
<file path=[Content_Types].xml><?xml version="1.0" encoding="utf-8"?>
<Types xmlns="http://schemas.openxmlformats.org/package/2006/content-types">
  <Default Extension="png" ContentType="image/png"/>
  <Default Extension="bin" ContentType="application/vnd.openxmlformats-officedocument.oleObject"/>
  <Default Extension="emf" ContentType="image/x-emf"/>
  <Default Extension="jpeg" ContentType="image/jpeg"/>
  <Default Extension="rels" ContentType="application/vnd.openxmlformats-package.relationships+xml"/>
  <Default Extension="xml" ContentType="application/xml"/>
  <Default Extension="vml" ContentType="application/vnd.openxmlformats-officedocument.vmlDrawin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539"/>
  </p:notesMasterIdLst>
  <p:sldIdLst>
    <p:sldId id="871" r:id="rId2"/>
    <p:sldId id="815" r:id="rId3"/>
    <p:sldId id="991" r:id="rId4"/>
    <p:sldId id="868" r:id="rId5"/>
    <p:sldId id="715" r:id="rId6"/>
    <p:sldId id="854" r:id="rId7"/>
    <p:sldId id="282" r:id="rId8"/>
    <p:sldId id="613" r:id="rId9"/>
    <p:sldId id="811" r:id="rId10"/>
    <p:sldId id="417" r:id="rId11"/>
    <p:sldId id="736" r:id="rId12"/>
    <p:sldId id="869" r:id="rId13"/>
    <p:sldId id="870" r:id="rId14"/>
    <p:sldId id="865" r:id="rId15"/>
    <p:sldId id="875" r:id="rId16"/>
    <p:sldId id="768" r:id="rId17"/>
    <p:sldId id="769" r:id="rId18"/>
    <p:sldId id="770" r:id="rId19"/>
    <p:sldId id="863" r:id="rId20"/>
    <p:sldId id="767" r:id="rId21"/>
    <p:sldId id="281" r:id="rId22"/>
    <p:sldId id="511" r:id="rId23"/>
    <p:sldId id="483" r:id="rId24"/>
    <p:sldId id="484" r:id="rId25"/>
    <p:sldId id="485" r:id="rId26"/>
    <p:sldId id="989" r:id="rId27"/>
    <p:sldId id="787" r:id="rId28"/>
    <p:sldId id="614" r:id="rId29"/>
    <p:sldId id="615" r:id="rId30"/>
    <p:sldId id="788" r:id="rId31"/>
    <p:sldId id="616" r:id="rId32"/>
    <p:sldId id="617" r:id="rId33"/>
    <p:sldId id="618" r:id="rId34"/>
    <p:sldId id="766" r:id="rId35"/>
    <p:sldId id="873" r:id="rId36"/>
    <p:sldId id="874" r:id="rId37"/>
    <p:sldId id="872" r:id="rId38"/>
    <p:sldId id="878" r:id="rId39"/>
    <p:sldId id="283" r:id="rId40"/>
    <p:sldId id="289" r:id="rId41"/>
    <p:sldId id="448" r:id="rId42"/>
    <p:sldId id="473" r:id="rId43"/>
    <p:sldId id="470" r:id="rId44"/>
    <p:sldId id="474" r:id="rId45"/>
    <p:sldId id="471" r:id="rId46"/>
    <p:sldId id="475" r:id="rId47"/>
    <p:sldId id="472" r:id="rId48"/>
    <p:sldId id="709" r:id="rId49"/>
    <p:sldId id="619" r:id="rId50"/>
    <p:sldId id="629" r:id="rId51"/>
    <p:sldId id="630" r:id="rId52"/>
    <p:sldId id="631" r:id="rId53"/>
    <p:sldId id="632" r:id="rId54"/>
    <p:sldId id="633" r:id="rId55"/>
    <p:sldId id="710" r:id="rId56"/>
    <p:sldId id="716" r:id="rId57"/>
    <p:sldId id="717" r:id="rId58"/>
    <p:sldId id="761" r:id="rId59"/>
    <p:sldId id="895" r:id="rId60"/>
    <p:sldId id="896" r:id="rId61"/>
    <p:sldId id="883" r:id="rId62"/>
    <p:sldId id="887" r:id="rId63"/>
    <p:sldId id="884" r:id="rId64"/>
    <p:sldId id="888" r:id="rId65"/>
    <p:sldId id="885" r:id="rId66"/>
    <p:sldId id="886" r:id="rId67"/>
    <p:sldId id="897" r:id="rId68"/>
    <p:sldId id="838" r:id="rId69"/>
    <p:sldId id="995" r:id="rId70"/>
    <p:sldId id="996" r:id="rId71"/>
    <p:sldId id="581" r:id="rId72"/>
    <p:sldId id="412" r:id="rId73"/>
    <p:sldId id="762" r:id="rId74"/>
    <p:sldId id="997" r:id="rId75"/>
    <p:sldId id="998" r:id="rId76"/>
    <p:sldId id="919" r:id="rId77"/>
    <p:sldId id="852" r:id="rId78"/>
    <p:sldId id="853" r:id="rId79"/>
    <p:sldId id="415" r:id="rId80"/>
    <p:sldId id="447" r:id="rId81"/>
    <p:sldId id="512" r:id="rId82"/>
    <p:sldId id="374" r:id="rId83"/>
    <p:sldId id="375" r:id="rId84"/>
    <p:sldId id="876" r:id="rId85"/>
    <p:sldId id="376" r:id="rId86"/>
    <p:sldId id="866" r:id="rId87"/>
    <p:sldId id="377" r:id="rId88"/>
    <p:sldId id="378" r:id="rId89"/>
    <p:sldId id="379" r:id="rId90"/>
    <p:sldId id="380" r:id="rId91"/>
    <p:sldId id="381" r:id="rId92"/>
    <p:sldId id="382" r:id="rId93"/>
    <p:sldId id="383" r:id="rId94"/>
    <p:sldId id="990" r:id="rId95"/>
    <p:sldId id="384" r:id="rId96"/>
    <p:sldId id="879" r:id="rId97"/>
    <p:sldId id="889" r:id="rId98"/>
    <p:sldId id="890" r:id="rId99"/>
    <p:sldId id="891" r:id="rId100"/>
    <p:sldId id="892" r:id="rId101"/>
    <p:sldId id="882" r:id="rId102"/>
    <p:sldId id="881" r:id="rId103"/>
    <p:sldId id="385" r:id="rId104"/>
    <p:sldId id="845" r:id="rId105"/>
    <p:sldId id="386" r:id="rId106"/>
    <p:sldId id="387" r:id="rId107"/>
    <p:sldId id="388" r:id="rId108"/>
    <p:sldId id="389" r:id="rId109"/>
    <p:sldId id="390" r:id="rId110"/>
    <p:sldId id="391" r:id="rId111"/>
    <p:sldId id="416" r:id="rId112"/>
    <p:sldId id="579" r:id="rId113"/>
    <p:sldId id="818" r:id="rId114"/>
    <p:sldId id="898" r:id="rId115"/>
    <p:sldId id="934" r:id="rId116"/>
    <p:sldId id="899" r:id="rId117"/>
    <p:sldId id="931" r:id="rId118"/>
    <p:sldId id="418" r:id="rId119"/>
    <p:sldId id="932" r:id="rId120"/>
    <p:sldId id="842" r:id="rId121"/>
    <p:sldId id="933" r:id="rId122"/>
    <p:sldId id="732" r:id="rId123"/>
    <p:sldId id="900" r:id="rId124"/>
    <p:sldId id="901" r:id="rId125"/>
    <p:sldId id="902" r:id="rId126"/>
    <p:sldId id="903" r:id="rId127"/>
    <p:sldId id="904" r:id="rId128"/>
    <p:sldId id="905" r:id="rId129"/>
    <p:sldId id="906" r:id="rId130"/>
    <p:sldId id="907" r:id="rId131"/>
    <p:sldId id="908" r:id="rId132"/>
    <p:sldId id="935" r:id="rId133"/>
    <p:sldId id="936" r:id="rId134"/>
    <p:sldId id="937" r:id="rId135"/>
    <p:sldId id="938" r:id="rId136"/>
    <p:sldId id="909" r:id="rId137"/>
    <p:sldId id="910" r:id="rId138"/>
    <p:sldId id="586" r:id="rId139"/>
    <p:sldId id="911" r:id="rId140"/>
    <p:sldId id="912" r:id="rId141"/>
    <p:sldId id="913" r:id="rId142"/>
    <p:sldId id="587" r:id="rId143"/>
    <p:sldId id="733" r:id="rId144"/>
    <p:sldId id="920" r:id="rId145"/>
    <p:sldId id="894" r:id="rId146"/>
    <p:sldId id="921" r:id="rId147"/>
    <p:sldId id="922" r:id="rId148"/>
    <p:sldId id="923" r:id="rId149"/>
    <p:sldId id="924" r:id="rId150"/>
    <p:sldId id="925" r:id="rId151"/>
    <p:sldId id="926" r:id="rId152"/>
    <p:sldId id="927" r:id="rId153"/>
    <p:sldId id="928" r:id="rId154"/>
    <p:sldId id="734" r:id="rId155"/>
    <p:sldId id="959" r:id="rId156"/>
    <p:sldId id="947" r:id="rId157"/>
    <p:sldId id="960" r:id="rId158"/>
    <p:sldId id="948" r:id="rId159"/>
    <p:sldId id="961" r:id="rId160"/>
    <p:sldId id="946" r:id="rId161"/>
    <p:sldId id="929" r:id="rId162"/>
    <p:sldId id="945" r:id="rId163"/>
    <p:sldId id="939" r:id="rId164"/>
    <p:sldId id="944" r:id="rId165"/>
    <p:sldId id="942" r:id="rId166"/>
    <p:sldId id="943" r:id="rId167"/>
    <p:sldId id="940" r:id="rId168"/>
    <p:sldId id="941" r:id="rId169"/>
    <p:sldId id="893" r:id="rId170"/>
    <p:sldId id="962" r:id="rId171"/>
    <p:sldId id="949" r:id="rId172"/>
    <p:sldId id="930" r:id="rId173"/>
    <p:sldId id="950" r:id="rId174"/>
    <p:sldId id="951" r:id="rId175"/>
    <p:sldId id="952" r:id="rId176"/>
    <p:sldId id="953" r:id="rId177"/>
    <p:sldId id="954" r:id="rId178"/>
    <p:sldId id="958" r:id="rId179"/>
    <p:sldId id="964" r:id="rId180"/>
    <p:sldId id="956" r:id="rId181"/>
    <p:sldId id="963" r:id="rId182"/>
    <p:sldId id="957" r:id="rId183"/>
    <p:sldId id="582" r:id="rId184"/>
    <p:sldId id="442" r:id="rId185"/>
    <p:sldId id="763" r:id="rId186"/>
    <p:sldId id="492" r:id="rId187"/>
    <p:sldId id="593" r:id="rId188"/>
    <p:sldId id="594" r:id="rId189"/>
    <p:sldId id="493" r:id="rId190"/>
    <p:sldId id="595" r:id="rId191"/>
    <p:sldId id="494" r:id="rId192"/>
    <p:sldId id="597" r:id="rId193"/>
    <p:sldId id="592" r:id="rId194"/>
    <p:sldId id="497" r:id="rId195"/>
    <p:sldId id="598" r:id="rId196"/>
    <p:sldId id="596" r:id="rId197"/>
    <p:sldId id="491" r:id="rId198"/>
    <p:sldId id="495" r:id="rId199"/>
    <p:sldId id="392" r:id="rId200"/>
    <p:sldId id="414" r:id="rId201"/>
    <p:sldId id="393" r:id="rId202"/>
    <p:sldId id="394" r:id="rId203"/>
    <p:sldId id="395" r:id="rId204"/>
    <p:sldId id="396" r:id="rId205"/>
    <p:sldId id="397" r:id="rId206"/>
    <p:sldId id="398" r:id="rId207"/>
    <p:sldId id="399" r:id="rId208"/>
    <p:sldId id="400" r:id="rId209"/>
    <p:sldId id="1002" r:id="rId210"/>
    <p:sldId id="334" r:id="rId211"/>
    <p:sldId id="419" r:id="rId212"/>
    <p:sldId id="420" r:id="rId213"/>
    <p:sldId id="423" r:id="rId214"/>
    <p:sldId id="578" r:id="rId215"/>
    <p:sldId id="914" r:id="rId216"/>
    <p:sldId id="331" r:id="rId217"/>
    <p:sldId id="330" r:id="rId218"/>
    <p:sldId id="329" r:id="rId219"/>
    <p:sldId id="624" r:id="rId220"/>
    <p:sldId id="623" r:id="rId221"/>
    <p:sldId id="718" r:id="rId222"/>
    <p:sldId id="915" r:id="rId223"/>
    <p:sldId id="916" r:id="rId224"/>
    <p:sldId id="532" r:id="rId225"/>
    <p:sldId id="534" r:id="rId226"/>
    <p:sldId id="558" r:id="rId227"/>
    <p:sldId id="559" r:id="rId228"/>
    <p:sldId id="533" r:id="rId229"/>
    <p:sldId id="401" r:id="rId230"/>
    <p:sldId id="719" r:id="rId231"/>
    <p:sldId id="561" r:id="rId232"/>
    <p:sldId id="796" r:id="rId233"/>
    <p:sldId id="805" r:id="rId234"/>
    <p:sldId id="801" r:id="rId235"/>
    <p:sldId id="802" r:id="rId236"/>
    <p:sldId id="797" r:id="rId237"/>
    <p:sldId id="798" r:id="rId238"/>
    <p:sldId id="806" r:id="rId239"/>
    <p:sldId id="803" r:id="rId240"/>
    <p:sldId id="804" r:id="rId241"/>
    <p:sldId id="799" r:id="rId242"/>
    <p:sldId id="795" r:id="rId243"/>
    <p:sldId id="789" r:id="rId244"/>
    <p:sldId id="791" r:id="rId245"/>
    <p:sldId id="800" r:id="rId246"/>
    <p:sldId id="562" r:id="rId247"/>
    <p:sldId id="565" r:id="rId248"/>
    <p:sldId id="720" r:id="rId249"/>
    <p:sldId id="812" r:id="rId250"/>
    <p:sldId id="813" r:id="rId251"/>
    <p:sldId id="814" r:id="rId252"/>
    <p:sldId id="563" r:id="rId253"/>
    <p:sldId id="564" r:id="rId254"/>
    <p:sldId id="566" r:id="rId255"/>
    <p:sldId id="721" r:id="rId256"/>
    <p:sldId id="807" r:id="rId257"/>
    <p:sldId id="567" r:id="rId258"/>
    <p:sldId id="569" r:id="rId259"/>
    <p:sldId id="722" r:id="rId260"/>
    <p:sldId id="572" r:id="rId261"/>
    <p:sldId id="573" r:id="rId262"/>
    <p:sldId id="723" r:id="rId263"/>
    <p:sldId id="570" r:id="rId264"/>
    <p:sldId id="571" r:id="rId265"/>
    <p:sldId id="580" r:id="rId266"/>
    <p:sldId id="508" r:id="rId267"/>
    <p:sldId id="319" r:id="rId268"/>
    <p:sldId id="505" r:id="rId269"/>
    <p:sldId id="321" r:id="rId270"/>
    <p:sldId id="322" r:id="rId271"/>
    <p:sldId id="836" r:id="rId272"/>
    <p:sldId id="323" r:id="rId273"/>
    <p:sldId id="837" r:id="rId274"/>
    <p:sldId id="324" r:id="rId275"/>
    <p:sldId id="325" r:id="rId276"/>
    <p:sldId id="729" r:id="rId277"/>
    <p:sldId id="513" r:id="rId278"/>
    <p:sldId id="514" r:id="rId279"/>
    <p:sldId id="515" r:id="rId280"/>
    <p:sldId id="516" r:id="rId281"/>
    <p:sldId id="517" r:id="rId282"/>
    <p:sldId id="779" r:id="rId283"/>
    <p:sldId id="780" r:id="rId284"/>
    <p:sldId id="792" r:id="rId285"/>
    <p:sldId id="793" r:id="rId286"/>
    <p:sldId id="518" r:id="rId287"/>
    <p:sldId id="522" r:id="rId288"/>
    <p:sldId id="521" r:id="rId289"/>
    <p:sldId id="794" r:id="rId290"/>
    <p:sldId id="520" r:id="rId291"/>
    <p:sldId id="519" r:id="rId292"/>
    <p:sldId id="523" r:id="rId293"/>
    <p:sldId id="777" r:id="rId294"/>
    <p:sldId id="781" r:id="rId295"/>
    <p:sldId id="778" r:id="rId296"/>
    <p:sldId id="782" r:id="rId297"/>
    <p:sldId id="728" r:id="rId298"/>
    <p:sldId id="823" r:id="rId299"/>
    <p:sldId id="824" r:id="rId300"/>
    <p:sldId id="825" r:id="rId301"/>
    <p:sldId id="826" r:id="rId302"/>
    <p:sldId id="827" r:id="rId303"/>
    <p:sldId id="828" r:id="rId304"/>
    <p:sldId id="524" r:id="rId305"/>
    <p:sldId id="525" r:id="rId306"/>
    <p:sldId id="727" r:id="rId307"/>
    <p:sldId id="784" r:id="rId308"/>
    <p:sldId id="785" r:id="rId309"/>
    <p:sldId id="786" r:id="rId310"/>
    <p:sldId id="783" r:id="rId311"/>
    <p:sldId id="790" r:id="rId312"/>
    <p:sldId id="730" r:id="rId313"/>
    <p:sldId id="829" r:id="rId314"/>
    <p:sldId id="830" r:id="rId315"/>
    <p:sldId id="831" r:id="rId316"/>
    <p:sldId id="832" r:id="rId317"/>
    <p:sldId id="835" r:id="rId318"/>
    <p:sldId id="833" r:id="rId319"/>
    <p:sldId id="726" r:id="rId320"/>
    <p:sldId id="457" r:id="rId321"/>
    <p:sldId id="461" r:id="rId322"/>
    <p:sldId id="462" r:id="rId323"/>
    <p:sldId id="463" r:id="rId324"/>
    <p:sldId id="464" r:id="rId325"/>
    <p:sldId id="465" r:id="rId326"/>
    <p:sldId id="466" r:id="rId327"/>
    <p:sldId id="467" r:id="rId328"/>
    <p:sldId id="502" r:id="rId329"/>
    <p:sldId id="503" r:id="rId330"/>
    <p:sldId id="458" r:id="rId331"/>
    <p:sldId id="459" r:id="rId332"/>
    <p:sldId id="468" r:id="rId333"/>
    <p:sldId id="453" r:id="rId334"/>
    <p:sldId id="455" r:id="rId335"/>
    <p:sldId id="731" r:id="rId336"/>
    <p:sldId id="725" r:id="rId337"/>
    <p:sldId id="509" r:id="rId338"/>
    <p:sldId id="529" r:id="rId339"/>
    <p:sldId id="530" r:id="rId340"/>
    <p:sldId id="724" r:id="rId341"/>
    <p:sldId id="506" r:id="rId342"/>
    <p:sldId id="507" r:id="rId343"/>
    <p:sldId id="583" r:id="rId344"/>
    <p:sldId id="625" r:id="rId345"/>
    <p:sldId id="626" r:id="rId346"/>
    <p:sldId id="637" r:id="rId347"/>
    <p:sldId id="992" r:id="rId348"/>
    <p:sldId id="441" r:id="rId349"/>
    <p:sldId id="335" r:id="rId350"/>
    <p:sldId id="851" r:id="rId351"/>
    <p:sldId id="857" r:id="rId352"/>
    <p:sldId id="858" r:id="rId353"/>
    <p:sldId id="859" r:id="rId354"/>
    <p:sldId id="855" r:id="rId355"/>
    <p:sldId id="856" r:id="rId356"/>
    <p:sldId id="500" r:id="rId357"/>
    <p:sldId id="421" r:id="rId358"/>
    <p:sldId id="501" r:id="rId359"/>
    <p:sldId id="469" r:id="rId360"/>
    <p:sldId id="292" r:id="rId361"/>
    <p:sldId id="481" r:id="rId362"/>
    <p:sldId id="841" r:id="rId363"/>
    <p:sldId id="918" r:id="rId364"/>
    <p:sldId id="965" r:id="rId365"/>
    <p:sldId id="966" r:id="rId366"/>
    <p:sldId id="971" r:id="rId367"/>
    <p:sldId id="972" r:id="rId368"/>
    <p:sldId id="976" r:id="rId369"/>
    <p:sldId id="974" r:id="rId370"/>
    <p:sldId id="975" r:id="rId371"/>
    <p:sldId id="973" r:id="rId372"/>
    <p:sldId id="977" r:id="rId373"/>
    <p:sldId id="978" r:id="rId374"/>
    <p:sldId id="979" r:id="rId375"/>
    <p:sldId id="980" r:id="rId376"/>
    <p:sldId id="981" r:id="rId377"/>
    <p:sldId id="982" r:id="rId378"/>
    <p:sldId id="983" r:id="rId379"/>
    <p:sldId id="984" r:id="rId380"/>
    <p:sldId id="986" r:id="rId381"/>
    <p:sldId id="988" r:id="rId382"/>
    <p:sldId id="987" r:id="rId383"/>
    <p:sldId id="985" r:id="rId384"/>
    <p:sldId id="968" r:id="rId385"/>
    <p:sldId id="969" r:id="rId386"/>
    <p:sldId id="970" r:id="rId387"/>
    <p:sldId id="967" r:id="rId388"/>
    <p:sldId id="312" r:id="rId389"/>
    <p:sldId id="313" r:id="rId390"/>
    <p:sldId id="311" r:id="rId391"/>
    <p:sldId id="535" r:id="rId392"/>
    <p:sldId id="536" r:id="rId393"/>
    <p:sldId id="537" r:id="rId394"/>
    <p:sldId id="446" r:id="rId395"/>
    <p:sldId id="498" r:id="rId396"/>
    <p:sldId id="555" r:id="rId397"/>
    <p:sldId id="556" r:id="rId398"/>
    <p:sldId id="557" r:id="rId399"/>
    <p:sldId id="645" r:id="rId400"/>
    <p:sldId id="646" r:id="rId401"/>
    <p:sldId id="993" r:id="rId402"/>
    <p:sldId id="647" r:id="rId403"/>
    <p:sldId id="839" r:id="rId404"/>
    <p:sldId id="648" r:id="rId405"/>
    <p:sldId id="819" r:id="rId406"/>
    <p:sldId id="820" r:id="rId407"/>
    <p:sldId id="821" r:id="rId408"/>
    <p:sldId id="822" r:id="rId409"/>
    <p:sldId id="651" r:id="rId410"/>
    <p:sldId id="741" r:id="rId411"/>
    <p:sldId id="742" r:id="rId412"/>
    <p:sldId id="743" r:id="rId413"/>
    <p:sldId id="744" r:id="rId414"/>
    <p:sldId id="745" r:id="rId415"/>
    <p:sldId id="653" r:id="rId416"/>
    <p:sldId id="654" r:id="rId417"/>
    <p:sldId id="655" r:id="rId418"/>
    <p:sldId id="746" r:id="rId419"/>
    <p:sldId id="861" r:id="rId420"/>
    <p:sldId id="747" r:id="rId421"/>
    <p:sldId id="748" r:id="rId422"/>
    <p:sldId id="749" r:id="rId423"/>
    <p:sldId id="750" r:id="rId424"/>
    <p:sldId id="860" r:id="rId425"/>
    <p:sldId id="816" r:id="rId426"/>
    <p:sldId id="755" r:id="rId427"/>
    <p:sldId id="751" r:id="rId428"/>
    <p:sldId id="752" r:id="rId429"/>
    <p:sldId id="753" r:id="rId430"/>
    <p:sldId id="867" r:id="rId431"/>
    <p:sldId id="754" r:id="rId432"/>
    <p:sldId id="758" r:id="rId433"/>
    <p:sldId id="759" r:id="rId434"/>
    <p:sldId id="760" r:id="rId435"/>
    <p:sldId id="656" r:id="rId436"/>
    <p:sldId id="662" r:id="rId437"/>
    <p:sldId id="657" r:id="rId438"/>
    <p:sldId id="658" r:id="rId439"/>
    <p:sldId id="659" r:id="rId440"/>
    <p:sldId id="660" r:id="rId441"/>
    <p:sldId id="661" r:id="rId442"/>
    <p:sldId id="663" r:id="rId443"/>
    <p:sldId id="664" r:id="rId444"/>
    <p:sldId id="665" r:id="rId445"/>
    <p:sldId id="666" r:id="rId446"/>
    <p:sldId id="667" r:id="rId447"/>
    <p:sldId id="668" r:id="rId448"/>
    <p:sldId id="669" r:id="rId449"/>
    <p:sldId id="994" r:id="rId450"/>
    <p:sldId id="670" r:id="rId451"/>
    <p:sldId id="808" r:id="rId452"/>
    <p:sldId id="764" r:id="rId453"/>
    <p:sldId id="809" r:id="rId454"/>
    <p:sldId id="713" r:id="rId455"/>
    <p:sldId id="714" r:id="rId456"/>
    <p:sldId id="712" r:id="rId457"/>
    <p:sldId id="810" r:id="rId458"/>
    <p:sldId id="673" r:id="rId459"/>
    <p:sldId id="846" r:id="rId460"/>
    <p:sldId id="674" r:id="rId461"/>
    <p:sldId id="847" r:id="rId462"/>
    <p:sldId id="675" r:id="rId463"/>
    <p:sldId id="676" r:id="rId464"/>
    <p:sldId id="677" r:id="rId465"/>
    <p:sldId id="678" r:id="rId466"/>
    <p:sldId id="679" r:id="rId467"/>
    <p:sldId id="680" r:id="rId468"/>
    <p:sldId id="681" r:id="rId469"/>
    <p:sldId id="682" r:id="rId470"/>
    <p:sldId id="850" r:id="rId471"/>
    <p:sldId id="765" r:id="rId472"/>
    <p:sldId id="684" r:id="rId473"/>
    <p:sldId id="685" r:id="rId474"/>
    <p:sldId id="686" r:id="rId475"/>
    <p:sldId id="817" r:id="rId476"/>
    <p:sldId id="687" r:id="rId477"/>
    <p:sldId id="688" r:id="rId478"/>
    <p:sldId id="689" r:id="rId479"/>
    <p:sldId id="840" r:id="rId480"/>
    <p:sldId id="690" r:id="rId481"/>
    <p:sldId id="691" r:id="rId482"/>
    <p:sldId id="692" r:id="rId483"/>
    <p:sldId id="693" r:id="rId484"/>
    <p:sldId id="694" r:id="rId485"/>
    <p:sldId id="695" r:id="rId486"/>
    <p:sldId id="776" r:id="rId487"/>
    <p:sldId id="775" r:id="rId488"/>
    <p:sldId id="774" r:id="rId489"/>
    <p:sldId id="773" r:id="rId490"/>
    <p:sldId id="772" r:id="rId491"/>
    <p:sldId id="771" r:id="rId492"/>
    <p:sldId id="696" r:id="rId493"/>
    <p:sldId id="697" r:id="rId494"/>
    <p:sldId id="704" r:id="rId495"/>
    <p:sldId id="700" r:id="rId496"/>
    <p:sldId id="699" r:id="rId497"/>
    <p:sldId id="701" r:id="rId498"/>
    <p:sldId id="698" r:id="rId499"/>
    <p:sldId id="703" r:id="rId500"/>
    <p:sldId id="1001" r:id="rId501"/>
    <p:sldId id="705" r:id="rId502"/>
    <p:sldId id="706" r:id="rId503"/>
    <p:sldId id="707" r:id="rId504"/>
    <p:sldId id="708" r:id="rId505"/>
    <p:sldId id="440" r:id="rId506"/>
    <p:sldId id="337" r:id="rId507"/>
    <p:sldId id="338" r:id="rId508"/>
    <p:sldId id="344" r:id="rId509"/>
    <p:sldId id="339" r:id="rId510"/>
    <p:sldId id="345" r:id="rId511"/>
    <p:sldId id="340" r:id="rId512"/>
    <p:sldId id="346" r:id="rId513"/>
    <p:sldId id="341" r:id="rId514"/>
    <p:sldId id="347" r:id="rId515"/>
    <p:sldId id="342" r:id="rId516"/>
    <p:sldId id="348" r:id="rId517"/>
    <p:sldId id="343" r:id="rId518"/>
    <p:sldId id="349" r:id="rId519"/>
    <p:sldId id="351" r:id="rId520"/>
    <p:sldId id="353" r:id="rId521"/>
    <p:sldId id="354" r:id="rId522"/>
    <p:sldId id="356" r:id="rId523"/>
    <p:sldId id="357" r:id="rId524"/>
    <p:sldId id="358" r:id="rId525"/>
    <p:sldId id="359" r:id="rId526"/>
    <p:sldId id="363" r:id="rId527"/>
    <p:sldId id="735" r:id="rId528"/>
    <p:sldId id="350" r:id="rId529"/>
    <p:sldId id="413" r:id="rId530"/>
    <p:sldId id="355" r:id="rId531"/>
    <p:sldId id="843" r:id="rId532"/>
    <p:sldId id="360" r:id="rId533"/>
    <p:sldId id="643" r:id="rId534"/>
    <p:sldId id="877" r:id="rId535"/>
    <p:sldId id="844" r:id="rId536"/>
    <p:sldId id="917" r:id="rId537"/>
    <p:sldId id="1000" r:id="rId538"/>
  </p:sldIdLst>
  <p:sldSz cx="9144000" cy="6858000" type="screen4x3"/>
  <p:notesSz cx="6950075" cy="9236075"/>
  <p:defaultTextStyle>
    <a:defPPr>
      <a:defRPr lang="en-US"/>
    </a:defPPr>
    <a:lvl1pPr algn="l" rtl="0" fontAlgn="base">
      <a:spcBef>
        <a:spcPct val="0"/>
      </a:spcBef>
      <a:spcAft>
        <a:spcPct val="0"/>
      </a:spcAft>
      <a:defRPr kern="1200">
        <a:solidFill>
          <a:schemeClr val="tx1"/>
        </a:solidFill>
        <a:latin typeface="Arial" charset="0"/>
        <a:ea typeface="ＭＳ Ｐゴシック" pitchFamily="34" charset="-128"/>
        <a:cs typeface="+mn-cs"/>
      </a:defRPr>
    </a:lvl1pPr>
    <a:lvl2pPr marL="457200" algn="l" rtl="0" fontAlgn="base">
      <a:spcBef>
        <a:spcPct val="0"/>
      </a:spcBef>
      <a:spcAft>
        <a:spcPct val="0"/>
      </a:spcAft>
      <a:defRPr kern="1200">
        <a:solidFill>
          <a:schemeClr val="tx1"/>
        </a:solidFill>
        <a:latin typeface="Arial" charset="0"/>
        <a:ea typeface="ＭＳ Ｐゴシック" pitchFamily="34" charset="-128"/>
        <a:cs typeface="+mn-cs"/>
      </a:defRPr>
    </a:lvl2pPr>
    <a:lvl3pPr marL="914400" algn="l" rtl="0" fontAlgn="base">
      <a:spcBef>
        <a:spcPct val="0"/>
      </a:spcBef>
      <a:spcAft>
        <a:spcPct val="0"/>
      </a:spcAft>
      <a:defRPr kern="1200">
        <a:solidFill>
          <a:schemeClr val="tx1"/>
        </a:solidFill>
        <a:latin typeface="Arial" charset="0"/>
        <a:ea typeface="ＭＳ Ｐゴシック" pitchFamily="34" charset="-128"/>
        <a:cs typeface="+mn-cs"/>
      </a:defRPr>
    </a:lvl3pPr>
    <a:lvl4pPr marL="1371600" algn="l" rtl="0" fontAlgn="base">
      <a:spcBef>
        <a:spcPct val="0"/>
      </a:spcBef>
      <a:spcAft>
        <a:spcPct val="0"/>
      </a:spcAft>
      <a:defRPr kern="1200">
        <a:solidFill>
          <a:schemeClr val="tx1"/>
        </a:solidFill>
        <a:latin typeface="Arial" charset="0"/>
        <a:ea typeface="ＭＳ Ｐゴシック" pitchFamily="34" charset="-128"/>
        <a:cs typeface="+mn-cs"/>
      </a:defRPr>
    </a:lvl4pPr>
    <a:lvl5pPr marL="1828800" algn="l" rtl="0" fontAlgn="base">
      <a:spcBef>
        <a:spcPct val="0"/>
      </a:spcBef>
      <a:spcAft>
        <a:spcPct val="0"/>
      </a:spcAft>
      <a:defRPr kern="1200">
        <a:solidFill>
          <a:schemeClr val="tx1"/>
        </a:solidFill>
        <a:latin typeface="Arial" charset="0"/>
        <a:ea typeface="ＭＳ Ｐゴシック" pitchFamily="34" charset="-128"/>
        <a:cs typeface="+mn-cs"/>
      </a:defRPr>
    </a:lvl5pPr>
    <a:lvl6pPr marL="2286000" algn="l" defTabSz="914400" rtl="0" eaLnBrk="1" latinLnBrk="0" hangingPunct="1">
      <a:defRPr kern="1200">
        <a:solidFill>
          <a:schemeClr val="tx1"/>
        </a:solidFill>
        <a:latin typeface="Arial" charset="0"/>
        <a:ea typeface="ＭＳ Ｐゴシック" pitchFamily="34" charset="-128"/>
        <a:cs typeface="+mn-cs"/>
      </a:defRPr>
    </a:lvl6pPr>
    <a:lvl7pPr marL="2743200" algn="l" defTabSz="914400" rtl="0" eaLnBrk="1" latinLnBrk="0" hangingPunct="1">
      <a:defRPr kern="1200">
        <a:solidFill>
          <a:schemeClr val="tx1"/>
        </a:solidFill>
        <a:latin typeface="Arial" charset="0"/>
        <a:ea typeface="ＭＳ Ｐゴシック" pitchFamily="34" charset="-128"/>
        <a:cs typeface="+mn-cs"/>
      </a:defRPr>
    </a:lvl7pPr>
    <a:lvl8pPr marL="3200400" algn="l" defTabSz="914400" rtl="0" eaLnBrk="1" latinLnBrk="0" hangingPunct="1">
      <a:defRPr kern="1200">
        <a:solidFill>
          <a:schemeClr val="tx1"/>
        </a:solidFill>
        <a:latin typeface="Arial" charset="0"/>
        <a:ea typeface="ＭＳ Ｐゴシック" pitchFamily="34" charset="-128"/>
        <a:cs typeface="+mn-cs"/>
      </a:defRPr>
    </a:lvl8pPr>
    <a:lvl9pPr marL="3657600" algn="l" defTabSz="914400" rtl="0" eaLnBrk="1" latinLnBrk="0" hangingPunct="1">
      <a:defRPr kern="1200">
        <a:solidFill>
          <a:schemeClr val="tx1"/>
        </a:solidFill>
        <a:latin typeface="Arial" charset="0"/>
        <a:ea typeface="ＭＳ Ｐゴシック" pitchFamily="34" charset="-128"/>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66FF33"/>
    <a:srgbClr val="FBFABE"/>
    <a:srgbClr val="FFFF11"/>
    <a:srgbClr val="FFC000"/>
    <a:srgbClr val="F6F692"/>
    <a:srgbClr val="B7DEE8"/>
    <a:srgbClr val="E6B9B8"/>
    <a:srgbClr val="FFD1D1"/>
    <a:srgbClr val="D7E4BD"/>
    <a:srgbClr val="D5F4F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vertBarState="maximized">
    <p:restoredLeft sz="15591" autoAdjust="0"/>
    <p:restoredTop sz="99048" autoAdjust="0"/>
  </p:normalViewPr>
  <p:slideViewPr>
    <p:cSldViewPr snapToGrid="0">
      <p:cViewPr varScale="1">
        <p:scale>
          <a:sx n="116" d="100"/>
          <a:sy n="116" d="100"/>
        </p:scale>
        <p:origin x="-342" y="-102"/>
      </p:cViewPr>
      <p:guideLst>
        <p:guide orient="horz" pos="2160"/>
        <p:guide pos="2880"/>
      </p:guideLst>
    </p:cSldViewPr>
  </p:slideViewPr>
  <p:outlineViewPr>
    <p:cViewPr>
      <p:scale>
        <a:sx n="33" d="100"/>
        <a:sy n="33" d="100"/>
      </p:scale>
      <p:origin x="0" y="0"/>
    </p:cViewPr>
  </p:outlineViewPr>
  <p:notesTextViewPr>
    <p:cViewPr>
      <p:scale>
        <a:sx n="100" d="100"/>
        <a:sy n="100" d="100"/>
      </p:scale>
      <p:origin x="0" y="0"/>
    </p:cViewPr>
  </p:notesTextViewPr>
  <p:sorterViewPr>
    <p:cViewPr>
      <p:scale>
        <a:sx n="66" d="100"/>
        <a:sy n="66" d="100"/>
      </p:scale>
      <p:origin x="0" y="17598"/>
    </p:cViewPr>
  </p:sorterViewPr>
  <p:notesViewPr>
    <p:cSldViewPr snapToGrid="0">
      <p:cViewPr varScale="1">
        <p:scale>
          <a:sx n="105" d="100"/>
          <a:sy n="105" d="100"/>
        </p:scale>
        <p:origin x="-3420" y="-90"/>
      </p:cViewPr>
      <p:guideLst>
        <p:guide orient="horz" pos="2909"/>
        <p:guide pos="2188"/>
      </p:guideLst>
    </p:cSldViewPr>
  </p:notesViewPr>
  <p:gridSpacing cx="36004" cy="36004"/>
</p:viewPr>
</file>

<file path=ppt/_rels/presentation.xml.rels><?xml version="1.0" encoding="UTF-8" standalone="yes"?>
<Relationships xmlns="http://schemas.openxmlformats.org/package/2006/relationships"><Relationship Id="rId117" Type="http://schemas.openxmlformats.org/officeDocument/2006/relationships/slide" Target="slides/slide116.xml"/><Relationship Id="rId299" Type="http://schemas.openxmlformats.org/officeDocument/2006/relationships/slide" Target="slides/slide298.xml"/><Relationship Id="rId21" Type="http://schemas.openxmlformats.org/officeDocument/2006/relationships/slide" Target="slides/slide20.xml"/><Relationship Id="rId63" Type="http://schemas.openxmlformats.org/officeDocument/2006/relationships/slide" Target="slides/slide62.xml"/><Relationship Id="rId159" Type="http://schemas.openxmlformats.org/officeDocument/2006/relationships/slide" Target="slides/slide158.xml"/><Relationship Id="rId324" Type="http://schemas.openxmlformats.org/officeDocument/2006/relationships/slide" Target="slides/slide323.xml"/><Relationship Id="rId366" Type="http://schemas.openxmlformats.org/officeDocument/2006/relationships/slide" Target="slides/slide365.xml"/><Relationship Id="rId531" Type="http://schemas.openxmlformats.org/officeDocument/2006/relationships/slide" Target="slides/slide530.xml"/><Relationship Id="rId170" Type="http://schemas.openxmlformats.org/officeDocument/2006/relationships/slide" Target="slides/slide169.xml"/><Relationship Id="rId226" Type="http://schemas.openxmlformats.org/officeDocument/2006/relationships/slide" Target="slides/slide225.xml"/><Relationship Id="rId433" Type="http://schemas.openxmlformats.org/officeDocument/2006/relationships/slide" Target="slides/slide432.xml"/><Relationship Id="rId268" Type="http://schemas.openxmlformats.org/officeDocument/2006/relationships/slide" Target="slides/slide267.xml"/><Relationship Id="rId475" Type="http://schemas.openxmlformats.org/officeDocument/2006/relationships/slide" Target="slides/slide474.xml"/><Relationship Id="rId32" Type="http://schemas.openxmlformats.org/officeDocument/2006/relationships/slide" Target="slides/slide31.xml"/><Relationship Id="rId74" Type="http://schemas.openxmlformats.org/officeDocument/2006/relationships/slide" Target="slides/slide73.xml"/><Relationship Id="rId128" Type="http://schemas.openxmlformats.org/officeDocument/2006/relationships/slide" Target="slides/slide127.xml"/><Relationship Id="rId335" Type="http://schemas.openxmlformats.org/officeDocument/2006/relationships/slide" Target="slides/slide334.xml"/><Relationship Id="rId377" Type="http://schemas.openxmlformats.org/officeDocument/2006/relationships/slide" Target="slides/slide376.xml"/><Relationship Id="rId500" Type="http://schemas.openxmlformats.org/officeDocument/2006/relationships/slide" Target="slides/slide499.xml"/><Relationship Id="rId542" Type="http://schemas.openxmlformats.org/officeDocument/2006/relationships/theme" Target="theme/theme1.xml"/><Relationship Id="rId5" Type="http://schemas.openxmlformats.org/officeDocument/2006/relationships/slide" Target="slides/slide4.xml"/><Relationship Id="rId181" Type="http://schemas.openxmlformats.org/officeDocument/2006/relationships/slide" Target="slides/slide180.xml"/><Relationship Id="rId237" Type="http://schemas.openxmlformats.org/officeDocument/2006/relationships/slide" Target="slides/slide236.xml"/><Relationship Id="rId402" Type="http://schemas.openxmlformats.org/officeDocument/2006/relationships/slide" Target="slides/slide401.xml"/><Relationship Id="rId279" Type="http://schemas.openxmlformats.org/officeDocument/2006/relationships/slide" Target="slides/slide278.xml"/><Relationship Id="rId444" Type="http://schemas.openxmlformats.org/officeDocument/2006/relationships/slide" Target="slides/slide443.xml"/><Relationship Id="rId486" Type="http://schemas.openxmlformats.org/officeDocument/2006/relationships/slide" Target="slides/slide485.xml"/><Relationship Id="rId43" Type="http://schemas.openxmlformats.org/officeDocument/2006/relationships/slide" Target="slides/slide42.xml"/><Relationship Id="rId139" Type="http://schemas.openxmlformats.org/officeDocument/2006/relationships/slide" Target="slides/slide138.xml"/><Relationship Id="rId290" Type="http://schemas.openxmlformats.org/officeDocument/2006/relationships/slide" Target="slides/slide289.xml"/><Relationship Id="rId304" Type="http://schemas.openxmlformats.org/officeDocument/2006/relationships/slide" Target="slides/slide303.xml"/><Relationship Id="rId346" Type="http://schemas.openxmlformats.org/officeDocument/2006/relationships/slide" Target="slides/slide345.xml"/><Relationship Id="rId388" Type="http://schemas.openxmlformats.org/officeDocument/2006/relationships/slide" Target="slides/slide387.xml"/><Relationship Id="rId511" Type="http://schemas.openxmlformats.org/officeDocument/2006/relationships/slide" Target="slides/slide510.xml"/><Relationship Id="rId85" Type="http://schemas.openxmlformats.org/officeDocument/2006/relationships/slide" Target="slides/slide84.xml"/><Relationship Id="rId150" Type="http://schemas.openxmlformats.org/officeDocument/2006/relationships/slide" Target="slides/slide149.xml"/><Relationship Id="rId192" Type="http://schemas.openxmlformats.org/officeDocument/2006/relationships/slide" Target="slides/slide191.xml"/><Relationship Id="rId206" Type="http://schemas.openxmlformats.org/officeDocument/2006/relationships/slide" Target="slides/slide205.xml"/><Relationship Id="rId413" Type="http://schemas.openxmlformats.org/officeDocument/2006/relationships/slide" Target="slides/slide412.xml"/><Relationship Id="rId248" Type="http://schemas.openxmlformats.org/officeDocument/2006/relationships/slide" Target="slides/slide247.xml"/><Relationship Id="rId455" Type="http://schemas.openxmlformats.org/officeDocument/2006/relationships/slide" Target="slides/slide454.xml"/><Relationship Id="rId497" Type="http://schemas.openxmlformats.org/officeDocument/2006/relationships/slide" Target="slides/slide496.xml"/><Relationship Id="rId12" Type="http://schemas.openxmlformats.org/officeDocument/2006/relationships/slide" Target="slides/slide11.xml"/><Relationship Id="rId108" Type="http://schemas.openxmlformats.org/officeDocument/2006/relationships/slide" Target="slides/slide107.xml"/><Relationship Id="rId315" Type="http://schemas.openxmlformats.org/officeDocument/2006/relationships/slide" Target="slides/slide314.xml"/><Relationship Id="rId357" Type="http://schemas.openxmlformats.org/officeDocument/2006/relationships/slide" Target="slides/slide356.xml"/><Relationship Id="rId522" Type="http://schemas.openxmlformats.org/officeDocument/2006/relationships/slide" Target="slides/slide521.xml"/><Relationship Id="rId54" Type="http://schemas.openxmlformats.org/officeDocument/2006/relationships/slide" Target="slides/slide53.xml"/><Relationship Id="rId96" Type="http://schemas.openxmlformats.org/officeDocument/2006/relationships/slide" Target="slides/slide95.xml"/><Relationship Id="rId161" Type="http://schemas.openxmlformats.org/officeDocument/2006/relationships/slide" Target="slides/slide160.xml"/><Relationship Id="rId217" Type="http://schemas.openxmlformats.org/officeDocument/2006/relationships/slide" Target="slides/slide216.xml"/><Relationship Id="rId399" Type="http://schemas.openxmlformats.org/officeDocument/2006/relationships/slide" Target="slides/slide398.xml"/><Relationship Id="rId259" Type="http://schemas.openxmlformats.org/officeDocument/2006/relationships/slide" Target="slides/slide258.xml"/><Relationship Id="rId424" Type="http://schemas.openxmlformats.org/officeDocument/2006/relationships/slide" Target="slides/slide423.xml"/><Relationship Id="rId466" Type="http://schemas.openxmlformats.org/officeDocument/2006/relationships/slide" Target="slides/slide465.xml"/><Relationship Id="rId23" Type="http://schemas.openxmlformats.org/officeDocument/2006/relationships/slide" Target="slides/slide22.xml"/><Relationship Id="rId119" Type="http://schemas.openxmlformats.org/officeDocument/2006/relationships/slide" Target="slides/slide118.xml"/><Relationship Id="rId270" Type="http://schemas.openxmlformats.org/officeDocument/2006/relationships/slide" Target="slides/slide269.xml"/><Relationship Id="rId326" Type="http://schemas.openxmlformats.org/officeDocument/2006/relationships/slide" Target="slides/slide325.xml"/><Relationship Id="rId533" Type="http://schemas.openxmlformats.org/officeDocument/2006/relationships/slide" Target="slides/slide532.xml"/><Relationship Id="rId65" Type="http://schemas.openxmlformats.org/officeDocument/2006/relationships/slide" Target="slides/slide64.xml"/><Relationship Id="rId130" Type="http://schemas.openxmlformats.org/officeDocument/2006/relationships/slide" Target="slides/slide129.xml"/><Relationship Id="rId368" Type="http://schemas.openxmlformats.org/officeDocument/2006/relationships/slide" Target="slides/slide367.xml"/><Relationship Id="rId172" Type="http://schemas.openxmlformats.org/officeDocument/2006/relationships/slide" Target="slides/slide171.xml"/><Relationship Id="rId228" Type="http://schemas.openxmlformats.org/officeDocument/2006/relationships/slide" Target="slides/slide227.xml"/><Relationship Id="rId435" Type="http://schemas.openxmlformats.org/officeDocument/2006/relationships/slide" Target="slides/slide434.xml"/><Relationship Id="rId477" Type="http://schemas.openxmlformats.org/officeDocument/2006/relationships/slide" Target="slides/slide476.xml"/><Relationship Id="rId281" Type="http://schemas.openxmlformats.org/officeDocument/2006/relationships/slide" Target="slides/slide280.xml"/><Relationship Id="rId337" Type="http://schemas.openxmlformats.org/officeDocument/2006/relationships/slide" Target="slides/slide336.xml"/><Relationship Id="rId502" Type="http://schemas.openxmlformats.org/officeDocument/2006/relationships/slide" Target="slides/slide501.xml"/><Relationship Id="rId34" Type="http://schemas.openxmlformats.org/officeDocument/2006/relationships/slide" Target="slides/slide33.xml"/><Relationship Id="rId76" Type="http://schemas.openxmlformats.org/officeDocument/2006/relationships/slide" Target="slides/slide75.xml"/><Relationship Id="rId141" Type="http://schemas.openxmlformats.org/officeDocument/2006/relationships/slide" Target="slides/slide140.xml"/><Relationship Id="rId379" Type="http://schemas.openxmlformats.org/officeDocument/2006/relationships/slide" Target="slides/slide378.xml"/><Relationship Id="rId7" Type="http://schemas.openxmlformats.org/officeDocument/2006/relationships/slide" Target="slides/slide6.xml"/><Relationship Id="rId183" Type="http://schemas.openxmlformats.org/officeDocument/2006/relationships/slide" Target="slides/slide182.xml"/><Relationship Id="rId239" Type="http://schemas.openxmlformats.org/officeDocument/2006/relationships/slide" Target="slides/slide238.xml"/><Relationship Id="rId390" Type="http://schemas.openxmlformats.org/officeDocument/2006/relationships/slide" Target="slides/slide389.xml"/><Relationship Id="rId404" Type="http://schemas.openxmlformats.org/officeDocument/2006/relationships/slide" Target="slides/slide403.xml"/><Relationship Id="rId446" Type="http://schemas.openxmlformats.org/officeDocument/2006/relationships/slide" Target="slides/slide445.xml"/><Relationship Id="rId250" Type="http://schemas.openxmlformats.org/officeDocument/2006/relationships/slide" Target="slides/slide249.xml"/><Relationship Id="rId292" Type="http://schemas.openxmlformats.org/officeDocument/2006/relationships/slide" Target="slides/slide291.xml"/><Relationship Id="rId306" Type="http://schemas.openxmlformats.org/officeDocument/2006/relationships/slide" Target="slides/slide305.xml"/><Relationship Id="rId488" Type="http://schemas.openxmlformats.org/officeDocument/2006/relationships/slide" Target="slides/slide487.xml"/><Relationship Id="rId45" Type="http://schemas.openxmlformats.org/officeDocument/2006/relationships/slide" Target="slides/slide44.xml"/><Relationship Id="rId87" Type="http://schemas.openxmlformats.org/officeDocument/2006/relationships/slide" Target="slides/slide86.xml"/><Relationship Id="rId110" Type="http://schemas.openxmlformats.org/officeDocument/2006/relationships/slide" Target="slides/slide109.xml"/><Relationship Id="rId348" Type="http://schemas.openxmlformats.org/officeDocument/2006/relationships/slide" Target="slides/slide347.xml"/><Relationship Id="rId513" Type="http://schemas.openxmlformats.org/officeDocument/2006/relationships/slide" Target="slides/slide512.xml"/><Relationship Id="rId152" Type="http://schemas.openxmlformats.org/officeDocument/2006/relationships/slide" Target="slides/slide151.xml"/><Relationship Id="rId194" Type="http://schemas.openxmlformats.org/officeDocument/2006/relationships/slide" Target="slides/slide193.xml"/><Relationship Id="rId208" Type="http://schemas.openxmlformats.org/officeDocument/2006/relationships/slide" Target="slides/slide207.xml"/><Relationship Id="rId415" Type="http://schemas.openxmlformats.org/officeDocument/2006/relationships/slide" Target="slides/slide414.xml"/><Relationship Id="rId457" Type="http://schemas.openxmlformats.org/officeDocument/2006/relationships/slide" Target="slides/slide456.xml"/><Relationship Id="rId261" Type="http://schemas.openxmlformats.org/officeDocument/2006/relationships/slide" Target="slides/slide260.xml"/><Relationship Id="rId499" Type="http://schemas.openxmlformats.org/officeDocument/2006/relationships/slide" Target="slides/slide498.xml"/><Relationship Id="rId14" Type="http://schemas.openxmlformats.org/officeDocument/2006/relationships/slide" Target="slides/slide13.xml"/><Relationship Id="rId56" Type="http://schemas.openxmlformats.org/officeDocument/2006/relationships/slide" Target="slides/slide55.xml"/><Relationship Id="rId317" Type="http://schemas.openxmlformats.org/officeDocument/2006/relationships/slide" Target="slides/slide316.xml"/><Relationship Id="rId359" Type="http://schemas.openxmlformats.org/officeDocument/2006/relationships/slide" Target="slides/slide358.xml"/><Relationship Id="rId524" Type="http://schemas.openxmlformats.org/officeDocument/2006/relationships/slide" Target="slides/slide523.xml"/><Relationship Id="rId98" Type="http://schemas.openxmlformats.org/officeDocument/2006/relationships/slide" Target="slides/slide97.xml"/><Relationship Id="rId121" Type="http://schemas.openxmlformats.org/officeDocument/2006/relationships/slide" Target="slides/slide120.xml"/><Relationship Id="rId163" Type="http://schemas.openxmlformats.org/officeDocument/2006/relationships/slide" Target="slides/slide162.xml"/><Relationship Id="rId219" Type="http://schemas.openxmlformats.org/officeDocument/2006/relationships/slide" Target="slides/slide218.xml"/><Relationship Id="rId370" Type="http://schemas.openxmlformats.org/officeDocument/2006/relationships/slide" Target="slides/slide369.xml"/><Relationship Id="rId426" Type="http://schemas.openxmlformats.org/officeDocument/2006/relationships/slide" Target="slides/slide425.xml"/><Relationship Id="rId230" Type="http://schemas.openxmlformats.org/officeDocument/2006/relationships/slide" Target="slides/slide229.xml"/><Relationship Id="rId468" Type="http://schemas.openxmlformats.org/officeDocument/2006/relationships/slide" Target="slides/slide467.xml"/><Relationship Id="rId25" Type="http://schemas.openxmlformats.org/officeDocument/2006/relationships/slide" Target="slides/slide24.xml"/><Relationship Id="rId67" Type="http://schemas.openxmlformats.org/officeDocument/2006/relationships/slide" Target="slides/slide66.xml"/><Relationship Id="rId272" Type="http://schemas.openxmlformats.org/officeDocument/2006/relationships/slide" Target="slides/slide271.xml"/><Relationship Id="rId328" Type="http://schemas.openxmlformats.org/officeDocument/2006/relationships/slide" Target="slides/slide327.xml"/><Relationship Id="rId535" Type="http://schemas.openxmlformats.org/officeDocument/2006/relationships/slide" Target="slides/slide534.xml"/><Relationship Id="rId88" Type="http://schemas.openxmlformats.org/officeDocument/2006/relationships/slide" Target="slides/slide87.xml"/><Relationship Id="rId111" Type="http://schemas.openxmlformats.org/officeDocument/2006/relationships/slide" Target="slides/slide110.xml"/><Relationship Id="rId132" Type="http://schemas.openxmlformats.org/officeDocument/2006/relationships/slide" Target="slides/slide131.xml"/><Relationship Id="rId153" Type="http://schemas.openxmlformats.org/officeDocument/2006/relationships/slide" Target="slides/slide152.xml"/><Relationship Id="rId174" Type="http://schemas.openxmlformats.org/officeDocument/2006/relationships/slide" Target="slides/slide173.xml"/><Relationship Id="rId195" Type="http://schemas.openxmlformats.org/officeDocument/2006/relationships/slide" Target="slides/slide194.xml"/><Relationship Id="rId209" Type="http://schemas.openxmlformats.org/officeDocument/2006/relationships/slide" Target="slides/slide208.xml"/><Relationship Id="rId360" Type="http://schemas.openxmlformats.org/officeDocument/2006/relationships/slide" Target="slides/slide359.xml"/><Relationship Id="rId381" Type="http://schemas.openxmlformats.org/officeDocument/2006/relationships/slide" Target="slides/slide380.xml"/><Relationship Id="rId416" Type="http://schemas.openxmlformats.org/officeDocument/2006/relationships/slide" Target="slides/slide415.xml"/><Relationship Id="rId220" Type="http://schemas.openxmlformats.org/officeDocument/2006/relationships/slide" Target="slides/slide219.xml"/><Relationship Id="rId241" Type="http://schemas.openxmlformats.org/officeDocument/2006/relationships/slide" Target="slides/slide240.xml"/><Relationship Id="rId437" Type="http://schemas.openxmlformats.org/officeDocument/2006/relationships/slide" Target="slides/slide436.xml"/><Relationship Id="rId458" Type="http://schemas.openxmlformats.org/officeDocument/2006/relationships/slide" Target="slides/slide457.xml"/><Relationship Id="rId479" Type="http://schemas.openxmlformats.org/officeDocument/2006/relationships/slide" Target="slides/slide478.xml"/><Relationship Id="rId15" Type="http://schemas.openxmlformats.org/officeDocument/2006/relationships/slide" Target="slides/slide14.xml"/><Relationship Id="rId36" Type="http://schemas.openxmlformats.org/officeDocument/2006/relationships/slide" Target="slides/slide35.xml"/><Relationship Id="rId57" Type="http://schemas.openxmlformats.org/officeDocument/2006/relationships/slide" Target="slides/slide56.xml"/><Relationship Id="rId262" Type="http://schemas.openxmlformats.org/officeDocument/2006/relationships/slide" Target="slides/slide261.xml"/><Relationship Id="rId283" Type="http://schemas.openxmlformats.org/officeDocument/2006/relationships/slide" Target="slides/slide282.xml"/><Relationship Id="rId318" Type="http://schemas.openxmlformats.org/officeDocument/2006/relationships/slide" Target="slides/slide317.xml"/><Relationship Id="rId339" Type="http://schemas.openxmlformats.org/officeDocument/2006/relationships/slide" Target="slides/slide338.xml"/><Relationship Id="rId490" Type="http://schemas.openxmlformats.org/officeDocument/2006/relationships/slide" Target="slides/slide489.xml"/><Relationship Id="rId504" Type="http://schemas.openxmlformats.org/officeDocument/2006/relationships/slide" Target="slides/slide503.xml"/><Relationship Id="rId525" Type="http://schemas.openxmlformats.org/officeDocument/2006/relationships/slide" Target="slides/slide524.xml"/><Relationship Id="rId78" Type="http://schemas.openxmlformats.org/officeDocument/2006/relationships/slide" Target="slides/slide77.xml"/><Relationship Id="rId99" Type="http://schemas.openxmlformats.org/officeDocument/2006/relationships/slide" Target="slides/slide98.xml"/><Relationship Id="rId101" Type="http://schemas.openxmlformats.org/officeDocument/2006/relationships/slide" Target="slides/slide100.xml"/><Relationship Id="rId122" Type="http://schemas.openxmlformats.org/officeDocument/2006/relationships/slide" Target="slides/slide121.xml"/><Relationship Id="rId143" Type="http://schemas.openxmlformats.org/officeDocument/2006/relationships/slide" Target="slides/slide142.xml"/><Relationship Id="rId164" Type="http://schemas.openxmlformats.org/officeDocument/2006/relationships/slide" Target="slides/slide163.xml"/><Relationship Id="rId185" Type="http://schemas.openxmlformats.org/officeDocument/2006/relationships/slide" Target="slides/slide184.xml"/><Relationship Id="rId350" Type="http://schemas.openxmlformats.org/officeDocument/2006/relationships/slide" Target="slides/slide349.xml"/><Relationship Id="rId371" Type="http://schemas.openxmlformats.org/officeDocument/2006/relationships/slide" Target="slides/slide370.xml"/><Relationship Id="rId406" Type="http://schemas.openxmlformats.org/officeDocument/2006/relationships/slide" Target="slides/slide405.xml"/><Relationship Id="rId9" Type="http://schemas.openxmlformats.org/officeDocument/2006/relationships/slide" Target="slides/slide8.xml"/><Relationship Id="rId210" Type="http://schemas.openxmlformats.org/officeDocument/2006/relationships/slide" Target="slides/slide209.xml"/><Relationship Id="rId392" Type="http://schemas.openxmlformats.org/officeDocument/2006/relationships/slide" Target="slides/slide391.xml"/><Relationship Id="rId427" Type="http://schemas.openxmlformats.org/officeDocument/2006/relationships/slide" Target="slides/slide426.xml"/><Relationship Id="rId448" Type="http://schemas.openxmlformats.org/officeDocument/2006/relationships/slide" Target="slides/slide447.xml"/><Relationship Id="rId469" Type="http://schemas.openxmlformats.org/officeDocument/2006/relationships/slide" Target="slides/slide468.xml"/><Relationship Id="rId26" Type="http://schemas.openxmlformats.org/officeDocument/2006/relationships/slide" Target="slides/slide25.xml"/><Relationship Id="rId231" Type="http://schemas.openxmlformats.org/officeDocument/2006/relationships/slide" Target="slides/slide230.xml"/><Relationship Id="rId252" Type="http://schemas.openxmlformats.org/officeDocument/2006/relationships/slide" Target="slides/slide251.xml"/><Relationship Id="rId273" Type="http://schemas.openxmlformats.org/officeDocument/2006/relationships/slide" Target="slides/slide272.xml"/><Relationship Id="rId294" Type="http://schemas.openxmlformats.org/officeDocument/2006/relationships/slide" Target="slides/slide293.xml"/><Relationship Id="rId308" Type="http://schemas.openxmlformats.org/officeDocument/2006/relationships/slide" Target="slides/slide307.xml"/><Relationship Id="rId329" Type="http://schemas.openxmlformats.org/officeDocument/2006/relationships/slide" Target="slides/slide328.xml"/><Relationship Id="rId480" Type="http://schemas.openxmlformats.org/officeDocument/2006/relationships/slide" Target="slides/slide479.xml"/><Relationship Id="rId515" Type="http://schemas.openxmlformats.org/officeDocument/2006/relationships/slide" Target="slides/slide514.xml"/><Relationship Id="rId536" Type="http://schemas.openxmlformats.org/officeDocument/2006/relationships/slide" Target="slides/slide535.xml"/><Relationship Id="rId47" Type="http://schemas.openxmlformats.org/officeDocument/2006/relationships/slide" Target="slides/slide46.xml"/><Relationship Id="rId68" Type="http://schemas.openxmlformats.org/officeDocument/2006/relationships/slide" Target="slides/slide67.xml"/><Relationship Id="rId89" Type="http://schemas.openxmlformats.org/officeDocument/2006/relationships/slide" Target="slides/slide88.xml"/><Relationship Id="rId112" Type="http://schemas.openxmlformats.org/officeDocument/2006/relationships/slide" Target="slides/slide111.xml"/><Relationship Id="rId133" Type="http://schemas.openxmlformats.org/officeDocument/2006/relationships/slide" Target="slides/slide132.xml"/><Relationship Id="rId154" Type="http://schemas.openxmlformats.org/officeDocument/2006/relationships/slide" Target="slides/slide153.xml"/><Relationship Id="rId175" Type="http://schemas.openxmlformats.org/officeDocument/2006/relationships/slide" Target="slides/slide174.xml"/><Relationship Id="rId340" Type="http://schemas.openxmlformats.org/officeDocument/2006/relationships/slide" Target="slides/slide339.xml"/><Relationship Id="rId361" Type="http://schemas.openxmlformats.org/officeDocument/2006/relationships/slide" Target="slides/slide360.xml"/><Relationship Id="rId196" Type="http://schemas.openxmlformats.org/officeDocument/2006/relationships/slide" Target="slides/slide195.xml"/><Relationship Id="rId200" Type="http://schemas.openxmlformats.org/officeDocument/2006/relationships/slide" Target="slides/slide199.xml"/><Relationship Id="rId382" Type="http://schemas.openxmlformats.org/officeDocument/2006/relationships/slide" Target="slides/slide381.xml"/><Relationship Id="rId417" Type="http://schemas.openxmlformats.org/officeDocument/2006/relationships/slide" Target="slides/slide416.xml"/><Relationship Id="rId438" Type="http://schemas.openxmlformats.org/officeDocument/2006/relationships/slide" Target="slides/slide437.xml"/><Relationship Id="rId459" Type="http://schemas.openxmlformats.org/officeDocument/2006/relationships/slide" Target="slides/slide458.xml"/><Relationship Id="rId16" Type="http://schemas.openxmlformats.org/officeDocument/2006/relationships/slide" Target="slides/slide15.xml"/><Relationship Id="rId221" Type="http://schemas.openxmlformats.org/officeDocument/2006/relationships/slide" Target="slides/slide220.xml"/><Relationship Id="rId242" Type="http://schemas.openxmlformats.org/officeDocument/2006/relationships/slide" Target="slides/slide241.xml"/><Relationship Id="rId263" Type="http://schemas.openxmlformats.org/officeDocument/2006/relationships/slide" Target="slides/slide262.xml"/><Relationship Id="rId284" Type="http://schemas.openxmlformats.org/officeDocument/2006/relationships/slide" Target="slides/slide283.xml"/><Relationship Id="rId319" Type="http://schemas.openxmlformats.org/officeDocument/2006/relationships/slide" Target="slides/slide318.xml"/><Relationship Id="rId470" Type="http://schemas.openxmlformats.org/officeDocument/2006/relationships/slide" Target="slides/slide469.xml"/><Relationship Id="rId491" Type="http://schemas.openxmlformats.org/officeDocument/2006/relationships/slide" Target="slides/slide490.xml"/><Relationship Id="rId505" Type="http://schemas.openxmlformats.org/officeDocument/2006/relationships/slide" Target="slides/slide504.xml"/><Relationship Id="rId526" Type="http://schemas.openxmlformats.org/officeDocument/2006/relationships/slide" Target="slides/slide525.xml"/><Relationship Id="rId37" Type="http://schemas.openxmlformats.org/officeDocument/2006/relationships/slide" Target="slides/slide36.xml"/><Relationship Id="rId58" Type="http://schemas.openxmlformats.org/officeDocument/2006/relationships/slide" Target="slides/slide57.xml"/><Relationship Id="rId79" Type="http://schemas.openxmlformats.org/officeDocument/2006/relationships/slide" Target="slides/slide78.xml"/><Relationship Id="rId102" Type="http://schemas.openxmlformats.org/officeDocument/2006/relationships/slide" Target="slides/slide101.xml"/><Relationship Id="rId123" Type="http://schemas.openxmlformats.org/officeDocument/2006/relationships/slide" Target="slides/slide122.xml"/><Relationship Id="rId144" Type="http://schemas.openxmlformats.org/officeDocument/2006/relationships/slide" Target="slides/slide143.xml"/><Relationship Id="rId330" Type="http://schemas.openxmlformats.org/officeDocument/2006/relationships/slide" Target="slides/slide329.xml"/><Relationship Id="rId90" Type="http://schemas.openxmlformats.org/officeDocument/2006/relationships/slide" Target="slides/slide89.xml"/><Relationship Id="rId165" Type="http://schemas.openxmlformats.org/officeDocument/2006/relationships/slide" Target="slides/slide164.xml"/><Relationship Id="rId186" Type="http://schemas.openxmlformats.org/officeDocument/2006/relationships/slide" Target="slides/slide185.xml"/><Relationship Id="rId351" Type="http://schemas.openxmlformats.org/officeDocument/2006/relationships/slide" Target="slides/slide350.xml"/><Relationship Id="rId372" Type="http://schemas.openxmlformats.org/officeDocument/2006/relationships/slide" Target="slides/slide371.xml"/><Relationship Id="rId393" Type="http://schemas.openxmlformats.org/officeDocument/2006/relationships/slide" Target="slides/slide392.xml"/><Relationship Id="rId407" Type="http://schemas.openxmlformats.org/officeDocument/2006/relationships/slide" Target="slides/slide406.xml"/><Relationship Id="rId428" Type="http://schemas.openxmlformats.org/officeDocument/2006/relationships/slide" Target="slides/slide427.xml"/><Relationship Id="rId449" Type="http://schemas.openxmlformats.org/officeDocument/2006/relationships/slide" Target="slides/slide448.xml"/><Relationship Id="rId211" Type="http://schemas.openxmlformats.org/officeDocument/2006/relationships/slide" Target="slides/slide210.xml"/><Relationship Id="rId232" Type="http://schemas.openxmlformats.org/officeDocument/2006/relationships/slide" Target="slides/slide231.xml"/><Relationship Id="rId253" Type="http://schemas.openxmlformats.org/officeDocument/2006/relationships/slide" Target="slides/slide252.xml"/><Relationship Id="rId274" Type="http://schemas.openxmlformats.org/officeDocument/2006/relationships/slide" Target="slides/slide273.xml"/><Relationship Id="rId295" Type="http://schemas.openxmlformats.org/officeDocument/2006/relationships/slide" Target="slides/slide294.xml"/><Relationship Id="rId309" Type="http://schemas.openxmlformats.org/officeDocument/2006/relationships/slide" Target="slides/slide308.xml"/><Relationship Id="rId460" Type="http://schemas.openxmlformats.org/officeDocument/2006/relationships/slide" Target="slides/slide459.xml"/><Relationship Id="rId481" Type="http://schemas.openxmlformats.org/officeDocument/2006/relationships/slide" Target="slides/slide480.xml"/><Relationship Id="rId516" Type="http://schemas.openxmlformats.org/officeDocument/2006/relationships/slide" Target="slides/slide515.xml"/><Relationship Id="rId27" Type="http://schemas.openxmlformats.org/officeDocument/2006/relationships/slide" Target="slides/slide26.xml"/><Relationship Id="rId48" Type="http://schemas.openxmlformats.org/officeDocument/2006/relationships/slide" Target="slides/slide47.xml"/><Relationship Id="rId69" Type="http://schemas.openxmlformats.org/officeDocument/2006/relationships/slide" Target="slides/slide68.xml"/><Relationship Id="rId113" Type="http://schemas.openxmlformats.org/officeDocument/2006/relationships/slide" Target="slides/slide112.xml"/><Relationship Id="rId134" Type="http://schemas.openxmlformats.org/officeDocument/2006/relationships/slide" Target="slides/slide133.xml"/><Relationship Id="rId320" Type="http://schemas.openxmlformats.org/officeDocument/2006/relationships/slide" Target="slides/slide319.xml"/><Relationship Id="rId537" Type="http://schemas.openxmlformats.org/officeDocument/2006/relationships/slide" Target="slides/slide536.xml"/><Relationship Id="rId80" Type="http://schemas.openxmlformats.org/officeDocument/2006/relationships/slide" Target="slides/slide79.xml"/><Relationship Id="rId155" Type="http://schemas.openxmlformats.org/officeDocument/2006/relationships/slide" Target="slides/slide154.xml"/><Relationship Id="rId176" Type="http://schemas.openxmlformats.org/officeDocument/2006/relationships/slide" Target="slides/slide175.xml"/><Relationship Id="rId197" Type="http://schemas.openxmlformats.org/officeDocument/2006/relationships/slide" Target="slides/slide196.xml"/><Relationship Id="rId341" Type="http://schemas.openxmlformats.org/officeDocument/2006/relationships/slide" Target="slides/slide340.xml"/><Relationship Id="rId362" Type="http://schemas.openxmlformats.org/officeDocument/2006/relationships/slide" Target="slides/slide361.xml"/><Relationship Id="rId383" Type="http://schemas.openxmlformats.org/officeDocument/2006/relationships/slide" Target="slides/slide382.xml"/><Relationship Id="rId418" Type="http://schemas.openxmlformats.org/officeDocument/2006/relationships/slide" Target="slides/slide417.xml"/><Relationship Id="rId439" Type="http://schemas.openxmlformats.org/officeDocument/2006/relationships/slide" Target="slides/slide438.xml"/><Relationship Id="rId201" Type="http://schemas.openxmlformats.org/officeDocument/2006/relationships/slide" Target="slides/slide200.xml"/><Relationship Id="rId222" Type="http://schemas.openxmlformats.org/officeDocument/2006/relationships/slide" Target="slides/slide221.xml"/><Relationship Id="rId243" Type="http://schemas.openxmlformats.org/officeDocument/2006/relationships/slide" Target="slides/slide242.xml"/><Relationship Id="rId264" Type="http://schemas.openxmlformats.org/officeDocument/2006/relationships/slide" Target="slides/slide263.xml"/><Relationship Id="rId285" Type="http://schemas.openxmlformats.org/officeDocument/2006/relationships/slide" Target="slides/slide284.xml"/><Relationship Id="rId450" Type="http://schemas.openxmlformats.org/officeDocument/2006/relationships/slide" Target="slides/slide449.xml"/><Relationship Id="rId471" Type="http://schemas.openxmlformats.org/officeDocument/2006/relationships/slide" Target="slides/slide470.xml"/><Relationship Id="rId506" Type="http://schemas.openxmlformats.org/officeDocument/2006/relationships/slide" Target="slides/slide505.xml"/><Relationship Id="rId17" Type="http://schemas.openxmlformats.org/officeDocument/2006/relationships/slide" Target="slides/slide16.xml"/><Relationship Id="rId38" Type="http://schemas.openxmlformats.org/officeDocument/2006/relationships/slide" Target="slides/slide37.xml"/><Relationship Id="rId59" Type="http://schemas.openxmlformats.org/officeDocument/2006/relationships/slide" Target="slides/slide58.xml"/><Relationship Id="rId103" Type="http://schemas.openxmlformats.org/officeDocument/2006/relationships/slide" Target="slides/slide102.xml"/><Relationship Id="rId124" Type="http://schemas.openxmlformats.org/officeDocument/2006/relationships/slide" Target="slides/slide123.xml"/><Relationship Id="rId310" Type="http://schemas.openxmlformats.org/officeDocument/2006/relationships/slide" Target="slides/slide309.xml"/><Relationship Id="rId492" Type="http://schemas.openxmlformats.org/officeDocument/2006/relationships/slide" Target="slides/slide491.xml"/><Relationship Id="rId527" Type="http://schemas.openxmlformats.org/officeDocument/2006/relationships/slide" Target="slides/slide526.xml"/><Relationship Id="rId70" Type="http://schemas.openxmlformats.org/officeDocument/2006/relationships/slide" Target="slides/slide69.xml"/><Relationship Id="rId91" Type="http://schemas.openxmlformats.org/officeDocument/2006/relationships/slide" Target="slides/slide90.xml"/><Relationship Id="rId145" Type="http://schemas.openxmlformats.org/officeDocument/2006/relationships/slide" Target="slides/slide144.xml"/><Relationship Id="rId166" Type="http://schemas.openxmlformats.org/officeDocument/2006/relationships/slide" Target="slides/slide165.xml"/><Relationship Id="rId187" Type="http://schemas.openxmlformats.org/officeDocument/2006/relationships/slide" Target="slides/slide186.xml"/><Relationship Id="rId331" Type="http://schemas.openxmlformats.org/officeDocument/2006/relationships/slide" Target="slides/slide330.xml"/><Relationship Id="rId352" Type="http://schemas.openxmlformats.org/officeDocument/2006/relationships/slide" Target="slides/slide351.xml"/><Relationship Id="rId373" Type="http://schemas.openxmlformats.org/officeDocument/2006/relationships/slide" Target="slides/slide372.xml"/><Relationship Id="rId394" Type="http://schemas.openxmlformats.org/officeDocument/2006/relationships/slide" Target="slides/slide393.xml"/><Relationship Id="rId408" Type="http://schemas.openxmlformats.org/officeDocument/2006/relationships/slide" Target="slides/slide407.xml"/><Relationship Id="rId429" Type="http://schemas.openxmlformats.org/officeDocument/2006/relationships/slide" Target="slides/slide428.xml"/><Relationship Id="rId1" Type="http://schemas.openxmlformats.org/officeDocument/2006/relationships/slideMaster" Target="slideMasters/slideMaster1.xml"/><Relationship Id="rId212" Type="http://schemas.openxmlformats.org/officeDocument/2006/relationships/slide" Target="slides/slide211.xml"/><Relationship Id="rId233" Type="http://schemas.openxmlformats.org/officeDocument/2006/relationships/slide" Target="slides/slide232.xml"/><Relationship Id="rId254" Type="http://schemas.openxmlformats.org/officeDocument/2006/relationships/slide" Target="slides/slide253.xml"/><Relationship Id="rId440" Type="http://schemas.openxmlformats.org/officeDocument/2006/relationships/slide" Target="slides/slide439.xml"/><Relationship Id="rId28" Type="http://schemas.openxmlformats.org/officeDocument/2006/relationships/slide" Target="slides/slide27.xml"/><Relationship Id="rId49" Type="http://schemas.openxmlformats.org/officeDocument/2006/relationships/slide" Target="slides/slide48.xml"/><Relationship Id="rId114" Type="http://schemas.openxmlformats.org/officeDocument/2006/relationships/slide" Target="slides/slide113.xml"/><Relationship Id="rId275" Type="http://schemas.openxmlformats.org/officeDocument/2006/relationships/slide" Target="slides/slide274.xml"/><Relationship Id="rId296" Type="http://schemas.openxmlformats.org/officeDocument/2006/relationships/slide" Target="slides/slide295.xml"/><Relationship Id="rId300" Type="http://schemas.openxmlformats.org/officeDocument/2006/relationships/slide" Target="slides/slide299.xml"/><Relationship Id="rId461" Type="http://schemas.openxmlformats.org/officeDocument/2006/relationships/slide" Target="slides/slide460.xml"/><Relationship Id="rId482" Type="http://schemas.openxmlformats.org/officeDocument/2006/relationships/slide" Target="slides/slide481.xml"/><Relationship Id="rId517" Type="http://schemas.openxmlformats.org/officeDocument/2006/relationships/slide" Target="slides/slide516.xml"/><Relationship Id="rId538" Type="http://schemas.openxmlformats.org/officeDocument/2006/relationships/slide" Target="slides/slide537.xml"/><Relationship Id="rId60" Type="http://schemas.openxmlformats.org/officeDocument/2006/relationships/slide" Target="slides/slide59.xml"/><Relationship Id="rId81" Type="http://schemas.openxmlformats.org/officeDocument/2006/relationships/slide" Target="slides/slide80.xml"/><Relationship Id="rId135" Type="http://schemas.openxmlformats.org/officeDocument/2006/relationships/slide" Target="slides/slide134.xml"/><Relationship Id="rId156" Type="http://schemas.openxmlformats.org/officeDocument/2006/relationships/slide" Target="slides/slide155.xml"/><Relationship Id="rId177" Type="http://schemas.openxmlformats.org/officeDocument/2006/relationships/slide" Target="slides/slide176.xml"/><Relationship Id="rId198" Type="http://schemas.openxmlformats.org/officeDocument/2006/relationships/slide" Target="slides/slide197.xml"/><Relationship Id="rId321" Type="http://schemas.openxmlformats.org/officeDocument/2006/relationships/slide" Target="slides/slide320.xml"/><Relationship Id="rId342" Type="http://schemas.openxmlformats.org/officeDocument/2006/relationships/slide" Target="slides/slide341.xml"/><Relationship Id="rId363" Type="http://schemas.openxmlformats.org/officeDocument/2006/relationships/slide" Target="slides/slide362.xml"/><Relationship Id="rId384" Type="http://schemas.openxmlformats.org/officeDocument/2006/relationships/slide" Target="slides/slide383.xml"/><Relationship Id="rId419" Type="http://schemas.openxmlformats.org/officeDocument/2006/relationships/slide" Target="slides/slide418.xml"/><Relationship Id="rId202" Type="http://schemas.openxmlformats.org/officeDocument/2006/relationships/slide" Target="slides/slide201.xml"/><Relationship Id="rId223" Type="http://schemas.openxmlformats.org/officeDocument/2006/relationships/slide" Target="slides/slide222.xml"/><Relationship Id="rId244" Type="http://schemas.openxmlformats.org/officeDocument/2006/relationships/slide" Target="slides/slide243.xml"/><Relationship Id="rId430" Type="http://schemas.openxmlformats.org/officeDocument/2006/relationships/slide" Target="slides/slide429.xml"/><Relationship Id="rId18" Type="http://schemas.openxmlformats.org/officeDocument/2006/relationships/slide" Target="slides/slide17.xml"/><Relationship Id="rId39" Type="http://schemas.openxmlformats.org/officeDocument/2006/relationships/slide" Target="slides/slide38.xml"/><Relationship Id="rId265" Type="http://schemas.openxmlformats.org/officeDocument/2006/relationships/slide" Target="slides/slide264.xml"/><Relationship Id="rId286" Type="http://schemas.openxmlformats.org/officeDocument/2006/relationships/slide" Target="slides/slide285.xml"/><Relationship Id="rId451" Type="http://schemas.openxmlformats.org/officeDocument/2006/relationships/slide" Target="slides/slide450.xml"/><Relationship Id="rId472" Type="http://schemas.openxmlformats.org/officeDocument/2006/relationships/slide" Target="slides/slide471.xml"/><Relationship Id="rId493" Type="http://schemas.openxmlformats.org/officeDocument/2006/relationships/slide" Target="slides/slide492.xml"/><Relationship Id="rId507" Type="http://schemas.openxmlformats.org/officeDocument/2006/relationships/slide" Target="slides/slide506.xml"/><Relationship Id="rId528" Type="http://schemas.openxmlformats.org/officeDocument/2006/relationships/slide" Target="slides/slide527.xml"/><Relationship Id="rId50" Type="http://schemas.openxmlformats.org/officeDocument/2006/relationships/slide" Target="slides/slide49.xml"/><Relationship Id="rId104" Type="http://schemas.openxmlformats.org/officeDocument/2006/relationships/slide" Target="slides/slide103.xml"/><Relationship Id="rId125" Type="http://schemas.openxmlformats.org/officeDocument/2006/relationships/slide" Target="slides/slide124.xml"/><Relationship Id="rId146" Type="http://schemas.openxmlformats.org/officeDocument/2006/relationships/slide" Target="slides/slide145.xml"/><Relationship Id="rId167" Type="http://schemas.openxmlformats.org/officeDocument/2006/relationships/slide" Target="slides/slide166.xml"/><Relationship Id="rId188" Type="http://schemas.openxmlformats.org/officeDocument/2006/relationships/slide" Target="slides/slide187.xml"/><Relationship Id="rId311" Type="http://schemas.openxmlformats.org/officeDocument/2006/relationships/slide" Target="slides/slide310.xml"/><Relationship Id="rId332" Type="http://schemas.openxmlformats.org/officeDocument/2006/relationships/slide" Target="slides/slide331.xml"/><Relationship Id="rId353" Type="http://schemas.openxmlformats.org/officeDocument/2006/relationships/slide" Target="slides/slide352.xml"/><Relationship Id="rId374" Type="http://schemas.openxmlformats.org/officeDocument/2006/relationships/slide" Target="slides/slide373.xml"/><Relationship Id="rId395" Type="http://schemas.openxmlformats.org/officeDocument/2006/relationships/slide" Target="slides/slide394.xml"/><Relationship Id="rId409" Type="http://schemas.openxmlformats.org/officeDocument/2006/relationships/slide" Target="slides/slide408.xml"/><Relationship Id="rId71" Type="http://schemas.openxmlformats.org/officeDocument/2006/relationships/slide" Target="slides/slide70.xml"/><Relationship Id="rId92" Type="http://schemas.openxmlformats.org/officeDocument/2006/relationships/slide" Target="slides/slide91.xml"/><Relationship Id="rId213" Type="http://schemas.openxmlformats.org/officeDocument/2006/relationships/slide" Target="slides/slide212.xml"/><Relationship Id="rId234" Type="http://schemas.openxmlformats.org/officeDocument/2006/relationships/slide" Target="slides/slide233.xml"/><Relationship Id="rId420" Type="http://schemas.openxmlformats.org/officeDocument/2006/relationships/slide" Target="slides/slide419.xml"/><Relationship Id="rId2" Type="http://schemas.openxmlformats.org/officeDocument/2006/relationships/slide" Target="slides/slide1.xml"/><Relationship Id="rId29" Type="http://schemas.openxmlformats.org/officeDocument/2006/relationships/slide" Target="slides/slide28.xml"/><Relationship Id="rId255" Type="http://schemas.openxmlformats.org/officeDocument/2006/relationships/slide" Target="slides/slide254.xml"/><Relationship Id="rId276" Type="http://schemas.openxmlformats.org/officeDocument/2006/relationships/slide" Target="slides/slide275.xml"/><Relationship Id="rId297" Type="http://schemas.openxmlformats.org/officeDocument/2006/relationships/slide" Target="slides/slide296.xml"/><Relationship Id="rId441" Type="http://schemas.openxmlformats.org/officeDocument/2006/relationships/slide" Target="slides/slide440.xml"/><Relationship Id="rId462" Type="http://schemas.openxmlformats.org/officeDocument/2006/relationships/slide" Target="slides/slide461.xml"/><Relationship Id="rId483" Type="http://schemas.openxmlformats.org/officeDocument/2006/relationships/slide" Target="slides/slide482.xml"/><Relationship Id="rId518" Type="http://schemas.openxmlformats.org/officeDocument/2006/relationships/slide" Target="slides/slide517.xml"/><Relationship Id="rId539" Type="http://schemas.openxmlformats.org/officeDocument/2006/relationships/notesMaster" Target="notesMasters/notesMaster1.xml"/><Relationship Id="rId40" Type="http://schemas.openxmlformats.org/officeDocument/2006/relationships/slide" Target="slides/slide39.xml"/><Relationship Id="rId115" Type="http://schemas.openxmlformats.org/officeDocument/2006/relationships/slide" Target="slides/slide114.xml"/><Relationship Id="rId136" Type="http://schemas.openxmlformats.org/officeDocument/2006/relationships/slide" Target="slides/slide135.xml"/><Relationship Id="rId157" Type="http://schemas.openxmlformats.org/officeDocument/2006/relationships/slide" Target="slides/slide156.xml"/><Relationship Id="rId178" Type="http://schemas.openxmlformats.org/officeDocument/2006/relationships/slide" Target="slides/slide177.xml"/><Relationship Id="rId301" Type="http://schemas.openxmlformats.org/officeDocument/2006/relationships/slide" Target="slides/slide300.xml"/><Relationship Id="rId322" Type="http://schemas.openxmlformats.org/officeDocument/2006/relationships/slide" Target="slides/slide321.xml"/><Relationship Id="rId343" Type="http://schemas.openxmlformats.org/officeDocument/2006/relationships/slide" Target="slides/slide342.xml"/><Relationship Id="rId364" Type="http://schemas.openxmlformats.org/officeDocument/2006/relationships/slide" Target="slides/slide363.xml"/><Relationship Id="rId61" Type="http://schemas.openxmlformats.org/officeDocument/2006/relationships/slide" Target="slides/slide60.xml"/><Relationship Id="rId82" Type="http://schemas.openxmlformats.org/officeDocument/2006/relationships/slide" Target="slides/slide81.xml"/><Relationship Id="rId199" Type="http://schemas.openxmlformats.org/officeDocument/2006/relationships/slide" Target="slides/slide198.xml"/><Relationship Id="rId203" Type="http://schemas.openxmlformats.org/officeDocument/2006/relationships/slide" Target="slides/slide202.xml"/><Relationship Id="rId385" Type="http://schemas.openxmlformats.org/officeDocument/2006/relationships/slide" Target="slides/slide384.xml"/><Relationship Id="rId19" Type="http://schemas.openxmlformats.org/officeDocument/2006/relationships/slide" Target="slides/slide18.xml"/><Relationship Id="rId224" Type="http://schemas.openxmlformats.org/officeDocument/2006/relationships/slide" Target="slides/slide223.xml"/><Relationship Id="rId245" Type="http://schemas.openxmlformats.org/officeDocument/2006/relationships/slide" Target="slides/slide244.xml"/><Relationship Id="rId266" Type="http://schemas.openxmlformats.org/officeDocument/2006/relationships/slide" Target="slides/slide265.xml"/><Relationship Id="rId287" Type="http://schemas.openxmlformats.org/officeDocument/2006/relationships/slide" Target="slides/slide286.xml"/><Relationship Id="rId410" Type="http://schemas.openxmlformats.org/officeDocument/2006/relationships/slide" Target="slides/slide409.xml"/><Relationship Id="rId431" Type="http://schemas.openxmlformats.org/officeDocument/2006/relationships/slide" Target="slides/slide430.xml"/><Relationship Id="rId452" Type="http://schemas.openxmlformats.org/officeDocument/2006/relationships/slide" Target="slides/slide451.xml"/><Relationship Id="rId473" Type="http://schemas.openxmlformats.org/officeDocument/2006/relationships/slide" Target="slides/slide472.xml"/><Relationship Id="rId494" Type="http://schemas.openxmlformats.org/officeDocument/2006/relationships/slide" Target="slides/slide493.xml"/><Relationship Id="rId508" Type="http://schemas.openxmlformats.org/officeDocument/2006/relationships/slide" Target="slides/slide507.xml"/><Relationship Id="rId529" Type="http://schemas.openxmlformats.org/officeDocument/2006/relationships/slide" Target="slides/slide528.xml"/><Relationship Id="rId30" Type="http://schemas.openxmlformats.org/officeDocument/2006/relationships/slide" Target="slides/slide29.xml"/><Relationship Id="rId105" Type="http://schemas.openxmlformats.org/officeDocument/2006/relationships/slide" Target="slides/slide104.xml"/><Relationship Id="rId126" Type="http://schemas.openxmlformats.org/officeDocument/2006/relationships/slide" Target="slides/slide125.xml"/><Relationship Id="rId147" Type="http://schemas.openxmlformats.org/officeDocument/2006/relationships/slide" Target="slides/slide146.xml"/><Relationship Id="rId168" Type="http://schemas.openxmlformats.org/officeDocument/2006/relationships/slide" Target="slides/slide167.xml"/><Relationship Id="rId312" Type="http://schemas.openxmlformats.org/officeDocument/2006/relationships/slide" Target="slides/slide311.xml"/><Relationship Id="rId333" Type="http://schemas.openxmlformats.org/officeDocument/2006/relationships/slide" Target="slides/slide332.xml"/><Relationship Id="rId354" Type="http://schemas.openxmlformats.org/officeDocument/2006/relationships/slide" Target="slides/slide353.xml"/><Relationship Id="rId540" Type="http://schemas.openxmlformats.org/officeDocument/2006/relationships/presProps" Target="presProps.xml"/><Relationship Id="rId51" Type="http://schemas.openxmlformats.org/officeDocument/2006/relationships/slide" Target="slides/slide50.xml"/><Relationship Id="rId72" Type="http://schemas.openxmlformats.org/officeDocument/2006/relationships/slide" Target="slides/slide71.xml"/><Relationship Id="rId93" Type="http://schemas.openxmlformats.org/officeDocument/2006/relationships/slide" Target="slides/slide92.xml"/><Relationship Id="rId189" Type="http://schemas.openxmlformats.org/officeDocument/2006/relationships/slide" Target="slides/slide188.xml"/><Relationship Id="rId375" Type="http://schemas.openxmlformats.org/officeDocument/2006/relationships/slide" Target="slides/slide374.xml"/><Relationship Id="rId396" Type="http://schemas.openxmlformats.org/officeDocument/2006/relationships/slide" Target="slides/slide395.xml"/><Relationship Id="rId3" Type="http://schemas.openxmlformats.org/officeDocument/2006/relationships/slide" Target="slides/slide2.xml"/><Relationship Id="rId214" Type="http://schemas.openxmlformats.org/officeDocument/2006/relationships/slide" Target="slides/slide213.xml"/><Relationship Id="rId235" Type="http://schemas.openxmlformats.org/officeDocument/2006/relationships/slide" Target="slides/slide234.xml"/><Relationship Id="rId256" Type="http://schemas.openxmlformats.org/officeDocument/2006/relationships/slide" Target="slides/slide255.xml"/><Relationship Id="rId277" Type="http://schemas.openxmlformats.org/officeDocument/2006/relationships/slide" Target="slides/slide276.xml"/><Relationship Id="rId298" Type="http://schemas.openxmlformats.org/officeDocument/2006/relationships/slide" Target="slides/slide297.xml"/><Relationship Id="rId400" Type="http://schemas.openxmlformats.org/officeDocument/2006/relationships/slide" Target="slides/slide399.xml"/><Relationship Id="rId421" Type="http://schemas.openxmlformats.org/officeDocument/2006/relationships/slide" Target="slides/slide420.xml"/><Relationship Id="rId442" Type="http://schemas.openxmlformats.org/officeDocument/2006/relationships/slide" Target="slides/slide441.xml"/><Relationship Id="rId463" Type="http://schemas.openxmlformats.org/officeDocument/2006/relationships/slide" Target="slides/slide462.xml"/><Relationship Id="rId484" Type="http://schemas.openxmlformats.org/officeDocument/2006/relationships/slide" Target="slides/slide483.xml"/><Relationship Id="rId519" Type="http://schemas.openxmlformats.org/officeDocument/2006/relationships/slide" Target="slides/slide518.xml"/><Relationship Id="rId116" Type="http://schemas.openxmlformats.org/officeDocument/2006/relationships/slide" Target="slides/slide115.xml"/><Relationship Id="rId137" Type="http://schemas.openxmlformats.org/officeDocument/2006/relationships/slide" Target="slides/slide136.xml"/><Relationship Id="rId158" Type="http://schemas.openxmlformats.org/officeDocument/2006/relationships/slide" Target="slides/slide157.xml"/><Relationship Id="rId302" Type="http://schemas.openxmlformats.org/officeDocument/2006/relationships/slide" Target="slides/slide301.xml"/><Relationship Id="rId323" Type="http://schemas.openxmlformats.org/officeDocument/2006/relationships/slide" Target="slides/slide322.xml"/><Relationship Id="rId344" Type="http://schemas.openxmlformats.org/officeDocument/2006/relationships/slide" Target="slides/slide343.xml"/><Relationship Id="rId530" Type="http://schemas.openxmlformats.org/officeDocument/2006/relationships/slide" Target="slides/slide529.xml"/><Relationship Id="rId20" Type="http://schemas.openxmlformats.org/officeDocument/2006/relationships/slide" Target="slides/slide19.xml"/><Relationship Id="rId41" Type="http://schemas.openxmlformats.org/officeDocument/2006/relationships/slide" Target="slides/slide40.xml"/><Relationship Id="rId62" Type="http://schemas.openxmlformats.org/officeDocument/2006/relationships/slide" Target="slides/slide61.xml"/><Relationship Id="rId83" Type="http://schemas.openxmlformats.org/officeDocument/2006/relationships/slide" Target="slides/slide82.xml"/><Relationship Id="rId179" Type="http://schemas.openxmlformats.org/officeDocument/2006/relationships/slide" Target="slides/slide178.xml"/><Relationship Id="rId365" Type="http://schemas.openxmlformats.org/officeDocument/2006/relationships/slide" Target="slides/slide364.xml"/><Relationship Id="rId386" Type="http://schemas.openxmlformats.org/officeDocument/2006/relationships/slide" Target="slides/slide385.xml"/><Relationship Id="rId190" Type="http://schemas.openxmlformats.org/officeDocument/2006/relationships/slide" Target="slides/slide189.xml"/><Relationship Id="rId204" Type="http://schemas.openxmlformats.org/officeDocument/2006/relationships/slide" Target="slides/slide203.xml"/><Relationship Id="rId225" Type="http://schemas.openxmlformats.org/officeDocument/2006/relationships/slide" Target="slides/slide224.xml"/><Relationship Id="rId246" Type="http://schemas.openxmlformats.org/officeDocument/2006/relationships/slide" Target="slides/slide245.xml"/><Relationship Id="rId267" Type="http://schemas.openxmlformats.org/officeDocument/2006/relationships/slide" Target="slides/slide266.xml"/><Relationship Id="rId288" Type="http://schemas.openxmlformats.org/officeDocument/2006/relationships/slide" Target="slides/slide287.xml"/><Relationship Id="rId411" Type="http://schemas.openxmlformats.org/officeDocument/2006/relationships/slide" Target="slides/slide410.xml"/><Relationship Id="rId432" Type="http://schemas.openxmlformats.org/officeDocument/2006/relationships/slide" Target="slides/slide431.xml"/><Relationship Id="rId453" Type="http://schemas.openxmlformats.org/officeDocument/2006/relationships/slide" Target="slides/slide452.xml"/><Relationship Id="rId474" Type="http://schemas.openxmlformats.org/officeDocument/2006/relationships/slide" Target="slides/slide473.xml"/><Relationship Id="rId509" Type="http://schemas.openxmlformats.org/officeDocument/2006/relationships/slide" Target="slides/slide508.xml"/><Relationship Id="rId106" Type="http://schemas.openxmlformats.org/officeDocument/2006/relationships/slide" Target="slides/slide105.xml"/><Relationship Id="rId127" Type="http://schemas.openxmlformats.org/officeDocument/2006/relationships/slide" Target="slides/slide126.xml"/><Relationship Id="rId313" Type="http://schemas.openxmlformats.org/officeDocument/2006/relationships/slide" Target="slides/slide312.xml"/><Relationship Id="rId495" Type="http://schemas.openxmlformats.org/officeDocument/2006/relationships/slide" Target="slides/slide494.xml"/><Relationship Id="rId10" Type="http://schemas.openxmlformats.org/officeDocument/2006/relationships/slide" Target="slides/slide9.xml"/><Relationship Id="rId31" Type="http://schemas.openxmlformats.org/officeDocument/2006/relationships/slide" Target="slides/slide30.xml"/><Relationship Id="rId52" Type="http://schemas.openxmlformats.org/officeDocument/2006/relationships/slide" Target="slides/slide51.xml"/><Relationship Id="rId73" Type="http://schemas.openxmlformats.org/officeDocument/2006/relationships/slide" Target="slides/slide72.xml"/><Relationship Id="rId94" Type="http://schemas.openxmlformats.org/officeDocument/2006/relationships/slide" Target="slides/slide93.xml"/><Relationship Id="rId148" Type="http://schemas.openxmlformats.org/officeDocument/2006/relationships/slide" Target="slides/slide147.xml"/><Relationship Id="rId169" Type="http://schemas.openxmlformats.org/officeDocument/2006/relationships/slide" Target="slides/slide168.xml"/><Relationship Id="rId334" Type="http://schemas.openxmlformats.org/officeDocument/2006/relationships/slide" Target="slides/slide333.xml"/><Relationship Id="rId355" Type="http://schemas.openxmlformats.org/officeDocument/2006/relationships/slide" Target="slides/slide354.xml"/><Relationship Id="rId376" Type="http://schemas.openxmlformats.org/officeDocument/2006/relationships/slide" Target="slides/slide375.xml"/><Relationship Id="rId397" Type="http://schemas.openxmlformats.org/officeDocument/2006/relationships/slide" Target="slides/slide396.xml"/><Relationship Id="rId520" Type="http://schemas.openxmlformats.org/officeDocument/2006/relationships/slide" Target="slides/slide519.xml"/><Relationship Id="rId541" Type="http://schemas.openxmlformats.org/officeDocument/2006/relationships/viewProps" Target="viewProps.xml"/><Relationship Id="rId4" Type="http://schemas.openxmlformats.org/officeDocument/2006/relationships/slide" Target="slides/slide3.xml"/><Relationship Id="rId180" Type="http://schemas.openxmlformats.org/officeDocument/2006/relationships/slide" Target="slides/slide179.xml"/><Relationship Id="rId215" Type="http://schemas.openxmlformats.org/officeDocument/2006/relationships/slide" Target="slides/slide214.xml"/><Relationship Id="rId236" Type="http://schemas.openxmlformats.org/officeDocument/2006/relationships/slide" Target="slides/slide235.xml"/><Relationship Id="rId257" Type="http://schemas.openxmlformats.org/officeDocument/2006/relationships/slide" Target="slides/slide256.xml"/><Relationship Id="rId278" Type="http://schemas.openxmlformats.org/officeDocument/2006/relationships/slide" Target="slides/slide277.xml"/><Relationship Id="rId401" Type="http://schemas.openxmlformats.org/officeDocument/2006/relationships/slide" Target="slides/slide400.xml"/><Relationship Id="rId422" Type="http://schemas.openxmlformats.org/officeDocument/2006/relationships/slide" Target="slides/slide421.xml"/><Relationship Id="rId443" Type="http://schemas.openxmlformats.org/officeDocument/2006/relationships/slide" Target="slides/slide442.xml"/><Relationship Id="rId464" Type="http://schemas.openxmlformats.org/officeDocument/2006/relationships/slide" Target="slides/slide463.xml"/><Relationship Id="rId303" Type="http://schemas.openxmlformats.org/officeDocument/2006/relationships/slide" Target="slides/slide302.xml"/><Relationship Id="rId485" Type="http://schemas.openxmlformats.org/officeDocument/2006/relationships/slide" Target="slides/slide484.xml"/><Relationship Id="rId42" Type="http://schemas.openxmlformats.org/officeDocument/2006/relationships/slide" Target="slides/slide41.xml"/><Relationship Id="rId84" Type="http://schemas.openxmlformats.org/officeDocument/2006/relationships/slide" Target="slides/slide83.xml"/><Relationship Id="rId138" Type="http://schemas.openxmlformats.org/officeDocument/2006/relationships/slide" Target="slides/slide137.xml"/><Relationship Id="rId345" Type="http://schemas.openxmlformats.org/officeDocument/2006/relationships/slide" Target="slides/slide344.xml"/><Relationship Id="rId387" Type="http://schemas.openxmlformats.org/officeDocument/2006/relationships/slide" Target="slides/slide386.xml"/><Relationship Id="rId510" Type="http://schemas.openxmlformats.org/officeDocument/2006/relationships/slide" Target="slides/slide509.xml"/><Relationship Id="rId191" Type="http://schemas.openxmlformats.org/officeDocument/2006/relationships/slide" Target="slides/slide190.xml"/><Relationship Id="rId205" Type="http://schemas.openxmlformats.org/officeDocument/2006/relationships/slide" Target="slides/slide204.xml"/><Relationship Id="rId247" Type="http://schemas.openxmlformats.org/officeDocument/2006/relationships/slide" Target="slides/slide246.xml"/><Relationship Id="rId412" Type="http://schemas.openxmlformats.org/officeDocument/2006/relationships/slide" Target="slides/slide411.xml"/><Relationship Id="rId107" Type="http://schemas.openxmlformats.org/officeDocument/2006/relationships/slide" Target="slides/slide106.xml"/><Relationship Id="rId289" Type="http://schemas.openxmlformats.org/officeDocument/2006/relationships/slide" Target="slides/slide288.xml"/><Relationship Id="rId454" Type="http://schemas.openxmlformats.org/officeDocument/2006/relationships/slide" Target="slides/slide453.xml"/><Relationship Id="rId496" Type="http://schemas.openxmlformats.org/officeDocument/2006/relationships/slide" Target="slides/slide495.xml"/><Relationship Id="rId11" Type="http://schemas.openxmlformats.org/officeDocument/2006/relationships/slide" Target="slides/slide10.xml"/><Relationship Id="rId53" Type="http://schemas.openxmlformats.org/officeDocument/2006/relationships/slide" Target="slides/slide52.xml"/><Relationship Id="rId149" Type="http://schemas.openxmlformats.org/officeDocument/2006/relationships/slide" Target="slides/slide148.xml"/><Relationship Id="rId314" Type="http://schemas.openxmlformats.org/officeDocument/2006/relationships/slide" Target="slides/slide313.xml"/><Relationship Id="rId356" Type="http://schemas.openxmlformats.org/officeDocument/2006/relationships/slide" Target="slides/slide355.xml"/><Relationship Id="rId398" Type="http://schemas.openxmlformats.org/officeDocument/2006/relationships/slide" Target="slides/slide397.xml"/><Relationship Id="rId521" Type="http://schemas.openxmlformats.org/officeDocument/2006/relationships/slide" Target="slides/slide520.xml"/><Relationship Id="rId95" Type="http://schemas.openxmlformats.org/officeDocument/2006/relationships/slide" Target="slides/slide94.xml"/><Relationship Id="rId160" Type="http://schemas.openxmlformats.org/officeDocument/2006/relationships/slide" Target="slides/slide159.xml"/><Relationship Id="rId216" Type="http://schemas.openxmlformats.org/officeDocument/2006/relationships/slide" Target="slides/slide215.xml"/><Relationship Id="rId423" Type="http://schemas.openxmlformats.org/officeDocument/2006/relationships/slide" Target="slides/slide422.xml"/><Relationship Id="rId258" Type="http://schemas.openxmlformats.org/officeDocument/2006/relationships/slide" Target="slides/slide257.xml"/><Relationship Id="rId465" Type="http://schemas.openxmlformats.org/officeDocument/2006/relationships/slide" Target="slides/slide464.xml"/><Relationship Id="rId22" Type="http://schemas.openxmlformats.org/officeDocument/2006/relationships/slide" Target="slides/slide21.xml"/><Relationship Id="rId64" Type="http://schemas.openxmlformats.org/officeDocument/2006/relationships/slide" Target="slides/slide63.xml"/><Relationship Id="rId118" Type="http://schemas.openxmlformats.org/officeDocument/2006/relationships/slide" Target="slides/slide117.xml"/><Relationship Id="rId325" Type="http://schemas.openxmlformats.org/officeDocument/2006/relationships/slide" Target="slides/slide324.xml"/><Relationship Id="rId367" Type="http://schemas.openxmlformats.org/officeDocument/2006/relationships/slide" Target="slides/slide366.xml"/><Relationship Id="rId532" Type="http://schemas.openxmlformats.org/officeDocument/2006/relationships/slide" Target="slides/slide531.xml"/><Relationship Id="rId171" Type="http://schemas.openxmlformats.org/officeDocument/2006/relationships/slide" Target="slides/slide170.xml"/><Relationship Id="rId227" Type="http://schemas.openxmlformats.org/officeDocument/2006/relationships/slide" Target="slides/slide226.xml"/><Relationship Id="rId269" Type="http://schemas.openxmlformats.org/officeDocument/2006/relationships/slide" Target="slides/slide268.xml"/><Relationship Id="rId434" Type="http://schemas.openxmlformats.org/officeDocument/2006/relationships/slide" Target="slides/slide433.xml"/><Relationship Id="rId476" Type="http://schemas.openxmlformats.org/officeDocument/2006/relationships/slide" Target="slides/slide475.xml"/><Relationship Id="rId33" Type="http://schemas.openxmlformats.org/officeDocument/2006/relationships/slide" Target="slides/slide32.xml"/><Relationship Id="rId129" Type="http://schemas.openxmlformats.org/officeDocument/2006/relationships/slide" Target="slides/slide128.xml"/><Relationship Id="rId280" Type="http://schemas.openxmlformats.org/officeDocument/2006/relationships/slide" Target="slides/slide279.xml"/><Relationship Id="rId336" Type="http://schemas.openxmlformats.org/officeDocument/2006/relationships/slide" Target="slides/slide335.xml"/><Relationship Id="rId501" Type="http://schemas.openxmlformats.org/officeDocument/2006/relationships/slide" Target="slides/slide500.xml"/><Relationship Id="rId543" Type="http://schemas.openxmlformats.org/officeDocument/2006/relationships/tableStyles" Target="tableStyles.xml"/><Relationship Id="rId75" Type="http://schemas.openxmlformats.org/officeDocument/2006/relationships/slide" Target="slides/slide74.xml"/><Relationship Id="rId140" Type="http://schemas.openxmlformats.org/officeDocument/2006/relationships/slide" Target="slides/slide139.xml"/><Relationship Id="rId182" Type="http://schemas.openxmlformats.org/officeDocument/2006/relationships/slide" Target="slides/slide181.xml"/><Relationship Id="rId378" Type="http://schemas.openxmlformats.org/officeDocument/2006/relationships/slide" Target="slides/slide377.xml"/><Relationship Id="rId403" Type="http://schemas.openxmlformats.org/officeDocument/2006/relationships/slide" Target="slides/slide402.xml"/><Relationship Id="rId6" Type="http://schemas.openxmlformats.org/officeDocument/2006/relationships/slide" Target="slides/slide5.xml"/><Relationship Id="rId238" Type="http://schemas.openxmlformats.org/officeDocument/2006/relationships/slide" Target="slides/slide237.xml"/><Relationship Id="rId445" Type="http://schemas.openxmlformats.org/officeDocument/2006/relationships/slide" Target="slides/slide444.xml"/><Relationship Id="rId487" Type="http://schemas.openxmlformats.org/officeDocument/2006/relationships/slide" Target="slides/slide486.xml"/><Relationship Id="rId291" Type="http://schemas.openxmlformats.org/officeDocument/2006/relationships/slide" Target="slides/slide290.xml"/><Relationship Id="rId305" Type="http://schemas.openxmlformats.org/officeDocument/2006/relationships/slide" Target="slides/slide304.xml"/><Relationship Id="rId347" Type="http://schemas.openxmlformats.org/officeDocument/2006/relationships/slide" Target="slides/slide346.xml"/><Relationship Id="rId512" Type="http://schemas.openxmlformats.org/officeDocument/2006/relationships/slide" Target="slides/slide511.xml"/><Relationship Id="rId44" Type="http://schemas.openxmlformats.org/officeDocument/2006/relationships/slide" Target="slides/slide43.xml"/><Relationship Id="rId86" Type="http://schemas.openxmlformats.org/officeDocument/2006/relationships/slide" Target="slides/slide85.xml"/><Relationship Id="rId151" Type="http://schemas.openxmlformats.org/officeDocument/2006/relationships/slide" Target="slides/slide150.xml"/><Relationship Id="rId389" Type="http://schemas.openxmlformats.org/officeDocument/2006/relationships/slide" Target="slides/slide388.xml"/><Relationship Id="rId193" Type="http://schemas.openxmlformats.org/officeDocument/2006/relationships/slide" Target="slides/slide192.xml"/><Relationship Id="rId207" Type="http://schemas.openxmlformats.org/officeDocument/2006/relationships/slide" Target="slides/slide206.xml"/><Relationship Id="rId249" Type="http://schemas.openxmlformats.org/officeDocument/2006/relationships/slide" Target="slides/slide248.xml"/><Relationship Id="rId414" Type="http://schemas.openxmlformats.org/officeDocument/2006/relationships/slide" Target="slides/slide413.xml"/><Relationship Id="rId456" Type="http://schemas.openxmlformats.org/officeDocument/2006/relationships/slide" Target="slides/slide455.xml"/><Relationship Id="rId498" Type="http://schemas.openxmlformats.org/officeDocument/2006/relationships/slide" Target="slides/slide497.xml"/><Relationship Id="rId13" Type="http://schemas.openxmlformats.org/officeDocument/2006/relationships/slide" Target="slides/slide12.xml"/><Relationship Id="rId109" Type="http://schemas.openxmlformats.org/officeDocument/2006/relationships/slide" Target="slides/slide108.xml"/><Relationship Id="rId260" Type="http://schemas.openxmlformats.org/officeDocument/2006/relationships/slide" Target="slides/slide259.xml"/><Relationship Id="rId316" Type="http://schemas.openxmlformats.org/officeDocument/2006/relationships/slide" Target="slides/slide315.xml"/><Relationship Id="rId523" Type="http://schemas.openxmlformats.org/officeDocument/2006/relationships/slide" Target="slides/slide522.xml"/><Relationship Id="rId55" Type="http://schemas.openxmlformats.org/officeDocument/2006/relationships/slide" Target="slides/slide54.xml"/><Relationship Id="rId97" Type="http://schemas.openxmlformats.org/officeDocument/2006/relationships/slide" Target="slides/slide96.xml"/><Relationship Id="rId120" Type="http://schemas.openxmlformats.org/officeDocument/2006/relationships/slide" Target="slides/slide119.xml"/><Relationship Id="rId358" Type="http://schemas.openxmlformats.org/officeDocument/2006/relationships/slide" Target="slides/slide357.xml"/><Relationship Id="rId162" Type="http://schemas.openxmlformats.org/officeDocument/2006/relationships/slide" Target="slides/slide161.xml"/><Relationship Id="rId218" Type="http://schemas.openxmlformats.org/officeDocument/2006/relationships/slide" Target="slides/slide217.xml"/><Relationship Id="rId425" Type="http://schemas.openxmlformats.org/officeDocument/2006/relationships/slide" Target="slides/slide424.xml"/><Relationship Id="rId467" Type="http://schemas.openxmlformats.org/officeDocument/2006/relationships/slide" Target="slides/slide466.xml"/><Relationship Id="rId271" Type="http://schemas.openxmlformats.org/officeDocument/2006/relationships/slide" Target="slides/slide270.xml"/><Relationship Id="rId24" Type="http://schemas.openxmlformats.org/officeDocument/2006/relationships/slide" Target="slides/slide23.xml"/><Relationship Id="rId66" Type="http://schemas.openxmlformats.org/officeDocument/2006/relationships/slide" Target="slides/slide65.xml"/><Relationship Id="rId131" Type="http://schemas.openxmlformats.org/officeDocument/2006/relationships/slide" Target="slides/slide130.xml"/><Relationship Id="rId327" Type="http://schemas.openxmlformats.org/officeDocument/2006/relationships/slide" Target="slides/slide326.xml"/><Relationship Id="rId369" Type="http://schemas.openxmlformats.org/officeDocument/2006/relationships/slide" Target="slides/slide368.xml"/><Relationship Id="rId534" Type="http://schemas.openxmlformats.org/officeDocument/2006/relationships/slide" Target="slides/slide533.xml"/><Relationship Id="rId173" Type="http://schemas.openxmlformats.org/officeDocument/2006/relationships/slide" Target="slides/slide172.xml"/><Relationship Id="rId229" Type="http://schemas.openxmlformats.org/officeDocument/2006/relationships/slide" Target="slides/slide228.xml"/><Relationship Id="rId380" Type="http://schemas.openxmlformats.org/officeDocument/2006/relationships/slide" Target="slides/slide379.xml"/><Relationship Id="rId436" Type="http://schemas.openxmlformats.org/officeDocument/2006/relationships/slide" Target="slides/slide435.xml"/><Relationship Id="rId240" Type="http://schemas.openxmlformats.org/officeDocument/2006/relationships/slide" Target="slides/slide239.xml"/><Relationship Id="rId478" Type="http://schemas.openxmlformats.org/officeDocument/2006/relationships/slide" Target="slides/slide477.xml"/><Relationship Id="rId35" Type="http://schemas.openxmlformats.org/officeDocument/2006/relationships/slide" Target="slides/slide34.xml"/><Relationship Id="rId77" Type="http://schemas.openxmlformats.org/officeDocument/2006/relationships/slide" Target="slides/slide76.xml"/><Relationship Id="rId100" Type="http://schemas.openxmlformats.org/officeDocument/2006/relationships/slide" Target="slides/slide99.xml"/><Relationship Id="rId282" Type="http://schemas.openxmlformats.org/officeDocument/2006/relationships/slide" Target="slides/slide281.xml"/><Relationship Id="rId338" Type="http://schemas.openxmlformats.org/officeDocument/2006/relationships/slide" Target="slides/slide337.xml"/><Relationship Id="rId503" Type="http://schemas.openxmlformats.org/officeDocument/2006/relationships/slide" Target="slides/slide502.xml"/><Relationship Id="rId8" Type="http://schemas.openxmlformats.org/officeDocument/2006/relationships/slide" Target="slides/slide7.xml"/><Relationship Id="rId142" Type="http://schemas.openxmlformats.org/officeDocument/2006/relationships/slide" Target="slides/slide141.xml"/><Relationship Id="rId184" Type="http://schemas.openxmlformats.org/officeDocument/2006/relationships/slide" Target="slides/slide183.xml"/><Relationship Id="rId391" Type="http://schemas.openxmlformats.org/officeDocument/2006/relationships/slide" Target="slides/slide390.xml"/><Relationship Id="rId405" Type="http://schemas.openxmlformats.org/officeDocument/2006/relationships/slide" Target="slides/slide404.xml"/><Relationship Id="rId447" Type="http://schemas.openxmlformats.org/officeDocument/2006/relationships/slide" Target="slides/slide446.xml"/><Relationship Id="rId251" Type="http://schemas.openxmlformats.org/officeDocument/2006/relationships/slide" Target="slides/slide250.xml"/><Relationship Id="rId489" Type="http://schemas.openxmlformats.org/officeDocument/2006/relationships/slide" Target="slides/slide488.xml"/><Relationship Id="rId46" Type="http://schemas.openxmlformats.org/officeDocument/2006/relationships/slide" Target="slides/slide45.xml"/><Relationship Id="rId293" Type="http://schemas.openxmlformats.org/officeDocument/2006/relationships/slide" Target="slides/slide292.xml"/><Relationship Id="rId307" Type="http://schemas.openxmlformats.org/officeDocument/2006/relationships/slide" Target="slides/slide306.xml"/><Relationship Id="rId349" Type="http://schemas.openxmlformats.org/officeDocument/2006/relationships/slide" Target="slides/slide348.xml"/><Relationship Id="rId514" Type="http://schemas.openxmlformats.org/officeDocument/2006/relationships/slide" Target="slides/slide513.xml"/></Relationships>
</file>

<file path=ppt/drawings/_rels/vmlDrawing1.vml.rels><?xml version="1.0" encoding="UTF-8" standalone="yes"?>
<Relationships xmlns="http://schemas.openxmlformats.org/package/2006/relationships"><Relationship Id="rId1" Type="http://schemas.openxmlformats.org/officeDocument/2006/relationships/image" Target="../media/image1.png"/></Relationships>
</file>

<file path=ppt/drawings/_rels/vmlDrawing2.vml.rels><?xml version="1.0" encoding="UTF-8" standalone="yes"?>
<Relationships xmlns="http://schemas.openxmlformats.org/package/2006/relationships"><Relationship Id="rId1" Type="http://schemas.openxmlformats.org/officeDocument/2006/relationships/image" Target="../media/image1.png"/></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6" y="0"/>
            <a:ext cx="3011489" cy="461804"/>
          </a:xfrm>
          <a:prstGeom prst="rect">
            <a:avLst/>
          </a:prstGeom>
        </p:spPr>
        <p:txBody>
          <a:bodyPr vert="horz" lIns="92953" tIns="46477" rIns="92953" bIns="46477" rtlCol="0"/>
          <a:lstStyle>
            <a:lvl1pPr algn="l" fontAlgn="auto">
              <a:spcBef>
                <a:spcPts val="0"/>
              </a:spcBef>
              <a:spcAft>
                <a:spcPts val="0"/>
              </a:spcAft>
              <a:defRPr sz="1300">
                <a:latin typeface="+mn-lt"/>
                <a:ea typeface="+mn-ea"/>
              </a:defRPr>
            </a:lvl1pPr>
          </a:lstStyle>
          <a:p>
            <a:pPr>
              <a:defRPr/>
            </a:pPr>
            <a:endParaRPr lang="en-US"/>
          </a:p>
        </p:txBody>
      </p:sp>
      <p:sp>
        <p:nvSpPr>
          <p:cNvPr id="3" name="Date Placeholder 2"/>
          <p:cNvSpPr>
            <a:spLocks noGrp="1"/>
          </p:cNvSpPr>
          <p:nvPr>
            <p:ph type="dt" idx="1"/>
          </p:nvPr>
        </p:nvSpPr>
        <p:spPr>
          <a:xfrm>
            <a:off x="3937017" y="0"/>
            <a:ext cx="3011489" cy="461804"/>
          </a:xfrm>
          <a:prstGeom prst="rect">
            <a:avLst/>
          </a:prstGeom>
        </p:spPr>
        <p:txBody>
          <a:bodyPr vert="horz" wrap="square" lIns="92953" tIns="46477" rIns="92953" bIns="46477" numCol="1" anchor="t" anchorCtr="0" compatLnSpc="1">
            <a:prstTxWarp prst="textNoShape">
              <a:avLst/>
            </a:prstTxWarp>
          </a:bodyPr>
          <a:lstStyle>
            <a:lvl1pPr algn="r">
              <a:defRPr sz="1300">
                <a:latin typeface="Calibri" charset="0"/>
                <a:ea typeface="ＭＳ Ｐゴシック" charset="-128"/>
              </a:defRPr>
            </a:lvl1pPr>
          </a:lstStyle>
          <a:p>
            <a:pPr>
              <a:defRPr/>
            </a:pPr>
            <a:fld id="{59FCF7AE-D84F-435A-9303-4507811B5DFA}" type="datetime1">
              <a:rPr lang="en-US"/>
              <a:pPr>
                <a:defRPr/>
              </a:pPr>
              <a:t>11/30/2012</a:t>
            </a:fld>
            <a:endParaRPr lang="en-US"/>
          </a:p>
        </p:txBody>
      </p:sp>
      <p:sp>
        <p:nvSpPr>
          <p:cNvPr id="4" name="Slide Image Placeholder 3"/>
          <p:cNvSpPr>
            <a:spLocks noGrp="1" noRot="1" noChangeAspect="1"/>
          </p:cNvSpPr>
          <p:nvPr>
            <p:ph type="sldImg" idx="2"/>
          </p:nvPr>
        </p:nvSpPr>
        <p:spPr>
          <a:xfrm>
            <a:off x="1166813" y="692150"/>
            <a:ext cx="4616450" cy="3463925"/>
          </a:xfrm>
          <a:prstGeom prst="rect">
            <a:avLst/>
          </a:prstGeom>
          <a:noFill/>
          <a:ln w="12700">
            <a:solidFill>
              <a:prstClr val="black"/>
            </a:solidFill>
          </a:ln>
        </p:spPr>
        <p:txBody>
          <a:bodyPr vert="horz" lIns="92953" tIns="46477" rIns="92953" bIns="46477" rtlCol="0" anchor="ctr"/>
          <a:lstStyle/>
          <a:p>
            <a:pPr lvl="0"/>
            <a:endParaRPr lang="en-US" noProof="0" smtClean="0"/>
          </a:p>
        </p:txBody>
      </p:sp>
      <p:sp>
        <p:nvSpPr>
          <p:cNvPr id="5" name="Notes Placeholder 4"/>
          <p:cNvSpPr>
            <a:spLocks noGrp="1"/>
          </p:cNvSpPr>
          <p:nvPr>
            <p:ph type="body" sz="quarter" idx="3"/>
          </p:nvPr>
        </p:nvSpPr>
        <p:spPr>
          <a:xfrm>
            <a:off x="695325" y="4387136"/>
            <a:ext cx="5559428" cy="4156234"/>
          </a:xfrm>
          <a:prstGeom prst="rect">
            <a:avLst/>
          </a:prstGeom>
        </p:spPr>
        <p:txBody>
          <a:bodyPr vert="horz" lIns="92953" tIns="46477" rIns="92953" bIns="46477" rtlCol="0">
            <a:normAutofit/>
          </a:bodyPr>
          <a:lstStyle/>
          <a:p>
            <a:pPr lvl="0"/>
            <a:r>
              <a:rPr lang="en-US" noProof="0" smtClean="0"/>
              <a:t>Click to edit Master text styles</a:t>
            </a:r>
          </a:p>
          <a:p>
            <a:pPr lvl="1"/>
            <a:r>
              <a:rPr lang="en-US" noProof="0" smtClean="0"/>
              <a:t>Second level</a:t>
            </a:r>
          </a:p>
          <a:p>
            <a:pPr lvl="2"/>
            <a:r>
              <a:rPr lang="en-US" noProof="0" smtClean="0"/>
              <a:t>Third level</a:t>
            </a:r>
          </a:p>
          <a:p>
            <a:pPr lvl="3"/>
            <a:r>
              <a:rPr lang="en-US" noProof="0" smtClean="0"/>
              <a:t>Fourth level</a:t>
            </a:r>
          </a:p>
          <a:p>
            <a:pPr lvl="4"/>
            <a:r>
              <a:rPr lang="en-US" noProof="0" smtClean="0"/>
              <a:t>Fifth level</a:t>
            </a:r>
          </a:p>
        </p:txBody>
      </p:sp>
      <p:sp>
        <p:nvSpPr>
          <p:cNvPr id="6" name="Footer Placeholder 5"/>
          <p:cNvSpPr>
            <a:spLocks noGrp="1"/>
          </p:cNvSpPr>
          <p:nvPr>
            <p:ph type="ftr" sz="quarter" idx="4"/>
          </p:nvPr>
        </p:nvSpPr>
        <p:spPr>
          <a:xfrm>
            <a:off x="6" y="8772690"/>
            <a:ext cx="3011489" cy="461804"/>
          </a:xfrm>
          <a:prstGeom prst="rect">
            <a:avLst/>
          </a:prstGeom>
        </p:spPr>
        <p:txBody>
          <a:bodyPr vert="horz" lIns="92953" tIns="46477" rIns="92953" bIns="46477" rtlCol="0" anchor="b"/>
          <a:lstStyle>
            <a:lvl1pPr algn="l" fontAlgn="auto">
              <a:spcBef>
                <a:spcPts val="0"/>
              </a:spcBef>
              <a:spcAft>
                <a:spcPts val="0"/>
              </a:spcAft>
              <a:defRPr sz="1300">
                <a:latin typeface="+mn-lt"/>
                <a:ea typeface="+mn-ea"/>
              </a:defRPr>
            </a:lvl1pPr>
          </a:lstStyle>
          <a:p>
            <a:pPr>
              <a:defRPr/>
            </a:pPr>
            <a:endParaRPr lang="en-US"/>
          </a:p>
        </p:txBody>
      </p:sp>
      <p:sp>
        <p:nvSpPr>
          <p:cNvPr id="7" name="Slide Number Placeholder 6"/>
          <p:cNvSpPr>
            <a:spLocks noGrp="1"/>
          </p:cNvSpPr>
          <p:nvPr>
            <p:ph type="sldNum" sz="quarter" idx="5"/>
          </p:nvPr>
        </p:nvSpPr>
        <p:spPr>
          <a:xfrm>
            <a:off x="3937017" y="8772690"/>
            <a:ext cx="3011489" cy="461804"/>
          </a:xfrm>
          <a:prstGeom prst="rect">
            <a:avLst/>
          </a:prstGeom>
        </p:spPr>
        <p:txBody>
          <a:bodyPr vert="horz" wrap="square" lIns="92953" tIns="46477" rIns="92953" bIns="46477" numCol="1" anchor="b" anchorCtr="0" compatLnSpc="1">
            <a:prstTxWarp prst="textNoShape">
              <a:avLst/>
            </a:prstTxWarp>
          </a:bodyPr>
          <a:lstStyle>
            <a:lvl1pPr algn="r">
              <a:defRPr sz="1300">
                <a:latin typeface="Calibri" charset="0"/>
                <a:ea typeface="ＭＳ Ｐゴシック" charset="-128"/>
              </a:defRPr>
            </a:lvl1pPr>
          </a:lstStyle>
          <a:p>
            <a:pPr>
              <a:defRPr/>
            </a:pPr>
            <a:fld id="{9356867C-76E7-4B64-AF75-F58C3221A868}" type="slidenum">
              <a:rPr lang="en-US"/>
              <a:pPr>
                <a:defRPr/>
              </a:pPr>
              <a:t>‹#›</a:t>
            </a:fld>
            <a:endParaRPr lang="en-US"/>
          </a:p>
        </p:txBody>
      </p:sp>
    </p:spTree>
    <p:extLst>
      <p:ext uri="{BB962C8B-B14F-4D97-AF65-F5344CB8AC3E}">
        <p14:creationId xmlns:p14="http://schemas.microsoft.com/office/powerpoint/2010/main" val="1006494616"/>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mn-lt"/>
        <a:ea typeface="ＭＳ Ｐゴシック" charset="-128"/>
        <a:cs typeface="+mn-cs"/>
      </a:defRPr>
    </a:lvl1pPr>
    <a:lvl2pPr marL="457200" algn="l" rtl="0" eaLnBrk="0" fontAlgn="base" hangingPunct="0">
      <a:spcBef>
        <a:spcPct val="30000"/>
      </a:spcBef>
      <a:spcAft>
        <a:spcPct val="0"/>
      </a:spcAft>
      <a:defRPr sz="1200" kern="1200">
        <a:solidFill>
          <a:schemeClr val="tx1"/>
        </a:solidFill>
        <a:latin typeface="+mn-lt"/>
        <a:ea typeface="ＭＳ Ｐゴシック" charset="-128"/>
        <a:cs typeface="+mn-cs"/>
      </a:defRPr>
    </a:lvl2pPr>
    <a:lvl3pPr marL="914400" algn="l" rtl="0" eaLnBrk="0" fontAlgn="base" hangingPunct="0">
      <a:spcBef>
        <a:spcPct val="30000"/>
      </a:spcBef>
      <a:spcAft>
        <a:spcPct val="0"/>
      </a:spcAft>
      <a:defRPr sz="1200" kern="1200">
        <a:solidFill>
          <a:schemeClr val="tx1"/>
        </a:solidFill>
        <a:latin typeface="+mn-lt"/>
        <a:ea typeface="ＭＳ Ｐゴシック" charset="-128"/>
        <a:cs typeface="+mn-cs"/>
      </a:defRPr>
    </a:lvl3pPr>
    <a:lvl4pPr marL="1371600" algn="l" rtl="0" eaLnBrk="0" fontAlgn="base" hangingPunct="0">
      <a:spcBef>
        <a:spcPct val="30000"/>
      </a:spcBef>
      <a:spcAft>
        <a:spcPct val="0"/>
      </a:spcAft>
      <a:defRPr sz="1200" kern="1200">
        <a:solidFill>
          <a:schemeClr val="tx1"/>
        </a:solidFill>
        <a:latin typeface="+mn-lt"/>
        <a:ea typeface="ＭＳ Ｐゴシック" charset="-128"/>
        <a:cs typeface="+mn-cs"/>
      </a:defRPr>
    </a:lvl4pPr>
    <a:lvl5pPr marL="1828800" algn="l" rtl="0" eaLnBrk="0" fontAlgn="base" hangingPunct="0">
      <a:spcBef>
        <a:spcPct val="30000"/>
      </a:spcBef>
      <a:spcAft>
        <a:spcPct val="0"/>
      </a:spcAft>
      <a:defRPr sz="1200" kern="1200">
        <a:solidFill>
          <a:schemeClr val="tx1"/>
        </a:solidFill>
        <a:latin typeface="+mn-lt"/>
        <a:ea typeface="ＭＳ Ｐゴシック" charset="-128"/>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261.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402.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404.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421.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441.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442.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444.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446.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450.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462.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464.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468.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469.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470.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481.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484.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487.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48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489.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490.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501.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502.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503.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504.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505.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506.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507.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508.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50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510.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512.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513.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520.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521.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524.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528.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529.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534.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536.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0.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38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816884E-8086-4481-A35A-7DBF41F84AFE}" type="slidenum">
              <a:rPr lang="en-US" smtClean="0">
                <a:latin typeface="Calibri" pitchFamily="34" charset="0"/>
              </a:rPr>
              <a:pPr eaLnBrk="1" hangingPunct="1"/>
              <a:t>1</a:t>
            </a:fld>
            <a:endParaRPr lang="en-US" smtClean="0">
              <a:latin typeface="Calibri" pitchFamily="34" charset="0"/>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8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8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EBA69DA-65E4-4BE2-A260-F3B7F6402C59}" type="slidenum">
              <a:rPr lang="en-US" smtClean="0">
                <a:latin typeface="Calibri" pitchFamily="34" charset="0"/>
              </a:rPr>
              <a:pPr eaLnBrk="1" hangingPunct="1"/>
              <a:t>21</a:t>
            </a:fld>
            <a:endParaRPr lang="en-US" smtClean="0">
              <a:latin typeface="Calibri" pitchFamily="34" charset="0"/>
            </a:endParaRPr>
          </a:p>
        </p:txBody>
      </p:sp>
    </p:spTree>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01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01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01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B28AC5-544F-41BD-954F-E78F041E95DE}" type="slidenum">
              <a:rPr lang="en-US" smtClean="0">
                <a:latin typeface="Calibri" pitchFamily="34" charset="0"/>
              </a:rPr>
              <a:pPr eaLnBrk="1" hangingPunct="1"/>
              <a:t>193</a:t>
            </a:fld>
            <a:endParaRPr lang="en-US" smtClean="0">
              <a:latin typeface="Calibri" pitchFamily="34" charset="0"/>
            </a:endParaRPr>
          </a:p>
        </p:txBody>
      </p:sp>
    </p:spTree>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1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11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11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5C2166-2763-4AD0-B985-16FE59470CD5}" type="slidenum">
              <a:rPr lang="en-US" smtClean="0">
                <a:latin typeface="Calibri" pitchFamily="34" charset="0"/>
              </a:rPr>
              <a:pPr eaLnBrk="1" hangingPunct="1"/>
              <a:t>194</a:t>
            </a:fld>
            <a:endParaRPr lang="en-US" smtClean="0">
              <a:latin typeface="Calibri" pitchFamily="34" charset="0"/>
            </a:endParaRPr>
          </a:p>
        </p:txBody>
      </p:sp>
    </p:spTree>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21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21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21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962E838-7AAD-4183-82C6-931770D1D2EB}" type="slidenum">
              <a:rPr lang="en-US" smtClean="0">
                <a:latin typeface="Calibri" pitchFamily="34" charset="0"/>
              </a:rPr>
              <a:pPr eaLnBrk="1" hangingPunct="1"/>
              <a:t>195</a:t>
            </a:fld>
            <a:endParaRPr lang="en-US" smtClean="0">
              <a:latin typeface="Calibri" pitchFamily="34"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32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32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32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362795E-D944-4469-A57F-5443B9BF47CE}" type="slidenum">
              <a:rPr lang="en-US" smtClean="0">
                <a:latin typeface="Calibri" pitchFamily="34" charset="0"/>
              </a:rPr>
              <a:pPr eaLnBrk="1" hangingPunct="1"/>
              <a:t>196</a:t>
            </a:fld>
            <a:endParaRPr lang="en-US" smtClean="0">
              <a:latin typeface="Calibri" pitchFamily="34"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42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42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42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E6AEED9-1473-44C0-A603-FB2F1977F563}" type="slidenum">
              <a:rPr lang="en-US" smtClean="0">
                <a:latin typeface="Calibri" pitchFamily="34" charset="0"/>
              </a:rPr>
              <a:pPr eaLnBrk="1" hangingPunct="1"/>
              <a:t>197</a:t>
            </a:fld>
            <a:endParaRPr lang="en-US" smtClean="0">
              <a:latin typeface="Calibri" pitchFamily="34" charset="0"/>
            </a:endParaRPr>
          </a:p>
        </p:txBody>
      </p:sp>
    </p:spTree>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52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52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52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8ED5AD8-63D7-49DF-B018-83DB930B2854}" type="slidenum">
              <a:rPr lang="en-US" smtClean="0">
                <a:latin typeface="Calibri" pitchFamily="34" charset="0"/>
              </a:rPr>
              <a:pPr eaLnBrk="1" hangingPunct="1"/>
              <a:t>198</a:t>
            </a:fld>
            <a:endParaRPr lang="en-US" smtClean="0">
              <a:latin typeface="Calibri" pitchFamily="34" charset="0"/>
            </a:endParaRPr>
          </a:p>
        </p:txBody>
      </p:sp>
    </p:spTree>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62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62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62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9E8069C-2E54-4775-99DE-C789F81F1390}" type="slidenum">
              <a:rPr lang="en-US" smtClean="0">
                <a:latin typeface="Calibri" pitchFamily="34" charset="0"/>
              </a:rPr>
              <a:pPr eaLnBrk="1" hangingPunct="1"/>
              <a:t>200</a:t>
            </a:fld>
            <a:endParaRPr lang="en-US" smtClean="0">
              <a:latin typeface="Calibri" pitchFamily="34" charset="0"/>
            </a:endParaRPr>
          </a:p>
        </p:txBody>
      </p:sp>
    </p:spTree>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73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73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73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1B6A8D5-0191-4A8B-BD09-8D0C70D2ABC7}" type="slidenum">
              <a:rPr lang="en-US" smtClean="0">
                <a:latin typeface="Calibri" pitchFamily="34" charset="0"/>
              </a:rPr>
              <a:pPr eaLnBrk="1" hangingPunct="1"/>
              <a:t>203</a:t>
            </a:fld>
            <a:endParaRPr lang="en-US" smtClean="0">
              <a:latin typeface="Calibri" pitchFamily="34" charset="0"/>
            </a:endParaRPr>
          </a:p>
        </p:txBody>
      </p:sp>
    </p:spTree>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83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83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83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FE35D93-5D8B-4428-8398-D5A0D7BEC31D}" type="slidenum">
              <a:rPr lang="en-US" smtClean="0">
                <a:latin typeface="Calibri" pitchFamily="34" charset="0"/>
              </a:rPr>
              <a:pPr eaLnBrk="1" hangingPunct="1"/>
              <a:t>204</a:t>
            </a:fld>
            <a:endParaRPr lang="en-US" smtClean="0">
              <a:latin typeface="Calibri" pitchFamily="34" charset="0"/>
            </a:endParaRP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99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99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3237646-73D3-4579-892C-FD3F45E1E659}" type="slidenum">
              <a:rPr lang="en-US" smtClean="0">
                <a:latin typeface="Calibri" pitchFamily="34" charset="0"/>
              </a:rPr>
              <a:pPr eaLnBrk="1" hangingPunct="1"/>
              <a:t>205</a:t>
            </a:fld>
            <a:endParaRPr lang="en-US" smtClean="0">
              <a:latin typeface="Calibri" pitchFamily="34" charset="0"/>
            </a:endParaRPr>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9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9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99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6B579ED-A2A7-4F71-8FD5-4ED21D13086F}" type="slidenum">
              <a:rPr lang="en-US" smtClean="0">
                <a:latin typeface="Calibri" pitchFamily="34" charset="0"/>
              </a:rPr>
              <a:pPr eaLnBrk="1" hangingPunct="1"/>
              <a:t>23</a:t>
            </a:fld>
            <a:endParaRPr lang="en-US" smtClean="0">
              <a:latin typeface="Calibri" pitchFamily="34" charset="0"/>
            </a:endParaRPr>
          </a:p>
        </p:txBody>
      </p:sp>
    </p:spTree>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0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0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0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BCAB037-390D-42F1-9560-EB860EC73903}" type="slidenum">
              <a:rPr lang="en-US" smtClean="0">
                <a:latin typeface="Calibri" pitchFamily="34" charset="0"/>
              </a:rPr>
              <a:pPr eaLnBrk="1" hangingPunct="1"/>
              <a:t>206</a:t>
            </a:fld>
            <a:endParaRPr lang="en-US" smtClean="0">
              <a:latin typeface="Calibri" pitchFamily="34" charset="0"/>
            </a:endParaRP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14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14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14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589AD7B-9B46-4D7F-9B9E-4A1B5C8F8E24}" type="slidenum">
              <a:rPr lang="en-US" smtClean="0">
                <a:latin typeface="Calibri" pitchFamily="34" charset="0"/>
              </a:rPr>
              <a:pPr eaLnBrk="1" hangingPunct="1"/>
              <a:t>207</a:t>
            </a:fld>
            <a:endParaRPr lang="en-US" smtClean="0">
              <a:latin typeface="Calibri" pitchFamily="34" charset="0"/>
            </a:endParaRPr>
          </a:p>
        </p:txBody>
      </p:sp>
    </p:spTree>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2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2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F472EA-148C-4A0F-846E-0F51275D0662}" type="slidenum">
              <a:rPr lang="en-US" smtClean="0">
                <a:latin typeface="Calibri" pitchFamily="34" charset="0"/>
              </a:rPr>
              <a:pPr eaLnBrk="1" hangingPunct="1"/>
              <a:t>208</a:t>
            </a:fld>
            <a:endParaRPr lang="en-US" smtClean="0">
              <a:latin typeface="Calibri" pitchFamily="34" charset="0"/>
            </a:endParaRPr>
          </a:p>
        </p:txBody>
      </p:sp>
    </p:spTree>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2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2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2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F472EA-148C-4A0F-846E-0F51275D0662}" type="slidenum">
              <a:rPr lang="en-US" smtClean="0">
                <a:latin typeface="Calibri" pitchFamily="34" charset="0"/>
              </a:rPr>
              <a:pPr eaLnBrk="1" hangingPunct="1"/>
              <a:t>209</a:t>
            </a:fld>
            <a:endParaRPr lang="en-US" smtClean="0">
              <a:latin typeface="Calibri" pitchFamily="34" charset="0"/>
            </a:endParaRPr>
          </a:p>
        </p:txBody>
      </p:sp>
    </p:spTree>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3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3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3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5FD2BA-3F6C-4438-B700-BC7D1C9314C0}" type="slidenum">
              <a:rPr lang="en-US" smtClean="0">
                <a:latin typeface="Calibri" pitchFamily="34" charset="0"/>
              </a:rPr>
              <a:pPr eaLnBrk="1" hangingPunct="1"/>
              <a:t>210</a:t>
            </a:fld>
            <a:endParaRPr lang="en-US" smtClean="0">
              <a:latin typeface="Calibri" pitchFamily="34" charset="0"/>
            </a:endParaRPr>
          </a:p>
        </p:txBody>
      </p:sp>
    </p:spTree>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44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44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44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882EDC1-BE25-4899-9772-F056C8B22022}" type="slidenum">
              <a:rPr lang="en-US" smtClean="0">
                <a:latin typeface="Calibri" pitchFamily="34" charset="0"/>
              </a:rPr>
              <a:pPr eaLnBrk="1" hangingPunct="1"/>
              <a:t>211</a:t>
            </a:fld>
            <a:endParaRPr lang="en-US" smtClean="0">
              <a:latin typeface="Calibri" pitchFamily="34" charset="0"/>
            </a:endParaRPr>
          </a:p>
        </p:txBody>
      </p:sp>
    </p:spTree>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55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55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55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9A62BE-CD37-4222-8BF7-61CB9797FB5B}" type="slidenum">
              <a:rPr lang="en-US" smtClean="0">
                <a:latin typeface="Calibri" pitchFamily="34" charset="0"/>
              </a:rPr>
              <a:pPr eaLnBrk="1" hangingPunct="1"/>
              <a:t>212</a:t>
            </a:fld>
            <a:endParaRPr lang="en-US" smtClean="0">
              <a:latin typeface="Calibri" pitchFamily="34" charset="0"/>
            </a:endParaRP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65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65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65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C46BBE-8573-4095-AEEF-B98368E97FB9}" type="slidenum">
              <a:rPr lang="en-US" smtClean="0">
                <a:latin typeface="Calibri" pitchFamily="34" charset="0"/>
              </a:rPr>
              <a:pPr eaLnBrk="1" hangingPunct="1"/>
              <a:t>213</a:t>
            </a:fld>
            <a:endParaRPr lang="en-US" smtClean="0">
              <a:latin typeface="Calibri" pitchFamily="34" charset="0"/>
            </a:endParaRPr>
          </a:p>
        </p:txBody>
      </p:sp>
    </p:spTree>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8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8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08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1A8CD90-11C5-4AC1-B9C6-37A98ABC8060}" type="slidenum">
              <a:rPr lang="en-US" smtClean="0">
                <a:latin typeface="Calibri" pitchFamily="34" charset="0"/>
              </a:rPr>
              <a:pPr eaLnBrk="1" hangingPunct="1"/>
              <a:t>215</a:t>
            </a:fld>
            <a:endParaRPr lang="en-US" smtClean="0">
              <a:latin typeface="Calibri" pitchFamily="34" charset="0"/>
            </a:endParaRPr>
          </a:p>
        </p:txBody>
      </p:sp>
    </p:spTree>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096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dirty="0" smtClean="0">
              <a:ea typeface="ＭＳ Ｐゴシック" pitchFamily="34" charset="-128"/>
            </a:endParaRPr>
          </a:p>
        </p:txBody>
      </p:sp>
      <p:sp>
        <p:nvSpPr>
          <p:cNvPr id="4096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2375874-F095-48DF-8AF2-A49E2AFC2345}" type="slidenum">
              <a:rPr lang="en-US" smtClean="0">
                <a:latin typeface="Calibri" pitchFamily="34" charset="0"/>
              </a:rPr>
              <a:pPr eaLnBrk="1" hangingPunct="1"/>
              <a:t>216</a:t>
            </a:fld>
            <a:endParaRPr lang="en-US" smtClean="0">
              <a:latin typeface="Calibri" pitchFamily="34" charset="0"/>
            </a:endParaRPr>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09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09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C12905C-8D5E-41B7-8E5C-3872E3D5F0A9}" type="slidenum">
              <a:rPr lang="en-US" smtClean="0">
                <a:latin typeface="Calibri" pitchFamily="34" charset="0"/>
              </a:rPr>
              <a:pPr eaLnBrk="1" hangingPunct="1"/>
              <a:t>24</a:t>
            </a:fld>
            <a:endParaRPr lang="en-US" smtClean="0">
              <a:latin typeface="Calibri" pitchFamily="34" charset="0"/>
            </a:endParaRPr>
          </a:p>
        </p:txBody>
      </p:sp>
    </p:spTree>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06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06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06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4AED8AD-4E90-48F2-A096-C094B465BB84}" type="slidenum">
              <a:rPr lang="en-US" smtClean="0">
                <a:latin typeface="Calibri" pitchFamily="34" charset="0"/>
              </a:rPr>
              <a:pPr eaLnBrk="1" hangingPunct="1"/>
              <a:t>217</a:t>
            </a:fld>
            <a:endParaRPr lang="en-US" smtClean="0">
              <a:latin typeface="Calibri" pitchFamily="34" charset="0"/>
            </a:endParaRPr>
          </a:p>
        </p:txBody>
      </p:sp>
    </p:spTree>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16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16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67EDD1E-3E1F-4B03-9057-B7FF02DC8FEF}" type="slidenum">
              <a:rPr lang="en-US" smtClean="0">
                <a:latin typeface="Calibri" pitchFamily="34" charset="0"/>
              </a:rPr>
              <a:pPr eaLnBrk="1" hangingPunct="1"/>
              <a:t>218</a:t>
            </a:fld>
            <a:endParaRPr lang="en-US" smtClean="0">
              <a:latin typeface="Calibri" pitchFamily="34" charset="0"/>
            </a:endParaRPr>
          </a:p>
        </p:txBody>
      </p:sp>
    </p:spTree>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26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26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26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414C2FB-AEAC-4075-81F0-02916067DB5E}" type="slidenum">
              <a:rPr lang="en-US" smtClean="0">
                <a:latin typeface="Calibri" pitchFamily="34" charset="0"/>
              </a:rPr>
              <a:pPr eaLnBrk="1" hangingPunct="1"/>
              <a:t>219</a:t>
            </a:fld>
            <a:endParaRPr lang="en-US" smtClean="0">
              <a:latin typeface="Calibri" pitchFamily="34" charset="0"/>
            </a:endParaRPr>
          </a:p>
        </p:txBody>
      </p:sp>
    </p:spTree>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3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3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3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9A92534-BE40-4AE3-8D99-C998B2BC74DC}" type="slidenum">
              <a:rPr lang="en-US" smtClean="0">
                <a:latin typeface="Calibri" pitchFamily="34" charset="0"/>
              </a:rPr>
              <a:pPr eaLnBrk="1" hangingPunct="1"/>
              <a:t>220</a:t>
            </a:fld>
            <a:endParaRPr lang="en-US" smtClean="0">
              <a:latin typeface="Calibri" pitchFamily="34" charset="0"/>
            </a:endParaRPr>
          </a:p>
        </p:txBody>
      </p:sp>
    </p:spTree>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47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47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47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661F4C-2289-43C2-A056-5BD88A666A89}" type="slidenum">
              <a:rPr lang="en-US" smtClean="0">
                <a:latin typeface="Calibri" pitchFamily="34" charset="0"/>
              </a:rPr>
              <a:pPr eaLnBrk="1" hangingPunct="1"/>
              <a:t>228</a:t>
            </a:fld>
            <a:endParaRPr lang="en-US" smtClean="0">
              <a:latin typeface="Calibri" pitchFamily="34" charset="0"/>
            </a:endParaRPr>
          </a:p>
        </p:txBody>
      </p:sp>
    </p:spTree>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5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5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57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DE07E93-ABC0-46B9-9FC1-0DFCAF5E49C8}" type="slidenum">
              <a:rPr lang="en-US" smtClean="0">
                <a:latin typeface="Calibri" pitchFamily="34" charset="0"/>
              </a:rPr>
              <a:pPr eaLnBrk="1" hangingPunct="1"/>
              <a:t>229</a:t>
            </a:fld>
            <a:endParaRPr lang="en-US" smtClean="0">
              <a:latin typeface="Calibri" pitchFamily="34" charset="0"/>
            </a:endParaRPr>
          </a:p>
        </p:txBody>
      </p:sp>
    </p:spTree>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dirty="0"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233</a:t>
            </a:fld>
            <a:endParaRPr lang="en-US" smtClean="0">
              <a:latin typeface="Calibri" pitchFamily="34" charset="0"/>
            </a:endParaRPr>
          </a:p>
        </p:txBody>
      </p:sp>
    </p:spTree>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238</a:t>
            </a:fld>
            <a:endParaRPr lang="en-US" smtClean="0">
              <a:latin typeface="Calibri" pitchFamily="34" charset="0"/>
            </a:endParaRPr>
          </a:p>
        </p:txBody>
      </p:sp>
    </p:spTree>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9356867C-76E7-4B64-AF75-F58C3221A868}" type="slidenum">
              <a:rPr lang="en-US" smtClean="0"/>
              <a:pPr>
                <a:defRPr/>
              </a:pPr>
              <a:t>241</a:t>
            </a:fld>
            <a:endParaRPr lang="en-US"/>
          </a:p>
        </p:txBody>
      </p:sp>
    </p:spTree>
    <p:extLst>
      <p:ext uri="{BB962C8B-B14F-4D97-AF65-F5344CB8AC3E}">
        <p14:creationId xmlns:p14="http://schemas.microsoft.com/office/powerpoint/2010/main" val="151215544"/>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243</a:t>
            </a:fld>
            <a:endParaRPr lang="en-US" smtClean="0">
              <a:latin typeface="Calibri" pitchFamily="34" charset="0"/>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2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20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06CDFCD-E0AD-4FC6-84A3-7D0B04F9A839}" type="slidenum">
              <a:rPr lang="en-US" smtClean="0">
                <a:latin typeface="Calibri" pitchFamily="34" charset="0"/>
              </a:rPr>
              <a:pPr eaLnBrk="1" hangingPunct="1"/>
              <a:t>25</a:t>
            </a:fld>
            <a:endParaRPr lang="en-US" smtClean="0">
              <a:latin typeface="Calibri" pitchFamily="34" charset="0"/>
            </a:endParaRPr>
          </a:p>
        </p:txBody>
      </p:sp>
    </p:spTree>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244</a:t>
            </a:fld>
            <a:endParaRPr lang="en-US" smtClean="0">
              <a:latin typeface="Calibri" pitchFamily="34" charset="0"/>
            </a:endParaRPr>
          </a:p>
        </p:txBody>
      </p:sp>
    </p:spTree>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pPr>
              <a:defRPr/>
            </a:pPr>
            <a:fld id="{9356867C-76E7-4B64-AF75-F58C3221A868}" type="slidenum">
              <a:rPr lang="en-US" smtClean="0"/>
              <a:pPr>
                <a:defRPr/>
              </a:pPr>
              <a:t>245</a:t>
            </a:fld>
            <a:endParaRPr lang="en-US"/>
          </a:p>
        </p:txBody>
      </p:sp>
    </p:spTree>
    <p:extLst>
      <p:ext uri="{BB962C8B-B14F-4D97-AF65-F5344CB8AC3E}">
        <p14:creationId xmlns:p14="http://schemas.microsoft.com/office/powerpoint/2010/main" val="151215544"/>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6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67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5AD5910-7775-4804-80A9-B3C7B2F8A47F}" type="slidenum">
              <a:rPr lang="en-US" smtClean="0">
                <a:latin typeface="Calibri" pitchFamily="34" charset="0"/>
              </a:rPr>
              <a:pPr eaLnBrk="1" hangingPunct="1"/>
              <a:t>247</a:t>
            </a:fld>
            <a:endParaRPr lang="en-US" smtClean="0">
              <a:latin typeface="Calibri" pitchFamily="34" charset="0"/>
            </a:endParaRPr>
          </a:p>
        </p:txBody>
      </p:sp>
    </p:spTree>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dirty="0"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251</a:t>
            </a:fld>
            <a:endParaRPr lang="en-US" smtClean="0">
              <a:latin typeface="Calibri" pitchFamily="34" charset="0"/>
            </a:endParaRPr>
          </a:p>
        </p:txBody>
      </p:sp>
    </p:spTree>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77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77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FC50070-3495-4C71-ABFA-6B26CA01195A}" type="slidenum">
              <a:rPr lang="en-US" smtClean="0">
                <a:latin typeface="Calibri" pitchFamily="34" charset="0"/>
              </a:rPr>
              <a:pPr eaLnBrk="1" hangingPunct="1"/>
              <a:t>254</a:t>
            </a:fld>
            <a:endParaRPr lang="en-US" smtClean="0">
              <a:latin typeface="Calibri" pitchFamily="34" charset="0"/>
            </a:endParaRPr>
          </a:p>
        </p:txBody>
      </p:sp>
    </p:spTree>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8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88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88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9EA49A7-4DBD-491A-9E1A-1E711339F876}" type="slidenum">
              <a:rPr lang="en-US" smtClean="0">
                <a:latin typeface="Calibri" pitchFamily="34" charset="0"/>
              </a:rPr>
              <a:pPr eaLnBrk="1" hangingPunct="1"/>
              <a:t>258</a:t>
            </a:fld>
            <a:endParaRPr lang="en-US" smtClean="0">
              <a:latin typeface="Calibri" pitchFamily="34" charset="0"/>
            </a:endParaRPr>
          </a:p>
        </p:txBody>
      </p:sp>
    </p:spTree>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19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19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45E02D-5BFE-47C7-8E39-9AC27BEB6097}" type="slidenum">
              <a:rPr lang="en-US" smtClean="0">
                <a:latin typeface="Calibri" pitchFamily="34" charset="0"/>
              </a:rPr>
              <a:pPr eaLnBrk="1" hangingPunct="1"/>
              <a:t>261</a:t>
            </a:fld>
            <a:endParaRPr lang="en-US" smtClean="0">
              <a:latin typeface="Calibri" pitchFamily="34" charset="0"/>
            </a:endParaRPr>
          </a:p>
        </p:txBody>
      </p:sp>
    </p:spTree>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08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08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08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48EB1BB-D193-46CD-8313-37F207C4917F}" type="slidenum">
              <a:rPr lang="en-US" smtClean="0">
                <a:latin typeface="Calibri" pitchFamily="34" charset="0"/>
              </a:rPr>
              <a:pPr eaLnBrk="1" hangingPunct="1"/>
              <a:t>264</a:t>
            </a:fld>
            <a:endParaRPr lang="en-US" smtClean="0">
              <a:latin typeface="Calibri" pitchFamily="34" charset="0"/>
            </a:endParaRPr>
          </a:p>
        </p:txBody>
      </p:sp>
    </p:spTree>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18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18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18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202FC6-1944-4CDC-BDE1-17263AB482F1}" type="slidenum">
              <a:rPr lang="en-US" smtClean="0">
                <a:latin typeface="Calibri" pitchFamily="34" charset="0"/>
              </a:rPr>
              <a:pPr eaLnBrk="1" hangingPunct="1"/>
              <a:t>266</a:t>
            </a:fld>
            <a:endParaRPr lang="en-US" smtClean="0">
              <a:latin typeface="Calibri" pitchFamily="34" charset="0"/>
            </a:endParaRPr>
          </a:p>
        </p:txBody>
      </p:sp>
    </p:spTree>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29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29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29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36AE481-2895-473F-889C-9A427A4C9B01}" type="slidenum">
              <a:rPr lang="en-US" smtClean="0">
                <a:latin typeface="Calibri" pitchFamily="34" charset="0"/>
              </a:rPr>
              <a:pPr eaLnBrk="1" hangingPunct="1"/>
              <a:t>267</a:t>
            </a:fld>
            <a:endParaRPr lang="en-US" smtClean="0">
              <a:latin typeface="Calibri" pitchFamily="34" charset="0"/>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8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8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8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EBA69DA-65E4-4BE2-A260-F3B7F6402C59}" type="slidenum">
              <a:rPr lang="en-US" smtClean="0">
                <a:latin typeface="Calibri" pitchFamily="34" charset="0"/>
              </a:rPr>
              <a:pPr eaLnBrk="1" hangingPunct="1"/>
              <a:t>26</a:t>
            </a:fld>
            <a:endParaRPr lang="en-US" smtClean="0">
              <a:latin typeface="Calibri" pitchFamily="34" charset="0"/>
            </a:endParaRPr>
          </a:p>
        </p:txBody>
      </p:sp>
    </p:spTree>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39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39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39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2CAD98-402C-415F-80BE-B0AB667E330E}" type="slidenum">
              <a:rPr lang="en-US" smtClean="0">
                <a:latin typeface="Calibri" pitchFamily="34" charset="0"/>
              </a:rPr>
              <a:pPr eaLnBrk="1" hangingPunct="1"/>
              <a:t>268</a:t>
            </a:fld>
            <a:endParaRPr lang="en-US" smtClean="0">
              <a:latin typeface="Calibri" pitchFamily="34" charset="0"/>
            </a:endParaRPr>
          </a:p>
        </p:txBody>
      </p:sp>
    </p:spTree>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49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49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49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D4A637B-EAF2-4E20-B7DF-C6174EF918D2}" type="slidenum">
              <a:rPr lang="en-US" smtClean="0">
                <a:latin typeface="Calibri" pitchFamily="34" charset="0"/>
              </a:rPr>
              <a:pPr eaLnBrk="1" hangingPunct="1"/>
              <a:t>269</a:t>
            </a:fld>
            <a:endParaRPr lang="en-US" smtClean="0">
              <a:latin typeface="Calibri" pitchFamily="34" charset="0"/>
            </a:endParaRPr>
          </a:p>
        </p:txBody>
      </p:sp>
    </p:spTree>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59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59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2AE783-1D4A-4B3D-890B-F9791D51A930}" type="slidenum">
              <a:rPr lang="en-US" smtClean="0">
                <a:latin typeface="Calibri" pitchFamily="34" charset="0"/>
              </a:rPr>
              <a:pPr eaLnBrk="1" hangingPunct="1"/>
              <a:t>270</a:t>
            </a:fld>
            <a:endParaRPr lang="en-US" smtClean="0">
              <a:latin typeface="Calibri" pitchFamily="34" charset="0"/>
            </a:endParaRPr>
          </a:p>
        </p:txBody>
      </p:sp>
    </p:spTree>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59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59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59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2AE783-1D4A-4B3D-890B-F9791D51A930}" type="slidenum">
              <a:rPr lang="en-US" smtClean="0">
                <a:latin typeface="Calibri" pitchFamily="34" charset="0"/>
              </a:rPr>
              <a:pPr eaLnBrk="1" hangingPunct="1"/>
              <a:t>271</a:t>
            </a:fld>
            <a:endParaRPr lang="en-US" smtClean="0">
              <a:latin typeface="Calibri" pitchFamily="34" charset="0"/>
            </a:endParaRPr>
          </a:p>
        </p:txBody>
      </p:sp>
    </p:spTree>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7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7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43A290-5C6A-4B75-A3B6-EFF3ECAFE7DA}" type="slidenum">
              <a:rPr lang="en-US" smtClean="0">
                <a:latin typeface="Calibri" pitchFamily="34" charset="0"/>
              </a:rPr>
              <a:pPr eaLnBrk="1" hangingPunct="1"/>
              <a:t>272</a:t>
            </a:fld>
            <a:endParaRPr lang="en-US" smtClean="0">
              <a:latin typeface="Calibri" pitchFamily="34" charset="0"/>
            </a:endParaRPr>
          </a:p>
        </p:txBody>
      </p:sp>
    </p:spTree>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7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7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7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43A290-5C6A-4B75-A3B6-EFF3ECAFE7DA}" type="slidenum">
              <a:rPr lang="en-US" smtClean="0">
                <a:latin typeface="Calibri" pitchFamily="34" charset="0"/>
              </a:rPr>
              <a:pPr eaLnBrk="1" hangingPunct="1"/>
              <a:t>273</a:t>
            </a:fld>
            <a:endParaRPr lang="en-US" smtClean="0">
              <a:latin typeface="Calibri" pitchFamily="34" charset="0"/>
            </a:endParaRPr>
          </a:p>
        </p:txBody>
      </p:sp>
    </p:spTree>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80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80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80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292D7AB-D6F9-4B5C-B04C-7F4C17291C10}" type="slidenum">
              <a:rPr lang="en-US" smtClean="0">
                <a:latin typeface="Calibri" pitchFamily="34" charset="0"/>
              </a:rPr>
              <a:pPr eaLnBrk="1" hangingPunct="1"/>
              <a:t>274</a:t>
            </a:fld>
            <a:endParaRPr lang="en-US" smtClean="0">
              <a:latin typeface="Calibri" pitchFamily="34" charset="0"/>
            </a:endParaRPr>
          </a:p>
        </p:txBody>
      </p:sp>
    </p:spTree>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290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290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290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87C349-C48C-4300-8ECA-02F2EFB77820}" type="slidenum">
              <a:rPr lang="en-US" smtClean="0">
                <a:latin typeface="Calibri" pitchFamily="34" charset="0"/>
              </a:rPr>
              <a:pPr eaLnBrk="1" hangingPunct="1"/>
              <a:t>275</a:t>
            </a:fld>
            <a:endParaRPr lang="en-US" smtClean="0">
              <a:latin typeface="Calibri" pitchFamily="34" charset="0"/>
            </a:endParaRPr>
          </a:p>
        </p:txBody>
      </p:sp>
    </p:spTree>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277</a:t>
            </a:fld>
            <a:endParaRPr lang="en-US" smtClean="0">
              <a:latin typeface="Calibri" pitchFamily="34" charset="0"/>
            </a:endParaRPr>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11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11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11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677035C-D237-4F6C-9B3A-20AA20D6AD4F}" type="slidenum">
              <a:rPr lang="en-US" smtClean="0">
                <a:latin typeface="Calibri" pitchFamily="34" charset="0"/>
              </a:rPr>
              <a:pPr eaLnBrk="1" hangingPunct="1"/>
              <a:t>278</a:t>
            </a:fld>
            <a:endParaRPr lang="en-US" smtClean="0">
              <a:latin typeface="Calibri" pitchFamily="34"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30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30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30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DA13AA8-D947-4C01-A5F4-DA52E129223F}" type="slidenum">
              <a:rPr lang="en-US" smtClean="0">
                <a:latin typeface="Calibri" pitchFamily="34" charset="0"/>
              </a:rPr>
              <a:pPr eaLnBrk="1" hangingPunct="1"/>
              <a:t>28</a:t>
            </a:fld>
            <a:endParaRPr lang="en-US" smtClean="0">
              <a:latin typeface="Calibri"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21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21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21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7AEE8C-192B-4629-9F6E-C1668DB41251}" type="slidenum">
              <a:rPr lang="en-US" smtClean="0">
                <a:latin typeface="Calibri" pitchFamily="34" charset="0"/>
              </a:rPr>
              <a:pPr eaLnBrk="1" hangingPunct="1"/>
              <a:t>279</a:t>
            </a:fld>
            <a:endParaRPr lang="en-US" smtClean="0">
              <a:latin typeface="Calibri" pitchFamily="34" charset="0"/>
            </a:endParaRPr>
          </a:p>
        </p:txBody>
      </p:sp>
    </p:spTree>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31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31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31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E473E7-9AAE-48A1-A338-AC09DBDB31CC}" type="slidenum">
              <a:rPr lang="en-US" smtClean="0">
                <a:latin typeface="Calibri" pitchFamily="34" charset="0"/>
              </a:rPr>
              <a:pPr eaLnBrk="1" hangingPunct="1"/>
              <a:t>280</a:t>
            </a:fld>
            <a:endParaRPr lang="en-US" smtClean="0">
              <a:latin typeface="Calibri" pitchFamily="34" charset="0"/>
            </a:endParaRPr>
          </a:p>
        </p:txBody>
      </p:sp>
    </p:spTree>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281</a:t>
            </a:fld>
            <a:endParaRPr lang="en-US" smtClean="0">
              <a:latin typeface="Calibri" pitchFamily="34" charset="0"/>
            </a:endParaRPr>
          </a:p>
        </p:txBody>
      </p:sp>
    </p:spTree>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282</a:t>
            </a:fld>
            <a:endParaRPr lang="en-US" smtClean="0">
              <a:latin typeface="Calibri" pitchFamily="34" charset="0"/>
            </a:endParaRPr>
          </a:p>
        </p:txBody>
      </p:sp>
    </p:spTree>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283</a:t>
            </a:fld>
            <a:endParaRPr lang="en-US" smtClean="0">
              <a:latin typeface="Calibri" pitchFamily="34" charset="0"/>
            </a:endParaRPr>
          </a:p>
        </p:txBody>
      </p:sp>
    </p:spTree>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284</a:t>
            </a:fld>
            <a:endParaRPr lang="en-US" smtClean="0">
              <a:latin typeface="Calibri" pitchFamily="34" charset="0"/>
            </a:endParaRPr>
          </a:p>
        </p:txBody>
      </p:sp>
    </p:spTree>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285</a:t>
            </a:fld>
            <a:endParaRPr lang="en-US" smtClean="0">
              <a:latin typeface="Calibri" pitchFamily="34" charset="0"/>
            </a:endParaRPr>
          </a:p>
        </p:txBody>
      </p:sp>
    </p:spTree>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52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52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52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53B564-DC6D-4F7F-8685-F1D1ADF69640}" type="slidenum">
              <a:rPr lang="en-US" smtClean="0">
                <a:latin typeface="Calibri" pitchFamily="34" charset="0"/>
              </a:rPr>
              <a:pPr eaLnBrk="1" hangingPunct="1"/>
              <a:t>286</a:t>
            </a:fld>
            <a:endParaRPr lang="en-US" smtClean="0">
              <a:latin typeface="Calibri" pitchFamily="34" charset="0"/>
            </a:endParaRPr>
          </a:p>
        </p:txBody>
      </p:sp>
    </p:spTree>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62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62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62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CC4A6D-62AE-4596-BCBC-0B05ABD523FF}" type="slidenum">
              <a:rPr lang="en-US" smtClean="0">
                <a:latin typeface="Calibri" pitchFamily="34" charset="0"/>
              </a:rPr>
              <a:pPr eaLnBrk="1" hangingPunct="1"/>
              <a:t>287</a:t>
            </a:fld>
            <a:endParaRPr lang="en-US" smtClean="0">
              <a:latin typeface="Calibri" pitchFamily="34" charset="0"/>
            </a:endParaRPr>
          </a:p>
        </p:txBody>
      </p:sp>
    </p:spTree>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72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72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72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1D79CD2-7D1E-4950-A179-B07A8F12156B}" type="slidenum">
              <a:rPr lang="en-US" smtClean="0">
                <a:latin typeface="Calibri" pitchFamily="34" charset="0"/>
              </a:rPr>
              <a:pPr eaLnBrk="1" hangingPunct="1"/>
              <a:t>288</a:t>
            </a:fld>
            <a:endParaRPr lang="en-US" smtClean="0">
              <a:latin typeface="Calibri" pitchFamily="34" charset="0"/>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4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4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44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5EBB88-62AC-42AD-AE8D-977867F55FA7}" type="slidenum">
              <a:rPr lang="en-US" smtClean="0">
                <a:latin typeface="Calibri" pitchFamily="34" charset="0"/>
              </a:rPr>
              <a:pPr eaLnBrk="1" hangingPunct="1"/>
              <a:t>29</a:t>
            </a:fld>
            <a:endParaRPr lang="en-US" smtClean="0">
              <a:latin typeface="Calibri" pitchFamily="34" charset="0"/>
            </a:endParaRPr>
          </a:p>
        </p:txBody>
      </p:sp>
    </p:spTree>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289</a:t>
            </a:fld>
            <a:endParaRPr lang="en-US" smtClean="0">
              <a:latin typeface="Calibri" pitchFamily="34" charset="0"/>
            </a:endParaRPr>
          </a:p>
        </p:txBody>
      </p:sp>
    </p:spTree>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82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82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82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151BD1D-A464-4943-869A-CF7AB3A41558}" type="slidenum">
              <a:rPr lang="en-US" smtClean="0">
                <a:latin typeface="Calibri" pitchFamily="34" charset="0"/>
              </a:rPr>
              <a:pPr eaLnBrk="1" hangingPunct="1"/>
              <a:t>290</a:t>
            </a:fld>
            <a:endParaRPr lang="en-US" smtClean="0">
              <a:latin typeface="Calibri" pitchFamily="34" charset="0"/>
            </a:endParaRPr>
          </a:p>
        </p:txBody>
      </p:sp>
    </p:spTree>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92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92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93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9C12C21-5666-401F-881C-C5525AD2EC97}" type="slidenum">
              <a:rPr lang="en-US" smtClean="0">
                <a:latin typeface="Calibri" pitchFamily="34" charset="0"/>
              </a:rPr>
              <a:pPr eaLnBrk="1" hangingPunct="1"/>
              <a:t>291</a:t>
            </a:fld>
            <a:endParaRPr lang="en-US" smtClean="0">
              <a:latin typeface="Calibri" pitchFamily="34" charset="0"/>
            </a:endParaRPr>
          </a:p>
        </p:txBody>
      </p:sp>
    </p:spTree>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292</a:t>
            </a:fld>
            <a:endParaRPr lang="en-US" smtClean="0">
              <a:latin typeface="Calibri" pitchFamily="34" charset="0"/>
            </a:endParaRPr>
          </a:p>
        </p:txBody>
      </p:sp>
    </p:spTree>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293</a:t>
            </a:fld>
            <a:endParaRPr lang="en-US" smtClean="0">
              <a:latin typeface="Calibri" pitchFamily="34" charset="0"/>
            </a:endParaRPr>
          </a:p>
        </p:txBody>
      </p:sp>
    </p:spTree>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294</a:t>
            </a:fld>
            <a:endParaRPr lang="en-US" smtClean="0">
              <a:latin typeface="Calibri" pitchFamily="34" charset="0"/>
            </a:endParaRPr>
          </a:p>
        </p:txBody>
      </p:sp>
    </p:spTree>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295</a:t>
            </a:fld>
            <a:endParaRPr lang="en-US" smtClean="0">
              <a:latin typeface="Calibri" pitchFamily="34" charset="0"/>
            </a:endParaRPr>
          </a:p>
        </p:txBody>
      </p:sp>
    </p:spTree>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296</a:t>
            </a:fld>
            <a:endParaRPr lang="en-US" smtClean="0">
              <a:latin typeface="Calibri" pitchFamily="34" charset="0"/>
            </a:endParaRPr>
          </a:p>
        </p:txBody>
      </p:sp>
    </p:spTree>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298</a:t>
            </a:fld>
            <a:endParaRPr lang="en-US" smtClean="0">
              <a:latin typeface="Calibri" pitchFamily="34" charset="0"/>
            </a:endParaRPr>
          </a:p>
        </p:txBody>
      </p:sp>
    </p:spTree>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299</a:t>
            </a:fld>
            <a:endParaRPr lang="en-US" smtClean="0">
              <a:latin typeface="Calibri" pitchFamily="34" charset="0"/>
            </a:endParaRPr>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50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50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50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E49EA93-8FE0-4490-8B18-719828717429}" type="slidenum">
              <a:rPr lang="en-US" smtClean="0">
                <a:latin typeface="Calibri" pitchFamily="34" charset="0"/>
              </a:rPr>
              <a:pPr eaLnBrk="1" hangingPunct="1"/>
              <a:t>31</a:t>
            </a:fld>
            <a:endParaRPr lang="en-US" smtClean="0">
              <a:latin typeface="Calibri" pitchFamily="34" charset="0"/>
            </a:endParaRPr>
          </a:p>
        </p:txBody>
      </p:sp>
    </p:spTree>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300</a:t>
            </a:fld>
            <a:endParaRPr lang="en-US" smtClean="0">
              <a:latin typeface="Calibri" pitchFamily="34" charset="0"/>
            </a:endParaRPr>
          </a:p>
        </p:txBody>
      </p:sp>
    </p:spTree>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301</a:t>
            </a:fld>
            <a:endParaRPr lang="en-US" smtClean="0">
              <a:latin typeface="Calibri" pitchFamily="34" charset="0"/>
            </a:endParaRPr>
          </a:p>
        </p:txBody>
      </p:sp>
    </p:spTree>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302</a:t>
            </a:fld>
            <a:endParaRPr lang="en-US" smtClean="0">
              <a:latin typeface="Calibri" pitchFamily="34" charset="0"/>
            </a:endParaRPr>
          </a:p>
        </p:txBody>
      </p:sp>
    </p:spTree>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4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4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4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7A7450-5358-494C-8008-E911E44212DE}" type="slidenum">
              <a:rPr lang="en-US" smtClean="0">
                <a:latin typeface="Calibri" pitchFamily="34" charset="0"/>
              </a:rPr>
              <a:pPr eaLnBrk="1" hangingPunct="1"/>
              <a:t>303</a:t>
            </a:fld>
            <a:endParaRPr lang="en-US" smtClean="0">
              <a:latin typeface="Calibri" pitchFamily="34" charset="0"/>
            </a:endParaRPr>
          </a:p>
        </p:txBody>
      </p:sp>
    </p:spTree>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1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1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43305D-109A-4B66-B88D-AB6C056D191F}" type="slidenum">
              <a:rPr lang="en-US" smtClean="0">
                <a:latin typeface="Calibri" pitchFamily="34" charset="0"/>
              </a:rPr>
              <a:pPr eaLnBrk="1" hangingPunct="1"/>
              <a:t>304</a:t>
            </a:fld>
            <a:endParaRPr lang="en-US" smtClean="0">
              <a:latin typeface="Calibri" pitchFamily="34" charset="0"/>
            </a:endParaRPr>
          </a:p>
        </p:txBody>
      </p:sp>
    </p:spTree>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2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DF6837-0F2F-4048-8873-AD06177321AD}" type="slidenum">
              <a:rPr lang="en-US" smtClean="0">
                <a:latin typeface="Calibri" pitchFamily="34" charset="0"/>
              </a:rPr>
              <a:pPr eaLnBrk="1" hangingPunct="1"/>
              <a:t>305</a:t>
            </a:fld>
            <a:endParaRPr lang="en-US" smtClean="0">
              <a:latin typeface="Calibri" pitchFamily="34" charset="0"/>
            </a:endParaRPr>
          </a:p>
        </p:txBody>
      </p:sp>
    </p:spTree>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1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1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1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43305D-109A-4B66-B88D-AB6C056D191F}" type="slidenum">
              <a:rPr lang="en-US" smtClean="0">
                <a:latin typeface="Calibri" pitchFamily="34" charset="0"/>
              </a:rPr>
              <a:pPr eaLnBrk="1" hangingPunct="1"/>
              <a:t>307</a:t>
            </a:fld>
            <a:endParaRPr lang="en-US" smtClean="0">
              <a:latin typeface="Calibri" pitchFamily="34" charset="0"/>
            </a:endParaRPr>
          </a:p>
        </p:txBody>
      </p:sp>
    </p:spTree>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2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DF6837-0F2F-4048-8873-AD06177321AD}" type="slidenum">
              <a:rPr lang="en-US" smtClean="0">
                <a:latin typeface="Calibri" pitchFamily="34" charset="0"/>
              </a:rPr>
              <a:pPr eaLnBrk="1" hangingPunct="1"/>
              <a:t>308</a:t>
            </a:fld>
            <a:endParaRPr lang="en-US" smtClean="0">
              <a:latin typeface="Calibri" pitchFamily="34" charset="0"/>
            </a:endParaRPr>
          </a:p>
        </p:txBody>
      </p:sp>
    </p:spTree>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2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2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DF6837-0F2F-4048-8873-AD06177321AD}" type="slidenum">
              <a:rPr lang="en-US" smtClean="0">
                <a:latin typeface="Calibri" pitchFamily="34" charset="0"/>
              </a:rPr>
              <a:pPr eaLnBrk="1" hangingPunct="1"/>
              <a:t>309</a:t>
            </a:fld>
            <a:endParaRPr lang="en-US" smtClean="0">
              <a:latin typeface="Calibri" pitchFamily="34" charset="0"/>
            </a:endParaRPr>
          </a:p>
        </p:txBody>
      </p:sp>
    </p:spTree>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310</a:t>
            </a:fld>
            <a:endParaRPr lang="en-US" smtClean="0">
              <a:latin typeface="Calibri" pitchFamily="34"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6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6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6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F60F74-A311-4E82-9B2D-0C5E8318425A}" type="slidenum">
              <a:rPr lang="en-US" smtClean="0">
                <a:latin typeface="Calibri" pitchFamily="34" charset="0"/>
              </a:rPr>
              <a:pPr eaLnBrk="1" hangingPunct="1"/>
              <a:t>32</a:t>
            </a:fld>
            <a:endParaRPr lang="en-US" smtClean="0">
              <a:latin typeface="Calibri" pitchFamily="34" charset="0"/>
            </a:endParaRPr>
          </a:p>
        </p:txBody>
      </p:sp>
    </p:spTree>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0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0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61C0C7-CADE-46B3-A0CC-AEC83CAF7A70}" type="slidenum">
              <a:rPr lang="en-US" smtClean="0">
                <a:latin typeface="Calibri" pitchFamily="34" charset="0"/>
              </a:rPr>
              <a:pPr eaLnBrk="1" hangingPunct="1"/>
              <a:t>311</a:t>
            </a:fld>
            <a:endParaRPr lang="en-US" smtClean="0">
              <a:latin typeface="Calibri" pitchFamily="34" charset="0"/>
            </a:endParaRPr>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313</a:t>
            </a:fld>
            <a:endParaRPr lang="en-US" smtClean="0">
              <a:latin typeface="Calibri" pitchFamily="34" charset="0"/>
            </a:endParaRPr>
          </a:p>
        </p:txBody>
      </p:sp>
    </p:spTree>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314</a:t>
            </a:fld>
            <a:endParaRPr lang="en-US" smtClean="0">
              <a:latin typeface="Calibri" pitchFamily="34" charset="0"/>
            </a:endParaRPr>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315</a:t>
            </a:fld>
            <a:endParaRPr lang="en-US" smtClean="0">
              <a:latin typeface="Calibri" pitchFamily="34" charset="0"/>
            </a:endParaRPr>
          </a:p>
        </p:txBody>
      </p:sp>
    </p:spTree>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316</a:t>
            </a:fld>
            <a:endParaRPr lang="en-US" smtClean="0">
              <a:latin typeface="Calibri" pitchFamily="34" charset="0"/>
            </a:endParaRPr>
          </a:p>
        </p:txBody>
      </p:sp>
    </p:spTree>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317</a:t>
            </a:fld>
            <a:endParaRPr lang="en-US" smtClean="0">
              <a:latin typeface="Calibri" pitchFamily="34" charset="0"/>
            </a:endParaRPr>
          </a:p>
        </p:txBody>
      </p:sp>
    </p:spTree>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30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30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ABD5A2-08AF-4571-B8C1-34FF3A67D36F}" type="slidenum">
              <a:rPr lang="en-US" smtClean="0">
                <a:latin typeface="Calibri" pitchFamily="34" charset="0"/>
              </a:rPr>
              <a:pPr eaLnBrk="1" hangingPunct="1"/>
              <a:t>318</a:t>
            </a:fld>
            <a:endParaRPr lang="en-US" smtClean="0">
              <a:latin typeface="Calibri" pitchFamily="34" charset="0"/>
            </a:endParaRPr>
          </a:p>
        </p:txBody>
      </p:sp>
    </p:spTree>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6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6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04B4246-9B08-487F-A83F-89BCF852E271}" type="slidenum">
              <a:rPr lang="en-US" smtClean="0">
                <a:latin typeface="Calibri" pitchFamily="34" charset="0"/>
              </a:rPr>
              <a:pPr eaLnBrk="1" hangingPunct="1"/>
              <a:t>320</a:t>
            </a:fld>
            <a:endParaRPr lang="en-US" smtClean="0">
              <a:latin typeface="Calibri" pitchFamily="34" charset="0"/>
            </a:endParaRPr>
          </a:p>
        </p:txBody>
      </p:sp>
    </p:spTree>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7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7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74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A086DD-0AA2-417A-A526-B4A983E7AE6E}" type="slidenum">
              <a:rPr lang="en-US" smtClean="0">
                <a:latin typeface="Calibri" pitchFamily="34" charset="0"/>
              </a:rPr>
              <a:pPr eaLnBrk="1" hangingPunct="1"/>
              <a:t>321</a:t>
            </a:fld>
            <a:endParaRPr lang="en-US" smtClean="0">
              <a:latin typeface="Calibri" pitchFamily="34" charset="0"/>
            </a:endParaRPr>
          </a:p>
        </p:txBody>
      </p:sp>
    </p:spTree>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8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8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8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B08D54D-217C-417A-BAB7-482F7D66321D}" type="slidenum">
              <a:rPr lang="en-US" smtClean="0">
                <a:latin typeface="Calibri" pitchFamily="34" charset="0"/>
              </a:rPr>
              <a:pPr eaLnBrk="1" hangingPunct="1"/>
              <a:t>322</a:t>
            </a:fld>
            <a:endParaRPr lang="en-US" smtClean="0">
              <a:latin typeface="Calibri" pitchFamily="34"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7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7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471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3B35CE-DD67-402F-987E-60E7ED8D6E95}" type="slidenum">
              <a:rPr lang="en-US" smtClean="0">
                <a:latin typeface="Calibri" pitchFamily="34" charset="0"/>
              </a:rPr>
              <a:pPr eaLnBrk="1" hangingPunct="1"/>
              <a:t>33</a:t>
            </a:fld>
            <a:endParaRPr lang="en-US" smtClean="0">
              <a:latin typeface="Calibri" pitchFamily="34" charset="0"/>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49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495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23E233-F3B9-4983-9DB0-AFCB03C0B7CC}" type="slidenum">
              <a:rPr lang="en-US" smtClean="0">
                <a:latin typeface="Calibri" pitchFamily="34" charset="0"/>
              </a:rPr>
              <a:pPr eaLnBrk="1" hangingPunct="1"/>
              <a:t>323</a:t>
            </a:fld>
            <a:endParaRPr lang="en-US" smtClean="0">
              <a:latin typeface="Calibri" pitchFamily="34" charset="0"/>
            </a:endParaRPr>
          </a:p>
        </p:txBody>
      </p:sp>
    </p:spTree>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05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05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DA6308B-DBCA-4008-AB43-9CB61D851210}" type="slidenum">
              <a:rPr lang="en-US" smtClean="0">
                <a:latin typeface="Calibri" pitchFamily="34" charset="0"/>
              </a:rPr>
              <a:pPr eaLnBrk="1" hangingPunct="1"/>
              <a:t>324</a:t>
            </a:fld>
            <a:endParaRPr lang="en-US" smtClean="0">
              <a:latin typeface="Calibri" pitchFamily="34" charset="0"/>
            </a:endParaRPr>
          </a:p>
        </p:txBody>
      </p:sp>
    </p:spTree>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1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1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1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AC76690-6A73-4B43-BB3C-E69998D43523}" type="slidenum">
              <a:rPr lang="en-US" smtClean="0">
                <a:latin typeface="Calibri" pitchFamily="34" charset="0"/>
              </a:rPr>
              <a:pPr eaLnBrk="1" hangingPunct="1"/>
              <a:t>325</a:t>
            </a:fld>
            <a:endParaRPr lang="en-US" smtClean="0">
              <a:latin typeface="Calibri" pitchFamily="34" charset="0"/>
            </a:endParaRPr>
          </a:p>
        </p:txBody>
      </p:sp>
    </p:spTree>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2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2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DE3985-85A7-414B-8450-16CDDEFAEE15}" type="slidenum">
              <a:rPr lang="en-US" smtClean="0">
                <a:latin typeface="Calibri" pitchFamily="34" charset="0"/>
              </a:rPr>
              <a:pPr eaLnBrk="1" hangingPunct="1"/>
              <a:t>326</a:t>
            </a:fld>
            <a:endParaRPr lang="en-US" smtClean="0">
              <a:latin typeface="Calibri" pitchFamily="34" charset="0"/>
            </a:endParaRPr>
          </a:p>
        </p:txBody>
      </p:sp>
    </p:spTree>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3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36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E3AC91-19E4-4E59-B123-28C0F416D9F2}" type="slidenum">
              <a:rPr lang="en-US" smtClean="0">
                <a:latin typeface="Calibri" pitchFamily="34" charset="0"/>
              </a:rPr>
              <a:pPr eaLnBrk="1" hangingPunct="1"/>
              <a:t>327</a:t>
            </a:fld>
            <a:endParaRPr lang="en-US" smtClean="0">
              <a:latin typeface="Calibri" pitchFamily="34" charset="0"/>
            </a:endParaRPr>
          </a:p>
        </p:txBody>
      </p:sp>
    </p:spTree>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4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4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40B3DD4-D61C-4CB4-A6FB-142AF6221B29}" type="slidenum">
              <a:rPr lang="en-US" smtClean="0">
                <a:latin typeface="Calibri" pitchFamily="34" charset="0"/>
              </a:rPr>
              <a:pPr eaLnBrk="1" hangingPunct="1"/>
              <a:t>328</a:t>
            </a:fld>
            <a:endParaRPr lang="en-US" smtClean="0">
              <a:latin typeface="Calibri" pitchFamily="34" charset="0"/>
            </a:endParaRPr>
          </a:p>
        </p:txBody>
      </p:sp>
    </p:spTree>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5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5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56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F61A48-4E63-418C-8070-724BA5C259C4}" type="slidenum">
              <a:rPr lang="en-US" smtClean="0">
                <a:latin typeface="Calibri" pitchFamily="34" charset="0"/>
              </a:rPr>
              <a:pPr eaLnBrk="1" hangingPunct="1"/>
              <a:t>329</a:t>
            </a:fld>
            <a:endParaRPr lang="en-US" smtClean="0">
              <a:latin typeface="Calibri" pitchFamily="34" charset="0"/>
            </a:endParaRPr>
          </a:p>
        </p:txBody>
      </p:sp>
    </p:spTree>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6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6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CD4E889-9DDE-43EC-8A45-5343CA65E2F4}" type="slidenum">
              <a:rPr lang="en-US" smtClean="0">
                <a:latin typeface="Calibri" pitchFamily="34" charset="0"/>
              </a:rPr>
              <a:pPr eaLnBrk="1" hangingPunct="1"/>
              <a:t>330</a:t>
            </a:fld>
            <a:endParaRPr lang="en-US" smtClean="0">
              <a:latin typeface="Calibri" pitchFamily="34" charset="0"/>
            </a:endParaRPr>
          </a:p>
        </p:txBody>
      </p:sp>
    </p:spTree>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77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77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53D5233-235A-41A5-B7D4-0F6D22C53345}" type="slidenum">
              <a:rPr lang="en-US" smtClean="0">
                <a:latin typeface="Calibri" pitchFamily="34" charset="0"/>
              </a:rPr>
              <a:pPr eaLnBrk="1" hangingPunct="1"/>
              <a:t>331</a:t>
            </a:fld>
            <a:endParaRPr lang="en-US" smtClean="0">
              <a:latin typeface="Calibri" pitchFamily="34" charset="0"/>
            </a:endParaRPr>
          </a:p>
        </p:txBody>
      </p:sp>
    </p:spTree>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7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87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87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CEF75C6-57C8-4828-AAA8-EDD87B9FA2F7}" type="slidenum">
              <a:rPr lang="en-US" smtClean="0">
                <a:latin typeface="Calibri" pitchFamily="34" charset="0"/>
              </a:rPr>
              <a:pPr eaLnBrk="1" hangingPunct="1"/>
              <a:t>332</a:t>
            </a:fld>
            <a:endParaRPr lang="en-US" smtClean="0">
              <a:latin typeface="Calibri" pitchFamily="34" charset="0"/>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3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3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38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816884E-8086-4481-A35A-7DBF41F84AFE}" type="slidenum">
              <a:rPr lang="en-US" smtClean="0">
                <a:latin typeface="Calibri" pitchFamily="34" charset="0"/>
              </a:rPr>
              <a:pPr eaLnBrk="1" hangingPunct="1"/>
              <a:t>4</a:t>
            </a:fld>
            <a:endParaRPr lang="en-US" smtClean="0">
              <a:latin typeface="Calibri" pitchFamily="34"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36</a:t>
            </a:fld>
            <a:endParaRPr lang="en-US" smtClean="0">
              <a:latin typeface="Calibri" pitchFamily="34" charset="0"/>
            </a:endParaRPr>
          </a:p>
        </p:txBody>
      </p:sp>
    </p:spTree>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7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597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597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C25A2F-9A02-4BDF-BA61-84395D1A6166}" type="slidenum">
              <a:rPr lang="en-US" smtClean="0">
                <a:latin typeface="Calibri" pitchFamily="34" charset="0"/>
              </a:rPr>
              <a:pPr eaLnBrk="1" hangingPunct="1"/>
              <a:t>333</a:t>
            </a:fld>
            <a:endParaRPr lang="en-US" smtClean="0">
              <a:latin typeface="Calibri" pitchFamily="34" charset="0"/>
            </a:endParaRPr>
          </a:p>
        </p:txBody>
      </p:sp>
    </p:spTree>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18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18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BEF9B5-7881-49A2-9BFA-05B2CD2A6B3A}" type="slidenum">
              <a:rPr lang="en-US" smtClean="0">
                <a:latin typeface="Calibri" pitchFamily="34" charset="0"/>
              </a:rPr>
              <a:pPr eaLnBrk="1" hangingPunct="1"/>
              <a:t>334</a:t>
            </a:fld>
            <a:endParaRPr lang="en-US" smtClean="0">
              <a:latin typeface="Calibri" pitchFamily="34" charset="0"/>
            </a:endParaRPr>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28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28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B3E2E31-49AB-4046-B35E-0185A8649912}" type="slidenum">
              <a:rPr lang="en-US" smtClean="0">
                <a:latin typeface="Calibri" pitchFamily="34" charset="0"/>
              </a:rPr>
              <a:pPr eaLnBrk="1" hangingPunct="1"/>
              <a:t>337</a:t>
            </a:fld>
            <a:endParaRPr lang="en-US" smtClean="0">
              <a:latin typeface="Calibri" pitchFamily="34" charset="0"/>
            </a:endParaRPr>
          </a:p>
        </p:txBody>
      </p:sp>
    </p:spTree>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3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3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3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6BF2BBD-E862-4612-B046-010E051D51BD}" type="slidenum">
              <a:rPr lang="en-US" smtClean="0">
                <a:latin typeface="Calibri" pitchFamily="34" charset="0"/>
              </a:rPr>
              <a:pPr eaLnBrk="1" hangingPunct="1"/>
              <a:t>338</a:t>
            </a:fld>
            <a:endParaRPr lang="en-US" smtClean="0">
              <a:latin typeface="Calibri" pitchFamily="34" charset="0"/>
            </a:endParaRPr>
          </a:p>
        </p:txBody>
      </p:sp>
    </p:spTree>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4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4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4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81096C-CC06-40E2-AC1E-48E772484CCF}" type="slidenum">
              <a:rPr lang="en-US" smtClean="0">
                <a:latin typeface="Calibri" pitchFamily="34" charset="0"/>
              </a:rPr>
              <a:pPr eaLnBrk="1" hangingPunct="1"/>
              <a:t>339</a:t>
            </a:fld>
            <a:endParaRPr lang="en-US" smtClean="0">
              <a:latin typeface="Calibri" pitchFamily="34" charset="0"/>
            </a:endParaRPr>
          </a:p>
        </p:txBody>
      </p:sp>
    </p:spTree>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5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5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5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CEA1C61-7CC4-4E94-829D-A81EB53497AB}" type="slidenum">
              <a:rPr lang="en-US" smtClean="0">
                <a:latin typeface="Calibri" pitchFamily="34" charset="0"/>
              </a:rPr>
              <a:pPr eaLnBrk="1" hangingPunct="1"/>
              <a:t>341</a:t>
            </a:fld>
            <a:endParaRPr lang="en-US" smtClean="0">
              <a:latin typeface="Calibri" pitchFamily="34" charset="0"/>
            </a:endParaRPr>
          </a:p>
        </p:txBody>
      </p:sp>
    </p:spTree>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69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69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63372AE-712B-4672-88B9-B2A151901E33}" type="slidenum">
              <a:rPr lang="en-US" smtClean="0">
                <a:latin typeface="Calibri" pitchFamily="34" charset="0"/>
              </a:rPr>
              <a:pPr eaLnBrk="1" hangingPunct="1"/>
              <a:t>342</a:t>
            </a:fld>
            <a:endParaRPr lang="en-US" smtClean="0">
              <a:latin typeface="Calibri" pitchFamily="34" charset="0"/>
            </a:endParaRPr>
          </a:p>
        </p:txBody>
      </p:sp>
    </p:spTree>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79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79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835CD1-C033-4D9C-B393-1FED761536F9}" type="slidenum">
              <a:rPr lang="en-US" smtClean="0">
                <a:latin typeface="Calibri" pitchFamily="34" charset="0"/>
              </a:rPr>
              <a:pPr eaLnBrk="1" hangingPunct="1"/>
              <a:t>345</a:t>
            </a:fld>
            <a:endParaRPr lang="en-US" smtClean="0">
              <a:latin typeface="Calibri" pitchFamily="34" charset="0"/>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689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689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BB9B4CB-768C-4061-8880-F97FF71A88AB}" type="slidenum">
              <a:rPr lang="en-US" smtClean="0">
                <a:latin typeface="Calibri" pitchFamily="34" charset="0"/>
              </a:rPr>
              <a:pPr eaLnBrk="1" hangingPunct="1"/>
              <a:t>348</a:t>
            </a:fld>
            <a:endParaRPr lang="en-US" smtClean="0">
              <a:latin typeface="Calibri" pitchFamily="34" charset="0"/>
            </a:endParaRPr>
          </a:p>
        </p:txBody>
      </p:sp>
    </p:spTree>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00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00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C4C023C-17AC-4E1A-ADA0-50C8E08BC0B2}" type="slidenum">
              <a:rPr lang="en-US" smtClean="0">
                <a:latin typeface="Calibri" pitchFamily="34" charset="0"/>
              </a:rPr>
              <a:pPr eaLnBrk="1" hangingPunct="1"/>
              <a:t>349</a:t>
            </a:fld>
            <a:endParaRPr lang="en-US" smtClean="0">
              <a:latin typeface="Calibri" pitchFamily="34" charset="0"/>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37</a:t>
            </a:fld>
            <a:endParaRPr lang="en-US" smtClean="0">
              <a:latin typeface="Calibri" pitchFamily="34" charset="0"/>
            </a:endParaRP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10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10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E29E1A-92A2-46A1-AA83-F44EDC836278}" type="slidenum">
              <a:rPr lang="en-US" smtClean="0">
                <a:latin typeface="Calibri" pitchFamily="34" charset="0"/>
              </a:rPr>
              <a:pPr eaLnBrk="1" hangingPunct="1"/>
              <a:t>357</a:t>
            </a:fld>
            <a:endParaRPr lang="en-US" smtClean="0">
              <a:latin typeface="Calibri" pitchFamily="34" charset="0"/>
            </a:endParaRPr>
          </a:p>
        </p:txBody>
      </p:sp>
    </p:spTree>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30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30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F58989-33B5-438B-8F40-306487EC90BF}" type="slidenum">
              <a:rPr lang="en-US" smtClean="0">
                <a:latin typeface="Calibri" pitchFamily="34" charset="0"/>
              </a:rPr>
              <a:pPr eaLnBrk="1" hangingPunct="1"/>
              <a:t>359</a:t>
            </a:fld>
            <a:endParaRPr lang="en-US" smtClean="0">
              <a:latin typeface="Calibri" pitchFamily="34" charset="0"/>
            </a:endParaRPr>
          </a:p>
        </p:txBody>
      </p:sp>
    </p:spTree>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20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20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E2FB56-2E6A-47C8-80E0-4CE1F861B402}" type="slidenum">
              <a:rPr lang="en-US" smtClean="0">
                <a:latin typeface="Calibri" pitchFamily="34" charset="0"/>
              </a:rPr>
              <a:pPr eaLnBrk="1" hangingPunct="1"/>
              <a:t>360</a:t>
            </a:fld>
            <a:endParaRPr lang="en-US" smtClean="0">
              <a:latin typeface="Calibri" pitchFamily="34" charset="0"/>
            </a:endParaRPr>
          </a:p>
        </p:txBody>
      </p:sp>
    </p:spTree>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4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4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FBEC87-7597-430C-8C6D-D557DCA129B3}" type="slidenum">
              <a:rPr lang="en-US" smtClean="0">
                <a:latin typeface="Calibri" pitchFamily="34" charset="0"/>
              </a:rPr>
              <a:pPr eaLnBrk="1" hangingPunct="1"/>
              <a:t>361</a:t>
            </a:fld>
            <a:endParaRPr lang="en-US" smtClean="0">
              <a:latin typeface="Calibri" pitchFamily="34" charset="0"/>
            </a:endParaRPr>
          </a:p>
        </p:txBody>
      </p:sp>
    </p:spTree>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4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4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FBEC87-7597-430C-8C6D-D557DCA129B3}" type="slidenum">
              <a:rPr lang="en-US" smtClean="0">
                <a:latin typeface="Calibri" pitchFamily="34" charset="0"/>
              </a:rPr>
              <a:pPr eaLnBrk="1" hangingPunct="1"/>
              <a:t>362</a:t>
            </a:fld>
            <a:endParaRPr lang="en-US" smtClean="0">
              <a:latin typeface="Calibri" pitchFamily="34" charset="0"/>
            </a:endParaRPr>
          </a:p>
        </p:txBody>
      </p:sp>
    </p:spTree>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1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41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41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FBEC87-7597-430C-8C6D-D557DCA129B3}" type="slidenum">
              <a:rPr lang="en-US" smtClean="0">
                <a:latin typeface="Calibri" pitchFamily="34" charset="0"/>
              </a:rPr>
              <a:pPr eaLnBrk="1" hangingPunct="1"/>
              <a:t>363</a:t>
            </a:fld>
            <a:endParaRPr lang="en-US" smtClean="0">
              <a:latin typeface="Calibri" pitchFamily="34" charset="0"/>
            </a:endParaRPr>
          </a:p>
        </p:txBody>
      </p:sp>
    </p:spTree>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1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51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51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7C16039-A8EA-49D1-8027-801C1BD86E79}" type="slidenum">
              <a:rPr lang="en-US" smtClean="0">
                <a:latin typeface="Calibri" pitchFamily="34" charset="0"/>
              </a:rPr>
              <a:pPr eaLnBrk="1" hangingPunct="1"/>
              <a:t>388</a:t>
            </a:fld>
            <a:endParaRPr lang="en-US" smtClean="0">
              <a:latin typeface="Calibri" pitchFamily="34" charset="0"/>
            </a:endParaRPr>
          </a:p>
        </p:txBody>
      </p:sp>
    </p:spTree>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61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61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61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3269A1-369D-4F4E-AD16-11BE53617516}" type="slidenum">
              <a:rPr lang="en-US" smtClean="0">
                <a:latin typeface="Calibri" pitchFamily="34" charset="0"/>
              </a:rPr>
              <a:pPr eaLnBrk="1" hangingPunct="1"/>
              <a:t>389</a:t>
            </a:fld>
            <a:endParaRPr lang="en-US" smtClean="0">
              <a:latin typeface="Calibri" pitchFamily="34" charset="0"/>
            </a:endParaRPr>
          </a:p>
        </p:txBody>
      </p:sp>
    </p:spTree>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7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7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782DC14-1A90-48FC-88AF-D93B6289FDF0}" type="slidenum">
              <a:rPr lang="en-US" smtClean="0">
                <a:latin typeface="Calibri" pitchFamily="34" charset="0"/>
              </a:rPr>
              <a:pPr eaLnBrk="1" hangingPunct="1"/>
              <a:t>390</a:t>
            </a:fld>
            <a:endParaRPr lang="en-US" smtClean="0">
              <a:latin typeface="Calibri" pitchFamily="34" charset="0"/>
            </a:endParaRPr>
          </a:p>
        </p:txBody>
      </p:sp>
    </p:spTree>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82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82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82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659395-F1CD-44FC-B638-B02753E6FC9F}" type="slidenum">
              <a:rPr lang="en-US" smtClean="0">
                <a:latin typeface="Calibri" pitchFamily="34" charset="0"/>
              </a:rPr>
              <a:pPr eaLnBrk="1" hangingPunct="1"/>
              <a:t>391</a:t>
            </a:fld>
            <a:endParaRPr lang="en-US" smtClean="0">
              <a:latin typeface="Calibri" pitchFamily="34" charset="0"/>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38</a:t>
            </a:fld>
            <a:endParaRPr lang="en-US" smtClean="0">
              <a:latin typeface="Calibri" pitchFamily="34" charset="0"/>
            </a:endParaRP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79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792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CB613A4-4E09-4759-9581-510C16C4C78B}" type="slidenum">
              <a:rPr lang="en-US" smtClean="0">
                <a:latin typeface="Calibri" pitchFamily="34" charset="0"/>
              </a:rPr>
              <a:pPr eaLnBrk="1" hangingPunct="1"/>
              <a:t>392</a:t>
            </a:fld>
            <a:endParaRPr lang="en-US" smtClean="0">
              <a:latin typeface="Calibri" pitchFamily="34" charset="0"/>
            </a:endParaRPr>
          </a:p>
        </p:txBody>
      </p:sp>
    </p:spTree>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0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0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0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DD219E-5CD6-4A60-8892-3DCD39B150D5}" type="slidenum">
              <a:rPr lang="en-US" smtClean="0">
                <a:latin typeface="Calibri" pitchFamily="34" charset="0"/>
              </a:rPr>
              <a:pPr eaLnBrk="1" hangingPunct="1"/>
              <a:t>393</a:t>
            </a:fld>
            <a:endParaRPr lang="en-US" smtClean="0">
              <a:latin typeface="Calibri" pitchFamily="34" charset="0"/>
            </a:endParaRPr>
          </a:p>
        </p:txBody>
      </p:sp>
    </p:spTree>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1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1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1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E47558F-4A0C-4C36-8C50-2A1D2E1AEFB9}" type="slidenum">
              <a:rPr lang="en-US" smtClean="0">
                <a:latin typeface="Calibri" pitchFamily="34" charset="0"/>
              </a:rPr>
              <a:pPr eaLnBrk="1" hangingPunct="1"/>
              <a:t>394</a:t>
            </a:fld>
            <a:endParaRPr lang="en-US" smtClean="0">
              <a:latin typeface="Calibri" pitchFamily="34" charset="0"/>
            </a:endParaRPr>
          </a:p>
        </p:txBody>
      </p:sp>
    </p:spTree>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2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2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2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0EC114B-8C5D-4EC5-92C1-66BC8AA03A3A}" type="slidenum">
              <a:rPr lang="en-US" smtClean="0">
                <a:latin typeface="Calibri" pitchFamily="34" charset="0"/>
              </a:rPr>
              <a:pPr eaLnBrk="1" hangingPunct="1"/>
              <a:t>395</a:t>
            </a:fld>
            <a:endParaRPr lang="en-US" smtClean="0">
              <a:latin typeface="Calibri" pitchFamily="34" charset="0"/>
            </a:endParaRPr>
          </a:p>
        </p:txBody>
      </p:sp>
    </p:spTree>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3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33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33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9CD3BB-43EF-4765-8F70-4F1A65C879F3}" type="slidenum">
              <a:rPr lang="en-US" smtClean="0">
                <a:latin typeface="Calibri" pitchFamily="34" charset="0"/>
              </a:rPr>
              <a:pPr eaLnBrk="1" hangingPunct="1"/>
              <a:t>396</a:t>
            </a:fld>
            <a:endParaRPr lang="en-US" smtClean="0">
              <a:latin typeface="Calibri" pitchFamily="34" charset="0"/>
            </a:endParaRPr>
          </a:p>
        </p:txBody>
      </p:sp>
    </p:spTree>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4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4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613280-3883-42DF-8A44-B99118182FDA}" type="slidenum">
              <a:rPr lang="en-US" smtClean="0">
                <a:latin typeface="Calibri" pitchFamily="34" charset="0"/>
              </a:rPr>
              <a:pPr eaLnBrk="1" hangingPunct="1"/>
              <a:t>397</a:t>
            </a:fld>
            <a:endParaRPr lang="en-US" smtClean="0">
              <a:latin typeface="Calibri" pitchFamily="34" charset="0"/>
            </a:endParaRPr>
          </a:p>
        </p:txBody>
      </p:sp>
    </p:spTree>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5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5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2F894A1-A1EB-41E4-89F9-E7B98C8EBBE0}" type="slidenum">
              <a:rPr lang="en-US" smtClean="0">
                <a:latin typeface="Calibri" pitchFamily="34" charset="0"/>
              </a:rPr>
              <a:pPr eaLnBrk="1" hangingPunct="1"/>
              <a:t>398</a:t>
            </a:fld>
            <a:endParaRPr lang="en-US" smtClean="0">
              <a:latin typeface="Calibri" pitchFamily="34" charset="0"/>
            </a:endParaRPr>
          </a:p>
        </p:txBody>
      </p:sp>
    </p:spTree>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6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86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F6B67E-18C4-48DA-99D4-371CEB6BB638}" type="slidenum">
              <a:rPr lang="en-US" smtClean="0">
                <a:latin typeface="Calibri" pitchFamily="34" charset="0"/>
              </a:rPr>
              <a:pPr eaLnBrk="1" hangingPunct="1"/>
              <a:t>402</a:t>
            </a:fld>
            <a:endParaRPr lang="en-US" smtClean="0">
              <a:latin typeface="Calibri" pitchFamily="34" charset="0"/>
            </a:endParaRPr>
          </a:p>
        </p:txBody>
      </p:sp>
    </p:spTree>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7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487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A19E14-FF99-419D-AA9B-B00BF9E0EA2E}" type="slidenum">
              <a:rPr lang="en-US" smtClean="0">
                <a:latin typeface="Calibri" pitchFamily="34" charset="0"/>
              </a:rPr>
              <a:pPr eaLnBrk="1" hangingPunct="1"/>
              <a:t>404</a:t>
            </a:fld>
            <a:endParaRPr lang="en-US" smtClean="0">
              <a:latin typeface="Calibri" pitchFamily="34" charset="0"/>
            </a:endParaRPr>
          </a:p>
        </p:txBody>
      </p:sp>
    </p:spTree>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42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42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84569F-ED19-4BEE-BD81-C46D2FA140B2}" type="slidenum">
              <a:rPr lang="en-US" smtClean="0">
                <a:latin typeface="Calibri" pitchFamily="34" charset="0"/>
              </a:rPr>
              <a:pPr eaLnBrk="1" hangingPunct="1"/>
              <a:t>405</a:t>
            </a:fld>
            <a:endParaRPr lang="en-US" smtClean="0">
              <a:latin typeface="Calibri" pitchFamily="34" charset="0"/>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81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ea typeface="ＭＳ Ｐゴシック" pitchFamily="34" charset="-128"/>
              </a:rPr>
              <a:t>For a JQE25-20M: AC power calculations:</a:t>
            </a:r>
          </a:p>
          <a:p>
            <a:endParaRPr lang="en-US" smtClean="0">
              <a:ea typeface="ＭＳ Ｐゴシック" pitchFamily="34" charset="-128"/>
            </a:endParaRPr>
          </a:p>
          <a:p>
            <a:r>
              <a:rPr lang="en-US" smtClean="0">
                <a:ea typeface="ＭＳ Ｐゴシック" pitchFamily="34" charset="-128"/>
              </a:rPr>
              <a:t>125 VAC * 10.5 A =&gt; 1312.5 W/PS</a:t>
            </a:r>
          </a:p>
          <a:p>
            <a:r>
              <a:rPr lang="en-US" smtClean="0">
                <a:ea typeface="ＭＳ Ｐゴシック" pitchFamily="34" charset="-128"/>
              </a:rPr>
              <a:t>20 PS/Rack * 1312.5 W/PS =&gt; 26,250 W/Rack</a:t>
            </a:r>
          </a:p>
          <a:p>
            <a:r>
              <a:rPr lang="en-US" smtClean="0">
                <a:ea typeface="ＭＳ Ｐゴシック" pitchFamily="34" charset="-128"/>
              </a:rPr>
              <a:t>7 Racks * 26,250 W/Rack =&gt; 183,750 W</a:t>
            </a:r>
          </a:p>
          <a:p>
            <a:r>
              <a:rPr lang="en-US" smtClean="0">
                <a:ea typeface="ＭＳ Ｐゴシック" pitchFamily="34" charset="-128"/>
              </a:rPr>
              <a:t>20 PS/Rack * 10.5 A/PS =&gt; 210 A/Rack</a:t>
            </a:r>
          </a:p>
          <a:p>
            <a:r>
              <a:rPr lang="en-US" smtClean="0">
                <a:ea typeface="ＭＳ Ｐゴシック" pitchFamily="34" charset="-128"/>
              </a:rPr>
              <a:t>7 Racks * 210A/Rack =&gt; 1470 A</a:t>
            </a:r>
          </a:p>
          <a:p>
            <a:endParaRPr lang="en-US" smtClean="0">
              <a:ea typeface="ＭＳ Ｐゴシック" pitchFamily="34" charset="-128"/>
            </a:endParaRPr>
          </a:p>
        </p:txBody>
      </p:sp>
      <p:sp>
        <p:nvSpPr>
          <p:cNvPr id="3481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E5B9B12-B649-4823-9FB9-B70530894F6F}" type="slidenum">
              <a:rPr lang="en-US" smtClean="0">
                <a:latin typeface="Calibri" pitchFamily="34" charset="0"/>
              </a:rPr>
              <a:pPr eaLnBrk="1" hangingPunct="1"/>
              <a:t>39</a:t>
            </a:fld>
            <a:endParaRPr lang="en-US" smtClean="0">
              <a:latin typeface="Calibri" pitchFamily="34" charset="0"/>
            </a:endParaRPr>
          </a:p>
        </p:txBody>
      </p:sp>
    </p:spTree>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63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63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C784FD4-6C28-42E8-AB16-5477D904B095}" type="slidenum">
              <a:rPr lang="en-US" smtClean="0">
                <a:latin typeface="Calibri" pitchFamily="34" charset="0"/>
              </a:rPr>
              <a:pPr eaLnBrk="1" hangingPunct="1"/>
              <a:t>406</a:t>
            </a:fld>
            <a:endParaRPr lang="en-US" smtClean="0">
              <a:latin typeface="Calibri" pitchFamily="34" charset="0"/>
            </a:endParaRPr>
          </a:p>
        </p:txBody>
      </p:sp>
    </p:spTree>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407</a:t>
            </a:fld>
            <a:endParaRPr lang="en-US" smtClean="0">
              <a:latin typeface="Calibri" pitchFamily="34" charset="0"/>
            </a:endParaRPr>
          </a:p>
        </p:txBody>
      </p:sp>
    </p:spTree>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408</a:t>
            </a:fld>
            <a:endParaRPr lang="en-US" smtClean="0">
              <a:latin typeface="Calibri" pitchFamily="34" charset="0"/>
            </a:endParaRPr>
          </a:p>
        </p:txBody>
      </p:sp>
    </p:spTree>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2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2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2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D2BF422-9FF8-4F25-A2ED-C40644DBBC3D}" type="slidenum">
              <a:rPr lang="en-US" smtClean="0">
                <a:latin typeface="Calibri" pitchFamily="34" charset="0"/>
              </a:rPr>
              <a:pPr eaLnBrk="1" hangingPunct="1"/>
              <a:t>409</a:t>
            </a:fld>
            <a:endParaRPr lang="en-US" smtClean="0">
              <a:latin typeface="Calibri" pitchFamily="34" charset="0"/>
            </a:endParaRPr>
          </a:p>
        </p:txBody>
      </p:sp>
    </p:spTree>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35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35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5B32115-8DA1-4148-9C93-51676C3DEA0D}" type="slidenum">
              <a:rPr lang="en-US" smtClean="0">
                <a:latin typeface="Calibri" pitchFamily="34" charset="0"/>
              </a:rPr>
              <a:pPr eaLnBrk="1" hangingPunct="1"/>
              <a:t>411</a:t>
            </a:fld>
            <a:endParaRPr lang="en-US" smtClean="0">
              <a:latin typeface="Calibri" pitchFamily="34" charset="0"/>
            </a:endParaRPr>
          </a:p>
        </p:txBody>
      </p:sp>
    </p:spTree>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45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45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6C9D7C7-028E-4735-870B-1C7448BD7441}" type="slidenum">
              <a:rPr lang="en-US" smtClean="0">
                <a:latin typeface="Calibri" pitchFamily="34" charset="0"/>
              </a:rPr>
              <a:pPr eaLnBrk="1" hangingPunct="1"/>
              <a:t>412</a:t>
            </a:fld>
            <a:endParaRPr lang="en-US" smtClean="0">
              <a:latin typeface="Calibri" pitchFamily="34" charset="0"/>
            </a:endParaRPr>
          </a:p>
        </p:txBody>
      </p:sp>
    </p:spTree>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56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56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E9A67F-98BC-45E5-A65F-17867A85CE51}" type="slidenum">
              <a:rPr lang="en-US" smtClean="0">
                <a:latin typeface="Calibri" pitchFamily="34" charset="0"/>
              </a:rPr>
              <a:pPr eaLnBrk="1" hangingPunct="1"/>
              <a:t>413</a:t>
            </a:fld>
            <a:endParaRPr lang="en-US" smtClean="0">
              <a:latin typeface="Calibri" pitchFamily="34" charset="0"/>
            </a:endParaRPr>
          </a:p>
        </p:txBody>
      </p:sp>
    </p:spTree>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66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66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5191CC1-FB11-4BDB-AA33-539965D79FB3}" type="slidenum">
              <a:rPr lang="en-US" smtClean="0">
                <a:latin typeface="Calibri" pitchFamily="34" charset="0"/>
              </a:rPr>
              <a:pPr eaLnBrk="1" hangingPunct="1"/>
              <a:t>414</a:t>
            </a:fld>
            <a:endParaRPr lang="en-US" smtClean="0">
              <a:latin typeface="Calibri" pitchFamily="34" charset="0"/>
            </a:endParaRPr>
          </a:p>
        </p:txBody>
      </p:sp>
    </p:spTree>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76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76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BA149C-8B4D-4A3F-986A-01539E301652}" type="slidenum">
              <a:rPr lang="en-US" smtClean="0">
                <a:latin typeface="Calibri" pitchFamily="34" charset="0"/>
              </a:rPr>
              <a:pPr eaLnBrk="1" hangingPunct="1"/>
              <a:t>417</a:t>
            </a:fld>
            <a:endParaRPr lang="en-US" smtClean="0">
              <a:latin typeface="Calibri" pitchFamily="34" charset="0"/>
            </a:endParaRPr>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8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86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378465-34C3-421C-B9A4-D5ED46CD91A6}" type="slidenum">
              <a:rPr lang="en-US" smtClean="0">
                <a:latin typeface="Calibri" pitchFamily="34" charset="0"/>
              </a:rPr>
              <a:pPr eaLnBrk="1" hangingPunct="1"/>
              <a:t>418</a:t>
            </a:fld>
            <a:endParaRPr lang="en-US" smtClean="0">
              <a:latin typeface="Calibri" pitchFamily="34" charset="0"/>
            </a:endParaRPr>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91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491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ea typeface="ＭＳ Ｐゴシック" pitchFamily="34" charset="-128"/>
              </a:rPr>
              <a:t>125 VAC * 10.5 A =&gt; 1312.5 W/PS</a:t>
            </a:r>
          </a:p>
          <a:p>
            <a:r>
              <a:rPr lang="en-US" smtClean="0">
                <a:ea typeface="ＭＳ Ｐゴシック" pitchFamily="34" charset="-128"/>
              </a:rPr>
              <a:t>20 PS/Rack * 1312.5 W/PS =&gt; 26,250 W/Rack</a:t>
            </a:r>
          </a:p>
          <a:p>
            <a:r>
              <a:rPr lang="en-US" smtClean="0">
                <a:ea typeface="ＭＳ Ｐゴシック" pitchFamily="34" charset="-128"/>
              </a:rPr>
              <a:t>7 Racks * 26,250 W/Rack =&gt; 183,750 W</a:t>
            </a:r>
          </a:p>
          <a:p>
            <a:r>
              <a:rPr lang="en-US" smtClean="0">
                <a:ea typeface="ＭＳ Ｐゴシック" pitchFamily="34" charset="-128"/>
              </a:rPr>
              <a:t>20 PS/Rack * 10.5 A/PS =&gt; 210 A/Rack</a:t>
            </a:r>
          </a:p>
          <a:p>
            <a:r>
              <a:rPr lang="en-US" smtClean="0">
                <a:ea typeface="ＭＳ Ｐゴシック" pitchFamily="34" charset="-128"/>
              </a:rPr>
              <a:t>7 Racks * 210A/Rack =&gt; 1470 A</a:t>
            </a:r>
          </a:p>
          <a:p>
            <a:endParaRPr lang="en-US" smtClean="0">
              <a:ea typeface="ＭＳ Ｐゴシック" pitchFamily="34" charset="-128"/>
            </a:endParaRPr>
          </a:p>
        </p:txBody>
      </p:sp>
      <p:sp>
        <p:nvSpPr>
          <p:cNvPr id="3491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1C31C-4C4E-4EAD-A0EA-BC911D0B21BE}" type="slidenum">
              <a:rPr lang="en-US" smtClean="0">
                <a:latin typeface="Calibri" pitchFamily="34" charset="0"/>
              </a:rPr>
              <a:pPr eaLnBrk="1" hangingPunct="1"/>
              <a:t>40</a:t>
            </a:fld>
            <a:endParaRPr lang="en-US" smtClean="0">
              <a:latin typeface="Calibri" pitchFamily="34" charset="0"/>
            </a:endParaRPr>
          </a:p>
        </p:txBody>
      </p:sp>
    </p:spTree>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0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0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1D2F0-8D9D-4AE9-8A37-2ADB8614D0A2}" type="slidenum">
              <a:rPr lang="en-US" smtClean="0">
                <a:latin typeface="Calibri" pitchFamily="34" charset="0"/>
              </a:rPr>
              <a:pPr eaLnBrk="1" hangingPunct="1"/>
              <a:t>419</a:t>
            </a:fld>
            <a:endParaRPr lang="en-US" smtClean="0">
              <a:latin typeface="Calibri" pitchFamily="34" charset="0"/>
            </a:endParaRPr>
          </a:p>
        </p:txBody>
      </p:sp>
    </p:spTree>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997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4997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CF1E41-27A3-46F0-ABE7-BA871D013600}" type="slidenum">
              <a:rPr lang="en-US" smtClean="0">
                <a:latin typeface="Calibri" pitchFamily="34" charset="0"/>
              </a:rPr>
              <a:pPr eaLnBrk="1" hangingPunct="1"/>
              <a:t>420</a:t>
            </a:fld>
            <a:endParaRPr lang="en-US" smtClean="0">
              <a:latin typeface="Calibri" pitchFamily="34" charset="0"/>
            </a:endParaRPr>
          </a:p>
        </p:txBody>
      </p:sp>
    </p:spTree>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07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07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404ABB-F809-463F-9393-8EEC5B13D3DF}" type="slidenum">
              <a:rPr lang="en-US" smtClean="0">
                <a:latin typeface="Calibri" pitchFamily="34" charset="0"/>
              </a:rPr>
              <a:pPr eaLnBrk="1" hangingPunct="1"/>
              <a:t>421</a:t>
            </a:fld>
            <a:endParaRPr lang="en-US" smtClean="0">
              <a:latin typeface="Calibri" pitchFamily="34" charset="0"/>
            </a:endParaRPr>
          </a:p>
        </p:txBody>
      </p:sp>
    </p:spTree>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1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1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BF95B49-CAE9-4EA9-890F-355F70FEE18A}" type="slidenum">
              <a:rPr lang="en-US" smtClean="0">
                <a:latin typeface="Calibri" pitchFamily="34" charset="0"/>
              </a:rPr>
              <a:pPr eaLnBrk="1" hangingPunct="1"/>
              <a:t>422</a:t>
            </a:fld>
            <a:endParaRPr lang="en-US" smtClean="0">
              <a:latin typeface="Calibri" pitchFamily="34" charset="0"/>
            </a:endParaRPr>
          </a:p>
        </p:txBody>
      </p:sp>
    </p:spTree>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2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2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9E4EB35-1880-42CD-B8F2-C6EBF325E01D}" type="slidenum">
              <a:rPr lang="en-US" smtClean="0">
                <a:latin typeface="Calibri" pitchFamily="34" charset="0"/>
              </a:rPr>
              <a:pPr eaLnBrk="1" hangingPunct="1"/>
              <a:t>423</a:t>
            </a:fld>
            <a:endParaRPr lang="en-US" smtClean="0">
              <a:latin typeface="Calibri" pitchFamily="34" charset="0"/>
            </a:endParaRPr>
          </a:p>
        </p:txBody>
      </p:sp>
    </p:spTree>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424</a:t>
            </a:fld>
            <a:endParaRPr lang="en-US" smtClean="0">
              <a:latin typeface="Calibri" pitchFamily="34" charset="0"/>
            </a:endParaRPr>
          </a:p>
        </p:txBody>
      </p:sp>
    </p:spTree>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2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2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9E4EB35-1880-42CD-B8F2-C6EBF325E01D}" type="slidenum">
              <a:rPr lang="en-US" smtClean="0">
                <a:latin typeface="Calibri" pitchFamily="34" charset="0"/>
              </a:rPr>
              <a:pPr eaLnBrk="1" hangingPunct="1"/>
              <a:t>425</a:t>
            </a:fld>
            <a:endParaRPr lang="en-US" smtClean="0">
              <a:latin typeface="Calibri" pitchFamily="34" charset="0"/>
            </a:endParaRPr>
          </a:p>
        </p:txBody>
      </p:sp>
    </p:spTree>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79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79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79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53B1059-5B4C-40C8-ABE0-B2AA25E57996}" type="slidenum">
              <a:rPr lang="en-US" smtClean="0">
                <a:latin typeface="Calibri" pitchFamily="34" charset="0"/>
              </a:rPr>
              <a:pPr eaLnBrk="1" hangingPunct="1"/>
              <a:t>426</a:t>
            </a:fld>
            <a:endParaRPr lang="en-US" smtClean="0">
              <a:latin typeface="Calibri" pitchFamily="34" charset="0"/>
            </a:endParaRPr>
          </a:p>
        </p:txBody>
      </p:sp>
    </p:spTree>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3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3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EDD50EC-F5FB-4791-9068-2E45E80A311E}" type="slidenum">
              <a:rPr lang="en-US" smtClean="0">
                <a:latin typeface="Calibri" pitchFamily="34" charset="0"/>
              </a:rPr>
              <a:pPr eaLnBrk="1" hangingPunct="1"/>
              <a:t>427</a:t>
            </a:fld>
            <a:endParaRPr lang="en-US" smtClean="0">
              <a:latin typeface="Calibri" pitchFamily="34" charset="0"/>
            </a:endParaRPr>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48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48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2DE3E3E-327D-452F-89C9-5F799BFF3D6B}" type="slidenum">
              <a:rPr lang="en-US" smtClean="0">
                <a:latin typeface="Calibri" pitchFamily="34" charset="0"/>
              </a:rPr>
              <a:pPr eaLnBrk="1" hangingPunct="1"/>
              <a:t>428</a:t>
            </a:fld>
            <a:endParaRPr lang="en-US" smtClean="0">
              <a:latin typeface="Calibri" pitchFamily="34" charset="0"/>
            </a:endParaRPr>
          </a:p>
        </p:txBody>
      </p:sp>
    </p:spTree>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02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02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r>
              <a:rPr lang="en-US" smtClean="0">
                <a:ea typeface="ＭＳ Ｐゴシック" pitchFamily="34" charset="-128"/>
              </a:rPr>
              <a:t>12 @ 125V, 20A Circuits </a:t>
            </a:r>
          </a:p>
        </p:txBody>
      </p:sp>
      <p:sp>
        <p:nvSpPr>
          <p:cNvPr id="3502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2F878A1-9FC1-4D73-A853-79CF2385741B}" type="slidenum">
              <a:rPr lang="en-US" smtClean="0">
                <a:latin typeface="Calibri" pitchFamily="34" charset="0"/>
              </a:rPr>
              <a:pPr eaLnBrk="1" hangingPunct="1"/>
              <a:t>41</a:t>
            </a:fld>
            <a:endParaRPr lang="en-US" smtClean="0">
              <a:latin typeface="Calibri" pitchFamily="34" charset="0"/>
            </a:endParaRPr>
          </a:p>
        </p:txBody>
      </p:sp>
    </p:spTree>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5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58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E1929A-FDF3-492F-9B00-7C31CEFFE64C}" type="slidenum">
              <a:rPr lang="en-US" smtClean="0">
                <a:latin typeface="Calibri" pitchFamily="34" charset="0"/>
              </a:rPr>
              <a:pPr eaLnBrk="1" hangingPunct="1"/>
              <a:t>429</a:t>
            </a:fld>
            <a:endParaRPr lang="en-US" smtClean="0">
              <a:latin typeface="Calibri" pitchFamily="34" charset="0"/>
            </a:endParaRPr>
          </a:p>
        </p:txBody>
      </p:sp>
    </p:spTree>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5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58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E1929A-FDF3-492F-9B00-7C31CEFFE64C}" type="slidenum">
              <a:rPr lang="en-US" smtClean="0">
                <a:latin typeface="Calibri" pitchFamily="34" charset="0"/>
              </a:rPr>
              <a:pPr eaLnBrk="1" hangingPunct="1"/>
              <a:t>430</a:t>
            </a:fld>
            <a:endParaRPr lang="en-US" smtClean="0">
              <a:latin typeface="Calibri" pitchFamily="34" charset="0"/>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8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68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68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0C3947B-481A-4841-AFD7-ACCEFBC42FF8}" type="slidenum">
              <a:rPr lang="en-US" smtClean="0">
                <a:latin typeface="Calibri" pitchFamily="34" charset="0"/>
              </a:rPr>
              <a:pPr eaLnBrk="1" hangingPunct="1"/>
              <a:t>431</a:t>
            </a:fld>
            <a:endParaRPr lang="en-US" smtClean="0">
              <a:latin typeface="Calibri" pitchFamily="34" charset="0"/>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9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89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89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93DD37-B5F3-4227-BAD8-FEA4A742BE41}" type="slidenum">
              <a:rPr lang="en-US" smtClean="0">
                <a:latin typeface="Calibri" pitchFamily="34" charset="0"/>
              </a:rPr>
              <a:pPr eaLnBrk="1" hangingPunct="1"/>
              <a:t>432</a:t>
            </a:fld>
            <a:endParaRPr lang="en-US" smtClean="0">
              <a:latin typeface="Calibri" pitchFamily="34" charset="0"/>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99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99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99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EDA451-FAC6-4366-B225-1140B1965774}" type="slidenum">
              <a:rPr lang="en-US" smtClean="0">
                <a:latin typeface="Calibri" pitchFamily="34" charset="0"/>
              </a:rPr>
              <a:pPr eaLnBrk="1" hangingPunct="1"/>
              <a:t>433</a:t>
            </a:fld>
            <a:endParaRPr lang="en-US" smtClean="0">
              <a:latin typeface="Calibri" pitchFamily="34" charset="0"/>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0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0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1D2F0-8D9D-4AE9-8A37-2ADB8614D0A2}" type="slidenum">
              <a:rPr lang="en-US" smtClean="0">
                <a:latin typeface="Calibri" pitchFamily="34" charset="0"/>
              </a:rPr>
              <a:pPr eaLnBrk="1" hangingPunct="1"/>
              <a:t>434</a:t>
            </a:fld>
            <a:endParaRPr lang="en-US" smtClean="0">
              <a:latin typeface="Calibri" pitchFamily="34" charset="0"/>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0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20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20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77CF75-95E0-4325-84C9-BEB6ADCB4A26}" type="slidenum">
              <a:rPr lang="en-US" smtClean="0">
                <a:latin typeface="Calibri" pitchFamily="34" charset="0"/>
              </a:rPr>
              <a:pPr eaLnBrk="1" hangingPunct="1"/>
              <a:t>435</a:t>
            </a:fld>
            <a:endParaRPr lang="en-US" smtClean="0">
              <a:latin typeface="Calibri" pitchFamily="34" charset="0"/>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71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71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71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356E09-3E88-467B-B924-09F437F8E99E}" type="slidenum">
              <a:rPr lang="en-US" smtClean="0">
                <a:latin typeface="Calibri" pitchFamily="34" charset="0"/>
              </a:rPr>
              <a:pPr eaLnBrk="1" hangingPunct="1"/>
              <a:t>436</a:t>
            </a:fld>
            <a:endParaRPr lang="en-US" smtClean="0">
              <a:latin typeface="Calibri" pitchFamily="34" charset="0"/>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3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3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3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260C393-A661-4D57-A76D-1EE07183DA61}" type="slidenum">
              <a:rPr lang="en-US" smtClean="0">
                <a:latin typeface="Calibri" pitchFamily="34" charset="0"/>
              </a:rPr>
              <a:pPr eaLnBrk="1" hangingPunct="1"/>
              <a:t>437</a:t>
            </a:fld>
            <a:endParaRPr lang="en-US" smtClean="0">
              <a:latin typeface="Calibri" pitchFamily="34" charset="0"/>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40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40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40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6160635-8733-481D-B1C9-07D99B822C30}" type="slidenum">
              <a:rPr lang="en-US" smtClean="0">
                <a:latin typeface="Calibri" pitchFamily="34" charset="0"/>
              </a:rPr>
              <a:pPr eaLnBrk="1" hangingPunct="1"/>
              <a:t>438</a:t>
            </a:fld>
            <a:endParaRPr lang="en-US" smtClean="0">
              <a:latin typeface="Calibri" pitchFamily="34" charset="0"/>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12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12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12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269DAE7-AB31-4F28-BA95-CE835E8B143F}" type="slidenum">
              <a:rPr lang="en-US" smtClean="0">
                <a:latin typeface="Calibri" pitchFamily="34" charset="0"/>
              </a:rPr>
              <a:pPr eaLnBrk="1" hangingPunct="1"/>
              <a:t>42</a:t>
            </a:fld>
            <a:endParaRPr lang="en-US" smtClean="0">
              <a:latin typeface="Calibri" pitchFamily="34" charset="0"/>
            </a:endParaRPr>
          </a:p>
        </p:txBody>
      </p:sp>
    </p:spTree>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50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50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50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C7195DC-45A2-4A11-BB56-944053D2253E}" type="slidenum">
              <a:rPr lang="en-US" smtClean="0">
                <a:latin typeface="Calibri" pitchFamily="34" charset="0"/>
              </a:rPr>
              <a:pPr eaLnBrk="1" hangingPunct="1"/>
              <a:t>439</a:t>
            </a:fld>
            <a:endParaRPr lang="en-US" smtClean="0">
              <a:latin typeface="Calibri" pitchFamily="34" charset="0"/>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60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60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61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7D90FD-76AA-468E-9186-EBD1D6A0716E}" type="slidenum">
              <a:rPr lang="en-US" smtClean="0">
                <a:latin typeface="Calibri" pitchFamily="34" charset="0"/>
              </a:rPr>
              <a:pPr eaLnBrk="1" hangingPunct="1"/>
              <a:t>441</a:t>
            </a:fld>
            <a:endParaRPr lang="en-US" smtClean="0">
              <a:latin typeface="Calibri" pitchFamily="34" charset="0"/>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81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81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81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10FD9C-0ACD-4E02-B547-B8EF33FCB136}" type="slidenum">
              <a:rPr lang="en-US" smtClean="0">
                <a:latin typeface="Calibri" pitchFamily="34" charset="0"/>
              </a:rPr>
              <a:pPr eaLnBrk="1" hangingPunct="1"/>
              <a:t>442</a:t>
            </a:fld>
            <a:endParaRPr lang="en-US" smtClean="0">
              <a:latin typeface="Calibri" pitchFamily="34" charset="0"/>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91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91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91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C814AB-28D7-4DD2-8DB7-5CA350F14601}" type="slidenum">
              <a:rPr lang="en-US" smtClean="0">
                <a:latin typeface="Calibri" pitchFamily="34" charset="0"/>
              </a:rPr>
              <a:pPr eaLnBrk="1" hangingPunct="1"/>
              <a:t>443</a:t>
            </a:fld>
            <a:endParaRPr lang="en-US" smtClean="0">
              <a:latin typeface="Calibri" pitchFamily="34" charset="0"/>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01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01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01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AB02B3-C1A0-4E82-BC38-AC33FE3D6014}" type="slidenum">
              <a:rPr lang="en-US" smtClean="0">
                <a:latin typeface="Calibri" pitchFamily="34" charset="0"/>
              </a:rPr>
              <a:pPr eaLnBrk="1" hangingPunct="1"/>
              <a:t>444</a:t>
            </a:fld>
            <a:endParaRPr lang="en-US" smtClean="0">
              <a:latin typeface="Calibri" pitchFamily="34" charset="0"/>
            </a:endParaRPr>
          </a:p>
        </p:txBody>
      </p:sp>
    </p:spTree>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12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12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12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C4CA33-7FAD-4AC3-9993-7841D92C3291}" type="slidenum">
              <a:rPr lang="en-US" smtClean="0">
                <a:latin typeface="Calibri" pitchFamily="34" charset="0"/>
              </a:rPr>
              <a:pPr eaLnBrk="1" hangingPunct="1"/>
              <a:t>445</a:t>
            </a:fld>
            <a:endParaRPr lang="en-US" smtClean="0">
              <a:latin typeface="Calibri" pitchFamily="34" charset="0"/>
            </a:endParaRPr>
          </a:p>
        </p:txBody>
      </p:sp>
    </p:spTree>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22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22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22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32A45F2-A66B-48E2-A0D9-D58D84C864A7}" type="slidenum">
              <a:rPr lang="en-US" smtClean="0">
                <a:latin typeface="Calibri" pitchFamily="34" charset="0"/>
              </a:rPr>
              <a:pPr eaLnBrk="1" hangingPunct="1"/>
              <a:t>446</a:t>
            </a:fld>
            <a:endParaRPr lang="en-US" smtClean="0">
              <a:latin typeface="Calibri" pitchFamily="34" charset="0"/>
            </a:endParaRPr>
          </a:p>
        </p:txBody>
      </p:sp>
    </p:spTree>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32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32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B3993D-74CF-4854-B3F9-64697CE537BF}" type="slidenum">
              <a:rPr lang="en-US" smtClean="0">
                <a:latin typeface="Calibri" pitchFamily="34" charset="0"/>
              </a:rPr>
              <a:pPr eaLnBrk="1" hangingPunct="1"/>
              <a:t>450</a:t>
            </a:fld>
            <a:endParaRPr lang="en-US" smtClean="0">
              <a:latin typeface="Calibri" pitchFamily="34" charset="0"/>
            </a:endParaRPr>
          </a:p>
        </p:txBody>
      </p:sp>
    </p:spTree>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487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487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A19E14-FF99-419D-AA9B-B00BF9E0EA2E}" type="slidenum">
              <a:rPr lang="en-US" smtClean="0">
                <a:latin typeface="Calibri" pitchFamily="34" charset="0"/>
              </a:rPr>
              <a:pPr eaLnBrk="1" hangingPunct="1"/>
              <a:t>451</a:t>
            </a:fld>
            <a:endParaRPr lang="en-US" smtClean="0">
              <a:latin typeface="Calibri" pitchFamily="34" charset="0"/>
            </a:endParaRPr>
          </a:p>
        </p:txBody>
      </p:sp>
    </p:spTree>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2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42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42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84569F-ED19-4BEE-BD81-C46D2FA140B2}" type="slidenum">
              <a:rPr lang="en-US" smtClean="0">
                <a:latin typeface="Calibri" pitchFamily="34" charset="0"/>
              </a:rPr>
              <a:pPr eaLnBrk="1" hangingPunct="1"/>
              <a:t>454</a:t>
            </a:fld>
            <a:endParaRPr lang="en-US" smtClean="0">
              <a:latin typeface="Calibri" pitchFamily="34" charset="0"/>
            </a:endParaRPr>
          </a:p>
        </p:txBody>
      </p:sp>
    </p:spTree>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22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22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22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03165A4-95C5-4B4A-A4C3-2344398340DA}" type="slidenum">
              <a:rPr lang="en-US" smtClean="0">
                <a:latin typeface="Calibri" pitchFamily="34" charset="0"/>
              </a:rPr>
              <a:pPr eaLnBrk="1" hangingPunct="1"/>
              <a:t>43</a:t>
            </a:fld>
            <a:endParaRPr lang="en-US" smtClean="0">
              <a:latin typeface="Calibri" pitchFamily="34" charset="0"/>
            </a:endParaRPr>
          </a:p>
        </p:txBody>
      </p:sp>
    </p:spTree>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63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63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a:p>
            <a:r>
              <a:rPr lang="en-US" smtClean="0">
                <a:ea typeface="ＭＳ Ｐゴシック" pitchFamily="34" charset="-128"/>
              </a:rPr>
              <a:t>For a JQE Style25-20M: AC power calculations:</a:t>
            </a:r>
          </a:p>
          <a:p>
            <a:endParaRPr lang="en-US" smtClean="0">
              <a:ea typeface="ＭＳ Ｐゴシック" pitchFamily="34" charset="-128"/>
            </a:endParaRPr>
          </a:p>
          <a:p>
            <a:r>
              <a:rPr lang="en-US" smtClean="0">
                <a:ea typeface="ＭＳ Ｐゴシック" pitchFamily="34" charset="-128"/>
              </a:rPr>
              <a:t>125 VAC * 10.5 (A/PS) =&gt; 1312.5 (W/PS)</a:t>
            </a:r>
          </a:p>
          <a:p>
            <a:r>
              <a:rPr lang="en-US" smtClean="0">
                <a:ea typeface="ＭＳ Ｐゴシック" pitchFamily="34" charset="-128"/>
              </a:rPr>
              <a:t>24 (PS/Rack)* 1312.5 (W/PS) =&gt; 31500 (W/Rack)</a:t>
            </a:r>
          </a:p>
          <a:p>
            <a:r>
              <a:rPr lang="en-US" smtClean="0">
                <a:ea typeface="ＭＳ Ｐゴシック" pitchFamily="34" charset="-128"/>
              </a:rPr>
              <a:t>24 (PS/Rack) * 10.5 (A/PS) =&gt; 252 (A/Rack)</a:t>
            </a:r>
          </a:p>
          <a:p>
            <a:endParaRPr lang="en-US" smtClean="0">
              <a:ea typeface="ＭＳ Ｐゴシック" pitchFamily="34" charset="-128"/>
            </a:endParaRPr>
          </a:p>
        </p:txBody>
      </p:sp>
      <p:sp>
        <p:nvSpPr>
          <p:cNvPr id="5263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C784FD4-6C28-42E8-AB16-5477D904B095}" type="slidenum">
              <a:rPr lang="en-US" smtClean="0">
                <a:latin typeface="Calibri" pitchFamily="34" charset="0"/>
              </a:rPr>
              <a:pPr eaLnBrk="1" hangingPunct="1"/>
              <a:t>455</a:t>
            </a:fld>
            <a:endParaRPr lang="en-US" smtClean="0">
              <a:latin typeface="Calibri" pitchFamily="34" charset="0"/>
            </a:endParaRPr>
          </a:p>
        </p:txBody>
      </p:sp>
    </p:spTree>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456</a:t>
            </a:fld>
            <a:endParaRPr lang="en-US" smtClean="0">
              <a:latin typeface="Calibri" pitchFamily="34" charset="0"/>
            </a:endParaRPr>
          </a:p>
        </p:txBody>
      </p:sp>
    </p:spTree>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73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73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73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0DF1C9-F39C-4F17-A65C-4CC16BB02C73}" type="slidenum">
              <a:rPr lang="en-US" smtClean="0">
                <a:latin typeface="Calibri" pitchFamily="34" charset="0"/>
              </a:rPr>
              <a:pPr eaLnBrk="1" hangingPunct="1"/>
              <a:t>457</a:t>
            </a:fld>
            <a:endParaRPr lang="en-US" smtClean="0">
              <a:latin typeface="Calibri" pitchFamily="34" charset="0"/>
            </a:endParaRPr>
          </a:p>
        </p:txBody>
      </p:sp>
    </p:spTree>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458</a:t>
            </a:fld>
            <a:endParaRPr lang="en-US" smtClean="0">
              <a:latin typeface="Calibri" pitchFamily="34" charset="0"/>
            </a:endParaRPr>
          </a:p>
        </p:txBody>
      </p:sp>
    </p:spTree>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459</a:t>
            </a:fld>
            <a:endParaRPr lang="en-US" smtClean="0">
              <a:latin typeface="Calibri" pitchFamily="34" charset="0"/>
            </a:endParaRPr>
          </a:p>
        </p:txBody>
      </p:sp>
    </p:spTree>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94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94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64854F-69BD-49BD-9CBD-FED7CF415F6F}" type="slidenum">
              <a:rPr lang="en-US" smtClean="0">
                <a:latin typeface="Calibri" pitchFamily="34" charset="0"/>
              </a:rPr>
              <a:pPr eaLnBrk="1" hangingPunct="1"/>
              <a:t>462</a:t>
            </a:fld>
            <a:endParaRPr lang="en-US" smtClean="0">
              <a:latin typeface="Calibri" pitchFamily="34" charset="0"/>
            </a:endParaRPr>
          </a:p>
        </p:txBody>
      </p:sp>
    </p:spTree>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04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04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04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856FAF-06EF-4613-A312-67E3B83E7EB6}" type="slidenum">
              <a:rPr lang="en-US" smtClean="0">
                <a:latin typeface="Calibri" pitchFamily="34" charset="0"/>
              </a:rPr>
              <a:pPr eaLnBrk="1" hangingPunct="1"/>
              <a:t>463</a:t>
            </a:fld>
            <a:endParaRPr lang="en-US" smtClean="0">
              <a:latin typeface="Calibri" pitchFamily="34" charset="0"/>
            </a:endParaRPr>
          </a:p>
        </p:txBody>
      </p:sp>
    </p:spTree>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latin typeface="Calibri" pitchFamily="34" charset="0"/>
              </a:rPr>
              <a:pPr eaLnBrk="1" hangingPunct="1"/>
              <a:t>464</a:t>
            </a:fld>
            <a:endParaRPr lang="en-US" smtClean="0">
              <a:latin typeface="Calibri" pitchFamily="34" charset="0"/>
            </a:endParaRPr>
          </a:p>
        </p:txBody>
      </p:sp>
    </p:spTree>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24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24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24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F31148-8E5D-48B5-B664-3324D47EB5BC}" type="slidenum">
              <a:rPr lang="en-US" smtClean="0">
                <a:latin typeface="Calibri" pitchFamily="34" charset="0"/>
              </a:rPr>
              <a:pPr eaLnBrk="1" hangingPunct="1"/>
              <a:t>465</a:t>
            </a:fld>
            <a:endParaRPr lang="en-US" smtClean="0">
              <a:latin typeface="Calibri" pitchFamily="34" charset="0"/>
            </a:endParaRPr>
          </a:p>
        </p:txBody>
      </p:sp>
    </p:spTree>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35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35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35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4AC076D-A749-4B65-9923-759A21E3173A}" type="slidenum">
              <a:rPr lang="en-US" smtClean="0">
                <a:latin typeface="Calibri" pitchFamily="34" charset="0"/>
              </a:rPr>
              <a:pPr eaLnBrk="1" hangingPunct="1"/>
              <a:t>468</a:t>
            </a:fld>
            <a:endParaRPr lang="en-US" smtClean="0">
              <a:latin typeface="Calibri" pitchFamily="34"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32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32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32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D6C12DD-C236-4D20-8C84-72D6CA8B42EF}" type="slidenum">
              <a:rPr lang="en-US" smtClean="0">
                <a:latin typeface="Calibri" pitchFamily="34" charset="0"/>
              </a:rPr>
              <a:pPr eaLnBrk="1" hangingPunct="1"/>
              <a:t>44</a:t>
            </a:fld>
            <a:endParaRPr lang="en-US" smtClean="0">
              <a:latin typeface="Calibri" pitchFamily="34" charset="0"/>
            </a:endParaRPr>
          </a:p>
        </p:txBody>
      </p:sp>
    </p:spTree>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45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45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45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E60B64A-68E3-4061-959B-B50CE68E6B99}" type="slidenum">
              <a:rPr lang="en-US" smtClean="0">
                <a:latin typeface="Calibri" pitchFamily="34" charset="0"/>
              </a:rPr>
              <a:pPr eaLnBrk="1" hangingPunct="1"/>
              <a:t>469</a:t>
            </a:fld>
            <a:endParaRPr lang="en-US" smtClean="0">
              <a:latin typeface="Calibri" pitchFamily="34" charset="0"/>
            </a:endParaRPr>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0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10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10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1D2F0-8D9D-4AE9-8A37-2ADB8614D0A2}" type="slidenum">
              <a:rPr lang="en-US" smtClean="0">
                <a:latin typeface="Calibri" pitchFamily="34" charset="0"/>
              </a:rPr>
              <a:pPr eaLnBrk="1" hangingPunct="1"/>
              <a:t>470</a:t>
            </a:fld>
            <a:endParaRPr lang="en-US" smtClean="0">
              <a:latin typeface="Calibri" pitchFamily="34" charset="0"/>
            </a:endParaRPr>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283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283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27E367-F2E3-458A-8777-82787AD4057B}" type="slidenum">
              <a:rPr lang="en-US" smtClean="0">
                <a:latin typeface="Calibri" pitchFamily="34" charset="0"/>
              </a:rPr>
              <a:pPr eaLnBrk="1" hangingPunct="1"/>
              <a:t>471</a:t>
            </a:fld>
            <a:endParaRPr lang="en-US" smtClean="0">
              <a:latin typeface="Calibri" pitchFamily="34" charset="0"/>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65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65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65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4F13059-707E-4D1E-A1EE-C2EE415184AE}" type="slidenum">
              <a:rPr lang="en-US" smtClean="0">
                <a:latin typeface="Calibri" pitchFamily="34" charset="0"/>
              </a:rPr>
              <a:pPr eaLnBrk="1" hangingPunct="1"/>
              <a:t>472</a:t>
            </a:fld>
            <a:endParaRPr lang="en-US" smtClean="0">
              <a:latin typeface="Calibri" pitchFamily="34" charset="0"/>
            </a:endParaRPr>
          </a:p>
        </p:txBody>
      </p:sp>
    </p:spTree>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76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76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76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256EE0A-C3C5-41C6-BC35-D5216608CF17}" type="slidenum">
              <a:rPr lang="en-US" smtClean="0">
                <a:latin typeface="Calibri" pitchFamily="34" charset="0"/>
              </a:rPr>
              <a:pPr eaLnBrk="1" hangingPunct="1"/>
              <a:t>473</a:t>
            </a:fld>
            <a:endParaRPr lang="en-US" smtClean="0">
              <a:latin typeface="Calibri" pitchFamily="34" charset="0"/>
            </a:endParaRPr>
          </a:p>
        </p:txBody>
      </p:sp>
    </p:spTree>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86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86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86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0849A30-8915-4E75-A037-3CEB0A1C9352}" type="slidenum">
              <a:rPr lang="en-US" smtClean="0">
                <a:latin typeface="Calibri" pitchFamily="34" charset="0"/>
              </a:rPr>
              <a:pPr eaLnBrk="1" hangingPunct="1"/>
              <a:t>474</a:t>
            </a:fld>
            <a:endParaRPr lang="en-US" smtClean="0">
              <a:latin typeface="Calibri" pitchFamily="34" charset="0"/>
            </a:endParaRPr>
          </a:p>
        </p:txBody>
      </p:sp>
    </p:spTree>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02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02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9E4EB35-1880-42CD-B8F2-C6EBF325E01D}" type="slidenum">
              <a:rPr lang="en-US" smtClean="0">
                <a:latin typeface="Calibri" pitchFamily="34" charset="0"/>
              </a:rPr>
              <a:pPr eaLnBrk="1" hangingPunct="1"/>
              <a:t>475</a:t>
            </a:fld>
            <a:endParaRPr lang="en-US" smtClean="0">
              <a:latin typeface="Calibri" pitchFamily="34" charset="0"/>
            </a:endParaRPr>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96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96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96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92F106-5077-4B8F-A8FC-BA597CFC8B67}" type="slidenum">
              <a:rPr lang="en-US" smtClean="0">
                <a:latin typeface="Calibri" pitchFamily="34" charset="0"/>
              </a:rPr>
              <a:pPr eaLnBrk="1" hangingPunct="1"/>
              <a:t>476</a:t>
            </a:fld>
            <a:endParaRPr lang="en-US" smtClean="0">
              <a:latin typeface="Calibri" pitchFamily="34" charset="0"/>
            </a:endParaRPr>
          </a:p>
        </p:txBody>
      </p:sp>
    </p:spTree>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06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06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06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C18E9A7-2C08-4B00-99E3-12DA56F04A72}" type="slidenum">
              <a:rPr lang="en-US" smtClean="0">
                <a:latin typeface="Calibri" pitchFamily="34" charset="0"/>
              </a:rPr>
              <a:pPr eaLnBrk="1" hangingPunct="1"/>
              <a:t>477</a:t>
            </a:fld>
            <a:endParaRPr lang="en-US" smtClean="0">
              <a:latin typeface="Calibri" pitchFamily="34" charset="0"/>
            </a:endParaRPr>
          </a:p>
        </p:txBody>
      </p:sp>
    </p:spTree>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1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1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1A0B41D-4780-402B-8E5C-D23D9E1A1DB7}" type="slidenum">
              <a:rPr lang="en-US" smtClean="0">
                <a:latin typeface="Calibri" pitchFamily="34" charset="0"/>
              </a:rPr>
              <a:pPr eaLnBrk="1" hangingPunct="1"/>
              <a:t>478</a:t>
            </a:fld>
            <a:endParaRPr lang="en-US" smtClean="0">
              <a:latin typeface="Calibri" pitchFamily="34" charset="0"/>
            </a:endParaRPr>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43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43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43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1C86D2-27D5-4800-A63B-C19E586AB432}" type="slidenum">
              <a:rPr lang="en-US" smtClean="0">
                <a:latin typeface="Calibri" pitchFamily="34" charset="0"/>
              </a:rPr>
              <a:pPr eaLnBrk="1" hangingPunct="1"/>
              <a:t>45</a:t>
            </a:fld>
            <a:endParaRPr lang="en-US" smtClean="0">
              <a:latin typeface="Calibri" pitchFamily="34" charset="0"/>
            </a:endParaRPr>
          </a:p>
        </p:txBody>
      </p:sp>
    </p:spTree>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1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1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17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1A0B41D-4780-402B-8E5C-D23D9E1A1DB7}" type="slidenum">
              <a:rPr lang="en-US" smtClean="0">
                <a:latin typeface="Calibri" pitchFamily="34" charset="0"/>
              </a:rPr>
              <a:pPr eaLnBrk="1" hangingPunct="1"/>
              <a:t>479</a:t>
            </a:fld>
            <a:endParaRPr lang="en-US" smtClean="0">
              <a:latin typeface="Calibri" pitchFamily="34" charset="0"/>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27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27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5E75CC8-8534-4992-8CBE-718110B9BE58}" type="slidenum">
              <a:rPr lang="en-US" smtClean="0">
                <a:latin typeface="Calibri" pitchFamily="34" charset="0"/>
              </a:rPr>
              <a:pPr eaLnBrk="1" hangingPunct="1"/>
              <a:t>480</a:t>
            </a:fld>
            <a:endParaRPr lang="en-US" smtClean="0">
              <a:latin typeface="Calibri" pitchFamily="34" charset="0"/>
            </a:endParaRPr>
          </a:p>
        </p:txBody>
      </p:sp>
    </p:spTree>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3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3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37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FF15D4-AC9C-44F1-AB69-5353E9F3C74E}" type="slidenum">
              <a:rPr lang="en-US" smtClean="0">
                <a:latin typeface="Calibri" pitchFamily="34" charset="0"/>
              </a:rPr>
              <a:pPr eaLnBrk="1" hangingPunct="1"/>
              <a:t>481</a:t>
            </a:fld>
            <a:endParaRPr lang="en-US" smtClean="0">
              <a:latin typeface="Calibri" pitchFamily="34" charset="0"/>
            </a:endParaRPr>
          </a:p>
        </p:txBody>
      </p:sp>
    </p:spTree>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47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47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47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04CBC4-851B-4FFF-9B40-2DD25A00A53A}" type="slidenum">
              <a:rPr lang="en-US" smtClean="0">
                <a:latin typeface="Calibri" pitchFamily="34" charset="0"/>
              </a:rPr>
              <a:pPr eaLnBrk="1" hangingPunct="1"/>
              <a:t>482</a:t>
            </a:fld>
            <a:endParaRPr lang="en-US" smtClean="0">
              <a:latin typeface="Calibri" pitchFamily="34" charset="0"/>
            </a:endParaRPr>
          </a:p>
        </p:txBody>
      </p:sp>
    </p:spTree>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7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57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57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4F1875-41EF-4D7D-AE27-250A76A8061F}" type="slidenum">
              <a:rPr lang="en-US" smtClean="0">
                <a:latin typeface="Calibri" pitchFamily="34" charset="0"/>
              </a:rPr>
              <a:pPr eaLnBrk="1" hangingPunct="1"/>
              <a:t>483</a:t>
            </a:fld>
            <a:endParaRPr lang="en-US" smtClean="0">
              <a:latin typeface="Calibri" pitchFamily="34" charset="0"/>
            </a:endParaRPr>
          </a:p>
        </p:txBody>
      </p:sp>
    </p:spTree>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68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68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68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5850221-897C-43F1-93AD-081A713FD6A0}" type="slidenum">
              <a:rPr lang="en-US" smtClean="0">
                <a:latin typeface="Calibri" pitchFamily="34" charset="0"/>
              </a:rPr>
              <a:pPr eaLnBrk="1" hangingPunct="1"/>
              <a:t>484</a:t>
            </a:fld>
            <a:endParaRPr lang="en-US" smtClean="0">
              <a:latin typeface="Calibri" pitchFamily="34" charset="0"/>
            </a:endParaRPr>
          </a:p>
        </p:txBody>
      </p:sp>
    </p:spTree>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485</a:t>
            </a:fld>
            <a:endParaRPr lang="en-US" smtClean="0">
              <a:latin typeface="Calibri" pitchFamily="34" charset="0"/>
            </a:endParaRPr>
          </a:p>
        </p:txBody>
      </p:sp>
    </p:spTree>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486</a:t>
            </a:fld>
            <a:endParaRPr lang="en-US" smtClean="0">
              <a:latin typeface="Calibri" pitchFamily="34" charset="0"/>
            </a:endParaRPr>
          </a:p>
        </p:txBody>
      </p:sp>
    </p:spTree>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487</a:t>
            </a:fld>
            <a:endParaRPr lang="en-US" smtClean="0">
              <a:latin typeface="Calibri" pitchFamily="34" charset="0"/>
            </a:endParaRPr>
          </a:p>
        </p:txBody>
      </p:sp>
    </p:spTree>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488</a:t>
            </a:fld>
            <a:endParaRPr lang="en-US" smtClean="0">
              <a:latin typeface="Calibri" pitchFamily="34" charset="0"/>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48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48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48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7C79BB-8499-4313-896C-A843D10970CC}" type="slidenum">
              <a:rPr lang="en-US" smtClean="0">
                <a:latin typeface="Calibri" pitchFamily="34" charset="0"/>
              </a:rPr>
              <a:pPr eaLnBrk="1" hangingPunct="1"/>
              <a:t>5</a:t>
            </a:fld>
            <a:endParaRPr lang="en-US" smtClean="0">
              <a:latin typeface="Calibri" pitchFamily="34" charset="0"/>
            </a:endParaRPr>
          </a:p>
        </p:txBody>
      </p:sp>
    </p:spTree>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53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53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53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41646D1-7B18-45E9-8047-533F9A7561F4}" type="slidenum">
              <a:rPr lang="en-US" smtClean="0">
                <a:latin typeface="Calibri" pitchFamily="34" charset="0"/>
              </a:rPr>
              <a:pPr eaLnBrk="1" hangingPunct="1"/>
              <a:t>46</a:t>
            </a:fld>
            <a:endParaRPr lang="en-US" smtClean="0">
              <a:latin typeface="Calibri" pitchFamily="34" charset="0"/>
            </a:endParaRPr>
          </a:p>
        </p:txBody>
      </p:sp>
    </p:spTree>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489</a:t>
            </a:fld>
            <a:endParaRPr lang="en-US" smtClean="0">
              <a:latin typeface="Calibri" pitchFamily="34" charset="0"/>
            </a:endParaRPr>
          </a:p>
        </p:txBody>
      </p:sp>
    </p:spTree>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490</a:t>
            </a:fld>
            <a:endParaRPr lang="en-US" smtClean="0">
              <a:latin typeface="Calibri" pitchFamily="34" charset="0"/>
            </a:endParaRPr>
          </a:p>
        </p:txBody>
      </p:sp>
    </p:spTree>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78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78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78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6773D8-3F69-4704-8F12-5479AB6AC444}" type="slidenum">
              <a:rPr lang="en-US" smtClean="0">
                <a:latin typeface="Calibri" pitchFamily="34" charset="0"/>
              </a:rPr>
              <a:pPr eaLnBrk="1" hangingPunct="1"/>
              <a:t>491</a:t>
            </a:fld>
            <a:endParaRPr lang="en-US" smtClean="0">
              <a:latin typeface="Calibri" pitchFamily="34" charset="0"/>
            </a:endParaRPr>
          </a:p>
        </p:txBody>
      </p:sp>
    </p:spTree>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88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88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88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D144048-7FBC-4C86-BA83-CB2C8F2199D9}" type="slidenum">
              <a:rPr lang="en-US" smtClean="0">
                <a:latin typeface="Calibri" pitchFamily="34" charset="0"/>
              </a:rPr>
              <a:pPr eaLnBrk="1" hangingPunct="1"/>
              <a:t>492</a:t>
            </a:fld>
            <a:endParaRPr lang="en-US" smtClean="0">
              <a:latin typeface="Calibri" pitchFamily="34" charset="0"/>
            </a:endParaRPr>
          </a:p>
        </p:txBody>
      </p:sp>
    </p:spTree>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98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498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498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FD3734-93BA-4F59-8A2F-22DD04FB2152}" type="slidenum">
              <a:rPr lang="en-US" smtClean="0">
                <a:latin typeface="Calibri" pitchFamily="34" charset="0"/>
              </a:rPr>
              <a:pPr eaLnBrk="1" hangingPunct="1"/>
              <a:t>493</a:t>
            </a:fld>
            <a:endParaRPr lang="en-US" smtClean="0">
              <a:latin typeface="Calibri" pitchFamily="34" charset="0"/>
            </a:endParaRPr>
          </a:p>
        </p:txBody>
      </p:sp>
    </p:spTree>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50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50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50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B532159-7EBB-4A25-A60A-81624DB04479}" type="slidenum">
              <a:rPr lang="en-US" smtClean="0">
                <a:latin typeface="Calibri" pitchFamily="34" charset="0"/>
              </a:rPr>
              <a:pPr eaLnBrk="1" hangingPunct="1"/>
              <a:t>494</a:t>
            </a:fld>
            <a:endParaRPr lang="en-US" smtClean="0">
              <a:latin typeface="Calibri" pitchFamily="34" charset="0"/>
            </a:endParaRPr>
          </a:p>
        </p:txBody>
      </p:sp>
    </p:spTree>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19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19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19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C1DFDB-98D6-4DCB-9A77-861DCC9E4638}" type="slidenum">
              <a:rPr lang="en-US" smtClean="0">
                <a:latin typeface="Calibri" pitchFamily="34" charset="0"/>
              </a:rPr>
              <a:pPr eaLnBrk="1" hangingPunct="1"/>
              <a:t>495</a:t>
            </a:fld>
            <a:endParaRPr lang="en-US" smtClean="0">
              <a:latin typeface="Calibri" pitchFamily="34" charset="0"/>
            </a:endParaRPr>
          </a:p>
        </p:txBody>
      </p:sp>
    </p:spTree>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09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09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09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C5D56E6-6438-4AF9-8539-147D61C372C4}" type="slidenum">
              <a:rPr lang="en-US" smtClean="0">
                <a:latin typeface="Calibri" pitchFamily="34" charset="0"/>
              </a:rPr>
              <a:pPr eaLnBrk="1" hangingPunct="1"/>
              <a:t>496</a:t>
            </a:fld>
            <a:endParaRPr lang="en-US" smtClean="0">
              <a:latin typeface="Calibri" pitchFamily="34" charset="0"/>
            </a:endParaRPr>
          </a:p>
        </p:txBody>
      </p:sp>
    </p:spTree>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29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29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2BE40F-4457-47D6-BAA1-C54F03656189}" type="slidenum">
              <a:rPr lang="en-US" smtClean="0">
                <a:latin typeface="Calibri" pitchFamily="34" charset="0"/>
              </a:rPr>
              <a:pPr eaLnBrk="1" hangingPunct="1"/>
              <a:t>497</a:t>
            </a:fld>
            <a:endParaRPr lang="en-US" smtClean="0">
              <a:latin typeface="Calibri" pitchFamily="34" charset="0"/>
            </a:endParaRPr>
          </a:p>
        </p:txBody>
      </p:sp>
    </p:spTree>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9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39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39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47C290D-3EF9-442E-A3DF-48CC6B202866}" type="slidenum">
              <a:rPr lang="en-US" smtClean="0">
                <a:latin typeface="Calibri" pitchFamily="34" charset="0"/>
              </a:rPr>
              <a:pPr eaLnBrk="1" hangingPunct="1"/>
              <a:t>499</a:t>
            </a:fld>
            <a:endParaRPr lang="en-US" smtClean="0">
              <a:latin typeface="Calibri" pitchFamily="34" charset="0"/>
            </a:endParaRPr>
          </a:p>
        </p:txBody>
      </p:sp>
    </p:spTree>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63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63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63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6CE9208-B249-4D62-A92C-0560E88BF7C5}" type="slidenum">
              <a:rPr lang="en-US" smtClean="0">
                <a:latin typeface="Calibri" pitchFamily="34" charset="0"/>
              </a:rPr>
              <a:pPr eaLnBrk="1" hangingPunct="1"/>
              <a:t>47</a:t>
            </a:fld>
            <a:endParaRPr lang="en-US" smtClean="0">
              <a:latin typeface="Calibri" pitchFamily="34" charset="0"/>
            </a:endParaRPr>
          </a:p>
        </p:txBody>
      </p:sp>
    </p:spTree>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4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260FD0-1608-412E-898A-26731899F8D4}" type="slidenum">
              <a:rPr lang="en-US" smtClean="0">
                <a:latin typeface="Calibri" pitchFamily="34" charset="0"/>
              </a:rPr>
              <a:pPr eaLnBrk="1" hangingPunct="1"/>
              <a:t>500</a:t>
            </a:fld>
            <a:endParaRPr lang="en-US" smtClean="0">
              <a:latin typeface="Calibri" pitchFamily="34" charset="0"/>
            </a:endParaRPr>
          </a:p>
        </p:txBody>
      </p:sp>
    </p:spTree>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60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60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60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A832367-7039-452E-B089-237EB0BF141E}" type="slidenum">
              <a:rPr lang="en-US" smtClean="0">
                <a:latin typeface="Calibri" pitchFamily="34" charset="0"/>
              </a:rPr>
              <a:pPr eaLnBrk="1" hangingPunct="1"/>
              <a:t>501</a:t>
            </a:fld>
            <a:endParaRPr lang="en-US" smtClean="0">
              <a:latin typeface="Calibri" pitchFamily="34" charset="0"/>
            </a:endParaRPr>
          </a:p>
        </p:txBody>
      </p:sp>
    </p:spTree>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70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70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70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58F230B-850C-4DB0-99D0-DED2B046E797}" type="slidenum">
              <a:rPr lang="en-US" smtClean="0">
                <a:latin typeface="Calibri" pitchFamily="34" charset="0"/>
              </a:rPr>
              <a:pPr eaLnBrk="1" hangingPunct="1"/>
              <a:t>502</a:t>
            </a:fld>
            <a:endParaRPr lang="en-US" smtClean="0">
              <a:latin typeface="Calibri" pitchFamily="34" charset="0"/>
            </a:endParaRPr>
          </a:p>
        </p:txBody>
      </p:sp>
    </p:spTree>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80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80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80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6414933-4CE2-43FF-8C6A-9E4C2BC8203C}" type="slidenum">
              <a:rPr lang="en-US" smtClean="0">
                <a:latin typeface="Calibri" pitchFamily="34" charset="0"/>
              </a:rPr>
              <a:pPr eaLnBrk="1" hangingPunct="1"/>
              <a:t>503</a:t>
            </a:fld>
            <a:endParaRPr lang="en-US" smtClean="0">
              <a:latin typeface="Calibri" pitchFamily="34" charset="0"/>
            </a:endParaRPr>
          </a:p>
        </p:txBody>
      </p:sp>
    </p:spTree>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591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591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F774067-CBEE-4C02-9F2A-81626E70F904}" type="slidenum">
              <a:rPr lang="en-US" smtClean="0">
                <a:latin typeface="Calibri" pitchFamily="34" charset="0"/>
              </a:rPr>
              <a:pPr eaLnBrk="1" hangingPunct="1"/>
              <a:t>504</a:t>
            </a:fld>
            <a:endParaRPr lang="en-US" smtClean="0">
              <a:latin typeface="Calibri" pitchFamily="34" charset="0"/>
            </a:endParaRPr>
          </a:p>
        </p:txBody>
      </p:sp>
    </p:spTree>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013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013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013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BDBA84-D6FA-4B25-8E28-48D3C051DB32}" type="slidenum">
              <a:rPr lang="en-US" smtClean="0">
                <a:latin typeface="Calibri" pitchFamily="34" charset="0"/>
              </a:rPr>
              <a:pPr eaLnBrk="1" hangingPunct="1"/>
              <a:t>505</a:t>
            </a:fld>
            <a:endParaRPr lang="en-US" smtClean="0">
              <a:latin typeface="Calibri" pitchFamily="34" charset="0"/>
            </a:endParaRPr>
          </a:p>
        </p:txBody>
      </p:sp>
    </p:spTree>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11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11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11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8E5C73-9330-49B0-A7D7-BCF171883BC7}" type="slidenum">
              <a:rPr lang="en-US" smtClean="0">
                <a:latin typeface="Calibri" pitchFamily="34" charset="0"/>
              </a:rPr>
              <a:pPr eaLnBrk="1" hangingPunct="1"/>
              <a:t>506</a:t>
            </a:fld>
            <a:endParaRPr lang="en-US" smtClean="0">
              <a:latin typeface="Calibri" pitchFamily="34" charset="0"/>
            </a:endParaRPr>
          </a:p>
        </p:txBody>
      </p:sp>
    </p:spTree>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21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21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21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871E18-F499-48BF-9CBB-6E888605D208}" type="slidenum">
              <a:rPr lang="en-US" smtClean="0">
                <a:latin typeface="Calibri" pitchFamily="34" charset="0"/>
              </a:rPr>
              <a:pPr eaLnBrk="1" hangingPunct="1"/>
              <a:t>507</a:t>
            </a:fld>
            <a:endParaRPr lang="en-US" smtClean="0">
              <a:latin typeface="Calibri" pitchFamily="34" charset="0"/>
            </a:endParaRPr>
          </a:p>
        </p:txBody>
      </p:sp>
    </p:spTree>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32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32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013E2D-1A93-457E-B9D3-1D0BD7019647}" type="slidenum">
              <a:rPr lang="en-US" smtClean="0">
                <a:latin typeface="Calibri" pitchFamily="34" charset="0"/>
              </a:rPr>
              <a:pPr eaLnBrk="1" hangingPunct="1"/>
              <a:t>508</a:t>
            </a:fld>
            <a:endParaRPr lang="en-US" smtClean="0">
              <a:latin typeface="Calibri" pitchFamily="34" charset="0"/>
            </a:endParaRPr>
          </a:p>
        </p:txBody>
      </p:sp>
    </p:spTree>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42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42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42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136244-F76E-4C3F-BD53-8BC2F82EBF9A}" type="slidenum">
              <a:rPr lang="en-US" smtClean="0">
                <a:latin typeface="Calibri" pitchFamily="34" charset="0"/>
              </a:rPr>
              <a:pPr eaLnBrk="1" hangingPunct="1"/>
              <a:t>509</a:t>
            </a:fld>
            <a:endParaRPr lang="en-US" smtClean="0">
              <a:latin typeface="Calibri" pitchFamily="34" charset="0"/>
            </a:endParaRPr>
          </a:p>
        </p:txBody>
      </p:sp>
    </p:spTree>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73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73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73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594415-C6BB-4349-A23A-8E9F05BFDCAD}" type="slidenum">
              <a:rPr lang="en-US" smtClean="0">
                <a:latin typeface="Calibri" pitchFamily="34" charset="0"/>
              </a:rPr>
              <a:pPr eaLnBrk="1" hangingPunct="1"/>
              <a:t>48</a:t>
            </a:fld>
            <a:endParaRPr lang="en-US" smtClean="0">
              <a:latin typeface="Calibri" pitchFamily="34" charset="0"/>
            </a:endParaRPr>
          </a:p>
        </p:txBody>
      </p:sp>
    </p:spTree>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52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52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52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B9B1328-DCE6-462D-94D6-3C2CE659B72D}" type="slidenum">
              <a:rPr lang="en-US" smtClean="0">
                <a:latin typeface="Calibri" pitchFamily="34" charset="0"/>
              </a:rPr>
              <a:pPr eaLnBrk="1" hangingPunct="1"/>
              <a:t>510</a:t>
            </a:fld>
            <a:endParaRPr lang="en-US" smtClean="0">
              <a:latin typeface="Calibri" pitchFamily="34" charset="0"/>
            </a:endParaRPr>
          </a:p>
        </p:txBody>
      </p:sp>
    </p:spTree>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62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62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62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E7E1143-6050-4D38-BD3B-401B10AA837E}" type="slidenum">
              <a:rPr lang="en-US" smtClean="0">
                <a:latin typeface="Calibri" pitchFamily="34" charset="0"/>
              </a:rPr>
              <a:pPr eaLnBrk="1" hangingPunct="1"/>
              <a:t>511</a:t>
            </a:fld>
            <a:endParaRPr lang="en-US" smtClean="0">
              <a:latin typeface="Calibri" pitchFamily="34" charset="0"/>
            </a:endParaRPr>
          </a:p>
        </p:txBody>
      </p:sp>
    </p:spTree>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72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72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73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3C08CF-09A1-48F6-A449-E7A96FB75F7C}" type="slidenum">
              <a:rPr lang="en-US" smtClean="0">
                <a:latin typeface="Calibri" pitchFamily="34" charset="0"/>
              </a:rPr>
              <a:pPr eaLnBrk="1" hangingPunct="1"/>
              <a:t>512</a:t>
            </a:fld>
            <a:endParaRPr lang="en-US" smtClean="0">
              <a:latin typeface="Calibri" pitchFamily="34" charset="0"/>
            </a:endParaRPr>
          </a:p>
        </p:txBody>
      </p:sp>
    </p:spTree>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83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83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83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20112B6-9887-4308-ADF9-99C0C521FFAF}" type="slidenum">
              <a:rPr lang="en-US" smtClean="0">
                <a:latin typeface="Calibri" pitchFamily="34" charset="0"/>
              </a:rPr>
              <a:pPr eaLnBrk="1" hangingPunct="1"/>
              <a:t>513</a:t>
            </a:fld>
            <a:endParaRPr lang="en-US" smtClean="0">
              <a:latin typeface="Calibri" pitchFamily="34" charset="0"/>
            </a:endParaRPr>
          </a:p>
        </p:txBody>
      </p:sp>
    </p:spTree>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93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693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693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CA0E3D-4D56-4047-9092-96A293B6DECC}" type="slidenum">
              <a:rPr lang="en-US" smtClean="0">
                <a:latin typeface="Calibri" pitchFamily="34" charset="0"/>
              </a:rPr>
              <a:pPr eaLnBrk="1" hangingPunct="1"/>
              <a:t>514</a:t>
            </a:fld>
            <a:endParaRPr lang="en-US" smtClean="0">
              <a:latin typeface="Calibri" pitchFamily="34" charset="0"/>
            </a:endParaRPr>
          </a:p>
        </p:txBody>
      </p:sp>
    </p:spTree>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03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03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03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94940A-50CC-4BC3-8CC7-5160BFA875BC}" type="slidenum">
              <a:rPr lang="en-US" smtClean="0">
                <a:latin typeface="Calibri" pitchFamily="34" charset="0"/>
              </a:rPr>
              <a:pPr eaLnBrk="1" hangingPunct="1"/>
              <a:t>515</a:t>
            </a:fld>
            <a:endParaRPr lang="en-US" smtClean="0">
              <a:latin typeface="Calibri" pitchFamily="34" charset="0"/>
            </a:endParaRPr>
          </a:p>
        </p:txBody>
      </p:sp>
    </p:spTree>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13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13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13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760A0E-1383-4494-9642-AB43D4C58AF4}" type="slidenum">
              <a:rPr lang="en-US" smtClean="0">
                <a:latin typeface="Calibri" pitchFamily="34" charset="0"/>
              </a:rPr>
              <a:pPr eaLnBrk="1" hangingPunct="1"/>
              <a:t>516</a:t>
            </a:fld>
            <a:endParaRPr lang="en-US" smtClean="0">
              <a:latin typeface="Calibri" pitchFamily="34" charset="0"/>
            </a:endParaRPr>
          </a:p>
        </p:txBody>
      </p:sp>
    </p:spTree>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24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24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24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A08F15-DC06-424E-A734-D4533F2A8EB5}" type="slidenum">
              <a:rPr lang="en-US" smtClean="0">
                <a:latin typeface="Calibri" pitchFamily="34" charset="0"/>
              </a:rPr>
              <a:pPr eaLnBrk="1" hangingPunct="1"/>
              <a:t>517</a:t>
            </a:fld>
            <a:endParaRPr lang="en-US" smtClean="0">
              <a:latin typeface="Calibri" pitchFamily="34" charset="0"/>
            </a:endParaRPr>
          </a:p>
        </p:txBody>
      </p:sp>
    </p:spTree>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34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34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C1F15A-A126-4297-B3C0-0D2FF9A5DBBA}" type="slidenum">
              <a:rPr lang="en-US" smtClean="0">
                <a:latin typeface="Calibri" pitchFamily="34" charset="0"/>
              </a:rPr>
              <a:pPr eaLnBrk="1" hangingPunct="1"/>
              <a:t>518</a:t>
            </a:fld>
            <a:endParaRPr lang="en-US" smtClean="0">
              <a:latin typeface="Calibri" pitchFamily="34" charset="0"/>
            </a:endParaRPr>
          </a:p>
        </p:txBody>
      </p:sp>
    </p:spTree>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44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44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44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260FD0-1608-412E-898A-26731899F8D4}" type="slidenum">
              <a:rPr lang="en-US" smtClean="0">
                <a:latin typeface="Calibri" pitchFamily="34" charset="0"/>
              </a:rPr>
              <a:pPr eaLnBrk="1" hangingPunct="1"/>
              <a:t>519</a:t>
            </a:fld>
            <a:endParaRPr lang="en-US" smtClean="0">
              <a:latin typeface="Calibri" pitchFamily="34" charset="0"/>
            </a:endParaRPr>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84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84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DD04EE-64A4-4072-9232-F5E1F4A8E1F5}" type="slidenum">
              <a:rPr lang="en-US" smtClean="0">
                <a:latin typeface="Calibri" pitchFamily="34" charset="0"/>
              </a:rPr>
              <a:pPr eaLnBrk="1" hangingPunct="1"/>
              <a:t>49</a:t>
            </a:fld>
            <a:endParaRPr lang="en-US" smtClean="0">
              <a:latin typeface="Calibri" pitchFamily="34" charset="0"/>
            </a:endParaRPr>
          </a:p>
        </p:txBody>
      </p:sp>
    </p:spTree>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54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54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54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737EA21-3A1E-4F3F-ABFC-69F2DF065E0D}" type="slidenum">
              <a:rPr lang="en-US" smtClean="0">
                <a:latin typeface="Calibri" pitchFamily="34" charset="0"/>
              </a:rPr>
              <a:pPr eaLnBrk="1" hangingPunct="1"/>
              <a:t>520</a:t>
            </a:fld>
            <a:endParaRPr lang="en-US" smtClean="0">
              <a:latin typeface="Calibri" pitchFamily="34" charset="0"/>
            </a:endParaRPr>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latin typeface="Calibri" pitchFamily="34" charset="0"/>
              </a:rPr>
              <a:pPr eaLnBrk="1" hangingPunct="1"/>
              <a:t>521</a:t>
            </a:fld>
            <a:endParaRPr lang="en-US" smtClean="0">
              <a:latin typeface="Calibri" pitchFamily="34" charset="0"/>
            </a:endParaRPr>
          </a:p>
        </p:txBody>
      </p:sp>
    </p:spTree>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75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75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75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4163A2A-9EBE-4F33-9FA9-16B8E0B232BB}" type="slidenum">
              <a:rPr lang="en-US" smtClean="0">
                <a:latin typeface="Calibri" pitchFamily="34" charset="0"/>
              </a:rPr>
              <a:pPr eaLnBrk="1" hangingPunct="1"/>
              <a:t>522</a:t>
            </a:fld>
            <a:endParaRPr lang="en-US" smtClean="0">
              <a:latin typeface="Calibri" pitchFamily="34" charset="0"/>
            </a:endParaRPr>
          </a:p>
        </p:txBody>
      </p:sp>
    </p:spTree>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85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85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85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66A4F7-31CD-417D-901A-239F1D68A293}" type="slidenum">
              <a:rPr lang="en-US" smtClean="0">
                <a:latin typeface="Calibri" pitchFamily="34" charset="0"/>
              </a:rPr>
              <a:pPr eaLnBrk="1" hangingPunct="1"/>
              <a:t>523</a:t>
            </a:fld>
            <a:endParaRPr lang="en-US" smtClean="0">
              <a:latin typeface="Calibri" pitchFamily="34" charset="0"/>
            </a:endParaRPr>
          </a:p>
        </p:txBody>
      </p:sp>
    </p:spTree>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latin typeface="Calibri" pitchFamily="34" charset="0"/>
              </a:rPr>
              <a:pPr eaLnBrk="1" hangingPunct="1"/>
              <a:t>524</a:t>
            </a:fld>
            <a:endParaRPr lang="en-US" smtClean="0">
              <a:latin typeface="Calibri" pitchFamily="34" charset="0"/>
            </a:endParaRPr>
          </a:p>
        </p:txBody>
      </p:sp>
    </p:spTree>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06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06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06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3F2BEE-B320-405A-91AB-5056D25CE106}" type="slidenum">
              <a:rPr lang="en-US" smtClean="0">
                <a:latin typeface="Calibri" pitchFamily="34" charset="0"/>
              </a:rPr>
              <a:pPr eaLnBrk="1" hangingPunct="1"/>
              <a:t>525</a:t>
            </a:fld>
            <a:endParaRPr lang="en-US" smtClean="0">
              <a:latin typeface="Calibri" pitchFamily="34" charset="0"/>
            </a:endParaRPr>
          </a:p>
        </p:txBody>
      </p:sp>
    </p:spTree>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16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16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16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C65122-112E-4F0D-AEB4-8DEE361DD313}" type="slidenum">
              <a:rPr lang="en-US" smtClean="0">
                <a:latin typeface="Calibri" pitchFamily="34" charset="0"/>
              </a:rPr>
              <a:pPr eaLnBrk="1" hangingPunct="1"/>
              <a:t>526</a:t>
            </a:fld>
            <a:endParaRPr lang="en-US" smtClean="0">
              <a:latin typeface="Calibri" pitchFamily="34" charset="0"/>
            </a:endParaRPr>
          </a:p>
        </p:txBody>
      </p:sp>
    </p:spTree>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26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26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26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7E5870-5A4A-41CA-8452-0B3AF35793D2}" type="slidenum">
              <a:rPr lang="en-US" smtClean="0">
                <a:latin typeface="Calibri" pitchFamily="34" charset="0"/>
              </a:rPr>
              <a:pPr eaLnBrk="1" hangingPunct="1"/>
              <a:t>528</a:t>
            </a:fld>
            <a:endParaRPr lang="en-US" smtClean="0">
              <a:latin typeface="Calibri" pitchFamily="34" charset="0"/>
            </a:endParaRPr>
          </a:p>
        </p:txBody>
      </p:sp>
    </p:spTree>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368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368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368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870AEEB-BF85-4EB1-B4CD-86DEA86AE4CA}" type="slidenum">
              <a:rPr lang="en-US" smtClean="0">
                <a:latin typeface="Calibri" pitchFamily="34" charset="0"/>
              </a:rPr>
              <a:pPr eaLnBrk="1" hangingPunct="1"/>
              <a:t>529</a:t>
            </a:fld>
            <a:endParaRPr lang="en-US" smtClean="0">
              <a:latin typeface="Calibri" pitchFamily="34" charset="0"/>
            </a:endParaRPr>
          </a:p>
        </p:txBody>
      </p:sp>
    </p:spTree>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533</a:t>
            </a:fld>
            <a:endParaRPr lang="en-US" smtClean="0">
              <a:latin typeface="Calibri" pitchFamily="34" charset="0"/>
            </a:endParaRPr>
          </a:p>
        </p:txBody>
      </p:sp>
    </p:spTree>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94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594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594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64AF7C-2A76-4A16-A35B-5F2B5E8996DF}" type="slidenum">
              <a:rPr lang="en-US" smtClean="0">
                <a:latin typeface="Calibri" pitchFamily="34" charset="0"/>
              </a:rPr>
              <a:pPr eaLnBrk="1" hangingPunct="1"/>
              <a:t>50</a:t>
            </a:fld>
            <a:endParaRPr lang="en-US" smtClean="0">
              <a:latin typeface="Calibri" pitchFamily="34" charset="0"/>
            </a:endParaRPr>
          </a:p>
        </p:txBody>
      </p:sp>
    </p:spTree>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534</a:t>
            </a:fld>
            <a:endParaRPr lang="en-US" smtClean="0">
              <a:latin typeface="Calibri" pitchFamily="34" charset="0"/>
            </a:endParaRPr>
          </a:p>
        </p:txBody>
      </p:sp>
    </p:spTree>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535</a:t>
            </a:fld>
            <a:endParaRPr lang="en-US" smtClean="0">
              <a:latin typeface="Calibri" pitchFamily="34" charset="0"/>
            </a:endParaRPr>
          </a:p>
        </p:txBody>
      </p:sp>
    </p:spTree>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470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8470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8470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13608C5-4713-4A1E-802E-EFD52F5AAC56}" type="slidenum">
              <a:rPr lang="en-US" smtClean="0">
                <a:latin typeface="Calibri" pitchFamily="34" charset="0"/>
              </a:rPr>
              <a:pPr eaLnBrk="1" hangingPunct="1"/>
              <a:t>536</a:t>
            </a:fld>
            <a:endParaRPr lang="en-US" smtClean="0">
              <a:latin typeface="Calibri" pitchFamily="34" charset="0"/>
            </a:endParaRPr>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04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04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04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768A57-E0C3-4A50-B160-DC8D3CC0C776}" type="slidenum">
              <a:rPr lang="en-US" smtClean="0">
                <a:latin typeface="Calibri" pitchFamily="34" charset="0"/>
              </a:rPr>
              <a:pPr eaLnBrk="1" hangingPunct="1"/>
              <a:t>51</a:t>
            </a:fld>
            <a:endParaRPr lang="en-US" smtClean="0">
              <a:latin typeface="Calibri" pitchFamily="34" charset="0"/>
            </a:endParaRPr>
          </a:p>
        </p:txBody>
      </p:sp>
    </p:spTree>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14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14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14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3B16A1-F681-43B6-982A-4DB4882375A3}" type="slidenum">
              <a:rPr lang="en-US" smtClean="0">
                <a:latin typeface="Calibri" pitchFamily="34" charset="0"/>
              </a:rPr>
              <a:pPr eaLnBrk="1" hangingPunct="1"/>
              <a:t>52</a:t>
            </a:fld>
            <a:endParaRPr lang="en-US" smtClean="0">
              <a:latin typeface="Calibri" pitchFamily="34" charset="0"/>
            </a:endParaRPr>
          </a:p>
        </p:txBody>
      </p:sp>
    </p:spTree>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24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24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25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A9D2F46-F008-45DB-8FD4-1A7D3A5FCDA6}" type="slidenum">
              <a:rPr lang="en-US" smtClean="0">
                <a:latin typeface="Calibri" pitchFamily="34" charset="0"/>
              </a:rPr>
              <a:pPr eaLnBrk="1" hangingPunct="1"/>
              <a:t>53</a:t>
            </a:fld>
            <a:endParaRPr lang="en-US" smtClean="0">
              <a:latin typeface="Calibri" pitchFamily="34" charset="0"/>
            </a:endParaRPr>
          </a:p>
        </p:txBody>
      </p:sp>
    </p:spTree>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35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35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35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375EF3C-85F0-47DB-9DF7-1805BCE2CE52}" type="slidenum">
              <a:rPr lang="en-US" smtClean="0">
                <a:latin typeface="Calibri" pitchFamily="34" charset="0"/>
              </a:rPr>
              <a:pPr eaLnBrk="1" hangingPunct="1"/>
              <a:t>54</a:t>
            </a:fld>
            <a:endParaRPr lang="en-US" smtClean="0">
              <a:latin typeface="Calibri" pitchFamily="34" charset="0"/>
            </a:endParaRPr>
          </a:p>
        </p:txBody>
      </p:sp>
    </p:spTree>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45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45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454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0214B34-633D-489B-9BE8-66B722837D01}" type="slidenum">
              <a:rPr lang="en-US" smtClean="0">
                <a:latin typeface="Calibri" pitchFamily="34" charset="0"/>
              </a:rPr>
              <a:pPr eaLnBrk="1" hangingPunct="1"/>
              <a:t>55</a:t>
            </a:fld>
            <a:endParaRPr lang="en-US" smtClean="0">
              <a:latin typeface="Calibri" pitchFamily="34" charset="0"/>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5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ECF9E8-68E6-4C0B-99AA-570D5C8285B0}" type="slidenum">
              <a:rPr lang="en-US" smtClean="0">
                <a:latin typeface="Calibri" pitchFamily="34" charset="0"/>
              </a:rPr>
              <a:pPr eaLnBrk="1" hangingPunct="1"/>
              <a:t>6</a:t>
            </a:fld>
            <a:endParaRPr lang="en-US" smtClean="0">
              <a:latin typeface="Calibri" pitchFamily="34" charset="0"/>
            </a:endParaRPr>
          </a:p>
        </p:txBody>
      </p:sp>
    </p:spTree>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557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557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557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7517C48-2482-45EE-989F-BCD98FDD5297}" type="slidenum">
              <a:rPr lang="en-US" smtClean="0">
                <a:latin typeface="Calibri" pitchFamily="34" charset="0"/>
              </a:rPr>
              <a:pPr eaLnBrk="1" hangingPunct="1"/>
              <a:t>57</a:t>
            </a:fld>
            <a:endParaRPr lang="en-US" smtClean="0">
              <a:latin typeface="Calibri" pitchFamily="34" charset="0"/>
            </a:endParaRP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59</a:t>
            </a:fld>
            <a:endParaRPr lang="en-US" smtClean="0">
              <a:solidFill>
                <a:prstClr val="black"/>
              </a:solidFill>
              <a:latin typeface="Calibri" pitchFamily="34" charset="0"/>
            </a:endParaRPr>
          </a:p>
        </p:txBody>
      </p:sp>
    </p:spTree>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60</a:t>
            </a:fld>
            <a:endParaRPr lang="en-US" smtClean="0">
              <a:solidFill>
                <a:prstClr val="black"/>
              </a:solidFill>
              <a:latin typeface="Calibri" pitchFamily="34" charset="0"/>
            </a:endParaRPr>
          </a:p>
        </p:txBody>
      </p:sp>
    </p:spTree>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61</a:t>
            </a:fld>
            <a:endParaRPr lang="en-US" smtClean="0">
              <a:solidFill>
                <a:prstClr val="black"/>
              </a:solidFill>
              <a:latin typeface="Calibri" pitchFamily="34" charset="0"/>
            </a:endParaRPr>
          </a:p>
        </p:txBody>
      </p:sp>
    </p:spTree>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62</a:t>
            </a:fld>
            <a:endParaRPr lang="en-US" smtClean="0">
              <a:solidFill>
                <a:prstClr val="black"/>
              </a:solidFill>
              <a:latin typeface="Calibri" pitchFamily="34" charset="0"/>
            </a:endParaRPr>
          </a:p>
        </p:txBody>
      </p:sp>
    </p:spTree>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63</a:t>
            </a:fld>
            <a:endParaRPr lang="en-US" smtClean="0">
              <a:solidFill>
                <a:prstClr val="black"/>
              </a:solidFill>
              <a:latin typeface="Calibri" pitchFamily="34" charset="0"/>
            </a:endParaRPr>
          </a:p>
        </p:txBody>
      </p:sp>
    </p:spTree>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64</a:t>
            </a:fld>
            <a:endParaRPr lang="en-US" smtClean="0">
              <a:solidFill>
                <a:prstClr val="black"/>
              </a:solidFill>
              <a:latin typeface="Calibri" pitchFamily="34" charset="0"/>
            </a:endParaRPr>
          </a:p>
        </p:txBody>
      </p:sp>
    </p:spTree>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65</a:t>
            </a:fld>
            <a:endParaRPr lang="en-US" smtClean="0">
              <a:solidFill>
                <a:prstClr val="black"/>
              </a:solidFill>
              <a:latin typeface="Calibri" pitchFamily="34" charset="0"/>
            </a:endParaRPr>
          </a:p>
        </p:txBody>
      </p:sp>
    </p:spTree>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66</a:t>
            </a:fld>
            <a:endParaRPr lang="en-US" smtClean="0">
              <a:solidFill>
                <a:prstClr val="black"/>
              </a:solidFill>
              <a:latin typeface="Calibri" pitchFamily="34" charset="0"/>
            </a:endParaRPr>
          </a:p>
        </p:txBody>
      </p:sp>
    </p:spTree>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67</a:t>
            </a:fld>
            <a:endParaRPr lang="en-US" smtClean="0">
              <a:solidFill>
                <a:prstClr val="black"/>
              </a:solidFill>
              <a:latin typeface="Calibri" pitchFamily="34" charset="0"/>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58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58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58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ECF9E8-68E6-4C0B-99AA-570D5C8285B0}" type="slidenum">
              <a:rPr lang="en-US" smtClean="0">
                <a:latin typeface="Calibri" pitchFamily="34" charset="0"/>
              </a:rPr>
              <a:pPr eaLnBrk="1" hangingPunct="1"/>
              <a:t>7</a:t>
            </a:fld>
            <a:endParaRPr lang="en-US" smtClean="0">
              <a:latin typeface="Calibri" pitchFamily="34" charset="0"/>
            </a:endParaRPr>
          </a:p>
        </p:txBody>
      </p:sp>
    </p:spTree>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96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96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437CE6-64BB-4EAA-81C7-741154B774D4}" type="slidenum">
              <a:rPr lang="en-US" smtClean="0">
                <a:latin typeface="Calibri" pitchFamily="34" charset="0"/>
              </a:rPr>
              <a:pPr eaLnBrk="1" hangingPunct="1"/>
              <a:t>68</a:t>
            </a:fld>
            <a:endParaRPr lang="en-US" smtClean="0">
              <a:latin typeface="Calibri" pitchFamily="34" charset="0"/>
            </a:endParaRPr>
          </a:p>
        </p:txBody>
      </p:sp>
    </p:spTree>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65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65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B561D0-5AB1-4345-9B18-7FBA7C8984AA}" type="slidenum">
              <a:rPr lang="en-US" smtClean="0">
                <a:latin typeface="Calibri" pitchFamily="34" charset="0"/>
              </a:rPr>
              <a:pPr eaLnBrk="1" hangingPunct="1"/>
              <a:t>70</a:t>
            </a:fld>
            <a:endParaRPr lang="en-US" smtClean="0">
              <a:latin typeface="Calibri" pitchFamily="34" charset="0"/>
            </a:endParaRPr>
          </a:p>
        </p:txBody>
      </p:sp>
    </p:spTree>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659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659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659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B561D0-5AB1-4345-9B18-7FBA7C8984AA}" type="slidenum">
              <a:rPr lang="en-US" smtClean="0">
                <a:latin typeface="Calibri" pitchFamily="34" charset="0"/>
              </a:rPr>
              <a:pPr eaLnBrk="1" hangingPunct="1"/>
              <a:t>72</a:t>
            </a:fld>
            <a:endParaRPr lang="en-US" smtClean="0">
              <a:latin typeface="Calibri" pitchFamily="34" charset="0"/>
            </a:endParaRPr>
          </a:p>
        </p:txBody>
      </p:sp>
    </p:spTree>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14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314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314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5338AC-A76A-40C2-9090-5F893723DEA3}" type="slidenum">
              <a:rPr lang="en-US" smtClean="0">
                <a:solidFill>
                  <a:prstClr val="black"/>
                </a:solidFill>
                <a:latin typeface="Calibri" pitchFamily="34" charset="0"/>
              </a:rPr>
              <a:pPr eaLnBrk="1" hangingPunct="1"/>
              <a:t>75</a:t>
            </a:fld>
            <a:endParaRPr lang="en-US" smtClean="0">
              <a:solidFill>
                <a:prstClr val="black"/>
              </a:solidFill>
              <a:latin typeface="Calibri" pitchFamily="34" charset="0"/>
            </a:endParaRPr>
          </a:p>
        </p:txBody>
      </p:sp>
    </p:spTree>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761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761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762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F43F031-ED3E-42FD-8AC3-D39584813627}" type="slidenum">
              <a:rPr lang="en-US" smtClean="0">
                <a:latin typeface="Calibri" pitchFamily="34" charset="0"/>
              </a:rPr>
              <a:pPr eaLnBrk="1" hangingPunct="1"/>
              <a:t>79</a:t>
            </a:fld>
            <a:endParaRPr lang="en-US" smtClean="0">
              <a:latin typeface="Calibri" pitchFamily="34" charset="0"/>
            </a:endParaRPr>
          </a:p>
        </p:txBody>
      </p:sp>
    </p:spTree>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4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864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864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29F7F4-C84F-4916-962E-47AC40DE6766}" type="slidenum">
              <a:rPr lang="en-US" smtClean="0">
                <a:latin typeface="Calibri" pitchFamily="34" charset="0"/>
              </a:rPr>
              <a:pPr eaLnBrk="1" hangingPunct="1"/>
              <a:t>80</a:t>
            </a:fld>
            <a:endParaRPr lang="en-US" smtClean="0">
              <a:latin typeface="Calibri" pitchFamily="34" charset="0"/>
            </a:endParaRP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966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6966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6966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437CE6-64BB-4EAA-81C7-741154B774D4}" type="slidenum">
              <a:rPr lang="en-US" smtClean="0">
                <a:latin typeface="Calibri" pitchFamily="34" charset="0"/>
              </a:rPr>
              <a:pPr eaLnBrk="1" hangingPunct="1"/>
              <a:t>81</a:t>
            </a:fld>
            <a:endParaRPr lang="en-US" smtClean="0">
              <a:latin typeface="Calibri" pitchFamily="34" charset="0"/>
            </a:endParaRPr>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69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069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7069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CDE0F54-A40D-4270-8B29-F4993BB187DA}" type="slidenum">
              <a:rPr lang="en-US" smtClean="0">
                <a:latin typeface="Calibri" pitchFamily="34" charset="0"/>
              </a:rPr>
              <a:pPr eaLnBrk="1" hangingPunct="1"/>
              <a:t>91</a:t>
            </a:fld>
            <a:endParaRPr lang="en-US" smtClean="0">
              <a:latin typeface="Calibri" pitchFamily="34" charset="0"/>
            </a:endParaRPr>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17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17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717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50AB1C3-42E6-4C00-B17B-9F8E17DA1099}" type="slidenum">
              <a:rPr lang="en-US" smtClean="0">
                <a:latin typeface="Calibri" pitchFamily="34" charset="0"/>
              </a:rPr>
              <a:pPr eaLnBrk="1" hangingPunct="1"/>
              <a:t>92</a:t>
            </a:fld>
            <a:endParaRPr lang="en-US" smtClean="0">
              <a:latin typeface="Calibri" pitchFamily="34"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86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0B364583-BF90-474A-9811-B8B8C0BF7CE7}" type="slidenum">
              <a:rPr lang="en-US" smtClean="0"/>
              <a:pPr fontAlgn="base">
                <a:spcBef>
                  <a:spcPct val="0"/>
                </a:spcBef>
                <a:spcAft>
                  <a:spcPct val="0"/>
                </a:spcAft>
                <a:defRPr/>
              </a:pPr>
              <a:t>97</a:t>
            </a:fld>
            <a:endParaRPr lang="en-US" smtClean="0"/>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6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6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C65926-0906-46F2-858C-E6ABB9E823A0}" type="slidenum">
              <a:rPr lang="en-US" smtClean="0">
                <a:latin typeface="Calibri" pitchFamily="34" charset="0"/>
              </a:rPr>
              <a:pPr eaLnBrk="1" hangingPunct="1"/>
              <a:t>8</a:t>
            </a:fld>
            <a:endParaRPr lang="en-US" smtClean="0">
              <a:latin typeface="Calibri" pitchFamily="34" charset="0"/>
            </a:endParaRPr>
          </a:p>
        </p:txBody>
      </p:sp>
    </p:spTree>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296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A665E895-EAE9-4D52-B760-FE2DADBE9609}" type="slidenum">
              <a:rPr lang="en-US" smtClean="0"/>
              <a:pPr fontAlgn="base">
                <a:spcBef>
                  <a:spcPct val="0"/>
                </a:spcBef>
                <a:spcAft>
                  <a:spcPct val="0"/>
                </a:spcAft>
                <a:defRPr/>
              </a:pPr>
              <a:t>98</a:t>
            </a:fld>
            <a:endParaRPr lang="en-US" smtClean="0"/>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07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BCAEDF54-EA3C-4F3E-88EF-8A5D369B64B3}" type="slidenum">
              <a:rPr lang="en-US" smtClean="0"/>
              <a:pPr fontAlgn="base">
                <a:spcBef>
                  <a:spcPct val="0"/>
                </a:spcBef>
                <a:spcAft>
                  <a:spcPct val="0"/>
                </a:spcAft>
                <a:defRPr/>
              </a:pPr>
              <a:t>99</a:t>
            </a:fld>
            <a:endParaRPr lang="en-US" smtClean="0"/>
          </a:p>
        </p:txBody>
      </p:sp>
    </p:spTree>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174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p>
        </p:txBody>
      </p:sp>
      <p:sp>
        <p:nvSpPr>
          <p:cNvPr id="25604" name="Slide Number Placeholder 3"/>
          <p:cNvSpPr>
            <a:spLocks noGrp="1"/>
          </p:cNvSpPr>
          <p:nvPr>
            <p:ph type="sldNum" sz="quarter" idx="5"/>
          </p:nvPr>
        </p:nvSpPr>
        <p:spPr bwMode="auto">
          <a:ln>
            <a:miter lim="800000"/>
            <a:headEnd/>
            <a:tailEnd/>
          </a:ln>
        </p:spPr>
        <p:txBody>
          <a:bodyPr wrap="square" numCol="1" anchorCtr="0" compatLnSpc="1">
            <a:prstTxWarp prst="textNoShape">
              <a:avLst/>
            </a:prstTxWarp>
          </a:bodyPr>
          <a:lstStyle/>
          <a:p>
            <a:pPr fontAlgn="base">
              <a:spcBef>
                <a:spcPct val="0"/>
              </a:spcBef>
              <a:spcAft>
                <a:spcPct val="0"/>
              </a:spcAft>
              <a:defRPr/>
            </a:pPr>
            <a:fld id="{F567584B-710F-4FDE-9651-363A42FDA325}" type="slidenum">
              <a:rPr lang="en-US" smtClean="0"/>
              <a:pPr fontAlgn="base">
                <a:spcBef>
                  <a:spcPct val="0"/>
                </a:spcBef>
                <a:spcAft>
                  <a:spcPct val="0"/>
                </a:spcAft>
                <a:defRPr/>
              </a:pPr>
              <a:t>100</a:t>
            </a:fld>
            <a:endParaRPr lang="en-US" smtClean="0"/>
          </a:p>
        </p:txBody>
      </p:sp>
    </p:spTree>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273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273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274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BB455A8-F97C-4883-A369-983E9523DB69}" type="slidenum">
              <a:rPr lang="en-US" smtClean="0">
                <a:latin typeface="Calibri" pitchFamily="34" charset="0"/>
              </a:rPr>
              <a:pPr eaLnBrk="1" hangingPunct="1"/>
              <a:t>111</a:t>
            </a:fld>
            <a:endParaRPr lang="en-US" smtClean="0">
              <a:latin typeface="Calibri" pitchFamily="34" charset="0"/>
            </a:endParaRPr>
          </a:p>
        </p:txBody>
      </p:sp>
    </p:spTree>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3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3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726EC6-F779-46DA-A6D0-0AABA4E30494}" type="slidenum">
              <a:rPr lang="en-US" smtClean="0">
                <a:latin typeface="Calibri" pitchFamily="34" charset="0"/>
              </a:rPr>
              <a:pPr eaLnBrk="1" hangingPunct="1"/>
              <a:t>114</a:t>
            </a:fld>
            <a:endParaRPr lang="en-US" smtClean="0">
              <a:latin typeface="Calibri" pitchFamily="34" charset="0"/>
            </a:endParaRPr>
          </a:p>
        </p:txBody>
      </p:sp>
    </p:spTree>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3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3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726EC6-F779-46DA-A6D0-0AABA4E30494}" type="slidenum">
              <a:rPr lang="en-US" smtClean="0">
                <a:latin typeface="Calibri" pitchFamily="34" charset="0"/>
              </a:rPr>
              <a:pPr eaLnBrk="1" hangingPunct="1"/>
              <a:t>115</a:t>
            </a:fld>
            <a:endParaRPr lang="en-US" smtClean="0">
              <a:latin typeface="Calibri" pitchFamily="34" charset="0"/>
            </a:endParaRPr>
          </a:p>
        </p:txBody>
      </p:sp>
    </p:spTree>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4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4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9D1878-8EA7-4577-9B57-988D8916A367}" type="slidenum">
              <a:rPr lang="en-US" smtClean="0">
                <a:latin typeface="Calibri" pitchFamily="34" charset="0"/>
              </a:rPr>
              <a:pPr eaLnBrk="1" hangingPunct="1"/>
              <a:t>116</a:t>
            </a:fld>
            <a:endParaRPr lang="en-US" smtClean="0">
              <a:latin typeface="Calibri" pitchFamily="34" charset="0"/>
            </a:endParaRPr>
          </a:p>
        </p:txBody>
      </p:sp>
    </p:spTree>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47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47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47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9D1878-8EA7-4577-9B57-988D8916A367}" type="slidenum">
              <a:rPr lang="en-US" smtClean="0">
                <a:latin typeface="Calibri" pitchFamily="34" charset="0"/>
              </a:rPr>
              <a:pPr eaLnBrk="1" hangingPunct="1"/>
              <a:t>117</a:t>
            </a:fld>
            <a:endParaRPr lang="en-US" smtClean="0">
              <a:latin typeface="Calibri" pitchFamily="34" charset="0"/>
            </a:endParaRPr>
          </a:p>
        </p:txBody>
      </p:sp>
    </p:spTree>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118</a:t>
            </a:fld>
            <a:endParaRPr lang="en-US" smtClean="0">
              <a:latin typeface="Calibri" pitchFamily="34" charset="0"/>
            </a:endParaRPr>
          </a:p>
        </p:txBody>
      </p:sp>
    </p:spTree>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119</a:t>
            </a:fld>
            <a:endParaRPr lang="en-US" smtClean="0">
              <a:latin typeface="Calibri" pitchFamily="34" charset="0"/>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68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369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C65926-0906-46F2-858C-E6ABB9E823A0}" type="slidenum">
              <a:rPr lang="en-US" smtClean="0">
                <a:latin typeface="Calibri" pitchFamily="34" charset="0"/>
              </a:rPr>
              <a:pPr eaLnBrk="1" hangingPunct="1"/>
              <a:t>9</a:t>
            </a:fld>
            <a:endParaRPr lang="en-US" smtClean="0">
              <a:latin typeface="Calibri" pitchFamily="34" charset="0"/>
            </a:endParaRPr>
          </a:p>
        </p:txBody>
      </p:sp>
    </p:spTree>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120</a:t>
            </a:fld>
            <a:endParaRPr lang="en-US" smtClean="0">
              <a:latin typeface="Calibri" pitchFamily="34" charset="0"/>
            </a:endParaRPr>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581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581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581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AAA6D8-A0B7-4729-BDEC-D10FACF2E89C}" type="slidenum">
              <a:rPr lang="en-US" smtClean="0">
                <a:latin typeface="Calibri" pitchFamily="34" charset="0"/>
              </a:rPr>
              <a:pPr eaLnBrk="1" hangingPunct="1"/>
              <a:t>121</a:t>
            </a:fld>
            <a:endParaRPr lang="en-US" smtClean="0">
              <a:latin typeface="Calibri" pitchFamily="34" charset="0"/>
            </a:endParaRPr>
          </a:p>
        </p:txBody>
      </p:sp>
    </p:spTree>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123</a:t>
            </a:fld>
            <a:endParaRPr lang="en-US" smtClean="0">
              <a:solidFill>
                <a:prstClr val="black"/>
              </a:solidFill>
              <a:latin typeface="Calibri" pitchFamily="34" charset="0"/>
            </a:endParaRPr>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124</a:t>
            </a:fld>
            <a:endParaRPr lang="en-US" smtClean="0">
              <a:solidFill>
                <a:prstClr val="black"/>
              </a:solidFill>
              <a:latin typeface="Calibri" pitchFamily="34" charset="0"/>
            </a:endParaRPr>
          </a:p>
        </p:txBody>
      </p:sp>
    </p:spTree>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125</a:t>
            </a:fld>
            <a:endParaRPr lang="en-US" smtClean="0">
              <a:solidFill>
                <a:prstClr val="black"/>
              </a:solidFill>
              <a:latin typeface="Calibri" pitchFamily="34" charset="0"/>
            </a:endParaRPr>
          </a:p>
        </p:txBody>
      </p:sp>
    </p:spTree>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126</a:t>
            </a:fld>
            <a:endParaRPr lang="en-US" smtClean="0">
              <a:solidFill>
                <a:prstClr val="black"/>
              </a:solidFill>
              <a:latin typeface="Calibri" pitchFamily="34" charset="0"/>
            </a:endParaRPr>
          </a:p>
        </p:txBody>
      </p:sp>
    </p:spTree>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127</a:t>
            </a:fld>
            <a:endParaRPr lang="en-US" smtClean="0">
              <a:solidFill>
                <a:prstClr val="black"/>
              </a:solidFill>
              <a:latin typeface="Calibri" pitchFamily="34" charset="0"/>
            </a:endParaRPr>
          </a:p>
        </p:txBody>
      </p:sp>
    </p:spTree>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128</a:t>
            </a:fld>
            <a:endParaRPr lang="en-US" smtClean="0">
              <a:solidFill>
                <a:prstClr val="black"/>
              </a:solidFill>
              <a:latin typeface="Calibri" pitchFamily="34" charset="0"/>
            </a:endParaRPr>
          </a:p>
        </p:txBody>
      </p:sp>
    </p:spTree>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129</a:t>
            </a:fld>
            <a:endParaRPr lang="en-US" smtClean="0">
              <a:solidFill>
                <a:prstClr val="black"/>
              </a:solidFill>
              <a:latin typeface="Calibri" pitchFamily="34" charset="0"/>
            </a:endParaRPr>
          </a:p>
        </p:txBody>
      </p:sp>
    </p:spTree>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130</a:t>
            </a:fld>
            <a:endParaRPr lang="en-US" smtClean="0">
              <a:solidFill>
                <a:prstClr val="black"/>
              </a:solidFill>
              <a:latin typeface="Calibri" pitchFamily="34" charset="0"/>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379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pPr eaLnBrk="1" hangingPunct="1">
              <a:spcBef>
                <a:spcPct val="0"/>
              </a:spcBef>
            </a:pPr>
            <a:endParaRPr lang="en-US" smtClean="0">
              <a:ea typeface="ＭＳ Ｐゴシック" pitchFamily="34" charset="-128"/>
            </a:endParaRPr>
          </a:p>
        </p:txBody>
      </p:sp>
      <p:sp>
        <p:nvSpPr>
          <p:cNvPr id="3379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BE21BC-12D7-402B-A7C0-BEBCC756C437}" type="slidenum">
              <a:rPr lang="en-US" smtClean="0">
                <a:latin typeface="Calibri" pitchFamily="34" charset="0"/>
              </a:rPr>
              <a:pPr eaLnBrk="1" hangingPunct="1"/>
              <a:t>10</a:t>
            </a:fld>
            <a:endParaRPr lang="en-US" smtClean="0">
              <a:latin typeface="Calibri" pitchFamily="34" charset="0"/>
            </a:endParaRPr>
          </a:p>
        </p:txBody>
      </p:sp>
    </p:spTree>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131</a:t>
            </a:fld>
            <a:endParaRPr lang="en-US" smtClean="0">
              <a:solidFill>
                <a:prstClr val="black"/>
              </a:solidFill>
              <a:latin typeface="Calibri" pitchFamily="34" charset="0"/>
            </a:endParaRPr>
          </a:p>
        </p:txBody>
      </p:sp>
    </p:spTree>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132</a:t>
            </a:fld>
            <a:endParaRPr lang="en-US" smtClean="0">
              <a:solidFill>
                <a:prstClr val="black"/>
              </a:solidFill>
              <a:latin typeface="Calibri" pitchFamily="34" charset="0"/>
            </a:endParaRPr>
          </a:p>
        </p:txBody>
      </p:sp>
    </p:spTree>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133</a:t>
            </a:fld>
            <a:endParaRPr lang="en-US" smtClean="0">
              <a:solidFill>
                <a:prstClr val="black"/>
              </a:solidFill>
              <a:latin typeface="Calibri" pitchFamily="34" charset="0"/>
            </a:endParaRPr>
          </a:p>
        </p:txBody>
      </p:sp>
    </p:spTree>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134</a:t>
            </a:fld>
            <a:endParaRPr lang="en-US" smtClean="0">
              <a:solidFill>
                <a:prstClr val="black"/>
              </a:solidFill>
              <a:latin typeface="Calibri" pitchFamily="34" charset="0"/>
            </a:endParaRPr>
          </a:p>
        </p:txBody>
      </p:sp>
    </p:spTree>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135</a:t>
            </a:fld>
            <a:endParaRPr lang="en-US" smtClean="0">
              <a:solidFill>
                <a:prstClr val="black"/>
              </a:solidFill>
              <a:latin typeface="Calibri" pitchFamily="34" charset="0"/>
            </a:endParaRPr>
          </a:p>
        </p:txBody>
      </p:sp>
    </p:spTree>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136</a:t>
            </a:fld>
            <a:endParaRPr lang="en-US" smtClean="0">
              <a:solidFill>
                <a:prstClr val="black"/>
              </a:solidFill>
              <a:latin typeface="Calibri" pitchFamily="34" charset="0"/>
            </a:endParaRPr>
          </a:p>
        </p:txBody>
      </p:sp>
    </p:spTree>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137</a:t>
            </a:fld>
            <a:endParaRPr lang="en-US" smtClean="0">
              <a:solidFill>
                <a:prstClr val="black"/>
              </a:solidFill>
              <a:latin typeface="Calibri" pitchFamily="34" charset="0"/>
            </a:endParaRPr>
          </a:p>
        </p:txBody>
      </p:sp>
    </p:spTree>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683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683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683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56FEE0-D2DA-4C61-AE82-6824DD5F175B}" type="slidenum">
              <a:rPr lang="en-US" smtClean="0">
                <a:latin typeface="Calibri" pitchFamily="34" charset="0"/>
              </a:rPr>
              <a:pPr eaLnBrk="1" hangingPunct="1"/>
              <a:t>138</a:t>
            </a:fld>
            <a:endParaRPr lang="en-US" smtClean="0">
              <a:latin typeface="Calibri" pitchFamily="34" charset="0"/>
            </a:endParaRPr>
          </a:p>
        </p:txBody>
      </p:sp>
    </p:spTree>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139</a:t>
            </a:fld>
            <a:endParaRPr lang="en-US" smtClean="0">
              <a:solidFill>
                <a:prstClr val="black"/>
              </a:solidFill>
              <a:latin typeface="Calibri" pitchFamily="34" charset="0"/>
            </a:endParaRPr>
          </a:p>
        </p:txBody>
      </p:sp>
    </p:spTree>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958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958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958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1AAA91-245F-4B47-901E-9C209F1677BF}" type="slidenum">
              <a:rPr lang="en-US" smtClean="0">
                <a:solidFill>
                  <a:prstClr val="black"/>
                </a:solidFill>
                <a:latin typeface="Calibri" pitchFamily="34" charset="0"/>
              </a:rPr>
              <a:pPr eaLnBrk="1" hangingPunct="1"/>
              <a:t>140</a:t>
            </a:fld>
            <a:endParaRPr lang="en-US" smtClean="0">
              <a:solidFill>
                <a:prstClr val="black"/>
              </a:solidFill>
              <a:latin typeface="Calibri" pitchFamily="34" charset="0"/>
            </a:endParaRPr>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376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376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376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726EC6-F779-46DA-A6D0-0AABA4E30494}" type="slidenum">
              <a:rPr lang="en-US" smtClean="0">
                <a:latin typeface="Calibri" pitchFamily="34" charset="0"/>
              </a:rPr>
              <a:pPr eaLnBrk="1" hangingPunct="1"/>
              <a:t>19</a:t>
            </a:fld>
            <a:endParaRPr lang="en-US" smtClean="0">
              <a:latin typeface="Calibri" pitchFamily="34" charset="0"/>
            </a:endParaRPr>
          </a:p>
        </p:txBody>
      </p:sp>
    </p:spTree>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651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57651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57651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94E12-D497-4FA5-BCE0-B5D73089833D}" type="slidenum">
              <a:rPr lang="en-US" smtClean="0">
                <a:solidFill>
                  <a:prstClr val="black"/>
                </a:solidFill>
                <a:latin typeface="Calibri" pitchFamily="34" charset="0"/>
              </a:rPr>
              <a:pPr eaLnBrk="1" hangingPunct="1"/>
              <a:t>141</a:t>
            </a:fld>
            <a:endParaRPr lang="en-US" smtClean="0">
              <a:solidFill>
                <a:prstClr val="black"/>
              </a:solidFill>
              <a:latin typeface="Calibri" pitchFamily="34" charset="0"/>
            </a:endParaRPr>
          </a:p>
        </p:txBody>
      </p:sp>
    </p:spTree>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785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7785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7786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E1DB3B-4043-46BF-AC02-D733BC3422C0}" type="slidenum">
              <a:rPr lang="en-US" smtClean="0">
                <a:latin typeface="Calibri" pitchFamily="34" charset="0"/>
              </a:rPr>
              <a:pPr eaLnBrk="1" hangingPunct="1"/>
              <a:t>142</a:t>
            </a:fld>
            <a:endParaRPr lang="en-US" smtClean="0">
              <a:latin typeface="Calibri" pitchFamily="34" charset="0"/>
            </a:endParaRPr>
          </a:p>
        </p:txBody>
      </p:sp>
    </p:spTree>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95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195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195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967507-045A-4A19-A4C5-658B9E1ABE69}" type="slidenum">
              <a:rPr lang="en-US" smtClean="0">
                <a:latin typeface="Calibri" pitchFamily="34" charset="0"/>
              </a:rPr>
              <a:pPr eaLnBrk="1" hangingPunct="1"/>
              <a:t>184</a:t>
            </a:fld>
            <a:endParaRPr lang="en-US" smtClean="0">
              <a:latin typeface="Calibri" pitchFamily="34" charset="0"/>
            </a:endParaRPr>
          </a:p>
        </p:txBody>
      </p:sp>
    </p:spTree>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97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297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298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FBDAC8-4317-4D65-AEBA-1718CE68B8E9}" type="slidenum">
              <a:rPr lang="en-US" smtClean="0">
                <a:latin typeface="Calibri" pitchFamily="34" charset="0"/>
              </a:rPr>
              <a:pPr eaLnBrk="1" hangingPunct="1"/>
              <a:t>186</a:t>
            </a:fld>
            <a:endParaRPr lang="en-US" smtClean="0">
              <a:latin typeface="Calibri" pitchFamily="34" charset="0"/>
            </a:endParaRPr>
          </a:p>
        </p:txBody>
      </p:sp>
    </p:spTree>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400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400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97AD814-1EB8-4EFB-8B95-EC89E925FD36}" type="slidenum">
              <a:rPr lang="en-US" smtClean="0">
                <a:latin typeface="Calibri" pitchFamily="34" charset="0"/>
              </a:rPr>
              <a:pPr eaLnBrk="1" hangingPunct="1"/>
              <a:t>187</a:t>
            </a:fld>
            <a:endParaRPr lang="en-US" smtClean="0">
              <a:latin typeface="Calibri" pitchFamily="34" charset="0"/>
            </a:endParaRPr>
          </a:p>
        </p:txBody>
      </p:sp>
    </p:spTree>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6"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5027"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5028"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BA434ED-E8D4-47A6-8CDA-EF6EB7BCFA06}" type="slidenum">
              <a:rPr lang="en-US" smtClean="0">
                <a:latin typeface="Calibri" pitchFamily="34" charset="0"/>
              </a:rPr>
              <a:pPr eaLnBrk="1" hangingPunct="1"/>
              <a:t>188</a:t>
            </a:fld>
            <a:endParaRPr lang="en-US" smtClean="0">
              <a:latin typeface="Calibri" pitchFamily="34" charset="0"/>
            </a:endParaRPr>
          </a:p>
        </p:txBody>
      </p:sp>
    </p:spTree>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050"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6051"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6052"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415A7A0-4006-4E01-B1EC-F3DAC467A873}" type="slidenum">
              <a:rPr lang="en-US" smtClean="0">
                <a:latin typeface="Calibri" pitchFamily="34" charset="0"/>
              </a:rPr>
              <a:pPr eaLnBrk="1" hangingPunct="1"/>
              <a:t>189</a:t>
            </a:fld>
            <a:endParaRPr lang="en-US" smtClean="0">
              <a:latin typeface="Calibri" pitchFamily="34" charset="0"/>
            </a:endParaRPr>
          </a:p>
        </p:txBody>
      </p:sp>
    </p:spTree>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074"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7075"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7076"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28684B3-004B-429B-9B4B-016F0188D79B}" type="slidenum">
              <a:rPr lang="en-US" smtClean="0">
                <a:latin typeface="Calibri" pitchFamily="34" charset="0"/>
              </a:rPr>
              <a:pPr eaLnBrk="1" hangingPunct="1"/>
              <a:t>190</a:t>
            </a:fld>
            <a:endParaRPr lang="en-US" smtClean="0">
              <a:latin typeface="Calibri" pitchFamily="34" charset="0"/>
            </a:endParaRPr>
          </a:p>
        </p:txBody>
      </p:sp>
    </p:spTree>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098"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8099"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8100"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C0D286-F10B-4BB5-9C65-3538C11B09E0}" type="slidenum">
              <a:rPr lang="en-US" smtClean="0">
                <a:latin typeface="Calibri" pitchFamily="34" charset="0"/>
              </a:rPr>
              <a:pPr eaLnBrk="1" hangingPunct="1"/>
              <a:t>191</a:t>
            </a:fld>
            <a:endParaRPr lang="en-US" smtClean="0">
              <a:latin typeface="Calibri" pitchFamily="34" charset="0"/>
            </a:endParaRPr>
          </a:p>
        </p:txBody>
      </p:sp>
    </p:spTree>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9122" name="Slide Image Placeholder 1"/>
          <p:cNvSpPr>
            <a:spLocks noGrp="1" noRot="1" noChangeAspect="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389123" name="Notes Placeholder 2"/>
          <p:cNvSpPr>
            <a:spLocks noGrp="1"/>
          </p:cNvSpPr>
          <p:nvPr>
            <p:ph type="body" idx="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t" anchorCtr="0" compatLnSpc="1">
            <a:prstTxWarp prst="textNoShape">
              <a:avLst/>
            </a:prstTxWarp>
          </a:bodyPr>
          <a:lstStyle/>
          <a:p>
            <a:endParaRPr lang="en-US" smtClean="0">
              <a:ea typeface="ＭＳ Ｐゴシック" pitchFamily="34" charset="-128"/>
            </a:endParaRPr>
          </a:p>
        </p:txBody>
      </p:sp>
      <p:sp>
        <p:nvSpPr>
          <p:cNvPr id="389124" name="Slide Number Placeholder 3"/>
          <p:cNvSpPr>
            <a:spLocks noGrp="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14" indent="-285736" eaLnBrk="0" hangingPunct="0">
              <a:defRPr>
                <a:solidFill>
                  <a:schemeClr val="tx1"/>
                </a:solidFill>
                <a:latin typeface="Arial" charset="0"/>
                <a:ea typeface="ＭＳ Ｐゴシック" pitchFamily="34" charset="-128"/>
              </a:defRPr>
            </a:lvl2pPr>
            <a:lvl3pPr marL="1142945" indent="-228589" eaLnBrk="0" hangingPunct="0">
              <a:defRPr>
                <a:solidFill>
                  <a:schemeClr val="tx1"/>
                </a:solidFill>
                <a:latin typeface="Arial" charset="0"/>
                <a:ea typeface="ＭＳ Ｐゴシック" pitchFamily="34" charset="-128"/>
              </a:defRPr>
            </a:lvl3pPr>
            <a:lvl4pPr marL="1600124" indent="-228589" eaLnBrk="0" hangingPunct="0">
              <a:defRPr>
                <a:solidFill>
                  <a:schemeClr val="tx1"/>
                </a:solidFill>
                <a:latin typeface="Arial" charset="0"/>
                <a:ea typeface="ＭＳ Ｐゴシック" pitchFamily="34" charset="-128"/>
              </a:defRPr>
            </a:lvl4pPr>
            <a:lvl5pPr marL="2057302" indent="-228589" eaLnBrk="0" hangingPunct="0">
              <a:defRPr>
                <a:solidFill>
                  <a:schemeClr val="tx1"/>
                </a:solidFill>
                <a:latin typeface="Arial" charset="0"/>
                <a:ea typeface="ＭＳ Ｐゴシック" pitchFamily="34" charset="-128"/>
              </a:defRPr>
            </a:lvl5pPr>
            <a:lvl6pPr marL="2514479" indent="-228589" eaLnBrk="0" fontAlgn="base" hangingPunct="0">
              <a:spcBef>
                <a:spcPct val="0"/>
              </a:spcBef>
              <a:spcAft>
                <a:spcPct val="0"/>
              </a:spcAft>
              <a:defRPr>
                <a:solidFill>
                  <a:schemeClr val="tx1"/>
                </a:solidFill>
                <a:latin typeface="Arial" charset="0"/>
                <a:ea typeface="ＭＳ Ｐゴシック" pitchFamily="34" charset="-128"/>
              </a:defRPr>
            </a:lvl6pPr>
            <a:lvl7pPr marL="2971658" indent="-228589" eaLnBrk="0" fontAlgn="base" hangingPunct="0">
              <a:spcBef>
                <a:spcPct val="0"/>
              </a:spcBef>
              <a:spcAft>
                <a:spcPct val="0"/>
              </a:spcAft>
              <a:defRPr>
                <a:solidFill>
                  <a:schemeClr val="tx1"/>
                </a:solidFill>
                <a:latin typeface="Arial" charset="0"/>
                <a:ea typeface="ＭＳ Ｐゴシック" pitchFamily="34" charset="-128"/>
              </a:defRPr>
            </a:lvl7pPr>
            <a:lvl8pPr marL="3428836" indent="-228589" eaLnBrk="0" fontAlgn="base" hangingPunct="0">
              <a:spcBef>
                <a:spcPct val="0"/>
              </a:spcBef>
              <a:spcAft>
                <a:spcPct val="0"/>
              </a:spcAft>
              <a:defRPr>
                <a:solidFill>
                  <a:schemeClr val="tx1"/>
                </a:solidFill>
                <a:latin typeface="Arial" charset="0"/>
                <a:ea typeface="ＭＳ Ｐゴシック" pitchFamily="34" charset="-128"/>
              </a:defRPr>
            </a:lvl8pPr>
            <a:lvl9pPr marL="3886015" indent="-228589"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B7A48F6-42B2-4ED9-AA5B-DF7F9F54548A}" type="slidenum">
              <a:rPr lang="en-US" smtClean="0">
                <a:latin typeface="Calibri" pitchFamily="34" charset="0"/>
              </a:rPr>
              <a:pPr eaLnBrk="1" hangingPunct="1"/>
              <a:t>192</a:t>
            </a:fld>
            <a:endParaRPr lang="en-US" smtClean="0">
              <a:latin typeface="Calibri" pitchFamily="34" charset="0"/>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3" Type="http://schemas.openxmlformats.org/officeDocument/2006/relationships/oleObject" Target="../embeddings/oleObject2.bin"/><Relationship Id="rId2" Type="http://schemas.openxmlformats.org/officeDocument/2006/relationships/slideMaster" Target="../slideMasters/slideMaster1.xml"/><Relationship Id="rId1" Type="http://schemas.openxmlformats.org/officeDocument/2006/relationships/vmlDrawing" Target="../drawings/vmlDrawing2.vml"/><Relationship Id="rId4" Type="http://schemas.openxmlformats.org/officeDocument/2006/relationships/image" Target="../media/image1.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vl1pPr>
          </a:lstStyle>
          <a:p>
            <a:pPr>
              <a:defRPr/>
            </a:pPr>
            <a:r>
              <a:rPr lang="en-US" smtClean="0"/>
              <a:t>LIGO-G1001032-V9</a:t>
            </a:r>
            <a:endParaRPr lang="en-US"/>
          </a:p>
        </p:txBody>
      </p:sp>
      <p:sp>
        <p:nvSpPr>
          <p:cNvPr id="3" name="Slide Number Placeholder 5"/>
          <p:cNvSpPr>
            <a:spLocks noGrp="1"/>
          </p:cNvSpPr>
          <p:nvPr>
            <p:ph type="sldNum" sz="quarter" idx="11"/>
          </p:nvPr>
        </p:nvSpPr>
        <p:spPr/>
        <p:txBody>
          <a:bodyPr/>
          <a:lstStyle>
            <a:lvl1pPr>
              <a:defRPr/>
            </a:lvl1pPr>
          </a:lstStyle>
          <a:p>
            <a:pPr>
              <a:defRPr/>
            </a:pPr>
            <a:fld id="{ABCD33B7-F159-4268-939D-6BF35FAE9B08}" type="slidenum">
              <a:rPr lang="en-US"/>
              <a:pPr>
                <a:defRPr/>
              </a:pPr>
              <a:t>‹#›</a:t>
            </a:fld>
            <a:endParaRPr lang="en-US"/>
          </a:p>
        </p:txBody>
      </p:sp>
    </p:spTree>
    <p:extLst>
      <p:ext uri="{BB962C8B-B14F-4D97-AF65-F5344CB8AC3E}">
        <p14:creationId xmlns:p14="http://schemas.microsoft.com/office/powerpoint/2010/main" val="2911917708"/>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_Title Slide">
    <p:spTree>
      <p:nvGrpSpPr>
        <p:cNvPr id="1" name=""/>
        <p:cNvGrpSpPr/>
        <p:nvPr/>
      </p:nvGrpSpPr>
      <p:grpSpPr>
        <a:xfrm>
          <a:off x="0" y="0"/>
          <a:ext cx="0" cy="0"/>
          <a:chOff x="0" y="0"/>
          <a:chExt cx="0" cy="0"/>
        </a:xfrm>
      </p:grpSpPr>
      <p:sp>
        <p:nvSpPr>
          <p:cNvPr id="9" name="Title Placeholder 1"/>
          <p:cNvSpPr>
            <a:spLocks noGrp="1"/>
          </p:cNvSpPr>
          <p:nvPr>
            <p:ph type="title"/>
          </p:nvPr>
        </p:nvSpPr>
        <p:spPr>
          <a:xfrm>
            <a:off x="1726386" y="0"/>
            <a:ext cx="6960413" cy="680314"/>
          </a:xfrm>
          <a:prstGeom prst="rect">
            <a:avLst/>
          </a:prstGeom>
        </p:spPr>
        <p:txBody>
          <a:bodyPr rtlCol="0">
            <a:noAutofit/>
          </a:bodyPr>
          <a:lstStyle/>
          <a:p>
            <a:r>
              <a:rPr lang="en-US" dirty="0" smtClean="0"/>
              <a:t>Click to edit Master title style</a:t>
            </a:r>
            <a:endParaRPr lang="en-US" dirty="0"/>
          </a:p>
        </p:txBody>
      </p:sp>
      <p:sp>
        <p:nvSpPr>
          <p:cNvPr id="3" name="Date Placeholder 3"/>
          <p:cNvSpPr>
            <a:spLocks noGrp="1"/>
          </p:cNvSpPr>
          <p:nvPr>
            <p:ph type="dt" sz="half" idx="10"/>
          </p:nvPr>
        </p:nvSpPr>
        <p:spPr/>
        <p:txBody>
          <a:bodyPr/>
          <a:lstStyle>
            <a:lvl1pPr>
              <a:defRPr/>
            </a:lvl1pPr>
          </a:lstStyle>
          <a:p>
            <a:pPr>
              <a:defRPr/>
            </a:pPr>
            <a:r>
              <a:rPr lang="en-US" smtClean="0"/>
              <a:t>LIGO-G1001032-V9</a:t>
            </a:r>
            <a:endParaRPr lang="en-US"/>
          </a:p>
        </p:txBody>
      </p:sp>
      <p:sp>
        <p:nvSpPr>
          <p:cNvPr id="4" name="Slide Number Placeholder 5"/>
          <p:cNvSpPr>
            <a:spLocks noGrp="1"/>
          </p:cNvSpPr>
          <p:nvPr>
            <p:ph type="sldNum" sz="quarter" idx="11"/>
          </p:nvPr>
        </p:nvSpPr>
        <p:spPr/>
        <p:txBody>
          <a:bodyPr/>
          <a:lstStyle>
            <a:lvl1pPr>
              <a:defRPr/>
            </a:lvl1pPr>
          </a:lstStyle>
          <a:p>
            <a:pPr>
              <a:defRPr/>
            </a:pPr>
            <a:fld id="{AA94EBAA-0BDB-48C0-B6B2-ED76D6298F30}" type="slidenum">
              <a:rPr lang="en-US"/>
              <a:pPr>
                <a:defRPr/>
              </a:pPr>
              <a:t>‹#›</a:t>
            </a:fld>
            <a:endParaRPr lang="en-US"/>
          </a:p>
        </p:txBody>
      </p:sp>
    </p:spTree>
    <p:extLst>
      <p:ext uri="{BB962C8B-B14F-4D97-AF65-F5344CB8AC3E}">
        <p14:creationId xmlns:p14="http://schemas.microsoft.com/office/powerpoint/2010/main" val="16652119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10" name="Title 9"/>
          <p:cNvSpPr>
            <a:spLocks noGrp="1"/>
          </p:cNvSpPr>
          <p:nvPr>
            <p:ph type="title"/>
          </p:nvPr>
        </p:nvSpPr>
        <p:spPr>
          <a:xfrm>
            <a:off x="1725613" y="0"/>
            <a:ext cx="6961187" cy="681038"/>
          </a:xfrm>
        </p:spPr>
        <p:txBody>
          <a:bodyPr/>
          <a:lstStyle/>
          <a:p>
            <a:r>
              <a:rPr lang="en-US" dirty="0" smtClean="0"/>
              <a:t>Click to edit Master title style</a:t>
            </a:r>
            <a:endParaRPr lang="en-US" dirty="0"/>
          </a:p>
        </p:txBody>
      </p:sp>
      <p:sp>
        <p:nvSpPr>
          <p:cNvPr id="4" name="Date Placeholder 3"/>
          <p:cNvSpPr>
            <a:spLocks noGrp="1"/>
          </p:cNvSpPr>
          <p:nvPr>
            <p:ph type="dt" sz="half" idx="10"/>
          </p:nvPr>
        </p:nvSpPr>
        <p:spPr/>
        <p:txBody>
          <a:bodyPr/>
          <a:lstStyle>
            <a:lvl1pPr>
              <a:defRPr/>
            </a:lvl1pPr>
          </a:lstStyle>
          <a:p>
            <a:pPr>
              <a:defRPr/>
            </a:pPr>
            <a:r>
              <a:rPr lang="en-US" smtClean="0"/>
              <a:t>LIGO-G1001032-V9</a:t>
            </a:r>
            <a:endParaRPr lang="en-US"/>
          </a:p>
        </p:txBody>
      </p:sp>
      <p:sp>
        <p:nvSpPr>
          <p:cNvPr id="5" name="Slide Number Placeholder 5"/>
          <p:cNvSpPr>
            <a:spLocks noGrp="1"/>
          </p:cNvSpPr>
          <p:nvPr>
            <p:ph type="sldNum" sz="quarter" idx="11"/>
          </p:nvPr>
        </p:nvSpPr>
        <p:spPr/>
        <p:txBody>
          <a:bodyPr/>
          <a:lstStyle>
            <a:lvl1pPr>
              <a:defRPr/>
            </a:lvl1pPr>
          </a:lstStyle>
          <a:p>
            <a:pPr>
              <a:defRPr/>
            </a:pPr>
            <a:fld id="{46364CC7-C57A-43FC-9C39-0D9B5785CA4D}" type="slidenum">
              <a:rPr lang="en-US"/>
              <a:pPr>
                <a:defRPr/>
              </a:pPr>
              <a:t>‹#›</a:t>
            </a:fld>
            <a:endParaRPr lang="en-US"/>
          </a:p>
        </p:txBody>
      </p:sp>
    </p:spTree>
    <p:extLst>
      <p:ext uri="{BB962C8B-B14F-4D97-AF65-F5344CB8AC3E}">
        <p14:creationId xmlns:p14="http://schemas.microsoft.com/office/powerpoint/2010/main" val="182136742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showMasterSp="0" type="title">
  <p:cSld name="2_Title Slide">
    <p:spTree>
      <p:nvGrpSpPr>
        <p:cNvPr id="1" name=""/>
        <p:cNvGrpSpPr/>
        <p:nvPr/>
      </p:nvGrpSpPr>
      <p:grpSpPr>
        <a:xfrm>
          <a:off x="0" y="0"/>
          <a:ext cx="0" cy="0"/>
          <a:chOff x="0" y="0"/>
          <a:chExt cx="0" cy="0"/>
        </a:xfrm>
      </p:grpSpPr>
      <p:graphicFrame>
        <p:nvGraphicFramePr>
          <p:cNvPr id="4" name="Object 14"/>
          <p:cNvGraphicFramePr>
            <a:graphicFrameLocks noChangeAspect="1"/>
          </p:cNvGraphicFramePr>
          <p:nvPr userDrawn="1"/>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590022" name="Photo Editor Photo" r:id="rId3" imgW="4409524" imgH="3219899" progId="">
                  <p:embed/>
                </p:oleObj>
              </mc:Choice>
              <mc:Fallback>
                <p:oleObj name="Photo Editor Photo" r:id="rId3" imgW="4409524" imgH="3219899" progId="">
                  <p:embed/>
                  <p:pic>
                    <p:nvPicPr>
                      <p:cNvPr id="0" nam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5" name="Rectangle 11"/>
          <p:cNvSpPr>
            <a:spLocks noChangeArrowheads="1"/>
          </p:cNvSpPr>
          <p:nvPr userDrawn="1"/>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latin typeface="Times New Roman" charset="0"/>
              <a:ea typeface="+mn-ea"/>
            </a:endParaRPr>
          </a:p>
        </p:txBody>
      </p:sp>
      <p:sp>
        <p:nvSpPr>
          <p:cNvPr id="2" name="Title 1"/>
          <p:cNvSpPr>
            <a:spLocks noGrp="1"/>
          </p:cNvSpPr>
          <p:nvPr>
            <p:ph type="ctrTitle"/>
          </p:nvPr>
        </p:nvSpPr>
        <p:spPr>
          <a:xfrm>
            <a:off x="685800" y="2130425"/>
            <a:ext cx="7772400" cy="1470025"/>
          </a:xfrm>
        </p:spPr>
        <p:txBody>
          <a:bodyPr/>
          <a:lstStyle/>
          <a:p>
            <a:r>
              <a:rPr lang="en-US" smtClean="0"/>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smtClean="0"/>
              <a:t>Click to edit Master subtitle style</a:t>
            </a:r>
            <a:endParaRPr lang="en-US"/>
          </a:p>
        </p:txBody>
      </p:sp>
      <p:sp>
        <p:nvSpPr>
          <p:cNvPr id="6" name="Date Placeholder 3"/>
          <p:cNvSpPr>
            <a:spLocks noGrp="1"/>
          </p:cNvSpPr>
          <p:nvPr>
            <p:ph type="dt" sz="half" idx="10"/>
          </p:nvPr>
        </p:nvSpPr>
        <p:spPr/>
        <p:txBody>
          <a:bodyPr/>
          <a:lstStyle>
            <a:lvl1pPr>
              <a:defRPr/>
            </a:lvl1pPr>
          </a:lstStyle>
          <a:p>
            <a:pPr>
              <a:defRPr/>
            </a:pPr>
            <a:r>
              <a:rPr lang="en-US" smtClean="0"/>
              <a:t>LIGO-G1001032-V9</a:t>
            </a:r>
            <a:endParaRPr lang="en-US"/>
          </a:p>
        </p:txBody>
      </p:sp>
      <p:sp>
        <p:nvSpPr>
          <p:cNvPr id="7" name="Footer Placeholder 4"/>
          <p:cNvSpPr>
            <a:spLocks noGrp="1"/>
          </p:cNvSpPr>
          <p:nvPr>
            <p:ph type="ftr" sz="quarter" idx="11"/>
          </p:nvPr>
        </p:nvSpPr>
        <p:spPr>
          <a:xfrm>
            <a:off x="3124200" y="6356350"/>
            <a:ext cx="2895600" cy="365125"/>
          </a:xfrm>
          <a:prstGeom prst="rect">
            <a:avLst/>
          </a:prstGeom>
        </p:spPr>
        <p:txBody>
          <a:bodyPr/>
          <a:lstStyle>
            <a:lvl1pPr>
              <a:defRPr>
                <a:latin typeface="Arial" charset="0"/>
                <a:ea typeface="+mn-ea"/>
              </a:defRPr>
            </a:lvl1pPr>
          </a:lstStyle>
          <a:p>
            <a:pPr>
              <a:defRPr/>
            </a:pPr>
            <a:endParaRPr lang="en-US"/>
          </a:p>
        </p:txBody>
      </p:sp>
      <p:sp>
        <p:nvSpPr>
          <p:cNvPr id="8" name="Slide Number Placeholder 5"/>
          <p:cNvSpPr>
            <a:spLocks noGrp="1"/>
          </p:cNvSpPr>
          <p:nvPr>
            <p:ph type="sldNum" sz="quarter" idx="12"/>
          </p:nvPr>
        </p:nvSpPr>
        <p:spPr/>
        <p:txBody>
          <a:bodyPr/>
          <a:lstStyle>
            <a:lvl1pPr>
              <a:defRPr/>
            </a:lvl1pPr>
          </a:lstStyle>
          <a:p>
            <a:pPr>
              <a:defRPr/>
            </a:pPr>
            <a:fld id="{04741B6E-CF04-49BF-9111-59EF65B2B14E}" type="slidenum">
              <a:rPr lang="en-US"/>
              <a:pPr>
                <a:defRPr/>
              </a:pPr>
              <a:t>‹#›</a:t>
            </a:fld>
            <a:endParaRPr lang="en-US"/>
          </a:p>
        </p:txBody>
      </p:sp>
    </p:spTree>
    <p:extLst>
      <p:ext uri="{BB962C8B-B14F-4D97-AF65-F5344CB8AC3E}">
        <p14:creationId xmlns:p14="http://schemas.microsoft.com/office/powerpoint/2010/main" val="298199490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image" Target="../media/image1.png"/><Relationship Id="rId3" Type="http://schemas.openxmlformats.org/officeDocument/2006/relationships/slideLayout" Target="../slideLayouts/slideLayout3.xml"/><Relationship Id="rId7" Type="http://schemas.openxmlformats.org/officeDocument/2006/relationships/oleObject" Target="../embeddings/oleObject1.bin"/><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vmlDrawing" Target="../drawings/vmlDrawing1.vml"/><Relationship Id="rId5" Type="http://schemas.openxmlformats.org/officeDocument/2006/relationships/theme" Target="../theme/theme1.xml"/><Relationship Id="rId4" Type="http://schemas.openxmlformats.org/officeDocument/2006/relationships/slideLayout" Target="../slideLayouts/slideLayout4.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1725613" y="0"/>
            <a:ext cx="6961187" cy="681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smtClean="0"/>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p>
        </p:txBody>
      </p:sp>
      <p:sp>
        <p:nvSpPr>
          <p:cNvPr id="4" name="Date Placeholder 3"/>
          <p:cNvSpPr>
            <a:spLocks noGrp="1"/>
          </p:cNvSpPr>
          <p:nvPr>
            <p:ph type="dt" sz="half" idx="2"/>
          </p:nvPr>
        </p:nvSpPr>
        <p:spPr>
          <a:xfrm>
            <a:off x="0" y="6669088"/>
            <a:ext cx="1273175" cy="185737"/>
          </a:xfrm>
          <a:prstGeom prst="rect">
            <a:avLst/>
          </a:prstGeom>
        </p:spPr>
        <p:txBody>
          <a:bodyPr vert="horz" lIns="91440" tIns="45720" rIns="91440" bIns="45720" rtlCol="0" anchor="ctr"/>
          <a:lstStyle>
            <a:lvl1pPr algn="l" fontAlgn="auto">
              <a:spcBef>
                <a:spcPts val="0"/>
              </a:spcBef>
              <a:spcAft>
                <a:spcPts val="0"/>
              </a:spcAft>
              <a:defRPr sz="800">
                <a:solidFill>
                  <a:schemeClr val="tx1">
                    <a:tint val="75000"/>
                  </a:schemeClr>
                </a:solidFill>
                <a:latin typeface="Comic Sans MS" pitchFamily="66" charset="0"/>
                <a:ea typeface="+mn-ea"/>
              </a:defRPr>
            </a:lvl1pPr>
          </a:lstStyle>
          <a:p>
            <a:pPr>
              <a:defRPr/>
            </a:pPr>
            <a:r>
              <a:rPr lang="en-US" smtClean="0"/>
              <a:t>LIGO-G1001032-V9</a:t>
            </a:r>
            <a:endParaRPr lang="en-US"/>
          </a:p>
        </p:txBody>
      </p:sp>
      <p:sp>
        <p:nvSpPr>
          <p:cNvPr id="6" name="Slide Number Placeholder 5"/>
          <p:cNvSpPr>
            <a:spLocks noGrp="1"/>
          </p:cNvSpPr>
          <p:nvPr>
            <p:ph type="sldNum" sz="quarter" idx="4"/>
          </p:nvPr>
        </p:nvSpPr>
        <p:spPr>
          <a:xfrm>
            <a:off x="8462963" y="6650038"/>
            <a:ext cx="669925" cy="203200"/>
          </a:xfrm>
          <a:prstGeom prst="rect">
            <a:avLst/>
          </a:prstGeom>
        </p:spPr>
        <p:txBody>
          <a:bodyPr vert="horz" wrap="square" lIns="91440" tIns="45720" rIns="91440" bIns="45720" numCol="1" anchor="ctr" anchorCtr="0" compatLnSpc="1">
            <a:prstTxWarp prst="textNoShape">
              <a:avLst/>
            </a:prstTxWarp>
          </a:bodyPr>
          <a:lstStyle>
            <a:lvl1pPr algn="r">
              <a:defRPr sz="1200">
                <a:solidFill>
                  <a:srgbClr val="898989"/>
                </a:solidFill>
                <a:latin typeface="Calibri" charset="0"/>
                <a:ea typeface="ＭＳ Ｐゴシック" charset="-128"/>
              </a:defRPr>
            </a:lvl1pPr>
          </a:lstStyle>
          <a:p>
            <a:pPr>
              <a:defRPr/>
            </a:pPr>
            <a:fld id="{4AFBEC1B-411D-4A70-AB90-BF2E2FACF5A3}" type="slidenum">
              <a:rPr lang="en-US"/>
              <a:pPr>
                <a:defRPr/>
              </a:pPr>
              <a:t>‹#›</a:t>
            </a:fld>
            <a:endParaRPr lang="en-US"/>
          </a:p>
        </p:txBody>
      </p:sp>
      <p:graphicFrame>
        <p:nvGraphicFramePr>
          <p:cNvPr id="1030" name="Object 14"/>
          <p:cNvGraphicFramePr>
            <a:graphicFrameLocks noChangeAspect="1"/>
          </p:cNvGraphicFramePr>
          <p:nvPr/>
        </p:nvGraphicFramePr>
        <p:xfrm>
          <a:off x="0" y="0"/>
          <a:ext cx="1366838" cy="998538"/>
        </p:xfrm>
        <a:graphic>
          <a:graphicData uri="http://schemas.openxmlformats.org/presentationml/2006/ole">
            <mc:AlternateContent xmlns:mc="http://schemas.openxmlformats.org/markup-compatibility/2006">
              <mc:Choice xmlns:v="urn:schemas-microsoft-com:vml" Requires="v">
                <p:oleObj spid="_x0000_s1228" name="Photo Editor Photo" r:id="rId7" imgW="4409524" imgH="3219899" progId="">
                  <p:embed/>
                </p:oleObj>
              </mc:Choice>
              <mc:Fallback>
                <p:oleObj name="Photo Editor Photo" r:id="rId7" imgW="4409524" imgH="3219899" progId="">
                  <p:embed/>
                  <p:pic>
                    <p:nvPicPr>
                      <p:cNvPr id="0" name="Object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0" y="0"/>
                        <a:ext cx="1366838" cy="9985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dist="35921" dir="2700000" algn="ctr" rotWithShape="0">
                                <a:schemeClr val="bg2"/>
                              </a:outerShdw>
                            </a:effectLst>
                          </a14:hiddenEffects>
                        </a:ext>
                      </a:extLst>
                    </p:spPr>
                  </p:pic>
                </p:oleObj>
              </mc:Fallback>
            </mc:AlternateContent>
          </a:graphicData>
        </a:graphic>
      </p:graphicFrame>
      <p:sp>
        <p:nvSpPr>
          <p:cNvPr id="7" name="Rectangle 11"/>
          <p:cNvSpPr>
            <a:spLocks noChangeArrowheads="1"/>
          </p:cNvSpPr>
          <p:nvPr/>
        </p:nvSpPr>
        <p:spPr bwMode="auto">
          <a:xfrm>
            <a:off x="0" y="676275"/>
            <a:ext cx="9132888" cy="38100"/>
          </a:xfrm>
          <a:prstGeom prst="rect">
            <a:avLst/>
          </a:prstGeom>
          <a:solidFill>
            <a:schemeClr val="accent5">
              <a:lumMod val="60000"/>
              <a:lumOff val="40000"/>
            </a:schemeClr>
          </a:solidFill>
          <a:ln w="9525">
            <a:solidFill>
              <a:schemeClr val="accent1"/>
            </a:solidFill>
            <a:miter lim="800000"/>
            <a:headEnd/>
            <a:tailEnd/>
          </a:ln>
          <a:effectLst/>
        </p:spPr>
        <p:txBody>
          <a:bodyPr wrap="none" anchor="ctr"/>
          <a:lstStyle/>
          <a:p>
            <a:pPr fontAlgn="auto">
              <a:spcBef>
                <a:spcPts val="0"/>
              </a:spcBef>
              <a:spcAft>
                <a:spcPts val="0"/>
              </a:spcAft>
              <a:defRPr/>
            </a:pPr>
            <a:endParaRPr lang="en-US" sz="2400">
              <a:latin typeface="Times New Roman" charset="0"/>
              <a:ea typeface="+mn-ea"/>
            </a:endParaRPr>
          </a:p>
        </p:txBody>
      </p:sp>
    </p:spTree>
  </p:cSld>
  <p:clrMap bg1="lt1" tx1="dk1" bg2="lt2" tx2="dk2" accent1="accent1" accent2="accent2" accent3="accent3" accent4="accent4" accent5="accent5" accent6="accent6" hlink="hlink" folHlink="folHlink"/>
  <p:sldLayoutIdLst>
    <p:sldLayoutId id="2147483926" r:id="rId1"/>
    <p:sldLayoutId id="2147483927" r:id="rId2"/>
    <p:sldLayoutId id="2147483928" r:id="rId3"/>
    <p:sldLayoutId id="2147483929" r:id="rId4"/>
  </p:sldLayoutIdLst>
  <p:hf hdr="0" ftr="0"/>
  <p:txStyles>
    <p:titleStyle>
      <a:lvl1pPr algn="ctr" rtl="0" eaLnBrk="0" fontAlgn="base" hangingPunct="0">
        <a:spcBef>
          <a:spcPct val="0"/>
        </a:spcBef>
        <a:spcAft>
          <a:spcPct val="0"/>
        </a:spcAft>
        <a:defRPr sz="2400" kern="1200">
          <a:solidFill>
            <a:schemeClr val="tx1"/>
          </a:solidFill>
          <a:latin typeface="Comic Sans MS" pitchFamily="66" charset="0"/>
          <a:ea typeface="ＭＳ Ｐゴシック" charset="-128"/>
          <a:cs typeface="+mj-cs"/>
        </a:defRPr>
      </a:lvl1pPr>
      <a:lvl2pPr algn="ctr" rtl="0" eaLnBrk="0" fontAlgn="base" hangingPunct="0">
        <a:spcBef>
          <a:spcPct val="0"/>
        </a:spcBef>
        <a:spcAft>
          <a:spcPct val="0"/>
        </a:spcAft>
        <a:defRPr sz="2400">
          <a:solidFill>
            <a:schemeClr val="tx1"/>
          </a:solidFill>
          <a:latin typeface="Comic Sans MS" pitchFamily="66" charset="0"/>
          <a:ea typeface="ＭＳ Ｐゴシック" charset="-128"/>
        </a:defRPr>
      </a:lvl2pPr>
      <a:lvl3pPr algn="ctr" rtl="0" eaLnBrk="0" fontAlgn="base" hangingPunct="0">
        <a:spcBef>
          <a:spcPct val="0"/>
        </a:spcBef>
        <a:spcAft>
          <a:spcPct val="0"/>
        </a:spcAft>
        <a:defRPr sz="2400">
          <a:solidFill>
            <a:schemeClr val="tx1"/>
          </a:solidFill>
          <a:latin typeface="Comic Sans MS" pitchFamily="66" charset="0"/>
          <a:ea typeface="ＭＳ Ｐゴシック" charset="-128"/>
        </a:defRPr>
      </a:lvl3pPr>
      <a:lvl4pPr algn="ctr" rtl="0" eaLnBrk="0" fontAlgn="base" hangingPunct="0">
        <a:spcBef>
          <a:spcPct val="0"/>
        </a:spcBef>
        <a:spcAft>
          <a:spcPct val="0"/>
        </a:spcAft>
        <a:defRPr sz="2400">
          <a:solidFill>
            <a:schemeClr val="tx1"/>
          </a:solidFill>
          <a:latin typeface="Comic Sans MS" pitchFamily="66" charset="0"/>
          <a:ea typeface="ＭＳ Ｐゴシック" charset="-128"/>
        </a:defRPr>
      </a:lvl4pPr>
      <a:lvl5pPr algn="ctr" rtl="0" eaLnBrk="0" fontAlgn="base" hangingPunct="0">
        <a:spcBef>
          <a:spcPct val="0"/>
        </a:spcBef>
        <a:spcAft>
          <a:spcPct val="0"/>
        </a:spcAft>
        <a:defRPr sz="2400">
          <a:solidFill>
            <a:schemeClr val="tx1"/>
          </a:solidFill>
          <a:latin typeface="Comic Sans MS" pitchFamily="66" charset="0"/>
          <a:ea typeface="ＭＳ Ｐゴシック" charset="-128"/>
        </a:defRPr>
      </a:lvl5pPr>
      <a:lvl6pPr marL="457200" algn="ctr" rtl="0" fontAlgn="base">
        <a:spcBef>
          <a:spcPct val="0"/>
        </a:spcBef>
        <a:spcAft>
          <a:spcPct val="0"/>
        </a:spcAft>
        <a:defRPr sz="2400">
          <a:solidFill>
            <a:schemeClr val="tx1"/>
          </a:solidFill>
          <a:latin typeface="Comic Sans MS" pitchFamily="66" charset="0"/>
        </a:defRPr>
      </a:lvl6pPr>
      <a:lvl7pPr marL="914400" algn="ctr" rtl="0" fontAlgn="base">
        <a:spcBef>
          <a:spcPct val="0"/>
        </a:spcBef>
        <a:spcAft>
          <a:spcPct val="0"/>
        </a:spcAft>
        <a:defRPr sz="2400">
          <a:solidFill>
            <a:schemeClr val="tx1"/>
          </a:solidFill>
          <a:latin typeface="Comic Sans MS" pitchFamily="66" charset="0"/>
        </a:defRPr>
      </a:lvl7pPr>
      <a:lvl8pPr marL="1371600" algn="ctr" rtl="0" fontAlgn="base">
        <a:spcBef>
          <a:spcPct val="0"/>
        </a:spcBef>
        <a:spcAft>
          <a:spcPct val="0"/>
        </a:spcAft>
        <a:defRPr sz="2400">
          <a:solidFill>
            <a:schemeClr val="tx1"/>
          </a:solidFill>
          <a:latin typeface="Comic Sans MS" pitchFamily="66" charset="0"/>
        </a:defRPr>
      </a:lvl8pPr>
      <a:lvl9pPr marL="1828800" algn="ctr" rtl="0" fontAlgn="base">
        <a:spcBef>
          <a:spcPct val="0"/>
        </a:spcBef>
        <a:spcAft>
          <a:spcPct val="0"/>
        </a:spcAft>
        <a:defRPr sz="2400">
          <a:solidFill>
            <a:schemeClr val="tx1"/>
          </a:solidFill>
          <a:latin typeface="Comic Sans MS" pitchFamily="66" charset="0"/>
        </a:defRPr>
      </a:lvl9pPr>
    </p:titleStyle>
    <p:bodyStyle>
      <a:lvl1pPr marL="342900" indent="-342900" algn="l" rtl="0" eaLnBrk="0" fontAlgn="base" hangingPunct="0">
        <a:spcBef>
          <a:spcPct val="20000"/>
        </a:spcBef>
        <a:spcAft>
          <a:spcPct val="0"/>
        </a:spcAft>
        <a:buFont typeface="Arial" charset="0"/>
        <a:buChar char="•"/>
        <a:defRPr kern="1200">
          <a:solidFill>
            <a:schemeClr val="tx1"/>
          </a:solidFill>
          <a:latin typeface="Comic Sans MS" pitchFamily="66" charset="0"/>
          <a:ea typeface="ＭＳ Ｐゴシック" charset="-128"/>
          <a:cs typeface="+mn-cs"/>
        </a:defRPr>
      </a:lvl1pPr>
      <a:lvl2pPr marL="742950" indent="-285750" algn="l" rtl="0" eaLnBrk="0" fontAlgn="base" hangingPunct="0">
        <a:spcBef>
          <a:spcPct val="20000"/>
        </a:spcBef>
        <a:spcAft>
          <a:spcPct val="0"/>
        </a:spcAft>
        <a:buFont typeface="Arial" charset="0"/>
        <a:buChar char="–"/>
        <a:defRPr sz="1600" kern="1200">
          <a:solidFill>
            <a:schemeClr val="tx1"/>
          </a:solidFill>
          <a:latin typeface="Comic Sans MS" pitchFamily="66" charset="0"/>
          <a:ea typeface="ＭＳ Ｐゴシック" charset="-128"/>
          <a:cs typeface="+mn-cs"/>
        </a:defRPr>
      </a:lvl2pPr>
      <a:lvl3pPr marL="1143000" indent="-228600" algn="l" rtl="0" eaLnBrk="0" fontAlgn="base" hangingPunct="0">
        <a:spcBef>
          <a:spcPct val="20000"/>
        </a:spcBef>
        <a:spcAft>
          <a:spcPct val="0"/>
        </a:spcAft>
        <a:buFont typeface="Arial" charset="0"/>
        <a:buChar char="•"/>
        <a:defRPr sz="1400" kern="1200">
          <a:solidFill>
            <a:schemeClr val="tx1"/>
          </a:solidFill>
          <a:latin typeface="Comic Sans MS" pitchFamily="66" charset="0"/>
          <a:ea typeface="ＭＳ Ｐゴシック" charset="-128"/>
          <a:cs typeface="+mn-cs"/>
        </a:defRPr>
      </a:lvl3pPr>
      <a:lvl4pPr marL="1600200" indent="-228600" algn="l" rtl="0" eaLnBrk="0" fontAlgn="base" hangingPunct="0">
        <a:spcBef>
          <a:spcPct val="20000"/>
        </a:spcBef>
        <a:spcAft>
          <a:spcPct val="0"/>
        </a:spcAft>
        <a:buFont typeface="Arial" charset="0"/>
        <a:buChar char="–"/>
        <a:defRPr sz="1200" kern="1200">
          <a:solidFill>
            <a:schemeClr val="tx1"/>
          </a:solidFill>
          <a:latin typeface="Comic Sans MS" pitchFamily="66" charset="0"/>
          <a:ea typeface="ＭＳ Ｐゴシック" charset="-128"/>
          <a:cs typeface="+mn-cs"/>
        </a:defRPr>
      </a:lvl4pPr>
      <a:lvl5pPr marL="2057400" indent="-228600" algn="l" rtl="0" eaLnBrk="0" fontAlgn="base" hangingPunct="0">
        <a:spcBef>
          <a:spcPct val="20000"/>
        </a:spcBef>
        <a:spcAft>
          <a:spcPct val="0"/>
        </a:spcAft>
        <a:buFont typeface="Arial" charset="0"/>
        <a:buChar char="»"/>
        <a:defRPr sz="1000" kern="1200">
          <a:solidFill>
            <a:schemeClr val="tx1"/>
          </a:solidFill>
          <a:latin typeface="Comic Sans MS" pitchFamily="66" charset="0"/>
          <a:ea typeface="ＭＳ Ｐゴシック"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notesSlide" Target="../notesSlides/notesSlide1.xml"/><Relationship Id="rId1" Type="http://schemas.openxmlformats.org/officeDocument/2006/relationships/slideLayout" Target="../slideLayouts/slideLayout2.xml"/><Relationship Id="rId6" Type="http://schemas.openxmlformats.org/officeDocument/2006/relationships/hyperlink" Target="https://dcc.ligo.org/cgi-bin/private/DocDB/ShowDocument?.submit=Number&amp;docid=D1200881&amp;version=" TargetMode="External"/><Relationship Id="rId5" Type="http://schemas.openxmlformats.org/officeDocument/2006/relationships/slide" Target="slide2.xml"/><Relationship Id="rId4" Type="http://schemas.openxmlformats.org/officeDocument/2006/relationships/slide" Target="slide5.xml"/></Relationships>
</file>

<file path=ppt/slides/_rels/slide10.xml.rels><?xml version="1.0" encoding="UTF-8" standalone="yes"?>
<Relationships xmlns="http://schemas.openxmlformats.org/package/2006/relationships"><Relationship Id="rId8" Type="http://schemas.openxmlformats.org/officeDocument/2006/relationships/slide" Target="slide21.xml"/><Relationship Id="rId13" Type="http://schemas.openxmlformats.org/officeDocument/2006/relationships/slide" Target="slide402.xml"/><Relationship Id="rId3" Type="http://schemas.openxmlformats.org/officeDocument/2006/relationships/image" Target="../media/image4.png"/><Relationship Id="rId7" Type="http://schemas.openxmlformats.org/officeDocument/2006/relationships/slide" Target="slide11.xml"/><Relationship Id="rId12" Type="http://schemas.openxmlformats.org/officeDocument/2006/relationships/slide" Target="slide348.xml"/><Relationship Id="rId2" Type="http://schemas.openxmlformats.org/officeDocument/2006/relationships/notesSlide" Target="../notesSlides/notesSlide8.xml"/><Relationship Id="rId16" Type="http://schemas.openxmlformats.org/officeDocument/2006/relationships/slide" Target="slide1.xml"/><Relationship Id="rId1" Type="http://schemas.openxmlformats.org/officeDocument/2006/relationships/slideLayout" Target="../slideLayouts/slideLayout2.xml"/><Relationship Id="rId6" Type="http://schemas.openxmlformats.org/officeDocument/2006/relationships/slide" Target="slide14.xml"/><Relationship Id="rId11" Type="http://schemas.openxmlformats.org/officeDocument/2006/relationships/slide" Target="slide12.xml"/><Relationship Id="rId5" Type="http://schemas.openxmlformats.org/officeDocument/2006/relationships/image" Target="../media/image6.png"/><Relationship Id="rId15" Type="http://schemas.openxmlformats.org/officeDocument/2006/relationships/slide" Target="slide505.xml"/><Relationship Id="rId10" Type="http://schemas.openxmlformats.org/officeDocument/2006/relationships/slide" Target="slide31.xml"/><Relationship Id="rId4" Type="http://schemas.openxmlformats.org/officeDocument/2006/relationships/image" Target="../media/image5.png"/><Relationship Id="rId9" Type="http://schemas.openxmlformats.org/officeDocument/2006/relationships/slide" Target="slide28.xml"/><Relationship Id="rId14" Type="http://schemas.openxmlformats.org/officeDocument/2006/relationships/slide" Target="slide450.xml"/></Relationships>
</file>

<file path=ppt/slides/_rels/slide100.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101.xml.rels><?xml version="1.0" encoding="UTF-8" standalone="yes"?>
<Relationships xmlns="http://schemas.openxmlformats.org/package/2006/relationships"><Relationship Id="rId3" Type="http://schemas.openxmlformats.org/officeDocument/2006/relationships/image" Target="../media/image101.png"/><Relationship Id="rId7" Type="http://schemas.openxmlformats.org/officeDocument/2006/relationships/image" Target="../media/image97.png"/><Relationship Id="rId2" Type="http://schemas.openxmlformats.org/officeDocument/2006/relationships/image" Target="../media/image100.png"/><Relationship Id="rId1" Type="http://schemas.openxmlformats.org/officeDocument/2006/relationships/slideLayout" Target="../slideLayouts/slideLayout3.xml"/><Relationship Id="rId6" Type="http://schemas.openxmlformats.org/officeDocument/2006/relationships/image" Target="../media/image103.png"/><Relationship Id="rId5" Type="http://schemas.openxmlformats.org/officeDocument/2006/relationships/image" Target="../media/image102.png"/><Relationship Id="rId4" Type="http://schemas.openxmlformats.org/officeDocument/2006/relationships/image" Target="../media/image92.png"/></Relationships>
</file>

<file path=ppt/slides/_rels/slide102.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04.png"/><Relationship Id="rId1" Type="http://schemas.openxmlformats.org/officeDocument/2006/relationships/slideLayout" Target="../slideLayouts/slideLayout3.xml"/><Relationship Id="rId4" Type="http://schemas.openxmlformats.org/officeDocument/2006/relationships/image" Target="../media/image106.png"/></Relationships>
</file>

<file path=ppt/slides/_rels/slide103.xml.rels><?xml version="1.0" encoding="UTF-8" standalone="yes"?>
<Relationships xmlns="http://schemas.openxmlformats.org/package/2006/relationships"><Relationship Id="rId3" Type="http://schemas.openxmlformats.org/officeDocument/2006/relationships/image" Target="../media/image108.png"/><Relationship Id="rId2" Type="http://schemas.openxmlformats.org/officeDocument/2006/relationships/image" Target="../media/image107.jpeg"/><Relationship Id="rId1" Type="http://schemas.openxmlformats.org/officeDocument/2006/relationships/slideLayout" Target="../slideLayouts/slideLayout3.xml"/></Relationships>
</file>

<file path=ppt/slides/_rels/slide10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T0900287&amp;version=" TargetMode="External"/><Relationship Id="rId2" Type="http://schemas.openxmlformats.org/officeDocument/2006/relationships/image" Target="../media/image109.png"/><Relationship Id="rId1" Type="http://schemas.openxmlformats.org/officeDocument/2006/relationships/slideLayout" Target="../slideLayouts/slideLayout3.xml"/><Relationship Id="rId6" Type="http://schemas.openxmlformats.org/officeDocument/2006/relationships/image" Target="../media/image112.png"/><Relationship Id="rId5" Type="http://schemas.openxmlformats.org/officeDocument/2006/relationships/image" Target="../media/image111.png"/><Relationship Id="rId4" Type="http://schemas.openxmlformats.org/officeDocument/2006/relationships/image" Target="../media/image110.png"/></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image" Target="../media/image113.jpeg"/><Relationship Id="rId1" Type="http://schemas.openxmlformats.org/officeDocument/2006/relationships/slideLayout" Target="../slideLayouts/slideLayout1.xml"/><Relationship Id="rId4" Type="http://schemas.openxmlformats.org/officeDocument/2006/relationships/image" Target="../media/image115.jpeg"/></Relationships>
</file>

<file path=ppt/slides/_rels/slide107.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image" Target="../media/image73.png"/><Relationship Id="rId1" Type="http://schemas.openxmlformats.org/officeDocument/2006/relationships/slideLayout" Target="../slideLayouts/slideLayout1.xml"/><Relationship Id="rId5" Type="http://schemas.openxmlformats.org/officeDocument/2006/relationships/image" Target="../media/image51.png"/><Relationship Id="rId4" Type="http://schemas.openxmlformats.org/officeDocument/2006/relationships/image" Target="../media/image116.png"/></Relationships>
</file>

<file path=ppt/slides/_rels/slide108.xml.rels><?xml version="1.0" encoding="UTF-8" standalone="yes"?>
<Relationships xmlns="http://schemas.openxmlformats.org/package/2006/relationships"><Relationship Id="rId2" Type="http://schemas.openxmlformats.org/officeDocument/2006/relationships/image" Target="../media/image117.png"/><Relationship Id="rId1" Type="http://schemas.openxmlformats.org/officeDocument/2006/relationships/slideLayout" Target="../slideLayouts/slideLayout1.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xml.rels><?xml version="1.0" encoding="UTF-8" standalone="yes"?>
<Relationships xmlns="http://schemas.openxmlformats.org/package/2006/relationships"><Relationship Id="rId3" Type="http://schemas.openxmlformats.org/officeDocument/2006/relationships/hyperlink" Target="https://dcc.ligo.org/cgi-bin/private/DocDB/ShowDocument?docid=21946" TargetMode="External"/><Relationship Id="rId2" Type="http://schemas.openxmlformats.org/officeDocument/2006/relationships/slide" Target="slide4.xml"/><Relationship Id="rId1" Type="http://schemas.openxmlformats.org/officeDocument/2006/relationships/slideLayout" Target="../slideLayouts/slideLayout3.xml"/><Relationship Id="rId5" Type="http://schemas.openxmlformats.org/officeDocument/2006/relationships/slide" Target="slide2.xml"/><Relationship Id="rId4" Type="http://schemas.openxmlformats.org/officeDocument/2006/relationships/slide" Target="slide10.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1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63.xml"/><Relationship Id="rId1" Type="http://schemas.openxmlformats.org/officeDocument/2006/relationships/slideLayout" Target="../slideLayouts/slideLayout4.xml"/></Relationships>
</file>

<file path=ppt/slides/_rels/slide112.xml.rels><?xml version="1.0" encoding="UTF-8" standalone="yes"?>
<Relationships xmlns="http://schemas.openxmlformats.org/package/2006/relationships"><Relationship Id="rId8" Type="http://schemas.openxmlformats.org/officeDocument/2006/relationships/slide" Target="slide274.xml"/><Relationship Id="rId13" Type="http://schemas.openxmlformats.org/officeDocument/2006/relationships/slide" Target="slide217.xml"/><Relationship Id="rId18" Type="http://schemas.openxmlformats.org/officeDocument/2006/relationships/slide" Target="slide112.xml"/><Relationship Id="rId3" Type="http://schemas.openxmlformats.org/officeDocument/2006/relationships/slide" Target="slide267.xml"/><Relationship Id="rId21" Type="http://schemas.openxmlformats.org/officeDocument/2006/relationships/slide" Target="slide21.xml"/><Relationship Id="rId7" Type="http://schemas.openxmlformats.org/officeDocument/2006/relationships/slide" Target="slide272.xml"/><Relationship Id="rId12" Type="http://schemas.openxmlformats.org/officeDocument/2006/relationships/slide" Target="slide57.xml"/><Relationship Id="rId17" Type="http://schemas.openxmlformats.org/officeDocument/2006/relationships/slide" Target="slide111.xml"/><Relationship Id="rId2" Type="http://schemas.openxmlformats.org/officeDocument/2006/relationships/slide" Target="slide266.xml"/><Relationship Id="rId16" Type="http://schemas.openxmlformats.org/officeDocument/2006/relationships/slide" Target="slide220.xml"/><Relationship Id="rId20"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slide" Target="slide216.xml"/><Relationship Id="rId5" Type="http://schemas.openxmlformats.org/officeDocument/2006/relationships/slide" Target="slide269.xml"/><Relationship Id="rId15" Type="http://schemas.openxmlformats.org/officeDocument/2006/relationships/slide" Target="slide219.xml"/><Relationship Id="rId23" Type="http://schemas.openxmlformats.org/officeDocument/2006/relationships/slide" Target="slide5.xml"/><Relationship Id="rId10" Type="http://schemas.openxmlformats.org/officeDocument/2006/relationships/slide" Target="slide215.xml"/><Relationship Id="rId19" Type="http://schemas.openxmlformats.org/officeDocument/2006/relationships/slide" Target="slide118.xml"/><Relationship Id="rId4" Type="http://schemas.openxmlformats.org/officeDocument/2006/relationships/slide" Target="slide268.xml"/><Relationship Id="rId9" Type="http://schemas.openxmlformats.org/officeDocument/2006/relationships/slide" Target="slide275.xml"/><Relationship Id="rId14" Type="http://schemas.openxmlformats.org/officeDocument/2006/relationships/slide" Target="slide218.xml"/><Relationship Id="rId22" Type="http://schemas.openxmlformats.org/officeDocument/2006/relationships/slide" Target="slide72.xml"/></Relationships>
</file>

<file path=ppt/slides/_rels/slide113.xml.rels><?xml version="1.0" encoding="UTF-8" standalone="yes"?>
<Relationships xmlns="http://schemas.openxmlformats.org/package/2006/relationships"><Relationship Id="rId8" Type="http://schemas.openxmlformats.org/officeDocument/2006/relationships/slide" Target="slide450.xml"/><Relationship Id="rId3" Type="http://schemas.openxmlformats.org/officeDocument/2006/relationships/slide" Target="slide21.xml"/><Relationship Id="rId7" Type="http://schemas.openxmlformats.org/officeDocument/2006/relationships/slide" Target="slide13.xml"/><Relationship Id="rId12" Type="http://schemas.openxmlformats.org/officeDocument/2006/relationships/hyperlink" Target="https://dcc.ligo.org/cgi-bin/private/DocDB/ShowDocument?.submit=Number&amp;docid=D1100909&amp;version=" TargetMode="External"/><Relationship Id="rId2" Type="http://schemas.openxmlformats.org/officeDocument/2006/relationships/image" Target="../media/image118.png"/><Relationship Id="rId1" Type="http://schemas.openxmlformats.org/officeDocument/2006/relationships/slideLayout" Target="../slideLayouts/slideLayout3.xml"/><Relationship Id="rId6" Type="http://schemas.openxmlformats.org/officeDocument/2006/relationships/slide" Target="slide348.xml"/><Relationship Id="rId11" Type="http://schemas.openxmlformats.org/officeDocument/2006/relationships/hyperlink" Target="https://dcc.ligo.org/cgi-bin/private/DocDB/ShowDocument?.submit=Number&amp;docid=D1002803&amp;version=" TargetMode="External"/><Relationship Id="rId5" Type="http://schemas.openxmlformats.org/officeDocument/2006/relationships/slide" Target="slide31.xml"/><Relationship Id="rId10" Type="http://schemas.openxmlformats.org/officeDocument/2006/relationships/hyperlink" Target="https://dcc.ligo.org/cgi-bin/private/DocDB/ShowDocument?.submit=Number&amp;docid=D1000653&amp;version=" TargetMode="External"/><Relationship Id="rId4" Type="http://schemas.openxmlformats.org/officeDocument/2006/relationships/slide" Target="slide28.xml"/><Relationship Id="rId9" Type="http://schemas.openxmlformats.org/officeDocument/2006/relationships/slide" Target="slide402.xml"/></Relationships>
</file>

<file path=ppt/slides/_rels/slide11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201186&amp;version=" TargetMode="External"/><Relationship Id="rId13" Type="http://schemas.openxmlformats.org/officeDocument/2006/relationships/slide" Target="slide21.xml"/><Relationship Id="rId18" Type="http://schemas.openxmlformats.org/officeDocument/2006/relationships/slide" Target="slide138.xml"/><Relationship Id="rId26" Type="http://schemas.openxmlformats.org/officeDocument/2006/relationships/slide" Target="slide128.xml"/><Relationship Id="rId39" Type="http://schemas.openxmlformats.org/officeDocument/2006/relationships/image" Target="../media/image120.png"/><Relationship Id="rId3" Type="http://schemas.openxmlformats.org/officeDocument/2006/relationships/image" Target="../media/image11.png"/><Relationship Id="rId21" Type="http://schemas.openxmlformats.org/officeDocument/2006/relationships/slide" Target="slide140.xml"/><Relationship Id="rId34" Type="http://schemas.openxmlformats.org/officeDocument/2006/relationships/slide" Target="slide134.xml"/><Relationship Id="rId7" Type="http://schemas.openxmlformats.org/officeDocument/2006/relationships/hyperlink" Target="https://dcc.ligo.org/cgi-bin/private/DocDB/ShowDocument?.submit=Number&amp;docid=D1100170&amp;version=" TargetMode="External"/><Relationship Id="rId12" Type="http://schemas.openxmlformats.org/officeDocument/2006/relationships/hyperlink" Target="https://dcc.ligo.org/cgi-bin/private/DocDB/ShowDocument?.submit=Number&amp;docid=D1100687&amp;version=" TargetMode="External"/><Relationship Id="rId17" Type="http://schemas.openxmlformats.org/officeDocument/2006/relationships/hyperlink" Target="https://dcc.ligo.org/cgi-bin/private/DocDB/ShowDocument?docid=13265" TargetMode="External"/><Relationship Id="rId25" Type="http://schemas.openxmlformats.org/officeDocument/2006/relationships/slide" Target="slide129.xml"/><Relationship Id="rId33" Type="http://schemas.openxmlformats.org/officeDocument/2006/relationships/slide" Target="slide136.xml"/><Relationship Id="rId38" Type="http://schemas.openxmlformats.org/officeDocument/2006/relationships/image" Target="../media/image28.png"/><Relationship Id="rId2" Type="http://schemas.openxmlformats.org/officeDocument/2006/relationships/notesSlide" Target="../notesSlides/notesSlide64.xml"/><Relationship Id="rId16" Type="http://schemas.openxmlformats.org/officeDocument/2006/relationships/slide" Target="slide142.xml"/><Relationship Id="rId20" Type="http://schemas.openxmlformats.org/officeDocument/2006/relationships/hyperlink" Target="https://dcc.ligo.org/cgi-bin/private/DocDB/ShowDocument?.submit=Number&amp;docid=D070081&amp;version=" TargetMode="External"/><Relationship Id="rId29" Type="http://schemas.openxmlformats.org/officeDocument/2006/relationships/slide" Target="slide12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7&amp;version=" TargetMode="External"/><Relationship Id="rId11" Type="http://schemas.openxmlformats.org/officeDocument/2006/relationships/slide" Target="slide135.xml"/><Relationship Id="rId24" Type="http://schemas.openxmlformats.org/officeDocument/2006/relationships/slide" Target="slide130.xml"/><Relationship Id="rId32" Type="http://schemas.openxmlformats.org/officeDocument/2006/relationships/slide" Target="slide137.xml"/><Relationship Id="rId37" Type="http://schemas.openxmlformats.org/officeDocument/2006/relationships/slide" Target="slide131.xml"/><Relationship Id="rId40" Type="http://schemas.openxmlformats.org/officeDocument/2006/relationships/image" Target="../media/image29.png"/><Relationship Id="rId5" Type="http://schemas.openxmlformats.org/officeDocument/2006/relationships/image" Target="../media/image13.png"/><Relationship Id="rId15" Type="http://schemas.openxmlformats.org/officeDocument/2006/relationships/image" Target="../media/image30.png"/><Relationship Id="rId23" Type="http://schemas.openxmlformats.org/officeDocument/2006/relationships/slide" Target="slide139.xml"/><Relationship Id="rId28" Type="http://schemas.openxmlformats.org/officeDocument/2006/relationships/slide" Target="slide126.xml"/><Relationship Id="rId36" Type="http://schemas.openxmlformats.org/officeDocument/2006/relationships/slide" Target="slide132.xml"/><Relationship Id="rId10" Type="http://schemas.openxmlformats.org/officeDocument/2006/relationships/image" Target="../media/image19.png"/><Relationship Id="rId19" Type="http://schemas.openxmlformats.org/officeDocument/2006/relationships/slide" Target="slide141.xml"/><Relationship Id="rId31" Type="http://schemas.openxmlformats.org/officeDocument/2006/relationships/slide" Target="slide123.xml"/><Relationship Id="rId4" Type="http://schemas.openxmlformats.org/officeDocument/2006/relationships/image" Target="../media/image12.png"/><Relationship Id="rId9" Type="http://schemas.openxmlformats.org/officeDocument/2006/relationships/image" Target="../media/image119.png"/><Relationship Id="rId14" Type="http://schemas.openxmlformats.org/officeDocument/2006/relationships/hyperlink" Target="https://dcc.ligo.org/cgi-bin/private/DocDB/ShowDocument?.submit=Number&amp;docid=D1100909&amp;version=" TargetMode="External"/><Relationship Id="rId22" Type="http://schemas.openxmlformats.org/officeDocument/2006/relationships/hyperlink" Target="https://dcc.ligo.org/cgi-bin/private/DocDB/ShowDocument?.submit=Number&amp;docid=D0902783&amp;version=" TargetMode="External"/><Relationship Id="rId27" Type="http://schemas.openxmlformats.org/officeDocument/2006/relationships/slide" Target="slide127.xml"/><Relationship Id="rId30" Type="http://schemas.openxmlformats.org/officeDocument/2006/relationships/slide" Target="slide124.xml"/><Relationship Id="rId35" Type="http://schemas.openxmlformats.org/officeDocument/2006/relationships/slide" Target="slide133.xml"/></Relationships>
</file>

<file path=ppt/slides/_rels/slide115.xml.rels><?xml version="1.0" encoding="UTF-8" standalone="yes"?>
<Relationships xmlns="http://schemas.openxmlformats.org/package/2006/relationships"><Relationship Id="rId8" Type="http://schemas.openxmlformats.org/officeDocument/2006/relationships/image" Target="../media/image122.png"/><Relationship Id="rId3" Type="http://schemas.openxmlformats.org/officeDocument/2006/relationships/hyperlink" Target="https://dcc.ligo.org/cgi-bin/private/DocDB/ShowDocument?.submit=Number&amp;docid=D1001427&amp;version=" TargetMode="External"/><Relationship Id="rId7" Type="http://schemas.openxmlformats.org/officeDocument/2006/relationships/image" Target="../media/image121.png"/><Relationship Id="rId2" Type="http://schemas.openxmlformats.org/officeDocument/2006/relationships/notesSlide" Target="../notesSlides/notesSlide65.xml"/><Relationship Id="rId1" Type="http://schemas.openxmlformats.org/officeDocument/2006/relationships/slideLayout" Target="../slideLayouts/slideLayout3.xml"/><Relationship Id="rId6" Type="http://schemas.openxmlformats.org/officeDocument/2006/relationships/slide" Target="slide21.xml"/><Relationship Id="rId5" Type="http://schemas.openxmlformats.org/officeDocument/2006/relationships/hyperlink" Target="https://dcc.ligo.org/cgi-bin/private/DocDB/ShowDocument?.submit=Number&amp;docid=S1201186&amp;version=" TargetMode="External"/><Relationship Id="rId10" Type="http://schemas.openxmlformats.org/officeDocument/2006/relationships/image" Target="../media/image124.png"/><Relationship Id="rId4" Type="http://schemas.openxmlformats.org/officeDocument/2006/relationships/hyperlink" Target="https://dcc.ligo.org/cgi-bin/private/DocDB/ShowDocument?.submit=Number&amp;docid=D1100170&amp;version=" TargetMode="External"/><Relationship Id="rId9" Type="http://schemas.openxmlformats.org/officeDocument/2006/relationships/image" Target="../media/image123.png"/></Relationships>
</file>

<file path=ppt/slides/_rels/slide11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201187&amp;version=" TargetMode="External"/><Relationship Id="rId13" Type="http://schemas.openxmlformats.org/officeDocument/2006/relationships/slide" Target="slide147.xml"/><Relationship Id="rId18" Type="http://schemas.openxmlformats.org/officeDocument/2006/relationships/hyperlink" Target="https://dcc.ligo.org/cgi-bin/private/DocDB/ShowDocument?.submit=Number&amp;docid=D1202961&amp;version=" TargetMode="External"/><Relationship Id="rId26" Type="http://schemas.openxmlformats.org/officeDocument/2006/relationships/hyperlink" Target="https://dcc.ligo.org/cgi-bin/private/DocDB/ShowDocument?.submit=Number&amp;docid=D1200132&amp;version=" TargetMode="External"/><Relationship Id="rId3" Type="http://schemas.openxmlformats.org/officeDocument/2006/relationships/image" Target="../media/image11.png"/><Relationship Id="rId21" Type="http://schemas.openxmlformats.org/officeDocument/2006/relationships/slide" Target="slide151.xml"/><Relationship Id="rId7" Type="http://schemas.openxmlformats.org/officeDocument/2006/relationships/hyperlink" Target="https://dcc.ligo.org/cgi-bin/private/DocDB/ShowDocument?.submit=Number&amp;docid=D1100170&amp;version=" TargetMode="External"/><Relationship Id="rId12" Type="http://schemas.openxmlformats.org/officeDocument/2006/relationships/hyperlink" Target="https://dcc.ligo.org/cgi-bin/private/DocDB/ShowDocument?.submit=Number&amp;docid=D1100251&amp;version=" TargetMode="External"/><Relationship Id="rId17" Type="http://schemas.openxmlformats.org/officeDocument/2006/relationships/slide" Target="slide149.xml"/><Relationship Id="rId25" Type="http://schemas.openxmlformats.org/officeDocument/2006/relationships/slide" Target="slide153.xml"/><Relationship Id="rId2" Type="http://schemas.openxmlformats.org/officeDocument/2006/relationships/notesSlide" Target="../notesSlides/notesSlide66.xml"/><Relationship Id="rId16" Type="http://schemas.openxmlformats.org/officeDocument/2006/relationships/image" Target="../media/image21.png"/><Relationship Id="rId20" Type="http://schemas.openxmlformats.org/officeDocument/2006/relationships/hyperlink" Target="https://dcc.ligo.org/cgi-bin/private/DocDB/ShowDocument?.submit=Number&amp;docid=D1100680&amp;version=" TargetMode="External"/><Relationship Id="rId29" Type="http://schemas.openxmlformats.org/officeDocument/2006/relationships/hyperlink" Target="https://dcc.ligo.org/cgi-bin/private/DocDB/ShowDocument?.submit=Number&amp;docid=D1100632&amp;version="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7&amp;version=" TargetMode="External"/><Relationship Id="rId11" Type="http://schemas.openxmlformats.org/officeDocument/2006/relationships/slide" Target="slide148.xml"/><Relationship Id="rId24" Type="http://schemas.openxmlformats.org/officeDocument/2006/relationships/hyperlink" Target="https://dcc.ligo.org/cgi-bin/private/DocDB/ShowDocument?.submit=Number&amp;docid=D1101266&amp;version=" TargetMode="External"/><Relationship Id="rId32" Type="http://schemas.openxmlformats.org/officeDocument/2006/relationships/image" Target="../media/image29.png"/><Relationship Id="rId5" Type="http://schemas.openxmlformats.org/officeDocument/2006/relationships/image" Target="../media/image13.png"/><Relationship Id="rId15" Type="http://schemas.openxmlformats.org/officeDocument/2006/relationships/slide" Target="slide145.xml"/><Relationship Id="rId23" Type="http://schemas.openxmlformats.org/officeDocument/2006/relationships/slide" Target="slide152.xml"/><Relationship Id="rId28" Type="http://schemas.openxmlformats.org/officeDocument/2006/relationships/slide" Target="slide144.xml"/><Relationship Id="rId10" Type="http://schemas.openxmlformats.org/officeDocument/2006/relationships/image" Target="../media/image32.png"/><Relationship Id="rId19" Type="http://schemas.openxmlformats.org/officeDocument/2006/relationships/slide" Target="slide150.xml"/><Relationship Id="rId31" Type="http://schemas.openxmlformats.org/officeDocument/2006/relationships/image" Target="../media/image120.png"/><Relationship Id="rId4" Type="http://schemas.openxmlformats.org/officeDocument/2006/relationships/image" Target="../media/image12.png"/><Relationship Id="rId9" Type="http://schemas.openxmlformats.org/officeDocument/2006/relationships/slide" Target="slide21.xml"/><Relationship Id="rId14" Type="http://schemas.openxmlformats.org/officeDocument/2006/relationships/slide" Target="slide146.xml"/><Relationship Id="rId22" Type="http://schemas.openxmlformats.org/officeDocument/2006/relationships/hyperlink" Target="https://dcc.ligo.org/cgi-bin/private/DocDB/ShowDocument?.submit=Number&amp;docid=D1100681&amp;version=" TargetMode="External"/><Relationship Id="rId27" Type="http://schemas.openxmlformats.org/officeDocument/2006/relationships/image" Target="../media/image19.png"/><Relationship Id="rId30" Type="http://schemas.openxmlformats.org/officeDocument/2006/relationships/image" Target="../media/image28.png"/></Relationships>
</file>

<file path=ppt/slides/_rels/slide117.xml.rels><?xml version="1.0" encoding="UTF-8" standalone="yes"?>
<Relationships xmlns="http://schemas.openxmlformats.org/package/2006/relationships"><Relationship Id="rId8" Type="http://schemas.openxmlformats.org/officeDocument/2006/relationships/image" Target="../media/image126.png"/><Relationship Id="rId3" Type="http://schemas.openxmlformats.org/officeDocument/2006/relationships/hyperlink" Target="https://dcc.ligo.org/cgi-bin/private/DocDB/ShowDocument?.submit=Number&amp;docid=D1001427&amp;version=" TargetMode="External"/><Relationship Id="rId7" Type="http://schemas.openxmlformats.org/officeDocument/2006/relationships/image" Target="../media/image125.png"/><Relationship Id="rId2" Type="http://schemas.openxmlformats.org/officeDocument/2006/relationships/notesSlide" Target="../notesSlides/notesSlide67.xml"/><Relationship Id="rId1" Type="http://schemas.openxmlformats.org/officeDocument/2006/relationships/slideLayout" Target="../slideLayouts/slideLayout3.xml"/><Relationship Id="rId6" Type="http://schemas.openxmlformats.org/officeDocument/2006/relationships/slide" Target="slide21.xml"/><Relationship Id="rId5" Type="http://schemas.openxmlformats.org/officeDocument/2006/relationships/hyperlink" Target="https://dcc.ligo.org/cgi-bin/private/DocDB/ShowDocument?.submit=Number&amp;docid=S1201187&amp;version=" TargetMode="External"/><Relationship Id="rId4" Type="http://schemas.openxmlformats.org/officeDocument/2006/relationships/hyperlink" Target="https://dcc.ligo.org/cgi-bin/private/DocDB/ShowDocument?.submit=Number&amp;docid=D1100170&amp;version=" TargetMode="External"/></Relationships>
</file>

<file path=ppt/slides/_rels/slide118.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201188&amp;version=" TargetMode="External"/><Relationship Id="rId13" Type="http://schemas.openxmlformats.org/officeDocument/2006/relationships/slide" Target="slide156.xml"/><Relationship Id="rId18" Type="http://schemas.openxmlformats.org/officeDocument/2006/relationships/hyperlink" Target="https://dcc.ligo.org/cgi-bin/private/DocDB/ShowDocument?.submit=Number&amp;docid=D080702&amp;version=" TargetMode="External"/><Relationship Id="rId26" Type="http://schemas.openxmlformats.org/officeDocument/2006/relationships/slide" Target="slide163.xml"/><Relationship Id="rId3" Type="http://schemas.openxmlformats.org/officeDocument/2006/relationships/image" Target="../media/image11.png"/><Relationship Id="rId21" Type="http://schemas.openxmlformats.org/officeDocument/2006/relationships/slide" Target="slide160.xml"/><Relationship Id="rId34" Type="http://schemas.openxmlformats.org/officeDocument/2006/relationships/image" Target="../media/image28.png"/><Relationship Id="rId7" Type="http://schemas.openxmlformats.org/officeDocument/2006/relationships/hyperlink" Target="https://dcc.ligo.org/cgi-bin/private/DocDB/ShowDocument?.submit=Number&amp;docid=D1100170&amp;version=" TargetMode="External"/><Relationship Id="rId12" Type="http://schemas.openxmlformats.org/officeDocument/2006/relationships/image" Target="../media/image19.png"/><Relationship Id="rId17" Type="http://schemas.openxmlformats.org/officeDocument/2006/relationships/slide" Target="slide155.xml"/><Relationship Id="rId25" Type="http://schemas.openxmlformats.org/officeDocument/2006/relationships/slide" Target="slide162.xml"/><Relationship Id="rId33" Type="http://schemas.openxmlformats.org/officeDocument/2006/relationships/slide" Target="slide166.xml"/><Relationship Id="rId2" Type="http://schemas.openxmlformats.org/officeDocument/2006/relationships/notesSlide" Target="../notesSlides/notesSlide68.xml"/><Relationship Id="rId16" Type="http://schemas.openxmlformats.org/officeDocument/2006/relationships/hyperlink" Target="https://dcc.ligo.org/cgi-bin/private/DocDB/ShowDocument?.submit=Number&amp;docid=D1100262&amp;version=" TargetMode="External"/><Relationship Id="rId20" Type="http://schemas.openxmlformats.org/officeDocument/2006/relationships/slide" Target="slide157.xml"/><Relationship Id="rId29" Type="http://schemas.openxmlformats.org/officeDocument/2006/relationships/slide" Target="slide16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7&amp;version=" TargetMode="External"/><Relationship Id="rId11" Type="http://schemas.openxmlformats.org/officeDocument/2006/relationships/image" Target="../media/image49.png"/><Relationship Id="rId24" Type="http://schemas.openxmlformats.org/officeDocument/2006/relationships/hyperlink" Target="https://dcc.ligo.org/cgi-bin/private/DocDB/ShowDocument?.submit=Number&amp;docid=D1002182&amp;version=" TargetMode="External"/><Relationship Id="rId32" Type="http://schemas.openxmlformats.org/officeDocument/2006/relationships/hyperlink" Target="https://dcc.ligo.org/cgi-bin/private/DocDB/ShowDocument?.submit=Number&amp;docid=D080534&amp;version=" TargetMode="External"/><Relationship Id="rId5" Type="http://schemas.openxmlformats.org/officeDocument/2006/relationships/image" Target="../media/image13.png"/><Relationship Id="rId15" Type="http://schemas.openxmlformats.org/officeDocument/2006/relationships/slide" Target="slide165.xml"/><Relationship Id="rId23" Type="http://schemas.openxmlformats.org/officeDocument/2006/relationships/slide" Target="slide161.xml"/><Relationship Id="rId28" Type="http://schemas.openxmlformats.org/officeDocument/2006/relationships/slide" Target="slide164.xml"/><Relationship Id="rId10" Type="http://schemas.openxmlformats.org/officeDocument/2006/relationships/slide" Target="slide21.xml"/><Relationship Id="rId19" Type="http://schemas.openxmlformats.org/officeDocument/2006/relationships/slide" Target="slide158.xml"/><Relationship Id="rId31" Type="http://schemas.openxmlformats.org/officeDocument/2006/relationships/slide" Target="slide168.xml"/><Relationship Id="rId4" Type="http://schemas.openxmlformats.org/officeDocument/2006/relationships/image" Target="../media/image12.png"/><Relationship Id="rId9" Type="http://schemas.openxmlformats.org/officeDocument/2006/relationships/image" Target="../media/image120.png"/><Relationship Id="rId14" Type="http://schemas.openxmlformats.org/officeDocument/2006/relationships/hyperlink" Target="https://dcc.ligo.org/cgi-bin/private/DocDB/ShowDocument?.submit=Number&amp;docid=D1000124&amp;version=" TargetMode="External"/><Relationship Id="rId22" Type="http://schemas.openxmlformats.org/officeDocument/2006/relationships/slide" Target="slide159.xml"/><Relationship Id="rId27" Type="http://schemas.openxmlformats.org/officeDocument/2006/relationships/hyperlink" Target="https://dcc.ligo.org/cgi-bin/private/DocDB/ShowDocument?.submit=Number&amp;docid=D1100974&amp;version=" TargetMode="External"/><Relationship Id="rId30" Type="http://schemas.openxmlformats.org/officeDocument/2006/relationships/hyperlink" Target="https://dcc.ligo.org/cgi-bin/private/DocDB/ShowDocument?.submit=Number&amp;docid=D1001370&amp;version=" TargetMode="External"/><Relationship Id="rId35" Type="http://schemas.openxmlformats.org/officeDocument/2006/relationships/image" Target="../media/image16.png"/></Relationships>
</file>

<file path=ppt/slides/_rels/slide119.xml.rels><?xml version="1.0" encoding="UTF-8" standalone="yes"?>
<Relationships xmlns="http://schemas.openxmlformats.org/package/2006/relationships"><Relationship Id="rId8" Type="http://schemas.openxmlformats.org/officeDocument/2006/relationships/image" Target="../media/image128.png"/><Relationship Id="rId3" Type="http://schemas.openxmlformats.org/officeDocument/2006/relationships/hyperlink" Target="https://dcc.ligo.org/cgi-bin/private/DocDB/ShowDocument?.submit=Number&amp;docid=D1001427&amp;version=" TargetMode="External"/><Relationship Id="rId7" Type="http://schemas.openxmlformats.org/officeDocument/2006/relationships/image" Target="../media/image127.png"/><Relationship Id="rId2" Type="http://schemas.openxmlformats.org/officeDocument/2006/relationships/notesSlide" Target="../notesSlides/notesSlide69.xml"/><Relationship Id="rId1" Type="http://schemas.openxmlformats.org/officeDocument/2006/relationships/slideLayout" Target="../slideLayouts/slideLayout3.xml"/><Relationship Id="rId6" Type="http://schemas.openxmlformats.org/officeDocument/2006/relationships/slide" Target="slide21.xml"/><Relationship Id="rId5" Type="http://schemas.openxmlformats.org/officeDocument/2006/relationships/hyperlink" Target="https://dcc.ligo.org/cgi-bin/private/DocDB/ShowDocument?.submit=Number&amp;docid=S1201188&amp;version=" TargetMode="External"/><Relationship Id="rId4" Type="http://schemas.openxmlformats.org/officeDocument/2006/relationships/hyperlink" Target="https://dcc.ligo.org/cgi-bin/private/DocDB/ShowDocument?.submit=Number&amp;docid=D1100170&amp;version=" TargetMode="External"/></Relationships>
</file>

<file path=ppt/slides/_rels/slide12.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hyperlink" Target="https://dcc.ligo.org/cgi-bin/private/DocDB/ShowDocument?docid=21946" TargetMode="External"/><Relationship Id="rId1" Type="http://schemas.openxmlformats.org/officeDocument/2006/relationships/slideLayout" Target="../slideLayouts/slideLayout3.xml"/><Relationship Id="rId5" Type="http://schemas.openxmlformats.org/officeDocument/2006/relationships/slide" Target="slide2.xml"/><Relationship Id="rId4" Type="http://schemas.openxmlformats.org/officeDocument/2006/relationships/slide" Target="slide10.xml"/></Relationships>
</file>

<file path=ppt/slides/_rels/slide12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201189&amp;version=" TargetMode="External"/><Relationship Id="rId13" Type="http://schemas.openxmlformats.org/officeDocument/2006/relationships/hyperlink" Target="https://dcc.ligo.org/cgi-bin/private/DocDB/ShowDocument?.submit=Number&amp;docid=D080702&amp;version=" TargetMode="External"/><Relationship Id="rId18" Type="http://schemas.openxmlformats.org/officeDocument/2006/relationships/hyperlink" Target="https://dcc.ligo.org/cgi-bin/private/DocDB/ShowDocument?.submit=Number&amp;docid=D1002735&amp;version=" TargetMode="External"/><Relationship Id="rId26" Type="http://schemas.openxmlformats.org/officeDocument/2006/relationships/slide" Target="slide179.xml"/><Relationship Id="rId3" Type="http://schemas.openxmlformats.org/officeDocument/2006/relationships/image" Target="../media/image11.png"/><Relationship Id="rId21" Type="http://schemas.openxmlformats.org/officeDocument/2006/relationships/slide" Target="slide175.xml"/><Relationship Id="rId7" Type="http://schemas.openxmlformats.org/officeDocument/2006/relationships/hyperlink" Target="https://dcc.ligo.org/cgi-bin/private/DocDB/ShowDocument?.submit=Number&amp;docid=D1100170&amp;version=" TargetMode="External"/><Relationship Id="rId12" Type="http://schemas.openxmlformats.org/officeDocument/2006/relationships/slide" Target="slide170.xml"/><Relationship Id="rId17" Type="http://schemas.openxmlformats.org/officeDocument/2006/relationships/slide" Target="slide172.xml"/><Relationship Id="rId25" Type="http://schemas.openxmlformats.org/officeDocument/2006/relationships/slide" Target="slide180.xml"/><Relationship Id="rId2" Type="http://schemas.openxmlformats.org/officeDocument/2006/relationships/notesSlide" Target="../notesSlides/notesSlide70.xml"/><Relationship Id="rId16" Type="http://schemas.openxmlformats.org/officeDocument/2006/relationships/hyperlink" Target="https://dcc.ligo.org/cgi-bin/private/DocDB/ShowDocument?.submit=Number&amp;docid=D1000124&amp;version=" TargetMode="External"/><Relationship Id="rId20" Type="http://schemas.openxmlformats.org/officeDocument/2006/relationships/slide" Target="slide174.xml"/><Relationship Id="rId29"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7&amp;version=" TargetMode="External"/><Relationship Id="rId11" Type="http://schemas.openxmlformats.org/officeDocument/2006/relationships/image" Target="../media/image49.png"/><Relationship Id="rId24" Type="http://schemas.openxmlformats.org/officeDocument/2006/relationships/slide" Target="slide178.xml"/><Relationship Id="rId5" Type="http://schemas.openxmlformats.org/officeDocument/2006/relationships/image" Target="../media/image13.png"/><Relationship Id="rId15" Type="http://schemas.openxmlformats.org/officeDocument/2006/relationships/slide" Target="slide171.xml"/><Relationship Id="rId23" Type="http://schemas.openxmlformats.org/officeDocument/2006/relationships/slide" Target="slide177.xml"/><Relationship Id="rId28" Type="http://schemas.openxmlformats.org/officeDocument/2006/relationships/slide" Target="slide181.xml"/><Relationship Id="rId10" Type="http://schemas.openxmlformats.org/officeDocument/2006/relationships/slide" Target="slide21.xml"/><Relationship Id="rId19" Type="http://schemas.openxmlformats.org/officeDocument/2006/relationships/slide" Target="slide173.xml"/><Relationship Id="rId4" Type="http://schemas.openxmlformats.org/officeDocument/2006/relationships/image" Target="../media/image12.png"/><Relationship Id="rId9" Type="http://schemas.openxmlformats.org/officeDocument/2006/relationships/image" Target="../media/image120.png"/><Relationship Id="rId14" Type="http://schemas.openxmlformats.org/officeDocument/2006/relationships/image" Target="../media/image19.png"/><Relationship Id="rId22" Type="http://schemas.openxmlformats.org/officeDocument/2006/relationships/slide" Target="slide176.xml"/><Relationship Id="rId27" Type="http://schemas.openxmlformats.org/officeDocument/2006/relationships/slide" Target="slide182.xml"/><Relationship Id="rId30" Type="http://schemas.openxmlformats.org/officeDocument/2006/relationships/image" Target="../media/image16.png"/></Relationships>
</file>

<file path=ppt/slides/_rels/slide121.xml.rels><?xml version="1.0" encoding="UTF-8" standalone="yes"?>
<Relationships xmlns="http://schemas.openxmlformats.org/package/2006/relationships"><Relationship Id="rId8" Type="http://schemas.openxmlformats.org/officeDocument/2006/relationships/image" Target="../media/image130.png"/><Relationship Id="rId3" Type="http://schemas.openxmlformats.org/officeDocument/2006/relationships/hyperlink" Target="https://dcc.ligo.org/cgi-bin/private/DocDB/ShowDocument?.submit=Number&amp;docid=D1001427&amp;version=" TargetMode="External"/><Relationship Id="rId7" Type="http://schemas.openxmlformats.org/officeDocument/2006/relationships/image" Target="../media/image129.png"/><Relationship Id="rId2" Type="http://schemas.openxmlformats.org/officeDocument/2006/relationships/notesSlide" Target="../notesSlides/notesSlide71.xml"/><Relationship Id="rId1" Type="http://schemas.openxmlformats.org/officeDocument/2006/relationships/slideLayout" Target="../slideLayouts/slideLayout3.xml"/><Relationship Id="rId6" Type="http://schemas.openxmlformats.org/officeDocument/2006/relationships/slide" Target="slide21.xml"/><Relationship Id="rId5" Type="http://schemas.openxmlformats.org/officeDocument/2006/relationships/hyperlink" Target="https://dcc.ligo.org/cgi-bin/private/DocDB/ShowDocument?.submit=Number&amp;docid=S1201189&amp;version=" TargetMode="External"/><Relationship Id="rId4" Type="http://schemas.openxmlformats.org/officeDocument/2006/relationships/hyperlink" Target="https://dcc.ligo.org/cgi-bin/private/DocDB/ShowDocument?.submit=Number&amp;docid=D1100170&amp;version=" TargetMode="External"/><Relationship Id="rId9" Type="http://schemas.openxmlformats.org/officeDocument/2006/relationships/hyperlink" Target="http://www.spectrummicrowave.com/" TargetMode="Externa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23.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2.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24.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3.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25.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4.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26.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5.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27.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6.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28.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7.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29.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8.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3.xml.rels><?xml version="1.0" encoding="UTF-8" standalone="yes"?>
<Relationships xmlns="http://schemas.openxmlformats.org/package/2006/relationships"><Relationship Id="rId3" Type="http://schemas.openxmlformats.org/officeDocument/2006/relationships/slide" Target="slide14.xml"/><Relationship Id="rId2" Type="http://schemas.openxmlformats.org/officeDocument/2006/relationships/hyperlink" Target="https://dcc.ligo.org/cgi-bin/private/DocDB/ShowDocument?docid=21946" TargetMode="External"/><Relationship Id="rId1" Type="http://schemas.openxmlformats.org/officeDocument/2006/relationships/slideLayout" Target="../slideLayouts/slideLayout3.xml"/><Relationship Id="rId6" Type="http://schemas.openxmlformats.org/officeDocument/2006/relationships/slide" Target="slide2.xml"/><Relationship Id="rId5" Type="http://schemas.openxmlformats.org/officeDocument/2006/relationships/slide" Target="slide10.xml"/><Relationship Id="rId4" Type="http://schemas.openxmlformats.org/officeDocument/2006/relationships/slide" Target="slide4.xml"/></Relationships>
</file>

<file path=ppt/slides/_rels/slide130.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79.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31.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132.png"/><Relationship Id="rId17" Type="http://schemas.openxmlformats.org/officeDocument/2006/relationships/image" Target="../media/image42.jpeg"/><Relationship Id="rId2" Type="http://schemas.openxmlformats.org/officeDocument/2006/relationships/notesSlide" Target="../notesSlides/notesSlide80.xml"/><Relationship Id="rId16" Type="http://schemas.openxmlformats.org/officeDocument/2006/relationships/image" Target="../media/image41.png"/><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131.png"/><Relationship Id="rId5" Type="http://schemas.openxmlformats.org/officeDocument/2006/relationships/image" Target="../media/image34.png"/><Relationship Id="rId15" Type="http://schemas.openxmlformats.org/officeDocument/2006/relationships/image" Target="../media/image40.png"/><Relationship Id="rId10" Type="http://schemas.openxmlformats.org/officeDocument/2006/relationships/hyperlink" Target="https://dcc.ligo.org/cgi-bin/private/DocDB/ShowDocument?.submit=Number&amp;docid=D1100687&amp;version=" TargetMode="External"/><Relationship Id="rId4" Type="http://schemas.openxmlformats.org/officeDocument/2006/relationships/hyperlink" Target="https://dcc.ligo.org/cgi-bin/private/DocDB/ShowDocument?.submit=Number&amp;docid=D1100688&amp;version=" TargetMode="External"/><Relationship Id="rId9" Type="http://schemas.openxmlformats.org/officeDocument/2006/relationships/slide" Target="slide114.xml"/><Relationship Id="rId14" Type="http://schemas.openxmlformats.org/officeDocument/2006/relationships/image" Target="../media/image39.png"/></Relationships>
</file>

<file path=ppt/slides/_rels/slide132.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132.png"/><Relationship Id="rId17" Type="http://schemas.openxmlformats.org/officeDocument/2006/relationships/image" Target="../media/image42.jpeg"/><Relationship Id="rId2" Type="http://schemas.openxmlformats.org/officeDocument/2006/relationships/notesSlide" Target="../notesSlides/notesSlide81.xml"/><Relationship Id="rId16" Type="http://schemas.openxmlformats.org/officeDocument/2006/relationships/image" Target="../media/image41.png"/><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131.png"/><Relationship Id="rId5" Type="http://schemas.openxmlformats.org/officeDocument/2006/relationships/image" Target="../media/image34.png"/><Relationship Id="rId15" Type="http://schemas.openxmlformats.org/officeDocument/2006/relationships/image" Target="../media/image40.png"/><Relationship Id="rId10" Type="http://schemas.openxmlformats.org/officeDocument/2006/relationships/hyperlink" Target="https://dcc.ligo.org/cgi-bin/private/DocDB/ShowDocument?.submit=Number&amp;docid=D1100687&amp;version=" TargetMode="External"/><Relationship Id="rId4" Type="http://schemas.openxmlformats.org/officeDocument/2006/relationships/hyperlink" Target="https://dcc.ligo.org/cgi-bin/private/DocDB/ShowDocument?.submit=Number&amp;docid=D1100688&amp;version=" TargetMode="External"/><Relationship Id="rId9" Type="http://schemas.openxmlformats.org/officeDocument/2006/relationships/slide" Target="slide114.xml"/><Relationship Id="rId14" Type="http://schemas.openxmlformats.org/officeDocument/2006/relationships/image" Target="../media/image39.png"/></Relationships>
</file>

<file path=ppt/slides/_rels/slide133.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132.png"/><Relationship Id="rId17" Type="http://schemas.openxmlformats.org/officeDocument/2006/relationships/image" Target="../media/image42.jpeg"/><Relationship Id="rId2" Type="http://schemas.openxmlformats.org/officeDocument/2006/relationships/notesSlide" Target="../notesSlides/notesSlide82.xml"/><Relationship Id="rId16" Type="http://schemas.openxmlformats.org/officeDocument/2006/relationships/image" Target="../media/image41.png"/><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131.png"/><Relationship Id="rId5" Type="http://schemas.openxmlformats.org/officeDocument/2006/relationships/image" Target="../media/image34.png"/><Relationship Id="rId15" Type="http://schemas.openxmlformats.org/officeDocument/2006/relationships/image" Target="../media/image40.png"/><Relationship Id="rId10" Type="http://schemas.openxmlformats.org/officeDocument/2006/relationships/hyperlink" Target="https://dcc.ligo.org/cgi-bin/private/DocDB/ShowDocument?.submit=Number&amp;docid=D1100687&amp;version=" TargetMode="External"/><Relationship Id="rId4" Type="http://schemas.openxmlformats.org/officeDocument/2006/relationships/hyperlink" Target="https://dcc.ligo.org/cgi-bin/private/DocDB/ShowDocument?.submit=Number&amp;docid=D1100688&amp;version=" TargetMode="External"/><Relationship Id="rId9" Type="http://schemas.openxmlformats.org/officeDocument/2006/relationships/slide" Target="slide114.xml"/><Relationship Id="rId14" Type="http://schemas.openxmlformats.org/officeDocument/2006/relationships/image" Target="../media/image39.png"/></Relationships>
</file>

<file path=ppt/slides/_rels/slide134.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132.png"/><Relationship Id="rId17" Type="http://schemas.openxmlformats.org/officeDocument/2006/relationships/image" Target="../media/image42.jpeg"/><Relationship Id="rId2" Type="http://schemas.openxmlformats.org/officeDocument/2006/relationships/notesSlide" Target="../notesSlides/notesSlide83.xml"/><Relationship Id="rId16" Type="http://schemas.openxmlformats.org/officeDocument/2006/relationships/image" Target="../media/image41.png"/><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131.png"/><Relationship Id="rId5" Type="http://schemas.openxmlformats.org/officeDocument/2006/relationships/image" Target="../media/image34.png"/><Relationship Id="rId15" Type="http://schemas.openxmlformats.org/officeDocument/2006/relationships/image" Target="../media/image40.png"/><Relationship Id="rId10" Type="http://schemas.openxmlformats.org/officeDocument/2006/relationships/hyperlink" Target="https://dcc.ligo.org/cgi-bin/private/DocDB/ShowDocument?.submit=Number&amp;docid=D1100687&amp;version=" TargetMode="External"/><Relationship Id="rId4" Type="http://schemas.openxmlformats.org/officeDocument/2006/relationships/hyperlink" Target="https://dcc.ligo.org/cgi-bin/private/DocDB/ShowDocument?.submit=Number&amp;docid=D1100688&amp;version=" TargetMode="External"/><Relationship Id="rId9" Type="http://schemas.openxmlformats.org/officeDocument/2006/relationships/slide" Target="slide114.xml"/><Relationship Id="rId14" Type="http://schemas.openxmlformats.org/officeDocument/2006/relationships/image" Target="../media/image39.png"/></Relationships>
</file>

<file path=ppt/slides/_rels/slide135.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132.png"/><Relationship Id="rId17" Type="http://schemas.openxmlformats.org/officeDocument/2006/relationships/image" Target="../media/image42.jpeg"/><Relationship Id="rId2" Type="http://schemas.openxmlformats.org/officeDocument/2006/relationships/notesSlide" Target="../notesSlides/notesSlide84.xml"/><Relationship Id="rId16" Type="http://schemas.openxmlformats.org/officeDocument/2006/relationships/image" Target="../media/image41.png"/><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131.png"/><Relationship Id="rId5" Type="http://schemas.openxmlformats.org/officeDocument/2006/relationships/image" Target="../media/image34.png"/><Relationship Id="rId15" Type="http://schemas.openxmlformats.org/officeDocument/2006/relationships/image" Target="../media/image40.png"/><Relationship Id="rId10" Type="http://schemas.openxmlformats.org/officeDocument/2006/relationships/hyperlink" Target="https://dcc.ligo.org/cgi-bin/private/DocDB/ShowDocument?.submit=Number&amp;docid=D1100687&amp;version=" TargetMode="External"/><Relationship Id="rId4" Type="http://schemas.openxmlformats.org/officeDocument/2006/relationships/hyperlink" Target="https://dcc.ligo.org/cgi-bin/private/DocDB/ShowDocument?.submit=Number&amp;docid=D1100688&amp;version=" TargetMode="External"/><Relationship Id="rId9" Type="http://schemas.openxmlformats.org/officeDocument/2006/relationships/slide" Target="slide114.xml"/><Relationship Id="rId14" Type="http://schemas.openxmlformats.org/officeDocument/2006/relationships/image" Target="../media/image39.png"/></Relationships>
</file>

<file path=ppt/slides/_rels/slide136.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1.png"/><Relationship Id="rId2" Type="http://schemas.openxmlformats.org/officeDocument/2006/relationships/notesSlide" Target="../notesSlides/notesSlide85.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34.png"/><Relationship Id="rId15" Type="http://schemas.openxmlformats.org/officeDocument/2006/relationships/slide" Target="slide114.xml"/><Relationship Id="rId10" Type="http://schemas.openxmlformats.org/officeDocument/2006/relationships/image" Target="../media/image39.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137.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1.png"/><Relationship Id="rId2" Type="http://schemas.openxmlformats.org/officeDocument/2006/relationships/notesSlide" Target="../notesSlides/notesSlide86.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34.png"/><Relationship Id="rId15" Type="http://schemas.openxmlformats.org/officeDocument/2006/relationships/slide" Target="slide114.xml"/><Relationship Id="rId10" Type="http://schemas.openxmlformats.org/officeDocument/2006/relationships/image" Target="../media/image39.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138.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slide" Target="slide111.xml"/><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87.xml"/><Relationship Id="rId1" Type="http://schemas.openxmlformats.org/officeDocument/2006/relationships/slideLayout" Target="../slideLayouts/slideLayout3.xml"/><Relationship Id="rId6" Type="http://schemas.openxmlformats.org/officeDocument/2006/relationships/image" Target="../media/image34.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5.png"/><Relationship Id="rId4" Type="http://schemas.openxmlformats.org/officeDocument/2006/relationships/image" Target="../media/image30.png"/><Relationship Id="rId9" Type="http://schemas.openxmlformats.org/officeDocument/2006/relationships/image" Target="../media/image38.png"/></Relationships>
</file>

<file path=ppt/slides/_rels/slide139.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88.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4.xml.rels><?xml version="1.0" encoding="UTF-8" standalone="yes"?>
<Relationships xmlns="http://schemas.openxmlformats.org/package/2006/relationships"><Relationship Id="rId8" Type="http://schemas.openxmlformats.org/officeDocument/2006/relationships/slide" Target="slide19.xml"/><Relationship Id="rId3" Type="http://schemas.openxmlformats.org/officeDocument/2006/relationships/slide" Target="slide4.xml"/><Relationship Id="rId7" Type="http://schemas.openxmlformats.org/officeDocument/2006/relationships/slide" Target="slide18.xml"/><Relationship Id="rId2" Type="http://schemas.openxmlformats.org/officeDocument/2006/relationships/slide" Target="slide2.xml"/><Relationship Id="rId1" Type="http://schemas.openxmlformats.org/officeDocument/2006/relationships/slideLayout" Target="../slideLayouts/slideLayout3.xml"/><Relationship Id="rId6" Type="http://schemas.openxmlformats.org/officeDocument/2006/relationships/slide" Target="slide17.xml"/><Relationship Id="rId5" Type="http://schemas.openxmlformats.org/officeDocument/2006/relationships/slide" Target="slide16.xml"/><Relationship Id="rId4" Type="http://schemas.openxmlformats.org/officeDocument/2006/relationships/slide" Target="slide10.xml"/></Relationships>
</file>

<file path=ppt/slides/_rels/slide140.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89.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114.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141.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1.png"/><Relationship Id="rId2" Type="http://schemas.openxmlformats.org/officeDocument/2006/relationships/notesSlide" Target="../notesSlides/notesSlide90.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34.png"/><Relationship Id="rId15" Type="http://schemas.openxmlformats.org/officeDocument/2006/relationships/slide" Target="slide114.xml"/><Relationship Id="rId10" Type="http://schemas.openxmlformats.org/officeDocument/2006/relationships/image" Target="../media/image39.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142.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slide" Target="slide111.xml"/><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91.xml"/><Relationship Id="rId1" Type="http://schemas.openxmlformats.org/officeDocument/2006/relationships/slideLayout" Target="../slideLayouts/slideLayout3.xml"/><Relationship Id="rId6" Type="http://schemas.openxmlformats.org/officeDocument/2006/relationships/image" Target="../media/image34.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5.png"/><Relationship Id="rId4" Type="http://schemas.openxmlformats.org/officeDocument/2006/relationships/image" Target="../media/image30.png"/><Relationship Id="rId9" Type="http://schemas.openxmlformats.org/officeDocument/2006/relationships/image" Target="../media/image38.png"/></Relationships>
</file>

<file path=ppt/slides/_rels/slide143.xml.rels><?xml version="1.0" encoding="UTF-8" standalone="yes"?>
<Relationships xmlns="http://schemas.openxmlformats.org/package/2006/relationships"><Relationship Id="rId2" Type="http://schemas.openxmlformats.org/officeDocument/2006/relationships/slide" Target="slide112.xml"/><Relationship Id="rId1" Type="http://schemas.openxmlformats.org/officeDocument/2006/relationships/slideLayout" Target="../slideLayouts/slideLayout3.xml"/></Relationships>
</file>

<file path=ppt/slides/_rels/slide144.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hyperlink" Target="https://dcc.ligo.org/cgi-bin/private/DocDB/ShowDocument?.submit=Number&amp;docid=D1100632&amp;version=" TargetMode="External"/><Relationship Id="rId7" Type="http://schemas.openxmlformats.org/officeDocument/2006/relationships/slide" Target="slide116.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35.png"/><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36.png"/></Relationships>
</file>

<file path=ppt/slides/_rels/slide145.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32.png"/><Relationship Id="rId3" Type="http://schemas.openxmlformats.org/officeDocument/2006/relationships/slide" Target="slide116.xml"/><Relationship Id="rId7" Type="http://schemas.openxmlformats.org/officeDocument/2006/relationships/image" Target="../media/image39.png"/><Relationship Id="rId12" Type="http://schemas.openxmlformats.org/officeDocument/2006/relationships/hyperlink" Target="https://dcc.ligo.org/cgi-bin/private/DocDB/ShowDocument?.submit=Number&amp;docid=D1100251&amp;version=" TargetMode="External"/><Relationship Id="rId2" Type="http://schemas.openxmlformats.org/officeDocument/2006/relationships/image" Target="../media/image137.png"/><Relationship Id="rId16" Type="http://schemas.openxmlformats.org/officeDocument/2006/relationships/image" Target="../media/image134.pn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image" Target="../media/image43.png"/><Relationship Id="rId5" Type="http://schemas.openxmlformats.org/officeDocument/2006/relationships/image" Target="../media/image34.png"/><Relationship Id="rId15" Type="http://schemas.openxmlformats.org/officeDocument/2006/relationships/image" Target="../media/image133.png"/><Relationship Id="rId10" Type="http://schemas.openxmlformats.org/officeDocument/2006/relationships/image" Target="../media/image42.jpeg"/><Relationship Id="rId4" Type="http://schemas.openxmlformats.org/officeDocument/2006/relationships/hyperlink" Target="https://dcc.ligo.org/cgi-bin/private/DocDB/ShowDocument?docid=29584" TargetMode="External"/><Relationship Id="rId9" Type="http://schemas.openxmlformats.org/officeDocument/2006/relationships/image" Target="../media/image41.png"/><Relationship Id="rId14" Type="http://schemas.openxmlformats.org/officeDocument/2006/relationships/image" Target="../media/image138.png"/></Relationships>
</file>

<file path=ppt/slides/_rels/slide146.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138.png"/><Relationship Id="rId3" Type="http://schemas.openxmlformats.org/officeDocument/2006/relationships/hyperlink" Target="https://dcc.ligo.org/cgi-bin/private/DocDB/ShowDocument?docid=29584" TargetMode="External"/><Relationship Id="rId7" Type="http://schemas.openxmlformats.org/officeDocument/2006/relationships/image" Target="../media/image40.png"/><Relationship Id="rId12" Type="http://schemas.openxmlformats.org/officeDocument/2006/relationships/image" Target="../media/image32.png"/><Relationship Id="rId2" Type="http://schemas.openxmlformats.org/officeDocument/2006/relationships/image" Target="../media/image137.png"/><Relationship Id="rId16" Type="http://schemas.openxmlformats.org/officeDocument/2006/relationships/slide" Target="slide116.xml"/><Relationship Id="rId1" Type="http://schemas.openxmlformats.org/officeDocument/2006/relationships/slideLayout" Target="../slideLayouts/slideLayout3.xml"/><Relationship Id="rId6" Type="http://schemas.openxmlformats.org/officeDocument/2006/relationships/image" Target="../media/image39.png"/><Relationship Id="rId11" Type="http://schemas.openxmlformats.org/officeDocument/2006/relationships/hyperlink" Target="https://dcc.ligo.org/cgi-bin/private/DocDB/ShowDocument?.submit=Number&amp;docid=D1100251&amp;version=" TargetMode="External"/><Relationship Id="rId5" Type="http://schemas.openxmlformats.org/officeDocument/2006/relationships/image" Target="../media/image38.png"/><Relationship Id="rId15" Type="http://schemas.openxmlformats.org/officeDocument/2006/relationships/image" Target="../media/image134.png"/><Relationship Id="rId10" Type="http://schemas.openxmlformats.org/officeDocument/2006/relationships/image" Target="../media/image43.png"/><Relationship Id="rId4" Type="http://schemas.openxmlformats.org/officeDocument/2006/relationships/image" Target="../media/image34.png"/><Relationship Id="rId9" Type="http://schemas.openxmlformats.org/officeDocument/2006/relationships/image" Target="../media/image42.jpeg"/><Relationship Id="rId14" Type="http://schemas.openxmlformats.org/officeDocument/2006/relationships/image" Target="../media/image133.png"/></Relationships>
</file>

<file path=ppt/slides/_rels/slide147.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138.png"/><Relationship Id="rId3" Type="http://schemas.openxmlformats.org/officeDocument/2006/relationships/hyperlink" Target="https://dcc.ligo.org/cgi-bin/private/DocDB/ShowDocument?docid=29584" TargetMode="External"/><Relationship Id="rId7" Type="http://schemas.openxmlformats.org/officeDocument/2006/relationships/image" Target="../media/image40.png"/><Relationship Id="rId12" Type="http://schemas.openxmlformats.org/officeDocument/2006/relationships/image" Target="../media/image32.png"/><Relationship Id="rId2" Type="http://schemas.openxmlformats.org/officeDocument/2006/relationships/image" Target="../media/image137.png"/><Relationship Id="rId16" Type="http://schemas.openxmlformats.org/officeDocument/2006/relationships/slide" Target="slide116.xml"/><Relationship Id="rId1" Type="http://schemas.openxmlformats.org/officeDocument/2006/relationships/slideLayout" Target="../slideLayouts/slideLayout3.xml"/><Relationship Id="rId6" Type="http://schemas.openxmlformats.org/officeDocument/2006/relationships/image" Target="../media/image39.png"/><Relationship Id="rId11" Type="http://schemas.openxmlformats.org/officeDocument/2006/relationships/hyperlink" Target="https://dcc.ligo.org/cgi-bin/private/DocDB/ShowDocument?.submit=Number&amp;docid=D1100251&amp;version=" TargetMode="External"/><Relationship Id="rId5" Type="http://schemas.openxmlformats.org/officeDocument/2006/relationships/image" Target="../media/image38.png"/><Relationship Id="rId15" Type="http://schemas.openxmlformats.org/officeDocument/2006/relationships/image" Target="../media/image134.png"/><Relationship Id="rId10" Type="http://schemas.openxmlformats.org/officeDocument/2006/relationships/image" Target="../media/image43.png"/><Relationship Id="rId4" Type="http://schemas.openxmlformats.org/officeDocument/2006/relationships/image" Target="../media/image34.png"/><Relationship Id="rId9" Type="http://schemas.openxmlformats.org/officeDocument/2006/relationships/image" Target="../media/image42.jpeg"/><Relationship Id="rId14" Type="http://schemas.openxmlformats.org/officeDocument/2006/relationships/image" Target="../media/image133.png"/></Relationships>
</file>

<file path=ppt/slides/_rels/slide148.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138.png"/><Relationship Id="rId3" Type="http://schemas.openxmlformats.org/officeDocument/2006/relationships/hyperlink" Target="https://dcc.ligo.org/cgi-bin/private/DocDB/ShowDocument?docid=29584" TargetMode="External"/><Relationship Id="rId7" Type="http://schemas.openxmlformats.org/officeDocument/2006/relationships/image" Target="../media/image40.png"/><Relationship Id="rId12" Type="http://schemas.openxmlformats.org/officeDocument/2006/relationships/image" Target="../media/image32.png"/><Relationship Id="rId2" Type="http://schemas.openxmlformats.org/officeDocument/2006/relationships/image" Target="../media/image137.png"/><Relationship Id="rId16" Type="http://schemas.openxmlformats.org/officeDocument/2006/relationships/slide" Target="slide116.xml"/><Relationship Id="rId1" Type="http://schemas.openxmlformats.org/officeDocument/2006/relationships/slideLayout" Target="../slideLayouts/slideLayout3.xml"/><Relationship Id="rId6" Type="http://schemas.openxmlformats.org/officeDocument/2006/relationships/image" Target="../media/image39.png"/><Relationship Id="rId11" Type="http://schemas.openxmlformats.org/officeDocument/2006/relationships/hyperlink" Target="https://dcc.ligo.org/cgi-bin/private/DocDB/ShowDocument?.submit=Number&amp;docid=D1100251&amp;version=" TargetMode="External"/><Relationship Id="rId5" Type="http://schemas.openxmlformats.org/officeDocument/2006/relationships/image" Target="../media/image38.png"/><Relationship Id="rId15" Type="http://schemas.openxmlformats.org/officeDocument/2006/relationships/image" Target="../media/image134.png"/><Relationship Id="rId10" Type="http://schemas.openxmlformats.org/officeDocument/2006/relationships/image" Target="../media/image43.png"/><Relationship Id="rId4" Type="http://schemas.openxmlformats.org/officeDocument/2006/relationships/image" Target="../media/image34.png"/><Relationship Id="rId9" Type="http://schemas.openxmlformats.org/officeDocument/2006/relationships/image" Target="../media/image42.jpeg"/><Relationship Id="rId14" Type="http://schemas.openxmlformats.org/officeDocument/2006/relationships/image" Target="../media/image133.png"/></Relationships>
</file>

<file path=ppt/slides/_rels/slide149.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slide" Target="slide116.xml"/><Relationship Id="rId3" Type="http://schemas.openxmlformats.org/officeDocument/2006/relationships/image" Target="../media/image34.png"/><Relationship Id="rId7" Type="http://schemas.openxmlformats.org/officeDocument/2006/relationships/image" Target="../media/image41.png"/><Relationship Id="rId12" Type="http://schemas.openxmlformats.org/officeDocument/2006/relationships/image" Target="../media/image13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133.png"/><Relationship Id="rId5" Type="http://schemas.openxmlformats.org/officeDocument/2006/relationships/image" Target="../media/image39.png"/><Relationship Id="rId10" Type="http://schemas.openxmlformats.org/officeDocument/2006/relationships/hyperlink" Target="https://dcc.ligo.org/cgi-bin/private/DocDB/ShowDocument?.submit=Number&amp;docid=D1202961&amp;version=" TargetMode="External"/><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21.png"/></Relationships>
</file>

<file path=ppt/slides/_rels/slide15.xml.rels><?xml version="1.0" encoding="UTF-8" standalone="yes"?>
<Relationships xmlns="http://schemas.openxmlformats.org/package/2006/relationships"><Relationship Id="rId3" Type="http://schemas.openxmlformats.org/officeDocument/2006/relationships/slide" Target="slide4.xml"/><Relationship Id="rId2" Type="http://schemas.openxmlformats.org/officeDocument/2006/relationships/slide" Target="slide2.xml"/><Relationship Id="rId1" Type="http://schemas.openxmlformats.org/officeDocument/2006/relationships/slideLayout" Target="../slideLayouts/slideLayout3.xml"/><Relationship Id="rId4" Type="http://schemas.openxmlformats.org/officeDocument/2006/relationships/slide" Target="slide10.xml"/></Relationships>
</file>

<file path=ppt/slides/_rels/slide150.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slide" Target="slide116.xml"/><Relationship Id="rId3" Type="http://schemas.openxmlformats.org/officeDocument/2006/relationships/image" Target="../media/image34.png"/><Relationship Id="rId7" Type="http://schemas.openxmlformats.org/officeDocument/2006/relationships/image" Target="../media/image41.png"/><Relationship Id="rId12" Type="http://schemas.openxmlformats.org/officeDocument/2006/relationships/image" Target="../media/image13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133.png"/><Relationship Id="rId5" Type="http://schemas.openxmlformats.org/officeDocument/2006/relationships/image" Target="../media/image39.png"/><Relationship Id="rId10" Type="http://schemas.openxmlformats.org/officeDocument/2006/relationships/hyperlink" Target="https://dcc.ligo.org/cgi-bin/private/DocDB/ShowDocument?.submit=Number&amp;docid=D1100680&amp;version=" TargetMode="External"/><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21.png"/></Relationships>
</file>

<file path=ppt/slides/_rels/slide151.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slide" Target="slide116.xml"/><Relationship Id="rId3" Type="http://schemas.openxmlformats.org/officeDocument/2006/relationships/image" Target="../media/image34.png"/><Relationship Id="rId7" Type="http://schemas.openxmlformats.org/officeDocument/2006/relationships/image" Target="../media/image41.png"/><Relationship Id="rId12" Type="http://schemas.openxmlformats.org/officeDocument/2006/relationships/image" Target="../media/image13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133.png"/><Relationship Id="rId5" Type="http://schemas.openxmlformats.org/officeDocument/2006/relationships/image" Target="../media/image39.png"/><Relationship Id="rId10" Type="http://schemas.openxmlformats.org/officeDocument/2006/relationships/hyperlink" Target="https://dcc.ligo.org/cgi-bin/private/DocDB/ShowDocument?.submit=Number&amp;docid=D1100681&amp;version=" TargetMode="External"/><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21.png"/></Relationships>
</file>

<file path=ppt/slides/_rels/slide152.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slide" Target="slide116.xml"/><Relationship Id="rId3" Type="http://schemas.openxmlformats.org/officeDocument/2006/relationships/image" Target="../media/image34.png"/><Relationship Id="rId7" Type="http://schemas.openxmlformats.org/officeDocument/2006/relationships/image" Target="../media/image41.png"/><Relationship Id="rId12" Type="http://schemas.openxmlformats.org/officeDocument/2006/relationships/image" Target="../media/image13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133.png"/><Relationship Id="rId5" Type="http://schemas.openxmlformats.org/officeDocument/2006/relationships/image" Target="../media/image39.png"/><Relationship Id="rId10" Type="http://schemas.openxmlformats.org/officeDocument/2006/relationships/hyperlink" Target="https://dcc.ligo.org/cgi-bin/private/DocDB/ShowDocument?.submit=Number&amp;docid=D1101266&amp;version=" TargetMode="External"/><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21.png"/></Relationships>
</file>

<file path=ppt/slides/_rels/slide153.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slide" Target="slide116.xml"/><Relationship Id="rId3" Type="http://schemas.openxmlformats.org/officeDocument/2006/relationships/image" Target="../media/image34.png"/><Relationship Id="rId7" Type="http://schemas.openxmlformats.org/officeDocument/2006/relationships/image" Target="../media/image41.png"/><Relationship Id="rId12" Type="http://schemas.openxmlformats.org/officeDocument/2006/relationships/image" Target="../media/image134.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133.png"/><Relationship Id="rId5" Type="http://schemas.openxmlformats.org/officeDocument/2006/relationships/image" Target="../media/image39.png"/><Relationship Id="rId10" Type="http://schemas.openxmlformats.org/officeDocument/2006/relationships/hyperlink" Target="https://dcc.ligo.org/cgi-bin/private/DocDB/ShowDocument?.submit=Number&amp;docid=D1200132&amp;version=" TargetMode="External"/><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21.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5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40.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39.png"/><Relationship Id="rId5" Type="http://schemas.openxmlformats.org/officeDocument/2006/relationships/image" Target="../media/image49.png"/><Relationship Id="rId4" Type="http://schemas.openxmlformats.org/officeDocument/2006/relationships/slide" Target="slide118.xml"/></Relationships>
</file>

<file path=ppt/slides/_rels/slide156.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5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40.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39.png"/><Relationship Id="rId5" Type="http://schemas.openxmlformats.org/officeDocument/2006/relationships/image" Target="../media/image49.png"/><Relationship Id="rId4" Type="http://schemas.openxmlformats.org/officeDocument/2006/relationships/slide" Target="slide118.xml"/></Relationships>
</file>

<file path=ppt/slides/_rels/slide158.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5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image" Target="../media/image140.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39.png"/><Relationship Id="rId5" Type="http://schemas.openxmlformats.org/officeDocument/2006/relationships/image" Target="../media/image49.png"/><Relationship Id="rId4" Type="http://schemas.openxmlformats.org/officeDocument/2006/relationships/slide" Target="slide118.xml"/></Relationships>
</file>

<file path=ppt/slides/_rels/slide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slide" Target="slide13.xml"/><Relationship Id="rId1" Type="http://schemas.openxmlformats.org/officeDocument/2006/relationships/slideLayout" Target="../slideLayouts/slideLayout3.xml"/></Relationships>
</file>

<file path=ppt/slides/_rels/slide160.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61.xml.rels><?xml version="1.0" encoding="UTF-8" standalone="yes"?>
<Relationships xmlns="http://schemas.openxmlformats.org/package/2006/relationships"><Relationship Id="rId8" Type="http://schemas.openxmlformats.org/officeDocument/2006/relationships/image" Target="../media/image144.png"/><Relationship Id="rId3" Type="http://schemas.openxmlformats.org/officeDocument/2006/relationships/hyperlink" Target="https://dcc.ligo.org/cgi-bin/private/DocDB/ShowDocument?.submit=Number&amp;docid=D1002182&amp;version=" TargetMode="External"/><Relationship Id="rId7" Type="http://schemas.openxmlformats.org/officeDocument/2006/relationships/image" Target="../media/image143.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9.png"/></Relationships>
</file>

<file path=ppt/slides/_rels/slide162.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63.xml.rels><?xml version="1.0" encoding="UTF-8" standalone="yes"?>
<Relationships xmlns="http://schemas.openxmlformats.org/package/2006/relationships"><Relationship Id="rId8" Type="http://schemas.openxmlformats.org/officeDocument/2006/relationships/image" Target="../media/image145.png"/><Relationship Id="rId3" Type="http://schemas.openxmlformats.org/officeDocument/2006/relationships/hyperlink" Target="https://dcc.ligo.org/cgi-bin/private/DocDB/ShowDocument?.submit=Number&amp;docid=D110097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6.png"/></Relationships>
</file>

<file path=ppt/slides/_rels/slide164.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65.xml.rels><?xml version="1.0" encoding="UTF-8" standalone="yes"?>
<Relationships xmlns="http://schemas.openxmlformats.org/package/2006/relationships"><Relationship Id="rId8" Type="http://schemas.openxmlformats.org/officeDocument/2006/relationships/image" Target="../media/image147.png"/><Relationship Id="rId3" Type="http://schemas.openxmlformats.org/officeDocument/2006/relationships/hyperlink" Target="https://dcc.ligo.org/cgi-bin/private/DocDB/ShowDocument?.submit=Number&amp;docid=D1100262&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8.png"/></Relationships>
</file>

<file path=ppt/slides/_rels/slide166.xml.rels><?xml version="1.0" encoding="UTF-8" standalone="yes"?>
<Relationships xmlns="http://schemas.openxmlformats.org/package/2006/relationships"><Relationship Id="rId8" Type="http://schemas.openxmlformats.org/officeDocument/2006/relationships/image" Target="../media/image147.png"/><Relationship Id="rId3" Type="http://schemas.openxmlformats.org/officeDocument/2006/relationships/hyperlink" Target="https://dcc.ligo.org/cgi-bin/private/DocDB/ShowDocument?.submit=Number&amp;docid=D1100262&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8.png"/></Relationships>
</file>

<file path=ppt/slides/_rels/slide167.xml.rels><?xml version="1.0" encoding="UTF-8" standalone="yes"?>
<Relationships xmlns="http://schemas.openxmlformats.org/package/2006/relationships"><Relationship Id="rId8" Type="http://schemas.openxmlformats.org/officeDocument/2006/relationships/image" Target="../media/image149.png"/><Relationship Id="rId3" Type="http://schemas.openxmlformats.org/officeDocument/2006/relationships/hyperlink" Target="https://dcc.ligo.org/cgi-bin/private/DocDB/ShowDocument?.submit=Number&amp;docid=D1001370&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50.png"/></Relationships>
</file>

<file path=ppt/slides/_rels/slide168.xml.rels><?xml version="1.0" encoding="UTF-8" standalone="yes"?>
<Relationships xmlns="http://schemas.openxmlformats.org/package/2006/relationships"><Relationship Id="rId8" Type="http://schemas.openxmlformats.org/officeDocument/2006/relationships/image" Target="../media/image19.png"/><Relationship Id="rId3" Type="http://schemas.openxmlformats.org/officeDocument/2006/relationships/hyperlink" Target="https://dcc.ligo.org/cgi-bin/private/DocDB/ShowDocument?.submit=Number&amp;docid=D080534&amp;version=" TargetMode="External"/><Relationship Id="rId7" Type="http://schemas.openxmlformats.org/officeDocument/2006/relationships/image" Target="../media/image151.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18.xml"/><Relationship Id="rId5" Type="http://schemas.openxmlformats.org/officeDocument/2006/relationships/image" Target="../media/image134.png"/><Relationship Id="rId10" Type="http://schemas.openxmlformats.org/officeDocument/2006/relationships/image" Target="../media/image153.png"/><Relationship Id="rId4" Type="http://schemas.openxmlformats.org/officeDocument/2006/relationships/image" Target="../media/image133.png"/><Relationship Id="rId9" Type="http://schemas.openxmlformats.org/officeDocument/2006/relationships/image" Target="../media/image152.png"/></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1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emf"/><Relationship Id="rId1" Type="http://schemas.openxmlformats.org/officeDocument/2006/relationships/slideLayout" Target="../slideLayouts/slideLayout3.xml"/><Relationship Id="rId4" Type="http://schemas.openxmlformats.org/officeDocument/2006/relationships/slide" Target="slide13.xml"/></Relationships>
</file>

<file path=ppt/slides/_rels/slide17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slide" Target="slide120.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40.png"/><Relationship Id="rId5" Type="http://schemas.openxmlformats.org/officeDocument/2006/relationships/image" Target="../media/image139.png"/><Relationship Id="rId4" Type="http://schemas.openxmlformats.org/officeDocument/2006/relationships/image" Target="../media/image49.png"/></Relationships>
</file>

<file path=ppt/slides/_rels/slide171.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2.xml.rels><?xml version="1.0" encoding="UTF-8" standalone="yes"?>
<Relationships xmlns="http://schemas.openxmlformats.org/package/2006/relationships"><Relationship Id="rId3" Type="http://schemas.openxmlformats.org/officeDocument/2006/relationships/slide" Target="slide120.xml"/><Relationship Id="rId2" Type="http://schemas.openxmlformats.org/officeDocument/2006/relationships/hyperlink" Target="https://dcc.ligo.org/cgi-bin/private/DocDB/ShowDocument?.submit=Number&amp;docid=D1002735&amp;version=" TargetMode="External"/><Relationship Id="rId1" Type="http://schemas.openxmlformats.org/officeDocument/2006/relationships/slideLayout" Target="../slideLayouts/slideLayout3.xml"/><Relationship Id="rId6" Type="http://schemas.openxmlformats.org/officeDocument/2006/relationships/image" Target="../media/image19.png"/><Relationship Id="rId5" Type="http://schemas.openxmlformats.org/officeDocument/2006/relationships/image" Target="../media/image155.png"/><Relationship Id="rId4" Type="http://schemas.openxmlformats.org/officeDocument/2006/relationships/image" Target="../media/image154.png"/></Relationships>
</file>

<file path=ppt/slides/_rels/slide173.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4.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5.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6.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7.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8.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7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slide" Target="slide120.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40.png"/><Relationship Id="rId5" Type="http://schemas.openxmlformats.org/officeDocument/2006/relationships/image" Target="../media/image139.png"/><Relationship Id="rId4" Type="http://schemas.openxmlformats.org/officeDocument/2006/relationships/image" Target="../media/image49.png"/></Relationships>
</file>

<file path=ppt/slides/_rels/slide18.xml.rels><?xml version="1.0" encoding="UTF-8" standalone="yes"?>
<Relationships xmlns="http://schemas.openxmlformats.org/package/2006/relationships"><Relationship Id="rId3" Type="http://schemas.openxmlformats.org/officeDocument/2006/relationships/slide" Target="slide13.xml"/><Relationship Id="rId2" Type="http://schemas.openxmlformats.org/officeDocument/2006/relationships/image" Target="../media/image10.emf"/><Relationship Id="rId1" Type="http://schemas.openxmlformats.org/officeDocument/2006/relationships/slideLayout" Target="../slideLayouts/slideLayout3.xml"/></Relationships>
</file>

<file path=ppt/slides/_rels/slide180.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8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80702&amp;version=" TargetMode="External"/><Relationship Id="rId7" Type="http://schemas.openxmlformats.org/officeDocument/2006/relationships/slide" Target="slide120.xml"/><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140.png"/><Relationship Id="rId5" Type="http://schemas.openxmlformats.org/officeDocument/2006/relationships/image" Target="../media/image139.png"/><Relationship Id="rId4" Type="http://schemas.openxmlformats.org/officeDocument/2006/relationships/image" Target="../media/image49.png"/></Relationships>
</file>

<file path=ppt/slides/_rels/slide182.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120.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183.xml.rels><?xml version="1.0" encoding="UTF-8" standalone="yes"?>
<Relationships xmlns="http://schemas.openxmlformats.org/package/2006/relationships"><Relationship Id="rId8" Type="http://schemas.openxmlformats.org/officeDocument/2006/relationships/slide" Target="slide274.xml"/><Relationship Id="rId13" Type="http://schemas.openxmlformats.org/officeDocument/2006/relationships/slide" Target="slide217.xml"/><Relationship Id="rId18" Type="http://schemas.openxmlformats.org/officeDocument/2006/relationships/slide" Target="slide112.xml"/><Relationship Id="rId26" Type="http://schemas.openxmlformats.org/officeDocument/2006/relationships/hyperlink" Target="https://dcc.ligo.org/cgi-bin/private/DocDB/ShowDocument?.submit=Number&amp;docid=T0900610&amp;version=" TargetMode="External"/><Relationship Id="rId3" Type="http://schemas.openxmlformats.org/officeDocument/2006/relationships/slide" Target="slide267.xml"/><Relationship Id="rId21" Type="http://schemas.openxmlformats.org/officeDocument/2006/relationships/slide" Target="slide21.xml"/><Relationship Id="rId7" Type="http://schemas.openxmlformats.org/officeDocument/2006/relationships/slide" Target="slide272.xml"/><Relationship Id="rId12" Type="http://schemas.openxmlformats.org/officeDocument/2006/relationships/slide" Target="slide57.xml"/><Relationship Id="rId17" Type="http://schemas.openxmlformats.org/officeDocument/2006/relationships/slide" Target="slide111.xml"/><Relationship Id="rId25" Type="http://schemas.openxmlformats.org/officeDocument/2006/relationships/hyperlink" Target="https://dcc.ligo.org/cgi-bin/private/DocDB/ShowDocument?.submit=Number&amp;docid=T0900633&amp;version=" TargetMode="External"/><Relationship Id="rId2" Type="http://schemas.openxmlformats.org/officeDocument/2006/relationships/slide" Target="slide266.xml"/><Relationship Id="rId16" Type="http://schemas.openxmlformats.org/officeDocument/2006/relationships/slide" Target="slide220.xml"/><Relationship Id="rId20"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slide" Target="slide216.xml"/><Relationship Id="rId24" Type="http://schemas.openxmlformats.org/officeDocument/2006/relationships/hyperlink" Target="https://dcc.ligo.org/cgi-bin/private/DocDB/ShowDocument?.submit=Number&amp;docid=T0900650&amp;version=" TargetMode="External"/><Relationship Id="rId5" Type="http://schemas.openxmlformats.org/officeDocument/2006/relationships/slide" Target="slide269.xml"/><Relationship Id="rId15" Type="http://schemas.openxmlformats.org/officeDocument/2006/relationships/slide" Target="slide219.xml"/><Relationship Id="rId23" Type="http://schemas.openxmlformats.org/officeDocument/2006/relationships/slide" Target="slide5.xml"/><Relationship Id="rId10" Type="http://schemas.openxmlformats.org/officeDocument/2006/relationships/slide" Target="slide215.xml"/><Relationship Id="rId19" Type="http://schemas.openxmlformats.org/officeDocument/2006/relationships/slide" Target="slide118.xml"/><Relationship Id="rId4" Type="http://schemas.openxmlformats.org/officeDocument/2006/relationships/slide" Target="slide268.xml"/><Relationship Id="rId9" Type="http://schemas.openxmlformats.org/officeDocument/2006/relationships/slide" Target="slide275.xml"/><Relationship Id="rId14" Type="http://schemas.openxmlformats.org/officeDocument/2006/relationships/slide" Target="slide218.xml"/><Relationship Id="rId22" Type="http://schemas.openxmlformats.org/officeDocument/2006/relationships/slide" Target="slide72.xml"/></Relationships>
</file>

<file path=ppt/slides/_rels/slide184.xml.rels><?xml version="1.0" encoding="UTF-8" standalone="yes"?>
<Relationships xmlns="http://schemas.openxmlformats.org/package/2006/relationships"><Relationship Id="rId8" Type="http://schemas.openxmlformats.org/officeDocument/2006/relationships/hyperlink" Target="https://dcc.ligo.org/cgi-bin/private/DocDB/ShowDocument?docid=7718" TargetMode="External"/><Relationship Id="rId13" Type="http://schemas.openxmlformats.org/officeDocument/2006/relationships/image" Target="../media/image30.png"/><Relationship Id="rId18" Type="http://schemas.openxmlformats.org/officeDocument/2006/relationships/hyperlink" Target="https://dcc.ligo.org/cgi-bin/private/DocDB/ShowDocument?docid=29598" TargetMode="External"/><Relationship Id="rId26" Type="http://schemas.openxmlformats.org/officeDocument/2006/relationships/hyperlink" Target="https://dcc.ligo.org/cgi-bin/private/DocDB/ShowDocument?docid=29585" TargetMode="External"/><Relationship Id="rId39" Type="http://schemas.openxmlformats.org/officeDocument/2006/relationships/image" Target="../media/image29.png"/><Relationship Id="rId3" Type="http://schemas.openxmlformats.org/officeDocument/2006/relationships/image" Target="../media/image11.png"/><Relationship Id="rId21" Type="http://schemas.openxmlformats.org/officeDocument/2006/relationships/slide" Target="slide191.xml"/><Relationship Id="rId34" Type="http://schemas.openxmlformats.org/officeDocument/2006/relationships/hyperlink" Target="https://dcc.ligo.org/cgi-bin/private/DocDB/ShowDocument?docid=29599" TargetMode="External"/><Relationship Id="rId7" Type="http://schemas.openxmlformats.org/officeDocument/2006/relationships/slide" Target="slide188.xml"/><Relationship Id="rId12" Type="http://schemas.openxmlformats.org/officeDocument/2006/relationships/hyperlink" Target="https://dcc.ligo.org/cgi-bin/private/DocDB/ShowDocument?docid=29583" TargetMode="External"/><Relationship Id="rId17" Type="http://schemas.openxmlformats.org/officeDocument/2006/relationships/slide" Target="slide190.xml"/><Relationship Id="rId25" Type="http://schemas.openxmlformats.org/officeDocument/2006/relationships/slide" Target="slide21.xml"/><Relationship Id="rId33" Type="http://schemas.openxmlformats.org/officeDocument/2006/relationships/slide" Target="slide195.xml"/><Relationship Id="rId38" Type="http://schemas.openxmlformats.org/officeDocument/2006/relationships/slide" Target="slide43.xml"/><Relationship Id="rId2" Type="http://schemas.openxmlformats.org/officeDocument/2006/relationships/notesSlide" Target="../notesSlides/notesSlide92.xml"/><Relationship Id="rId16" Type="http://schemas.openxmlformats.org/officeDocument/2006/relationships/hyperlink" Target="https://dcc.ligo.org/cgi-bin/private/DocDB/ShowDocument?docid=26099" TargetMode="External"/><Relationship Id="rId20" Type="http://schemas.openxmlformats.org/officeDocument/2006/relationships/hyperlink" Target="https://dcc.ligo.org/cgi-bin/private/DocDB/ShowDocument?docid=29584" TargetMode="External"/><Relationship Id="rId29" Type="http://schemas.openxmlformats.org/officeDocument/2006/relationships/hyperlink" Target="https://dcc.ligo.org/cgi-bin/private/DocDB/ShowDocument?docid=29539" TargetMode="External"/><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hyperlink" Target="https://dcc.ligo.org/cgi-bin/private/DocDB/ShowDocument?docid=26438" TargetMode="External"/><Relationship Id="rId24" Type="http://schemas.openxmlformats.org/officeDocument/2006/relationships/hyperlink" Target="https://dcc.ligo.org/cgi-bin/private/DocDB/ShowDocument?docid=29596" TargetMode="External"/><Relationship Id="rId32" Type="http://schemas.openxmlformats.org/officeDocument/2006/relationships/hyperlink" Target="https://dcc.ligo.org/cgi-bin/private/DocDB/ShowDocument?docid=38968" TargetMode="External"/><Relationship Id="rId37" Type="http://schemas.openxmlformats.org/officeDocument/2006/relationships/slide" Target="slide52.xml"/><Relationship Id="rId40" Type="http://schemas.openxmlformats.org/officeDocument/2006/relationships/slide" Target="slide50.xml"/><Relationship Id="rId5" Type="http://schemas.openxmlformats.org/officeDocument/2006/relationships/image" Target="../media/image13.png"/><Relationship Id="rId15" Type="http://schemas.openxmlformats.org/officeDocument/2006/relationships/hyperlink" Target="https://dcc.ligo.org/cgi-bin/private/DocDB/ShowDocument?docid=13265" TargetMode="External"/><Relationship Id="rId23" Type="http://schemas.openxmlformats.org/officeDocument/2006/relationships/slide" Target="slide186.xml"/><Relationship Id="rId28" Type="http://schemas.openxmlformats.org/officeDocument/2006/relationships/hyperlink" Target="https://dcc.ligo.org/cgi-bin/private/DocDB/ShowDocument?docid=13498" TargetMode="External"/><Relationship Id="rId36" Type="http://schemas.openxmlformats.org/officeDocument/2006/relationships/image" Target="../media/image28.png"/><Relationship Id="rId10" Type="http://schemas.openxmlformats.org/officeDocument/2006/relationships/slide" Target="slide187.xml"/><Relationship Id="rId19" Type="http://schemas.openxmlformats.org/officeDocument/2006/relationships/slide" Target="slide189.xml"/><Relationship Id="rId31" Type="http://schemas.openxmlformats.org/officeDocument/2006/relationships/hyperlink" Target="https://dcc.ligo.org/cgi-bin/private/DocDB/ShowDocument?docid=11545" TargetMode="External"/><Relationship Id="rId4" Type="http://schemas.openxmlformats.org/officeDocument/2006/relationships/image" Target="../media/image12.png"/><Relationship Id="rId9" Type="http://schemas.openxmlformats.org/officeDocument/2006/relationships/hyperlink" Target="https://dcc.ligo.org/cgi-bin/private/DocDB/ShowDocument?docid=29597" TargetMode="External"/><Relationship Id="rId14" Type="http://schemas.openxmlformats.org/officeDocument/2006/relationships/slide" Target="slide194.xml"/><Relationship Id="rId22" Type="http://schemas.openxmlformats.org/officeDocument/2006/relationships/hyperlink" Target="https://dcc.ligo.org/cgi-bin/private/DocDB/ShowDocument?docid=29581" TargetMode="External"/><Relationship Id="rId27" Type="http://schemas.openxmlformats.org/officeDocument/2006/relationships/slide" Target="slide193.xml"/><Relationship Id="rId30" Type="http://schemas.openxmlformats.org/officeDocument/2006/relationships/slide" Target="slide192.xml"/><Relationship Id="rId35" Type="http://schemas.openxmlformats.org/officeDocument/2006/relationships/slide" Target="slide45.xml"/></Relationships>
</file>

<file path=ppt/slides/_rels/slide185.xml.rels><?xml version="1.0" encoding="UTF-8" standalone="yes"?>
<Relationships xmlns="http://schemas.openxmlformats.org/package/2006/relationships"><Relationship Id="rId2" Type="http://schemas.openxmlformats.org/officeDocument/2006/relationships/slide" Target="slide184.xml"/><Relationship Id="rId1" Type="http://schemas.openxmlformats.org/officeDocument/2006/relationships/slideLayout" Target="../slideLayouts/slideLayout3.xml"/></Relationships>
</file>

<file path=ppt/slides/_rels/slide186.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slide" Target="slide184.xml"/><Relationship Id="rId18" Type="http://schemas.openxmlformats.org/officeDocument/2006/relationships/slide" Target="slide194.xml"/><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35.png"/><Relationship Id="rId2" Type="http://schemas.openxmlformats.org/officeDocument/2006/relationships/notesSlide" Target="../notesSlides/notesSlide93.xml"/><Relationship Id="rId16" Type="http://schemas.openxmlformats.org/officeDocument/2006/relationships/image" Target="../media/image36.png"/><Relationship Id="rId20" Type="http://schemas.openxmlformats.org/officeDocument/2006/relationships/image" Target="../media/image157.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docid=29596" TargetMode="External"/><Relationship Id="rId15" Type="http://schemas.openxmlformats.org/officeDocument/2006/relationships/image" Target="../media/image44.png"/><Relationship Id="rId10" Type="http://schemas.openxmlformats.org/officeDocument/2006/relationships/image" Target="../media/image41.png"/><Relationship Id="rId19" Type="http://schemas.openxmlformats.org/officeDocument/2006/relationships/image" Target="../media/image156.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0.png"/><Relationship Id="rId14" Type="http://schemas.openxmlformats.org/officeDocument/2006/relationships/hyperlink" Target="https://dcc.ligo.org/cgi-bin/private/DocDB/ShowDocument?docid=26438" TargetMode="External"/></Relationships>
</file>

<file path=ppt/slides/_rels/slide187.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6.png"/><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slide" Target="slide184.xml"/><Relationship Id="rId2" Type="http://schemas.openxmlformats.org/officeDocument/2006/relationships/notesSlide" Target="../notesSlides/notesSlide94.xml"/><Relationship Id="rId16" Type="http://schemas.openxmlformats.org/officeDocument/2006/relationships/slide" Target="slide194.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docid=29583" TargetMode="External"/><Relationship Id="rId15" Type="http://schemas.openxmlformats.org/officeDocument/2006/relationships/image" Target="../media/image35.png"/><Relationship Id="rId10" Type="http://schemas.openxmlformats.org/officeDocument/2006/relationships/image" Target="../media/image41.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0.png"/><Relationship Id="rId14" Type="http://schemas.openxmlformats.org/officeDocument/2006/relationships/image" Target="../media/image44.png"/></Relationships>
</file>

<file path=ppt/slides/_rels/slide188.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hyperlink" Target="https://dcc.ligo.org/cgi-bin/private/DocDB/ShowDocument?docid=26438" TargetMode="External"/><Relationship Id="rId18" Type="http://schemas.openxmlformats.org/officeDocument/2006/relationships/slide" Target="slide184.xml"/><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slide" Target="slide194.xml"/><Relationship Id="rId2" Type="http://schemas.openxmlformats.org/officeDocument/2006/relationships/notesSlide" Target="../notesSlides/notesSlide95.xml"/><Relationship Id="rId16" Type="http://schemas.openxmlformats.org/officeDocument/2006/relationships/image" Target="../media/image35.png"/><Relationship Id="rId20" Type="http://schemas.openxmlformats.org/officeDocument/2006/relationships/image" Target="../media/image157.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docid=29597" TargetMode="External"/><Relationship Id="rId15" Type="http://schemas.openxmlformats.org/officeDocument/2006/relationships/image" Target="../media/image36.png"/><Relationship Id="rId10" Type="http://schemas.openxmlformats.org/officeDocument/2006/relationships/image" Target="../media/image41.png"/><Relationship Id="rId19" Type="http://schemas.openxmlformats.org/officeDocument/2006/relationships/image" Target="../media/image156.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0.png"/><Relationship Id="rId14" Type="http://schemas.openxmlformats.org/officeDocument/2006/relationships/image" Target="../media/image44.png"/></Relationships>
</file>

<file path=ppt/slides/_rels/slide189.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6.png"/><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slide" Target="slide184.xml"/><Relationship Id="rId2" Type="http://schemas.openxmlformats.org/officeDocument/2006/relationships/notesSlide" Target="../notesSlides/notesSlide96.xml"/><Relationship Id="rId16" Type="http://schemas.openxmlformats.org/officeDocument/2006/relationships/slide" Target="slide194.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docid=29584" TargetMode="External"/><Relationship Id="rId15" Type="http://schemas.openxmlformats.org/officeDocument/2006/relationships/image" Target="../media/image35.png"/><Relationship Id="rId10" Type="http://schemas.openxmlformats.org/officeDocument/2006/relationships/image" Target="../media/image41.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0.png"/><Relationship Id="rId14" Type="http://schemas.openxmlformats.org/officeDocument/2006/relationships/image" Target="../media/image44.png"/></Relationships>
</file>

<file path=ppt/slides/_rels/slide19.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546&amp;version=" TargetMode="External"/><Relationship Id="rId13" Type="http://schemas.openxmlformats.org/officeDocument/2006/relationships/image" Target="../media/image18.emf"/><Relationship Id="rId3" Type="http://schemas.openxmlformats.org/officeDocument/2006/relationships/image" Target="../media/image11.png"/><Relationship Id="rId7" Type="http://schemas.openxmlformats.org/officeDocument/2006/relationships/image" Target="../media/image14.png"/><Relationship Id="rId12" Type="http://schemas.openxmlformats.org/officeDocument/2006/relationships/image" Target="../media/image17.jpeg"/><Relationship Id="rId2" Type="http://schemas.openxmlformats.org/officeDocument/2006/relationships/notesSlide" Target="../notesSlides/notesSlide9.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T1000588&amp;version=" TargetMode="External"/><Relationship Id="rId11" Type="http://schemas.openxmlformats.org/officeDocument/2006/relationships/image" Target="../media/image16.png"/><Relationship Id="rId5" Type="http://schemas.openxmlformats.org/officeDocument/2006/relationships/image" Target="../media/image13.png"/><Relationship Id="rId15" Type="http://schemas.openxmlformats.org/officeDocument/2006/relationships/slide" Target="slide13.xml"/><Relationship Id="rId10" Type="http://schemas.openxmlformats.org/officeDocument/2006/relationships/image" Target="../media/image15.png"/><Relationship Id="rId4" Type="http://schemas.openxmlformats.org/officeDocument/2006/relationships/image" Target="../media/image12.png"/><Relationship Id="rId9" Type="http://schemas.openxmlformats.org/officeDocument/2006/relationships/hyperlink" Target="https://dcc.ligo.org/cgi-bin/private/DocDB/ShowDocument?.submit=Number&amp;docid=S1000879&amp;version=" TargetMode="External"/><Relationship Id="rId14" Type="http://schemas.openxmlformats.org/officeDocument/2006/relationships/image" Target="../media/image19.png"/></Relationships>
</file>

<file path=ppt/slides/_rels/slide190.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hyperlink" Target="https://dcc.ligo.org/cgi-bin/private/DocDB/ShowDocument?docid=26438" TargetMode="External"/><Relationship Id="rId18" Type="http://schemas.openxmlformats.org/officeDocument/2006/relationships/slide" Target="slide184.xml"/><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slide" Target="slide194.xml"/><Relationship Id="rId2" Type="http://schemas.openxmlformats.org/officeDocument/2006/relationships/notesSlide" Target="../notesSlides/notesSlide97.xml"/><Relationship Id="rId16" Type="http://schemas.openxmlformats.org/officeDocument/2006/relationships/image" Target="../media/image35.png"/><Relationship Id="rId20" Type="http://schemas.openxmlformats.org/officeDocument/2006/relationships/image" Target="../media/image157.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docid=29598" TargetMode="External"/><Relationship Id="rId15" Type="http://schemas.openxmlformats.org/officeDocument/2006/relationships/image" Target="../media/image36.png"/><Relationship Id="rId10" Type="http://schemas.openxmlformats.org/officeDocument/2006/relationships/image" Target="../media/image41.png"/><Relationship Id="rId19" Type="http://schemas.openxmlformats.org/officeDocument/2006/relationships/image" Target="../media/image156.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0.png"/><Relationship Id="rId14" Type="http://schemas.openxmlformats.org/officeDocument/2006/relationships/image" Target="../media/image44.png"/></Relationships>
</file>

<file path=ppt/slides/_rels/slide191.xml.rels><?xml version="1.0" encoding="UTF-8" standalone="yes"?>
<Relationships xmlns="http://schemas.openxmlformats.org/package/2006/relationships"><Relationship Id="rId8" Type="http://schemas.openxmlformats.org/officeDocument/2006/relationships/slide" Target="slide194.xml"/><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1.png"/><Relationship Id="rId17" Type="http://schemas.openxmlformats.org/officeDocument/2006/relationships/slide" Target="slide184.xml"/><Relationship Id="rId2" Type="http://schemas.openxmlformats.org/officeDocument/2006/relationships/notesSlide" Target="../notesSlides/notesSlide98.xml"/><Relationship Id="rId16"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0.png"/><Relationship Id="rId5" Type="http://schemas.openxmlformats.org/officeDocument/2006/relationships/hyperlink" Target="https://dcc.ligo.org/cgi-bin/private/DocDB/ShowDocument?docid=29581" TargetMode="External"/><Relationship Id="rId15" Type="http://schemas.openxmlformats.org/officeDocument/2006/relationships/image" Target="../media/image36.png"/><Relationship Id="rId10" Type="http://schemas.openxmlformats.org/officeDocument/2006/relationships/image" Target="../media/image39.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192.xml.rels><?xml version="1.0" encoding="UTF-8" standalone="yes"?>
<Relationships xmlns="http://schemas.openxmlformats.org/package/2006/relationships"><Relationship Id="rId8" Type="http://schemas.openxmlformats.org/officeDocument/2006/relationships/slide" Target="slide194.xml"/><Relationship Id="rId13" Type="http://schemas.openxmlformats.org/officeDocument/2006/relationships/image" Target="../media/image42.jpeg"/><Relationship Id="rId18" Type="http://schemas.openxmlformats.org/officeDocument/2006/relationships/slide" Target="slide184.xml"/><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1.png"/><Relationship Id="rId17" Type="http://schemas.openxmlformats.org/officeDocument/2006/relationships/image" Target="../media/image159.png"/><Relationship Id="rId2" Type="http://schemas.openxmlformats.org/officeDocument/2006/relationships/notesSlide" Target="../notesSlides/notesSlide99.xml"/><Relationship Id="rId16" Type="http://schemas.openxmlformats.org/officeDocument/2006/relationships/image" Target="../media/image158.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0.png"/><Relationship Id="rId5" Type="http://schemas.openxmlformats.org/officeDocument/2006/relationships/hyperlink" Target="https://dcc.ligo.org/cgi-bin/private/DocDB/ShowDocument?docid=38968" TargetMode="External"/><Relationship Id="rId15" Type="http://schemas.openxmlformats.org/officeDocument/2006/relationships/hyperlink" Target="https://dcc.ligo.org/cgi-bin/private/DocDB/ShowDocument?docid=38758" TargetMode="External"/><Relationship Id="rId10" Type="http://schemas.openxmlformats.org/officeDocument/2006/relationships/image" Target="../media/image39.png"/><Relationship Id="rId4" Type="http://schemas.openxmlformats.org/officeDocument/2006/relationships/hyperlink" Target="https://dcc.ligo.org/cgi-bin/private/DocDB/ShowDocument?docid=11545"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193.xml.rels><?xml version="1.0" encoding="UTF-8" standalone="yes"?>
<Relationships xmlns="http://schemas.openxmlformats.org/package/2006/relationships"><Relationship Id="rId8" Type="http://schemas.openxmlformats.org/officeDocument/2006/relationships/slide" Target="slide194.xml"/><Relationship Id="rId13" Type="http://schemas.openxmlformats.org/officeDocument/2006/relationships/image" Target="../media/image42.jpeg"/><Relationship Id="rId18" Type="http://schemas.openxmlformats.org/officeDocument/2006/relationships/slide" Target="slide184.xml"/><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1.png"/><Relationship Id="rId17" Type="http://schemas.openxmlformats.org/officeDocument/2006/relationships/image" Target="../media/image158.png"/><Relationship Id="rId2" Type="http://schemas.openxmlformats.org/officeDocument/2006/relationships/notesSlide" Target="../notesSlides/notesSlide100.xml"/><Relationship Id="rId16" Type="http://schemas.openxmlformats.org/officeDocument/2006/relationships/image" Target="../media/image159.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0.png"/><Relationship Id="rId5" Type="http://schemas.openxmlformats.org/officeDocument/2006/relationships/hyperlink" Target="https://dcc.ligo.org/cgi-bin/private/DocDB/ShowDocument?docid=29539" TargetMode="External"/><Relationship Id="rId15" Type="http://schemas.openxmlformats.org/officeDocument/2006/relationships/hyperlink" Target="https://dcc.ligo.org/cgi-bin/private/DocDB/ShowDocument?docid=14297" TargetMode="External"/><Relationship Id="rId10" Type="http://schemas.openxmlformats.org/officeDocument/2006/relationships/image" Target="../media/image39.png"/><Relationship Id="rId4" Type="http://schemas.openxmlformats.org/officeDocument/2006/relationships/hyperlink" Target="https://dcc.ligo.org/cgi-bin/private/DocDB/ShowDocument?docid=13498"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194.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13" Type="http://schemas.openxmlformats.org/officeDocument/2006/relationships/slide" Target="slide186.xml"/><Relationship Id="rId18" Type="http://schemas.openxmlformats.org/officeDocument/2006/relationships/slide" Target="slide189.xml"/><Relationship Id="rId3" Type="http://schemas.openxmlformats.org/officeDocument/2006/relationships/image" Target="../media/image30.png"/><Relationship Id="rId21" Type="http://schemas.openxmlformats.org/officeDocument/2006/relationships/slide" Target="slide184.xml"/><Relationship Id="rId7" Type="http://schemas.openxmlformats.org/officeDocument/2006/relationships/image" Target="../media/image34.png"/><Relationship Id="rId12" Type="http://schemas.openxmlformats.org/officeDocument/2006/relationships/image" Target="../media/image35.png"/><Relationship Id="rId17" Type="http://schemas.openxmlformats.org/officeDocument/2006/relationships/slide" Target="slide192.xml"/><Relationship Id="rId2" Type="http://schemas.openxmlformats.org/officeDocument/2006/relationships/notesSlide" Target="../notesSlides/notesSlide101.xml"/><Relationship Id="rId16" Type="http://schemas.openxmlformats.org/officeDocument/2006/relationships/slide" Target="slide190.xml"/><Relationship Id="rId20" Type="http://schemas.openxmlformats.org/officeDocument/2006/relationships/slide" Target="slide193.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6099" TargetMode="External"/><Relationship Id="rId11" Type="http://schemas.openxmlformats.org/officeDocument/2006/relationships/slide" Target="slide50.xml"/><Relationship Id="rId5" Type="http://schemas.openxmlformats.org/officeDocument/2006/relationships/slide" Target="slide43.xml"/><Relationship Id="rId15" Type="http://schemas.openxmlformats.org/officeDocument/2006/relationships/slide" Target="slide188.xml"/><Relationship Id="rId10" Type="http://schemas.openxmlformats.org/officeDocument/2006/relationships/image" Target="../media/image38.png"/><Relationship Id="rId19" Type="http://schemas.openxmlformats.org/officeDocument/2006/relationships/slide" Target="slide191.xml"/><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docid=5190" TargetMode="External"/><Relationship Id="rId14" Type="http://schemas.openxmlformats.org/officeDocument/2006/relationships/slide" Target="slide187.xml"/></Relationships>
</file>

<file path=ppt/slides/_rels/slide195.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43.png"/><Relationship Id="rId18" Type="http://schemas.openxmlformats.org/officeDocument/2006/relationships/image" Target="../media/image36.png"/><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2.jpeg"/><Relationship Id="rId17" Type="http://schemas.openxmlformats.org/officeDocument/2006/relationships/image" Target="../media/image44.png"/><Relationship Id="rId2" Type="http://schemas.openxmlformats.org/officeDocument/2006/relationships/notesSlide" Target="../notesSlides/notesSlide102.xml"/><Relationship Id="rId16" Type="http://schemas.openxmlformats.org/officeDocument/2006/relationships/hyperlink" Target="https://dcc.ligo.org/cgi-bin/private/DocDB/ShowDocument?docid=26438" TargetMode="Externa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1.png"/><Relationship Id="rId5" Type="http://schemas.openxmlformats.org/officeDocument/2006/relationships/hyperlink" Target="https://dcc.ligo.org/cgi-bin/private/DocDB/ShowDocument?docid=29599" TargetMode="External"/><Relationship Id="rId15" Type="http://schemas.openxmlformats.org/officeDocument/2006/relationships/image" Target="../media/image157.png"/><Relationship Id="rId10" Type="http://schemas.openxmlformats.org/officeDocument/2006/relationships/image" Target="../media/image40.png"/><Relationship Id="rId19" Type="http://schemas.openxmlformats.org/officeDocument/2006/relationships/slide" Target="slide184.xml"/><Relationship Id="rId4" Type="http://schemas.openxmlformats.org/officeDocument/2006/relationships/hyperlink" Target="https://dcc.ligo.org/cgi-bin/private/DocDB/ShowDocument?docid=7718" TargetMode="External"/><Relationship Id="rId9" Type="http://schemas.openxmlformats.org/officeDocument/2006/relationships/image" Target="../media/image39.png"/><Relationship Id="rId14" Type="http://schemas.openxmlformats.org/officeDocument/2006/relationships/image" Target="../media/image156.png"/></Relationships>
</file>

<file path=ppt/slides/_rels/slide196.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44.png"/><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hyperlink" Target="https://dcc.ligo.org/cgi-bin/private/DocDB/ShowDocument?docid=26438" TargetMode="External"/><Relationship Id="rId2" Type="http://schemas.openxmlformats.org/officeDocument/2006/relationships/notesSlide" Target="../notesSlides/notesSlide103.xml"/><Relationship Id="rId16" Type="http://schemas.openxmlformats.org/officeDocument/2006/relationships/image" Target="../media/image157.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docid=29600" TargetMode="External"/><Relationship Id="rId15" Type="http://schemas.openxmlformats.org/officeDocument/2006/relationships/image" Target="../media/image156.png"/><Relationship Id="rId10" Type="http://schemas.openxmlformats.org/officeDocument/2006/relationships/image" Target="../media/image41.png"/><Relationship Id="rId19" Type="http://schemas.openxmlformats.org/officeDocument/2006/relationships/image" Target="../media/image36.png"/><Relationship Id="rId4" Type="http://schemas.openxmlformats.org/officeDocument/2006/relationships/hyperlink" Target="https://dcc.ligo.org/cgi-bin/private/DocDB/ShowDocument?docid=7718" TargetMode="External"/><Relationship Id="rId9" Type="http://schemas.openxmlformats.org/officeDocument/2006/relationships/image" Target="../media/image40.png"/><Relationship Id="rId14" Type="http://schemas.openxmlformats.org/officeDocument/2006/relationships/slide" Target="slide184.xml"/></Relationships>
</file>

<file path=ppt/slides/_rels/slide197.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2.jpeg"/><Relationship Id="rId2" Type="http://schemas.openxmlformats.org/officeDocument/2006/relationships/notesSlide" Target="../notesSlides/notesSlide104.xml"/><Relationship Id="rId16"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1.png"/><Relationship Id="rId5" Type="http://schemas.openxmlformats.org/officeDocument/2006/relationships/hyperlink" Target="https://dcc.ligo.org/cgi-bin/private/DocDB/ShowDocument?docid=29582" TargetMode="External"/><Relationship Id="rId15" Type="http://schemas.openxmlformats.org/officeDocument/2006/relationships/image" Target="../media/image36.png"/><Relationship Id="rId10" Type="http://schemas.openxmlformats.org/officeDocument/2006/relationships/image" Target="../media/image40.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39.png"/><Relationship Id="rId14" Type="http://schemas.openxmlformats.org/officeDocument/2006/relationships/image" Target="../media/image44.png"/></Relationships>
</file>

<file path=ppt/slides/_rels/slide198.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4.png"/><Relationship Id="rId12" Type="http://schemas.openxmlformats.org/officeDocument/2006/relationships/image" Target="../media/image42.jpeg"/><Relationship Id="rId17" Type="http://schemas.openxmlformats.org/officeDocument/2006/relationships/slide" Target="slide184.xml"/><Relationship Id="rId2" Type="http://schemas.openxmlformats.org/officeDocument/2006/relationships/notesSlide" Target="../notesSlides/notesSlide105.xml"/><Relationship Id="rId16" Type="http://schemas.openxmlformats.org/officeDocument/2006/relationships/image" Target="../media/image158.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29581" TargetMode="External"/><Relationship Id="rId11" Type="http://schemas.openxmlformats.org/officeDocument/2006/relationships/image" Target="../media/image41.png"/><Relationship Id="rId5" Type="http://schemas.openxmlformats.org/officeDocument/2006/relationships/hyperlink" Target="https://dcc.ligo.org/cgi-bin/private/DocDB/ShowDocument?docid=29585" TargetMode="External"/><Relationship Id="rId15" Type="http://schemas.openxmlformats.org/officeDocument/2006/relationships/image" Target="../media/image159.png"/><Relationship Id="rId10" Type="http://schemas.openxmlformats.org/officeDocument/2006/relationships/image" Target="../media/image40.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39.png"/><Relationship Id="rId14" Type="http://schemas.openxmlformats.org/officeDocument/2006/relationships/image" Target="../media/image35.png"/></Relationships>
</file>

<file path=ppt/slides/_rels/slide199.xml.rels><?xml version="1.0" encoding="UTF-8" standalone="yes"?>
<Relationships xmlns="http://schemas.openxmlformats.org/package/2006/relationships"><Relationship Id="rId2" Type="http://schemas.openxmlformats.org/officeDocument/2006/relationships/image" Target="../media/image160.jpeg"/><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8" Type="http://schemas.openxmlformats.org/officeDocument/2006/relationships/slide" Target="slide12.xml"/><Relationship Id="rId3" Type="http://schemas.openxmlformats.org/officeDocument/2006/relationships/slide" Target="slide21.xml"/><Relationship Id="rId7" Type="http://schemas.openxmlformats.org/officeDocument/2006/relationships/slide" Target="slide13.xml"/><Relationship Id="rId12" Type="http://schemas.openxmlformats.org/officeDocument/2006/relationships/slide" Target="slide1.xml"/><Relationship Id="rId2" Type="http://schemas.openxmlformats.org/officeDocument/2006/relationships/image" Target="../media/image2.png"/><Relationship Id="rId1" Type="http://schemas.openxmlformats.org/officeDocument/2006/relationships/slideLayout" Target="../slideLayouts/slideLayout3.xml"/><Relationship Id="rId6" Type="http://schemas.openxmlformats.org/officeDocument/2006/relationships/slide" Target="slide346.xml"/><Relationship Id="rId11" Type="http://schemas.openxmlformats.org/officeDocument/2006/relationships/slide" Target="slide11.xml"/><Relationship Id="rId5" Type="http://schemas.openxmlformats.org/officeDocument/2006/relationships/slide" Target="slide31.xml"/><Relationship Id="rId10" Type="http://schemas.openxmlformats.org/officeDocument/2006/relationships/slide" Target="slide400.xml"/><Relationship Id="rId4" Type="http://schemas.openxmlformats.org/officeDocument/2006/relationships/slide" Target="slide28.xml"/><Relationship Id="rId9" Type="http://schemas.openxmlformats.org/officeDocument/2006/relationships/slide" Target="slide448.xml"/></Relationships>
</file>

<file path=ppt/slides/_rels/slide20.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slide" Target="slide4.xml"/><Relationship Id="rId1" Type="http://schemas.openxmlformats.org/officeDocument/2006/relationships/slideLayout" Target="../slideLayouts/slideLayout3.xml"/><Relationship Id="rId5" Type="http://schemas.openxmlformats.org/officeDocument/2006/relationships/slide" Target="slide21.xml"/><Relationship Id="rId4" Type="http://schemas.openxmlformats.org/officeDocument/2006/relationships/slide" Target="slide2.xml"/></Relationships>
</file>

<file path=ppt/slides/_rels/slide200.xml.rels><?xml version="1.0" encoding="UTF-8" standalone="yes"?>
<Relationships xmlns="http://schemas.openxmlformats.org/package/2006/relationships"><Relationship Id="rId3" Type="http://schemas.openxmlformats.org/officeDocument/2006/relationships/image" Target="../media/image161.png"/><Relationship Id="rId2" Type="http://schemas.openxmlformats.org/officeDocument/2006/relationships/notesSlide" Target="../notesSlides/notesSlide106.xml"/><Relationship Id="rId1" Type="http://schemas.openxmlformats.org/officeDocument/2006/relationships/slideLayout" Target="../slideLayouts/slideLayout3.xml"/></Relationships>
</file>

<file path=ppt/slides/_rels/slide201.xml.rels><?xml version="1.0" encoding="UTF-8" standalone="yes"?>
<Relationships xmlns="http://schemas.openxmlformats.org/package/2006/relationships"><Relationship Id="rId2" Type="http://schemas.openxmlformats.org/officeDocument/2006/relationships/image" Target="../media/image162.png"/><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2" Type="http://schemas.openxmlformats.org/officeDocument/2006/relationships/image" Target="../media/image163.png"/><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174.png"/><Relationship Id="rId18" Type="http://schemas.openxmlformats.org/officeDocument/2006/relationships/image" Target="../media/image179.png"/><Relationship Id="rId3" Type="http://schemas.openxmlformats.org/officeDocument/2006/relationships/image" Target="../media/image164.png"/><Relationship Id="rId7" Type="http://schemas.openxmlformats.org/officeDocument/2006/relationships/image" Target="../media/image168.png"/><Relationship Id="rId12" Type="http://schemas.openxmlformats.org/officeDocument/2006/relationships/image" Target="../media/image173.png"/><Relationship Id="rId17" Type="http://schemas.openxmlformats.org/officeDocument/2006/relationships/image" Target="../media/image178.png"/><Relationship Id="rId2" Type="http://schemas.openxmlformats.org/officeDocument/2006/relationships/notesSlide" Target="../notesSlides/notesSlide107.xml"/><Relationship Id="rId16" Type="http://schemas.openxmlformats.org/officeDocument/2006/relationships/image" Target="../media/image177.png"/><Relationship Id="rId20" Type="http://schemas.openxmlformats.org/officeDocument/2006/relationships/image" Target="../media/image181.png"/><Relationship Id="rId1" Type="http://schemas.openxmlformats.org/officeDocument/2006/relationships/slideLayout" Target="../slideLayouts/slideLayout3.xml"/><Relationship Id="rId6" Type="http://schemas.openxmlformats.org/officeDocument/2006/relationships/image" Target="../media/image167.png"/><Relationship Id="rId11" Type="http://schemas.openxmlformats.org/officeDocument/2006/relationships/image" Target="../media/image172.png"/><Relationship Id="rId5" Type="http://schemas.openxmlformats.org/officeDocument/2006/relationships/image" Target="../media/image166.jpeg"/><Relationship Id="rId15" Type="http://schemas.openxmlformats.org/officeDocument/2006/relationships/image" Target="../media/image176.png"/><Relationship Id="rId10" Type="http://schemas.openxmlformats.org/officeDocument/2006/relationships/image" Target="../media/image171.png"/><Relationship Id="rId19" Type="http://schemas.openxmlformats.org/officeDocument/2006/relationships/image" Target="../media/image180.png"/><Relationship Id="rId4" Type="http://schemas.openxmlformats.org/officeDocument/2006/relationships/image" Target="../media/image165.png"/><Relationship Id="rId9" Type="http://schemas.openxmlformats.org/officeDocument/2006/relationships/image" Target="../media/image170.png"/><Relationship Id="rId14" Type="http://schemas.openxmlformats.org/officeDocument/2006/relationships/image" Target="../media/image175.png"/></Relationships>
</file>

<file path=ppt/slides/_rels/slide204.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108.xml"/><Relationship Id="rId1" Type="http://schemas.openxmlformats.org/officeDocument/2006/relationships/slideLayout" Target="../slideLayouts/slideLayout3.xml"/><Relationship Id="rId4" Type="http://schemas.openxmlformats.org/officeDocument/2006/relationships/image" Target="../media/image182.png"/></Relationships>
</file>

<file path=ppt/slides/_rels/slide205.xml.rels><?xml version="1.0" encoding="UTF-8" standalone="yes"?>
<Relationships xmlns="http://schemas.openxmlformats.org/package/2006/relationships"><Relationship Id="rId8" Type="http://schemas.openxmlformats.org/officeDocument/2006/relationships/image" Target="../media/image172.png"/><Relationship Id="rId13" Type="http://schemas.openxmlformats.org/officeDocument/2006/relationships/image" Target="../media/image177.png"/><Relationship Id="rId3" Type="http://schemas.openxmlformats.org/officeDocument/2006/relationships/image" Target="../media/image164.png"/><Relationship Id="rId7" Type="http://schemas.openxmlformats.org/officeDocument/2006/relationships/image" Target="../media/image171.png"/><Relationship Id="rId12" Type="http://schemas.openxmlformats.org/officeDocument/2006/relationships/image" Target="../media/image176.png"/><Relationship Id="rId17" Type="http://schemas.openxmlformats.org/officeDocument/2006/relationships/image" Target="../media/image181.png"/><Relationship Id="rId2" Type="http://schemas.openxmlformats.org/officeDocument/2006/relationships/notesSlide" Target="../notesSlides/notesSlide109.xml"/><Relationship Id="rId16" Type="http://schemas.openxmlformats.org/officeDocument/2006/relationships/image" Target="../media/image180.png"/><Relationship Id="rId1" Type="http://schemas.openxmlformats.org/officeDocument/2006/relationships/slideLayout" Target="../slideLayouts/slideLayout3.xml"/><Relationship Id="rId6" Type="http://schemas.openxmlformats.org/officeDocument/2006/relationships/image" Target="../media/image169.png"/><Relationship Id="rId11" Type="http://schemas.openxmlformats.org/officeDocument/2006/relationships/image" Target="../media/image175.png"/><Relationship Id="rId5" Type="http://schemas.openxmlformats.org/officeDocument/2006/relationships/image" Target="../media/image170.png"/><Relationship Id="rId15" Type="http://schemas.openxmlformats.org/officeDocument/2006/relationships/image" Target="../media/image179.png"/><Relationship Id="rId10" Type="http://schemas.openxmlformats.org/officeDocument/2006/relationships/image" Target="../media/image174.png"/><Relationship Id="rId4" Type="http://schemas.openxmlformats.org/officeDocument/2006/relationships/image" Target="../media/image168.png"/><Relationship Id="rId9" Type="http://schemas.openxmlformats.org/officeDocument/2006/relationships/image" Target="../media/image173.png"/><Relationship Id="rId14" Type="http://schemas.openxmlformats.org/officeDocument/2006/relationships/image" Target="../media/image178.png"/></Relationships>
</file>

<file path=ppt/slides/_rels/slide206.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110.xml"/><Relationship Id="rId1" Type="http://schemas.openxmlformats.org/officeDocument/2006/relationships/slideLayout" Target="../slideLayouts/slideLayout3.xml"/></Relationships>
</file>

<file path=ppt/slides/_rels/slide207.xml.rels><?xml version="1.0" encoding="UTF-8" standalone="yes"?>
<Relationships xmlns="http://schemas.openxmlformats.org/package/2006/relationships"><Relationship Id="rId3" Type="http://schemas.openxmlformats.org/officeDocument/2006/relationships/image" Target="../media/image164.png"/><Relationship Id="rId2" Type="http://schemas.openxmlformats.org/officeDocument/2006/relationships/notesSlide" Target="../notesSlides/notesSlide111.xml"/><Relationship Id="rId1" Type="http://schemas.openxmlformats.org/officeDocument/2006/relationships/slideLayout" Target="../slideLayouts/slideLayout3.xml"/></Relationships>
</file>

<file path=ppt/slides/_rels/slide208.xml.rels><?xml version="1.0" encoding="UTF-8" standalone="yes"?>
<Relationships xmlns="http://schemas.openxmlformats.org/package/2006/relationships"><Relationship Id="rId8" Type="http://schemas.openxmlformats.org/officeDocument/2006/relationships/image" Target="../media/image173.png"/><Relationship Id="rId3" Type="http://schemas.openxmlformats.org/officeDocument/2006/relationships/image" Target="../media/image164.png"/><Relationship Id="rId7" Type="http://schemas.openxmlformats.org/officeDocument/2006/relationships/image" Target="../media/image181.png"/><Relationship Id="rId2" Type="http://schemas.openxmlformats.org/officeDocument/2006/relationships/notesSlide" Target="../notesSlides/notesSlide112.xml"/><Relationship Id="rId1" Type="http://schemas.openxmlformats.org/officeDocument/2006/relationships/slideLayout" Target="../slideLayouts/slideLayout3.xml"/><Relationship Id="rId6" Type="http://schemas.openxmlformats.org/officeDocument/2006/relationships/image" Target="../media/image180.png"/><Relationship Id="rId11" Type="http://schemas.openxmlformats.org/officeDocument/2006/relationships/image" Target="../media/image166.jpeg"/><Relationship Id="rId5" Type="http://schemas.openxmlformats.org/officeDocument/2006/relationships/image" Target="../media/image179.png"/><Relationship Id="rId10" Type="http://schemas.openxmlformats.org/officeDocument/2006/relationships/image" Target="../media/image167.png"/><Relationship Id="rId4" Type="http://schemas.openxmlformats.org/officeDocument/2006/relationships/image" Target="../media/image178.png"/><Relationship Id="rId9" Type="http://schemas.openxmlformats.org/officeDocument/2006/relationships/image" Target="../media/image165.png"/></Relationships>
</file>

<file path=ppt/slides/_rels/slide20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T0900610&amp;version=" TargetMode="External"/><Relationship Id="rId2" Type="http://schemas.openxmlformats.org/officeDocument/2006/relationships/notesSlide" Target="../notesSlides/notesSlide113.xml"/><Relationship Id="rId1" Type="http://schemas.openxmlformats.org/officeDocument/2006/relationships/slideLayout" Target="../slideLayouts/slideLayout3.xml"/></Relationships>
</file>

<file path=ppt/slides/_rels/slide21.xml.rels><?xml version="1.0" encoding="UTF-8" standalone="yes"?>
<Relationships xmlns="http://schemas.openxmlformats.org/package/2006/relationships"><Relationship Id="rId8" Type="http://schemas.openxmlformats.org/officeDocument/2006/relationships/slide" Target="slide267.xml"/><Relationship Id="rId13" Type="http://schemas.openxmlformats.org/officeDocument/2006/relationships/slide" Target="slide274.xml"/><Relationship Id="rId18" Type="http://schemas.openxmlformats.org/officeDocument/2006/relationships/slide" Target="slide217.xml"/><Relationship Id="rId26" Type="http://schemas.openxmlformats.org/officeDocument/2006/relationships/slide" Target="slide120.xml"/><Relationship Id="rId3" Type="http://schemas.openxmlformats.org/officeDocument/2006/relationships/slide" Target="slide2.xml"/><Relationship Id="rId21" Type="http://schemas.openxmlformats.org/officeDocument/2006/relationships/slide" Target="slide220.xml"/><Relationship Id="rId7" Type="http://schemas.openxmlformats.org/officeDocument/2006/relationships/slide" Target="slide266.xml"/><Relationship Id="rId12" Type="http://schemas.openxmlformats.org/officeDocument/2006/relationships/slide" Target="slide272.xml"/><Relationship Id="rId17" Type="http://schemas.openxmlformats.org/officeDocument/2006/relationships/slide" Target="slide57.xml"/><Relationship Id="rId25" Type="http://schemas.openxmlformats.org/officeDocument/2006/relationships/slide" Target="slide184.xml"/><Relationship Id="rId2" Type="http://schemas.openxmlformats.org/officeDocument/2006/relationships/notesSlide" Target="../notesSlides/notesSlide10.xml"/><Relationship Id="rId16" Type="http://schemas.openxmlformats.org/officeDocument/2006/relationships/slide" Target="slide216.xml"/><Relationship Id="rId20" Type="http://schemas.openxmlformats.org/officeDocument/2006/relationships/slide" Target="slide219.xml"/><Relationship Id="rId1" Type="http://schemas.openxmlformats.org/officeDocument/2006/relationships/slideLayout" Target="../slideLayouts/slideLayout4.xml"/><Relationship Id="rId6" Type="http://schemas.openxmlformats.org/officeDocument/2006/relationships/slide" Target="slide70.xml"/><Relationship Id="rId11" Type="http://schemas.openxmlformats.org/officeDocument/2006/relationships/slide" Target="slide270.xml"/><Relationship Id="rId24" Type="http://schemas.openxmlformats.org/officeDocument/2006/relationships/slide" Target="slide118.xml"/><Relationship Id="rId5" Type="http://schemas.openxmlformats.org/officeDocument/2006/relationships/slide" Target="slide10.xml"/><Relationship Id="rId15" Type="http://schemas.openxmlformats.org/officeDocument/2006/relationships/slide" Target="slide215.xml"/><Relationship Id="rId23" Type="http://schemas.openxmlformats.org/officeDocument/2006/relationships/slide" Target="slide116.xml"/><Relationship Id="rId10" Type="http://schemas.openxmlformats.org/officeDocument/2006/relationships/slide" Target="slide269.xml"/><Relationship Id="rId19" Type="http://schemas.openxmlformats.org/officeDocument/2006/relationships/slide" Target="slide218.xml"/><Relationship Id="rId4" Type="http://schemas.openxmlformats.org/officeDocument/2006/relationships/slide" Target="slide4.xml"/><Relationship Id="rId9" Type="http://schemas.openxmlformats.org/officeDocument/2006/relationships/slide" Target="slide268.xml"/><Relationship Id="rId14" Type="http://schemas.openxmlformats.org/officeDocument/2006/relationships/slide" Target="slide275.xml"/><Relationship Id="rId22" Type="http://schemas.openxmlformats.org/officeDocument/2006/relationships/slide" Target="slide114.xml"/><Relationship Id="rId27" Type="http://schemas.openxmlformats.org/officeDocument/2006/relationships/slide" Target="slide72.xml"/></Relationships>
</file>

<file path=ppt/slides/_rels/slide210.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hyperlink" Target="https://dcc.ligo.org/cgi-bin/private/DocDB/ShowDocument?docid=29600" TargetMode="External"/><Relationship Id="rId3" Type="http://schemas.openxmlformats.org/officeDocument/2006/relationships/image" Target="../media/image11.png"/><Relationship Id="rId7" Type="http://schemas.openxmlformats.org/officeDocument/2006/relationships/image" Target="../media/image28.png"/><Relationship Id="rId12" Type="http://schemas.openxmlformats.org/officeDocument/2006/relationships/hyperlink" Target="https://dcc.ligo.org/cgi-bin/private/DocDB/ShowDocument?docid=7718" TargetMode="External"/><Relationship Id="rId2" Type="http://schemas.openxmlformats.org/officeDocument/2006/relationships/notesSlide" Target="../notesSlides/notesSlide114.xml"/><Relationship Id="rId1" Type="http://schemas.openxmlformats.org/officeDocument/2006/relationships/slideLayout" Target="../slideLayouts/slideLayout3.xml"/><Relationship Id="rId6" Type="http://schemas.openxmlformats.org/officeDocument/2006/relationships/slide" Target="slide28.xml"/><Relationship Id="rId11" Type="http://schemas.openxmlformats.org/officeDocument/2006/relationships/hyperlink" Target="https://dcc.ligo.org/cgi-bin/private/DocDB/ShowDocument?docid=29582" TargetMode="External"/><Relationship Id="rId5" Type="http://schemas.openxmlformats.org/officeDocument/2006/relationships/image" Target="../media/image13.png"/><Relationship Id="rId10" Type="http://schemas.openxmlformats.org/officeDocument/2006/relationships/hyperlink" Target="https://dcc.ligo.org/cgi-bin/private/DocDB/ShowDocument?docid=26438" TargetMode="External"/><Relationship Id="rId4" Type="http://schemas.openxmlformats.org/officeDocument/2006/relationships/image" Target="../media/image12.png"/><Relationship Id="rId9" Type="http://schemas.openxmlformats.org/officeDocument/2006/relationships/image" Target="../media/image19.png"/></Relationships>
</file>

<file path=ppt/slides/_rels/slide21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5.xml"/><Relationship Id="rId1" Type="http://schemas.openxmlformats.org/officeDocument/2006/relationships/slideLayout" Target="../slideLayouts/slideLayout3.xml"/><Relationship Id="rId6" Type="http://schemas.openxmlformats.org/officeDocument/2006/relationships/slide" Target="slide28.xml"/><Relationship Id="rId5" Type="http://schemas.openxmlformats.org/officeDocument/2006/relationships/image" Target="../media/image13.png"/><Relationship Id="rId4" Type="http://schemas.openxmlformats.org/officeDocument/2006/relationships/image" Target="../media/image12.png"/></Relationships>
</file>

<file path=ppt/slides/_rels/slide21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6.xml"/><Relationship Id="rId1" Type="http://schemas.openxmlformats.org/officeDocument/2006/relationships/slideLayout" Target="../slideLayouts/slideLayout3.xml"/><Relationship Id="rId6" Type="http://schemas.openxmlformats.org/officeDocument/2006/relationships/slide" Target="slide28.xml"/><Relationship Id="rId5" Type="http://schemas.openxmlformats.org/officeDocument/2006/relationships/image" Target="../media/image13.png"/><Relationship Id="rId4" Type="http://schemas.openxmlformats.org/officeDocument/2006/relationships/image" Target="../media/image12.png"/></Relationships>
</file>

<file path=ppt/slides/_rels/slide21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notesSlide" Target="../notesSlides/notesSlide117.xml"/><Relationship Id="rId1" Type="http://schemas.openxmlformats.org/officeDocument/2006/relationships/slideLayout" Target="../slideLayouts/slideLayout3.xml"/><Relationship Id="rId6" Type="http://schemas.openxmlformats.org/officeDocument/2006/relationships/slide" Target="slide28.xml"/><Relationship Id="rId5" Type="http://schemas.openxmlformats.org/officeDocument/2006/relationships/image" Target="../media/image13.png"/><Relationship Id="rId4" Type="http://schemas.openxmlformats.org/officeDocument/2006/relationships/image" Target="../media/image12.png"/></Relationships>
</file>

<file path=ppt/slides/_rels/slide214.xml.rels><?xml version="1.0" encoding="UTF-8" standalone="yes"?>
<Relationships xmlns="http://schemas.openxmlformats.org/package/2006/relationships"><Relationship Id="rId8" Type="http://schemas.openxmlformats.org/officeDocument/2006/relationships/slide" Target="slide274.xml"/><Relationship Id="rId13" Type="http://schemas.openxmlformats.org/officeDocument/2006/relationships/slide" Target="slide217.xml"/><Relationship Id="rId18" Type="http://schemas.openxmlformats.org/officeDocument/2006/relationships/slide" Target="slide112.xml"/><Relationship Id="rId26" Type="http://schemas.openxmlformats.org/officeDocument/2006/relationships/hyperlink" Target="https://dcc.ligo.org/cgi-bin/private/DocDB/ShowDocument?.submit=Number&amp;docid=S0900290&amp;version=" TargetMode="External"/><Relationship Id="rId3" Type="http://schemas.openxmlformats.org/officeDocument/2006/relationships/slide" Target="slide267.xml"/><Relationship Id="rId21" Type="http://schemas.openxmlformats.org/officeDocument/2006/relationships/slide" Target="slide21.xml"/><Relationship Id="rId7" Type="http://schemas.openxmlformats.org/officeDocument/2006/relationships/slide" Target="slide272.xml"/><Relationship Id="rId12" Type="http://schemas.openxmlformats.org/officeDocument/2006/relationships/slide" Target="slide57.xml"/><Relationship Id="rId17" Type="http://schemas.openxmlformats.org/officeDocument/2006/relationships/slide" Target="slide111.xml"/><Relationship Id="rId25" Type="http://schemas.openxmlformats.org/officeDocument/2006/relationships/hyperlink" Target="https://dcc.ligo.org/cgi-bin/private/DocDB/ShowDocument?.submit=Number&amp;docid=D0900117&amp;version=" TargetMode="External"/><Relationship Id="rId2" Type="http://schemas.openxmlformats.org/officeDocument/2006/relationships/slide" Target="slide266.xml"/><Relationship Id="rId16" Type="http://schemas.openxmlformats.org/officeDocument/2006/relationships/slide" Target="slide220.xml"/><Relationship Id="rId20"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slide" Target="slide216.xml"/><Relationship Id="rId24" Type="http://schemas.openxmlformats.org/officeDocument/2006/relationships/image" Target="../media/image19.png"/><Relationship Id="rId5" Type="http://schemas.openxmlformats.org/officeDocument/2006/relationships/slide" Target="slide269.xml"/><Relationship Id="rId15" Type="http://schemas.openxmlformats.org/officeDocument/2006/relationships/slide" Target="slide219.xml"/><Relationship Id="rId23" Type="http://schemas.openxmlformats.org/officeDocument/2006/relationships/slide" Target="slide5.xml"/><Relationship Id="rId10" Type="http://schemas.openxmlformats.org/officeDocument/2006/relationships/slide" Target="slide215.xml"/><Relationship Id="rId19" Type="http://schemas.openxmlformats.org/officeDocument/2006/relationships/slide" Target="slide118.xml"/><Relationship Id="rId4" Type="http://schemas.openxmlformats.org/officeDocument/2006/relationships/slide" Target="slide268.xml"/><Relationship Id="rId9" Type="http://schemas.openxmlformats.org/officeDocument/2006/relationships/slide" Target="slide275.xml"/><Relationship Id="rId14" Type="http://schemas.openxmlformats.org/officeDocument/2006/relationships/slide" Target="slide218.xml"/><Relationship Id="rId22" Type="http://schemas.openxmlformats.org/officeDocument/2006/relationships/slide" Target="slide72.xml"/><Relationship Id="rId27" Type="http://schemas.openxmlformats.org/officeDocument/2006/relationships/hyperlink" Target="https://dcc.ligo.org/cgi-bin/private/DocDB/ShowDocument?.submit=Number&amp;docid=S0900275&amp;version=" TargetMode="External"/></Relationships>
</file>

<file path=ppt/slides/_rels/slide21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1584&amp;version=" TargetMode="External"/><Relationship Id="rId13" Type="http://schemas.openxmlformats.org/officeDocument/2006/relationships/slide" Target="slide224.xml"/><Relationship Id="rId18" Type="http://schemas.openxmlformats.org/officeDocument/2006/relationships/hyperlink" Target="https://dcc.ligo.org/cgi-bin/private/DocDB/ShowDocument?.submit=Number&amp;docid=D020373&amp;version=" TargetMode="External"/><Relationship Id="rId26" Type="http://schemas.openxmlformats.org/officeDocument/2006/relationships/slide" Target="slide44.xml"/><Relationship Id="rId3" Type="http://schemas.openxmlformats.org/officeDocument/2006/relationships/image" Target="../media/image11.png"/><Relationship Id="rId21" Type="http://schemas.openxmlformats.org/officeDocument/2006/relationships/hyperlink" Target="https://dcc.ligo.org/cgi-bin/private/DocDB/ShowDocument?docid=3379" TargetMode="External"/><Relationship Id="rId7" Type="http://schemas.openxmlformats.org/officeDocument/2006/relationships/image" Target="../media/image13.png"/><Relationship Id="rId12" Type="http://schemas.openxmlformats.org/officeDocument/2006/relationships/hyperlink" Target="https://dcc.ligo.org/cgi-bin/private/DocDB/ShowDocument?docid=26109" TargetMode="External"/><Relationship Id="rId17" Type="http://schemas.openxmlformats.org/officeDocument/2006/relationships/slide" Target="slide226.xml"/><Relationship Id="rId25" Type="http://schemas.openxmlformats.org/officeDocument/2006/relationships/slide" Target="slide21.xml"/><Relationship Id="rId2" Type="http://schemas.openxmlformats.org/officeDocument/2006/relationships/notesSlide" Target="../notesSlides/notesSlide118.xml"/><Relationship Id="rId16" Type="http://schemas.openxmlformats.org/officeDocument/2006/relationships/slide" Target="slide225.xml"/><Relationship Id="rId20" Type="http://schemas.openxmlformats.org/officeDocument/2006/relationships/slide" Target="slide227.xml"/><Relationship Id="rId29" Type="http://schemas.openxmlformats.org/officeDocument/2006/relationships/image" Target="../media/image120.png"/><Relationship Id="rId1" Type="http://schemas.openxmlformats.org/officeDocument/2006/relationships/slideLayout" Target="../slideLayouts/slideLayout3.xml"/><Relationship Id="rId6" Type="http://schemas.openxmlformats.org/officeDocument/2006/relationships/image" Target="../media/image183.png"/><Relationship Id="rId11" Type="http://schemas.openxmlformats.org/officeDocument/2006/relationships/hyperlink" Target="https://dcc.ligo.org/cgi-bin/private/DocDB/ShowDocument?docid=13265" TargetMode="External"/><Relationship Id="rId24" Type="http://schemas.openxmlformats.org/officeDocument/2006/relationships/slide" Target="slide60.xml"/><Relationship Id="rId5" Type="http://schemas.openxmlformats.org/officeDocument/2006/relationships/image" Target="../media/image19.png"/><Relationship Id="rId15" Type="http://schemas.openxmlformats.org/officeDocument/2006/relationships/hyperlink" Target="https://dcc.ligo.org/cgi-bin/private/DocDB/ShowDocument?.submit=Number&amp;docid=D0902744&amp;version=" TargetMode="External"/><Relationship Id="rId23" Type="http://schemas.openxmlformats.org/officeDocument/2006/relationships/hyperlink" Target="https://dcc.ligo.org/cgi-bin/private/DocDB/ShowDocument?.submit=Number&amp;docid=D1000067&amp;version=" TargetMode="External"/><Relationship Id="rId28" Type="http://schemas.openxmlformats.org/officeDocument/2006/relationships/slide" Target="slide51.xml"/><Relationship Id="rId10" Type="http://schemas.openxmlformats.org/officeDocument/2006/relationships/slide" Target="slide228.xml"/><Relationship Id="rId19" Type="http://schemas.openxmlformats.org/officeDocument/2006/relationships/hyperlink" Target="https://dcc.ligo.org/cgi-bin/private/DocDB/ShowDocument?.submit=Number&amp;docid=S1000842&amp;version=" TargetMode="External"/><Relationship Id="rId4" Type="http://schemas.openxmlformats.org/officeDocument/2006/relationships/image" Target="../media/image12.png"/><Relationship Id="rId9" Type="http://schemas.openxmlformats.org/officeDocument/2006/relationships/image" Target="../media/image30.png"/><Relationship Id="rId14" Type="http://schemas.openxmlformats.org/officeDocument/2006/relationships/image" Target="../media/image49.png"/><Relationship Id="rId22" Type="http://schemas.openxmlformats.org/officeDocument/2006/relationships/slide" Target="slide59.xml"/><Relationship Id="rId27" Type="http://schemas.openxmlformats.org/officeDocument/2006/relationships/image" Target="../media/image28.png"/><Relationship Id="rId30" Type="http://schemas.openxmlformats.org/officeDocument/2006/relationships/image" Target="../media/image29.png"/></Relationships>
</file>

<file path=ppt/slides/_rels/slide216.xml.rels><?xml version="1.0" encoding="UTF-8" standalone="yes"?>
<Relationships xmlns="http://schemas.openxmlformats.org/package/2006/relationships"><Relationship Id="rId13" Type="http://schemas.openxmlformats.org/officeDocument/2006/relationships/hyperlink" Target="https://dcc.ligo.org/cgi-bin/private/DocDB/ShowDocument?.submit=Number&amp;docid=S1000843&amp;version=" TargetMode="External"/><Relationship Id="rId18" Type="http://schemas.openxmlformats.org/officeDocument/2006/relationships/hyperlink" Target="https://dcc.ligo.org/cgi-bin/private/DocDB/ShowDocument?.submit=Number&amp;docid=D1000269&amp;version=" TargetMode="External"/><Relationship Id="rId26" Type="http://schemas.openxmlformats.org/officeDocument/2006/relationships/slide" Target="slide241.xml"/><Relationship Id="rId39" Type="http://schemas.openxmlformats.org/officeDocument/2006/relationships/hyperlink" Target="https://dcc.ligo.org/cgi-bin/private/DocDB/ShowDocument?.submit=Number&amp;docid=D0902744&amp;version=" TargetMode="External"/><Relationship Id="rId21" Type="http://schemas.openxmlformats.org/officeDocument/2006/relationships/hyperlink" Target="https://dcc.ligo.org/cgi-bin/private/DocDB/ShowDocument?.submit=Number&amp;docid=S1104638&amp;version=" TargetMode="External"/><Relationship Id="rId34" Type="http://schemas.openxmlformats.org/officeDocument/2006/relationships/slide" Target="slide244.xml"/><Relationship Id="rId42" Type="http://schemas.openxmlformats.org/officeDocument/2006/relationships/hyperlink" Target="https://dcc.ligo.org/cgi-bin/private/DocDB/ShowDocument?.submit=Number&amp;docid=S1103332&amp;version=" TargetMode="External"/><Relationship Id="rId47" Type="http://schemas.openxmlformats.org/officeDocument/2006/relationships/slide" Target="slide238.xml"/><Relationship Id="rId50" Type="http://schemas.openxmlformats.org/officeDocument/2006/relationships/slide" Target="slide233.xml"/><Relationship Id="rId55" Type="http://schemas.openxmlformats.org/officeDocument/2006/relationships/slide" Target="slide51.xml"/><Relationship Id="rId7" Type="http://schemas.openxmlformats.org/officeDocument/2006/relationships/image" Target="../media/image30.png"/><Relationship Id="rId12" Type="http://schemas.openxmlformats.org/officeDocument/2006/relationships/hyperlink" Target="https://dcc.ligo.org/cgi-bin/private/DocDB/ShowDocument?.submit=Number&amp;docid=D020373&amp;version=" TargetMode="External"/><Relationship Id="rId17" Type="http://schemas.openxmlformats.org/officeDocument/2006/relationships/slide" Target="slide231.xml"/><Relationship Id="rId25" Type="http://schemas.openxmlformats.org/officeDocument/2006/relationships/hyperlink" Target="https://dcc.ligo.org/cgi-bin/private/DocDB/ShowDocument?.submit=Number&amp;docid=S1104635&amp;version=" TargetMode="External"/><Relationship Id="rId33" Type="http://schemas.openxmlformats.org/officeDocument/2006/relationships/hyperlink" Target="https://dcc.ligo.org/cgi-bin/private/DocDB/ShowDocument?.submit=Number&amp;docid=S1101286&amp;version=" TargetMode="External"/><Relationship Id="rId38" Type="http://schemas.openxmlformats.org/officeDocument/2006/relationships/image" Target="../media/image49.png"/><Relationship Id="rId46" Type="http://schemas.openxmlformats.org/officeDocument/2006/relationships/hyperlink" Target="https://dcc.ligo.org/cgi-bin/private/DocDB/ShowDocument?.submit=Number&amp;docid=S1103304&amp;version=" TargetMode="External"/><Relationship Id="rId2" Type="http://schemas.openxmlformats.org/officeDocument/2006/relationships/notesSlide" Target="../notesSlides/notesSlide119.xml"/><Relationship Id="rId16" Type="http://schemas.openxmlformats.org/officeDocument/2006/relationships/hyperlink" Target="https://dcc.ligo.org/cgi-bin/private/DocDB/ShowDocument?.submit=Number&amp;docid=D1101576&amp;version=" TargetMode="External"/><Relationship Id="rId20" Type="http://schemas.openxmlformats.org/officeDocument/2006/relationships/slide" Target="slide232.xml"/><Relationship Id="rId29" Type="http://schemas.openxmlformats.org/officeDocument/2006/relationships/slide" Target="slide245.xml"/><Relationship Id="rId41" Type="http://schemas.openxmlformats.org/officeDocument/2006/relationships/slide" Target="slide235.xml"/><Relationship Id="rId54"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slide" Target="slide242.xml"/><Relationship Id="rId24" Type="http://schemas.openxmlformats.org/officeDocument/2006/relationships/slide" Target="slide237.xml"/><Relationship Id="rId32" Type="http://schemas.openxmlformats.org/officeDocument/2006/relationships/hyperlink" Target="https://dcc.ligo.org/cgi-bin/private/DocDB/ShowDocument?.submit=Number&amp;docid=D1001726&amp;version=" TargetMode="External"/><Relationship Id="rId37" Type="http://schemas.openxmlformats.org/officeDocument/2006/relationships/slide" Target="slide234.xml"/><Relationship Id="rId40" Type="http://schemas.openxmlformats.org/officeDocument/2006/relationships/hyperlink" Target="https://dcc.ligo.org/cgi-bin/private/DocDB/ShowDocument?.submit=Number&amp;docid=S1103318&amp;version=" TargetMode="External"/><Relationship Id="rId45" Type="http://schemas.openxmlformats.org/officeDocument/2006/relationships/slide" Target="slide240.xml"/><Relationship Id="rId53" Type="http://schemas.openxmlformats.org/officeDocument/2006/relationships/slide" Target="slide44.xml"/><Relationship Id="rId5" Type="http://schemas.openxmlformats.org/officeDocument/2006/relationships/image" Target="../media/image12.png"/><Relationship Id="rId15" Type="http://schemas.openxmlformats.org/officeDocument/2006/relationships/hyperlink" Target="https://dcc.ligo.org/cgi-bin/private/DocDB/ShowDocument?.submit=Number&amp;docid=S1000844&amp;version=" TargetMode="External"/><Relationship Id="rId23" Type="http://schemas.openxmlformats.org/officeDocument/2006/relationships/hyperlink" Target="https://dcc.ligo.org/cgi-bin/private/DocDB/ShowDocument?.submit=Number&amp;docid=S1104632&amp;version=" TargetMode="External"/><Relationship Id="rId28" Type="http://schemas.openxmlformats.org/officeDocument/2006/relationships/hyperlink" Target="https://dcc.ligo.org/cgi-bin/private/DocDB/ShowDocument?.submit=Number&amp;docid=S1104616&amp;version=" TargetMode="External"/><Relationship Id="rId36" Type="http://schemas.openxmlformats.org/officeDocument/2006/relationships/hyperlink" Target="https://dcc.ligo.org/cgi-bin/private/DocDB/ShowDocument?.submit=Number&amp;docid=S1101321&amp;version=" TargetMode="External"/><Relationship Id="rId49" Type="http://schemas.openxmlformats.org/officeDocument/2006/relationships/hyperlink" Target="https://dcc.ligo.org/cgi-bin/private/DocDB/ShowDocument?.submit=Number&amp;docid=S1104573&amp;version=" TargetMode="External"/><Relationship Id="rId57" Type="http://schemas.openxmlformats.org/officeDocument/2006/relationships/image" Target="../media/image29.png"/><Relationship Id="rId10" Type="http://schemas.openxmlformats.org/officeDocument/2006/relationships/image" Target="../media/image19.png"/><Relationship Id="rId19" Type="http://schemas.openxmlformats.org/officeDocument/2006/relationships/hyperlink" Target="https://dcc.ligo.org/cgi-bin/private/DocDB/ShowDocument?.submit=Number&amp;docid=S1104621&amp;version=" TargetMode="External"/><Relationship Id="rId31" Type="http://schemas.openxmlformats.org/officeDocument/2006/relationships/slide" Target="slide243.xml"/><Relationship Id="rId44" Type="http://schemas.openxmlformats.org/officeDocument/2006/relationships/hyperlink" Target="https://dcc.ligo.org/cgi-bin/private/DocDB/ShowDocument?.submit=Number&amp;docid=S1103306&amp;version=" TargetMode="External"/><Relationship Id="rId52" Type="http://schemas.openxmlformats.org/officeDocument/2006/relationships/slide" Target="slide21.xml"/><Relationship Id="rId4" Type="http://schemas.openxmlformats.org/officeDocument/2006/relationships/image" Target="../media/image11.png"/><Relationship Id="rId9" Type="http://schemas.openxmlformats.org/officeDocument/2006/relationships/hyperlink" Target="https://dcc.ligo.org/cgi-bin/private/DocDB/ShowDocument?.submit=Number&amp;docid=S1001145&amp;version=" TargetMode="External"/><Relationship Id="rId14" Type="http://schemas.openxmlformats.org/officeDocument/2006/relationships/slide" Target="slide246.xml"/><Relationship Id="rId22" Type="http://schemas.openxmlformats.org/officeDocument/2006/relationships/slide" Target="slide236.xml"/><Relationship Id="rId27" Type="http://schemas.openxmlformats.org/officeDocument/2006/relationships/hyperlink" Target="https://dcc.ligo.org/cgi-bin/private/DocDB/ShowDocument?.submit=Number&amp;docid=D1000272&amp;version=" TargetMode="External"/><Relationship Id="rId30" Type="http://schemas.openxmlformats.org/officeDocument/2006/relationships/hyperlink" Target="https://dcc.ligo.org/cgi-bin/private/DocDB/ShowDocument?.submit=Number&amp;docid=S1104615&amp;version=" TargetMode="External"/><Relationship Id="rId35" Type="http://schemas.openxmlformats.org/officeDocument/2006/relationships/hyperlink" Target="https://dcc.ligo.org/cgi-bin/private/DocDB/ShowDocument?.submit=Number&amp;docid=D1001728&amp;version=" TargetMode="External"/><Relationship Id="rId43" Type="http://schemas.openxmlformats.org/officeDocument/2006/relationships/slide" Target="slide239.xml"/><Relationship Id="rId48" Type="http://schemas.openxmlformats.org/officeDocument/2006/relationships/hyperlink" Target="https://dcc.ligo.org/cgi-bin/private/DocDB/ShowDocument?.submit=Number&amp;docid=D1100202&amp;version=" TargetMode="External"/><Relationship Id="rId56" Type="http://schemas.openxmlformats.org/officeDocument/2006/relationships/image" Target="../media/image120.png"/><Relationship Id="rId8" Type="http://schemas.openxmlformats.org/officeDocument/2006/relationships/hyperlink" Target="https://dcc.ligo.org/cgi-bin/private/DocDB/ShowDocument?docid=13265" TargetMode="External"/><Relationship Id="rId51" Type="http://schemas.openxmlformats.org/officeDocument/2006/relationships/hyperlink" Target="https://dcc.ligo.org/cgi-bin/private/DocDB/ShowDocument?.submit=Number&amp;docid=S1104572&amp;version=" TargetMode="External"/><Relationship Id="rId3" Type="http://schemas.openxmlformats.org/officeDocument/2006/relationships/image" Target="../media/image184.png"/></Relationships>
</file>

<file path=ppt/slides/_rels/slide217.xml.rels><?xml version="1.0" encoding="UTF-8" standalone="yes"?>
<Relationships xmlns="http://schemas.openxmlformats.org/package/2006/relationships"><Relationship Id="rId8" Type="http://schemas.openxmlformats.org/officeDocument/2006/relationships/slide" Target="slide252.xml"/><Relationship Id="rId13" Type="http://schemas.openxmlformats.org/officeDocument/2006/relationships/hyperlink" Target="https://dcc.ligo.org/cgi-bin/private/DocDB/ShowDocument?docid=13265" TargetMode="External"/><Relationship Id="rId18" Type="http://schemas.openxmlformats.org/officeDocument/2006/relationships/slide" Target="slide21.xml"/><Relationship Id="rId26" Type="http://schemas.openxmlformats.org/officeDocument/2006/relationships/hyperlink" Target="https://dcc.ligo.org/cgi-bin/private/DocDB/ShowDocument?.submit=Number&amp;docid=S1104621&amp;version=" TargetMode="External"/><Relationship Id="rId3" Type="http://schemas.openxmlformats.org/officeDocument/2006/relationships/image" Target="../media/image185.png"/><Relationship Id="rId21" Type="http://schemas.openxmlformats.org/officeDocument/2006/relationships/slide" Target="slide51.xml"/><Relationship Id="rId7" Type="http://schemas.openxmlformats.org/officeDocument/2006/relationships/image" Target="../media/image19.png"/><Relationship Id="rId12" Type="http://schemas.openxmlformats.org/officeDocument/2006/relationships/slide" Target="slide254.xml"/><Relationship Id="rId17" Type="http://schemas.openxmlformats.org/officeDocument/2006/relationships/hyperlink" Target="https://dcc.ligo.org/cgi-bin/private/DocDB/ShowDocument?.submit=Number&amp;docid=D0902744&amp;version=" TargetMode="External"/><Relationship Id="rId25" Type="http://schemas.openxmlformats.org/officeDocument/2006/relationships/hyperlink" Target="https://dcc.ligo.org/cgi-bin/private/DocDB/ShowDocument?.submit=Number&amp;docid=D1000269&amp;version=" TargetMode="External"/><Relationship Id="rId2" Type="http://schemas.openxmlformats.org/officeDocument/2006/relationships/notesSlide" Target="../notesSlides/notesSlide120.xml"/><Relationship Id="rId16" Type="http://schemas.openxmlformats.org/officeDocument/2006/relationships/image" Target="../media/image49.png"/><Relationship Id="rId20" Type="http://schemas.openxmlformats.org/officeDocument/2006/relationships/image" Target="../media/image28.png"/><Relationship Id="rId29" Type="http://schemas.openxmlformats.org/officeDocument/2006/relationships/slide" Target="slide251.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image" Target="../media/image30.png"/><Relationship Id="rId24" Type="http://schemas.openxmlformats.org/officeDocument/2006/relationships/slide" Target="slide249.xml"/><Relationship Id="rId5" Type="http://schemas.openxmlformats.org/officeDocument/2006/relationships/image" Target="../media/image12.png"/><Relationship Id="rId15" Type="http://schemas.openxmlformats.org/officeDocument/2006/relationships/hyperlink" Target="https://dcc.ligo.org/cgi-bin/private/DocDB/ShowDocument?.submit=Number&amp;docid=D1000298&amp;version=" TargetMode="External"/><Relationship Id="rId23" Type="http://schemas.openxmlformats.org/officeDocument/2006/relationships/image" Target="../media/image29.png"/><Relationship Id="rId28" Type="http://schemas.openxmlformats.org/officeDocument/2006/relationships/hyperlink" Target="https://dcc.ligo.org/cgi-bin/private/DocDB/ShowDocument?.submit=Number&amp;docid=S1104638&amp;version=" TargetMode="External"/><Relationship Id="rId10" Type="http://schemas.openxmlformats.org/officeDocument/2006/relationships/hyperlink" Target="https://dcc.ligo.org/cgi-bin/private/DocDB/ShowDocument?.submit=Number&amp;docid=S1000845&amp;version=" TargetMode="External"/><Relationship Id="rId19" Type="http://schemas.openxmlformats.org/officeDocument/2006/relationships/slide" Target="slide44.xml"/><Relationship Id="rId31" Type="http://schemas.openxmlformats.org/officeDocument/2006/relationships/hyperlink" Target="https://dcc.ligo.org/cgi-bin/private/DocDB/ShowDocument?.submit=Number&amp;docid=S1104572&amp;version=" TargetMode="External"/><Relationship Id="rId4" Type="http://schemas.openxmlformats.org/officeDocument/2006/relationships/image" Target="../media/image11.png"/><Relationship Id="rId9" Type="http://schemas.openxmlformats.org/officeDocument/2006/relationships/hyperlink" Target="https://dcc.ligo.org/cgi-bin/private/DocDB/ShowDocument?.submit=Number&amp;docid=D020373&amp;version=" TargetMode="External"/><Relationship Id="rId14" Type="http://schemas.openxmlformats.org/officeDocument/2006/relationships/hyperlink" Target="https://dcc.ligo.org/cgi-bin/private/DocDB/ShowDocument?.submit=Number&amp;docid=S1001146&amp;version=" TargetMode="External"/><Relationship Id="rId22" Type="http://schemas.openxmlformats.org/officeDocument/2006/relationships/image" Target="../media/image120.png"/><Relationship Id="rId27" Type="http://schemas.openxmlformats.org/officeDocument/2006/relationships/slide" Target="slide250.xml"/><Relationship Id="rId30" Type="http://schemas.openxmlformats.org/officeDocument/2006/relationships/hyperlink" Target="https://dcc.ligo.org/cgi-bin/private/DocDB/ShowDocument?.submit=Number&amp;docid=D1100202&amp;version=" TargetMode="External"/></Relationships>
</file>

<file path=ppt/slides/_rels/slide218.xml.rels><?xml version="1.0" encoding="UTF-8" standalone="yes"?>
<Relationships xmlns="http://schemas.openxmlformats.org/package/2006/relationships"><Relationship Id="rId8" Type="http://schemas.openxmlformats.org/officeDocument/2006/relationships/slide" Target="slide258.xml"/><Relationship Id="rId13" Type="http://schemas.openxmlformats.org/officeDocument/2006/relationships/hyperlink" Target="https://dcc.ligo.org/cgi-bin/private/DocDB/ShowDocument?.submit=Number&amp;docid=D020373&amp;version=" TargetMode="External"/><Relationship Id="rId18" Type="http://schemas.openxmlformats.org/officeDocument/2006/relationships/slide" Target="slide21.xml"/><Relationship Id="rId3" Type="http://schemas.openxmlformats.org/officeDocument/2006/relationships/image" Target="../media/image186.png"/><Relationship Id="rId21" Type="http://schemas.openxmlformats.org/officeDocument/2006/relationships/slide" Target="slide51.xml"/><Relationship Id="rId7" Type="http://schemas.openxmlformats.org/officeDocument/2006/relationships/image" Target="../media/image30.png"/><Relationship Id="rId12" Type="http://schemas.openxmlformats.org/officeDocument/2006/relationships/image" Target="../media/image19.png"/><Relationship Id="rId17" Type="http://schemas.openxmlformats.org/officeDocument/2006/relationships/hyperlink" Target="https://dcc.ligo.org/cgi-bin/private/DocDB/ShowDocument?.submit=Number&amp;docid=D0902744&amp;version=" TargetMode="External"/><Relationship Id="rId2" Type="http://schemas.openxmlformats.org/officeDocument/2006/relationships/notesSlide" Target="../notesSlides/notesSlide121.xml"/><Relationship Id="rId16" Type="http://schemas.openxmlformats.org/officeDocument/2006/relationships/image" Target="../media/image49.png"/><Relationship Id="rId20"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docid=3280" TargetMode="External"/><Relationship Id="rId5" Type="http://schemas.openxmlformats.org/officeDocument/2006/relationships/image" Target="../media/image12.png"/><Relationship Id="rId15" Type="http://schemas.openxmlformats.org/officeDocument/2006/relationships/hyperlink" Target="https://dcc.ligo.org/cgi-bin/private/DocDB/ShowDocument?.submit=Number&amp;docid=D1002693&amp;version=" TargetMode="External"/><Relationship Id="rId23" Type="http://schemas.openxmlformats.org/officeDocument/2006/relationships/image" Target="../media/image29.png"/><Relationship Id="rId10" Type="http://schemas.openxmlformats.org/officeDocument/2006/relationships/hyperlink" Target="https://dcc.ligo.org/cgi-bin/private/DocDB/ShowDocument?.submit=Number&amp;docid=S1001147&amp;version=" TargetMode="External"/><Relationship Id="rId19" Type="http://schemas.openxmlformats.org/officeDocument/2006/relationships/slide" Target="slide44.xml"/><Relationship Id="rId4" Type="http://schemas.openxmlformats.org/officeDocument/2006/relationships/image" Target="../media/image11.png"/><Relationship Id="rId9" Type="http://schemas.openxmlformats.org/officeDocument/2006/relationships/hyperlink" Target="https://dcc.ligo.org/cgi-bin/private/DocDB/ShowDocument?docid=13265" TargetMode="External"/><Relationship Id="rId14" Type="http://schemas.openxmlformats.org/officeDocument/2006/relationships/slide" Target="slide256.xml"/><Relationship Id="rId22" Type="http://schemas.openxmlformats.org/officeDocument/2006/relationships/image" Target="../media/image120.png"/></Relationships>
</file>

<file path=ppt/slides/_rels/slide219.xml.rels><?xml version="1.0" encoding="UTF-8" standalone="yes"?>
<Relationships xmlns="http://schemas.openxmlformats.org/package/2006/relationships"><Relationship Id="rId8" Type="http://schemas.openxmlformats.org/officeDocument/2006/relationships/slide" Target="slide261.xml"/><Relationship Id="rId13" Type="http://schemas.openxmlformats.org/officeDocument/2006/relationships/hyperlink" Target="https://dcc.ligo.org/cgi-bin/private/DocDB/ShowDocument?.submit=Number&amp;docid=D020373&amp;version=" TargetMode="External"/><Relationship Id="rId18" Type="http://schemas.openxmlformats.org/officeDocument/2006/relationships/image" Target="../media/image28.png"/><Relationship Id="rId3" Type="http://schemas.openxmlformats.org/officeDocument/2006/relationships/image" Target="../media/image187.png"/><Relationship Id="rId21" Type="http://schemas.openxmlformats.org/officeDocument/2006/relationships/image" Target="../media/image29.png"/><Relationship Id="rId7" Type="http://schemas.openxmlformats.org/officeDocument/2006/relationships/image" Target="../media/image30.png"/><Relationship Id="rId12" Type="http://schemas.openxmlformats.org/officeDocument/2006/relationships/image" Target="../media/image19.png"/><Relationship Id="rId17" Type="http://schemas.openxmlformats.org/officeDocument/2006/relationships/slide" Target="slide45.xml"/><Relationship Id="rId2" Type="http://schemas.openxmlformats.org/officeDocument/2006/relationships/notesSlide" Target="../notesSlides/notesSlide122.xml"/><Relationship Id="rId16" Type="http://schemas.openxmlformats.org/officeDocument/2006/relationships/slide" Target="slide21.xml"/><Relationship Id="rId20" Type="http://schemas.openxmlformats.org/officeDocument/2006/relationships/image" Target="../media/image120.png"/><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docid=3280" TargetMode="External"/><Relationship Id="rId5" Type="http://schemas.openxmlformats.org/officeDocument/2006/relationships/image" Target="../media/image12.png"/><Relationship Id="rId15" Type="http://schemas.openxmlformats.org/officeDocument/2006/relationships/hyperlink" Target="https://dcc.ligo.org/cgi-bin/private/DocDB/ShowDocument?.submit=Number&amp;docid=D0902744&amp;version=" TargetMode="External"/><Relationship Id="rId10" Type="http://schemas.openxmlformats.org/officeDocument/2006/relationships/hyperlink" Target="https://dcc.ligo.org/cgi-bin/private/DocDB/ShowDocument?.submit=Number&amp;docid=S1001148&amp;version=" TargetMode="External"/><Relationship Id="rId19" Type="http://schemas.openxmlformats.org/officeDocument/2006/relationships/slide" Target="slide52.xml"/><Relationship Id="rId4" Type="http://schemas.openxmlformats.org/officeDocument/2006/relationships/image" Target="../media/image11.png"/><Relationship Id="rId9" Type="http://schemas.openxmlformats.org/officeDocument/2006/relationships/hyperlink" Target="https://dcc.ligo.org/cgi-bin/private/DocDB/ShowDocument?docid=13265" TargetMode="External"/><Relationship Id="rId14" Type="http://schemas.openxmlformats.org/officeDocument/2006/relationships/image" Target="../media/image49.pn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20.xml.rels><?xml version="1.0" encoding="UTF-8" standalone="yes"?>
<Relationships xmlns="http://schemas.openxmlformats.org/package/2006/relationships"><Relationship Id="rId8" Type="http://schemas.openxmlformats.org/officeDocument/2006/relationships/slide" Target="slide264.xml"/><Relationship Id="rId13" Type="http://schemas.openxmlformats.org/officeDocument/2006/relationships/hyperlink" Target="https://dcc.ligo.org/cgi-bin/private/DocDB/ShowDocument?.submit=Number&amp;docid=D020373&amp;version=" TargetMode="External"/><Relationship Id="rId18" Type="http://schemas.openxmlformats.org/officeDocument/2006/relationships/image" Target="../media/image28.png"/><Relationship Id="rId3" Type="http://schemas.openxmlformats.org/officeDocument/2006/relationships/image" Target="../media/image187.png"/><Relationship Id="rId21" Type="http://schemas.openxmlformats.org/officeDocument/2006/relationships/image" Target="../media/image29.png"/><Relationship Id="rId7" Type="http://schemas.openxmlformats.org/officeDocument/2006/relationships/image" Target="../media/image30.png"/><Relationship Id="rId12" Type="http://schemas.openxmlformats.org/officeDocument/2006/relationships/image" Target="../media/image19.png"/><Relationship Id="rId17" Type="http://schemas.openxmlformats.org/officeDocument/2006/relationships/slide" Target="slide45.xml"/><Relationship Id="rId2" Type="http://schemas.openxmlformats.org/officeDocument/2006/relationships/notesSlide" Target="../notesSlides/notesSlide123.xml"/><Relationship Id="rId16" Type="http://schemas.openxmlformats.org/officeDocument/2006/relationships/slide" Target="slide21.xml"/><Relationship Id="rId20" Type="http://schemas.openxmlformats.org/officeDocument/2006/relationships/image" Target="../media/image120.png"/><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docid=3280" TargetMode="External"/><Relationship Id="rId5" Type="http://schemas.openxmlformats.org/officeDocument/2006/relationships/image" Target="../media/image12.png"/><Relationship Id="rId15" Type="http://schemas.openxmlformats.org/officeDocument/2006/relationships/hyperlink" Target="https://dcc.ligo.org/cgi-bin/private/DocDB/ShowDocument?.submit=Number&amp;docid=D0902744&amp;version=" TargetMode="External"/><Relationship Id="rId10" Type="http://schemas.openxmlformats.org/officeDocument/2006/relationships/hyperlink" Target="https://dcc.ligo.org/cgi-bin/private/DocDB/ShowDocument?.submit=Number&amp;docid=S1100946&amp;version=" TargetMode="External"/><Relationship Id="rId19" Type="http://schemas.openxmlformats.org/officeDocument/2006/relationships/slide" Target="slide52.xml"/><Relationship Id="rId4" Type="http://schemas.openxmlformats.org/officeDocument/2006/relationships/image" Target="../media/image11.png"/><Relationship Id="rId9" Type="http://schemas.openxmlformats.org/officeDocument/2006/relationships/hyperlink" Target="https://dcc.ligo.org/cgi-bin/private/DocDB/ShowDocument?docid=13265" TargetMode="External"/><Relationship Id="rId14" Type="http://schemas.openxmlformats.org/officeDocument/2006/relationships/image" Target="../media/image49.png"/></Relationships>
</file>

<file path=ppt/slides/_rels/slide221.xml.rels><?xml version="1.0" encoding="UTF-8" standalone="yes"?>
<Relationships xmlns="http://schemas.openxmlformats.org/package/2006/relationships"><Relationship Id="rId2" Type="http://schemas.openxmlformats.org/officeDocument/2006/relationships/slide" Target="slide197.xml"/><Relationship Id="rId1" Type="http://schemas.openxmlformats.org/officeDocument/2006/relationships/slideLayout" Target="../slideLayouts/slideLayout3.xml"/></Relationships>
</file>

<file path=ppt/slides/_rels/slide222.xml.rels><?xml version="1.0" encoding="UTF-8" standalone="yes"?>
<Relationships xmlns="http://schemas.openxmlformats.org/package/2006/relationships"><Relationship Id="rId8" Type="http://schemas.openxmlformats.org/officeDocument/2006/relationships/image" Target="../media/image189.png"/><Relationship Id="rId3" Type="http://schemas.openxmlformats.org/officeDocument/2006/relationships/hyperlink" Target="https://dcc.ligo.org/cgi-bin/private/DocDB/ShowDocument?.submit=Number&amp;docid=D1000067&amp;version=" TargetMode="External"/><Relationship Id="rId7"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6.png"/><Relationship Id="rId5" Type="http://schemas.openxmlformats.org/officeDocument/2006/relationships/image" Target="../media/image44.png"/><Relationship Id="rId4" Type="http://schemas.openxmlformats.org/officeDocument/2006/relationships/slide" Target="slide215.xml"/></Relationships>
</file>

<file path=ppt/slides/_rels/slide223.xml.rels><?xml version="1.0" encoding="UTF-8" standalone="yes"?>
<Relationships xmlns="http://schemas.openxmlformats.org/package/2006/relationships"><Relationship Id="rId8" Type="http://schemas.openxmlformats.org/officeDocument/2006/relationships/image" Target="../media/image189.png"/><Relationship Id="rId3" Type="http://schemas.openxmlformats.org/officeDocument/2006/relationships/hyperlink" Target="https://dcc.ligo.org/cgi-bin/private/DocDB/ShowDocument?.submit=Number&amp;docid=D1000067&amp;version=" TargetMode="External"/><Relationship Id="rId7"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6.png"/><Relationship Id="rId5" Type="http://schemas.openxmlformats.org/officeDocument/2006/relationships/image" Target="../media/image44.png"/><Relationship Id="rId4" Type="http://schemas.openxmlformats.org/officeDocument/2006/relationships/slide" Target="slide215.xml"/></Relationships>
</file>

<file path=ppt/slides/_rels/slide224.xml.rels><?xml version="1.0" encoding="UTF-8" standalone="yes"?>
<Relationships xmlns="http://schemas.openxmlformats.org/package/2006/relationships"><Relationship Id="rId8" Type="http://schemas.openxmlformats.org/officeDocument/2006/relationships/image" Target="../media/image193.png"/><Relationship Id="rId13" Type="http://schemas.openxmlformats.org/officeDocument/2006/relationships/image" Target="../media/image197.png"/><Relationship Id="rId3" Type="http://schemas.openxmlformats.org/officeDocument/2006/relationships/image" Target="../media/image49.png"/><Relationship Id="rId7" Type="http://schemas.openxmlformats.org/officeDocument/2006/relationships/image" Target="../media/image192.png"/><Relationship Id="rId12" Type="http://schemas.openxmlformats.org/officeDocument/2006/relationships/image" Target="../media/image196.png"/><Relationship Id="rId2" Type="http://schemas.openxmlformats.org/officeDocument/2006/relationships/slide" Target="slide197.xml"/><Relationship Id="rId1" Type="http://schemas.openxmlformats.org/officeDocument/2006/relationships/slideLayout" Target="../slideLayouts/slideLayout3.xml"/><Relationship Id="rId6" Type="http://schemas.openxmlformats.org/officeDocument/2006/relationships/image" Target="../media/image191.png"/><Relationship Id="rId11" Type="http://schemas.openxmlformats.org/officeDocument/2006/relationships/image" Target="../media/image195.png"/><Relationship Id="rId5" Type="http://schemas.openxmlformats.org/officeDocument/2006/relationships/image" Target="../media/image190.png"/><Relationship Id="rId10" Type="http://schemas.openxmlformats.org/officeDocument/2006/relationships/image" Target="../media/image44.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194.png"/></Relationships>
</file>

<file path=ppt/slides/_rels/slide225.xml.rels><?xml version="1.0" encoding="UTF-8" standalone="yes"?>
<Relationships xmlns="http://schemas.openxmlformats.org/package/2006/relationships"><Relationship Id="rId8" Type="http://schemas.openxmlformats.org/officeDocument/2006/relationships/image" Target="../media/image193.png"/><Relationship Id="rId13" Type="http://schemas.openxmlformats.org/officeDocument/2006/relationships/image" Target="../media/image197.png"/><Relationship Id="rId3" Type="http://schemas.openxmlformats.org/officeDocument/2006/relationships/image" Target="../media/image49.png"/><Relationship Id="rId7" Type="http://schemas.openxmlformats.org/officeDocument/2006/relationships/image" Target="../media/image192.png"/><Relationship Id="rId12" Type="http://schemas.openxmlformats.org/officeDocument/2006/relationships/image" Target="../media/image196.png"/><Relationship Id="rId2" Type="http://schemas.openxmlformats.org/officeDocument/2006/relationships/slide" Target="slide197.xml"/><Relationship Id="rId1" Type="http://schemas.openxmlformats.org/officeDocument/2006/relationships/slideLayout" Target="../slideLayouts/slideLayout3.xml"/><Relationship Id="rId6" Type="http://schemas.openxmlformats.org/officeDocument/2006/relationships/image" Target="../media/image191.png"/><Relationship Id="rId11" Type="http://schemas.openxmlformats.org/officeDocument/2006/relationships/image" Target="../media/image195.png"/><Relationship Id="rId5" Type="http://schemas.openxmlformats.org/officeDocument/2006/relationships/image" Target="../media/image190.png"/><Relationship Id="rId10" Type="http://schemas.openxmlformats.org/officeDocument/2006/relationships/image" Target="../media/image44.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194.png"/></Relationships>
</file>

<file path=ppt/slides/_rels/slide22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submit=Number&amp;docid=S1000842&amp;version=" TargetMode="External"/><Relationship Id="rId7" Type="http://schemas.openxmlformats.org/officeDocument/2006/relationships/image" Target="../media/image200.png"/><Relationship Id="rId12"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40049&amp;version=" TargetMode="External"/><Relationship Id="rId11" Type="http://schemas.openxmlformats.org/officeDocument/2006/relationships/image" Target="../media/image36.png"/><Relationship Id="rId5" Type="http://schemas.openxmlformats.org/officeDocument/2006/relationships/image" Target="../media/image199.png"/><Relationship Id="rId10" Type="http://schemas.openxmlformats.org/officeDocument/2006/relationships/image" Target="../media/image44.png"/><Relationship Id="rId4" Type="http://schemas.openxmlformats.org/officeDocument/2006/relationships/image" Target="../media/image198.png"/><Relationship Id="rId9" Type="http://schemas.openxmlformats.org/officeDocument/2006/relationships/slide" Target="slide197.xml"/></Relationships>
</file>

<file path=ppt/slides/_rels/slide227.xml.rels><?xml version="1.0" encoding="UTF-8" standalone="yes"?>
<Relationships xmlns="http://schemas.openxmlformats.org/package/2006/relationships"><Relationship Id="rId8" Type="http://schemas.openxmlformats.org/officeDocument/2006/relationships/image" Target="../media/image203.png"/><Relationship Id="rId3" Type="http://schemas.openxmlformats.org/officeDocument/2006/relationships/hyperlink" Target="https://dcc.ligo.org/cgi-bin/private/DocDB/ShowDocument?docid=3379" TargetMode="External"/><Relationship Id="rId7" Type="http://schemas.openxmlformats.org/officeDocument/2006/relationships/image" Target="../media/image202.png"/><Relationship Id="rId12" Type="http://schemas.openxmlformats.org/officeDocument/2006/relationships/slide" Target="slide197.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201.png"/><Relationship Id="rId11" Type="http://schemas.openxmlformats.org/officeDocument/2006/relationships/image" Target="../media/image206.png"/><Relationship Id="rId5" Type="http://schemas.openxmlformats.org/officeDocument/2006/relationships/image" Target="../media/image36.png"/><Relationship Id="rId10" Type="http://schemas.openxmlformats.org/officeDocument/2006/relationships/image" Target="../media/image205.png"/><Relationship Id="rId4" Type="http://schemas.openxmlformats.org/officeDocument/2006/relationships/image" Target="../media/image44.png"/><Relationship Id="rId9" Type="http://schemas.openxmlformats.org/officeDocument/2006/relationships/image" Target="../media/image204.png"/></Relationships>
</file>

<file path=ppt/slides/_rels/slide228.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197.xml"/><Relationship Id="rId7" Type="http://schemas.openxmlformats.org/officeDocument/2006/relationships/image" Target="../media/image34.png"/><Relationship Id="rId2" Type="http://schemas.openxmlformats.org/officeDocument/2006/relationships/notesSlide" Target="../notesSlides/notesSlide124.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6109" TargetMode="External"/><Relationship Id="rId11" Type="http://schemas.openxmlformats.org/officeDocument/2006/relationships/image" Target="../media/image35.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8.png"/><Relationship Id="rId4" Type="http://schemas.openxmlformats.org/officeDocument/2006/relationships/image" Target="../media/image30.png"/><Relationship Id="rId9" Type="http://schemas.openxmlformats.org/officeDocument/2006/relationships/hyperlink" Target="https://dcc.ligo.org/cgi-bin/private/DocDB/ShowDocument?docid=5190" TargetMode="External"/></Relationships>
</file>

<file path=ppt/slides/_rels/slide229.xml.rels><?xml version="1.0" encoding="UTF-8" standalone="yes"?>
<Relationships xmlns="http://schemas.openxmlformats.org/package/2006/relationships"><Relationship Id="rId8" Type="http://schemas.openxmlformats.org/officeDocument/2006/relationships/image" Target="../media/image177.png"/><Relationship Id="rId13" Type="http://schemas.openxmlformats.org/officeDocument/2006/relationships/image" Target="../media/image211.jpeg"/><Relationship Id="rId18" Type="http://schemas.openxmlformats.org/officeDocument/2006/relationships/image" Target="../media/image216.jpeg"/><Relationship Id="rId3" Type="http://schemas.openxmlformats.org/officeDocument/2006/relationships/image" Target="../media/image168.png"/><Relationship Id="rId21" Type="http://schemas.openxmlformats.org/officeDocument/2006/relationships/image" Target="../media/image219.jpeg"/><Relationship Id="rId7" Type="http://schemas.openxmlformats.org/officeDocument/2006/relationships/image" Target="../media/image176.png"/><Relationship Id="rId12" Type="http://schemas.openxmlformats.org/officeDocument/2006/relationships/image" Target="../media/image210.jpeg"/><Relationship Id="rId17" Type="http://schemas.openxmlformats.org/officeDocument/2006/relationships/image" Target="../media/image215.jpeg"/><Relationship Id="rId2" Type="http://schemas.openxmlformats.org/officeDocument/2006/relationships/notesSlide" Target="../notesSlides/notesSlide125.xml"/><Relationship Id="rId16" Type="http://schemas.openxmlformats.org/officeDocument/2006/relationships/image" Target="../media/image214.jpeg"/><Relationship Id="rId20" Type="http://schemas.openxmlformats.org/officeDocument/2006/relationships/image" Target="../media/image218.jpeg"/><Relationship Id="rId1" Type="http://schemas.openxmlformats.org/officeDocument/2006/relationships/slideLayout" Target="../slideLayouts/slideLayout3.xml"/><Relationship Id="rId6" Type="http://schemas.openxmlformats.org/officeDocument/2006/relationships/image" Target="../media/image171.png"/><Relationship Id="rId11" Type="http://schemas.openxmlformats.org/officeDocument/2006/relationships/image" Target="../media/image209.jpeg"/><Relationship Id="rId5" Type="http://schemas.openxmlformats.org/officeDocument/2006/relationships/image" Target="../media/image170.png"/><Relationship Id="rId15" Type="http://schemas.openxmlformats.org/officeDocument/2006/relationships/image" Target="../media/image213.jpeg"/><Relationship Id="rId10" Type="http://schemas.openxmlformats.org/officeDocument/2006/relationships/image" Target="../media/image208.jpeg"/><Relationship Id="rId19" Type="http://schemas.openxmlformats.org/officeDocument/2006/relationships/image" Target="../media/image217.jpeg"/><Relationship Id="rId4" Type="http://schemas.openxmlformats.org/officeDocument/2006/relationships/image" Target="../media/image169.png"/><Relationship Id="rId9" Type="http://schemas.openxmlformats.org/officeDocument/2006/relationships/image" Target="../media/image207.png"/><Relationship Id="rId14" Type="http://schemas.openxmlformats.org/officeDocument/2006/relationships/image" Target="../media/image212.jpeg"/><Relationship Id="rId22" Type="http://schemas.openxmlformats.org/officeDocument/2006/relationships/image" Target="../media/image220.jpeg"/></Relationships>
</file>

<file path=ppt/slides/_rels/slide23.xml.rels><?xml version="1.0" encoding="UTF-8" standalone="yes"?>
<Relationships xmlns="http://schemas.openxmlformats.org/package/2006/relationships"><Relationship Id="rId3" Type="http://schemas.openxmlformats.org/officeDocument/2006/relationships/slide" Target="slide21.xml"/><Relationship Id="rId2" Type="http://schemas.openxmlformats.org/officeDocument/2006/relationships/notesSlide" Target="../notesSlides/notesSlide11.xml"/><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230.xml.rels><?xml version="1.0" encoding="UTF-8" standalone="yes"?>
<Relationships xmlns="http://schemas.openxmlformats.org/package/2006/relationships"><Relationship Id="rId2" Type="http://schemas.openxmlformats.org/officeDocument/2006/relationships/slide" Target="slide216.xml"/><Relationship Id="rId1" Type="http://schemas.openxmlformats.org/officeDocument/2006/relationships/slideLayout" Target="../slideLayouts/slideLayout3.xml"/></Relationships>
</file>

<file path=ppt/slides/_rels/slide231.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222.png"/><Relationship Id="rId3" Type="http://schemas.openxmlformats.org/officeDocument/2006/relationships/image" Target="../media/image221.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36.png"/><Relationship Id="rId2" Type="http://schemas.openxmlformats.org/officeDocument/2006/relationships/slide" Target="slide216.xml"/><Relationship Id="rId16"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submit=Number&amp;docid=S1104621&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1.png"/><Relationship Id="rId19" Type="http://schemas.openxmlformats.org/officeDocument/2006/relationships/image" Target="../media/image223.png"/><Relationship Id="rId4" Type="http://schemas.openxmlformats.org/officeDocument/2006/relationships/image" Target="../media/image19.png"/><Relationship Id="rId9" Type="http://schemas.openxmlformats.org/officeDocument/2006/relationships/image" Target="../media/image40.png"/><Relationship Id="rId14" Type="http://schemas.openxmlformats.org/officeDocument/2006/relationships/image" Target="../media/image157.png"/></Relationships>
</file>

<file path=ppt/slides/_rels/slide232.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222.png"/><Relationship Id="rId3" Type="http://schemas.openxmlformats.org/officeDocument/2006/relationships/image" Target="../media/image221.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36.png"/><Relationship Id="rId2" Type="http://schemas.openxmlformats.org/officeDocument/2006/relationships/slide" Target="slide216.xml"/><Relationship Id="rId16"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submit=Number&amp;docid=S1104638&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1.png"/><Relationship Id="rId19" Type="http://schemas.openxmlformats.org/officeDocument/2006/relationships/image" Target="../media/image223.png"/><Relationship Id="rId4" Type="http://schemas.openxmlformats.org/officeDocument/2006/relationships/image" Target="../media/image19.png"/><Relationship Id="rId9" Type="http://schemas.openxmlformats.org/officeDocument/2006/relationships/image" Target="../media/image40.png"/><Relationship Id="rId14" Type="http://schemas.openxmlformats.org/officeDocument/2006/relationships/image" Target="../media/image157.png"/></Relationships>
</file>

<file path=ppt/slides/_rels/slide233.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26.png"/><Relationship Id="rId18" Type="http://schemas.openxmlformats.org/officeDocument/2006/relationships/image" Target="../media/image227.png"/><Relationship Id="rId3" Type="http://schemas.openxmlformats.org/officeDocument/2006/relationships/image" Target="../media/image224.png"/><Relationship Id="rId7" Type="http://schemas.openxmlformats.org/officeDocument/2006/relationships/image" Target="../media/image39.png"/><Relationship Id="rId12" Type="http://schemas.openxmlformats.org/officeDocument/2006/relationships/image" Target="../media/image225.png"/><Relationship Id="rId17" Type="http://schemas.openxmlformats.org/officeDocument/2006/relationships/image" Target="../media/image36.png"/><Relationship Id="rId2" Type="http://schemas.openxmlformats.org/officeDocument/2006/relationships/notesSlide" Target="../notesSlides/notesSlide126.xml"/><Relationship Id="rId16"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image" Target="../media/image43.png"/><Relationship Id="rId5" Type="http://schemas.openxmlformats.org/officeDocument/2006/relationships/hyperlink" Target="https://dcc.ligo.org/cgi-bin/private/DocDB/ShowDocument?.submit=Number&amp;docid=S1104572&amp;version=" TargetMode="External"/><Relationship Id="rId15" Type="http://schemas.openxmlformats.org/officeDocument/2006/relationships/hyperlink" Target="https://dcc.ligo.org/cgi-bin/private/DocDB/ShowDocument?.submit=Number&amp;docid=D1100202&amp;version=" TargetMode="External"/><Relationship Id="rId10" Type="http://schemas.openxmlformats.org/officeDocument/2006/relationships/image" Target="../media/image42.jpeg"/><Relationship Id="rId19" Type="http://schemas.openxmlformats.org/officeDocument/2006/relationships/image" Target="../media/image228.png"/><Relationship Id="rId4" Type="http://schemas.openxmlformats.org/officeDocument/2006/relationships/image" Target="../media/image19.png"/><Relationship Id="rId9" Type="http://schemas.openxmlformats.org/officeDocument/2006/relationships/image" Target="../media/image41.png"/><Relationship Id="rId14" Type="http://schemas.openxmlformats.org/officeDocument/2006/relationships/slide" Target="slide216.xml"/></Relationships>
</file>

<file path=ppt/slides/_rels/slide234.xml.rels><?xml version="1.0" encoding="UTF-8" standalone="yes"?>
<Relationships xmlns="http://schemas.openxmlformats.org/package/2006/relationships"><Relationship Id="rId8" Type="http://schemas.openxmlformats.org/officeDocument/2006/relationships/image" Target="../media/image192.png"/><Relationship Id="rId13" Type="http://schemas.openxmlformats.org/officeDocument/2006/relationships/image" Target="../media/image196.png"/><Relationship Id="rId3" Type="http://schemas.openxmlformats.org/officeDocument/2006/relationships/image" Target="../media/image49.png"/><Relationship Id="rId7" Type="http://schemas.openxmlformats.org/officeDocument/2006/relationships/image" Target="../media/image191.png"/><Relationship Id="rId12" Type="http://schemas.openxmlformats.org/officeDocument/2006/relationships/image" Target="../media/image195.png"/><Relationship Id="rId2" Type="http://schemas.openxmlformats.org/officeDocument/2006/relationships/slide" Target="slide216.xml"/><Relationship Id="rId1" Type="http://schemas.openxmlformats.org/officeDocument/2006/relationships/slideLayout" Target="../slideLayouts/slideLayout3.xml"/><Relationship Id="rId6" Type="http://schemas.openxmlformats.org/officeDocument/2006/relationships/image" Target="../media/image190.png"/><Relationship Id="rId11" Type="http://schemas.openxmlformats.org/officeDocument/2006/relationships/image" Target="../media/image44.png"/><Relationship Id="rId5" Type="http://schemas.openxmlformats.org/officeDocument/2006/relationships/hyperlink" Target="https://dcc.ligo.org/cgi-bin/private/DocDB/ShowDocument?.submit=Number&amp;docid=S1103318&amp;version=" TargetMode="External"/><Relationship Id="rId10" Type="http://schemas.openxmlformats.org/officeDocument/2006/relationships/image" Target="../media/image194.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193.png"/><Relationship Id="rId14" Type="http://schemas.openxmlformats.org/officeDocument/2006/relationships/image" Target="../media/image197.png"/></Relationships>
</file>

<file path=ppt/slides/_rels/slide235.xml.rels><?xml version="1.0" encoding="UTF-8" standalone="yes"?>
<Relationships xmlns="http://schemas.openxmlformats.org/package/2006/relationships"><Relationship Id="rId8" Type="http://schemas.openxmlformats.org/officeDocument/2006/relationships/image" Target="../media/image192.png"/><Relationship Id="rId13" Type="http://schemas.openxmlformats.org/officeDocument/2006/relationships/image" Target="../media/image196.png"/><Relationship Id="rId3" Type="http://schemas.openxmlformats.org/officeDocument/2006/relationships/image" Target="../media/image49.png"/><Relationship Id="rId7" Type="http://schemas.openxmlformats.org/officeDocument/2006/relationships/image" Target="../media/image191.png"/><Relationship Id="rId12" Type="http://schemas.openxmlformats.org/officeDocument/2006/relationships/image" Target="../media/image195.png"/><Relationship Id="rId2" Type="http://schemas.openxmlformats.org/officeDocument/2006/relationships/slide" Target="slide216.xml"/><Relationship Id="rId1" Type="http://schemas.openxmlformats.org/officeDocument/2006/relationships/slideLayout" Target="../slideLayouts/slideLayout3.xml"/><Relationship Id="rId6" Type="http://schemas.openxmlformats.org/officeDocument/2006/relationships/image" Target="../media/image190.png"/><Relationship Id="rId11" Type="http://schemas.openxmlformats.org/officeDocument/2006/relationships/image" Target="../media/image44.png"/><Relationship Id="rId5" Type="http://schemas.openxmlformats.org/officeDocument/2006/relationships/hyperlink" Target="https://dcc.ligo.org/cgi-bin/private/DocDB/ShowDocument?.submit=Number&amp;docid=S1103332&amp;version=" TargetMode="External"/><Relationship Id="rId10" Type="http://schemas.openxmlformats.org/officeDocument/2006/relationships/image" Target="../media/image194.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193.png"/><Relationship Id="rId14" Type="http://schemas.openxmlformats.org/officeDocument/2006/relationships/image" Target="../media/image197.png"/></Relationships>
</file>

<file path=ppt/slides/_rels/slide236.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222.png"/><Relationship Id="rId3" Type="http://schemas.openxmlformats.org/officeDocument/2006/relationships/image" Target="../media/image221.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36.png"/><Relationship Id="rId2" Type="http://schemas.openxmlformats.org/officeDocument/2006/relationships/slide" Target="slide216.xml"/><Relationship Id="rId16"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submit=Number&amp;docid=S1104632&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1.png"/><Relationship Id="rId19" Type="http://schemas.openxmlformats.org/officeDocument/2006/relationships/image" Target="../media/image223.png"/><Relationship Id="rId4" Type="http://schemas.openxmlformats.org/officeDocument/2006/relationships/image" Target="../media/image19.png"/><Relationship Id="rId9" Type="http://schemas.openxmlformats.org/officeDocument/2006/relationships/image" Target="../media/image40.png"/><Relationship Id="rId14" Type="http://schemas.openxmlformats.org/officeDocument/2006/relationships/image" Target="../media/image157.png"/></Relationships>
</file>

<file path=ppt/slides/_rels/slide237.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222.png"/><Relationship Id="rId3" Type="http://schemas.openxmlformats.org/officeDocument/2006/relationships/image" Target="../media/image221.png"/><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36.png"/><Relationship Id="rId2" Type="http://schemas.openxmlformats.org/officeDocument/2006/relationships/slide" Target="slide216.xml"/><Relationship Id="rId16" Type="http://schemas.openxmlformats.org/officeDocument/2006/relationships/image" Target="../media/image44.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submit=Number&amp;docid=S1104635&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1.png"/><Relationship Id="rId19" Type="http://schemas.openxmlformats.org/officeDocument/2006/relationships/image" Target="../media/image223.png"/><Relationship Id="rId4" Type="http://schemas.openxmlformats.org/officeDocument/2006/relationships/image" Target="../media/image19.png"/><Relationship Id="rId9" Type="http://schemas.openxmlformats.org/officeDocument/2006/relationships/image" Target="../media/image40.png"/><Relationship Id="rId14" Type="http://schemas.openxmlformats.org/officeDocument/2006/relationships/image" Target="../media/image157.png"/></Relationships>
</file>

<file path=ppt/slides/_rels/slide238.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39.png"/><Relationship Id="rId18" Type="http://schemas.openxmlformats.org/officeDocument/2006/relationships/image" Target="../media/image225.png"/><Relationship Id="rId3" Type="http://schemas.openxmlformats.org/officeDocument/2006/relationships/image" Target="../media/image224.png"/><Relationship Id="rId7" Type="http://schemas.openxmlformats.org/officeDocument/2006/relationships/hyperlink" Target="https://dcc.ligo.org/cgi-bin/private/DocDB/ShowDocument?.submit=Number&amp;docid=S1104573&amp;version=" TargetMode="External"/><Relationship Id="rId12" Type="http://schemas.openxmlformats.org/officeDocument/2006/relationships/image" Target="../media/image228.png"/><Relationship Id="rId17" Type="http://schemas.openxmlformats.org/officeDocument/2006/relationships/image" Target="../media/image43.png"/><Relationship Id="rId2" Type="http://schemas.openxmlformats.org/officeDocument/2006/relationships/notesSlide" Target="../notesSlides/notesSlide127.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0202&amp;version=" TargetMode="External"/><Relationship Id="rId11" Type="http://schemas.openxmlformats.org/officeDocument/2006/relationships/image" Target="../media/image38.png"/><Relationship Id="rId5" Type="http://schemas.openxmlformats.org/officeDocument/2006/relationships/image" Target="../media/image19.png"/><Relationship Id="rId15" Type="http://schemas.openxmlformats.org/officeDocument/2006/relationships/image" Target="../media/image41.png"/><Relationship Id="rId10" Type="http://schemas.openxmlformats.org/officeDocument/2006/relationships/image" Target="../media/image227.png"/><Relationship Id="rId19" Type="http://schemas.openxmlformats.org/officeDocument/2006/relationships/image" Target="../media/image226.png"/><Relationship Id="rId4" Type="http://schemas.openxmlformats.org/officeDocument/2006/relationships/slide" Target="slide216.xml"/><Relationship Id="rId9" Type="http://schemas.openxmlformats.org/officeDocument/2006/relationships/image" Target="../media/image36.png"/><Relationship Id="rId14" Type="http://schemas.openxmlformats.org/officeDocument/2006/relationships/image" Target="../media/image40.png"/></Relationships>
</file>

<file path=ppt/slides/_rels/slide239.xml.rels><?xml version="1.0" encoding="UTF-8" standalone="yes"?>
<Relationships xmlns="http://schemas.openxmlformats.org/package/2006/relationships"><Relationship Id="rId8" Type="http://schemas.openxmlformats.org/officeDocument/2006/relationships/image" Target="../media/image192.png"/><Relationship Id="rId13" Type="http://schemas.openxmlformats.org/officeDocument/2006/relationships/image" Target="../media/image196.png"/><Relationship Id="rId3" Type="http://schemas.openxmlformats.org/officeDocument/2006/relationships/image" Target="../media/image49.png"/><Relationship Id="rId7" Type="http://schemas.openxmlformats.org/officeDocument/2006/relationships/image" Target="../media/image191.png"/><Relationship Id="rId12" Type="http://schemas.openxmlformats.org/officeDocument/2006/relationships/image" Target="../media/image195.png"/><Relationship Id="rId2" Type="http://schemas.openxmlformats.org/officeDocument/2006/relationships/slide" Target="slide216.xml"/><Relationship Id="rId1" Type="http://schemas.openxmlformats.org/officeDocument/2006/relationships/slideLayout" Target="../slideLayouts/slideLayout3.xml"/><Relationship Id="rId6" Type="http://schemas.openxmlformats.org/officeDocument/2006/relationships/image" Target="../media/image190.png"/><Relationship Id="rId11" Type="http://schemas.openxmlformats.org/officeDocument/2006/relationships/image" Target="../media/image44.png"/><Relationship Id="rId5" Type="http://schemas.openxmlformats.org/officeDocument/2006/relationships/hyperlink" Target="https://dcc.ligo.org/cgi-bin/private/DocDB/ShowDocument?.submit=Number&amp;docid=S1103306&amp;version=" TargetMode="External"/><Relationship Id="rId10" Type="http://schemas.openxmlformats.org/officeDocument/2006/relationships/image" Target="../media/image194.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193.png"/><Relationship Id="rId14" Type="http://schemas.openxmlformats.org/officeDocument/2006/relationships/image" Target="../media/image197.png"/></Relationships>
</file>

<file path=ppt/slides/_rels/slide24.xml.rels><?xml version="1.0" encoding="UTF-8" standalone="yes"?>
<Relationships xmlns="http://schemas.openxmlformats.org/package/2006/relationships"><Relationship Id="rId3" Type="http://schemas.openxmlformats.org/officeDocument/2006/relationships/image" Target="../media/image20.png"/><Relationship Id="rId2" Type="http://schemas.openxmlformats.org/officeDocument/2006/relationships/notesSlide" Target="../notesSlides/notesSlide12.xml"/><Relationship Id="rId1" Type="http://schemas.openxmlformats.org/officeDocument/2006/relationships/slideLayout" Target="../slideLayouts/slideLayout4.xml"/><Relationship Id="rId4" Type="http://schemas.openxmlformats.org/officeDocument/2006/relationships/slide" Target="slide21.xml"/></Relationships>
</file>

<file path=ppt/slides/_rels/slide240.xml.rels><?xml version="1.0" encoding="UTF-8" standalone="yes"?>
<Relationships xmlns="http://schemas.openxmlformats.org/package/2006/relationships"><Relationship Id="rId8" Type="http://schemas.openxmlformats.org/officeDocument/2006/relationships/image" Target="../media/image192.png"/><Relationship Id="rId13" Type="http://schemas.openxmlformats.org/officeDocument/2006/relationships/image" Target="../media/image196.png"/><Relationship Id="rId3" Type="http://schemas.openxmlformats.org/officeDocument/2006/relationships/image" Target="../media/image49.png"/><Relationship Id="rId7" Type="http://schemas.openxmlformats.org/officeDocument/2006/relationships/image" Target="../media/image191.png"/><Relationship Id="rId12" Type="http://schemas.openxmlformats.org/officeDocument/2006/relationships/image" Target="../media/image195.png"/><Relationship Id="rId2" Type="http://schemas.openxmlformats.org/officeDocument/2006/relationships/slide" Target="slide216.xml"/><Relationship Id="rId1" Type="http://schemas.openxmlformats.org/officeDocument/2006/relationships/slideLayout" Target="../slideLayouts/slideLayout3.xml"/><Relationship Id="rId6" Type="http://schemas.openxmlformats.org/officeDocument/2006/relationships/image" Target="../media/image190.png"/><Relationship Id="rId11" Type="http://schemas.openxmlformats.org/officeDocument/2006/relationships/image" Target="../media/image44.png"/><Relationship Id="rId5" Type="http://schemas.openxmlformats.org/officeDocument/2006/relationships/hyperlink" Target="https://dcc.ligo.org/cgi-bin/private/DocDB/ShowDocument?.submit=Number&amp;docid=S1103304&amp;version=" TargetMode="External"/><Relationship Id="rId10" Type="http://schemas.openxmlformats.org/officeDocument/2006/relationships/image" Target="../media/image194.png"/><Relationship Id="rId4" Type="http://schemas.openxmlformats.org/officeDocument/2006/relationships/hyperlink" Target="https://dcc.ligo.org/cgi-bin/private/DocDB/ShowDocument?.submit=Number&amp;docid=D0902744&amp;version=" TargetMode="External"/><Relationship Id="rId9" Type="http://schemas.openxmlformats.org/officeDocument/2006/relationships/image" Target="../media/image193.png"/><Relationship Id="rId14" Type="http://schemas.openxmlformats.org/officeDocument/2006/relationships/image" Target="../media/image197.png"/></Relationships>
</file>

<file path=ppt/slides/_rels/slide241.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36.png"/><Relationship Id="rId3" Type="http://schemas.openxmlformats.org/officeDocument/2006/relationships/slide" Target="slide216.xml"/><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44.png"/><Relationship Id="rId2" Type="http://schemas.openxmlformats.org/officeDocument/2006/relationships/notesSlide" Target="../notesSlides/notesSlide128.xml"/><Relationship Id="rId16" Type="http://schemas.openxmlformats.org/officeDocument/2006/relationships/image" Target="../media/image229.png"/><Relationship Id="rId20" Type="http://schemas.openxmlformats.org/officeDocument/2006/relationships/image" Target="../media/image2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submit=Number&amp;docid=S1104616&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1.png"/><Relationship Id="rId19" Type="http://schemas.openxmlformats.org/officeDocument/2006/relationships/image" Target="../media/image230.png"/><Relationship Id="rId4" Type="http://schemas.openxmlformats.org/officeDocument/2006/relationships/image" Target="../media/image19.png"/><Relationship Id="rId9" Type="http://schemas.openxmlformats.org/officeDocument/2006/relationships/image" Target="../media/image40.png"/><Relationship Id="rId14" Type="http://schemas.openxmlformats.org/officeDocument/2006/relationships/image" Target="../media/image157.png"/></Relationships>
</file>

<file path=ppt/slides/_rels/slide242.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26" TargetMode="External"/><Relationship Id="rId7" Type="http://schemas.openxmlformats.org/officeDocument/2006/relationships/image" Target="../media/image200.png"/><Relationship Id="rId12"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40049&amp;version=" TargetMode="External"/><Relationship Id="rId11" Type="http://schemas.openxmlformats.org/officeDocument/2006/relationships/image" Target="../media/image36.png"/><Relationship Id="rId5" Type="http://schemas.openxmlformats.org/officeDocument/2006/relationships/image" Target="../media/image199.png"/><Relationship Id="rId10" Type="http://schemas.openxmlformats.org/officeDocument/2006/relationships/image" Target="../media/image44.png"/><Relationship Id="rId4" Type="http://schemas.openxmlformats.org/officeDocument/2006/relationships/image" Target="../media/image198.png"/><Relationship Id="rId9" Type="http://schemas.openxmlformats.org/officeDocument/2006/relationships/slide" Target="slide216.xml"/></Relationships>
</file>

<file path=ppt/slides/_rels/slide24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726&amp;version=" TargetMode="External"/><Relationship Id="rId13" Type="http://schemas.openxmlformats.org/officeDocument/2006/relationships/image" Target="../media/image237.png"/><Relationship Id="rId3" Type="http://schemas.openxmlformats.org/officeDocument/2006/relationships/image" Target="../media/image19.png"/><Relationship Id="rId7" Type="http://schemas.openxmlformats.org/officeDocument/2006/relationships/image" Target="../media/image234.png"/><Relationship Id="rId12" Type="http://schemas.openxmlformats.org/officeDocument/2006/relationships/image" Target="../media/image36.png"/><Relationship Id="rId2" Type="http://schemas.openxmlformats.org/officeDocument/2006/relationships/notesSlide" Target="../notesSlides/notesSlide129.xml"/><Relationship Id="rId1" Type="http://schemas.openxmlformats.org/officeDocument/2006/relationships/slideLayout" Target="../slideLayouts/slideLayout3.xml"/><Relationship Id="rId6" Type="http://schemas.openxmlformats.org/officeDocument/2006/relationships/image" Target="../media/image233.png"/><Relationship Id="rId11" Type="http://schemas.openxmlformats.org/officeDocument/2006/relationships/image" Target="../media/image44.png"/><Relationship Id="rId5" Type="http://schemas.openxmlformats.org/officeDocument/2006/relationships/image" Target="../media/image232.png"/><Relationship Id="rId10" Type="http://schemas.openxmlformats.org/officeDocument/2006/relationships/image" Target="../media/image236.png"/><Relationship Id="rId4" Type="http://schemas.openxmlformats.org/officeDocument/2006/relationships/hyperlink" Target="https://dcc.ligo.org/cgi-bin/private/DocDB/ShowDocument?.submit=Number&amp;docid=S1101286&amp;version=" TargetMode="External"/><Relationship Id="rId9" Type="http://schemas.openxmlformats.org/officeDocument/2006/relationships/image" Target="../media/image235.png"/><Relationship Id="rId14" Type="http://schemas.openxmlformats.org/officeDocument/2006/relationships/slide" Target="slide216.xml"/></Relationships>
</file>

<file path=ppt/slides/_rels/slide24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728&amp;version=" TargetMode="External"/><Relationship Id="rId13" Type="http://schemas.openxmlformats.org/officeDocument/2006/relationships/image" Target="../media/image239.png"/><Relationship Id="rId3" Type="http://schemas.openxmlformats.org/officeDocument/2006/relationships/image" Target="../media/image19.png"/><Relationship Id="rId7" Type="http://schemas.openxmlformats.org/officeDocument/2006/relationships/image" Target="../media/image234.png"/><Relationship Id="rId12" Type="http://schemas.openxmlformats.org/officeDocument/2006/relationships/image" Target="../media/image238.png"/><Relationship Id="rId2" Type="http://schemas.openxmlformats.org/officeDocument/2006/relationships/notesSlide" Target="../notesSlides/notesSlide130.xml"/><Relationship Id="rId1" Type="http://schemas.openxmlformats.org/officeDocument/2006/relationships/slideLayout" Target="../slideLayouts/slideLayout3.xml"/><Relationship Id="rId6" Type="http://schemas.openxmlformats.org/officeDocument/2006/relationships/image" Target="../media/image233.png"/><Relationship Id="rId11" Type="http://schemas.openxmlformats.org/officeDocument/2006/relationships/image" Target="../media/image237.png"/><Relationship Id="rId5" Type="http://schemas.openxmlformats.org/officeDocument/2006/relationships/image" Target="../media/image232.png"/><Relationship Id="rId10" Type="http://schemas.openxmlformats.org/officeDocument/2006/relationships/image" Target="../media/image36.png"/><Relationship Id="rId4" Type="http://schemas.openxmlformats.org/officeDocument/2006/relationships/hyperlink" Target="https://dcc.ligo.org/cgi-bin/private/DocDB/ShowDocument?.submit=Number&amp;docid=S1101321&amp;version=" TargetMode="External"/><Relationship Id="rId9" Type="http://schemas.openxmlformats.org/officeDocument/2006/relationships/image" Target="../media/image44.png"/><Relationship Id="rId14" Type="http://schemas.openxmlformats.org/officeDocument/2006/relationships/slide" Target="slide216.xml"/></Relationships>
</file>

<file path=ppt/slides/_rels/slide245.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35.png"/><Relationship Id="rId18" Type="http://schemas.openxmlformats.org/officeDocument/2006/relationships/image" Target="../media/image36.png"/><Relationship Id="rId3" Type="http://schemas.openxmlformats.org/officeDocument/2006/relationships/slide" Target="slide216.xml"/><Relationship Id="rId7" Type="http://schemas.openxmlformats.org/officeDocument/2006/relationships/image" Target="../media/image38.png"/><Relationship Id="rId12" Type="http://schemas.openxmlformats.org/officeDocument/2006/relationships/image" Target="../media/image43.png"/><Relationship Id="rId17" Type="http://schemas.openxmlformats.org/officeDocument/2006/relationships/image" Target="../media/image44.png"/><Relationship Id="rId2" Type="http://schemas.openxmlformats.org/officeDocument/2006/relationships/notesSlide" Target="../notesSlides/notesSlide131.xml"/><Relationship Id="rId16" Type="http://schemas.openxmlformats.org/officeDocument/2006/relationships/image" Target="../media/image229.png"/><Relationship Id="rId20" Type="http://schemas.openxmlformats.org/officeDocument/2006/relationships/image" Target="../media/image23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2.jpeg"/><Relationship Id="rId5" Type="http://schemas.openxmlformats.org/officeDocument/2006/relationships/hyperlink" Target="https://dcc.ligo.org/cgi-bin/private/DocDB/ShowDocument?.submit=Number&amp;docid=S1101321&amp;version=" TargetMode="External"/><Relationship Id="rId15" Type="http://schemas.openxmlformats.org/officeDocument/2006/relationships/hyperlink" Target="https://dcc.ligo.org/cgi-bin/private/DocDB/ShowDocument?.submit=Number&amp;docid=D1000269&amp;version=" TargetMode="External"/><Relationship Id="rId10" Type="http://schemas.openxmlformats.org/officeDocument/2006/relationships/image" Target="../media/image41.png"/><Relationship Id="rId19" Type="http://schemas.openxmlformats.org/officeDocument/2006/relationships/image" Target="../media/image230.png"/><Relationship Id="rId4" Type="http://schemas.openxmlformats.org/officeDocument/2006/relationships/image" Target="../media/image19.png"/><Relationship Id="rId9" Type="http://schemas.openxmlformats.org/officeDocument/2006/relationships/image" Target="../media/image40.png"/><Relationship Id="rId14" Type="http://schemas.openxmlformats.org/officeDocument/2006/relationships/image" Target="../media/image157.png"/></Relationships>
</file>

<file path=ppt/slides/_rels/slide246.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hyperlink" Target="https://dcc.ligo.org/cgi-bin/private/DocDB/ShowDocument?docid=22627" TargetMode="External"/><Relationship Id="rId7" Type="http://schemas.openxmlformats.org/officeDocument/2006/relationships/image" Target="../media/image44.png"/><Relationship Id="rId12" Type="http://schemas.openxmlformats.org/officeDocument/2006/relationships/slide" Target="slide216.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20373&amp;version=" TargetMode="External"/><Relationship Id="rId11" Type="http://schemas.openxmlformats.org/officeDocument/2006/relationships/image" Target="../media/image200.png"/><Relationship Id="rId5" Type="http://schemas.openxmlformats.org/officeDocument/2006/relationships/image" Target="../media/image199.png"/><Relationship Id="rId10" Type="http://schemas.openxmlformats.org/officeDocument/2006/relationships/hyperlink" Target="https://dcc.ligo.org/cgi-bin/private/DocDB/ShowDocument?.submit=Number&amp;docid=D040049&amp;version=" TargetMode="External"/><Relationship Id="rId4" Type="http://schemas.openxmlformats.org/officeDocument/2006/relationships/image" Target="../media/image198.png"/><Relationship Id="rId9" Type="http://schemas.openxmlformats.org/officeDocument/2006/relationships/image" Target="../media/image188.png"/></Relationships>
</file>

<file path=ppt/slides/_rels/slide247.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2.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16.xml"/><Relationship Id="rId5" Type="http://schemas.openxmlformats.org/officeDocument/2006/relationships/hyperlink" Target="https://dcc.ligo.org/cgi-bin/private/DocDB/ShowDocument?.submit=Number&amp;docid=S1001145&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248.xml.rels><?xml version="1.0" encoding="UTF-8" standalone="yes"?>
<Relationships xmlns="http://schemas.openxmlformats.org/package/2006/relationships"><Relationship Id="rId2" Type="http://schemas.openxmlformats.org/officeDocument/2006/relationships/slide" Target="slide217.xml"/><Relationship Id="rId1" Type="http://schemas.openxmlformats.org/officeDocument/2006/relationships/slideLayout" Target="../slideLayouts/slideLayout3.xml"/></Relationships>
</file>

<file path=ppt/slides/_rels/slide249.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157.png"/><Relationship Id="rId18" Type="http://schemas.openxmlformats.org/officeDocument/2006/relationships/image" Target="../media/image223.png"/><Relationship Id="rId3" Type="http://schemas.openxmlformats.org/officeDocument/2006/relationships/image" Target="../media/image19.png"/><Relationship Id="rId7" Type="http://schemas.openxmlformats.org/officeDocument/2006/relationships/image" Target="../media/image39.png"/><Relationship Id="rId12" Type="http://schemas.openxmlformats.org/officeDocument/2006/relationships/image" Target="../media/image35.png"/><Relationship Id="rId17" Type="http://schemas.openxmlformats.org/officeDocument/2006/relationships/image" Target="../media/image222.png"/><Relationship Id="rId2" Type="http://schemas.openxmlformats.org/officeDocument/2006/relationships/image" Target="../media/image221.png"/><Relationship Id="rId16" Type="http://schemas.openxmlformats.org/officeDocument/2006/relationships/image" Target="../media/image36.pn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image" Target="../media/image43.png"/><Relationship Id="rId5" Type="http://schemas.openxmlformats.org/officeDocument/2006/relationships/image" Target="../media/image34.png"/><Relationship Id="rId15" Type="http://schemas.openxmlformats.org/officeDocument/2006/relationships/image" Target="../media/image44.png"/><Relationship Id="rId10" Type="http://schemas.openxmlformats.org/officeDocument/2006/relationships/image" Target="../media/image42.jpeg"/><Relationship Id="rId19" Type="http://schemas.openxmlformats.org/officeDocument/2006/relationships/slide" Target="slide217.xml"/><Relationship Id="rId4" Type="http://schemas.openxmlformats.org/officeDocument/2006/relationships/hyperlink" Target="https://dcc.ligo.org/cgi-bin/private/DocDB/ShowDocument?.submit=Number&amp;docid=S1104621&amp;version=" TargetMode="External"/><Relationship Id="rId9" Type="http://schemas.openxmlformats.org/officeDocument/2006/relationships/image" Target="../media/image41.png"/><Relationship Id="rId14" Type="http://schemas.openxmlformats.org/officeDocument/2006/relationships/hyperlink" Target="https://dcc.ligo.org/cgi-bin/private/DocDB/ShowDocument?.submit=Number&amp;docid=D1000269&amp;version=" TargetMode="External"/></Relationships>
</file>

<file path=ppt/slides/_rels/slide25.xml.rels><?xml version="1.0" encoding="UTF-8" standalone="yes"?>
<Relationships xmlns="http://schemas.openxmlformats.org/package/2006/relationships"><Relationship Id="rId3" Type="http://schemas.openxmlformats.org/officeDocument/2006/relationships/slide" Target="slide21.xml"/><Relationship Id="rId2" Type="http://schemas.openxmlformats.org/officeDocument/2006/relationships/notesSlide" Target="../notesSlides/notesSlide13.xml"/><Relationship Id="rId1" Type="http://schemas.openxmlformats.org/officeDocument/2006/relationships/slideLayout" Target="../slideLayouts/slideLayout4.xml"/><Relationship Id="rId4" Type="http://schemas.openxmlformats.org/officeDocument/2006/relationships/image" Target="../media/image20.png"/></Relationships>
</file>

<file path=ppt/slides/_rels/slide250.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157.png"/><Relationship Id="rId18" Type="http://schemas.openxmlformats.org/officeDocument/2006/relationships/image" Target="../media/image223.png"/><Relationship Id="rId3" Type="http://schemas.openxmlformats.org/officeDocument/2006/relationships/image" Target="../media/image19.png"/><Relationship Id="rId7" Type="http://schemas.openxmlformats.org/officeDocument/2006/relationships/image" Target="../media/image39.png"/><Relationship Id="rId12" Type="http://schemas.openxmlformats.org/officeDocument/2006/relationships/image" Target="../media/image35.png"/><Relationship Id="rId17" Type="http://schemas.openxmlformats.org/officeDocument/2006/relationships/image" Target="../media/image222.png"/><Relationship Id="rId2" Type="http://schemas.openxmlformats.org/officeDocument/2006/relationships/image" Target="../media/image221.png"/><Relationship Id="rId16" Type="http://schemas.openxmlformats.org/officeDocument/2006/relationships/image" Target="../media/image36.pn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image" Target="../media/image43.png"/><Relationship Id="rId5" Type="http://schemas.openxmlformats.org/officeDocument/2006/relationships/image" Target="../media/image34.png"/><Relationship Id="rId15" Type="http://schemas.openxmlformats.org/officeDocument/2006/relationships/image" Target="../media/image44.png"/><Relationship Id="rId10" Type="http://schemas.openxmlformats.org/officeDocument/2006/relationships/image" Target="../media/image42.jpeg"/><Relationship Id="rId19" Type="http://schemas.openxmlformats.org/officeDocument/2006/relationships/slide" Target="slide217.xml"/><Relationship Id="rId4" Type="http://schemas.openxmlformats.org/officeDocument/2006/relationships/hyperlink" Target="https://dcc.ligo.org/cgi-bin/private/DocDB/ShowDocument?.submit=Number&amp;docid=S1104638&amp;version=" TargetMode="External"/><Relationship Id="rId9" Type="http://schemas.openxmlformats.org/officeDocument/2006/relationships/image" Target="../media/image41.png"/><Relationship Id="rId14" Type="http://schemas.openxmlformats.org/officeDocument/2006/relationships/hyperlink" Target="https://dcc.ligo.org/cgi-bin/private/DocDB/ShowDocument?.submit=Number&amp;docid=D1000269&amp;version=" TargetMode="External"/></Relationships>
</file>

<file path=ppt/slides/_rels/slide251.xml.rels><?xml version="1.0" encoding="UTF-8" standalone="yes"?>
<Relationships xmlns="http://schemas.openxmlformats.org/package/2006/relationships"><Relationship Id="rId8" Type="http://schemas.openxmlformats.org/officeDocument/2006/relationships/image" Target="../media/image40.png"/><Relationship Id="rId13" Type="http://schemas.openxmlformats.org/officeDocument/2006/relationships/image" Target="../media/image226.png"/><Relationship Id="rId18" Type="http://schemas.openxmlformats.org/officeDocument/2006/relationships/image" Target="../media/image228.png"/><Relationship Id="rId3" Type="http://schemas.openxmlformats.org/officeDocument/2006/relationships/image" Target="../media/image224.png"/><Relationship Id="rId7" Type="http://schemas.openxmlformats.org/officeDocument/2006/relationships/image" Target="../media/image39.png"/><Relationship Id="rId12" Type="http://schemas.openxmlformats.org/officeDocument/2006/relationships/image" Target="../media/image225.png"/><Relationship Id="rId17" Type="http://schemas.openxmlformats.org/officeDocument/2006/relationships/image" Target="../media/image227.png"/><Relationship Id="rId2" Type="http://schemas.openxmlformats.org/officeDocument/2006/relationships/notesSlide" Target="../notesSlides/notesSlide133.xml"/><Relationship Id="rId16" Type="http://schemas.openxmlformats.org/officeDocument/2006/relationships/image" Target="../media/image36.pn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image" Target="../media/image43.png"/><Relationship Id="rId5" Type="http://schemas.openxmlformats.org/officeDocument/2006/relationships/hyperlink" Target="https://dcc.ligo.org/cgi-bin/private/DocDB/ShowDocument?.submit=Number&amp;docid=S1104572&amp;version=" TargetMode="External"/><Relationship Id="rId15" Type="http://schemas.openxmlformats.org/officeDocument/2006/relationships/image" Target="../media/image44.png"/><Relationship Id="rId10" Type="http://schemas.openxmlformats.org/officeDocument/2006/relationships/image" Target="../media/image42.jpeg"/><Relationship Id="rId19" Type="http://schemas.openxmlformats.org/officeDocument/2006/relationships/slide" Target="slide217.xml"/><Relationship Id="rId4" Type="http://schemas.openxmlformats.org/officeDocument/2006/relationships/image" Target="../media/image19.png"/><Relationship Id="rId9" Type="http://schemas.openxmlformats.org/officeDocument/2006/relationships/image" Target="../media/image41.png"/><Relationship Id="rId14" Type="http://schemas.openxmlformats.org/officeDocument/2006/relationships/hyperlink" Target="https://dcc.ligo.org/cgi-bin/private/DocDB/ShowDocument?.submit=Number&amp;docid=D1100202&amp;version=" TargetMode="External"/></Relationships>
</file>

<file path=ppt/slides/_rels/slide252.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28" TargetMode="External"/><Relationship Id="rId7" Type="http://schemas.openxmlformats.org/officeDocument/2006/relationships/image" Target="../media/image200.png"/><Relationship Id="rId12"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36.png"/><Relationship Id="rId5" Type="http://schemas.openxmlformats.org/officeDocument/2006/relationships/image" Target="../media/image199.png"/><Relationship Id="rId10" Type="http://schemas.openxmlformats.org/officeDocument/2006/relationships/image" Target="../media/image44.png"/><Relationship Id="rId4" Type="http://schemas.openxmlformats.org/officeDocument/2006/relationships/image" Target="../media/image198.png"/><Relationship Id="rId9" Type="http://schemas.openxmlformats.org/officeDocument/2006/relationships/slide" Target="slide217.xml"/></Relationships>
</file>

<file path=ppt/slides/_rels/slide253.xml.rels><?xml version="1.0" encoding="UTF-8" standalone="yes"?>
<Relationships xmlns="http://schemas.openxmlformats.org/package/2006/relationships"><Relationship Id="rId8" Type="http://schemas.openxmlformats.org/officeDocument/2006/relationships/image" Target="../media/image203.png"/><Relationship Id="rId3" Type="http://schemas.openxmlformats.org/officeDocument/2006/relationships/hyperlink" Target="https://dcc.ligo.org/cgi-bin/private/DocDB/ShowDocument?docid=3379" TargetMode="External"/><Relationship Id="rId7" Type="http://schemas.openxmlformats.org/officeDocument/2006/relationships/image" Target="../media/image202.png"/><Relationship Id="rId12" Type="http://schemas.openxmlformats.org/officeDocument/2006/relationships/slide" Target="slide217.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201.png"/><Relationship Id="rId11" Type="http://schemas.openxmlformats.org/officeDocument/2006/relationships/image" Target="../media/image206.png"/><Relationship Id="rId5" Type="http://schemas.openxmlformats.org/officeDocument/2006/relationships/image" Target="../media/image36.png"/><Relationship Id="rId10" Type="http://schemas.openxmlformats.org/officeDocument/2006/relationships/image" Target="../media/image205.png"/><Relationship Id="rId4" Type="http://schemas.openxmlformats.org/officeDocument/2006/relationships/image" Target="../media/image44.png"/><Relationship Id="rId9" Type="http://schemas.openxmlformats.org/officeDocument/2006/relationships/image" Target="../media/image204.png"/></Relationships>
</file>

<file path=ppt/slides/_rels/slide25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4.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17.xml"/><Relationship Id="rId5" Type="http://schemas.openxmlformats.org/officeDocument/2006/relationships/hyperlink" Target="https://dcc.ligo.org/cgi-bin/private/DocDB/ShowDocument?.submit=Number&amp;docid=S1001146&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255.xml.rels><?xml version="1.0" encoding="UTF-8" standalone="yes"?>
<Relationships xmlns="http://schemas.openxmlformats.org/package/2006/relationships"><Relationship Id="rId2" Type="http://schemas.openxmlformats.org/officeDocument/2006/relationships/slide" Target="slide218.xml"/><Relationship Id="rId1" Type="http://schemas.openxmlformats.org/officeDocument/2006/relationships/slideLayout" Target="../slideLayouts/slideLayout3.xml"/></Relationships>
</file>

<file path=ppt/slides/_rels/slide256.xml.rels><?xml version="1.0" encoding="UTF-8" standalone="yes"?>
<Relationships xmlns="http://schemas.openxmlformats.org/package/2006/relationships"><Relationship Id="rId8" Type="http://schemas.openxmlformats.org/officeDocument/2006/relationships/image" Target="../media/image42.jpeg"/><Relationship Id="rId13" Type="http://schemas.openxmlformats.org/officeDocument/2006/relationships/image" Target="../media/image240.png"/><Relationship Id="rId18" Type="http://schemas.openxmlformats.org/officeDocument/2006/relationships/image" Target="../media/image241.png"/><Relationship Id="rId3" Type="http://schemas.openxmlformats.org/officeDocument/2006/relationships/image" Target="../media/image34.png"/><Relationship Id="rId7" Type="http://schemas.openxmlformats.org/officeDocument/2006/relationships/image" Target="../media/image41.png"/><Relationship Id="rId12" Type="http://schemas.openxmlformats.org/officeDocument/2006/relationships/hyperlink" Target="https://dcc.ligo.org/cgi-bin/private/DocDB/ShowDocument?.submit=Number&amp;docid=D1002693&amp;version=" TargetMode="External"/><Relationship Id="rId17" Type="http://schemas.openxmlformats.org/officeDocument/2006/relationships/image" Target="../media/image223.png"/><Relationship Id="rId2" Type="http://schemas.openxmlformats.org/officeDocument/2006/relationships/image" Target="../media/image19.png"/><Relationship Id="rId16" Type="http://schemas.openxmlformats.org/officeDocument/2006/relationships/image" Target="../media/image222.png"/><Relationship Id="rId20" Type="http://schemas.openxmlformats.org/officeDocument/2006/relationships/slide" Target="slide218.xml"/><Relationship Id="rId1" Type="http://schemas.openxmlformats.org/officeDocument/2006/relationships/slideLayout" Target="../slideLayouts/slideLayout3.xml"/><Relationship Id="rId6" Type="http://schemas.openxmlformats.org/officeDocument/2006/relationships/image" Target="../media/image40.png"/><Relationship Id="rId11" Type="http://schemas.openxmlformats.org/officeDocument/2006/relationships/image" Target="../media/image157.png"/><Relationship Id="rId5" Type="http://schemas.openxmlformats.org/officeDocument/2006/relationships/image" Target="../media/image39.png"/><Relationship Id="rId15" Type="http://schemas.openxmlformats.org/officeDocument/2006/relationships/image" Target="../media/image36.png"/><Relationship Id="rId10" Type="http://schemas.openxmlformats.org/officeDocument/2006/relationships/image" Target="../media/image35.png"/><Relationship Id="rId19" Type="http://schemas.openxmlformats.org/officeDocument/2006/relationships/image" Target="../media/image242.png"/><Relationship Id="rId4" Type="http://schemas.openxmlformats.org/officeDocument/2006/relationships/image" Target="../media/image38.png"/><Relationship Id="rId9" Type="http://schemas.openxmlformats.org/officeDocument/2006/relationships/image" Target="../media/image43.png"/><Relationship Id="rId14" Type="http://schemas.openxmlformats.org/officeDocument/2006/relationships/image" Target="../media/image44.png"/></Relationships>
</file>

<file path=ppt/slides/_rels/slide257.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31" TargetMode="External"/><Relationship Id="rId7" Type="http://schemas.openxmlformats.org/officeDocument/2006/relationships/image" Target="../media/image200.png"/><Relationship Id="rId12"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36.png"/><Relationship Id="rId5" Type="http://schemas.openxmlformats.org/officeDocument/2006/relationships/image" Target="../media/image199.png"/><Relationship Id="rId10" Type="http://schemas.openxmlformats.org/officeDocument/2006/relationships/image" Target="../media/image44.png"/><Relationship Id="rId4" Type="http://schemas.openxmlformats.org/officeDocument/2006/relationships/image" Target="../media/image198.png"/><Relationship Id="rId9" Type="http://schemas.openxmlformats.org/officeDocument/2006/relationships/slide" Target="slide218.xml"/></Relationships>
</file>

<file path=ppt/slides/_rels/slide258.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5.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18.xml"/><Relationship Id="rId5" Type="http://schemas.openxmlformats.org/officeDocument/2006/relationships/hyperlink" Target="https://dcc.ligo.org/cgi-bin/private/DocDB/ShowDocument?.submit=Number&amp;docid=S1001147&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259.xml.rels><?xml version="1.0" encoding="UTF-8" standalone="yes"?>
<Relationships xmlns="http://schemas.openxmlformats.org/package/2006/relationships"><Relationship Id="rId2" Type="http://schemas.openxmlformats.org/officeDocument/2006/relationships/slide" Target="slide219.xml"/><Relationship Id="rId1" Type="http://schemas.openxmlformats.org/officeDocument/2006/relationships/slideLayout" Target="../slideLayouts/slideLayout3.xml"/></Relationships>
</file>

<file path=ppt/slides/_rels/slide26.xml.rels><?xml version="1.0" encoding="UTF-8" standalone="yes"?>
<Relationships xmlns="http://schemas.openxmlformats.org/package/2006/relationships"><Relationship Id="rId8" Type="http://schemas.openxmlformats.org/officeDocument/2006/relationships/slide" Target="slide270.xml"/><Relationship Id="rId13" Type="http://schemas.openxmlformats.org/officeDocument/2006/relationships/slide" Target="slide216.xml"/><Relationship Id="rId18" Type="http://schemas.openxmlformats.org/officeDocument/2006/relationships/slide" Target="slide220.xml"/><Relationship Id="rId3" Type="http://schemas.openxmlformats.org/officeDocument/2006/relationships/slide" Target="slide72.xml"/><Relationship Id="rId21" Type="http://schemas.openxmlformats.org/officeDocument/2006/relationships/slide" Target="slide118.xml"/><Relationship Id="rId7" Type="http://schemas.openxmlformats.org/officeDocument/2006/relationships/slide" Target="slide269.xml"/><Relationship Id="rId12" Type="http://schemas.openxmlformats.org/officeDocument/2006/relationships/slide" Target="slide215.xml"/><Relationship Id="rId17" Type="http://schemas.openxmlformats.org/officeDocument/2006/relationships/slide" Target="slide219.xml"/><Relationship Id="rId2" Type="http://schemas.openxmlformats.org/officeDocument/2006/relationships/notesSlide" Target="../notesSlides/notesSlide14.xml"/><Relationship Id="rId16" Type="http://schemas.openxmlformats.org/officeDocument/2006/relationships/slide" Target="slide218.xml"/><Relationship Id="rId20" Type="http://schemas.openxmlformats.org/officeDocument/2006/relationships/slide" Target="slide116.xml"/><Relationship Id="rId1" Type="http://schemas.openxmlformats.org/officeDocument/2006/relationships/slideLayout" Target="../slideLayouts/slideLayout4.xml"/><Relationship Id="rId6" Type="http://schemas.openxmlformats.org/officeDocument/2006/relationships/slide" Target="slide268.xml"/><Relationship Id="rId11" Type="http://schemas.openxmlformats.org/officeDocument/2006/relationships/slide" Target="slide275.xml"/><Relationship Id="rId5" Type="http://schemas.openxmlformats.org/officeDocument/2006/relationships/slide" Target="slide267.xml"/><Relationship Id="rId15" Type="http://schemas.openxmlformats.org/officeDocument/2006/relationships/slide" Target="slide217.xml"/><Relationship Id="rId23" Type="http://schemas.openxmlformats.org/officeDocument/2006/relationships/slide" Target="slide120.xml"/><Relationship Id="rId10" Type="http://schemas.openxmlformats.org/officeDocument/2006/relationships/slide" Target="slide274.xml"/><Relationship Id="rId19" Type="http://schemas.openxmlformats.org/officeDocument/2006/relationships/slide" Target="slide114.xml"/><Relationship Id="rId4" Type="http://schemas.openxmlformats.org/officeDocument/2006/relationships/slide" Target="slide266.xml"/><Relationship Id="rId9" Type="http://schemas.openxmlformats.org/officeDocument/2006/relationships/slide" Target="slide272.xml"/><Relationship Id="rId14" Type="http://schemas.openxmlformats.org/officeDocument/2006/relationships/slide" Target="slide57.xml"/><Relationship Id="rId22" Type="http://schemas.openxmlformats.org/officeDocument/2006/relationships/slide" Target="slide184.xml"/></Relationships>
</file>

<file path=ppt/slides/_rels/slide26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30" TargetMode="External"/><Relationship Id="rId7" Type="http://schemas.openxmlformats.org/officeDocument/2006/relationships/image" Target="../media/image200.png"/><Relationship Id="rId12"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36.png"/><Relationship Id="rId5" Type="http://schemas.openxmlformats.org/officeDocument/2006/relationships/image" Target="../media/image199.png"/><Relationship Id="rId10" Type="http://schemas.openxmlformats.org/officeDocument/2006/relationships/image" Target="../media/image44.png"/><Relationship Id="rId4" Type="http://schemas.openxmlformats.org/officeDocument/2006/relationships/image" Target="../media/image198.png"/><Relationship Id="rId9" Type="http://schemas.openxmlformats.org/officeDocument/2006/relationships/slide" Target="slide219.xml"/></Relationships>
</file>

<file path=ppt/slides/_rels/slide261.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6.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19.xml"/><Relationship Id="rId5" Type="http://schemas.openxmlformats.org/officeDocument/2006/relationships/hyperlink" Target="https://dcc.ligo.org/cgi-bin/private/DocDB/ShowDocument?.submit=Number&amp;docid=S1001148&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262.xml.rels><?xml version="1.0" encoding="UTF-8" standalone="yes"?>
<Relationships xmlns="http://schemas.openxmlformats.org/package/2006/relationships"><Relationship Id="rId2" Type="http://schemas.openxmlformats.org/officeDocument/2006/relationships/slide" Target="slide220.xml"/><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20373&amp;version=" TargetMode="External"/><Relationship Id="rId3" Type="http://schemas.openxmlformats.org/officeDocument/2006/relationships/hyperlink" Target="https://dcc.ligo.org/cgi-bin/private/DocDB/ShowDocument?docid=22630" TargetMode="External"/><Relationship Id="rId7" Type="http://schemas.openxmlformats.org/officeDocument/2006/relationships/image" Target="../media/image200.png"/><Relationship Id="rId12" Type="http://schemas.openxmlformats.org/officeDocument/2006/relationships/image" Target="../media/image18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9499" TargetMode="External"/><Relationship Id="rId11" Type="http://schemas.openxmlformats.org/officeDocument/2006/relationships/image" Target="../media/image36.png"/><Relationship Id="rId5" Type="http://schemas.openxmlformats.org/officeDocument/2006/relationships/image" Target="../media/image199.png"/><Relationship Id="rId10" Type="http://schemas.openxmlformats.org/officeDocument/2006/relationships/image" Target="../media/image44.png"/><Relationship Id="rId4" Type="http://schemas.openxmlformats.org/officeDocument/2006/relationships/image" Target="../media/image198.png"/><Relationship Id="rId9" Type="http://schemas.openxmlformats.org/officeDocument/2006/relationships/slide" Target="slide220.xml"/></Relationships>
</file>

<file path=ppt/slides/_rels/slide26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37.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20.xml"/><Relationship Id="rId5" Type="http://schemas.openxmlformats.org/officeDocument/2006/relationships/hyperlink" Target="https://dcc.ligo.org/cgi-bin/private/DocDB/ShowDocument?.submit=Number&amp;docid=S1100946&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265.xml.rels><?xml version="1.0" encoding="UTF-8" standalone="yes"?>
<Relationships xmlns="http://schemas.openxmlformats.org/package/2006/relationships"><Relationship Id="rId8" Type="http://schemas.openxmlformats.org/officeDocument/2006/relationships/slide" Target="slide274.xml"/><Relationship Id="rId13" Type="http://schemas.openxmlformats.org/officeDocument/2006/relationships/slide" Target="slide217.xml"/><Relationship Id="rId18" Type="http://schemas.openxmlformats.org/officeDocument/2006/relationships/slide" Target="slide112.xml"/><Relationship Id="rId3" Type="http://schemas.openxmlformats.org/officeDocument/2006/relationships/slide" Target="slide267.xml"/><Relationship Id="rId21" Type="http://schemas.openxmlformats.org/officeDocument/2006/relationships/slide" Target="slide21.xml"/><Relationship Id="rId7" Type="http://schemas.openxmlformats.org/officeDocument/2006/relationships/slide" Target="slide272.xml"/><Relationship Id="rId12" Type="http://schemas.openxmlformats.org/officeDocument/2006/relationships/slide" Target="slide57.xml"/><Relationship Id="rId17" Type="http://schemas.openxmlformats.org/officeDocument/2006/relationships/slide" Target="slide111.xml"/><Relationship Id="rId2" Type="http://schemas.openxmlformats.org/officeDocument/2006/relationships/slide" Target="slide266.xml"/><Relationship Id="rId16" Type="http://schemas.openxmlformats.org/officeDocument/2006/relationships/slide" Target="slide220.xml"/><Relationship Id="rId20"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slide" Target="slide216.xml"/><Relationship Id="rId24" Type="http://schemas.openxmlformats.org/officeDocument/2006/relationships/slide" Target="slide5.xml"/><Relationship Id="rId5" Type="http://schemas.openxmlformats.org/officeDocument/2006/relationships/slide" Target="slide269.xml"/><Relationship Id="rId15" Type="http://schemas.openxmlformats.org/officeDocument/2006/relationships/slide" Target="slide219.xml"/><Relationship Id="rId23" Type="http://schemas.openxmlformats.org/officeDocument/2006/relationships/hyperlink" Target="https://dcc.ligo.org/cgi-bin/private/DocDB/ShowDocument?docid=58498" TargetMode="External"/><Relationship Id="rId10" Type="http://schemas.openxmlformats.org/officeDocument/2006/relationships/slide" Target="slide215.xml"/><Relationship Id="rId19" Type="http://schemas.openxmlformats.org/officeDocument/2006/relationships/slide" Target="slide118.xml"/><Relationship Id="rId4" Type="http://schemas.openxmlformats.org/officeDocument/2006/relationships/slide" Target="slide268.xml"/><Relationship Id="rId9" Type="http://schemas.openxmlformats.org/officeDocument/2006/relationships/slide" Target="slide275.xml"/><Relationship Id="rId14" Type="http://schemas.openxmlformats.org/officeDocument/2006/relationships/slide" Target="slide218.xml"/><Relationship Id="rId22" Type="http://schemas.openxmlformats.org/officeDocument/2006/relationships/slide" Target="slide72.xml"/></Relationships>
</file>

<file path=ppt/slides/_rels/slide266.xml.rels><?xml version="1.0" encoding="UTF-8" standalone="yes"?>
<Relationships xmlns="http://schemas.openxmlformats.org/package/2006/relationships"><Relationship Id="rId13" Type="http://schemas.openxmlformats.org/officeDocument/2006/relationships/slide" Target="slide287.xml"/><Relationship Id="rId18" Type="http://schemas.openxmlformats.org/officeDocument/2006/relationships/hyperlink" Target="https://dcc.ligo.org/cgi-bin/private/DocDB/ShowDocument?docid=11811" TargetMode="External"/><Relationship Id="rId26" Type="http://schemas.openxmlformats.org/officeDocument/2006/relationships/slide" Target="slide281.xml"/><Relationship Id="rId39" Type="http://schemas.openxmlformats.org/officeDocument/2006/relationships/slide" Target="slide284.xml"/><Relationship Id="rId21" Type="http://schemas.openxmlformats.org/officeDocument/2006/relationships/hyperlink" Target="https://dcc.ligo.org/cgi-bin/private/DocDB/ShowDocument?.submit=Number&amp;docid=S1000264&amp;version=" TargetMode="External"/><Relationship Id="rId34" Type="http://schemas.openxmlformats.org/officeDocument/2006/relationships/slide" Target="slide289.xml"/><Relationship Id="rId42" Type="http://schemas.openxmlformats.org/officeDocument/2006/relationships/hyperlink" Target="https://dcc.ligo.org/cgi-bin/private/DocDB/ShowDocument?.submit=Number&amp;docid=D1000726&amp;version=" TargetMode="External"/><Relationship Id="rId47" Type="http://schemas.openxmlformats.org/officeDocument/2006/relationships/slide" Target="slide293.xml"/><Relationship Id="rId50" Type="http://schemas.openxmlformats.org/officeDocument/2006/relationships/hyperlink" Target="https://dcc.ligo.org/cgi-bin/private/DocDB/ShowDocument?.submit=Number&amp;docid=S1101805&amp;version=" TargetMode="External"/><Relationship Id="rId55" Type="http://schemas.openxmlformats.org/officeDocument/2006/relationships/hyperlink" Target="https://dcc.ligo.org/cgi-bin/private/DocDB/ShowDocument?.submit=Number&amp;docid=S1001157&amp;version=" TargetMode="External"/><Relationship Id="rId7" Type="http://schemas.openxmlformats.org/officeDocument/2006/relationships/hyperlink" Target="https://dcc.ligo.org/cgi-bin/private/DocDB/ShowDocument?.submit=Number&amp;docid=S1104062&amp;version=" TargetMode="External"/><Relationship Id="rId12" Type="http://schemas.openxmlformats.org/officeDocument/2006/relationships/hyperlink" Target="https://dcc.ligo.org/cgi-bin/private/DocDB/ShowDocument?.submit=Number&amp;docid=S1000349&amp;version=" TargetMode="External"/><Relationship Id="rId17" Type="http://schemas.openxmlformats.org/officeDocument/2006/relationships/slide" Target="slide277.xml"/><Relationship Id="rId25" Type="http://schemas.openxmlformats.org/officeDocument/2006/relationships/hyperlink" Target="https://dcc.ligo.org/cgi-bin/private/DocDB/ShowDocument?.submit=Number&amp;docid=S1000722&amp;version=" TargetMode="External"/><Relationship Id="rId33" Type="http://schemas.openxmlformats.org/officeDocument/2006/relationships/hyperlink" Target="https://dcc.ligo.org/cgi-bin/private/DocDB/ShowDocument?.submit=Number&amp;docid=S1001186&amp;version=" TargetMode="External"/><Relationship Id="rId38" Type="http://schemas.openxmlformats.org/officeDocument/2006/relationships/hyperlink" Target="https://dcc.ligo.org/cgi-bin/private/DocDB/ShowDocument?.submit=Number&amp;docid=S1001198&amp;version=" TargetMode="External"/><Relationship Id="rId46" Type="http://schemas.openxmlformats.org/officeDocument/2006/relationships/hyperlink" Target="https://dcc.ligo.org/cgi-bin/private/DocDB/ShowDocument?.submit=Number&amp;docid=S1101782&amp;version=" TargetMode="External"/><Relationship Id="rId59" Type="http://schemas.openxmlformats.org/officeDocument/2006/relationships/slide" Target="slide49.xml"/><Relationship Id="rId2" Type="http://schemas.openxmlformats.org/officeDocument/2006/relationships/notesSlide" Target="../notesSlides/notesSlide138.xml"/><Relationship Id="rId16" Type="http://schemas.openxmlformats.org/officeDocument/2006/relationships/hyperlink" Target="https://dcc.ligo.org/cgi-bin/private/DocDB/ShowDocument?.submit=Number&amp;docid=S1000347&amp;version=" TargetMode="External"/><Relationship Id="rId20" Type="http://schemas.openxmlformats.org/officeDocument/2006/relationships/slide" Target="slide278.xml"/><Relationship Id="rId29" Type="http://schemas.openxmlformats.org/officeDocument/2006/relationships/hyperlink" Target="https://dcc.ligo.org/cgi-bin/private/DocDB/ShowDocument?.submit=Number&amp;docid=S1001188&amp;version=" TargetMode="External"/><Relationship Id="rId41" Type="http://schemas.openxmlformats.org/officeDocument/2006/relationships/slide" Target="slide296.xml"/><Relationship Id="rId54" Type="http://schemas.openxmlformats.org/officeDocument/2006/relationships/slide" Target="slide282.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599&amp;version=" TargetMode="External"/><Relationship Id="rId11" Type="http://schemas.openxmlformats.org/officeDocument/2006/relationships/hyperlink" Target="https://dcc.ligo.org/cgi-bin/private/DocDB/ShowDocument?docid=13169" TargetMode="External"/><Relationship Id="rId24" Type="http://schemas.openxmlformats.org/officeDocument/2006/relationships/slide" Target="slide280.xml"/><Relationship Id="rId32" Type="http://schemas.openxmlformats.org/officeDocument/2006/relationships/slide" Target="slide290.xml"/><Relationship Id="rId37" Type="http://schemas.openxmlformats.org/officeDocument/2006/relationships/slide" Target="slide285.xml"/><Relationship Id="rId40" Type="http://schemas.openxmlformats.org/officeDocument/2006/relationships/hyperlink" Target="https://dcc.ligo.org/cgi-bin/private/DocDB/ShowDocument?.submit=Number&amp;docid=S1001197&amp;version=" TargetMode="External"/><Relationship Id="rId45" Type="http://schemas.openxmlformats.org/officeDocument/2006/relationships/hyperlink" Target="https://dcc.ligo.org/cgi-bin/private/DocDB/ShowDocument?.submit=Number&amp;docid=D1000725&amp;version=" TargetMode="External"/><Relationship Id="rId53" Type="http://schemas.openxmlformats.org/officeDocument/2006/relationships/hyperlink" Target="https://dcc.ligo.org/cgi-bin/private/DocDB/ShowDocument?.submit=Number&amp;docid=S1100327&amp;version=" TargetMode="External"/><Relationship Id="rId58" Type="http://schemas.openxmlformats.org/officeDocument/2006/relationships/image" Target="../media/image28.png"/><Relationship Id="rId5" Type="http://schemas.openxmlformats.org/officeDocument/2006/relationships/image" Target="../media/image12.png"/><Relationship Id="rId15" Type="http://schemas.openxmlformats.org/officeDocument/2006/relationships/slide" Target="slide286.xml"/><Relationship Id="rId23" Type="http://schemas.openxmlformats.org/officeDocument/2006/relationships/hyperlink" Target="https://dcc.ligo.org/cgi-bin/private/DocDB/ShowDocument?.submit=Number&amp;docid=S1000721&amp;version=" TargetMode="External"/><Relationship Id="rId28" Type="http://schemas.openxmlformats.org/officeDocument/2006/relationships/slide" Target="slide292.xml"/><Relationship Id="rId36" Type="http://schemas.openxmlformats.org/officeDocument/2006/relationships/hyperlink" Target="https://dcc.ligo.org/cgi-bin/private/DocDB/ShowDocument?.submit=Number&amp;docid=S1101815&amp;version=" TargetMode="External"/><Relationship Id="rId49" Type="http://schemas.openxmlformats.org/officeDocument/2006/relationships/slide" Target="slide294.xml"/><Relationship Id="rId57" Type="http://schemas.openxmlformats.org/officeDocument/2006/relationships/slide" Target="slide42.xml"/><Relationship Id="rId10" Type="http://schemas.openxmlformats.org/officeDocument/2006/relationships/slide" Target="slide288.xml"/><Relationship Id="rId19" Type="http://schemas.openxmlformats.org/officeDocument/2006/relationships/hyperlink" Target="https://dcc.ligo.org/cgi-bin/private/DocDB/ShowDocument?.submit=Number&amp;docid=S1000260&amp;version=" TargetMode="External"/><Relationship Id="rId31" Type="http://schemas.openxmlformats.org/officeDocument/2006/relationships/hyperlink" Target="https://dcc.ligo.org/cgi-bin/private/DocDB/ShowDocument?.submit=Number&amp;docid=S1001187&amp;version=" TargetMode="External"/><Relationship Id="rId44" Type="http://schemas.openxmlformats.org/officeDocument/2006/relationships/slide" Target="slide295.xml"/><Relationship Id="rId52" Type="http://schemas.openxmlformats.org/officeDocument/2006/relationships/hyperlink" Target="https://dcc.ligo.org/cgi-bin/private/DocDB/ShowDocument?.submit=Number&amp;docid=D0902783&amp;version=" TargetMode="External"/><Relationship Id="rId4" Type="http://schemas.openxmlformats.org/officeDocument/2006/relationships/image" Target="../media/image11.png"/><Relationship Id="rId9" Type="http://schemas.openxmlformats.org/officeDocument/2006/relationships/image" Target="../media/image19.png"/><Relationship Id="rId14" Type="http://schemas.openxmlformats.org/officeDocument/2006/relationships/hyperlink" Target="https://dcc.ligo.org/cgi-bin/private/DocDB/ShowDocument?.submit=Number&amp;docid=S1000348&amp;version=" TargetMode="External"/><Relationship Id="rId22" Type="http://schemas.openxmlformats.org/officeDocument/2006/relationships/slide" Target="slide279.xml"/><Relationship Id="rId27" Type="http://schemas.openxmlformats.org/officeDocument/2006/relationships/hyperlink" Target="https://dcc.ligo.org/cgi-bin/private/DocDB/ShowDocument?.submit=Number&amp;docid=S1000273&amp;version=" TargetMode="External"/><Relationship Id="rId30" Type="http://schemas.openxmlformats.org/officeDocument/2006/relationships/slide" Target="slide291.xml"/><Relationship Id="rId35" Type="http://schemas.openxmlformats.org/officeDocument/2006/relationships/hyperlink" Target="https://dcc.ligo.org/cgi-bin/private/DocDB/ShowDocument?.submit=Number&amp;docid=D1000305&amp;version=" TargetMode="External"/><Relationship Id="rId43" Type="http://schemas.openxmlformats.org/officeDocument/2006/relationships/hyperlink" Target="https://dcc.ligo.org/cgi-bin/private/DocDB/ShowDocument?.submit=Number&amp;docid=S1101802&amp;version=" TargetMode="External"/><Relationship Id="rId48" Type="http://schemas.openxmlformats.org/officeDocument/2006/relationships/hyperlink" Target="https://dcc.ligo.org/cgi-bin/private/DocDB/ShowDocument?.submit=Number&amp;docid=S1101781&amp;version=" TargetMode="External"/><Relationship Id="rId56" Type="http://schemas.openxmlformats.org/officeDocument/2006/relationships/slide" Target="slide21.xml"/><Relationship Id="rId8" Type="http://schemas.openxmlformats.org/officeDocument/2006/relationships/image" Target="../media/image13.png"/><Relationship Id="rId51" Type="http://schemas.openxmlformats.org/officeDocument/2006/relationships/slide" Target="slide283.xml"/><Relationship Id="rId3" Type="http://schemas.openxmlformats.org/officeDocument/2006/relationships/image" Target="../media/image243.png"/></Relationships>
</file>

<file path=ppt/slides/_rels/slide267.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hyperlink" Target="https://dcc.ligo.org/cgi-bin/private/DocDB/ShowDocument?.submit=Number&amp;docid=S1105149&amp;version=" TargetMode="External"/><Relationship Id="rId18" Type="http://schemas.openxmlformats.org/officeDocument/2006/relationships/slide" Target="slide305.xml"/><Relationship Id="rId26" Type="http://schemas.openxmlformats.org/officeDocument/2006/relationships/hyperlink" Target="https://dcc.ligo.org/cgi-bin/private/DocDB/ShowDocument?.submit=Number&amp;docid=S1105146&amp;version=" TargetMode="External"/><Relationship Id="rId3" Type="http://schemas.openxmlformats.org/officeDocument/2006/relationships/image" Target="../media/image11.png"/><Relationship Id="rId21" Type="http://schemas.openxmlformats.org/officeDocument/2006/relationships/slide" Target="slide304.xml"/><Relationship Id="rId34" Type="http://schemas.openxmlformats.org/officeDocument/2006/relationships/slide" Target="slide52.xml"/><Relationship Id="rId7" Type="http://schemas.openxmlformats.org/officeDocument/2006/relationships/image" Target="../media/image13.png"/><Relationship Id="rId12" Type="http://schemas.openxmlformats.org/officeDocument/2006/relationships/slide" Target="slide299.xml"/><Relationship Id="rId17" Type="http://schemas.openxmlformats.org/officeDocument/2006/relationships/image" Target="../media/image30.png"/><Relationship Id="rId25" Type="http://schemas.openxmlformats.org/officeDocument/2006/relationships/slide" Target="slide302.xml"/><Relationship Id="rId33" Type="http://schemas.openxmlformats.org/officeDocument/2006/relationships/image" Target="../media/image29.png"/><Relationship Id="rId2" Type="http://schemas.openxmlformats.org/officeDocument/2006/relationships/notesSlide" Target="../notesSlides/notesSlide139.xml"/><Relationship Id="rId16" Type="http://schemas.openxmlformats.org/officeDocument/2006/relationships/image" Target="../media/image244.png"/><Relationship Id="rId20" Type="http://schemas.openxmlformats.org/officeDocument/2006/relationships/hyperlink" Target="https://dcc.ligo.org/cgi-bin/private/DocDB/ShowDocument?.submit=Number&amp;docid=S1001140&amp;version=" TargetMode="External"/><Relationship Id="rId29" Type="http://schemas.openxmlformats.org/officeDocument/2006/relationships/slide" Target="slide21.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4356&amp;version=" TargetMode="External"/><Relationship Id="rId11" Type="http://schemas.openxmlformats.org/officeDocument/2006/relationships/hyperlink" Target="https://dcc.ligo.org/cgi-bin/private/DocDB/ShowDocument?.submit=Number&amp;docid=S1105148&amp;version=" TargetMode="External"/><Relationship Id="rId24" Type="http://schemas.openxmlformats.org/officeDocument/2006/relationships/hyperlink" Target="https://dcc.ligo.org/cgi-bin/private/DocDB/ShowDocument?.submit=Number&amp;docid=S1105147&amp;version=" TargetMode="External"/><Relationship Id="rId32" Type="http://schemas.openxmlformats.org/officeDocument/2006/relationships/slide" Target="slide49.xml"/><Relationship Id="rId5" Type="http://schemas.openxmlformats.org/officeDocument/2006/relationships/hyperlink" Target="https://dcc.ligo.org/cgi-bin/private/DocDB/ShowDocument?.submit=Number&amp;docid=D1000599&amp;version=" TargetMode="External"/><Relationship Id="rId15" Type="http://schemas.openxmlformats.org/officeDocument/2006/relationships/hyperlink" Target="https://dcc.ligo.org/cgi-bin/private/DocDB/ShowDocument?.submit=Number&amp;docid=S1105129&amp;version=" TargetMode="External"/><Relationship Id="rId23" Type="http://schemas.openxmlformats.org/officeDocument/2006/relationships/slide" Target="slide301.xml"/><Relationship Id="rId28" Type="http://schemas.openxmlformats.org/officeDocument/2006/relationships/hyperlink" Target="https://dcc.ligo.org/cgi-bin/private/DocDB/ShowDocument?.submit=Number&amp;docid=S1105145&amp;version=" TargetMode="External"/><Relationship Id="rId10" Type="http://schemas.openxmlformats.org/officeDocument/2006/relationships/hyperlink" Target="https://dcc.ligo.org/cgi-bin/private/DocDB/ShowDocument?.submit=Number&amp;docid=D0902783&amp;version=" TargetMode="External"/><Relationship Id="rId19" Type="http://schemas.openxmlformats.org/officeDocument/2006/relationships/hyperlink" Target="https://dcc.ligo.org/cgi-bin/private/DocDB/ShowDocument?docid=13265" TargetMode="External"/><Relationship Id="rId31" Type="http://schemas.openxmlformats.org/officeDocument/2006/relationships/image" Target="../media/image28.png"/><Relationship Id="rId4" Type="http://schemas.openxmlformats.org/officeDocument/2006/relationships/image" Target="../media/image12.png"/><Relationship Id="rId9" Type="http://schemas.openxmlformats.org/officeDocument/2006/relationships/slide" Target="slide300.xml"/><Relationship Id="rId14" Type="http://schemas.openxmlformats.org/officeDocument/2006/relationships/slide" Target="slide298.xml"/><Relationship Id="rId22" Type="http://schemas.openxmlformats.org/officeDocument/2006/relationships/hyperlink" Target="https://dcc.ligo.org/cgi-bin/private/DocDB/ShowDocument?.submit=Number&amp;docid=S1001141&amp;version=" TargetMode="External"/><Relationship Id="rId27" Type="http://schemas.openxmlformats.org/officeDocument/2006/relationships/slide" Target="slide303.xml"/><Relationship Id="rId30" Type="http://schemas.openxmlformats.org/officeDocument/2006/relationships/slide" Target="slide42.xml"/></Relationships>
</file>

<file path=ppt/slides/_rels/slide268.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slide" Target="slide308.xml"/><Relationship Id="rId18" Type="http://schemas.openxmlformats.org/officeDocument/2006/relationships/slide" Target="slide42.xml"/><Relationship Id="rId3" Type="http://schemas.openxmlformats.org/officeDocument/2006/relationships/hyperlink" Target="https://dcc.ligo.org/cgi-bin/private/DocDB/ShowDocument?.submit=Number&amp;docid=D0902810&amp;version=" TargetMode="External"/><Relationship Id="rId21" Type="http://schemas.openxmlformats.org/officeDocument/2006/relationships/slide" Target="slide45.xml"/><Relationship Id="rId7" Type="http://schemas.openxmlformats.org/officeDocument/2006/relationships/image" Target="../media/image13.png"/><Relationship Id="rId12" Type="http://schemas.openxmlformats.org/officeDocument/2006/relationships/hyperlink" Target="https://dcc.ligo.org/cgi-bin/private/DocDB/ShowDocument?.submit=Number&amp;docid=S1001139&amp;version=" TargetMode="External"/><Relationship Id="rId17" Type="http://schemas.openxmlformats.org/officeDocument/2006/relationships/slide" Target="slide21.xml"/><Relationship Id="rId2" Type="http://schemas.openxmlformats.org/officeDocument/2006/relationships/notesSlide" Target="../notesSlides/notesSlide140.xml"/><Relationship Id="rId16" Type="http://schemas.openxmlformats.org/officeDocument/2006/relationships/hyperlink" Target="https://dcc.ligo.org/cgi-bin/private/DocDB/ShowDocument?.submit=Number&amp;docid=S1103891&amp;version=" TargetMode="External"/><Relationship Id="rId20" Type="http://schemas.openxmlformats.org/officeDocument/2006/relationships/slide" Target="slide49.xml"/><Relationship Id="rId1" Type="http://schemas.openxmlformats.org/officeDocument/2006/relationships/slideLayout" Target="../slideLayouts/slideLayout3.xml"/><Relationship Id="rId6" Type="http://schemas.openxmlformats.org/officeDocument/2006/relationships/image" Target="../media/image12.png"/><Relationship Id="rId11" Type="http://schemas.openxmlformats.org/officeDocument/2006/relationships/hyperlink" Target="https://dcc.ligo.org/cgi-bin/private/DocDB/ShowDocument?docid=13265" TargetMode="External"/><Relationship Id="rId24" Type="http://schemas.openxmlformats.org/officeDocument/2006/relationships/image" Target="../media/image245.png"/><Relationship Id="rId5" Type="http://schemas.openxmlformats.org/officeDocument/2006/relationships/image" Target="../media/image11.png"/><Relationship Id="rId15" Type="http://schemas.openxmlformats.org/officeDocument/2006/relationships/slide" Target="slide307.xml"/><Relationship Id="rId23" Type="http://schemas.openxmlformats.org/officeDocument/2006/relationships/slide" Target="slide52.xml"/><Relationship Id="rId10" Type="http://schemas.openxmlformats.org/officeDocument/2006/relationships/slide" Target="slide309.xml"/><Relationship Id="rId19" Type="http://schemas.openxmlformats.org/officeDocument/2006/relationships/image" Target="../media/image28.png"/><Relationship Id="rId4" Type="http://schemas.openxmlformats.org/officeDocument/2006/relationships/hyperlink" Target="https://dcc.ligo.org/cgi-bin/private/DocDB/ShowDocument?.submit=Number&amp;docid=S1104357&amp;version=" TargetMode="External"/><Relationship Id="rId9" Type="http://schemas.openxmlformats.org/officeDocument/2006/relationships/image" Target="../media/image30.png"/><Relationship Id="rId14" Type="http://schemas.openxmlformats.org/officeDocument/2006/relationships/hyperlink" Target="https://dcc.ligo.org/cgi-bin/private/DocDB/ShowDocument?.submit=Number&amp;docid=S1001133&amp;version=" TargetMode="External"/><Relationship Id="rId22" Type="http://schemas.openxmlformats.org/officeDocument/2006/relationships/image" Target="../media/image29.png"/></Relationships>
</file>

<file path=ppt/slides/_rels/slide269.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slide" Target="slide314.xml"/><Relationship Id="rId18" Type="http://schemas.openxmlformats.org/officeDocument/2006/relationships/hyperlink" Target="https://dcc.ligo.org/cgi-bin/private/DocDB/ShowDocument?.submit=Number&amp;docid=S1000257&amp;version=" TargetMode="External"/><Relationship Id="rId26" Type="http://schemas.openxmlformats.org/officeDocument/2006/relationships/image" Target="../media/image28.png"/><Relationship Id="rId3" Type="http://schemas.openxmlformats.org/officeDocument/2006/relationships/image" Target="../media/image246.png"/><Relationship Id="rId21" Type="http://schemas.openxmlformats.org/officeDocument/2006/relationships/slide" Target="slide318.xml"/><Relationship Id="rId7" Type="http://schemas.openxmlformats.org/officeDocument/2006/relationships/image" Target="../media/image12.png"/><Relationship Id="rId12" Type="http://schemas.openxmlformats.org/officeDocument/2006/relationships/hyperlink" Target="https://dcc.ligo.org/cgi-bin/private/DocDB/ShowDocument?.submit=Number&amp;docid=S1000253&amp;version=" TargetMode="External"/><Relationship Id="rId17" Type="http://schemas.openxmlformats.org/officeDocument/2006/relationships/slide" Target="slide316.xml"/><Relationship Id="rId25" Type="http://schemas.openxmlformats.org/officeDocument/2006/relationships/slide" Target="slide42.xml"/><Relationship Id="rId2" Type="http://schemas.openxmlformats.org/officeDocument/2006/relationships/notesSlide" Target="../notesSlides/notesSlide141.xml"/><Relationship Id="rId16" Type="http://schemas.openxmlformats.org/officeDocument/2006/relationships/hyperlink" Target="https://dcc.ligo.org/cgi-bin/private/DocDB/ShowDocument?.submit=Number&amp;docid=S1000262&amp;version=" TargetMode="External"/><Relationship Id="rId20" Type="http://schemas.openxmlformats.org/officeDocument/2006/relationships/hyperlink" Target="https://dcc.ligo.org/cgi-bin/private/DocDB/ShowDocument?.submit=Number&amp;docid=S1000259&amp;version=" TargetMode="External"/><Relationship Id="rId1" Type="http://schemas.openxmlformats.org/officeDocument/2006/relationships/slideLayout" Target="../slideLayouts/slideLayout3.xml"/><Relationship Id="rId6" Type="http://schemas.openxmlformats.org/officeDocument/2006/relationships/image" Target="../media/image11.png"/><Relationship Id="rId11" Type="http://schemas.openxmlformats.org/officeDocument/2006/relationships/hyperlink" Target="https://dcc.ligo.org/cgi-bin/private/DocDB/ShowDocument?docid=11811" TargetMode="External"/><Relationship Id="rId24" Type="http://schemas.openxmlformats.org/officeDocument/2006/relationships/slide" Target="slide21.xml"/><Relationship Id="rId5" Type="http://schemas.openxmlformats.org/officeDocument/2006/relationships/hyperlink" Target="https://dcc.ligo.org/cgi-bin/private/DocDB/ShowDocument?.submit=Number&amp;docid=S1104358&amp;version=" TargetMode="External"/><Relationship Id="rId15" Type="http://schemas.openxmlformats.org/officeDocument/2006/relationships/slide" Target="slide315.xml"/><Relationship Id="rId23" Type="http://schemas.openxmlformats.org/officeDocument/2006/relationships/hyperlink" Target="https://dcc.ligo.org/cgi-bin/private/DocDB/ShowDocument?docid=13169" TargetMode="External"/><Relationship Id="rId10" Type="http://schemas.openxmlformats.org/officeDocument/2006/relationships/slide" Target="slide313.xml"/><Relationship Id="rId19" Type="http://schemas.openxmlformats.org/officeDocument/2006/relationships/slide" Target="slide317.xml"/><Relationship Id="rId4" Type="http://schemas.openxmlformats.org/officeDocument/2006/relationships/hyperlink" Target="https://dcc.ligo.org/cgi-bin/private/DocDB/ShowDocument?.submit=Number&amp;docid=D0902810&amp;version=" TargetMode="External"/><Relationship Id="rId9" Type="http://schemas.openxmlformats.org/officeDocument/2006/relationships/image" Target="../media/image19.png"/><Relationship Id="rId14" Type="http://schemas.openxmlformats.org/officeDocument/2006/relationships/hyperlink" Target="https://dcc.ligo.org/cgi-bin/private/DocDB/ShowDocument?.submit=Number&amp;docid=S1000261&amp;version=" TargetMode="External"/><Relationship Id="rId22" Type="http://schemas.openxmlformats.org/officeDocument/2006/relationships/hyperlink" Target="https://dcc.ligo.org/cgi-bin/private/DocDB/ShowDocument?.submit=Number&amp;docid=S1000723&amp;version=" TargetMode="External"/><Relationship Id="rId27" Type="http://schemas.openxmlformats.org/officeDocument/2006/relationships/slide" Target="slide49.xml"/></Relationships>
</file>

<file path=ppt/slides/_rels/slide27.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slide" Target="slide4.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270.xml.rels><?xml version="1.0" encoding="UTF-8" standalone="yes"?>
<Relationships xmlns="http://schemas.openxmlformats.org/package/2006/relationships"><Relationship Id="rId13" Type="http://schemas.openxmlformats.org/officeDocument/2006/relationships/slide" Target="slide321.xml"/><Relationship Id="rId18" Type="http://schemas.openxmlformats.org/officeDocument/2006/relationships/hyperlink" Target="https://dcc.ligo.org/cgi-bin/private/DocDB/ShowDocument?docid=11811" TargetMode="External"/><Relationship Id="rId26" Type="http://schemas.openxmlformats.org/officeDocument/2006/relationships/hyperlink" Target="https://dcc.ligo.org/cgi-bin/private/DocDB/ShowDocument?docid=13412" TargetMode="External"/><Relationship Id="rId39" Type="http://schemas.openxmlformats.org/officeDocument/2006/relationships/slide" Target="slide327.xml"/><Relationship Id="rId3" Type="http://schemas.openxmlformats.org/officeDocument/2006/relationships/image" Target="../media/image247.png"/><Relationship Id="rId21" Type="http://schemas.openxmlformats.org/officeDocument/2006/relationships/hyperlink" Target="https://dcc.ligo.org/cgi-bin/private/DocDB/ShowDocument?docid=11843" TargetMode="External"/><Relationship Id="rId34" Type="http://schemas.openxmlformats.org/officeDocument/2006/relationships/hyperlink" Target="https://dcc.ligo.org/cgi-bin/private/DocDB/ShowDocument?.submit=Number&amp;docid=S1103888&amp;version=" TargetMode="External"/><Relationship Id="rId42" Type="http://schemas.openxmlformats.org/officeDocument/2006/relationships/slide" Target="slide329.xml"/><Relationship Id="rId47" Type="http://schemas.openxmlformats.org/officeDocument/2006/relationships/slide" Target="slide45.xml"/><Relationship Id="rId7" Type="http://schemas.openxmlformats.org/officeDocument/2006/relationships/hyperlink" Target="https://dcc.ligo.org/cgi-bin/private/DocDB/ShowDocument?.submit=Number&amp;docid=S1105375&amp;version=" TargetMode="External"/><Relationship Id="rId12" Type="http://schemas.openxmlformats.org/officeDocument/2006/relationships/hyperlink" Target="https://dcc.ligo.org/cgi-bin/private/DocDB/ShowDocument?docid=20891" TargetMode="External"/><Relationship Id="rId17" Type="http://schemas.openxmlformats.org/officeDocument/2006/relationships/slide" Target="slide330.xml"/><Relationship Id="rId25" Type="http://schemas.openxmlformats.org/officeDocument/2006/relationships/slide" Target="slide323.xml"/><Relationship Id="rId33" Type="http://schemas.openxmlformats.org/officeDocument/2006/relationships/hyperlink" Target="https://dcc.ligo.org/cgi-bin/private/DocDB/ShowDocument?docid=13265" TargetMode="External"/><Relationship Id="rId38" Type="http://schemas.openxmlformats.org/officeDocument/2006/relationships/hyperlink" Target="https://dcc.ligo.org/cgi-bin/private/DocDB/ShowDocument?docid=7239" TargetMode="External"/><Relationship Id="rId46" Type="http://schemas.openxmlformats.org/officeDocument/2006/relationships/slide" Target="slide49.xml"/><Relationship Id="rId2" Type="http://schemas.openxmlformats.org/officeDocument/2006/relationships/notesSlide" Target="../notesSlides/notesSlide142.xml"/><Relationship Id="rId16" Type="http://schemas.openxmlformats.org/officeDocument/2006/relationships/hyperlink" Target="https://dcc.ligo.org/cgi-bin/private/DocDB/ShowDocument?docid=14691" TargetMode="External"/><Relationship Id="rId20" Type="http://schemas.openxmlformats.org/officeDocument/2006/relationships/slide" Target="slide331.xml"/><Relationship Id="rId29" Type="http://schemas.openxmlformats.org/officeDocument/2006/relationships/slide" Target="slide325.xml"/><Relationship Id="rId41" Type="http://schemas.openxmlformats.org/officeDocument/2006/relationships/hyperlink" Target="https://dcc.ligo.org/cgi-bin/private/DocDB/ShowDocument?docid=38819"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0022&amp;version=" TargetMode="External"/><Relationship Id="rId11" Type="http://schemas.openxmlformats.org/officeDocument/2006/relationships/hyperlink" Target="https://dcc.ligo.org/cgi-bin/private/DocDB/ShowDocument?docid=13439" TargetMode="External"/><Relationship Id="rId24" Type="http://schemas.openxmlformats.org/officeDocument/2006/relationships/hyperlink" Target="https://dcc.ligo.org/cgi-bin/private/DocDB/ShowDocument?docid=25919" TargetMode="External"/><Relationship Id="rId32" Type="http://schemas.openxmlformats.org/officeDocument/2006/relationships/slide" Target="slide334.xml"/><Relationship Id="rId37" Type="http://schemas.openxmlformats.org/officeDocument/2006/relationships/slide" Target="slide326.xml"/><Relationship Id="rId40" Type="http://schemas.openxmlformats.org/officeDocument/2006/relationships/slide" Target="slide328.xml"/><Relationship Id="rId45" Type="http://schemas.openxmlformats.org/officeDocument/2006/relationships/image" Target="../media/image28.png"/><Relationship Id="rId5" Type="http://schemas.openxmlformats.org/officeDocument/2006/relationships/image" Target="../media/image12.png"/><Relationship Id="rId15" Type="http://schemas.openxmlformats.org/officeDocument/2006/relationships/slide" Target="slide322.xml"/><Relationship Id="rId23" Type="http://schemas.openxmlformats.org/officeDocument/2006/relationships/hyperlink" Target="https://dcc.ligo.org/cgi-bin/private/DocDB/ShowDocument?docid=13169" TargetMode="External"/><Relationship Id="rId28" Type="http://schemas.openxmlformats.org/officeDocument/2006/relationships/hyperlink" Target="https://dcc.ligo.org/cgi-bin/private/DocDB/ShowDocument?docid=13413" TargetMode="External"/><Relationship Id="rId36" Type="http://schemas.openxmlformats.org/officeDocument/2006/relationships/hyperlink" Target="https://dcc.ligo.org/cgi-bin/private/DocDB/ShowDocument?.submit=Number&amp;docid=S1001143&amp;version=" TargetMode="External"/><Relationship Id="rId49" Type="http://schemas.openxmlformats.org/officeDocument/2006/relationships/slide" Target="slide52.xml"/><Relationship Id="rId10" Type="http://schemas.openxmlformats.org/officeDocument/2006/relationships/slide" Target="slide320.xml"/><Relationship Id="rId19" Type="http://schemas.openxmlformats.org/officeDocument/2006/relationships/hyperlink" Target="https://dcc.ligo.org/cgi-bin/private/DocDB/ShowDocument?docid=22216" TargetMode="External"/><Relationship Id="rId31" Type="http://schemas.openxmlformats.org/officeDocument/2006/relationships/image" Target="../media/image30.png"/><Relationship Id="rId44" Type="http://schemas.openxmlformats.org/officeDocument/2006/relationships/slide" Target="slide42.xml"/><Relationship Id="rId4" Type="http://schemas.openxmlformats.org/officeDocument/2006/relationships/image" Target="../media/image11.png"/><Relationship Id="rId9" Type="http://schemas.openxmlformats.org/officeDocument/2006/relationships/image" Target="../media/image19.png"/><Relationship Id="rId14" Type="http://schemas.openxmlformats.org/officeDocument/2006/relationships/hyperlink" Target="https://dcc.ligo.org/cgi-bin/private/DocDB/ShowDocument?docid=14694" TargetMode="External"/><Relationship Id="rId22" Type="http://schemas.openxmlformats.org/officeDocument/2006/relationships/slide" Target="slide332.xml"/><Relationship Id="rId27" Type="http://schemas.openxmlformats.org/officeDocument/2006/relationships/slide" Target="slide324.xml"/><Relationship Id="rId30" Type="http://schemas.openxmlformats.org/officeDocument/2006/relationships/hyperlink" Target="https://dcc.ligo.org/cgi-bin/private/DocDB/ShowDocument?docid=13404" TargetMode="External"/><Relationship Id="rId35" Type="http://schemas.openxmlformats.org/officeDocument/2006/relationships/slide" Target="slide333.xml"/><Relationship Id="rId43" Type="http://schemas.openxmlformats.org/officeDocument/2006/relationships/slide" Target="slide21.xml"/><Relationship Id="rId48" Type="http://schemas.openxmlformats.org/officeDocument/2006/relationships/image" Target="../media/image29.png"/><Relationship Id="rId8" Type="http://schemas.openxmlformats.org/officeDocument/2006/relationships/image" Target="../media/image13.png"/></Relationships>
</file>

<file path=ppt/slides/_rels/slide271.xml.rels><?xml version="1.0" encoding="UTF-8" standalone="yes"?>
<Relationships xmlns="http://schemas.openxmlformats.org/package/2006/relationships"><Relationship Id="rId13" Type="http://schemas.openxmlformats.org/officeDocument/2006/relationships/slide" Target="slide321.xml"/><Relationship Id="rId18" Type="http://schemas.openxmlformats.org/officeDocument/2006/relationships/hyperlink" Target="https://dcc.ligo.org/cgi-bin/private/DocDB/ShowDocument?docid=11811" TargetMode="External"/><Relationship Id="rId26" Type="http://schemas.openxmlformats.org/officeDocument/2006/relationships/hyperlink" Target="https://dcc.ligo.org/cgi-bin/private/DocDB/ShowDocument?docid=13412" TargetMode="External"/><Relationship Id="rId39" Type="http://schemas.openxmlformats.org/officeDocument/2006/relationships/slide" Target="slide327.xml"/><Relationship Id="rId3" Type="http://schemas.openxmlformats.org/officeDocument/2006/relationships/image" Target="../media/image248.png"/><Relationship Id="rId21" Type="http://schemas.openxmlformats.org/officeDocument/2006/relationships/hyperlink" Target="https://dcc.ligo.org/cgi-bin/private/DocDB/ShowDocument?docid=11843" TargetMode="External"/><Relationship Id="rId34" Type="http://schemas.openxmlformats.org/officeDocument/2006/relationships/hyperlink" Target="https://dcc.ligo.org/cgi-bin/private/DocDB/ShowDocument?.submit=Number&amp;docid=S1103888&amp;version=" TargetMode="External"/><Relationship Id="rId42" Type="http://schemas.openxmlformats.org/officeDocument/2006/relationships/slide" Target="slide329.xml"/><Relationship Id="rId47" Type="http://schemas.openxmlformats.org/officeDocument/2006/relationships/slide" Target="slide45.xml"/><Relationship Id="rId7" Type="http://schemas.openxmlformats.org/officeDocument/2006/relationships/hyperlink" Target="https://dcc.ligo.org/cgi-bin/private/DocDB/ShowDocument?.submit=Number&amp;docid=S1105375&amp;version=" TargetMode="External"/><Relationship Id="rId12" Type="http://schemas.openxmlformats.org/officeDocument/2006/relationships/hyperlink" Target="https://dcc.ligo.org/cgi-bin/private/DocDB/ShowDocument?docid=20891" TargetMode="External"/><Relationship Id="rId17" Type="http://schemas.openxmlformats.org/officeDocument/2006/relationships/slide" Target="slide330.xml"/><Relationship Id="rId25" Type="http://schemas.openxmlformats.org/officeDocument/2006/relationships/slide" Target="slide323.xml"/><Relationship Id="rId33" Type="http://schemas.openxmlformats.org/officeDocument/2006/relationships/hyperlink" Target="https://dcc.ligo.org/cgi-bin/private/DocDB/ShowDocument?docid=13265" TargetMode="External"/><Relationship Id="rId38" Type="http://schemas.openxmlformats.org/officeDocument/2006/relationships/hyperlink" Target="https://dcc.ligo.org/cgi-bin/private/DocDB/ShowDocument?docid=7239" TargetMode="External"/><Relationship Id="rId46" Type="http://schemas.openxmlformats.org/officeDocument/2006/relationships/slide" Target="slide49.xml"/><Relationship Id="rId2" Type="http://schemas.openxmlformats.org/officeDocument/2006/relationships/notesSlide" Target="../notesSlides/notesSlide143.xml"/><Relationship Id="rId16" Type="http://schemas.openxmlformats.org/officeDocument/2006/relationships/hyperlink" Target="https://dcc.ligo.org/cgi-bin/private/DocDB/ShowDocument?docid=14691" TargetMode="External"/><Relationship Id="rId20" Type="http://schemas.openxmlformats.org/officeDocument/2006/relationships/slide" Target="slide331.xml"/><Relationship Id="rId29" Type="http://schemas.openxmlformats.org/officeDocument/2006/relationships/slide" Target="slide325.xml"/><Relationship Id="rId41" Type="http://schemas.openxmlformats.org/officeDocument/2006/relationships/hyperlink" Target="https://dcc.ligo.org/cgi-bin/private/DocDB/ShowDocument?docid=38819"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725&amp;version=" TargetMode="External"/><Relationship Id="rId11" Type="http://schemas.openxmlformats.org/officeDocument/2006/relationships/hyperlink" Target="https://dcc.ligo.org/cgi-bin/private/DocDB/ShowDocument?docid=13439" TargetMode="External"/><Relationship Id="rId24" Type="http://schemas.openxmlformats.org/officeDocument/2006/relationships/hyperlink" Target="https://dcc.ligo.org/cgi-bin/private/DocDB/ShowDocument?docid=25919" TargetMode="External"/><Relationship Id="rId32" Type="http://schemas.openxmlformats.org/officeDocument/2006/relationships/slide" Target="slide334.xml"/><Relationship Id="rId37" Type="http://schemas.openxmlformats.org/officeDocument/2006/relationships/slide" Target="slide326.xml"/><Relationship Id="rId40" Type="http://schemas.openxmlformats.org/officeDocument/2006/relationships/slide" Target="slide328.xml"/><Relationship Id="rId45" Type="http://schemas.openxmlformats.org/officeDocument/2006/relationships/image" Target="../media/image28.png"/><Relationship Id="rId5" Type="http://schemas.openxmlformats.org/officeDocument/2006/relationships/image" Target="../media/image12.png"/><Relationship Id="rId15" Type="http://schemas.openxmlformats.org/officeDocument/2006/relationships/slide" Target="slide322.xml"/><Relationship Id="rId23" Type="http://schemas.openxmlformats.org/officeDocument/2006/relationships/hyperlink" Target="https://dcc.ligo.org/cgi-bin/private/DocDB/ShowDocument?docid=13169" TargetMode="External"/><Relationship Id="rId28" Type="http://schemas.openxmlformats.org/officeDocument/2006/relationships/hyperlink" Target="https://dcc.ligo.org/cgi-bin/private/DocDB/ShowDocument?docid=13413" TargetMode="External"/><Relationship Id="rId36" Type="http://schemas.openxmlformats.org/officeDocument/2006/relationships/hyperlink" Target="https://dcc.ligo.org/cgi-bin/private/DocDB/ShowDocument?.submit=Number&amp;docid=S1001143&amp;version=" TargetMode="External"/><Relationship Id="rId49" Type="http://schemas.openxmlformats.org/officeDocument/2006/relationships/slide" Target="slide52.xml"/><Relationship Id="rId10" Type="http://schemas.openxmlformats.org/officeDocument/2006/relationships/slide" Target="slide320.xml"/><Relationship Id="rId19" Type="http://schemas.openxmlformats.org/officeDocument/2006/relationships/hyperlink" Target="https://dcc.ligo.org/cgi-bin/private/DocDB/ShowDocument?docid=22216" TargetMode="External"/><Relationship Id="rId31" Type="http://schemas.openxmlformats.org/officeDocument/2006/relationships/image" Target="../media/image30.png"/><Relationship Id="rId44" Type="http://schemas.openxmlformats.org/officeDocument/2006/relationships/slide" Target="slide42.xml"/><Relationship Id="rId4" Type="http://schemas.openxmlformats.org/officeDocument/2006/relationships/image" Target="../media/image11.png"/><Relationship Id="rId9" Type="http://schemas.openxmlformats.org/officeDocument/2006/relationships/image" Target="../media/image19.png"/><Relationship Id="rId14" Type="http://schemas.openxmlformats.org/officeDocument/2006/relationships/hyperlink" Target="https://dcc.ligo.org/cgi-bin/private/DocDB/ShowDocument?docid=14694" TargetMode="External"/><Relationship Id="rId22" Type="http://schemas.openxmlformats.org/officeDocument/2006/relationships/slide" Target="slide332.xml"/><Relationship Id="rId27" Type="http://schemas.openxmlformats.org/officeDocument/2006/relationships/slide" Target="slide324.xml"/><Relationship Id="rId30" Type="http://schemas.openxmlformats.org/officeDocument/2006/relationships/hyperlink" Target="https://dcc.ligo.org/cgi-bin/private/DocDB/ShowDocument?docid=13404" TargetMode="External"/><Relationship Id="rId35" Type="http://schemas.openxmlformats.org/officeDocument/2006/relationships/slide" Target="slide333.xml"/><Relationship Id="rId43" Type="http://schemas.openxmlformats.org/officeDocument/2006/relationships/slide" Target="slide21.xml"/><Relationship Id="rId48" Type="http://schemas.openxmlformats.org/officeDocument/2006/relationships/image" Target="../media/image29.png"/><Relationship Id="rId8" Type="http://schemas.openxmlformats.org/officeDocument/2006/relationships/image" Target="../media/image13.png"/></Relationships>
</file>

<file path=ppt/slides/_rels/slide272.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022&amp;version=" TargetMode="External"/><Relationship Id="rId13" Type="http://schemas.openxmlformats.org/officeDocument/2006/relationships/slide" Target="slide49.xml"/><Relationship Id="rId3" Type="http://schemas.openxmlformats.org/officeDocument/2006/relationships/image" Target="../media/image249.png"/><Relationship Id="rId7" Type="http://schemas.openxmlformats.org/officeDocument/2006/relationships/image" Target="../media/image19.png"/><Relationship Id="rId12" Type="http://schemas.openxmlformats.org/officeDocument/2006/relationships/image" Target="../media/image28.png"/><Relationship Id="rId2" Type="http://schemas.openxmlformats.org/officeDocument/2006/relationships/notesSlide" Target="../notesSlides/notesSlide144.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slide" Target="slide42.xml"/><Relationship Id="rId5" Type="http://schemas.openxmlformats.org/officeDocument/2006/relationships/image" Target="../media/image12.png"/><Relationship Id="rId10" Type="http://schemas.openxmlformats.org/officeDocument/2006/relationships/slide" Target="slide21.xml"/><Relationship Id="rId4" Type="http://schemas.openxmlformats.org/officeDocument/2006/relationships/image" Target="../media/image11.png"/><Relationship Id="rId9" Type="http://schemas.openxmlformats.org/officeDocument/2006/relationships/hyperlink" Target="https://dcc.ligo.org/cgi-bin/private/DocDB/ShowDocument?.submit=Number&amp;docid=S1105376&amp;version=" TargetMode="External"/></Relationships>
</file>

<file path=ppt/slides/_rels/slide273.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725&amp;version=" TargetMode="External"/><Relationship Id="rId13" Type="http://schemas.openxmlformats.org/officeDocument/2006/relationships/slide" Target="slide49.xml"/><Relationship Id="rId3" Type="http://schemas.openxmlformats.org/officeDocument/2006/relationships/image" Target="../media/image250.png"/><Relationship Id="rId7" Type="http://schemas.openxmlformats.org/officeDocument/2006/relationships/image" Target="../media/image19.png"/><Relationship Id="rId12" Type="http://schemas.openxmlformats.org/officeDocument/2006/relationships/image" Target="../media/image28.png"/><Relationship Id="rId2" Type="http://schemas.openxmlformats.org/officeDocument/2006/relationships/notesSlide" Target="../notesSlides/notesSlide145.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slide" Target="slide42.xml"/><Relationship Id="rId5" Type="http://schemas.openxmlformats.org/officeDocument/2006/relationships/image" Target="../media/image12.png"/><Relationship Id="rId10" Type="http://schemas.openxmlformats.org/officeDocument/2006/relationships/slide" Target="slide21.xml"/><Relationship Id="rId4" Type="http://schemas.openxmlformats.org/officeDocument/2006/relationships/image" Target="../media/image11.png"/><Relationship Id="rId9" Type="http://schemas.openxmlformats.org/officeDocument/2006/relationships/hyperlink" Target="https://dcc.ligo.org/cgi-bin/private/DocDB/ShowDocument?.submit=Number&amp;docid=S1105376&amp;version=" TargetMode="External"/></Relationships>
</file>

<file path=ppt/slides/_rels/slide274.xml.rels><?xml version="1.0" encoding="UTF-8" standalone="yes"?>
<Relationships xmlns="http://schemas.openxmlformats.org/package/2006/relationships"><Relationship Id="rId8" Type="http://schemas.openxmlformats.org/officeDocument/2006/relationships/hyperlink" Target="https://dcc.ligo.org/cgi-bin/private/DocDB/ShowDocument?docid=11811" TargetMode="External"/><Relationship Id="rId13" Type="http://schemas.openxmlformats.org/officeDocument/2006/relationships/slide" Target="slide21.xml"/><Relationship Id="rId3" Type="http://schemas.openxmlformats.org/officeDocument/2006/relationships/image" Target="../media/image251.png"/><Relationship Id="rId7" Type="http://schemas.openxmlformats.org/officeDocument/2006/relationships/image" Target="../media/image19.png"/><Relationship Id="rId12" Type="http://schemas.openxmlformats.org/officeDocument/2006/relationships/hyperlink" Target="https://dcc.ligo.org/cgi-bin/private/DocDB/ShowDocument?.submit=Number&amp;docid=S1105377&amp;version=" TargetMode="External"/><Relationship Id="rId2" Type="http://schemas.openxmlformats.org/officeDocument/2006/relationships/notesSlide" Target="../notesSlides/notesSlide146.xml"/><Relationship Id="rId16" Type="http://schemas.openxmlformats.org/officeDocument/2006/relationships/slide" Target="slide49.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submit=Number&amp;docid=D1002740&amp;version=" TargetMode="External"/><Relationship Id="rId5" Type="http://schemas.openxmlformats.org/officeDocument/2006/relationships/image" Target="../media/image12.png"/><Relationship Id="rId15" Type="http://schemas.openxmlformats.org/officeDocument/2006/relationships/image" Target="../media/image28.png"/><Relationship Id="rId10" Type="http://schemas.openxmlformats.org/officeDocument/2006/relationships/hyperlink" Target="https://dcc.ligo.org/cgi-bin/private/DocDB/ShowDocument?docid=13169" TargetMode="External"/><Relationship Id="rId4" Type="http://schemas.openxmlformats.org/officeDocument/2006/relationships/image" Target="../media/image11.png"/><Relationship Id="rId9" Type="http://schemas.openxmlformats.org/officeDocument/2006/relationships/hyperlink" Target="https://dcc.ligo.org/cgi-bin/private/DocDB/ShowDocument?docid=26438" TargetMode="External"/><Relationship Id="rId14" Type="http://schemas.openxmlformats.org/officeDocument/2006/relationships/slide" Target="slide42.xml"/></Relationships>
</file>

<file path=ppt/slides/_rels/slide275.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740&amp;version=" TargetMode="External"/><Relationship Id="rId13" Type="http://schemas.openxmlformats.org/officeDocument/2006/relationships/hyperlink" Target="https://dcc.ligo.org/cgi-bin/private/DocDB/ShowDocument?.submit=Number&amp;docid=S1001142&amp;version=" TargetMode="External"/><Relationship Id="rId18" Type="http://schemas.openxmlformats.org/officeDocument/2006/relationships/image" Target="../media/image28.png"/><Relationship Id="rId3" Type="http://schemas.openxmlformats.org/officeDocument/2006/relationships/image" Target="../media/image252.png"/><Relationship Id="rId21" Type="http://schemas.openxmlformats.org/officeDocument/2006/relationships/image" Target="../media/image29.png"/><Relationship Id="rId7" Type="http://schemas.openxmlformats.org/officeDocument/2006/relationships/image" Target="../media/image19.png"/><Relationship Id="rId12" Type="http://schemas.openxmlformats.org/officeDocument/2006/relationships/hyperlink" Target="https://dcc.ligo.org/cgi-bin/private/DocDB/ShowDocument?docid=13265" TargetMode="External"/><Relationship Id="rId17" Type="http://schemas.openxmlformats.org/officeDocument/2006/relationships/slide" Target="slide42.xml"/><Relationship Id="rId2" Type="http://schemas.openxmlformats.org/officeDocument/2006/relationships/notesSlide" Target="../notesSlides/notesSlide147.xml"/><Relationship Id="rId16" Type="http://schemas.openxmlformats.org/officeDocument/2006/relationships/slide" Target="slide21.xml"/><Relationship Id="rId20" Type="http://schemas.openxmlformats.org/officeDocument/2006/relationships/slide" Target="slide45.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slide" Target="slide342.xml"/><Relationship Id="rId5" Type="http://schemas.openxmlformats.org/officeDocument/2006/relationships/image" Target="../media/image12.png"/><Relationship Id="rId15" Type="http://schemas.openxmlformats.org/officeDocument/2006/relationships/hyperlink" Target="https://dcc.ligo.org/cgi-bin/private/DocDB/ShowDocument?.submit=Number&amp;docid=S1103889&amp;version=" TargetMode="External"/><Relationship Id="rId10" Type="http://schemas.openxmlformats.org/officeDocument/2006/relationships/image" Target="../media/image30.png"/><Relationship Id="rId19" Type="http://schemas.openxmlformats.org/officeDocument/2006/relationships/slide" Target="slide49.xml"/><Relationship Id="rId4" Type="http://schemas.openxmlformats.org/officeDocument/2006/relationships/image" Target="../media/image11.png"/><Relationship Id="rId9" Type="http://schemas.openxmlformats.org/officeDocument/2006/relationships/hyperlink" Target="https://dcc.ligo.org/cgi-bin/private/DocDB/ShowDocument?.submit=Number&amp;docid=S1105378&amp;version=" TargetMode="External"/><Relationship Id="rId14" Type="http://schemas.openxmlformats.org/officeDocument/2006/relationships/slide" Target="slide341.xml"/><Relationship Id="rId22" Type="http://schemas.openxmlformats.org/officeDocument/2006/relationships/slide" Target="slide52.xml"/></Relationships>
</file>

<file path=ppt/slides/_rels/slide276.xml.rels><?xml version="1.0" encoding="UTF-8" standalone="yes"?>
<Relationships xmlns="http://schemas.openxmlformats.org/package/2006/relationships"><Relationship Id="rId2" Type="http://schemas.openxmlformats.org/officeDocument/2006/relationships/slide" Target="slide266.xml"/><Relationship Id="rId1" Type="http://schemas.openxmlformats.org/officeDocument/2006/relationships/slideLayout" Target="../slideLayouts/slideLayout3.xml"/></Relationships>
</file>

<file path=ppt/slides/_rels/slide277.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slide" Target="slide266.xml"/><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257.png"/><Relationship Id="rId2" Type="http://schemas.openxmlformats.org/officeDocument/2006/relationships/notesSlide" Target="../notesSlides/notesSlide148.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260&amp;version=" TargetMode="External"/><Relationship Id="rId15" Type="http://schemas.openxmlformats.org/officeDocument/2006/relationships/image" Target="../media/image255.png"/><Relationship Id="rId10" Type="http://schemas.openxmlformats.org/officeDocument/2006/relationships/image" Target="../media/image38.png"/><Relationship Id="rId19" Type="http://schemas.openxmlformats.org/officeDocument/2006/relationships/image" Target="../media/image40.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42.jpeg"/></Relationships>
</file>

<file path=ppt/slides/_rels/slide278.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notesSlide" Target="../notesSlides/notesSlide149.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38.png"/><Relationship Id="rId5" Type="http://schemas.openxmlformats.org/officeDocument/2006/relationships/hyperlink" Target="https://dcc.ligo.org/cgi-bin/private/DocDB/ShowDocument?.submit=Number&amp;docid=S1000264&amp;version=" TargetMode="External"/><Relationship Id="rId15" Type="http://schemas.openxmlformats.org/officeDocument/2006/relationships/image" Target="../media/image255.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0.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36.png"/><Relationship Id="rId14" Type="http://schemas.openxmlformats.org/officeDocument/2006/relationships/image" Target="../media/image42.jpeg"/></Relationships>
</file>

<file path=ppt/slides/_rels/slide279.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notesSlide" Target="../notesSlides/notesSlide150.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38.png"/><Relationship Id="rId5" Type="http://schemas.openxmlformats.org/officeDocument/2006/relationships/hyperlink" Target="https://dcc.ligo.org/cgi-bin/private/DocDB/ShowDocument?.submit=Number&amp;docid=S1000721&amp;version=" TargetMode="External"/><Relationship Id="rId15" Type="http://schemas.openxmlformats.org/officeDocument/2006/relationships/image" Target="../media/image255.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0.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36.png"/><Relationship Id="rId14" Type="http://schemas.openxmlformats.org/officeDocument/2006/relationships/image" Target="../media/image42.jpeg"/></Relationships>
</file>

<file path=ppt/slides/_rels/slide28.xml.rels><?xml version="1.0" encoding="UTF-8" standalone="yes"?>
<Relationships xmlns="http://schemas.openxmlformats.org/package/2006/relationships"><Relationship Id="rId8" Type="http://schemas.openxmlformats.org/officeDocument/2006/relationships/slide" Target="slide211.xml"/><Relationship Id="rId3" Type="http://schemas.openxmlformats.org/officeDocument/2006/relationships/slide" Target="slide4.xml"/><Relationship Id="rId7" Type="http://schemas.openxmlformats.org/officeDocument/2006/relationships/slide" Target="slide213.xml"/><Relationship Id="rId2" Type="http://schemas.openxmlformats.org/officeDocument/2006/relationships/notesSlide" Target="../notesSlides/notesSlide15.xml"/><Relationship Id="rId1" Type="http://schemas.openxmlformats.org/officeDocument/2006/relationships/slideLayout" Target="../slideLayouts/slideLayout4.xml"/><Relationship Id="rId6" Type="http://schemas.openxmlformats.org/officeDocument/2006/relationships/slide" Target="slide31.xml"/><Relationship Id="rId5" Type="http://schemas.openxmlformats.org/officeDocument/2006/relationships/slide" Target="slide2.xml"/><Relationship Id="rId4" Type="http://schemas.openxmlformats.org/officeDocument/2006/relationships/slide" Target="slide10.xml"/><Relationship Id="rId9" Type="http://schemas.openxmlformats.org/officeDocument/2006/relationships/slide" Target="slide210.xml"/></Relationships>
</file>

<file path=ppt/slides/_rels/slide280.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notesSlide" Target="../notesSlides/notesSlide151.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38.png"/><Relationship Id="rId5" Type="http://schemas.openxmlformats.org/officeDocument/2006/relationships/hyperlink" Target="https://dcc.ligo.org/cgi-bin/private/DocDB/ShowDocument?.submit=Number&amp;docid=S1000722&amp;version=" TargetMode="External"/><Relationship Id="rId15" Type="http://schemas.openxmlformats.org/officeDocument/2006/relationships/image" Target="../media/image255.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0.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36.png"/><Relationship Id="rId14" Type="http://schemas.openxmlformats.org/officeDocument/2006/relationships/image" Target="../media/image42.jpeg"/></Relationships>
</file>

<file path=ppt/slides/_rels/slide28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notesSlide" Target="../notesSlides/notesSlide152.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38.png"/><Relationship Id="rId5" Type="http://schemas.openxmlformats.org/officeDocument/2006/relationships/hyperlink" Target="https://dcc.ligo.org/cgi-bin/private/DocDB/ShowDocument?.submit=Number&amp;docid=S1000273&amp;version=" TargetMode="External"/><Relationship Id="rId15" Type="http://schemas.openxmlformats.org/officeDocument/2006/relationships/image" Target="../media/image255.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0.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36.png"/><Relationship Id="rId14" Type="http://schemas.openxmlformats.org/officeDocument/2006/relationships/image" Target="../media/image42.jpeg"/></Relationships>
</file>

<file path=ppt/slides/_rels/slide282.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slide" Target="slide266.xml"/><Relationship Id="rId7" Type="http://schemas.openxmlformats.org/officeDocument/2006/relationships/image" Target="../media/image38.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53.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57&amp;version=" TargetMode="External"/><Relationship Id="rId11" Type="http://schemas.openxmlformats.org/officeDocument/2006/relationships/image" Target="../media/image157.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1.png"/><Relationship Id="rId10" Type="http://schemas.openxmlformats.org/officeDocument/2006/relationships/image" Target="../media/image156.png"/><Relationship Id="rId4" Type="http://schemas.openxmlformats.org/officeDocument/2006/relationships/image" Target="../media/image19.png"/><Relationship Id="rId9" Type="http://schemas.openxmlformats.org/officeDocument/2006/relationships/image" Target="../media/image36.png"/><Relationship Id="rId14" Type="http://schemas.openxmlformats.org/officeDocument/2006/relationships/image" Target="../media/image40.png"/></Relationships>
</file>

<file path=ppt/slides/_rels/slide283.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slide" Target="slide266.xml"/><Relationship Id="rId7" Type="http://schemas.openxmlformats.org/officeDocument/2006/relationships/image" Target="../media/image38.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54.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0327&amp;version=" TargetMode="External"/><Relationship Id="rId11" Type="http://schemas.openxmlformats.org/officeDocument/2006/relationships/image" Target="../media/image157.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1.png"/><Relationship Id="rId10" Type="http://schemas.openxmlformats.org/officeDocument/2006/relationships/image" Target="../media/image156.png"/><Relationship Id="rId4" Type="http://schemas.openxmlformats.org/officeDocument/2006/relationships/image" Target="../media/image19.png"/><Relationship Id="rId9" Type="http://schemas.openxmlformats.org/officeDocument/2006/relationships/image" Target="../media/image36.png"/><Relationship Id="rId14" Type="http://schemas.openxmlformats.org/officeDocument/2006/relationships/image" Target="../media/image40.png"/></Relationships>
</file>

<file path=ppt/slides/_rels/slide284.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0.png"/><Relationship Id="rId18" Type="http://schemas.openxmlformats.org/officeDocument/2006/relationships/image" Target="../media/image226.png"/><Relationship Id="rId3" Type="http://schemas.openxmlformats.org/officeDocument/2006/relationships/slide" Target="slide266.xml"/><Relationship Id="rId7" Type="http://schemas.openxmlformats.org/officeDocument/2006/relationships/image" Target="../media/image38.png"/><Relationship Id="rId12" Type="http://schemas.openxmlformats.org/officeDocument/2006/relationships/image" Target="../media/image39.png"/><Relationship Id="rId17" Type="http://schemas.openxmlformats.org/officeDocument/2006/relationships/image" Target="../media/image225.png"/><Relationship Id="rId2" Type="http://schemas.openxmlformats.org/officeDocument/2006/relationships/notesSlide" Target="../notesSlides/notesSlide155.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97&amp;version=" TargetMode="External"/><Relationship Id="rId11" Type="http://schemas.openxmlformats.org/officeDocument/2006/relationships/image" Target="../media/image260.png"/><Relationship Id="rId5" Type="http://schemas.openxmlformats.org/officeDocument/2006/relationships/hyperlink" Target="https://dcc.ligo.org/cgi-bin/private/DocDB/ShowDocument?.submit=Number&amp;docid=D1000305&amp;version=" TargetMode="External"/><Relationship Id="rId15" Type="http://schemas.openxmlformats.org/officeDocument/2006/relationships/image" Target="../media/image42.jpeg"/><Relationship Id="rId10" Type="http://schemas.openxmlformats.org/officeDocument/2006/relationships/image" Target="../media/image224.png"/><Relationship Id="rId4" Type="http://schemas.openxmlformats.org/officeDocument/2006/relationships/image" Target="../media/image19.png"/><Relationship Id="rId9" Type="http://schemas.openxmlformats.org/officeDocument/2006/relationships/image" Target="../media/image44.png"/><Relationship Id="rId14" Type="http://schemas.openxmlformats.org/officeDocument/2006/relationships/image" Target="../media/image41.png"/></Relationships>
</file>

<file path=ppt/slides/_rels/slide285.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0.png"/><Relationship Id="rId18" Type="http://schemas.openxmlformats.org/officeDocument/2006/relationships/image" Target="../media/image226.png"/><Relationship Id="rId3" Type="http://schemas.openxmlformats.org/officeDocument/2006/relationships/slide" Target="slide266.xml"/><Relationship Id="rId7" Type="http://schemas.openxmlformats.org/officeDocument/2006/relationships/image" Target="../media/image38.png"/><Relationship Id="rId12" Type="http://schemas.openxmlformats.org/officeDocument/2006/relationships/image" Target="../media/image39.png"/><Relationship Id="rId17" Type="http://schemas.openxmlformats.org/officeDocument/2006/relationships/image" Target="../media/image225.png"/><Relationship Id="rId2" Type="http://schemas.openxmlformats.org/officeDocument/2006/relationships/notesSlide" Target="../notesSlides/notesSlide156.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98&amp;version=" TargetMode="External"/><Relationship Id="rId11" Type="http://schemas.openxmlformats.org/officeDocument/2006/relationships/image" Target="../media/image260.png"/><Relationship Id="rId5" Type="http://schemas.openxmlformats.org/officeDocument/2006/relationships/hyperlink" Target="https://dcc.ligo.org/cgi-bin/private/DocDB/ShowDocument?.submit=Number&amp;docid=D1000305&amp;version=" TargetMode="External"/><Relationship Id="rId15" Type="http://schemas.openxmlformats.org/officeDocument/2006/relationships/image" Target="../media/image42.jpeg"/><Relationship Id="rId10" Type="http://schemas.openxmlformats.org/officeDocument/2006/relationships/image" Target="../media/image224.png"/><Relationship Id="rId4" Type="http://schemas.openxmlformats.org/officeDocument/2006/relationships/image" Target="../media/image19.png"/><Relationship Id="rId9" Type="http://schemas.openxmlformats.org/officeDocument/2006/relationships/image" Target="../media/image44.png"/><Relationship Id="rId14" Type="http://schemas.openxmlformats.org/officeDocument/2006/relationships/image" Target="../media/image41.png"/></Relationships>
</file>

<file path=ppt/slides/_rels/slide286.xml.rels><?xml version="1.0" encoding="UTF-8" standalone="yes"?>
<Relationships xmlns="http://schemas.openxmlformats.org/package/2006/relationships"><Relationship Id="rId8" Type="http://schemas.openxmlformats.org/officeDocument/2006/relationships/image" Target="../media/image255.png"/><Relationship Id="rId13" Type="http://schemas.openxmlformats.org/officeDocument/2006/relationships/image" Target="../media/image38.png"/><Relationship Id="rId18" Type="http://schemas.openxmlformats.org/officeDocument/2006/relationships/image" Target="../media/image258.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36.png"/><Relationship Id="rId17" Type="http://schemas.openxmlformats.org/officeDocument/2006/relationships/image" Target="../media/image40.png"/><Relationship Id="rId2" Type="http://schemas.openxmlformats.org/officeDocument/2006/relationships/notesSlide" Target="../notesSlides/notesSlide157.xml"/><Relationship Id="rId16"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44.png"/><Relationship Id="rId5" Type="http://schemas.openxmlformats.org/officeDocument/2006/relationships/hyperlink" Target="https://dcc.ligo.org/cgi-bin/private/DocDB/ShowDocument?.submit=Number&amp;docid=S1000347&amp;version=" TargetMode="External"/><Relationship Id="rId15" Type="http://schemas.openxmlformats.org/officeDocument/2006/relationships/image" Target="../media/image257.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59.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56.png"/><Relationship Id="rId14" Type="http://schemas.openxmlformats.org/officeDocument/2006/relationships/image" Target="../media/image42.jpeg"/></Relationships>
</file>

<file path=ppt/slides/_rels/slide287.xml.rels><?xml version="1.0" encoding="UTF-8" standalone="yes"?>
<Relationships xmlns="http://schemas.openxmlformats.org/package/2006/relationships"><Relationship Id="rId8" Type="http://schemas.openxmlformats.org/officeDocument/2006/relationships/image" Target="../media/image255.png"/><Relationship Id="rId13" Type="http://schemas.openxmlformats.org/officeDocument/2006/relationships/image" Target="../media/image38.png"/><Relationship Id="rId18" Type="http://schemas.openxmlformats.org/officeDocument/2006/relationships/image" Target="../media/image258.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36.png"/><Relationship Id="rId17" Type="http://schemas.openxmlformats.org/officeDocument/2006/relationships/image" Target="../media/image40.png"/><Relationship Id="rId2" Type="http://schemas.openxmlformats.org/officeDocument/2006/relationships/notesSlide" Target="../notesSlides/notesSlide158.xml"/><Relationship Id="rId16"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44.png"/><Relationship Id="rId5" Type="http://schemas.openxmlformats.org/officeDocument/2006/relationships/hyperlink" Target="https://dcc.ligo.org/cgi-bin/private/DocDB/ShowDocument?.submit=Number&amp;docid=S1000348&amp;version=" TargetMode="External"/><Relationship Id="rId15" Type="http://schemas.openxmlformats.org/officeDocument/2006/relationships/image" Target="../media/image257.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59.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56.png"/><Relationship Id="rId14" Type="http://schemas.openxmlformats.org/officeDocument/2006/relationships/image" Target="../media/image42.jpeg"/></Relationships>
</file>

<file path=ppt/slides/_rels/slide288.xml.rels><?xml version="1.0" encoding="UTF-8" standalone="yes"?>
<Relationships xmlns="http://schemas.openxmlformats.org/package/2006/relationships"><Relationship Id="rId8" Type="http://schemas.openxmlformats.org/officeDocument/2006/relationships/image" Target="../media/image255.png"/><Relationship Id="rId13" Type="http://schemas.openxmlformats.org/officeDocument/2006/relationships/image" Target="../media/image38.png"/><Relationship Id="rId18" Type="http://schemas.openxmlformats.org/officeDocument/2006/relationships/image" Target="../media/image258.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36.png"/><Relationship Id="rId17" Type="http://schemas.openxmlformats.org/officeDocument/2006/relationships/image" Target="../media/image40.png"/><Relationship Id="rId2" Type="http://schemas.openxmlformats.org/officeDocument/2006/relationships/notesSlide" Target="../notesSlides/notesSlide159.xml"/><Relationship Id="rId16"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44.png"/><Relationship Id="rId5" Type="http://schemas.openxmlformats.org/officeDocument/2006/relationships/hyperlink" Target="https://dcc.ligo.org/cgi-bin/private/DocDB/ShowDocument?.submit=Number&amp;docid=S1000349&amp;version=" TargetMode="External"/><Relationship Id="rId15" Type="http://schemas.openxmlformats.org/officeDocument/2006/relationships/image" Target="../media/image257.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59.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56.png"/><Relationship Id="rId14" Type="http://schemas.openxmlformats.org/officeDocument/2006/relationships/image" Target="../media/image42.jpeg"/></Relationships>
</file>

<file path=ppt/slides/_rels/slide289.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0.png"/><Relationship Id="rId18" Type="http://schemas.openxmlformats.org/officeDocument/2006/relationships/image" Target="../media/image226.png"/><Relationship Id="rId3" Type="http://schemas.openxmlformats.org/officeDocument/2006/relationships/slide" Target="slide266.xml"/><Relationship Id="rId7" Type="http://schemas.openxmlformats.org/officeDocument/2006/relationships/image" Target="../media/image38.png"/><Relationship Id="rId12" Type="http://schemas.openxmlformats.org/officeDocument/2006/relationships/image" Target="../media/image39.png"/><Relationship Id="rId17" Type="http://schemas.openxmlformats.org/officeDocument/2006/relationships/image" Target="../media/image225.png"/><Relationship Id="rId2" Type="http://schemas.openxmlformats.org/officeDocument/2006/relationships/notesSlide" Target="../notesSlides/notesSlide160.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1815&amp;version=" TargetMode="External"/><Relationship Id="rId11" Type="http://schemas.openxmlformats.org/officeDocument/2006/relationships/image" Target="../media/image260.png"/><Relationship Id="rId5" Type="http://schemas.openxmlformats.org/officeDocument/2006/relationships/hyperlink" Target="https://dcc.ligo.org/cgi-bin/private/DocDB/ShowDocument?.submit=Number&amp;docid=D1000305&amp;version=" TargetMode="External"/><Relationship Id="rId15" Type="http://schemas.openxmlformats.org/officeDocument/2006/relationships/image" Target="../media/image42.jpeg"/><Relationship Id="rId10" Type="http://schemas.openxmlformats.org/officeDocument/2006/relationships/image" Target="../media/image224.png"/><Relationship Id="rId4" Type="http://schemas.openxmlformats.org/officeDocument/2006/relationships/image" Target="../media/image19.png"/><Relationship Id="rId9" Type="http://schemas.openxmlformats.org/officeDocument/2006/relationships/image" Target="../media/image44.png"/><Relationship Id="rId14" Type="http://schemas.openxmlformats.org/officeDocument/2006/relationships/image" Target="../media/image41.png"/></Relationships>
</file>

<file path=ppt/slides/_rels/slide29.xml.rels><?xml version="1.0" encoding="UTF-8" standalone="yes"?>
<Relationships xmlns="http://schemas.openxmlformats.org/package/2006/relationships"><Relationship Id="rId8" Type="http://schemas.openxmlformats.org/officeDocument/2006/relationships/slide" Target="slide31.xml"/><Relationship Id="rId3" Type="http://schemas.openxmlformats.org/officeDocument/2006/relationships/slide" Target="slide213.xml"/><Relationship Id="rId7" Type="http://schemas.openxmlformats.org/officeDocument/2006/relationships/slide" Target="slide326.xml"/><Relationship Id="rId2" Type="http://schemas.openxmlformats.org/officeDocument/2006/relationships/notesSlide" Target="../notesSlides/notesSlide16.xml"/><Relationship Id="rId1" Type="http://schemas.openxmlformats.org/officeDocument/2006/relationships/slideLayout" Target="../slideLayouts/slideLayout4.xml"/><Relationship Id="rId6" Type="http://schemas.openxmlformats.org/officeDocument/2006/relationships/slide" Target="slide329.xml"/><Relationship Id="rId5" Type="http://schemas.openxmlformats.org/officeDocument/2006/relationships/slide" Target="slide210.xml"/><Relationship Id="rId4" Type="http://schemas.openxmlformats.org/officeDocument/2006/relationships/slide" Target="slide211.xml"/></Relationships>
</file>

<file path=ppt/slides/_rels/slide290.xml.rels><?xml version="1.0" encoding="UTF-8" standalone="yes"?>
<Relationships xmlns="http://schemas.openxmlformats.org/package/2006/relationships"><Relationship Id="rId8" Type="http://schemas.openxmlformats.org/officeDocument/2006/relationships/image" Target="../media/image255.png"/><Relationship Id="rId13" Type="http://schemas.openxmlformats.org/officeDocument/2006/relationships/image" Target="../media/image38.png"/><Relationship Id="rId18" Type="http://schemas.openxmlformats.org/officeDocument/2006/relationships/image" Target="../media/image258.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36.png"/><Relationship Id="rId17" Type="http://schemas.openxmlformats.org/officeDocument/2006/relationships/image" Target="../media/image40.png"/><Relationship Id="rId2" Type="http://schemas.openxmlformats.org/officeDocument/2006/relationships/notesSlide" Target="../notesSlides/notesSlide161.xml"/><Relationship Id="rId16"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44.png"/><Relationship Id="rId5" Type="http://schemas.openxmlformats.org/officeDocument/2006/relationships/hyperlink" Target="https://dcc.ligo.org/cgi-bin/private/DocDB/ShowDocument?.submit=Number&amp;docid=S1001186&amp;version=" TargetMode="External"/><Relationship Id="rId15" Type="http://schemas.openxmlformats.org/officeDocument/2006/relationships/image" Target="../media/image257.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59.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56.png"/><Relationship Id="rId14" Type="http://schemas.openxmlformats.org/officeDocument/2006/relationships/image" Target="../media/image42.jpeg"/></Relationships>
</file>

<file path=ppt/slides/_rels/slide291.xml.rels><?xml version="1.0" encoding="UTF-8" standalone="yes"?>
<Relationships xmlns="http://schemas.openxmlformats.org/package/2006/relationships"><Relationship Id="rId8" Type="http://schemas.openxmlformats.org/officeDocument/2006/relationships/image" Target="../media/image255.png"/><Relationship Id="rId13" Type="http://schemas.openxmlformats.org/officeDocument/2006/relationships/image" Target="../media/image38.png"/><Relationship Id="rId18" Type="http://schemas.openxmlformats.org/officeDocument/2006/relationships/image" Target="../media/image258.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36.png"/><Relationship Id="rId17" Type="http://schemas.openxmlformats.org/officeDocument/2006/relationships/image" Target="../media/image40.png"/><Relationship Id="rId2" Type="http://schemas.openxmlformats.org/officeDocument/2006/relationships/notesSlide" Target="../notesSlides/notesSlide162.xml"/><Relationship Id="rId16"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44.png"/><Relationship Id="rId5" Type="http://schemas.openxmlformats.org/officeDocument/2006/relationships/hyperlink" Target="https://dcc.ligo.org/cgi-bin/private/DocDB/ShowDocument?.submit=Number&amp;docid=S1001187&amp;version=" TargetMode="External"/><Relationship Id="rId15" Type="http://schemas.openxmlformats.org/officeDocument/2006/relationships/image" Target="../media/image257.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59.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56.png"/><Relationship Id="rId14" Type="http://schemas.openxmlformats.org/officeDocument/2006/relationships/image" Target="../media/image42.jpeg"/></Relationships>
</file>

<file path=ppt/slides/_rels/slide292.xml.rels><?xml version="1.0" encoding="UTF-8" standalone="yes"?>
<Relationships xmlns="http://schemas.openxmlformats.org/package/2006/relationships"><Relationship Id="rId8" Type="http://schemas.openxmlformats.org/officeDocument/2006/relationships/image" Target="../media/image255.png"/><Relationship Id="rId13" Type="http://schemas.openxmlformats.org/officeDocument/2006/relationships/image" Target="../media/image38.png"/><Relationship Id="rId18" Type="http://schemas.openxmlformats.org/officeDocument/2006/relationships/image" Target="../media/image258.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36.png"/><Relationship Id="rId17" Type="http://schemas.openxmlformats.org/officeDocument/2006/relationships/image" Target="../media/image40.png"/><Relationship Id="rId2" Type="http://schemas.openxmlformats.org/officeDocument/2006/relationships/notesSlide" Target="../notesSlides/notesSlide163.xml"/><Relationship Id="rId16" Type="http://schemas.openxmlformats.org/officeDocument/2006/relationships/image" Target="../media/image39.png"/><Relationship Id="rId1" Type="http://schemas.openxmlformats.org/officeDocument/2006/relationships/slideLayout" Target="../slideLayouts/slideLayout3.xml"/><Relationship Id="rId6" Type="http://schemas.openxmlformats.org/officeDocument/2006/relationships/slide" Target="slide266.xml"/><Relationship Id="rId11" Type="http://schemas.openxmlformats.org/officeDocument/2006/relationships/image" Target="../media/image44.png"/><Relationship Id="rId5" Type="http://schemas.openxmlformats.org/officeDocument/2006/relationships/hyperlink" Target="https://dcc.ligo.org/cgi-bin/private/DocDB/ShowDocument?.submit=Number&amp;docid=S1001188&amp;version=" TargetMode="External"/><Relationship Id="rId15" Type="http://schemas.openxmlformats.org/officeDocument/2006/relationships/image" Target="../media/image257.png"/><Relationship Id="rId10" Type="http://schemas.openxmlformats.org/officeDocument/2006/relationships/hyperlink" Target="https://dcc.ligo.org/cgi-bin/private/DocDB/ShowDocument?docid=2571" TargetMode="External"/><Relationship Id="rId19" Type="http://schemas.openxmlformats.org/officeDocument/2006/relationships/image" Target="../media/image259.png"/><Relationship Id="rId4" Type="http://schemas.openxmlformats.org/officeDocument/2006/relationships/hyperlink" Target="https://dcc.ligo.org/cgi-bin/private/DocDB/ShowDocument?docid=13169" TargetMode="External"/><Relationship Id="rId9" Type="http://schemas.openxmlformats.org/officeDocument/2006/relationships/image" Target="../media/image256.png"/><Relationship Id="rId14" Type="http://schemas.openxmlformats.org/officeDocument/2006/relationships/image" Target="../media/image42.jpeg"/></Relationships>
</file>

<file path=ppt/slides/_rels/slide293.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32.png"/><Relationship Id="rId3" Type="http://schemas.openxmlformats.org/officeDocument/2006/relationships/slide" Target="slide266.xml"/><Relationship Id="rId7" Type="http://schemas.openxmlformats.org/officeDocument/2006/relationships/hyperlink" Target="https://dcc.ligo.org/cgi-bin/private/DocDB/ShowDocument?.submit=Number&amp;docid=S1101781&amp;version=" TargetMode="External"/><Relationship Id="rId12" Type="http://schemas.openxmlformats.org/officeDocument/2006/relationships/image" Target="../media/image262.png"/><Relationship Id="rId2" Type="http://schemas.openxmlformats.org/officeDocument/2006/relationships/notesSlide" Target="../notesSlides/notesSlide164.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725&amp;version=" TargetMode="External"/><Relationship Id="rId11" Type="http://schemas.openxmlformats.org/officeDocument/2006/relationships/image" Target="../media/image255.png"/><Relationship Id="rId5" Type="http://schemas.openxmlformats.org/officeDocument/2006/relationships/image" Target="../media/image19.png"/><Relationship Id="rId15" Type="http://schemas.openxmlformats.org/officeDocument/2006/relationships/image" Target="../media/image234.png"/><Relationship Id="rId10" Type="http://schemas.openxmlformats.org/officeDocument/2006/relationships/image" Target="../media/image36.png"/><Relationship Id="rId4" Type="http://schemas.openxmlformats.org/officeDocument/2006/relationships/image" Target="../media/image261.png"/><Relationship Id="rId9" Type="http://schemas.openxmlformats.org/officeDocument/2006/relationships/image" Target="../media/image256.png"/><Relationship Id="rId14" Type="http://schemas.openxmlformats.org/officeDocument/2006/relationships/image" Target="../media/image233.png"/></Relationships>
</file>

<file path=ppt/slides/_rels/slide294.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234.png"/><Relationship Id="rId3" Type="http://schemas.openxmlformats.org/officeDocument/2006/relationships/slide" Target="slide266.xml"/><Relationship Id="rId7" Type="http://schemas.openxmlformats.org/officeDocument/2006/relationships/hyperlink" Target="https://dcc.ligo.org/cgi-bin/private/DocDB/ShowDocument?.submit=Number&amp;docid=D1000726&amp;version=" TargetMode="External"/><Relationship Id="rId12" Type="http://schemas.openxmlformats.org/officeDocument/2006/relationships/image" Target="../media/image233.png"/><Relationship Id="rId2" Type="http://schemas.openxmlformats.org/officeDocument/2006/relationships/notesSlide" Target="../notesSlides/notesSlide165.xml"/><Relationship Id="rId1" Type="http://schemas.openxmlformats.org/officeDocument/2006/relationships/slideLayout" Target="../slideLayouts/slideLayout3.xml"/><Relationship Id="rId6" Type="http://schemas.openxmlformats.org/officeDocument/2006/relationships/image" Target="../media/image256.png"/><Relationship Id="rId11" Type="http://schemas.openxmlformats.org/officeDocument/2006/relationships/image" Target="../media/image232.png"/><Relationship Id="rId5" Type="http://schemas.openxmlformats.org/officeDocument/2006/relationships/image" Target="../media/image44.png"/><Relationship Id="rId15" Type="http://schemas.openxmlformats.org/officeDocument/2006/relationships/image" Target="../media/image235.png"/><Relationship Id="rId10" Type="http://schemas.openxmlformats.org/officeDocument/2006/relationships/hyperlink" Target="https://dcc.ligo.org/cgi-bin/private/DocDB/ShowDocument?.submit=Number&amp;docid=S1101805&amp;version=" TargetMode="External"/><Relationship Id="rId4" Type="http://schemas.openxmlformats.org/officeDocument/2006/relationships/image" Target="../media/image19.png"/><Relationship Id="rId9" Type="http://schemas.openxmlformats.org/officeDocument/2006/relationships/image" Target="../media/image255.png"/><Relationship Id="rId14" Type="http://schemas.openxmlformats.org/officeDocument/2006/relationships/image" Target="../media/image263.png"/></Relationships>
</file>

<file path=ppt/slides/_rels/slide295.xml.rels><?xml version="1.0" encoding="UTF-8" standalone="yes"?>
<Relationships xmlns="http://schemas.openxmlformats.org/package/2006/relationships"><Relationship Id="rId8" Type="http://schemas.openxmlformats.org/officeDocument/2006/relationships/image" Target="../media/image262.png"/><Relationship Id="rId13" Type="http://schemas.openxmlformats.org/officeDocument/2006/relationships/image" Target="../media/image232.png"/><Relationship Id="rId3" Type="http://schemas.openxmlformats.org/officeDocument/2006/relationships/slide" Target="slide266.xml"/><Relationship Id="rId7" Type="http://schemas.openxmlformats.org/officeDocument/2006/relationships/hyperlink" Target="https://dcc.ligo.org/cgi-bin/private/DocDB/ShowDocument?.submit=Number&amp;docid=S1101782&amp;version=" TargetMode="External"/><Relationship Id="rId12" Type="http://schemas.openxmlformats.org/officeDocument/2006/relationships/image" Target="../media/image255.png"/><Relationship Id="rId2" Type="http://schemas.openxmlformats.org/officeDocument/2006/relationships/notesSlide" Target="../notesSlides/notesSlide166.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725&amp;version=" TargetMode="External"/><Relationship Id="rId11" Type="http://schemas.openxmlformats.org/officeDocument/2006/relationships/image" Target="../media/image36.png"/><Relationship Id="rId5" Type="http://schemas.openxmlformats.org/officeDocument/2006/relationships/image" Target="../media/image19.png"/><Relationship Id="rId15" Type="http://schemas.openxmlformats.org/officeDocument/2006/relationships/image" Target="../media/image234.png"/><Relationship Id="rId10" Type="http://schemas.openxmlformats.org/officeDocument/2006/relationships/image" Target="../media/image256.png"/><Relationship Id="rId4" Type="http://schemas.openxmlformats.org/officeDocument/2006/relationships/image" Target="../media/image261.png"/><Relationship Id="rId9" Type="http://schemas.openxmlformats.org/officeDocument/2006/relationships/image" Target="../media/image44.png"/><Relationship Id="rId14" Type="http://schemas.openxmlformats.org/officeDocument/2006/relationships/image" Target="../media/image233.png"/></Relationships>
</file>

<file path=ppt/slides/_rels/slide296.xml.rels><?xml version="1.0" encoding="UTF-8" standalone="yes"?>
<Relationships xmlns="http://schemas.openxmlformats.org/package/2006/relationships"><Relationship Id="rId8" Type="http://schemas.openxmlformats.org/officeDocument/2006/relationships/image" Target="../media/image235.png"/><Relationship Id="rId13" Type="http://schemas.openxmlformats.org/officeDocument/2006/relationships/image" Target="../media/image232.png"/><Relationship Id="rId3" Type="http://schemas.openxmlformats.org/officeDocument/2006/relationships/slide" Target="slide266.xml"/><Relationship Id="rId7" Type="http://schemas.openxmlformats.org/officeDocument/2006/relationships/hyperlink" Target="https://dcc.ligo.org/cgi-bin/private/DocDB/ShowDocument?.submit=Number&amp;docid=S1101802&amp;version=" TargetMode="External"/><Relationship Id="rId12" Type="http://schemas.openxmlformats.org/officeDocument/2006/relationships/image" Target="../media/image255.png"/><Relationship Id="rId2" Type="http://schemas.openxmlformats.org/officeDocument/2006/relationships/notesSlide" Target="../notesSlides/notesSlide16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0726&amp;version=" TargetMode="External"/><Relationship Id="rId11" Type="http://schemas.openxmlformats.org/officeDocument/2006/relationships/image" Target="../media/image36.png"/><Relationship Id="rId5" Type="http://schemas.openxmlformats.org/officeDocument/2006/relationships/image" Target="../media/image19.png"/><Relationship Id="rId15" Type="http://schemas.openxmlformats.org/officeDocument/2006/relationships/image" Target="../media/image234.png"/><Relationship Id="rId10" Type="http://schemas.openxmlformats.org/officeDocument/2006/relationships/image" Target="../media/image256.png"/><Relationship Id="rId4" Type="http://schemas.openxmlformats.org/officeDocument/2006/relationships/image" Target="../media/image263.png"/><Relationship Id="rId9" Type="http://schemas.openxmlformats.org/officeDocument/2006/relationships/image" Target="../media/image44.png"/><Relationship Id="rId14" Type="http://schemas.openxmlformats.org/officeDocument/2006/relationships/image" Target="../media/image233.png"/></Relationships>
</file>

<file path=ppt/slides/_rels/slide297.xml.rels><?xml version="1.0" encoding="UTF-8" standalone="yes"?>
<Relationships xmlns="http://schemas.openxmlformats.org/package/2006/relationships"><Relationship Id="rId2" Type="http://schemas.openxmlformats.org/officeDocument/2006/relationships/slide" Target="slide267.xml"/><Relationship Id="rId1" Type="http://schemas.openxmlformats.org/officeDocument/2006/relationships/slideLayout" Target="../slideLayouts/slideLayout3.xml"/></Relationships>
</file>

<file path=ppt/slides/_rels/slide298.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slide" Target="slide267.xml"/><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41.png"/><Relationship Id="rId17" Type="http://schemas.openxmlformats.org/officeDocument/2006/relationships/image" Target="../media/image157.png"/><Relationship Id="rId2" Type="http://schemas.openxmlformats.org/officeDocument/2006/relationships/notesSlide" Target="../notesSlides/notesSlide168.xml"/><Relationship Id="rId16" Type="http://schemas.openxmlformats.org/officeDocument/2006/relationships/image" Target="../media/image156.pn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image" Target="../media/image40.png"/><Relationship Id="rId5" Type="http://schemas.openxmlformats.org/officeDocument/2006/relationships/hyperlink" Target="https://dcc.ligo.org/cgi-bin/private/DocDB/ShowDocument?.submit=Number&amp;docid=S1105129&amp;version=" TargetMode="External"/><Relationship Id="rId15" Type="http://schemas.openxmlformats.org/officeDocument/2006/relationships/image" Target="../media/image35.png"/><Relationship Id="rId10" Type="http://schemas.openxmlformats.org/officeDocument/2006/relationships/image" Target="../media/image39.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34.png"/><Relationship Id="rId14" Type="http://schemas.openxmlformats.org/officeDocument/2006/relationships/image" Target="../media/image43.png"/></Relationships>
</file>

<file path=ppt/slides/_rels/slide299.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69.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slide" Target="slide267.xml"/><Relationship Id="rId5" Type="http://schemas.openxmlformats.org/officeDocument/2006/relationships/hyperlink" Target="https://dcc.ligo.org/cgi-bin/private/DocDB/ShowDocument?.submit=Number&amp;docid=S1105149&amp;version=" TargetMode="External"/><Relationship Id="rId15" Type="http://schemas.openxmlformats.org/officeDocument/2006/relationships/image" Target="../media/image41.png"/><Relationship Id="rId10" Type="http://schemas.openxmlformats.org/officeDocument/2006/relationships/image" Target="../media/image157.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156.png"/><Relationship Id="rId14" Type="http://schemas.openxmlformats.org/officeDocument/2006/relationships/image" Target="../media/image40.png"/></Relationships>
</file>

<file path=ppt/slides/_rels/slide3.xml.rels><?xml version="1.0" encoding="UTF-8" standalone="yes"?>
<Relationships xmlns="http://schemas.openxmlformats.org/package/2006/relationships"><Relationship Id="rId8" Type="http://schemas.openxmlformats.org/officeDocument/2006/relationships/slide" Target="slide11.xml"/><Relationship Id="rId13" Type="http://schemas.openxmlformats.org/officeDocument/2006/relationships/slide" Target="slide447.xml"/><Relationship Id="rId3" Type="http://schemas.openxmlformats.org/officeDocument/2006/relationships/slide" Target="slide21.xml"/><Relationship Id="rId7" Type="http://schemas.openxmlformats.org/officeDocument/2006/relationships/slide" Target="slide12.xml"/><Relationship Id="rId12" Type="http://schemas.openxmlformats.org/officeDocument/2006/relationships/hyperlink" Target="https://dcc.ligo.org/cgi-bin/private/DocDB/ShowDocument?.submit=Number&amp;docid=D0901465&amp;version=" TargetMode="External"/><Relationship Id="rId2" Type="http://schemas.openxmlformats.org/officeDocument/2006/relationships/image" Target="../media/image3.png"/><Relationship Id="rId16" Type="http://schemas.openxmlformats.org/officeDocument/2006/relationships/hyperlink" Target="https://dcc.ligo.org/cgi-bin/private/DocDB/ShowDocument?.submit=Number&amp;docid=D0901466&amp;version=" TargetMode="External"/><Relationship Id="rId1" Type="http://schemas.openxmlformats.org/officeDocument/2006/relationships/slideLayout" Target="../slideLayouts/slideLayout3.xml"/><Relationship Id="rId6" Type="http://schemas.openxmlformats.org/officeDocument/2006/relationships/slide" Target="slide13.xml"/><Relationship Id="rId11" Type="http://schemas.openxmlformats.org/officeDocument/2006/relationships/slide" Target="slide399.xml"/><Relationship Id="rId5" Type="http://schemas.openxmlformats.org/officeDocument/2006/relationships/slide" Target="slide31.xml"/><Relationship Id="rId15" Type="http://schemas.openxmlformats.org/officeDocument/2006/relationships/slide" Target="slide346.xml"/><Relationship Id="rId10" Type="http://schemas.openxmlformats.org/officeDocument/2006/relationships/hyperlink" Target="https://dcc.ligo.org/cgi-bin/private/DocDB/ShowDocument?.submit=Number&amp;docid=D0901490&amp;version=" TargetMode="External"/><Relationship Id="rId4" Type="http://schemas.openxmlformats.org/officeDocument/2006/relationships/slide" Target="slide28.xml"/><Relationship Id="rId9" Type="http://schemas.openxmlformats.org/officeDocument/2006/relationships/slide" Target="slide1.xml"/><Relationship Id="rId14" Type="http://schemas.openxmlformats.org/officeDocument/2006/relationships/hyperlink" Target="https://dcc.ligo.org/cgi-bin/private/DocDB/ShowDocument?.submit=Number&amp;docid=D0901464&amp;version=" TargetMode="External"/></Relationships>
</file>

<file path=ppt/slides/_rels/slide30.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slide" Target="slide4.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300.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70.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slide" Target="slide267.xml"/><Relationship Id="rId5" Type="http://schemas.openxmlformats.org/officeDocument/2006/relationships/hyperlink" Target="https://dcc.ligo.org/cgi-bin/private/DocDB/ShowDocument?.submit=Number&amp;docid=S1105148&amp;version=" TargetMode="External"/><Relationship Id="rId15" Type="http://schemas.openxmlformats.org/officeDocument/2006/relationships/image" Target="../media/image41.png"/><Relationship Id="rId10" Type="http://schemas.openxmlformats.org/officeDocument/2006/relationships/image" Target="../media/image157.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156.png"/><Relationship Id="rId14" Type="http://schemas.openxmlformats.org/officeDocument/2006/relationships/image" Target="../media/image40.png"/></Relationships>
</file>

<file path=ppt/slides/_rels/slide301.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71.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slide" Target="slide267.xml"/><Relationship Id="rId5" Type="http://schemas.openxmlformats.org/officeDocument/2006/relationships/hyperlink" Target="https://dcc.ligo.org/cgi-bin/private/DocDB/ShowDocument?.submit=Number&amp;docid=S1105147&amp;version=" TargetMode="External"/><Relationship Id="rId15" Type="http://schemas.openxmlformats.org/officeDocument/2006/relationships/image" Target="../media/image41.png"/><Relationship Id="rId10" Type="http://schemas.openxmlformats.org/officeDocument/2006/relationships/image" Target="../media/image157.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156.png"/><Relationship Id="rId14" Type="http://schemas.openxmlformats.org/officeDocument/2006/relationships/image" Target="../media/image40.png"/></Relationships>
</file>

<file path=ppt/slides/_rels/slide302.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72.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slide" Target="slide267.xml"/><Relationship Id="rId5" Type="http://schemas.openxmlformats.org/officeDocument/2006/relationships/hyperlink" Target="https://dcc.ligo.org/cgi-bin/private/DocDB/ShowDocument?.submit=Number&amp;docid=S1105146&amp;version=" TargetMode="External"/><Relationship Id="rId15" Type="http://schemas.openxmlformats.org/officeDocument/2006/relationships/image" Target="../media/image41.png"/><Relationship Id="rId10" Type="http://schemas.openxmlformats.org/officeDocument/2006/relationships/image" Target="../media/image157.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156.png"/><Relationship Id="rId14" Type="http://schemas.openxmlformats.org/officeDocument/2006/relationships/image" Target="../media/image40.png"/></Relationships>
</file>

<file path=ppt/slides/_rels/slide303.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39.png"/><Relationship Id="rId18" Type="http://schemas.openxmlformats.org/officeDocument/2006/relationships/image" Target="../media/image35.png"/><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34.png"/><Relationship Id="rId17" Type="http://schemas.openxmlformats.org/officeDocument/2006/relationships/image" Target="../media/image43.png"/><Relationship Id="rId2" Type="http://schemas.openxmlformats.org/officeDocument/2006/relationships/notesSlide" Target="../notesSlides/notesSlide173.xml"/><Relationship Id="rId16" Type="http://schemas.openxmlformats.org/officeDocument/2006/relationships/image" Target="../media/image42.jpeg"/><Relationship Id="rId1" Type="http://schemas.openxmlformats.org/officeDocument/2006/relationships/slideLayout" Target="../slideLayouts/slideLayout3.xml"/><Relationship Id="rId6" Type="http://schemas.openxmlformats.org/officeDocument/2006/relationships/image" Target="../media/image38.png"/><Relationship Id="rId11" Type="http://schemas.openxmlformats.org/officeDocument/2006/relationships/slide" Target="slide267.xml"/><Relationship Id="rId5" Type="http://schemas.openxmlformats.org/officeDocument/2006/relationships/hyperlink" Target="https://dcc.ligo.org/cgi-bin/private/DocDB/ShowDocument?.submit=Number&amp;docid=S1105145&amp;version=" TargetMode="External"/><Relationship Id="rId15" Type="http://schemas.openxmlformats.org/officeDocument/2006/relationships/image" Target="../media/image41.png"/><Relationship Id="rId10" Type="http://schemas.openxmlformats.org/officeDocument/2006/relationships/image" Target="../media/image157.png"/><Relationship Id="rId4" Type="http://schemas.openxmlformats.org/officeDocument/2006/relationships/hyperlink" Target="https://dcc.ligo.org/cgi-bin/private/DocDB/ShowDocument?.submit=Number&amp;docid=D0902783&amp;version=" TargetMode="External"/><Relationship Id="rId9" Type="http://schemas.openxmlformats.org/officeDocument/2006/relationships/image" Target="../media/image156.png"/><Relationship Id="rId14" Type="http://schemas.openxmlformats.org/officeDocument/2006/relationships/image" Target="../media/image40.png"/></Relationships>
</file>

<file path=ppt/slides/_rels/slide30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slide" Target="slide267.xml"/><Relationship Id="rId7" Type="http://schemas.openxmlformats.org/officeDocument/2006/relationships/image" Target="../media/image34.png"/><Relationship Id="rId2" Type="http://schemas.openxmlformats.org/officeDocument/2006/relationships/notesSlide" Target="../notesSlides/notesSlide174.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41&amp;version=" TargetMode="External"/><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5.png"/><Relationship Id="rId4" Type="http://schemas.openxmlformats.org/officeDocument/2006/relationships/image" Target="../media/image30.png"/><Relationship Id="rId9" Type="http://schemas.openxmlformats.org/officeDocument/2006/relationships/image" Target="../media/image38.png"/></Relationships>
</file>

<file path=ppt/slides/_rels/slide305.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267.xml"/><Relationship Id="rId7" Type="http://schemas.openxmlformats.org/officeDocument/2006/relationships/image" Target="../media/image34.png"/><Relationship Id="rId2" Type="http://schemas.openxmlformats.org/officeDocument/2006/relationships/notesSlide" Target="../notesSlides/notesSlide17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40&amp;version=" TargetMode="External"/><Relationship Id="rId11" Type="http://schemas.openxmlformats.org/officeDocument/2006/relationships/image" Target="../media/image35.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8.png"/><Relationship Id="rId4" Type="http://schemas.openxmlformats.org/officeDocument/2006/relationships/image" Target="../media/image30.png"/><Relationship Id="rId9" Type="http://schemas.openxmlformats.org/officeDocument/2006/relationships/hyperlink" Target="https://dcc.ligo.org/cgi-bin/private/DocDB/ShowDocument?docid=5190" TargetMode="External"/></Relationships>
</file>

<file path=ppt/slides/_rels/slide306.xml.rels><?xml version="1.0" encoding="UTF-8" standalone="yes"?>
<Relationships xmlns="http://schemas.openxmlformats.org/package/2006/relationships"><Relationship Id="rId2" Type="http://schemas.openxmlformats.org/officeDocument/2006/relationships/slide" Target="slide268.xml"/><Relationship Id="rId1" Type="http://schemas.openxmlformats.org/officeDocument/2006/relationships/slideLayout" Target="../slideLayouts/slideLayout3.xml"/></Relationships>
</file>

<file path=ppt/slides/_rels/slide307.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176.xml"/><Relationship Id="rId1" Type="http://schemas.openxmlformats.org/officeDocument/2006/relationships/slideLayout" Target="../slideLayouts/slideLayout3.xml"/><Relationship Id="rId6" Type="http://schemas.openxmlformats.org/officeDocument/2006/relationships/image" Target="../media/image34.png"/><Relationship Id="rId5" Type="http://schemas.openxmlformats.org/officeDocument/2006/relationships/hyperlink" Target="https://dcc.ligo.org/cgi-bin/private/DocDB/ShowDocument?.submit=Number&amp;docid=S1003891&amp;version=" TargetMode="External"/><Relationship Id="rId10" Type="http://schemas.openxmlformats.org/officeDocument/2006/relationships/slide" Target="slide268.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5.png"/></Relationships>
</file>

<file path=ppt/slides/_rels/slide308.xml.rels><?xml version="1.0" encoding="UTF-8" standalone="yes"?>
<Relationships xmlns="http://schemas.openxmlformats.org/package/2006/relationships"><Relationship Id="rId8" Type="http://schemas.openxmlformats.org/officeDocument/2006/relationships/hyperlink" Target="https://dcc.ligo.org/cgi-bin/private/DocDB/ShowDocument?docid=6787" TargetMode="External"/><Relationship Id="rId3" Type="http://schemas.openxmlformats.org/officeDocument/2006/relationships/slide" Target="slide268.xml"/><Relationship Id="rId7" Type="http://schemas.openxmlformats.org/officeDocument/2006/relationships/image" Target="../media/image34.png"/><Relationship Id="rId2" Type="http://schemas.openxmlformats.org/officeDocument/2006/relationships/notesSlide" Target="../notesSlides/notesSlide17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001133&amp;version=" TargetMode="External"/><Relationship Id="rId11" Type="http://schemas.openxmlformats.org/officeDocument/2006/relationships/image" Target="../media/image35.png"/><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8.png"/><Relationship Id="rId4" Type="http://schemas.openxmlformats.org/officeDocument/2006/relationships/image" Target="../media/image30.png"/><Relationship Id="rId9" Type="http://schemas.openxmlformats.org/officeDocument/2006/relationships/hyperlink" Target="https://dcc.ligo.org/cgi-bin/private/DocDB/ShowDocument?docid=5190" TargetMode="External"/></Relationships>
</file>

<file path=ppt/slides/_rels/slide309.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178.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68.xml"/><Relationship Id="rId5" Type="http://schemas.openxmlformats.org/officeDocument/2006/relationships/hyperlink" Target="https://dcc.ligo.org/cgi-bin/private/DocDB/ShowDocument?.submit=Number&amp;docid=S1001139&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31.xml.rels><?xml version="1.0" encoding="UTF-8" standalone="yes"?>
<Relationships xmlns="http://schemas.openxmlformats.org/package/2006/relationships"><Relationship Id="rId8" Type="http://schemas.openxmlformats.org/officeDocument/2006/relationships/slide" Target="slide48.xml"/><Relationship Id="rId13" Type="http://schemas.openxmlformats.org/officeDocument/2006/relationships/slide" Target="slide47.xml"/><Relationship Id="rId3" Type="http://schemas.openxmlformats.org/officeDocument/2006/relationships/slide" Target="slide4.xml"/><Relationship Id="rId7" Type="http://schemas.openxmlformats.org/officeDocument/2006/relationships/slide" Target="slide46.xml"/><Relationship Id="rId12" Type="http://schemas.openxmlformats.org/officeDocument/2006/relationships/slide" Target="slide45.xml"/><Relationship Id="rId2" Type="http://schemas.openxmlformats.org/officeDocument/2006/relationships/notesSlide" Target="../notesSlides/notesSlide17.xml"/><Relationship Id="rId1" Type="http://schemas.openxmlformats.org/officeDocument/2006/relationships/slideLayout" Target="../slideLayouts/slideLayout4.xml"/><Relationship Id="rId6" Type="http://schemas.openxmlformats.org/officeDocument/2006/relationships/slide" Target="slide31.xml"/><Relationship Id="rId11" Type="http://schemas.openxmlformats.org/officeDocument/2006/relationships/slide" Target="slide44.xml"/><Relationship Id="rId5" Type="http://schemas.openxmlformats.org/officeDocument/2006/relationships/slide" Target="slide2.xml"/><Relationship Id="rId10" Type="http://schemas.openxmlformats.org/officeDocument/2006/relationships/slide" Target="slide43.xml"/><Relationship Id="rId4" Type="http://schemas.openxmlformats.org/officeDocument/2006/relationships/slide" Target="slide10.xml"/><Relationship Id="rId9" Type="http://schemas.openxmlformats.org/officeDocument/2006/relationships/slide" Target="slide42.xml"/></Relationships>
</file>

<file path=ppt/slides/_rels/slide310.xml.rels><?xml version="1.0" encoding="UTF-8" standalone="yes"?>
<Relationships xmlns="http://schemas.openxmlformats.org/package/2006/relationships"><Relationship Id="rId8" Type="http://schemas.openxmlformats.org/officeDocument/2006/relationships/image" Target="../media/image235.png"/><Relationship Id="rId13" Type="http://schemas.openxmlformats.org/officeDocument/2006/relationships/slide" Target="slide268.xml"/><Relationship Id="rId3" Type="http://schemas.openxmlformats.org/officeDocument/2006/relationships/image" Target="../media/image19.png"/><Relationship Id="rId7" Type="http://schemas.openxmlformats.org/officeDocument/2006/relationships/hyperlink" Target="https://dcc.ligo.org/cgi-bin/private/DocDB/ShowDocument?.submit=Number&amp;docid=D1001726&amp;version=" TargetMode="External"/><Relationship Id="rId12" Type="http://schemas.openxmlformats.org/officeDocument/2006/relationships/image" Target="../media/image237.png"/><Relationship Id="rId2" Type="http://schemas.openxmlformats.org/officeDocument/2006/relationships/notesSlide" Target="../notesSlides/notesSlide179.xml"/><Relationship Id="rId1" Type="http://schemas.openxmlformats.org/officeDocument/2006/relationships/slideLayout" Target="../slideLayouts/slideLayout3.xml"/><Relationship Id="rId6" Type="http://schemas.openxmlformats.org/officeDocument/2006/relationships/image" Target="../media/image234.png"/><Relationship Id="rId11" Type="http://schemas.openxmlformats.org/officeDocument/2006/relationships/image" Target="../media/image36.png"/><Relationship Id="rId5" Type="http://schemas.openxmlformats.org/officeDocument/2006/relationships/image" Target="../media/image233.png"/><Relationship Id="rId10" Type="http://schemas.openxmlformats.org/officeDocument/2006/relationships/image" Target="../media/image44.png"/><Relationship Id="rId4" Type="http://schemas.openxmlformats.org/officeDocument/2006/relationships/image" Target="../media/image232.png"/><Relationship Id="rId9" Type="http://schemas.openxmlformats.org/officeDocument/2006/relationships/image" Target="../media/image236.png"/></Relationships>
</file>

<file path=ppt/slides/_rels/slide31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slide" Target="slide268.xml"/><Relationship Id="rId3" Type="http://schemas.openxmlformats.org/officeDocument/2006/relationships/image" Target="../media/image19.png"/><Relationship Id="rId7" Type="http://schemas.openxmlformats.org/officeDocument/2006/relationships/hyperlink" Target="https://dcc.ligo.org/cgi-bin/private/DocDB/ShowDocument?.submit=Number&amp;docid=D1001728&amp;version=" TargetMode="External"/><Relationship Id="rId12" Type="http://schemas.openxmlformats.org/officeDocument/2006/relationships/image" Target="../media/image239.png"/><Relationship Id="rId2" Type="http://schemas.openxmlformats.org/officeDocument/2006/relationships/notesSlide" Target="../notesSlides/notesSlide180.xml"/><Relationship Id="rId1" Type="http://schemas.openxmlformats.org/officeDocument/2006/relationships/slideLayout" Target="../slideLayouts/slideLayout3.xml"/><Relationship Id="rId6" Type="http://schemas.openxmlformats.org/officeDocument/2006/relationships/image" Target="../media/image234.png"/><Relationship Id="rId11" Type="http://schemas.openxmlformats.org/officeDocument/2006/relationships/image" Target="../media/image238.png"/><Relationship Id="rId5" Type="http://schemas.openxmlformats.org/officeDocument/2006/relationships/image" Target="../media/image233.png"/><Relationship Id="rId10" Type="http://schemas.openxmlformats.org/officeDocument/2006/relationships/image" Target="../media/image237.png"/><Relationship Id="rId4" Type="http://schemas.openxmlformats.org/officeDocument/2006/relationships/image" Target="../media/image232.png"/><Relationship Id="rId9" Type="http://schemas.openxmlformats.org/officeDocument/2006/relationships/image" Target="../media/image36.png"/></Relationships>
</file>

<file path=ppt/slides/_rels/slide312.xml.rels><?xml version="1.0" encoding="UTF-8" standalone="yes"?>
<Relationships xmlns="http://schemas.openxmlformats.org/package/2006/relationships"><Relationship Id="rId2" Type="http://schemas.openxmlformats.org/officeDocument/2006/relationships/slide" Target="slide269.xml"/><Relationship Id="rId1" Type="http://schemas.openxmlformats.org/officeDocument/2006/relationships/slideLayout" Target="../slideLayouts/slideLayout3.xml"/></Relationships>
</file>

<file path=ppt/slides/_rels/slide313.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21" Type="http://schemas.openxmlformats.org/officeDocument/2006/relationships/slide" Target="slide269.xml"/><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81.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253&amp;version=" TargetMode="Externa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14.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21" Type="http://schemas.openxmlformats.org/officeDocument/2006/relationships/slide" Target="slide269.xml"/><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82.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261&amp;version=" TargetMode="Externa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15.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21" Type="http://schemas.openxmlformats.org/officeDocument/2006/relationships/slide" Target="slide269.xml"/><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83.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262&amp;version=" TargetMode="Externa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16.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21" Type="http://schemas.openxmlformats.org/officeDocument/2006/relationships/slide" Target="slide269.xml"/><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84.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257&amp;version=" TargetMode="Externa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17.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21" Type="http://schemas.openxmlformats.org/officeDocument/2006/relationships/slide" Target="slide269.xml"/><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85.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259&amp;version=" TargetMode="Externa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18.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21" Type="http://schemas.openxmlformats.org/officeDocument/2006/relationships/slide" Target="slide269.xml"/><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86.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7565" TargetMode="External"/><Relationship Id="rId11" Type="http://schemas.openxmlformats.org/officeDocument/2006/relationships/image" Target="../media/image253.png"/><Relationship Id="rId5" Type="http://schemas.openxmlformats.org/officeDocument/2006/relationships/hyperlink" Target="https://dcc.ligo.org/cgi-bin/private/DocDB/ShowDocument?.submit=Number&amp;docid=S1000723&amp;version=" TargetMode="Externa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11811"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19.xml.rels><?xml version="1.0" encoding="UTF-8" standalone="yes"?>
<Relationships xmlns="http://schemas.openxmlformats.org/package/2006/relationships"><Relationship Id="rId2" Type="http://schemas.openxmlformats.org/officeDocument/2006/relationships/slide" Target="slide270.xml"/><Relationship Id="rId1" Type="http://schemas.openxmlformats.org/officeDocument/2006/relationships/slideLayout" Target="../slideLayouts/slideLayout3.xml"/></Relationships>
</file>

<file path=ppt/slides/_rels/slide32.xml.rels><?xml version="1.0" encoding="UTF-8" standalone="yes"?>
<Relationships xmlns="http://schemas.openxmlformats.org/package/2006/relationships"><Relationship Id="rId3" Type="http://schemas.openxmlformats.org/officeDocument/2006/relationships/slide" Target="slide31.xml"/><Relationship Id="rId2" Type="http://schemas.openxmlformats.org/officeDocument/2006/relationships/notesSlide" Target="../notesSlides/notesSlide18.xml"/><Relationship Id="rId1" Type="http://schemas.openxmlformats.org/officeDocument/2006/relationships/slideLayout" Target="../slideLayouts/slideLayout4.xml"/></Relationships>
</file>

<file path=ppt/slides/_rels/slide320.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notesSlide" Target="../notesSlides/notesSlide187.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20891" TargetMode="External"/><Relationship Id="rId15" Type="http://schemas.openxmlformats.org/officeDocument/2006/relationships/image" Target="../media/image255.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0.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36.png"/><Relationship Id="rId14" Type="http://schemas.openxmlformats.org/officeDocument/2006/relationships/image" Target="../media/image42.jpeg"/></Relationships>
</file>

<file path=ppt/slides/_rels/slide32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257.png"/><Relationship Id="rId3" Type="http://schemas.openxmlformats.org/officeDocument/2006/relationships/slide" Target="slide270.xml"/><Relationship Id="rId21" Type="http://schemas.openxmlformats.org/officeDocument/2006/relationships/image" Target="../media/image258.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6.png"/><Relationship Id="rId2" Type="http://schemas.openxmlformats.org/officeDocument/2006/relationships/notesSlide" Target="../notesSlides/notesSlide188.xml"/><Relationship Id="rId16" Type="http://schemas.openxmlformats.org/officeDocument/2006/relationships/image" Target="../media/image255.png"/><Relationship Id="rId20"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14694" TargetMode="External"/><Relationship Id="rId11" Type="http://schemas.openxmlformats.org/officeDocument/2006/relationships/image" Target="../media/image38.png"/><Relationship Id="rId5" Type="http://schemas.openxmlformats.org/officeDocument/2006/relationships/hyperlink" Target="https://dcc.ligo.org/cgi-bin/private/DocDB/ShowDocument?docid=13439" TargetMode="External"/><Relationship Id="rId15" Type="http://schemas.openxmlformats.org/officeDocument/2006/relationships/image" Target="../media/image42.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39.png"/><Relationship Id="rId4" Type="http://schemas.openxmlformats.org/officeDocument/2006/relationships/image" Target="../media/image19.png"/><Relationship Id="rId9" Type="http://schemas.openxmlformats.org/officeDocument/2006/relationships/image" Target="../media/image36.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59.png"/></Relationships>
</file>

<file path=ppt/slides/_rels/slide322.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257.png"/><Relationship Id="rId3" Type="http://schemas.openxmlformats.org/officeDocument/2006/relationships/image" Target="../media/image19.png"/><Relationship Id="rId21" Type="http://schemas.openxmlformats.org/officeDocument/2006/relationships/image" Target="../media/image258.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6.png"/><Relationship Id="rId2" Type="http://schemas.openxmlformats.org/officeDocument/2006/relationships/notesSlide" Target="../notesSlides/notesSlide189.xml"/><Relationship Id="rId16" Type="http://schemas.openxmlformats.org/officeDocument/2006/relationships/image" Target="../media/image255.png"/><Relationship Id="rId20"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14691" TargetMode="External"/><Relationship Id="rId15" Type="http://schemas.openxmlformats.org/officeDocument/2006/relationships/image" Target="../media/image42.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39.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36.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59.png"/></Relationships>
</file>

<file path=ppt/slides/_rels/slide323.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257.png"/><Relationship Id="rId3" Type="http://schemas.openxmlformats.org/officeDocument/2006/relationships/image" Target="../media/image19.png"/><Relationship Id="rId21" Type="http://schemas.openxmlformats.org/officeDocument/2006/relationships/image" Target="../media/image258.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6.png"/><Relationship Id="rId2" Type="http://schemas.openxmlformats.org/officeDocument/2006/relationships/notesSlide" Target="../notesSlides/notesSlide190.xml"/><Relationship Id="rId16" Type="http://schemas.openxmlformats.org/officeDocument/2006/relationships/image" Target="../media/image255.png"/><Relationship Id="rId20"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13412" TargetMode="External"/><Relationship Id="rId15" Type="http://schemas.openxmlformats.org/officeDocument/2006/relationships/image" Target="../media/image42.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39.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36.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59.png"/></Relationships>
</file>

<file path=ppt/slides/_rels/slide324.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257.png"/><Relationship Id="rId3" Type="http://schemas.openxmlformats.org/officeDocument/2006/relationships/image" Target="../media/image19.png"/><Relationship Id="rId21" Type="http://schemas.openxmlformats.org/officeDocument/2006/relationships/image" Target="../media/image258.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6.png"/><Relationship Id="rId2" Type="http://schemas.openxmlformats.org/officeDocument/2006/relationships/notesSlide" Target="../notesSlides/notesSlide191.xml"/><Relationship Id="rId16" Type="http://schemas.openxmlformats.org/officeDocument/2006/relationships/image" Target="../media/image255.png"/><Relationship Id="rId20"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13413" TargetMode="External"/><Relationship Id="rId15" Type="http://schemas.openxmlformats.org/officeDocument/2006/relationships/image" Target="../media/image42.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39.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36.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59.png"/></Relationships>
</file>

<file path=ppt/slides/_rels/slide325.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257.png"/><Relationship Id="rId3" Type="http://schemas.openxmlformats.org/officeDocument/2006/relationships/image" Target="../media/image19.png"/><Relationship Id="rId21" Type="http://schemas.openxmlformats.org/officeDocument/2006/relationships/image" Target="../media/image258.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6.png"/><Relationship Id="rId2" Type="http://schemas.openxmlformats.org/officeDocument/2006/relationships/notesSlide" Target="../notesSlides/notesSlide192.xml"/><Relationship Id="rId16" Type="http://schemas.openxmlformats.org/officeDocument/2006/relationships/image" Target="../media/image255.png"/><Relationship Id="rId20"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13404" TargetMode="External"/><Relationship Id="rId15" Type="http://schemas.openxmlformats.org/officeDocument/2006/relationships/image" Target="../media/image42.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39.png"/><Relationship Id="rId4" Type="http://schemas.openxmlformats.org/officeDocument/2006/relationships/hyperlink" Target="https://dcc.ligo.org/cgi-bin/private/DocDB/ShowDocument?docid=13439" TargetMode="External"/><Relationship Id="rId9" Type="http://schemas.openxmlformats.org/officeDocument/2006/relationships/image" Target="../media/image36.png"/><Relationship Id="rId14" Type="http://schemas.openxmlformats.org/officeDocument/2006/relationships/hyperlink" Target="https://dcc.ligo.org/cgi-bin/private/DocDB/ShowDocument?docid=20891" TargetMode="External"/><Relationship Id="rId22" Type="http://schemas.openxmlformats.org/officeDocument/2006/relationships/image" Target="../media/image259.png"/></Relationships>
</file>

<file path=ppt/slides/_rels/slide326.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255.png"/><Relationship Id="rId18" Type="http://schemas.openxmlformats.org/officeDocument/2006/relationships/image" Target="../media/image258.png"/><Relationship Id="rId3" Type="http://schemas.openxmlformats.org/officeDocument/2006/relationships/image" Target="../media/image19.png"/><Relationship Id="rId21" Type="http://schemas.openxmlformats.org/officeDocument/2006/relationships/slide" Target="slide270.xml"/><Relationship Id="rId7" Type="http://schemas.openxmlformats.org/officeDocument/2006/relationships/hyperlink" Target="https://dcc.ligo.org/cgi-bin/private/DocDB/ShowDocument?docid=2072" TargetMode="External"/><Relationship Id="rId12" Type="http://schemas.openxmlformats.org/officeDocument/2006/relationships/image" Target="../media/image42.jpeg"/><Relationship Id="rId17" Type="http://schemas.openxmlformats.org/officeDocument/2006/relationships/image" Target="../media/image40.png"/><Relationship Id="rId2" Type="http://schemas.openxmlformats.org/officeDocument/2006/relationships/notesSlide" Target="../notesSlides/notesSlide193.xml"/><Relationship Id="rId16" Type="http://schemas.openxmlformats.org/officeDocument/2006/relationships/image" Target="../media/image39.png"/><Relationship Id="rId20" Type="http://schemas.openxmlformats.org/officeDocument/2006/relationships/hyperlink" Target="https://dcc.ligo.org/cgi-bin/private/DocDB/ShowDocument?docid=7239" TargetMode="External"/><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hyperlink" Target="https://dcc.ligo.org/cgi-bin/private/DocDB/ShowDocument?docid=20891" TargetMode="External"/><Relationship Id="rId5" Type="http://schemas.openxmlformats.org/officeDocument/2006/relationships/image" Target="../media/image44.png"/><Relationship Id="rId15" Type="http://schemas.openxmlformats.org/officeDocument/2006/relationships/image" Target="../media/image257.png"/><Relationship Id="rId10" Type="http://schemas.openxmlformats.org/officeDocument/2006/relationships/image" Target="../media/image254.png"/><Relationship Id="rId19" Type="http://schemas.openxmlformats.org/officeDocument/2006/relationships/image" Target="../media/image259.png"/><Relationship Id="rId4" Type="http://schemas.openxmlformats.org/officeDocument/2006/relationships/hyperlink" Target="https://dcc.ligo.org/cgi-bin/private/DocDB/ShowDocument?docid=2073" TargetMode="External"/><Relationship Id="rId9" Type="http://schemas.openxmlformats.org/officeDocument/2006/relationships/image" Target="../media/image253.png"/><Relationship Id="rId14" Type="http://schemas.openxmlformats.org/officeDocument/2006/relationships/image" Target="../media/image256.png"/></Relationships>
</file>

<file path=ppt/slides/_rels/slide327.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hyperlink" Target="https://dcc.ligo.org/cgi-bin/private/DocDB/ShowDocument?docid=20891" TargetMode="External"/><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257.png"/><Relationship Id="rId2" Type="http://schemas.openxmlformats.org/officeDocument/2006/relationships/notesSlide" Target="../notesSlides/notesSlide194.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2073" TargetMode="External"/><Relationship Id="rId11" Type="http://schemas.openxmlformats.org/officeDocument/2006/relationships/image" Target="../media/image253.png"/><Relationship Id="rId5" Type="http://schemas.openxmlformats.org/officeDocument/2006/relationships/slide" Target="slide270.xml"/><Relationship Id="rId15" Type="http://schemas.openxmlformats.org/officeDocument/2006/relationships/image" Target="../media/image255.png"/><Relationship Id="rId10" Type="http://schemas.openxmlformats.org/officeDocument/2006/relationships/image" Target="../media/image38.png"/><Relationship Id="rId19" Type="http://schemas.openxmlformats.org/officeDocument/2006/relationships/image" Target="../media/image40.png"/><Relationship Id="rId4" Type="http://schemas.openxmlformats.org/officeDocument/2006/relationships/hyperlink" Target="https://dcc.ligo.org/cgi-bin/private/DocDB/ShowDocument?docid=7239"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42.jpeg"/></Relationships>
</file>

<file path=ppt/slides/_rels/slide328.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256.png"/><Relationship Id="rId18" Type="http://schemas.openxmlformats.org/officeDocument/2006/relationships/image" Target="../media/image259.png"/><Relationship Id="rId3" Type="http://schemas.openxmlformats.org/officeDocument/2006/relationships/image" Target="../media/image19.png"/><Relationship Id="rId7" Type="http://schemas.openxmlformats.org/officeDocument/2006/relationships/hyperlink" Target="https://dcc.ligo.org/cgi-bin/private/DocDB/ShowDocument?docid=2072" TargetMode="External"/><Relationship Id="rId12" Type="http://schemas.openxmlformats.org/officeDocument/2006/relationships/image" Target="../media/image255.png"/><Relationship Id="rId17" Type="http://schemas.openxmlformats.org/officeDocument/2006/relationships/image" Target="../media/image258.png"/><Relationship Id="rId2" Type="http://schemas.openxmlformats.org/officeDocument/2006/relationships/notesSlide" Target="../notesSlides/notesSlide195.xml"/><Relationship Id="rId16" Type="http://schemas.openxmlformats.org/officeDocument/2006/relationships/image" Target="../media/image40.png"/><Relationship Id="rId20" Type="http://schemas.openxmlformats.org/officeDocument/2006/relationships/slide" Target="slide270.xml"/><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image" Target="../media/image42.jpeg"/><Relationship Id="rId5" Type="http://schemas.openxmlformats.org/officeDocument/2006/relationships/image" Target="../media/image44.png"/><Relationship Id="rId15" Type="http://schemas.openxmlformats.org/officeDocument/2006/relationships/image" Target="../media/image39.png"/><Relationship Id="rId10" Type="http://schemas.openxmlformats.org/officeDocument/2006/relationships/image" Target="../media/image254.png"/><Relationship Id="rId19" Type="http://schemas.openxmlformats.org/officeDocument/2006/relationships/hyperlink" Target="https://dcc.ligo.org/cgi-bin/private/DocDB/ShowDocument?docid=38819" TargetMode="External"/><Relationship Id="rId4" Type="http://schemas.openxmlformats.org/officeDocument/2006/relationships/hyperlink" Target="https://dcc.ligo.org/cgi-bin/private/DocDB/ShowDocument?docid=3040" TargetMode="External"/><Relationship Id="rId9" Type="http://schemas.openxmlformats.org/officeDocument/2006/relationships/image" Target="../media/image253.png"/><Relationship Id="rId14" Type="http://schemas.openxmlformats.org/officeDocument/2006/relationships/image" Target="../media/image257.png"/></Relationships>
</file>

<file path=ppt/slides/_rels/slide329.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jpeg"/><Relationship Id="rId18" Type="http://schemas.openxmlformats.org/officeDocument/2006/relationships/image" Target="../media/image40.png"/><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254.png"/><Relationship Id="rId17" Type="http://schemas.openxmlformats.org/officeDocument/2006/relationships/image" Target="../media/image39.png"/><Relationship Id="rId2" Type="http://schemas.openxmlformats.org/officeDocument/2006/relationships/notesSlide" Target="../notesSlides/notesSlide196.xml"/><Relationship Id="rId16" Type="http://schemas.openxmlformats.org/officeDocument/2006/relationships/image" Target="../media/image257.png"/><Relationship Id="rId20" Type="http://schemas.openxmlformats.org/officeDocument/2006/relationships/image" Target="../media/image259.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3040" TargetMode="External"/><Relationship Id="rId11" Type="http://schemas.openxmlformats.org/officeDocument/2006/relationships/image" Target="../media/image253.png"/><Relationship Id="rId5" Type="http://schemas.openxmlformats.org/officeDocument/2006/relationships/slide" Target="slide270.xml"/><Relationship Id="rId15" Type="http://schemas.openxmlformats.org/officeDocument/2006/relationships/image" Target="../media/image256.png"/><Relationship Id="rId10" Type="http://schemas.openxmlformats.org/officeDocument/2006/relationships/image" Target="../media/image38.png"/><Relationship Id="rId19" Type="http://schemas.openxmlformats.org/officeDocument/2006/relationships/image" Target="../media/image258.png"/><Relationship Id="rId4" Type="http://schemas.openxmlformats.org/officeDocument/2006/relationships/hyperlink" Target="https://dcc.ligo.org/cgi-bin/private/DocDB/ShowDocument?docid=38819" TargetMode="External"/><Relationship Id="rId9" Type="http://schemas.openxmlformats.org/officeDocument/2006/relationships/hyperlink" Target="https://dcc.ligo.org/cgi-bin/private/DocDB/ShowDocument?docid=2072" TargetMode="External"/><Relationship Id="rId14" Type="http://schemas.openxmlformats.org/officeDocument/2006/relationships/image" Target="../media/image255.png"/></Relationships>
</file>

<file path=ppt/slides/_rels/slide33.xml.rels><?xml version="1.0" encoding="UTF-8" standalone="yes"?>
<Relationships xmlns="http://schemas.openxmlformats.org/package/2006/relationships"><Relationship Id="rId3" Type="http://schemas.openxmlformats.org/officeDocument/2006/relationships/slide" Target="slide31.xml"/><Relationship Id="rId2" Type="http://schemas.openxmlformats.org/officeDocument/2006/relationships/notesSlide" Target="../notesSlides/notesSlide19.xml"/><Relationship Id="rId1" Type="http://schemas.openxmlformats.org/officeDocument/2006/relationships/slideLayout" Target="../slideLayouts/slideLayout4.xml"/></Relationships>
</file>

<file path=ppt/slides/_rels/slide330.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257.png"/><Relationship Id="rId3" Type="http://schemas.openxmlformats.org/officeDocument/2006/relationships/image" Target="../media/image19.png"/><Relationship Id="rId21" Type="http://schemas.openxmlformats.org/officeDocument/2006/relationships/image" Target="../media/image258.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6.png"/><Relationship Id="rId2" Type="http://schemas.openxmlformats.org/officeDocument/2006/relationships/notesSlide" Target="../notesSlides/notesSlide197.xml"/><Relationship Id="rId16" Type="http://schemas.openxmlformats.org/officeDocument/2006/relationships/image" Target="../media/image255.png"/><Relationship Id="rId20" Type="http://schemas.openxmlformats.org/officeDocument/2006/relationships/image" Target="../media/image40.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22216" TargetMode="External"/><Relationship Id="rId15" Type="http://schemas.openxmlformats.org/officeDocument/2006/relationships/image" Target="../media/image42.jpe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39.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36.png"/><Relationship Id="rId14" Type="http://schemas.openxmlformats.org/officeDocument/2006/relationships/hyperlink" Target="https://dcc.ligo.org/cgi-bin/private/DocDB/ShowDocument?.submit=Number&amp;docid=S1000722&amp;version=" TargetMode="External"/><Relationship Id="rId22" Type="http://schemas.openxmlformats.org/officeDocument/2006/relationships/image" Target="../media/image259.png"/></Relationships>
</file>

<file path=ppt/slides/_rels/slide331.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4.png"/><Relationship Id="rId18" Type="http://schemas.openxmlformats.org/officeDocument/2006/relationships/image" Target="../media/image39.png"/><Relationship Id="rId3" Type="http://schemas.openxmlformats.org/officeDocument/2006/relationships/image" Target="../media/image19.png"/><Relationship Id="rId21" Type="http://schemas.openxmlformats.org/officeDocument/2006/relationships/image" Target="../media/image259.png"/><Relationship Id="rId7" Type="http://schemas.openxmlformats.org/officeDocument/2006/relationships/hyperlink" Target="https://dcc.ligo.org/cgi-bin/private/DocDB/ShowDocument?docid=7565" TargetMode="External"/><Relationship Id="rId12" Type="http://schemas.openxmlformats.org/officeDocument/2006/relationships/image" Target="../media/image253.png"/><Relationship Id="rId17" Type="http://schemas.openxmlformats.org/officeDocument/2006/relationships/image" Target="../media/image257.png"/><Relationship Id="rId2" Type="http://schemas.openxmlformats.org/officeDocument/2006/relationships/notesSlide" Target="../notesSlides/notesSlide198.xml"/><Relationship Id="rId16" Type="http://schemas.openxmlformats.org/officeDocument/2006/relationships/image" Target="../media/image256.png"/><Relationship Id="rId20"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image" Target="../media/image38.png"/><Relationship Id="rId5" Type="http://schemas.openxmlformats.org/officeDocument/2006/relationships/hyperlink" Target="https://dcc.ligo.org/cgi-bin/private/DocDB/ShowDocument?docid=11843" TargetMode="External"/><Relationship Id="rId15" Type="http://schemas.openxmlformats.org/officeDocument/2006/relationships/image" Target="../media/image255.png"/><Relationship Id="rId10" Type="http://schemas.openxmlformats.org/officeDocument/2006/relationships/hyperlink" Target="https://dcc.ligo.org/cgi-bin/private/DocDB/ShowDocument?docid=2072" TargetMode="External"/><Relationship Id="rId19" Type="http://schemas.openxmlformats.org/officeDocument/2006/relationships/image" Target="../media/image40.png"/><Relationship Id="rId4" Type="http://schemas.openxmlformats.org/officeDocument/2006/relationships/hyperlink" Target="https://dcc.ligo.org/cgi-bin/private/DocDB/ShowDocument?docid=11811" TargetMode="External"/><Relationship Id="rId9" Type="http://schemas.openxmlformats.org/officeDocument/2006/relationships/image" Target="../media/image36.png"/><Relationship Id="rId14" Type="http://schemas.openxmlformats.org/officeDocument/2006/relationships/image" Target="../media/image42.jpeg"/></Relationships>
</file>

<file path=ppt/slides/_rels/slide332.xml.rels><?xml version="1.0" encoding="UTF-8" standalone="yes"?>
<Relationships xmlns="http://schemas.openxmlformats.org/package/2006/relationships"><Relationship Id="rId8" Type="http://schemas.openxmlformats.org/officeDocument/2006/relationships/image" Target="../media/image44.png"/><Relationship Id="rId13" Type="http://schemas.openxmlformats.org/officeDocument/2006/relationships/image" Target="../media/image257.png"/><Relationship Id="rId18" Type="http://schemas.openxmlformats.org/officeDocument/2006/relationships/hyperlink" Target="https://dcc.ligo.org/cgi-bin/private/DocDB/ShowDocument?docid=13169" TargetMode="External"/><Relationship Id="rId3" Type="http://schemas.openxmlformats.org/officeDocument/2006/relationships/hyperlink" Target="https://dcc.ligo.org/cgi-bin/private/DocDB/ShowDocument?docid=2072" TargetMode="External"/><Relationship Id="rId7" Type="http://schemas.openxmlformats.org/officeDocument/2006/relationships/hyperlink" Target="https://dcc.ligo.org/cgi-bin/private/DocDB/ShowDocument?docid=2571" TargetMode="External"/><Relationship Id="rId12" Type="http://schemas.openxmlformats.org/officeDocument/2006/relationships/image" Target="../media/image42.jpeg"/><Relationship Id="rId17" Type="http://schemas.openxmlformats.org/officeDocument/2006/relationships/image" Target="../media/image259.png"/><Relationship Id="rId2" Type="http://schemas.openxmlformats.org/officeDocument/2006/relationships/notesSlide" Target="../notesSlides/notesSlide199.xml"/><Relationship Id="rId16" Type="http://schemas.openxmlformats.org/officeDocument/2006/relationships/image" Target="../media/image258.png"/><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hyperlink" Target="https://dcc.ligo.org/cgi-bin/private/DocDB/ShowDocument?docid=25919" TargetMode="External"/><Relationship Id="rId5" Type="http://schemas.openxmlformats.org/officeDocument/2006/relationships/image" Target="../media/image256.png"/><Relationship Id="rId15" Type="http://schemas.openxmlformats.org/officeDocument/2006/relationships/image" Target="../media/image40.png"/><Relationship Id="rId10" Type="http://schemas.openxmlformats.org/officeDocument/2006/relationships/image" Target="../media/image38.png"/><Relationship Id="rId19" Type="http://schemas.openxmlformats.org/officeDocument/2006/relationships/slide" Target="slide270.xml"/><Relationship Id="rId4" Type="http://schemas.openxmlformats.org/officeDocument/2006/relationships/image" Target="../media/image255.png"/><Relationship Id="rId9" Type="http://schemas.openxmlformats.org/officeDocument/2006/relationships/image" Target="../media/image36.png"/><Relationship Id="rId14" Type="http://schemas.openxmlformats.org/officeDocument/2006/relationships/image" Target="../media/image39.png"/></Relationships>
</file>

<file path=ppt/slides/_rels/slide333.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200.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70.xml"/><Relationship Id="rId5" Type="http://schemas.openxmlformats.org/officeDocument/2006/relationships/hyperlink" Target="https://dcc.ligo.org/cgi-bin/private/DocDB/ShowDocument?docid=26108"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334.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0.png"/><Relationship Id="rId7" Type="http://schemas.openxmlformats.org/officeDocument/2006/relationships/image" Target="../media/image34.png"/><Relationship Id="rId2" Type="http://schemas.openxmlformats.org/officeDocument/2006/relationships/notesSlide" Target="../notesSlides/notesSlide201.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5190" TargetMode="External"/><Relationship Id="rId5" Type="http://schemas.openxmlformats.org/officeDocument/2006/relationships/hyperlink" Target="https://dcc.ligo.org/cgi-bin/private/DocDB/ShowDocument?.submit=Number&amp;docid=S1103888&amp;version=" TargetMode="External"/><Relationship Id="rId10" Type="http://schemas.openxmlformats.org/officeDocument/2006/relationships/slide" Target="slide270.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5.png"/></Relationships>
</file>

<file path=ppt/slides/_rels/slide335.xml.rels><?xml version="1.0" encoding="UTF-8" standalone="yes"?>
<Relationships xmlns="http://schemas.openxmlformats.org/package/2006/relationships"><Relationship Id="rId2" Type="http://schemas.openxmlformats.org/officeDocument/2006/relationships/slide" Target="slide272.xml"/><Relationship Id="rId1" Type="http://schemas.openxmlformats.org/officeDocument/2006/relationships/slideLayout" Target="../slideLayouts/slideLayout3.xml"/></Relationships>
</file>

<file path=ppt/slides/_rels/slide336.xml.rels><?xml version="1.0" encoding="UTF-8" standalone="yes"?>
<Relationships xmlns="http://schemas.openxmlformats.org/package/2006/relationships"><Relationship Id="rId2" Type="http://schemas.openxmlformats.org/officeDocument/2006/relationships/slide" Target="slide274.xml"/><Relationship Id="rId1" Type="http://schemas.openxmlformats.org/officeDocument/2006/relationships/slideLayout" Target="../slideLayouts/slideLayout3.xml"/></Relationships>
</file>

<file path=ppt/slides/_rels/slide337.xml.rels><?xml version="1.0" encoding="UTF-8" standalone="yes"?>
<Relationships xmlns="http://schemas.openxmlformats.org/package/2006/relationships"><Relationship Id="rId8" Type="http://schemas.openxmlformats.org/officeDocument/2006/relationships/image" Target="../media/image39.png"/><Relationship Id="rId13" Type="http://schemas.openxmlformats.org/officeDocument/2006/relationships/image" Target="../media/image44.png"/><Relationship Id="rId3" Type="http://schemas.openxmlformats.org/officeDocument/2006/relationships/image" Target="../media/image19.png"/><Relationship Id="rId7" Type="http://schemas.openxmlformats.org/officeDocument/2006/relationships/image" Target="../media/image38.png"/><Relationship Id="rId12" Type="http://schemas.openxmlformats.org/officeDocument/2006/relationships/image" Target="../media/image43.png"/><Relationship Id="rId2" Type="http://schemas.openxmlformats.org/officeDocument/2006/relationships/notesSlide" Target="../notesSlides/notesSlide202.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2.jpeg"/><Relationship Id="rId5" Type="http://schemas.openxmlformats.org/officeDocument/2006/relationships/image" Target="../media/image34.png"/><Relationship Id="rId15" Type="http://schemas.openxmlformats.org/officeDocument/2006/relationships/slide" Target="slide274.xml"/><Relationship Id="rId10" Type="http://schemas.openxmlformats.org/officeDocument/2006/relationships/image" Target="../media/image41.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40.png"/><Relationship Id="rId14" Type="http://schemas.openxmlformats.org/officeDocument/2006/relationships/image" Target="../media/image36.png"/></Relationships>
</file>

<file path=ppt/slides/_rels/slide338.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2.jpeg"/><Relationship Id="rId2" Type="http://schemas.openxmlformats.org/officeDocument/2006/relationships/notesSlide" Target="../notesSlides/notesSlide203.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1.png"/><Relationship Id="rId5" Type="http://schemas.openxmlformats.org/officeDocument/2006/relationships/slide" Target="slide274.xml"/><Relationship Id="rId15" Type="http://schemas.openxmlformats.org/officeDocument/2006/relationships/image" Target="../media/image36.png"/><Relationship Id="rId10" Type="http://schemas.openxmlformats.org/officeDocument/2006/relationships/image" Target="../media/image40.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39.png"/><Relationship Id="rId14" Type="http://schemas.openxmlformats.org/officeDocument/2006/relationships/image" Target="../media/image44.png"/></Relationships>
</file>

<file path=ppt/slides/_rels/slide339.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image" Target="../media/image42.jpeg"/><Relationship Id="rId2" Type="http://schemas.openxmlformats.org/officeDocument/2006/relationships/notesSlide" Target="../notesSlides/notesSlide204.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41.png"/><Relationship Id="rId5" Type="http://schemas.openxmlformats.org/officeDocument/2006/relationships/slide" Target="slide274.xml"/><Relationship Id="rId15" Type="http://schemas.openxmlformats.org/officeDocument/2006/relationships/image" Target="../media/image36.png"/><Relationship Id="rId10" Type="http://schemas.openxmlformats.org/officeDocument/2006/relationships/image" Target="../media/image40.png"/><Relationship Id="rId4" Type="http://schemas.openxmlformats.org/officeDocument/2006/relationships/hyperlink" Target="https://dcc.ligo.org/cgi-bin/private/DocDB/ShowDocument?docid=26438" TargetMode="External"/><Relationship Id="rId9" Type="http://schemas.openxmlformats.org/officeDocument/2006/relationships/image" Target="../media/image39.png"/><Relationship Id="rId14" Type="http://schemas.openxmlformats.org/officeDocument/2006/relationships/image" Target="../media/image44.png"/></Relationships>
</file>

<file path=ppt/slides/_rels/slide34.xml.rels><?xml version="1.0" encoding="UTF-8" standalone="yes"?>
<Relationships xmlns="http://schemas.openxmlformats.org/package/2006/relationships"><Relationship Id="rId8" Type="http://schemas.openxmlformats.org/officeDocument/2006/relationships/slide" Target="slide403.xml"/><Relationship Id="rId3" Type="http://schemas.openxmlformats.org/officeDocument/2006/relationships/slide" Target="slide4.xml"/><Relationship Id="rId7" Type="http://schemas.openxmlformats.org/officeDocument/2006/relationships/slide" Target="slide31.xml"/><Relationship Id="rId2" Type="http://schemas.openxmlformats.org/officeDocument/2006/relationships/slide" Target="slide5.xml"/><Relationship Id="rId1" Type="http://schemas.openxmlformats.org/officeDocument/2006/relationships/slideLayout" Target="../slideLayouts/slideLayout3.xml"/><Relationship Id="rId6" Type="http://schemas.openxmlformats.org/officeDocument/2006/relationships/slide" Target="slide35.xml"/><Relationship Id="rId5" Type="http://schemas.openxmlformats.org/officeDocument/2006/relationships/slide" Target="slide2.xml"/><Relationship Id="rId4" Type="http://schemas.openxmlformats.org/officeDocument/2006/relationships/slide" Target="slide10.xml"/><Relationship Id="rId9" Type="http://schemas.openxmlformats.org/officeDocument/2006/relationships/slide" Target="slide452.xml"/></Relationships>
</file>

<file path=ppt/slides/_rels/slide340.xml.rels><?xml version="1.0" encoding="UTF-8" standalone="yes"?>
<Relationships xmlns="http://schemas.openxmlformats.org/package/2006/relationships"><Relationship Id="rId2" Type="http://schemas.openxmlformats.org/officeDocument/2006/relationships/slide" Target="slide275.xml"/><Relationship Id="rId1" Type="http://schemas.openxmlformats.org/officeDocument/2006/relationships/slideLayout" Target="../slideLayouts/slideLayout3.xml"/></Relationships>
</file>

<file path=ppt/slides/_rels/slide341.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slide" Target="slide275.xml"/><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20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3889&amp;version=" TargetMode="External"/><Relationship Id="rId5" Type="http://schemas.openxmlformats.org/officeDocument/2006/relationships/hyperlink" Target="https://dcc.ligo.org/cgi-bin/private/DocDB/ShowDocument?docid=13265" TargetMode="External"/><Relationship Id="rId10" Type="http://schemas.openxmlformats.org/officeDocument/2006/relationships/image" Target="../media/image35.png"/><Relationship Id="rId4" Type="http://schemas.openxmlformats.org/officeDocument/2006/relationships/image" Target="../media/image30.png"/><Relationship Id="rId9" Type="http://schemas.openxmlformats.org/officeDocument/2006/relationships/image" Target="../media/image38.png"/></Relationships>
</file>

<file path=ppt/slides/_rels/slide342.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206.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275.xml"/><Relationship Id="rId5" Type="http://schemas.openxmlformats.org/officeDocument/2006/relationships/hyperlink" Target="https://dcc.ligo.org/cgi-bin/private/DocDB/ShowDocument?.submit=Number&amp;docid=S1001142&amp;version=" TargetMode="External"/><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343.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slide" Target="slide4.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2704&amp;version=" TargetMode="External"/><Relationship Id="rId5" Type="http://schemas.openxmlformats.org/officeDocument/2006/relationships/hyperlink" Target="https://dcc.ligo.org/cgi-bin/private/DocDB/ShowDocument?.submit=Number&amp;docid=D1003141&amp;version=" TargetMode="External"/><Relationship Id="rId4" Type="http://schemas.openxmlformats.org/officeDocument/2006/relationships/slide" Target="slide2.xml"/></Relationships>
</file>

<file path=ppt/slides/_rels/slide34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Layout" Target="../slideLayouts/slideLayout3.xml"/></Relationships>
</file>

<file path=ppt/slides/_rels/slide345.xml.rels><?xml version="1.0" encoding="UTF-8" standalone="yes"?>
<Relationships xmlns="http://schemas.openxmlformats.org/package/2006/relationships"><Relationship Id="rId3" Type="http://schemas.openxmlformats.org/officeDocument/2006/relationships/image" Target="../media/image264.png"/><Relationship Id="rId2" Type="http://schemas.openxmlformats.org/officeDocument/2006/relationships/notesSlide" Target="../notesSlides/notesSlide207.xml"/><Relationship Id="rId1" Type="http://schemas.openxmlformats.org/officeDocument/2006/relationships/slideLayout" Target="../slideLayouts/slideLayout2.xml"/><Relationship Id="rId5" Type="http://schemas.openxmlformats.org/officeDocument/2006/relationships/image" Target="../media/image266.png"/><Relationship Id="rId4" Type="http://schemas.openxmlformats.org/officeDocument/2006/relationships/image" Target="../media/image265.png"/></Relationships>
</file>

<file path=ppt/slides/_rels/slide346.xml.rels><?xml version="1.0" encoding="UTF-8" standalone="yes"?>
<Relationships xmlns="http://schemas.openxmlformats.org/package/2006/relationships"><Relationship Id="rId8" Type="http://schemas.openxmlformats.org/officeDocument/2006/relationships/slide" Target="slide391.xml"/><Relationship Id="rId13" Type="http://schemas.openxmlformats.org/officeDocument/2006/relationships/slide" Target="slide390.xml"/><Relationship Id="rId18" Type="http://schemas.openxmlformats.org/officeDocument/2006/relationships/slide" Target="slide397.xml"/><Relationship Id="rId3" Type="http://schemas.openxmlformats.org/officeDocument/2006/relationships/slide" Target="slide349.xml"/><Relationship Id="rId21" Type="http://schemas.openxmlformats.org/officeDocument/2006/relationships/hyperlink" Target="https://dcc.ligo.org/cgi-bin/private/DocDB/ShowDocument?.submit=Number&amp;docid=D1003141&amp;version=" TargetMode="External"/><Relationship Id="rId7" Type="http://schemas.openxmlformats.org/officeDocument/2006/relationships/slide" Target="slide363.xml"/><Relationship Id="rId12" Type="http://schemas.openxmlformats.org/officeDocument/2006/relationships/slide" Target="slide394.xml"/><Relationship Id="rId17" Type="http://schemas.openxmlformats.org/officeDocument/2006/relationships/slide" Target="slide398.xml"/><Relationship Id="rId2" Type="http://schemas.openxmlformats.org/officeDocument/2006/relationships/image" Target="../media/image2.png"/><Relationship Id="rId16" Type="http://schemas.openxmlformats.org/officeDocument/2006/relationships/slide" Target="slide396.xml"/><Relationship Id="rId20" Type="http://schemas.openxmlformats.org/officeDocument/2006/relationships/slide" Target="slide2.xml"/><Relationship Id="rId1" Type="http://schemas.openxmlformats.org/officeDocument/2006/relationships/slideLayout" Target="../slideLayouts/slideLayout3.xml"/><Relationship Id="rId6" Type="http://schemas.openxmlformats.org/officeDocument/2006/relationships/slide" Target="slide360.xml"/><Relationship Id="rId11" Type="http://schemas.openxmlformats.org/officeDocument/2006/relationships/slide" Target="slide395.xml"/><Relationship Id="rId5" Type="http://schemas.openxmlformats.org/officeDocument/2006/relationships/slide" Target="slide359.xml"/><Relationship Id="rId15" Type="http://schemas.openxmlformats.org/officeDocument/2006/relationships/slide" Target="slide393.xml"/><Relationship Id="rId23" Type="http://schemas.openxmlformats.org/officeDocument/2006/relationships/slide" Target="slide361.xml"/><Relationship Id="rId10" Type="http://schemas.openxmlformats.org/officeDocument/2006/relationships/slide" Target="slide389.xml"/><Relationship Id="rId19" Type="http://schemas.openxmlformats.org/officeDocument/2006/relationships/slide" Target="slide362.xml"/><Relationship Id="rId4" Type="http://schemas.openxmlformats.org/officeDocument/2006/relationships/slide" Target="slide357.xml"/><Relationship Id="rId9" Type="http://schemas.openxmlformats.org/officeDocument/2006/relationships/slide" Target="slide388.xml"/><Relationship Id="rId14" Type="http://schemas.openxmlformats.org/officeDocument/2006/relationships/slide" Target="slide392.xml"/><Relationship Id="rId22" Type="http://schemas.openxmlformats.org/officeDocument/2006/relationships/hyperlink" Target="https://dcc.ligo.org/cgi-bin/private/DocDB/ShowDocument?.submit=Number&amp;docid=D1002704&amp;version=" TargetMode="External"/></Relationships>
</file>

<file path=ppt/slides/_rels/slide347.xml.rels><?xml version="1.0" encoding="UTF-8" standalone="yes"?>
<Relationships xmlns="http://schemas.openxmlformats.org/package/2006/relationships"><Relationship Id="rId8" Type="http://schemas.openxmlformats.org/officeDocument/2006/relationships/slide" Target="slide389.xml"/><Relationship Id="rId13" Type="http://schemas.openxmlformats.org/officeDocument/2006/relationships/slide" Target="slide393.xml"/><Relationship Id="rId18" Type="http://schemas.openxmlformats.org/officeDocument/2006/relationships/slide" Target="slide2.xml"/><Relationship Id="rId3" Type="http://schemas.openxmlformats.org/officeDocument/2006/relationships/slide" Target="slide349.xml"/><Relationship Id="rId21" Type="http://schemas.openxmlformats.org/officeDocument/2006/relationships/slide" Target="slide363.xml"/><Relationship Id="rId7" Type="http://schemas.openxmlformats.org/officeDocument/2006/relationships/slide" Target="slide388.xml"/><Relationship Id="rId12" Type="http://schemas.openxmlformats.org/officeDocument/2006/relationships/slide" Target="slide392.xml"/><Relationship Id="rId17" Type="http://schemas.openxmlformats.org/officeDocument/2006/relationships/slide" Target="slide362.xml"/><Relationship Id="rId2" Type="http://schemas.openxmlformats.org/officeDocument/2006/relationships/image" Target="../media/image267.png"/><Relationship Id="rId16" Type="http://schemas.openxmlformats.org/officeDocument/2006/relationships/slide" Target="slide397.xml"/><Relationship Id="rId20" Type="http://schemas.openxmlformats.org/officeDocument/2006/relationships/hyperlink" Target="https://dcc.ligo.org/cgi-bin/private/DocDB/ShowDocument?.submit=Number&amp;docid=D1002704&amp;version=" TargetMode="External"/><Relationship Id="rId1" Type="http://schemas.openxmlformats.org/officeDocument/2006/relationships/slideLayout" Target="../slideLayouts/slideLayout3.xml"/><Relationship Id="rId6" Type="http://schemas.openxmlformats.org/officeDocument/2006/relationships/slide" Target="slide360.xml"/><Relationship Id="rId11" Type="http://schemas.openxmlformats.org/officeDocument/2006/relationships/slide" Target="slide390.xml"/><Relationship Id="rId5" Type="http://schemas.openxmlformats.org/officeDocument/2006/relationships/slide" Target="slide359.xml"/><Relationship Id="rId15" Type="http://schemas.openxmlformats.org/officeDocument/2006/relationships/slide" Target="slide398.xml"/><Relationship Id="rId23" Type="http://schemas.openxmlformats.org/officeDocument/2006/relationships/slide" Target="slide361.xml"/><Relationship Id="rId10" Type="http://schemas.openxmlformats.org/officeDocument/2006/relationships/slide" Target="slide394.xml"/><Relationship Id="rId19" Type="http://schemas.openxmlformats.org/officeDocument/2006/relationships/hyperlink" Target="https://dcc.ligo.org/cgi-bin/private/DocDB/ShowDocument?.submit=Number&amp;docid=D1003141&amp;version=" TargetMode="External"/><Relationship Id="rId4" Type="http://schemas.openxmlformats.org/officeDocument/2006/relationships/slide" Target="slide357.xml"/><Relationship Id="rId9" Type="http://schemas.openxmlformats.org/officeDocument/2006/relationships/slide" Target="slide395.xml"/><Relationship Id="rId14" Type="http://schemas.openxmlformats.org/officeDocument/2006/relationships/slide" Target="slide396.xml"/><Relationship Id="rId22" Type="http://schemas.openxmlformats.org/officeDocument/2006/relationships/slide" Target="slide391.xml"/></Relationships>
</file>

<file path=ppt/slides/_rels/slide348.xml.rels><?xml version="1.0" encoding="UTF-8" standalone="yes"?>
<Relationships xmlns="http://schemas.openxmlformats.org/package/2006/relationships"><Relationship Id="rId8" Type="http://schemas.openxmlformats.org/officeDocument/2006/relationships/slide" Target="slide388.xml"/><Relationship Id="rId13" Type="http://schemas.openxmlformats.org/officeDocument/2006/relationships/slide" Target="slide395.xml"/><Relationship Id="rId18" Type="http://schemas.openxmlformats.org/officeDocument/2006/relationships/slide" Target="slide398.xml"/><Relationship Id="rId3" Type="http://schemas.openxmlformats.org/officeDocument/2006/relationships/slide" Target="slide349.xml"/><Relationship Id="rId21" Type="http://schemas.openxmlformats.org/officeDocument/2006/relationships/hyperlink" Target="https://dcc.ligo.org/cgi-bin/private/DocDB/ShowDocument?.submit=Number&amp;docid=t0900610&amp;version=" TargetMode="External"/><Relationship Id="rId7" Type="http://schemas.openxmlformats.org/officeDocument/2006/relationships/slide" Target="slide357.xml"/><Relationship Id="rId12" Type="http://schemas.openxmlformats.org/officeDocument/2006/relationships/slide" Target="slide394.xml"/><Relationship Id="rId17" Type="http://schemas.openxmlformats.org/officeDocument/2006/relationships/slide" Target="slide397.xml"/><Relationship Id="rId2" Type="http://schemas.openxmlformats.org/officeDocument/2006/relationships/notesSlide" Target="../notesSlides/notesSlide208.xml"/><Relationship Id="rId16" Type="http://schemas.openxmlformats.org/officeDocument/2006/relationships/slide" Target="slide396.xml"/><Relationship Id="rId20" Type="http://schemas.openxmlformats.org/officeDocument/2006/relationships/slide" Target="slide362.xml"/><Relationship Id="rId1" Type="http://schemas.openxmlformats.org/officeDocument/2006/relationships/slideLayout" Target="../slideLayouts/slideLayout3.xml"/><Relationship Id="rId6" Type="http://schemas.openxmlformats.org/officeDocument/2006/relationships/slide" Target="slide389.xml"/><Relationship Id="rId11" Type="http://schemas.openxmlformats.org/officeDocument/2006/relationships/slide" Target="slide360.xml"/><Relationship Id="rId5" Type="http://schemas.openxmlformats.org/officeDocument/2006/relationships/slide" Target="slide359.xml"/><Relationship Id="rId15" Type="http://schemas.openxmlformats.org/officeDocument/2006/relationships/slide" Target="slide393.xml"/><Relationship Id="rId10" Type="http://schemas.openxmlformats.org/officeDocument/2006/relationships/slide" Target="slide391.xml"/><Relationship Id="rId19" Type="http://schemas.openxmlformats.org/officeDocument/2006/relationships/slide" Target="slide4.xml"/><Relationship Id="rId4" Type="http://schemas.openxmlformats.org/officeDocument/2006/relationships/slide" Target="slide392.xml"/><Relationship Id="rId9" Type="http://schemas.openxmlformats.org/officeDocument/2006/relationships/slide" Target="slide390.xml"/><Relationship Id="rId14" Type="http://schemas.openxmlformats.org/officeDocument/2006/relationships/slide" Target="slide361.xml"/><Relationship Id="rId22" Type="http://schemas.openxmlformats.org/officeDocument/2006/relationships/slide" Target="slide363.xml"/></Relationships>
</file>

<file path=ppt/slides/_rels/slide349.xml.rels><?xml version="1.0" encoding="UTF-8" standalone="yes"?>
<Relationships xmlns="http://schemas.openxmlformats.org/package/2006/relationships"><Relationship Id="rId8" Type="http://schemas.openxmlformats.org/officeDocument/2006/relationships/image" Target="../media/image269.png"/><Relationship Id="rId13" Type="http://schemas.openxmlformats.org/officeDocument/2006/relationships/image" Target="../media/image270.png"/><Relationship Id="rId18" Type="http://schemas.openxmlformats.org/officeDocument/2006/relationships/hyperlink" Target="https://dcc.ligo.org/cgi-bin/private/DocDB/ShowDocument?.submit=Number&amp;docid=D0900128&amp;version=" TargetMode="External"/><Relationship Id="rId26" Type="http://schemas.openxmlformats.org/officeDocument/2006/relationships/hyperlink" Target="https://dcc.ligo.org/cgi-bin/private/DocDB/ShowDocument?.submit=Number&amp;docid=S1103746&amp;version=" TargetMode="External"/><Relationship Id="rId3" Type="http://schemas.openxmlformats.org/officeDocument/2006/relationships/image" Target="../media/image11.png"/><Relationship Id="rId21" Type="http://schemas.openxmlformats.org/officeDocument/2006/relationships/hyperlink" Target="https://dcc.ligo.org/cgi-bin/private/DocDB/ShowDocument?.submit=Number&amp;docid=S1103562&amp;version=" TargetMode="External"/><Relationship Id="rId7" Type="http://schemas.openxmlformats.org/officeDocument/2006/relationships/slide" Target="slide356.xml"/><Relationship Id="rId12" Type="http://schemas.openxmlformats.org/officeDocument/2006/relationships/image" Target="../media/image15.png"/><Relationship Id="rId17" Type="http://schemas.openxmlformats.org/officeDocument/2006/relationships/slide" Target="slide351.xml"/><Relationship Id="rId25" Type="http://schemas.openxmlformats.org/officeDocument/2006/relationships/slide" Target="slide355.xml"/><Relationship Id="rId2" Type="http://schemas.openxmlformats.org/officeDocument/2006/relationships/notesSlide" Target="../notesSlides/notesSlide209.xml"/><Relationship Id="rId16" Type="http://schemas.openxmlformats.org/officeDocument/2006/relationships/image" Target="../media/image19.png"/><Relationship Id="rId20" Type="http://schemas.openxmlformats.org/officeDocument/2006/relationships/slide" Target="slide352.xml"/><Relationship Id="rId1" Type="http://schemas.openxmlformats.org/officeDocument/2006/relationships/slideLayout" Target="../slideLayouts/slideLayout3.xml"/><Relationship Id="rId6" Type="http://schemas.openxmlformats.org/officeDocument/2006/relationships/image" Target="../media/image268.png"/><Relationship Id="rId11" Type="http://schemas.openxmlformats.org/officeDocument/2006/relationships/image" Target="../media/image120.png"/><Relationship Id="rId24" Type="http://schemas.openxmlformats.org/officeDocument/2006/relationships/image" Target="../media/image271.png"/><Relationship Id="rId5" Type="http://schemas.openxmlformats.org/officeDocument/2006/relationships/image" Target="../media/image13.png"/><Relationship Id="rId15" Type="http://schemas.openxmlformats.org/officeDocument/2006/relationships/slide" Target="slide354.xml"/><Relationship Id="rId23" Type="http://schemas.openxmlformats.org/officeDocument/2006/relationships/hyperlink" Target="https://dcc.ligo.org/cgi-bin/private/DocDB/ShowDocument?.submit=Number&amp;docid=S1103561&amp;version=" TargetMode="External"/><Relationship Id="rId28" Type="http://schemas.openxmlformats.org/officeDocument/2006/relationships/image" Target="../media/image272.png"/><Relationship Id="rId10" Type="http://schemas.openxmlformats.org/officeDocument/2006/relationships/image" Target="../media/image28.png"/><Relationship Id="rId19" Type="http://schemas.openxmlformats.org/officeDocument/2006/relationships/hyperlink" Target="https://dcc.ligo.org/cgi-bin/private/DocDB/ShowDocument?.submit=Number&amp;docid=S1103558&amp;version=" TargetMode="External"/><Relationship Id="rId4" Type="http://schemas.openxmlformats.org/officeDocument/2006/relationships/image" Target="../media/image12.png"/><Relationship Id="rId9" Type="http://schemas.openxmlformats.org/officeDocument/2006/relationships/slide" Target="slide348.xml"/><Relationship Id="rId14" Type="http://schemas.openxmlformats.org/officeDocument/2006/relationships/slide" Target="slide350.xml"/><Relationship Id="rId22" Type="http://schemas.openxmlformats.org/officeDocument/2006/relationships/slide" Target="slide353.xml"/><Relationship Id="rId27" Type="http://schemas.openxmlformats.org/officeDocument/2006/relationships/image" Target="../media/image16.png"/></Relationships>
</file>

<file path=ppt/slides/_rels/slide35.xml.rels><?xml version="1.0" encoding="UTF-8" standalone="yes"?>
<Relationships xmlns="http://schemas.openxmlformats.org/package/2006/relationships"><Relationship Id="rId3" Type="http://schemas.openxmlformats.org/officeDocument/2006/relationships/slide" Target="slide37.xml"/><Relationship Id="rId2" Type="http://schemas.openxmlformats.org/officeDocument/2006/relationships/slide" Target="slide34.xml"/><Relationship Id="rId1" Type="http://schemas.openxmlformats.org/officeDocument/2006/relationships/slideLayout" Target="../slideLayouts/slideLayout3.xml"/><Relationship Id="rId5" Type="http://schemas.openxmlformats.org/officeDocument/2006/relationships/slide" Target="slide38.xml"/><Relationship Id="rId4" Type="http://schemas.openxmlformats.org/officeDocument/2006/relationships/slide" Target="slide36.xml"/></Relationships>
</file>

<file path=ppt/slides/_rels/slide35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100369&amp;version=" TargetMode="External"/><Relationship Id="rId3" Type="http://schemas.openxmlformats.org/officeDocument/2006/relationships/hyperlink" Target="https://dcc.ligo.org/cgi-bin/private/DocDB/ShowDocument?.submit=Number&amp;docid=S1103554&amp;version=" TargetMode="External"/><Relationship Id="rId7" Type="http://schemas.openxmlformats.org/officeDocument/2006/relationships/hyperlink" Target="https://dcc.ligo.org/cgi-bin/private/DocDB/ShowDocument?.submit=Number&amp;docid=S1103555&amp;version=" TargetMode="External"/><Relationship Id="rId12" Type="http://schemas.openxmlformats.org/officeDocument/2006/relationships/hyperlink" Target="https://dcc.ligo.org/cgi-bin/private/DocDB/ShowDocument?.submit=Number&amp;docid=D1001985&amp;version=" TargetMode="External"/><Relationship Id="rId2" Type="http://schemas.openxmlformats.org/officeDocument/2006/relationships/image" Target="../media/image273.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2292&amp;version=" TargetMode="External"/><Relationship Id="rId11" Type="http://schemas.openxmlformats.org/officeDocument/2006/relationships/hyperlink" Target="https://dcc.ligo.org/cgi-bin/private/DocDB/ShowDocument?.submit=Number&amp;docid=S1103557&amp;version=" TargetMode="External"/><Relationship Id="rId5" Type="http://schemas.openxmlformats.org/officeDocument/2006/relationships/hyperlink" Target="https://dcc.ligo.org/cgi-bin/private/DocDB/ShowDocument?.submit=Number&amp;docid=S1103263&amp;version=" TargetMode="External"/><Relationship Id="rId10" Type="http://schemas.openxmlformats.org/officeDocument/2006/relationships/slide" Target="slide349.xml"/><Relationship Id="rId4" Type="http://schemas.openxmlformats.org/officeDocument/2006/relationships/hyperlink" Target="https://dcc.ligo.org/cgi-bin/private/DocDB/ShowDocument?.submit=Number&amp;docid=D1100367&amp;version=" TargetMode="External"/><Relationship Id="rId9" Type="http://schemas.openxmlformats.org/officeDocument/2006/relationships/image" Target="../media/image270.png"/></Relationships>
</file>

<file path=ppt/slides/_rels/slide351.xml.rels><?xml version="1.0" encoding="UTF-8" standalone="yes"?>
<Relationships xmlns="http://schemas.openxmlformats.org/package/2006/relationships"><Relationship Id="rId8" Type="http://schemas.openxmlformats.org/officeDocument/2006/relationships/image" Target="../media/image276.png"/><Relationship Id="rId3" Type="http://schemas.openxmlformats.org/officeDocument/2006/relationships/image" Target="../media/image19.png"/><Relationship Id="rId7" Type="http://schemas.openxmlformats.org/officeDocument/2006/relationships/image" Target="../media/image275.png"/><Relationship Id="rId2" Type="http://schemas.openxmlformats.org/officeDocument/2006/relationships/slide" Target="slide349.xml"/><Relationship Id="rId1" Type="http://schemas.openxmlformats.org/officeDocument/2006/relationships/slideLayout" Target="../slideLayouts/slideLayout3.xml"/><Relationship Id="rId6" Type="http://schemas.openxmlformats.org/officeDocument/2006/relationships/image" Target="../media/image274.png"/><Relationship Id="rId5" Type="http://schemas.openxmlformats.org/officeDocument/2006/relationships/hyperlink" Target="https://dcc.ligo.org/cgi-bin/private/DocDB/ShowDocument?.submit=Number&amp;docid=S1103558&amp;version=" TargetMode="External"/><Relationship Id="rId4" Type="http://schemas.openxmlformats.org/officeDocument/2006/relationships/hyperlink" Target="https://dcc.ligo.org/cgi-bin/private/DocDB/ShowDocument?.submit=Number&amp;docid=D0900128&amp;version=" TargetMode="External"/><Relationship Id="rId9" Type="http://schemas.openxmlformats.org/officeDocument/2006/relationships/image" Target="../media/image277.png"/></Relationships>
</file>

<file path=ppt/slides/_rels/slide352.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S1103562&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4" Type="http://schemas.openxmlformats.org/officeDocument/2006/relationships/slide" Target="slide349.xml"/></Relationships>
</file>

<file path=ppt/slides/_rels/slide353.xml.rels><?xml version="1.0" encoding="UTF-8" standalone="yes"?>
<Relationships xmlns="http://schemas.openxmlformats.org/package/2006/relationships"><Relationship Id="rId8" Type="http://schemas.openxmlformats.org/officeDocument/2006/relationships/image" Target="../media/image275.png"/><Relationship Id="rId3" Type="http://schemas.openxmlformats.org/officeDocument/2006/relationships/image" Target="../media/image19.png"/><Relationship Id="rId7" Type="http://schemas.openxmlformats.org/officeDocument/2006/relationships/image" Target="../media/image274.png"/><Relationship Id="rId2" Type="http://schemas.openxmlformats.org/officeDocument/2006/relationships/slide" Target="slide349.xml"/><Relationship Id="rId1" Type="http://schemas.openxmlformats.org/officeDocument/2006/relationships/slideLayout" Target="../slideLayouts/slideLayout3.xml"/><Relationship Id="rId6" Type="http://schemas.openxmlformats.org/officeDocument/2006/relationships/image" Target="../media/image278.png"/><Relationship Id="rId5" Type="http://schemas.openxmlformats.org/officeDocument/2006/relationships/hyperlink" Target="https://dcc.ligo.org/cgi-bin/private/DocDB/ShowDocument?.submit=Number&amp;docid=S1103561&amp;version=" TargetMode="External"/><Relationship Id="rId10" Type="http://schemas.openxmlformats.org/officeDocument/2006/relationships/image" Target="../media/image277.png"/><Relationship Id="rId4" Type="http://schemas.openxmlformats.org/officeDocument/2006/relationships/hyperlink" Target="https://dcc.ligo.org/cgi-bin/private/DocDB/ShowDocument?.submit=Number&amp;docid=D0900128&amp;version=" TargetMode="External"/><Relationship Id="rId9" Type="http://schemas.openxmlformats.org/officeDocument/2006/relationships/image" Target="../media/image276.png"/></Relationships>
</file>

<file path=ppt/slides/_rels/slide354.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https://dcc.ligo.org/cgi-bin/private/DocDB/ShowDocument?.submit=Number&amp;docid=D1001618&amp;version=&amp;version=" TargetMode="External"/><Relationship Id="rId3" Type="http://schemas.openxmlformats.org/officeDocument/2006/relationships/slide" Target="slide349.xml"/><Relationship Id="rId7" Type="http://schemas.openxmlformats.org/officeDocument/2006/relationships/hyperlink" Target="https://dcc.ligo.org/cgi-bin/private/DocDB/ShowDocument?.submit=Number&amp;docid=S1103536&amp;version=" TargetMode="External"/><Relationship Id="rId12" Type="http://schemas.openxmlformats.org/officeDocument/2006/relationships/hyperlink" Target="https://dcc.ligo.org/cgi-bin/private/DocDB/ShowDocument?.submit=Number&amp;docid=S1103540&amp;version=" TargetMode="External"/><Relationship Id="rId2" Type="http://schemas.openxmlformats.org/officeDocument/2006/relationships/image" Target="../media/image270.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619&amp;version=" TargetMode="External"/><Relationship Id="rId11" Type="http://schemas.openxmlformats.org/officeDocument/2006/relationships/hyperlink" Target="https://dcc.ligo.org/cgi-bin/private/DocDB/ShowDocument?.submit=Number&amp;docid=S1103538&amp;version=" TargetMode="External"/><Relationship Id="rId5" Type="http://schemas.openxmlformats.org/officeDocument/2006/relationships/hyperlink" Target="https://dcc.ligo.org/cgi-bin/private/DocDB/ShowDocument?.submit=Number&amp;docid=S1103541&amp;version=" TargetMode="External"/><Relationship Id="rId10" Type="http://schemas.openxmlformats.org/officeDocument/2006/relationships/hyperlink" Target="https://dcc.ligo.org/cgi-bin/private/DocDB/ShowDocument?.submit=Number&amp;docid=D1002292&amp;version=" TargetMode="External"/><Relationship Id="rId4" Type="http://schemas.openxmlformats.org/officeDocument/2006/relationships/image" Target="../media/image273.png"/><Relationship Id="rId9" Type="http://schemas.openxmlformats.org/officeDocument/2006/relationships/hyperlink" Target="https://dcc.ligo.org/cgi-bin/private/DocDB/ShowDocument?.submit=Number&amp;docid=S1102960&amp;version=" TargetMode="External"/></Relationships>
</file>

<file path=ppt/slides/_rels/slide35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S1103746&amp;version=" TargetMode="External"/><Relationship Id="rId2" Type="http://schemas.openxmlformats.org/officeDocument/2006/relationships/image" Target="../media/image271.png"/><Relationship Id="rId1" Type="http://schemas.openxmlformats.org/officeDocument/2006/relationships/slideLayout" Target="../slideLayouts/slideLayout3.xml"/><Relationship Id="rId5" Type="http://schemas.openxmlformats.org/officeDocument/2006/relationships/image" Target="../media/image279.png"/><Relationship Id="rId4" Type="http://schemas.openxmlformats.org/officeDocument/2006/relationships/slide" Target="slide349.xml"/></Relationships>
</file>

<file path=ppt/slides/_rels/slide356.xml.rels><?xml version="1.0" encoding="UTF-8" standalone="yes"?>
<Relationships xmlns="http://schemas.openxmlformats.org/package/2006/relationships"><Relationship Id="rId3" Type="http://schemas.openxmlformats.org/officeDocument/2006/relationships/image" Target="../media/image280.png"/><Relationship Id="rId2" Type="http://schemas.openxmlformats.org/officeDocument/2006/relationships/slide" Target="slide349.xml"/><Relationship Id="rId1" Type="http://schemas.openxmlformats.org/officeDocument/2006/relationships/slideLayout" Target="../slideLayouts/slideLayout3.xml"/><Relationship Id="rId6" Type="http://schemas.openxmlformats.org/officeDocument/2006/relationships/image" Target="../media/image282.png"/><Relationship Id="rId5" Type="http://schemas.openxmlformats.org/officeDocument/2006/relationships/image" Target="../media/image281.jpeg"/><Relationship Id="rId4" Type="http://schemas.openxmlformats.org/officeDocument/2006/relationships/image" Target="../media/image268.png"/></Relationships>
</file>

<file path=ppt/slides/_rels/slide357.xml.rels><?xml version="1.0" encoding="UTF-8" standalone="yes"?>
<Relationships xmlns="http://schemas.openxmlformats.org/package/2006/relationships"><Relationship Id="rId8"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image" Target="../media/image120.png"/><Relationship Id="rId2" Type="http://schemas.openxmlformats.org/officeDocument/2006/relationships/notesSlide" Target="../notesSlides/notesSlide210.xml"/><Relationship Id="rId1" Type="http://schemas.openxmlformats.org/officeDocument/2006/relationships/slideLayout" Target="../slideLayouts/slideLayout3.xml"/><Relationship Id="rId6" Type="http://schemas.openxmlformats.org/officeDocument/2006/relationships/image" Target="../media/image28.png"/><Relationship Id="rId11" Type="http://schemas.openxmlformats.org/officeDocument/2006/relationships/image" Target="../media/image283.png"/><Relationship Id="rId5" Type="http://schemas.openxmlformats.org/officeDocument/2006/relationships/image" Target="../media/image13.png"/><Relationship Id="rId10" Type="http://schemas.openxmlformats.org/officeDocument/2006/relationships/image" Target="../media/image272.png"/><Relationship Id="rId4" Type="http://schemas.openxmlformats.org/officeDocument/2006/relationships/image" Target="../media/image12.png"/><Relationship Id="rId9" Type="http://schemas.openxmlformats.org/officeDocument/2006/relationships/image" Target="../media/image270.png"/></Relationships>
</file>

<file path=ppt/slides/_rels/slide358.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S1103548&amp;version=" TargetMode="External"/><Relationship Id="rId13" Type="http://schemas.openxmlformats.org/officeDocument/2006/relationships/hyperlink" Target="https://dcc.ligo.org/cgi-bin/private/DocDB/ShowDocument?.submit=Number&amp;docid=D1101103&amp;version=" TargetMode="External"/><Relationship Id="rId3" Type="http://schemas.openxmlformats.org/officeDocument/2006/relationships/image" Target="../media/image273.png"/><Relationship Id="rId7" Type="http://schemas.openxmlformats.org/officeDocument/2006/relationships/hyperlink" Target="https://dcc.ligo.org/cgi-bin/private/DocDB/ShowDocument?.submit=Number&amp;docid=S1103546&amp;version=" TargetMode="External"/><Relationship Id="rId12" Type="http://schemas.openxmlformats.org/officeDocument/2006/relationships/hyperlink" Target="https://dcc.ligo.org/cgi-bin/private/DocDB/ShowDocument?.submit=Number&amp;docid=S1103551&amp;version=" TargetMode="External"/><Relationship Id="rId2" Type="http://schemas.openxmlformats.org/officeDocument/2006/relationships/slide" Target="slide35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102&amp;version=" TargetMode="External"/><Relationship Id="rId11" Type="http://schemas.openxmlformats.org/officeDocument/2006/relationships/hyperlink" Target="https://dcc.ligo.org/cgi-bin/private/DocDB/ShowDocument?.submit=Number&amp;docid=D1101105&amp;version=" TargetMode="External"/><Relationship Id="rId5" Type="http://schemas.openxmlformats.org/officeDocument/2006/relationships/hyperlink" Target="https://dcc.ligo.org/cgi-bin/private/DocDB/ShowDocument?.submit=Number&amp;docid=S1103544&amp;version=" TargetMode="External"/><Relationship Id="rId10" Type="http://schemas.openxmlformats.org/officeDocument/2006/relationships/hyperlink" Target="https://dcc.ligo.org/cgi-bin/private/DocDB/ShowDocument?.submit=Number&amp;docid=S1103550&amp;version=" TargetMode="External"/><Relationship Id="rId4" Type="http://schemas.openxmlformats.org/officeDocument/2006/relationships/image" Target="../media/image270.png"/><Relationship Id="rId9" Type="http://schemas.openxmlformats.org/officeDocument/2006/relationships/hyperlink" Target="https://dcc.ligo.org/cgi-bin/private/DocDB/ShowDocument?.submit=Number&amp;docid=D1101104&amp;version=" TargetMode="External"/></Relationships>
</file>

<file path=ppt/slides/_rels/slide359.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1460&amp;version=" TargetMode="External"/><Relationship Id="rId13" Type="http://schemas.openxmlformats.org/officeDocument/2006/relationships/hyperlink" Target="https://dcc.ligo.org/cgi-bin/private/DocDB/ShowDocument?.submit=Number&amp;docid=D1000124&amp;version=" TargetMode="External"/><Relationship Id="rId18" Type="http://schemas.openxmlformats.org/officeDocument/2006/relationships/slide" Target="slide370.xml"/><Relationship Id="rId26" Type="http://schemas.openxmlformats.org/officeDocument/2006/relationships/slide" Target="slide373.xml"/><Relationship Id="rId39" Type="http://schemas.openxmlformats.org/officeDocument/2006/relationships/hyperlink" Target="https://dcc.ligo.org/cgi-bin/private/DocDB/ShowDocument?.submit=Number&amp;docid=D1002559&amp;version=" TargetMode="External"/><Relationship Id="rId3" Type="http://schemas.openxmlformats.org/officeDocument/2006/relationships/image" Target="../media/image11.png"/><Relationship Id="rId21" Type="http://schemas.openxmlformats.org/officeDocument/2006/relationships/slide" Target="slide368.xml"/><Relationship Id="rId34" Type="http://schemas.openxmlformats.org/officeDocument/2006/relationships/slide" Target="slide377.xml"/><Relationship Id="rId42" Type="http://schemas.openxmlformats.org/officeDocument/2006/relationships/slide" Target="slide382.xml"/><Relationship Id="rId7" Type="http://schemas.openxmlformats.org/officeDocument/2006/relationships/image" Target="../media/image120.png"/><Relationship Id="rId12" Type="http://schemas.openxmlformats.org/officeDocument/2006/relationships/slide" Target="slide365.xml"/><Relationship Id="rId17" Type="http://schemas.openxmlformats.org/officeDocument/2006/relationships/slide" Target="slide369.xml"/><Relationship Id="rId25" Type="http://schemas.openxmlformats.org/officeDocument/2006/relationships/hyperlink" Target="https://dcc.ligo.org/cgi-bin/private/DocDB/ShowDocument?.submit=Number&amp;docid=D0900128&amp;version=" TargetMode="External"/><Relationship Id="rId33" Type="http://schemas.openxmlformats.org/officeDocument/2006/relationships/hyperlink" Target="https://dcc.ligo.org/cgi-bin/private/DocDB/ShowDocument?.submit=Number&amp;docid=D1100696&amp;version=" TargetMode="External"/><Relationship Id="rId38" Type="http://schemas.openxmlformats.org/officeDocument/2006/relationships/slide" Target="slide379.xml"/><Relationship Id="rId2" Type="http://schemas.openxmlformats.org/officeDocument/2006/relationships/notesSlide" Target="../notesSlides/notesSlide211.xml"/><Relationship Id="rId16" Type="http://schemas.openxmlformats.org/officeDocument/2006/relationships/hyperlink" Target="https://dcc.ligo.org/cgi-bin/private/DocDB/ShowDocument?.submit=Number&amp;docid=D0900605&amp;version=" TargetMode="External"/><Relationship Id="rId20" Type="http://schemas.openxmlformats.org/officeDocument/2006/relationships/hyperlink" Target="https://dcc.ligo.org/cgi-bin/private/DocDB/ShowDocument?.submit=Number&amp;docid=D1002178&amp;version=" TargetMode="External"/><Relationship Id="rId29" Type="http://schemas.openxmlformats.org/officeDocument/2006/relationships/hyperlink" Target="https://dcc.ligo.org/cgi-bin/private/DocDB/ShowDocument?.submit=Number&amp;docid=D0901781&amp;version=" TargetMode="External"/><Relationship Id="rId41" Type="http://schemas.openxmlformats.org/officeDocument/2006/relationships/hyperlink" Target="https://dcc.ligo.org/cgi-bin/private/DocDB/ShowDocument?.submit=Number&amp;docid=D0902796&amp;version=" TargetMode="External"/><Relationship Id="rId1" Type="http://schemas.openxmlformats.org/officeDocument/2006/relationships/slideLayout" Target="../slideLayouts/slideLayout3.xml"/><Relationship Id="rId6" Type="http://schemas.openxmlformats.org/officeDocument/2006/relationships/image" Target="../media/image28.png"/><Relationship Id="rId11" Type="http://schemas.openxmlformats.org/officeDocument/2006/relationships/image" Target="../media/image19.png"/><Relationship Id="rId24" Type="http://schemas.openxmlformats.org/officeDocument/2006/relationships/slide" Target="slide372.xml"/><Relationship Id="rId32" Type="http://schemas.openxmlformats.org/officeDocument/2006/relationships/slide" Target="slide376.xml"/><Relationship Id="rId37" Type="http://schemas.openxmlformats.org/officeDocument/2006/relationships/hyperlink" Target="https://dcc.ligo.org/cgi-bin/private/DocDB/ShowDocument?.submit=Number&amp;docid=D1101865&amp;version=" TargetMode="External"/><Relationship Id="rId40" Type="http://schemas.openxmlformats.org/officeDocument/2006/relationships/slide" Target="slide380.xml"/><Relationship Id="rId45" Type="http://schemas.openxmlformats.org/officeDocument/2006/relationships/slide" Target="slide383.xml"/><Relationship Id="rId5" Type="http://schemas.openxmlformats.org/officeDocument/2006/relationships/image" Target="../media/image13.png"/><Relationship Id="rId15" Type="http://schemas.openxmlformats.org/officeDocument/2006/relationships/slide" Target="slide366.xml"/><Relationship Id="rId23" Type="http://schemas.openxmlformats.org/officeDocument/2006/relationships/slide" Target="slide371.xml"/><Relationship Id="rId28" Type="http://schemas.openxmlformats.org/officeDocument/2006/relationships/slide" Target="slide374.xml"/><Relationship Id="rId36" Type="http://schemas.openxmlformats.org/officeDocument/2006/relationships/slide" Target="slide378.xml"/><Relationship Id="rId10" Type="http://schemas.openxmlformats.org/officeDocument/2006/relationships/image" Target="../media/image284.png"/><Relationship Id="rId19" Type="http://schemas.openxmlformats.org/officeDocument/2006/relationships/slide" Target="slide367.xml"/><Relationship Id="rId31" Type="http://schemas.openxmlformats.org/officeDocument/2006/relationships/hyperlink" Target="https://dcc.ligo.org/cgi-bin/private/DocDB/ShowDocument?.submit=Number&amp;docid=D1100691&amp;version=" TargetMode="External"/><Relationship Id="rId44" Type="http://schemas.openxmlformats.org/officeDocument/2006/relationships/hyperlink" Target="https://dcc.ligo.org/cgi-bin/private/DocDB/ShowDocument?.submit=Number&amp;docid=D1100905&amp;version=" TargetMode="External"/><Relationship Id="rId4" Type="http://schemas.openxmlformats.org/officeDocument/2006/relationships/image" Target="../media/image12.png"/><Relationship Id="rId9" Type="http://schemas.openxmlformats.org/officeDocument/2006/relationships/slide" Target="slide348.xml"/><Relationship Id="rId14" Type="http://schemas.openxmlformats.org/officeDocument/2006/relationships/image" Target="../media/image49.png"/><Relationship Id="rId22" Type="http://schemas.openxmlformats.org/officeDocument/2006/relationships/hyperlink" Target="https://dcc.ligo.org/cgi-bin/private/DocDB/ShowDocument?.submit=Number&amp;docid=D1002476&amp;version=" TargetMode="External"/><Relationship Id="rId27" Type="http://schemas.openxmlformats.org/officeDocument/2006/relationships/hyperlink" Target="https://dcc.ligo.org/cgi-bin/private/DocDB/ShowDocument?.submit=Number&amp;docid=D1000181&amp;version=" TargetMode="External"/><Relationship Id="rId30" Type="http://schemas.openxmlformats.org/officeDocument/2006/relationships/slide" Target="slide375.xml"/><Relationship Id="rId35" Type="http://schemas.openxmlformats.org/officeDocument/2006/relationships/hyperlink" Target="https://dcc.ligo.org/cgi-bin/private/DocDB/ShowDocument?.submit=Number&amp;docid=D1102079&amp;version=" TargetMode="External"/><Relationship Id="rId43" Type="http://schemas.openxmlformats.org/officeDocument/2006/relationships/slide" Target="slide381.xml"/></Relationships>
</file>

<file path=ppt/slides/_rels/slide36.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20.xml"/><Relationship Id="rId1" Type="http://schemas.openxmlformats.org/officeDocument/2006/relationships/slideLayout" Target="../slideLayouts/slideLayout3.xml"/><Relationship Id="rId4" Type="http://schemas.openxmlformats.org/officeDocument/2006/relationships/slide" Target="slide35.xml"/></Relationships>
</file>

<file path=ppt/slides/_rels/slide360.xml.rels><?xml version="1.0" encoding="UTF-8" standalone="yes"?>
<Relationships xmlns="http://schemas.openxmlformats.org/package/2006/relationships"><Relationship Id="rId8" Type="http://schemas.openxmlformats.org/officeDocument/2006/relationships/slide" Target="slide348.xml"/><Relationship Id="rId3" Type="http://schemas.openxmlformats.org/officeDocument/2006/relationships/image" Target="../media/image285.png"/><Relationship Id="rId7" Type="http://schemas.openxmlformats.org/officeDocument/2006/relationships/image" Target="../media/image13.png"/><Relationship Id="rId12" Type="http://schemas.openxmlformats.org/officeDocument/2006/relationships/image" Target="../media/image287.png"/><Relationship Id="rId2" Type="http://schemas.openxmlformats.org/officeDocument/2006/relationships/notesSlide" Target="../notesSlides/notesSlide212.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5&amp;version=" TargetMode="External"/><Relationship Id="rId11" Type="http://schemas.openxmlformats.org/officeDocument/2006/relationships/image" Target="../media/image286.png"/><Relationship Id="rId5" Type="http://schemas.openxmlformats.org/officeDocument/2006/relationships/image" Target="../media/image12.png"/><Relationship Id="rId10" Type="http://schemas.openxmlformats.org/officeDocument/2006/relationships/image" Target="../media/image120.png"/><Relationship Id="rId4" Type="http://schemas.openxmlformats.org/officeDocument/2006/relationships/image" Target="../media/image11.png"/><Relationship Id="rId9" Type="http://schemas.openxmlformats.org/officeDocument/2006/relationships/image" Target="../media/image28.png"/></Relationships>
</file>

<file path=ppt/slides/_rels/slide361.xml.rels><?xml version="1.0" encoding="UTF-8" standalone="yes"?>
<Relationships xmlns="http://schemas.openxmlformats.org/package/2006/relationships"><Relationship Id="rId8" Type="http://schemas.openxmlformats.org/officeDocument/2006/relationships/image" Target="../media/image289.png"/><Relationship Id="rId3" Type="http://schemas.openxmlformats.org/officeDocument/2006/relationships/image" Target="../media/image288.png"/><Relationship Id="rId7" Type="http://schemas.openxmlformats.org/officeDocument/2006/relationships/slide" Target="slide348.xml"/><Relationship Id="rId2" Type="http://schemas.openxmlformats.org/officeDocument/2006/relationships/notesSlide" Target="../notesSlides/notesSlide213.xml"/><Relationship Id="rId1" Type="http://schemas.openxmlformats.org/officeDocument/2006/relationships/slideLayout" Target="../slideLayouts/slideLayout3.xml"/><Relationship Id="rId6" Type="http://schemas.openxmlformats.org/officeDocument/2006/relationships/image" Target="../media/image120.png"/><Relationship Id="rId11" Type="http://schemas.openxmlformats.org/officeDocument/2006/relationships/image" Target="../media/image13.png"/><Relationship Id="rId5" Type="http://schemas.openxmlformats.org/officeDocument/2006/relationships/image" Target="../media/image28.png"/><Relationship Id="rId10" Type="http://schemas.openxmlformats.org/officeDocument/2006/relationships/image" Target="../media/image12.png"/><Relationship Id="rId4" Type="http://schemas.openxmlformats.org/officeDocument/2006/relationships/hyperlink" Target="https://dcc.ligo.org/cgi-bin/private/DocDB/ShowDocument?.submit=Number&amp;docid=D1001426&amp;version=" TargetMode="External"/><Relationship Id="rId9" Type="http://schemas.openxmlformats.org/officeDocument/2006/relationships/image" Target="../media/image11.png"/></Relationships>
</file>

<file path=ppt/slides/_rels/slide362.xml.rels><?xml version="1.0" encoding="UTF-8" standalone="yes"?>
<Relationships xmlns="http://schemas.openxmlformats.org/package/2006/relationships"><Relationship Id="rId8" Type="http://schemas.openxmlformats.org/officeDocument/2006/relationships/image" Target="../media/image12.png"/><Relationship Id="rId3" Type="http://schemas.openxmlformats.org/officeDocument/2006/relationships/hyperlink" Target="https://dcc.ligo.org/cgi-bin/private/DocDB/ShowDocument?.submit=Number&amp;docid=D1101904&amp;version=" TargetMode="External"/><Relationship Id="rId7" Type="http://schemas.openxmlformats.org/officeDocument/2006/relationships/image" Target="../media/image11.png"/><Relationship Id="rId2" Type="http://schemas.openxmlformats.org/officeDocument/2006/relationships/notesSlide" Target="../notesSlides/notesSlide214.xml"/><Relationship Id="rId1" Type="http://schemas.openxmlformats.org/officeDocument/2006/relationships/slideLayout" Target="../slideLayouts/slideLayout3.xml"/><Relationship Id="rId6" Type="http://schemas.openxmlformats.org/officeDocument/2006/relationships/slide" Target="slide348.xml"/><Relationship Id="rId5" Type="http://schemas.openxmlformats.org/officeDocument/2006/relationships/image" Target="../media/image120.png"/><Relationship Id="rId10" Type="http://schemas.openxmlformats.org/officeDocument/2006/relationships/image" Target="../media/image290.png"/><Relationship Id="rId4" Type="http://schemas.openxmlformats.org/officeDocument/2006/relationships/image" Target="../media/image28.png"/><Relationship Id="rId9" Type="http://schemas.openxmlformats.org/officeDocument/2006/relationships/image" Target="../media/image13.png"/></Relationships>
</file>

<file path=ppt/slides/_rels/slide363.xml.rels><?xml version="1.0" encoding="UTF-8" standalone="yes"?>
<Relationships xmlns="http://schemas.openxmlformats.org/package/2006/relationships"><Relationship Id="rId8" Type="http://schemas.openxmlformats.org/officeDocument/2006/relationships/image" Target="../media/image28.png"/><Relationship Id="rId3" Type="http://schemas.openxmlformats.org/officeDocument/2006/relationships/hyperlink" Target="https://dcc.ligo.org/cgi-bin/private/DocDB/ShowDocument?.submit=Number&amp;docid=D1200196&amp;version=" TargetMode="External"/><Relationship Id="rId7" Type="http://schemas.openxmlformats.org/officeDocument/2006/relationships/image" Target="../media/image13.png"/><Relationship Id="rId2" Type="http://schemas.openxmlformats.org/officeDocument/2006/relationships/notesSlide" Target="../notesSlides/notesSlide215.xml"/><Relationship Id="rId1" Type="http://schemas.openxmlformats.org/officeDocument/2006/relationships/slideLayout" Target="../slideLayouts/slideLayout3.xml"/><Relationship Id="rId6" Type="http://schemas.openxmlformats.org/officeDocument/2006/relationships/image" Target="../media/image12.png"/><Relationship Id="rId5" Type="http://schemas.openxmlformats.org/officeDocument/2006/relationships/image" Target="../media/image11.png"/><Relationship Id="rId10" Type="http://schemas.openxmlformats.org/officeDocument/2006/relationships/image" Target="../media/image291.png"/><Relationship Id="rId4" Type="http://schemas.openxmlformats.org/officeDocument/2006/relationships/slide" Target="slide348.xml"/><Relationship Id="rId9" Type="http://schemas.openxmlformats.org/officeDocument/2006/relationships/image" Target="../media/image120.png"/></Relationships>
</file>

<file path=ppt/slides/_rels/slide36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65.xml.rels><?xml version="1.0" encoding="UTF-8" standalone="yes"?>
<Relationships xmlns="http://schemas.openxmlformats.org/package/2006/relationships"><Relationship Id="rId8" Type="http://schemas.openxmlformats.org/officeDocument/2006/relationships/image" Target="../media/image141.png"/><Relationship Id="rId3" Type="http://schemas.openxmlformats.org/officeDocument/2006/relationships/hyperlink" Target="https://dcc.ligo.org/cgi-bin/private/DocDB/ShowDocument?.submit=Number&amp;docid=D1000124&amp;version=" TargetMode="External"/><Relationship Id="rId7" Type="http://schemas.openxmlformats.org/officeDocument/2006/relationships/image" Target="../media/image19.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slide" Target="slide359.xml"/><Relationship Id="rId5" Type="http://schemas.openxmlformats.org/officeDocument/2006/relationships/image" Target="../media/image134.png"/><Relationship Id="rId4" Type="http://schemas.openxmlformats.org/officeDocument/2006/relationships/image" Target="../media/image133.png"/><Relationship Id="rId9" Type="http://schemas.openxmlformats.org/officeDocument/2006/relationships/image" Target="../media/image142.png"/></Relationships>
</file>

<file path=ppt/slides/_rels/slide366.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605&amp;version=" TargetMode="External"/><Relationship Id="rId7" Type="http://schemas.openxmlformats.org/officeDocument/2006/relationships/image" Target="../media/image293.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292.png"/><Relationship Id="rId5" Type="http://schemas.openxmlformats.org/officeDocument/2006/relationships/image" Target="../media/image49.png"/><Relationship Id="rId4" Type="http://schemas.openxmlformats.org/officeDocument/2006/relationships/slide" Target="slide359.xml"/></Relationships>
</file>

<file path=ppt/slides/_rels/slide36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178&amp;version=" TargetMode="External"/><Relationship Id="rId7" Type="http://schemas.openxmlformats.org/officeDocument/2006/relationships/image" Target="../media/image295.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294.png"/><Relationship Id="rId5" Type="http://schemas.openxmlformats.org/officeDocument/2006/relationships/image" Target="../media/image19.png"/><Relationship Id="rId4" Type="http://schemas.openxmlformats.org/officeDocument/2006/relationships/slide" Target="slide359.xml"/></Relationships>
</file>

<file path=ppt/slides/_rels/slide36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476&amp;version=" TargetMode="External"/><Relationship Id="rId7" Type="http://schemas.openxmlformats.org/officeDocument/2006/relationships/image" Target="../media/image297.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296.png"/><Relationship Id="rId5" Type="http://schemas.openxmlformats.org/officeDocument/2006/relationships/image" Target="../media/image19.png"/><Relationship Id="rId4" Type="http://schemas.openxmlformats.org/officeDocument/2006/relationships/slide" Target="slide359.xml"/></Relationships>
</file>

<file path=ppt/slides/_rels/slide36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605&amp;version=" TargetMode="External"/><Relationship Id="rId7" Type="http://schemas.openxmlformats.org/officeDocument/2006/relationships/image" Target="../media/image293.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292.png"/><Relationship Id="rId5" Type="http://schemas.openxmlformats.org/officeDocument/2006/relationships/image" Target="../media/image49.png"/><Relationship Id="rId4" Type="http://schemas.openxmlformats.org/officeDocument/2006/relationships/slide" Target="slide359.xml"/></Relationships>
</file>

<file path=ppt/slides/_rels/slide37.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21.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T1100478&amp;version=" TargetMode="External"/><Relationship Id="rId4" Type="http://schemas.openxmlformats.org/officeDocument/2006/relationships/slide" Target="slide35.xml"/></Relationships>
</file>

<file path=ppt/slides/_rels/slide37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0605&amp;version=" TargetMode="External"/><Relationship Id="rId7" Type="http://schemas.openxmlformats.org/officeDocument/2006/relationships/image" Target="../media/image293.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292.png"/><Relationship Id="rId5" Type="http://schemas.openxmlformats.org/officeDocument/2006/relationships/image" Target="../media/image49.png"/><Relationship Id="rId4" Type="http://schemas.openxmlformats.org/officeDocument/2006/relationships/slide" Target="slide359.xml"/></Relationships>
</file>

<file path=ppt/slides/_rels/slide37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178&amp;version=" TargetMode="External"/><Relationship Id="rId7" Type="http://schemas.openxmlformats.org/officeDocument/2006/relationships/image" Target="../media/image295.png"/><Relationship Id="rId2" Type="http://schemas.openxmlformats.org/officeDocument/2006/relationships/hyperlink" Target="https://dcc.ligo.org/cgi-bin/private/DocDB/ShowDocument?docid=29584" TargetMode="External"/><Relationship Id="rId1" Type="http://schemas.openxmlformats.org/officeDocument/2006/relationships/slideLayout" Target="../slideLayouts/slideLayout3.xml"/><Relationship Id="rId6" Type="http://schemas.openxmlformats.org/officeDocument/2006/relationships/image" Target="../media/image294.png"/><Relationship Id="rId5" Type="http://schemas.openxmlformats.org/officeDocument/2006/relationships/image" Target="../media/image19.png"/><Relationship Id="rId4" Type="http://schemas.openxmlformats.org/officeDocument/2006/relationships/slide" Target="slide359.xml"/></Relationships>
</file>

<file path=ppt/slides/_rels/slide372.xml.rels><?xml version="1.0" encoding="UTF-8" standalone="yes"?>
<Relationships xmlns="http://schemas.openxmlformats.org/package/2006/relationships"><Relationship Id="rId8" Type="http://schemas.openxmlformats.org/officeDocument/2006/relationships/slide" Target="slide359.xml"/><Relationship Id="rId3" Type="http://schemas.openxmlformats.org/officeDocument/2006/relationships/hyperlink" Target="https://dcc.ligo.org/cgi-bin/private/DocDB/ShowDocument?.submit=Number&amp;docid=D0900128&amp;version=" TargetMode="External"/><Relationship Id="rId7" Type="http://schemas.openxmlformats.org/officeDocument/2006/relationships/image" Target="../media/image277.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276.png"/><Relationship Id="rId5" Type="http://schemas.openxmlformats.org/officeDocument/2006/relationships/image" Target="../media/image275.png"/><Relationship Id="rId4" Type="http://schemas.openxmlformats.org/officeDocument/2006/relationships/image" Target="../media/image274.png"/></Relationships>
</file>

<file path=ppt/slides/_rels/slide373.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0181&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299.png"/><Relationship Id="rId5" Type="http://schemas.openxmlformats.org/officeDocument/2006/relationships/image" Target="../media/image298.png"/><Relationship Id="rId4" Type="http://schemas.openxmlformats.org/officeDocument/2006/relationships/slide" Target="slide359.xml"/></Relationships>
</file>

<file path=ppt/slides/_rels/slide374.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1781&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01.png"/><Relationship Id="rId5" Type="http://schemas.openxmlformats.org/officeDocument/2006/relationships/image" Target="../media/image300.png"/><Relationship Id="rId4" Type="http://schemas.openxmlformats.org/officeDocument/2006/relationships/slide" Target="slide359.xml"/></Relationships>
</file>

<file path=ppt/slides/_rels/slide375.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0691&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03.png"/><Relationship Id="rId5" Type="http://schemas.openxmlformats.org/officeDocument/2006/relationships/image" Target="../media/image302.png"/><Relationship Id="rId4" Type="http://schemas.openxmlformats.org/officeDocument/2006/relationships/slide" Target="slide359.xml"/></Relationships>
</file>

<file path=ppt/slides/_rels/slide376.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0696&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05.png"/><Relationship Id="rId5" Type="http://schemas.openxmlformats.org/officeDocument/2006/relationships/image" Target="../media/image304.png"/><Relationship Id="rId4" Type="http://schemas.openxmlformats.org/officeDocument/2006/relationships/slide" Target="slide359.xml"/></Relationships>
</file>

<file path=ppt/slides/_rels/slide37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2079&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07.png"/><Relationship Id="rId5" Type="http://schemas.openxmlformats.org/officeDocument/2006/relationships/image" Target="../media/image306.png"/><Relationship Id="rId4" Type="http://schemas.openxmlformats.org/officeDocument/2006/relationships/slide" Target="slide359.xml"/></Relationships>
</file>

<file path=ppt/slides/_rels/slide378.xml.rels><?xml version="1.0" encoding="UTF-8" standalone="yes"?>
<Relationships xmlns="http://schemas.openxmlformats.org/package/2006/relationships"><Relationship Id="rId8" Type="http://schemas.openxmlformats.org/officeDocument/2006/relationships/image" Target="../media/image309.png"/><Relationship Id="rId3" Type="http://schemas.openxmlformats.org/officeDocument/2006/relationships/hyperlink" Target="https://dcc.ligo.org/cgi-bin/private/DocDB/ShowDocument?.submit=Number&amp;docid=D1101865&amp;version=" TargetMode="External"/><Relationship Id="rId7" Type="http://schemas.openxmlformats.org/officeDocument/2006/relationships/image" Target="../media/image308.png"/><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101908&amp;version=" TargetMode="External"/><Relationship Id="rId5" Type="http://schemas.openxmlformats.org/officeDocument/2006/relationships/hyperlink" Target="https://dcc.ligo.org/cgi-bin/private/DocDB/ShowDocument?.submit=Number&amp;docid=D1101905&amp;version=" TargetMode="External"/><Relationship Id="rId4" Type="http://schemas.openxmlformats.org/officeDocument/2006/relationships/slide" Target="slide359.xml"/></Relationships>
</file>

<file path=ppt/slides/_rels/slide37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559&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11.png"/><Relationship Id="rId5" Type="http://schemas.openxmlformats.org/officeDocument/2006/relationships/image" Target="../media/image310.png"/><Relationship Id="rId4" Type="http://schemas.openxmlformats.org/officeDocument/2006/relationships/slide" Target="slide359.xml"/></Relationships>
</file>

<file path=ppt/slides/_rels/slide38.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22.xml"/><Relationship Id="rId1" Type="http://schemas.openxmlformats.org/officeDocument/2006/relationships/slideLayout" Target="../slideLayouts/slideLayout3.xml"/><Relationship Id="rId4" Type="http://schemas.openxmlformats.org/officeDocument/2006/relationships/slide" Target="slide35.xml"/></Relationships>
</file>

<file path=ppt/slides/_rels/slide38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031&amp;version=" TargetMode="External"/><Relationship Id="rId3" Type="http://schemas.openxmlformats.org/officeDocument/2006/relationships/hyperlink" Target="https://dcc.ligo.org/cgi-bin/private/DocDB/ShowDocument?.submit=Number&amp;docid=D0902796&amp;version=" TargetMode="External"/><Relationship Id="rId7" Type="http://schemas.openxmlformats.org/officeDocument/2006/relationships/hyperlink" Target="https://dcc.ligo.org/cgi-bin/private/DocDB/ShowDocument?.submit=Number&amp;docid=D1002032&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13.png"/><Relationship Id="rId5" Type="http://schemas.openxmlformats.org/officeDocument/2006/relationships/image" Target="../media/image312.png"/><Relationship Id="rId4" Type="http://schemas.openxmlformats.org/officeDocument/2006/relationships/slide" Target="slide359.xml"/><Relationship Id="rId9" Type="http://schemas.openxmlformats.org/officeDocument/2006/relationships/image" Target="../media/image314.png"/></Relationships>
</file>

<file path=ppt/slides/_rels/slide381.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100905&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5" Type="http://schemas.openxmlformats.org/officeDocument/2006/relationships/image" Target="../media/image315.png"/><Relationship Id="rId4" Type="http://schemas.openxmlformats.org/officeDocument/2006/relationships/slide" Target="slide359.xml"/></Relationships>
</file>

<file path=ppt/slides/_rels/slide382.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1002031&amp;version=" TargetMode="External"/><Relationship Id="rId3" Type="http://schemas.openxmlformats.org/officeDocument/2006/relationships/hyperlink" Target="https://dcc.ligo.org/cgi-bin/private/DocDB/ShowDocument?.submit=Number&amp;docid=D0902796&amp;version=" TargetMode="External"/><Relationship Id="rId7" Type="http://schemas.openxmlformats.org/officeDocument/2006/relationships/hyperlink" Target="https://dcc.ligo.org/cgi-bin/private/DocDB/ShowDocument?.submit=Number&amp;docid=D1002032&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13.png"/><Relationship Id="rId5" Type="http://schemas.openxmlformats.org/officeDocument/2006/relationships/image" Target="../media/image312.png"/><Relationship Id="rId4" Type="http://schemas.openxmlformats.org/officeDocument/2006/relationships/slide" Target="slide359.xml"/><Relationship Id="rId9" Type="http://schemas.openxmlformats.org/officeDocument/2006/relationships/image" Target="../media/image314.png"/></Relationships>
</file>

<file path=ppt/slides/_rels/slide383.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002559&amp;version=" TargetMode="Externa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11.png"/><Relationship Id="rId5" Type="http://schemas.openxmlformats.org/officeDocument/2006/relationships/image" Target="../media/image310.png"/><Relationship Id="rId4" Type="http://schemas.openxmlformats.org/officeDocument/2006/relationships/slide" Target="slide359.xml"/></Relationships>
</file>

<file path=ppt/slides/_rels/slide384.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6.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8.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hyperlink" Target="https://dcc.ligo.org/cgi-bin/private/DocDB/ShowDocument?.submit=Number&amp;docid=S1200749&amp;version=" TargetMode="External"/><Relationship Id="rId12" Type="http://schemas.openxmlformats.org/officeDocument/2006/relationships/image" Target="../media/image120.png"/><Relationship Id="rId2" Type="http://schemas.openxmlformats.org/officeDocument/2006/relationships/notesSlide" Target="../notesSlides/notesSlide216.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30753" TargetMode="External"/><Relationship Id="rId11" Type="http://schemas.openxmlformats.org/officeDocument/2006/relationships/image" Target="../media/image28.png"/><Relationship Id="rId5" Type="http://schemas.openxmlformats.org/officeDocument/2006/relationships/image" Target="../media/image13.png"/><Relationship Id="rId10" Type="http://schemas.openxmlformats.org/officeDocument/2006/relationships/hyperlink" Target="https://dcc.ligo.org/cgi-bin/private/DocDB/ShowDocument?.submit=Number&amp;docid=T1000222&amp;version=" TargetMode="External"/><Relationship Id="rId4" Type="http://schemas.openxmlformats.org/officeDocument/2006/relationships/image" Target="../media/image12.png"/><Relationship Id="rId9" Type="http://schemas.openxmlformats.org/officeDocument/2006/relationships/image" Target="../media/image316.png"/><Relationship Id="rId14" Type="http://schemas.openxmlformats.org/officeDocument/2006/relationships/image" Target="../media/image317.png"/></Relationships>
</file>

<file path=ppt/slides/_rels/slide389.xml.rels><?xml version="1.0" encoding="UTF-8" standalone="yes"?>
<Relationships xmlns="http://schemas.openxmlformats.org/package/2006/relationships"><Relationship Id="rId8" Type="http://schemas.openxmlformats.org/officeDocument/2006/relationships/image" Target="../media/image119.png"/><Relationship Id="rId3" Type="http://schemas.openxmlformats.org/officeDocument/2006/relationships/image" Target="../media/image11.png"/><Relationship Id="rId7" Type="http://schemas.openxmlformats.org/officeDocument/2006/relationships/hyperlink" Target="https://dcc.ligo.org/cgi-bin/private/DocDB/ShowDocument?.submit=Number&amp;docid=S1200750&amp;version=" TargetMode="External"/><Relationship Id="rId2" Type="http://schemas.openxmlformats.org/officeDocument/2006/relationships/notesSlide" Target="../notesSlides/notesSlide217.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30753" TargetMode="External"/><Relationship Id="rId5" Type="http://schemas.openxmlformats.org/officeDocument/2006/relationships/image" Target="../media/image13.png"/><Relationship Id="rId10" Type="http://schemas.openxmlformats.org/officeDocument/2006/relationships/image" Target="../media/image318.png"/><Relationship Id="rId4" Type="http://schemas.openxmlformats.org/officeDocument/2006/relationships/image" Target="../media/image12.png"/><Relationship Id="rId9" Type="http://schemas.openxmlformats.org/officeDocument/2006/relationships/slide" Target="slide348.xml"/></Relationships>
</file>

<file path=ppt/slides/_rels/slide39.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1.png"/><Relationship Id="rId7" Type="http://schemas.openxmlformats.org/officeDocument/2006/relationships/image" Target="../media/image22.png"/><Relationship Id="rId2" Type="http://schemas.openxmlformats.org/officeDocument/2006/relationships/notesSlide" Target="../notesSlides/notesSlide23.xml"/><Relationship Id="rId1" Type="http://schemas.openxmlformats.org/officeDocument/2006/relationships/slideLayout" Target="../slideLayouts/slideLayout3.xml"/><Relationship Id="rId6" Type="http://schemas.openxmlformats.org/officeDocument/2006/relationships/image" Target="../media/image21.png"/><Relationship Id="rId5" Type="http://schemas.openxmlformats.org/officeDocument/2006/relationships/image" Target="../media/image13.png"/><Relationship Id="rId10" Type="http://schemas.openxmlformats.org/officeDocument/2006/relationships/slide" Target="slide31.xml"/><Relationship Id="rId4" Type="http://schemas.openxmlformats.org/officeDocument/2006/relationships/image" Target="../media/image12.png"/><Relationship Id="rId9" Type="http://schemas.openxmlformats.org/officeDocument/2006/relationships/image" Target="../media/image24.png"/></Relationships>
</file>

<file path=ppt/slides/_rels/slide390.xml.rels><?xml version="1.0" encoding="UTF-8" standalone="yes"?>
<Relationships xmlns="http://schemas.openxmlformats.org/package/2006/relationships"><Relationship Id="rId8" Type="http://schemas.openxmlformats.org/officeDocument/2006/relationships/image" Target="../media/image316.png"/><Relationship Id="rId13" Type="http://schemas.openxmlformats.org/officeDocument/2006/relationships/image" Target="../media/image319.png"/><Relationship Id="rId3" Type="http://schemas.openxmlformats.org/officeDocument/2006/relationships/image" Target="../media/image11.png"/><Relationship Id="rId7" Type="http://schemas.openxmlformats.org/officeDocument/2006/relationships/image" Target="../media/image119.png"/><Relationship Id="rId12" Type="http://schemas.openxmlformats.org/officeDocument/2006/relationships/slide" Target="slide348.xml"/><Relationship Id="rId2" Type="http://schemas.openxmlformats.org/officeDocument/2006/relationships/notesSlide" Target="../notesSlides/notesSlide218.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30753" TargetMode="External"/><Relationship Id="rId11" Type="http://schemas.openxmlformats.org/officeDocument/2006/relationships/image" Target="../media/image120.png"/><Relationship Id="rId5" Type="http://schemas.openxmlformats.org/officeDocument/2006/relationships/image" Target="../media/image13.png"/><Relationship Id="rId10" Type="http://schemas.openxmlformats.org/officeDocument/2006/relationships/image" Target="../media/image28.png"/><Relationship Id="rId4" Type="http://schemas.openxmlformats.org/officeDocument/2006/relationships/image" Target="../media/image12.png"/><Relationship Id="rId9" Type="http://schemas.openxmlformats.org/officeDocument/2006/relationships/hyperlink" Target="https://dcc.ligo.org/cgi-bin/private/DocDB/ShowDocument?.submit=Number&amp;docid=T1000222&amp;version=" TargetMode="External"/></Relationships>
</file>

<file path=ppt/slides/_rels/slide391.xml.rels><?xml version="1.0" encoding="UTF-8" standalone="yes"?>
<Relationships xmlns="http://schemas.openxmlformats.org/package/2006/relationships"><Relationship Id="rId8" Type="http://schemas.openxmlformats.org/officeDocument/2006/relationships/image" Target="../media/image316.png"/><Relationship Id="rId3" Type="http://schemas.openxmlformats.org/officeDocument/2006/relationships/image" Target="../media/image11.png"/><Relationship Id="rId7" Type="http://schemas.openxmlformats.org/officeDocument/2006/relationships/image" Target="../media/image119.png"/><Relationship Id="rId12" Type="http://schemas.openxmlformats.org/officeDocument/2006/relationships/slide" Target="slide348.xml"/><Relationship Id="rId2" Type="http://schemas.openxmlformats.org/officeDocument/2006/relationships/notesSlide" Target="../notesSlides/notesSlide219.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30753" TargetMode="External"/><Relationship Id="rId11" Type="http://schemas.openxmlformats.org/officeDocument/2006/relationships/image" Target="../media/image120.png"/><Relationship Id="rId5" Type="http://schemas.openxmlformats.org/officeDocument/2006/relationships/image" Target="../media/image13.png"/><Relationship Id="rId10" Type="http://schemas.openxmlformats.org/officeDocument/2006/relationships/image" Target="../media/image28.png"/><Relationship Id="rId4" Type="http://schemas.openxmlformats.org/officeDocument/2006/relationships/image" Target="../media/image12.png"/><Relationship Id="rId9" Type="http://schemas.openxmlformats.org/officeDocument/2006/relationships/image" Target="../media/image320.png"/></Relationships>
</file>

<file path=ppt/slides/_rels/slide392.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hyperlink" Target="https://dcc.ligo.org/cgi-bin/private/DocDB/ShowDocument?.submit=Number&amp;docid=D1001725&amp;version=" TargetMode="External"/><Relationship Id="rId12" Type="http://schemas.openxmlformats.org/officeDocument/2006/relationships/image" Target="../media/image321.png"/><Relationship Id="rId2" Type="http://schemas.openxmlformats.org/officeDocument/2006/relationships/notesSlide" Target="../notesSlides/notesSlide220.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30753" TargetMode="External"/><Relationship Id="rId11" Type="http://schemas.openxmlformats.org/officeDocument/2006/relationships/image" Target="../media/image120.png"/><Relationship Id="rId5" Type="http://schemas.openxmlformats.org/officeDocument/2006/relationships/image" Target="../media/image13.png"/><Relationship Id="rId10" Type="http://schemas.openxmlformats.org/officeDocument/2006/relationships/image" Target="../media/image28.png"/><Relationship Id="rId4" Type="http://schemas.openxmlformats.org/officeDocument/2006/relationships/image" Target="../media/image12.png"/><Relationship Id="rId9" Type="http://schemas.openxmlformats.org/officeDocument/2006/relationships/image" Target="../media/image316.png"/></Relationships>
</file>

<file path=ppt/slides/_rels/slide393.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hyperlink" Target="https://dcc.ligo.org/cgi-bin/private/DocDB/ShowDocument?.submit=Number&amp;docid=D1001725&amp;version=" TargetMode="External"/><Relationship Id="rId12" Type="http://schemas.openxmlformats.org/officeDocument/2006/relationships/image" Target="../media/image322.png"/><Relationship Id="rId2" Type="http://schemas.openxmlformats.org/officeDocument/2006/relationships/notesSlide" Target="../notesSlides/notesSlide221.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30753" TargetMode="External"/><Relationship Id="rId11" Type="http://schemas.openxmlformats.org/officeDocument/2006/relationships/image" Target="../media/image120.png"/><Relationship Id="rId5" Type="http://schemas.openxmlformats.org/officeDocument/2006/relationships/image" Target="../media/image13.png"/><Relationship Id="rId10" Type="http://schemas.openxmlformats.org/officeDocument/2006/relationships/image" Target="../media/image28.png"/><Relationship Id="rId4" Type="http://schemas.openxmlformats.org/officeDocument/2006/relationships/image" Target="../media/image12.png"/><Relationship Id="rId9" Type="http://schemas.openxmlformats.org/officeDocument/2006/relationships/image" Target="../media/image316.png"/></Relationships>
</file>

<file path=ppt/slides/_rels/slide394.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49.png"/><Relationship Id="rId3" Type="http://schemas.openxmlformats.org/officeDocument/2006/relationships/image" Target="../media/image11.png"/><Relationship Id="rId7" Type="http://schemas.openxmlformats.org/officeDocument/2006/relationships/hyperlink" Target="https://dcc.ligo.org/cgi-bin/private/DocDB/ShowDocument?.submit=Number&amp;docid=D1201122&amp;version=" TargetMode="External"/><Relationship Id="rId12" Type="http://schemas.openxmlformats.org/officeDocument/2006/relationships/image" Target="../media/image119.png"/><Relationship Id="rId2" Type="http://schemas.openxmlformats.org/officeDocument/2006/relationships/notesSlide" Target="../notesSlides/notesSlide222.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0902744&amp;version=" TargetMode="External"/><Relationship Id="rId11" Type="http://schemas.openxmlformats.org/officeDocument/2006/relationships/image" Target="../media/image323.png"/><Relationship Id="rId5" Type="http://schemas.openxmlformats.org/officeDocument/2006/relationships/image" Target="../media/image13.png"/><Relationship Id="rId10" Type="http://schemas.openxmlformats.org/officeDocument/2006/relationships/slide" Target="slide348.xml"/><Relationship Id="rId4" Type="http://schemas.openxmlformats.org/officeDocument/2006/relationships/image" Target="../media/image12.png"/><Relationship Id="rId9" Type="http://schemas.openxmlformats.org/officeDocument/2006/relationships/image" Target="../media/image120.png"/><Relationship Id="rId14" Type="http://schemas.openxmlformats.org/officeDocument/2006/relationships/image" Target="../media/image324.png"/></Relationships>
</file>

<file path=ppt/slides/_rels/slide395.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image" Target="../media/image326.png"/><Relationship Id="rId3" Type="http://schemas.openxmlformats.org/officeDocument/2006/relationships/image" Target="../media/image11.png"/><Relationship Id="rId7" Type="http://schemas.openxmlformats.org/officeDocument/2006/relationships/image" Target="../media/image28.png"/><Relationship Id="rId12" Type="http://schemas.openxmlformats.org/officeDocument/2006/relationships/image" Target="../media/image49.png"/><Relationship Id="rId2" Type="http://schemas.openxmlformats.org/officeDocument/2006/relationships/notesSlide" Target="../notesSlides/notesSlide223.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1123&amp;version=" TargetMode="External"/><Relationship Id="rId11" Type="http://schemas.openxmlformats.org/officeDocument/2006/relationships/image" Target="../media/image119.png"/><Relationship Id="rId5" Type="http://schemas.openxmlformats.org/officeDocument/2006/relationships/image" Target="../media/image13.png"/><Relationship Id="rId10" Type="http://schemas.openxmlformats.org/officeDocument/2006/relationships/image" Target="../media/image325.png"/><Relationship Id="rId4" Type="http://schemas.openxmlformats.org/officeDocument/2006/relationships/image" Target="../media/image12.png"/><Relationship Id="rId9" Type="http://schemas.openxmlformats.org/officeDocument/2006/relationships/slide" Target="slide348.xml"/></Relationships>
</file>

<file path=ppt/slides/_rels/slide396.xml.rels><?xml version="1.0" encoding="UTF-8" standalone="yes"?>
<Relationships xmlns="http://schemas.openxmlformats.org/package/2006/relationships"><Relationship Id="rId8"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image" Target="../media/image120.png"/><Relationship Id="rId2" Type="http://schemas.openxmlformats.org/officeDocument/2006/relationships/notesSlide" Target="../notesSlides/notesSlide224.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13.png"/><Relationship Id="rId4" Type="http://schemas.openxmlformats.org/officeDocument/2006/relationships/image" Target="../media/image12.png"/></Relationships>
</file>

<file path=ppt/slides/_rels/slide397.xml.rels><?xml version="1.0" encoding="UTF-8" standalone="yes"?>
<Relationships xmlns="http://schemas.openxmlformats.org/package/2006/relationships"><Relationship Id="rId8"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image" Target="../media/image120.png"/><Relationship Id="rId2" Type="http://schemas.openxmlformats.org/officeDocument/2006/relationships/notesSlide" Target="../notesSlides/notesSlide225.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13.png"/><Relationship Id="rId4" Type="http://schemas.openxmlformats.org/officeDocument/2006/relationships/image" Target="../media/image12.png"/></Relationships>
</file>

<file path=ppt/slides/_rels/slide398.xml.rels><?xml version="1.0" encoding="UTF-8" standalone="yes"?>
<Relationships xmlns="http://schemas.openxmlformats.org/package/2006/relationships"><Relationship Id="rId8" Type="http://schemas.openxmlformats.org/officeDocument/2006/relationships/slide" Target="slide348.xml"/><Relationship Id="rId3" Type="http://schemas.openxmlformats.org/officeDocument/2006/relationships/image" Target="../media/image11.png"/><Relationship Id="rId7" Type="http://schemas.openxmlformats.org/officeDocument/2006/relationships/image" Target="../media/image120.png"/><Relationship Id="rId2" Type="http://schemas.openxmlformats.org/officeDocument/2006/relationships/notesSlide" Target="../notesSlides/notesSlide226.xml"/><Relationship Id="rId1" Type="http://schemas.openxmlformats.org/officeDocument/2006/relationships/slideLayout" Target="../slideLayouts/slideLayout3.xml"/><Relationship Id="rId6" Type="http://schemas.openxmlformats.org/officeDocument/2006/relationships/image" Target="../media/image28.png"/><Relationship Id="rId5" Type="http://schemas.openxmlformats.org/officeDocument/2006/relationships/image" Target="../media/image13.png"/><Relationship Id="rId4" Type="http://schemas.openxmlformats.org/officeDocument/2006/relationships/image" Target="../media/image12.png"/></Relationships>
</file>

<file path=ppt/slides/_rels/slide399.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slide" Target="slide4.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4.xml.rels><?xml version="1.0" encoding="UTF-8" standalone="yes"?>
<Relationships xmlns="http://schemas.openxmlformats.org/package/2006/relationships"><Relationship Id="rId8" Type="http://schemas.openxmlformats.org/officeDocument/2006/relationships/slide" Target="slide348.xml"/><Relationship Id="rId13" Type="http://schemas.openxmlformats.org/officeDocument/2006/relationships/slide" Target="slide10.xml"/><Relationship Id="rId18" Type="http://schemas.openxmlformats.org/officeDocument/2006/relationships/slide" Target="slide1.xml"/><Relationship Id="rId3" Type="http://schemas.openxmlformats.org/officeDocument/2006/relationships/slide" Target="slide13.xml"/><Relationship Id="rId7" Type="http://schemas.openxmlformats.org/officeDocument/2006/relationships/slide" Target="slide31.xml"/><Relationship Id="rId12" Type="http://schemas.openxmlformats.org/officeDocument/2006/relationships/slide" Target="slide505.xml"/><Relationship Id="rId17" Type="http://schemas.openxmlformats.org/officeDocument/2006/relationships/slide" Target="slide451.xml"/><Relationship Id="rId2" Type="http://schemas.openxmlformats.org/officeDocument/2006/relationships/notesSlide" Target="../notesSlides/notesSlide2.xml"/><Relationship Id="rId16" Type="http://schemas.openxmlformats.org/officeDocument/2006/relationships/slide" Target="slide403.xml"/><Relationship Id="rId1" Type="http://schemas.openxmlformats.org/officeDocument/2006/relationships/slideLayout" Target="../slideLayouts/slideLayout2.xml"/><Relationship Id="rId6" Type="http://schemas.openxmlformats.org/officeDocument/2006/relationships/slide" Target="slide28.xml"/><Relationship Id="rId11" Type="http://schemas.openxmlformats.org/officeDocument/2006/relationships/slide" Target="slide12.xml"/><Relationship Id="rId5" Type="http://schemas.openxmlformats.org/officeDocument/2006/relationships/slide" Target="slide21.xml"/><Relationship Id="rId15" Type="http://schemas.openxmlformats.org/officeDocument/2006/relationships/slide" Target="slide344.xml"/><Relationship Id="rId10" Type="http://schemas.openxmlformats.org/officeDocument/2006/relationships/slide" Target="slide450.xml"/><Relationship Id="rId4" Type="http://schemas.openxmlformats.org/officeDocument/2006/relationships/slide" Target="slide11.xml"/><Relationship Id="rId9" Type="http://schemas.openxmlformats.org/officeDocument/2006/relationships/slide" Target="slide402.xml"/><Relationship Id="rId14" Type="http://schemas.openxmlformats.org/officeDocument/2006/relationships/slide" Target="slide18.xml"/></Relationships>
</file>

<file path=ppt/slides/_rels/slide40.xml.rels><?xml version="1.0" encoding="UTF-8" standalone="yes"?>
<Relationships xmlns="http://schemas.openxmlformats.org/package/2006/relationships"><Relationship Id="rId8" Type="http://schemas.openxmlformats.org/officeDocument/2006/relationships/image" Target="../media/image23.png"/><Relationship Id="rId3" Type="http://schemas.openxmlformats.org/officeDocument/2006/relationships/image" Target="../media/image11.png"/><Relationship Id="rId7" Type="http://schemas.openxmlformats.org/officeDocument/2006/relationships/image" Target="../media/image22.png"/><Relationship Id="rId2" Type="http://schemas.openxmlformats.org/officeDocument/2006/relationships/notesSlide" Target="../notesSlides/notesSlide24.xml"/><Relationship Id="rId1" Type="http://schemas.openxmlformats.org/officeDocument/2006/relationships/slideLayout" Target="../slideLayouts/slideLayout3.xml"/><Relationship Id="rId6" Type="http://schemas.openxmlformats.org/officeDocument/2006/relationships/image" Target="../media/image21.png"/><Relationship Id="rId5" Type="http://schemas.openxmlformats.org/officeDocument/2006/relationships/image" Target="../media/image13.png"/><Relationship Id="rId10" Type="http://schemas.openxmlformats.org/officeDocument/2006/relationships/slide" Target="slide31.xml"/><Relationship Id="rId4" Type="http://schemas.openxmlformats.org/officeDocument/2006/relationships/image" Target="../media/image12.png"/><Relationship Id="rId9" Type="http://schemas.openxmlformats.org/officeDocument/2006/relationships/image" Target="../media/image24.png"/></Relationships>
</file>

<file path=ppt/slides/_rels/slide400.xml.rels><?xml version="1.0" encoding="UTF-8" standalone="yes"?>
<Relationships xmlns="http://schemas.openxmlformats.org/package/2006/relationships"><Relationship Id="rId3" Type="http://schemas.openxmlformats.org/officeDocument/2006/relationships/slide" Target="slide403.xml"/><Relationship Id="rId2" Type="http://schemas.openxmlformats.org/officeDocument/2006/relationships/image" Target="../media/image327.png"/><Relationship Id="rId1" Type="http://schemas.openxmlformats.org/officeDocument/2006/relationships/slideLayout" Target="../slideLayouts/slideLayout2.xml"/><Relationship Id="rId4" Type="http://schemas.openxmlformats.org/officeDocument/2006/relationships/slide" Target="slide2.xml"/></Relationships>
</file>

<file path=ppt/slides/_rels/slide401.xml.rels><?xml version="1.0" encoding="UTF-8" standalone="yes"?>
<Relationships xmlns="http://schemas.openxmlformats.org/package/2006/relationships"><Relationship Id="rId3" Type="http://schemas.openxmlformats.org/officeDocument/2006/relationships/slide" Target="slide403.xml"/><Relationship Id="rId2" Type="http://schemas.openxmlformats.org/officeDocument/2006/relationships/image" Target="../media/image328.png"/><Relationship Id="rId1" Type="http://schemas.openxmlformats.org/officeDocument/2006/relationships/slideLayout" Target="../slideLayouts/slideLayout2.xml"/><Relationship Id="rId6" Type="http://schemas.openxmlformats.org/officeDocument/2006/relationships/hyperlink" Target="https://dcc.ligo.org/cgi-bin/private/DocDB/ShowDocument?.submit=Number&amp;docid=D0901465&amp;version=" TargetMode="External"/><Relationship Id="rId5" Type="http://schemas.openxmlformats.org/officeDocument/2006/relationships/slide" Target="slide399.xml"/><Relationship Id="rId4" Type="http://schemas.openxmlformats.org/officeDocument/2006/relationships/slide" Target="slide2.xml"/></Relationships>
</file>

<file path=ppt/slides/_rels/slide402.xml.rels><?xml version="1.0" encoding="UTF-8" standalone="yes"?>
<Relationships xmlns="http://schemas.openxmlformats.org/package/2006/relationships"><Relationship Id="rId8" Type="http://schemas.openxmlformats.org/officeDocument/2006/relationships/slide" Target="slide444.xml"/><Relationship Id="rId13" Type="http://schemas.openxmlformats.org/officeDocument/2006/relationships/slide" Target="slide446.xml"/><Relationship Id="rId3" Type="http://schemas.openxmlformats.org/officeDocument/2006/relationships/slide" Target="slide424.xml"/><Relationship Id="rId7" Type="http://schemas.openxmlformats.org/officeDocument/2006/relationships/slide" Target="slide437.xml"/><Relationship Id="rId12" Type="http://schemas.openxmlformats.org/officeDocument/2006/relationships/slide" Target="slide439.xml"/><Relationship Id="rId2" Type="http://schemas.openxmlformats.org/officeDocument/2006/relationships/notesSlide" Target="../notesSlides/notesSlide227.xml"/><Relationship Id="rId1" Type="http://schemas.openxmlformats.org/officeDocument/2006/relationships/slideLayout" Target="../slideLayouts/slideLayout3.xml"/><Relationship Id="rId6" Type="http://schemas.openxmlformats.org/officeDocument/2006/relationships/slide" Target="slide438.xml"/><Relationship Id="rId11" Type="http://schemas.openxmlformats.org/officeDocument/2006/relationships/slide" Target="slide406.xml"/><Relationship Id="rId5" Type="http://schemas.openxmlformats.org/officeDocument/2006/relationships/slide" Target="slide435.xml"/><Relationship Id="rId15" Type="http://schemas.openxmlformats.org/officeDocument/2006/relationships/slide" Target="slide442.xml"/><Relationship Id="rId10" Type="http://schemas.openxmlformats.org/officeDocument/2006/relationships/slide" Target="slide405.xml"/><Relationship Id="rId4" Type="http://schemas.openxmlformats.org/officeDocument/2006/relationships/slide" Target="slide409.xml"/><Relationship Id="rId9" Type="http://schemas.openxmlformats.org/officeDocument/2006/relationships/slide" Target="slide436.xml"/><Relationship Id="rId14" Type="http://schemas.openxmlformats.org/officeDocument/2006/relationships/slide" Target="slide4.xml"/></Relationships>
</file>

<file path=ppt/slides/_rels/slide403.xml.rels><?xml version="1.0" encoding="UTF-8" standalone="yes"?>
<Relationships xmlns="http://schemas.openxmlformats.org/package/2006/relationships"><Relationship Id="rId8" Type="http://schemas.openxmlformats.org/officeDocument/2006/relationships/slide" Target="slide439.xml"/><Relationship Id="rId3" Type="http://schemas.openxmlformats.org/officeDocument/2006/relationships/image" Target="../media/image329.png"/><Relationship Id="rId7" Type="http://schemas.openxmlformats.org/officeDocument/2006/relationships/slide" Target="slide409.xml"/><Relationship Id="rId12" Type="http://schemas.openxmlformats.org/officeDocument/2006/relationships/slide" Target="slide435.xml"/><Relationship Id="rId2" Type="http://schemas.openxmlformats.org/officeDocument/2006/relationships/slide" Target="slide400.xml"/><Relationship Id="rId1" Type="http://schemas.openxmlformats.org/officeDocument/2006/relationships/slideLayout" Target="../slideLayouts/slideLayout1.xml"/><Relationship Id="rId6" Type="http://schemas.openxmlformats.org/officeDocument/2006/relationships/slide" Target="slide406.xml"/><Relationship Id="rId11" Type="http://schemas.openxmlformats.org/officeDocument/2006/relationships/slide" Target="slide436.xml"/><Relationship Id="rId5" Type="http://schemas.openxmlformats.org/officeDocument/2006/relationships/slide" Target="slide405.xml"/><Relationship Id="rId10" Type="http://schemas.openxmlformats.org/officeDocument/2006/relationships/slide" Target="slide438.xml"/><Relationship Id="rId4" Type="http://schemas.openxmlformats.org/officeDocument/2006/relationships/slide" Target="slide424.xml"/><Relationship Id="rId9" Type="http://schemas.openxmlformats.org/officeDocument/2006/relationships/slide" Target="slide437.xml"/></Relationships>
</file>

<file path=ppt/slides/_rels/slide404.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notesSlide" Target="../notesSlides/notesSlide228.xml"/><Relationship Id="rId1" Type="http://schemas.openxmlformats.org/officeDocument/2006/relationships/slideLayout" Target="../slideLayouts/slideLayout2.xml"/><Relationship Id="rId4" Type="http://schemas.openxmlformats.org/officeDocument/2006/relationships/image" Target="../media/image331.png"/></Relationships>
</file>

<file path=ppt/slides/_rels/slide405.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slide" Target="slide402.xml"/><Relationship Id="rId3" Type="http://schemas.openxmlformats.org/officeDocument/2006/relationships/slide" Target="slide407.xml"/><Relationship Id="rId7" Type="http://schemas.openxmlformats.org/officeDocument/2006/relationships/slide" Target="slide445.xml"/><Relationship Id="rId12" Type="http://schemas.openxmlformats.org/officeDocument/2006/relationships/slide" Target="slide444.xml"/><Relationship Id="rId2" Type="http://schemas.openxmlformats.org/officeDocument/2006/relationships/notesSlide" Target="../notesSlides/notesSlide229.xml"/><Relationship Id="rId1" Type="http://schemas.openxmlformats.org/officeDocument/2006/relationships/slideLayout" Target="../slideLayouts/slideLayout3.xml"/><Relationship Id="rId6" Type="http://schemas.openxmlformats.org/officeDocument/2006/relationships/image" Target="../media/image12.png"/><Relationship Id="rId11" Type="http://schemas.openxmlformats.org/officeDocument/2006/relationships/slide" Target="slide443.xml"/><Relationship Id="rId5" Type="http://schemas.openxmlformats.org/officeDocument/2006/relationships/image" Target="../media/image13.png"/><Relationship Id="rId10" Type="http://schemas.openxmlformats.org/officeDocument/2006/relationships/image" Target="../media/image27.jpeg"/><Relationship Id="rId4" Type="http://schemas.openxmlformats.org/officeDocument/2006/relationships/image" Target="../media/image11.png"/><Relationship Id="rId9" Type="http://schemas.openxmlformats.org/officeDocument/2006/relationships/image" Target="../media/image26.jpeg"/></Relationships>
</file>

<file path=ppt/slides/_rels/slide406.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7.jpeg"/><Relationship Id="rId3" Type="http://schemas.openxmlformats.org/officeDocument/2006/relationships/slide" Target="slide438.xml"/><Relationship Id="rId7" Type="http://schemas.openxmlformats.org/officeDocument/2006/relationships/image" Target="../media/image11.png"/><Relationship Id="rId12" Type="http://schemas.openxmlformats.org/officeDocument/2006/relationships/image" Target="../media/image26.jpeg"/><Relationship Id="rId2" Type="http://schemas.openxmlformats.org/officeDocument/2006/relationships/notesSlide" Target="../notesSlides/notesSlide230.xml"/><Relationship Id="rId1" Type="http://schemas.openxmlformats.org/officeDocument/2006/relationships/slideLayout" Target="../slideLayouts/slideLayout3.xml"/><Relationship Id="rId6" Type="http://schemas.openxmlformats.org/officeDocument/2006/relationships/slide" Target="slide408.xml"/><Relationship Id="rId11" Type="http://schemas.openxmlformats.org/officeDocument/2006/relationships/image" Target="../media/image21.png"/><Relationship Id="rId5" Type="http://schemas.openxmlformats.org/officeDocument/2006/relationships/slide" Target="slide436.xml"/><Relationship Id="rId10" Type="http://schemas.openxmlformats.org/officeDocument/2006/relationships/slide" Target="slide439.xml"/><Relationship Id="rId4" Type="http://schemas.openxmlformats.org/officeDocument/2006/relationships/slide" Target="slide437.xml"/><Relationship Id="rId9" Type="http://schemas.openxmlformats.org/officeDocument/2006/relationships/image" Target="../media/image12.png"/><Relationship Id="rId14" Type="http://schemas.openxmlformats.org/officeDocument/2006/relationships/slide" Target="slide402.xml"/></Relationships>
</file>

<file path=ppt/slides/_rels/slide407.xml.rels><?xml version="1.0" encoding="UTF-8" standalone="yes"?>
<Relationships xmlns="http://schemas.openxmlformats.org/package/2006/relationships"><Relationship Id="rId3" Type="http://schemas.openxmlformats.org/officeDocument/2006/relationships/slide" Target="slide443.xml"/><Relationship Id="rId2" Type="http://schemas.openxmlformats.org/officeDocument/2006/relationships/notesSlide" Target="../notesSlides/notesSlide231.xml"/><Relationship Id="rId1" Type="http://schemas.openxmlformats.org/officeDocument/2006/relationships/slideLayout" Target="../slideLayouts/slideLayout3.xml"/><Relationship Id="rId6" Type="http://schemas.openxmlformats.org/officeDocument/2006/relationships/slide" Target="slide405.xml"/><Relationship Id="rId5" Type="http://schemas.openxmlformats.org/officeDocument/2006/relationships/slide" Target="slide445.xml"/><Relationship Id="rId4" Type="http://schemas.openxmlformats.org/officeDocument/2006/relationships/slide" Target="slide444.xml"/></Relationships>
</file>

<file path=ppt/slides/_rels/slide408.xml.rels><?xml version="1.0" encoding="UTF-8" standalone="yes"?>
<Relationships xmlns="http://schemas.openxmlformats.org/package/2006/relationships"><Relationship Id="rId8" Type="http://schemas.openxmlformats.org/officeDocument/2006/relationships/slide" Target="slide406.xml"/><Relationship Id="rId3" Type="http://schemas.openxmlformats.org/officeDocument/2006/relationships/slide" Target="slide437.xml"/><Relationship Id="rId7" Type="http://schemas.openxmlformats.org/officeDocument/2006/relationships/slide" Target="slide435.xml"/><Relationship Id="rId2" Type="http://schemas.openxmlformats.org/officeDocument/2006/relationships/notesSlide" Target="../notesSlides/notesSlide232.xml"/><Relationship Id="rId1" Type="http://schemas.openxmlformats.org/officeDocument/2006/relationships/slideLayout" Target="../slideLayouts/slideLayout3.xml"/><Relationship Id="rId6" Type="http://schemas.openxmlformats.org/officeDocument/2006/relationships/slide" Target="slide439.xml"/><Relationship Id="rId5" Type="http://schemas.openxmlformats.org/officeDocument/2006/relationships/slide" Target="slide436.xml"/><Relationship Id="rId4" Type="http://schemas.openxmlformats.org/officeDocument/2006/relationships/slide" Target="slide438.xml"/></Relationships>
</file>

<file path=ppt/slides/_rels/slide409.xml.rels><?xml version="1.0" encoding="UTF-8" standalone="yes"?>
<Relationships xmlns="http://schemas.openxmlformats.org/package/2006/relationships"><Relationship Id="rId8" Type="http://schemas.openxmlformats.org/officeDocument/2006/relationships/hyperlink" Target="https://dcc.ligo.org/cgi-bin/private/DocDB/ShowDocument?docid=13265" TargetMode="External"/><Relationship Id="rId13" Type="http://schemas.openxmlformats.org/officeDocument/2006/relationships/image" Target="../media/image332.png"/><Relationship Id="rId18" Type="http://schemas.openxmlformats.org/officeDocument/2006/relationships/hyperlink" Target="https://dcc.ligo.org/cgi-bin/private/DocDB/ShowDocument?.submit=Number&amp;docid=S1001056&amp;version=" TargetMode="External"/><Relationship Id="rId26" Type="http://schemas.openxmlformats.org/officeDocument/2006/relationships/image" Target="../media/image336.jpeg"/><Relationship Id="rId39" Type="http://schemas.openxmlformats.org/officeDocument/2006/relationships/slide" Target="slide330.xml"/><Relationship Id="rId3" Type="http://schemas.openxmlformats.org/officeDocument/2006/relationships/image" Target="../media/image11.png"/><Relationship Id="rId21" Type="http://schemas.openxmlformats.org/officeDocument/2006/relationships/image" Target="../media/image334.png"/><Relationship Id="rId34" Type="http://schemas.openxmlformats.org/officeDocument/2006/relationships/hyperlink" Target="http://www.apcmedia.com/salestools/ASTE-6Z8LUA_R3_EN.pdf" TargetMode="External"/><Relationship Id="rId7" Type="http://schemas.openxmlformats.org/officeDocument/2006/relationships/slide" Target="slide413.xml"/><Relationship Id="rId12" Type="http://schemas.openxmlformats.org/officeDocument/2006/relationships/hyperlink" Target="http://www.endevco.com/product/Product.aspx?product_id=242" TargetMode="External"/><Relationship Id="rId17" Type="http://schemas.openxmlformats.org/officeDocument/2006/relationships/hyperlink" Target="https://dcc.ligo.org/cgi-bin/private/DocDB/ShowDocument?docid=12240" TargetMode="External"/><Relationship Id="rId25" Type="http://schemas.openxmlformats.org/officeDocument/2006/relationships/image" Target="../media/image335.png"/><Relationship Id="rId33" Type="http://schemas.openxmlformats.org/officeDocument/2006/relationships/slide" Target="slide420.xml"/><Relationship Id="rId38" Type="http://schemas.openxmlformats.org/officeDocument/2006/relationships/slide" Target="slide421.xml"/><Relationship Id="rId2" Type="http://schemas.openxmlformats.org/officeDocument/2006/relationships/notesSlide" Target="../notesSlides/notesSlide233.xml"/><Relationship Id="rId16" Type="http://schemas.openxmlformats.org/officeDocument/2006/relationships/slide" Target="slide415.xml"/><Relationship Id="rId20" Type="http://schemas.openxmlformats.org/officeDocument/2006/relationships/hyperlink" Target="https://dcc.ligo.org/cgi-bin/private/DocDB/ShowDocument?docid=17237" TargetMode="External"/><Relationship Id="rId29" Type="http://schemas.openxmlformats.org/officeDocument/2006/relationships/hyperlink" Target="http://www.kepcopower.com/support/jqe-quarter-rack-op.pdf" TargetMode="External"/><Relationship Id="rId41" Type="http://schemas.openxmlformats.org/officeDocument/2006/relationships/slide" Target="slide402.xml"/><Relationship Id="rId1" Type="http://schemas.openxmlformats.org/officeDocument/2006/relationships/slideLayout" Target="../slideLayouts/slideLayout3.xml"/><Relationship Id="rId6" Type="http://schemas.openxmlformats.org/officeDocument/2006/relationships/image" Target="../media/image30.png"/><Relationship Id="rId11" Type="http://schemas.openxmlformats.org/officeDocument/2006/relationships/slide" Target="slide417.xml"/><Relationship Id="rId24" Type="http://schemas.openxmlformats.org/officeDocument/2006/relationships/hyperlink" Target="https://dcc.ligo.org/cgi-bin/private/DocDB/ShowDocument?.submit=Number&amp;docid=S1000878&amp;version=" TargetMode="External"/><Relationship Id="rId32" Type="http://schemas.openxmlformats.org/officeDocument/2006/relationships/image" Target="../media/image15.png"/><Relationship Id="rId37" Type="http://schemas.openxmlformats.org/officeDocument/2006/relationships/slide" Target="slide423.xml"/><Relationship Id="rId40" Type="http://schemas.openxmlformats.org/officeDocument/2006/relationships/image" Target="../media/image16.png"/><Relationship Id="rId5" Type="http://schemas.openxmlformats.org/officeDocument/2006/relationships/image" Target="../media/image13.png"/><Relationship Id="rId15" Type="http://schemas.openxmlformats.org/officeDocument/2006/relationships/image" Target="../media/image49.png"/><Relationship Id="rId23" Type="http://schemas.openxmlformats.org/officeDocument/2006/relationships/hyperlink" Target="https://dcc.ligo.org/cgi-bin/private/DocDB/ShowDocument?docid=21665" TargetMode="External"/><Relationship Id="rId28" Type="http://schemas.openxmlformats.org/officeDocument/2006/relationships/slide" Target="slide418.xml"/><Relationship Id="rId36" Type="http://schemas.openxmlformats.org/officeDocument/2006/relationships/hyperlink" Target="http://www.newegg.com/Product/Product.aspx?Item=N82E16833122074" TargetMode="External"/><Relationship Id="rId10" Type="http://schemas.openxmlformats.org/officeDocument/2006/relationships/image" Target="../media/image48.png"/><Relationship Id="rId19" Type="http://schemas.openxmlformats.org/officeDocument/2006/relationships/image" Target="../media/image333.png"/><Relationship Id="rId31" Type="http://schemas.openxmlformats.org/officeDocument/2006/relationships/hyperlink" Target="http://www.aten-usa.com/?product&amp;cat=784&amp;Item=CL1016M" TargetMode="External"/><Relationship Id="rId4" Type="http://schemas.openxmlformats.org/officeDocument/2006/relationships/image" Target="../media/image12.png"/><Relationship Id="rId9" Type="http://schemas.openxmlformats.org/officeDocument/2006/relationships/hyperlink" Target="https://dcc.ligo.org/cgi-bin/private/DocDB/ShowDocument?.submit=Number&amp;docid=S1000536&amp;version=" TargetMode="External"/><Relationship Id="rId14" Type="http://schemas.openxmlformats.org/officeDocument/2006/relationships/slide" Target="slide412.xml"/><Relationship Id="rId22" Type="http://schemas.openxmlformats.org/officeDocument/2006/relationships/slide" Target="slide410.xml"/><Relationship Id="rId27" Type="http://schemas.openxmlformats.org/officeDocument/2006/relationships/image" Target="../media/image337.png"/><Relationship Id="rId30" Type="http://schemas.openxmlformats.org/officeDocument/2006/relationships/slide" Target="slide411.xml"/><Relationship Id="rId35" Type="http://schemas.openxmlformats.org/officeDocument/2006/relationships/slide" Target="slide422.xml"/></Relationships>
</file>

<file path=ppt/slides/_rels/slide41.xml.rels><?xml version="1.0" encoding="UTF-8" standalone="yes"?>
<Relationships xmlns="http://schemas.openxmlformats.org/package/2006/relationships"><Relationship Id="rId8" Type="http://schemas.openxmlformats.org/officeDocument/2006/relationships/image" Target="../media/image22.png"/><Relationship Id="rId3" Type="http://schemas.openxmlformats.org/officeDocument/2006/relationships/image" Target="../media/image25.png"/><Relationship Id="rId7" Type="http://schemas.openxmlformats.org/officeDocument/2006/relationships/image" Target="../media/image21.png"/><Relationship Id="rId2" Type="http://schemas.openxmlformats.org/officeDocument/2006/relationships/notesSlide" Target="../notesSlides/notesSlide25.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slide" Target="slide31.xml"/><Relationship Id="rId5" Type="http://schemas.openxmlformats.org/officeDocument/2006/relationships/image" Target="../media/image12.png"/><Relationship Id="rId10" Type="http://schemas.openxmlformats.org/officeDocument/2006/relationships/image" Target="../media/image24.png"/><Relationship Id="rId4" Type="http://schemas.openxmlformats.org/officeDocument/2006/relationships/image" Target="../media/image11.png"/><Relationship Id="rId9" Type="http://schemas.openxmlformats.org/officeDocument/2006/relationships/image" Target="../media/image23.png"/></Relationships>
</file>

<file path=ppt/slides/_rels/slide410.xml.rels><?xml version="1.0" encoding="UTF-8" standalone="yes"?>
<Relationships xmlns="http://schemas.openxmlformats.org/package/2006/relationships"><Relationship Id="rId8" Type="http://schemas.openxmlformats.org/officeDocument/2006/relationships/slide" Target="slide427.xml"/><Relationship Id="rId3" Type="http://schemas.openxmlformats.org/officeDocument/2006/relationships/hyperlink" Target="https://dcc.ligo.org/cgi-bin/private/DocDB/ShowDocument?.submit=Number&amp;docid=D070011&amp;version=" TargetMode="External"/><Relationship Id="rId7" Type="http://schemas.openxmlformats.org/officeDocument/2006/relationships/slide" Target="slide429.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174.png"/><Relationship Id="rId5" Type="http://schemas.openxmlformats.org/officeDocument/2006/relationships/image" Target="../media/image175.png"/><Relationship Id="rId4" Type="http://schemas.openxmlformats.org/officeDocument/2006/relationships/hyperlink" Target="https://dcc.ligo.org/cgi-bin/private/DocDB/ShowDocument?.submit=Number&amp;docid=S1000878&amp;version=" TargetMode="External"/><Relationship Id="rId9" Type="http://schemas.openxmlformats.org/officeDocument/2006/relationships/slide" Target="slide409.xml"/></Relationships>
</file>

<file path=ppt/slides/_rels/slide411.xml.rels><?xml version="1.0" encoding="UTF-8" standalone="yes"?>
<Relationships xmlns="http://schemas.openxmlformats.org/package/2006/relationships"><Relationship Id="rId8" Type="http://schemas.openxmlformats.org/officeDocument/2006/relationships/image" Target="../media/image340.png"/><Relationship Id="rId3" Type="http://schemas.openxmlformats.org/officeDocument/2006/relationships/image" Target="../media/image338.png"/><Relationship Id="rId7" Type="http://schemas.openxmlformats.org/officeDocument/2006/relationships/image" Target="../media/image339.png"/><Relationship Id="rId2" Type="http://schemas.openxmlformats.org/officeDocument/2006/relationships/notesSlide" Target="../notesSlides/notesSlide234.xml"/><Relationship Id="rId1" Type="http://schemas.openxmlformats.org/officeDocument/2006/relationships/slideLayout" Target="../slideLayouts/slideLayout3.xml"/><Relationship Id="rId6" Type="http://schemas.openxmlformats.org/officeDocument/2006/relationships/image" Target="../media/image48.png"/><Relationship Id="rId5" Type="http://schemas.openxmlformats.org/officeDocument/2006/relationships/hyperlink" Target="http://www.aten-usa.com/?product&amp;cat=784&amp;Item=CL1016M" TargetMode="External"/><Relationship Id="rId10" Type="http://schemas.openxmlformats.org/officeDocument/2006/relationships/slide" Target="slide409.xml"/><Relationship Id="rId4" Type="http://schemas.openxmlformats.org/officeDocument/2006/relationships/image" Target="../media/image334.png"/><Relationship Id="rId9" Type="http://schemas.openxmlformats.org/officeDocument/2006/relationships/slide" Target="slide412.xml"/></Relationships>
</file>

<file path=ppt/slides/_rels/slide412.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235.xml"/><Relationship Id="rId1" Type="http://schemas.openxmlformats.org/officeDocument/2006/relationships/slideLayout" Target="../slideLayouts/slideLayout3.xml"/><Relationship Id="rId4" Type="http://schemas.openxmlformats.org/officeDocument/2006/relationships/slide" Target="slide409.xml"/></Relationships>
</file>

<file path=ppt/slides/_rels/slide413.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409.xm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12" Type="http://schemas.openxmlformats.org/officeDocument/2006/relationships/slide" Target="slide415.xml"/><Relationship Id="rId2" Type="http://schemas.openxmlformats.org/officeDocument/2006/relationships/notesSlide" Target="../notesSlides/notesSlide236.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5.png"/><Relationship Id="rId5" Type="http://schemas.openxmlformats.org/officeDocument/2006/relationships/slide" Target="slide410.xml"/><Relationship Id="rId10" Type="http://schemas.openxmlformats.org/officeDocument/2006/relationships/hyperlink" Target="https://dcc.ligo.org/cgi-bin/private/DocDB/ShowDocument?.submit=Number&amp;docid=S1000536&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414.xml.rels><?xml version="1.0" encoding="UTF-8" standalone="yes"?>
<Relationships xmlns="http://schemas.openxmlformats.org/package/2006/relationships"><Relationship Id="rId8" Type="http://schemas.openxmlformats.org/officeDocument/2006/relationships/slide" Target="slide409.xml"/><Relationship Id="rId3" Type="http://schemas.openxmlformats.org/officeDocument/2006/relationships/image" Target="../media/image341.png"/><Relationship Id="rId7" Type="http://schemas.openxmlformats.org/officeDocument/2006/relationships/image" Target="../media/image339.png"/><Relationship Id="rId2" Type="http://schemas.openxmlformats.org/officeDocument/2006/relationships/notesSlide" Target="../notesSlides/notesSlide237.xml"/><Relationship Id="rId1" Type="http://schemas.openxmlformats.org/officeDocument/2006/relationships/slideLayout" Target="../slideLayouts/slideLayout3.xml"/><Relationship Id="rId6" Type="http://schemas.openxmlformats.org/officeDocument/2006/relationships/image" Target="../media/image48.png"/><Relationship Id="rId5" Type="http://schemas.openxmlformats.org/officeDocument/2006/relationships/image" Target="../media/image340.png"/><Relationship Id="rId4" Type="http://schemas.openxmlformats.org/officeDocument/2006/relationships/image" Target="../media/image342.png"/></Relationships>
</file>

<file path=ppt/slides/_rels/slide415.xml.rels><?xml version="1.0" encoding="UTF-8" standalone="yes"?>
<Relationships xmlns="http://schemas.openxmlformats.org/package/2006/relationships"><Relationship Id="rId3" Type="http://schemas.openxmlformats.org/officeDocument/2006/relationships/hyperlink" Target="https://dcc.ligo.org/cgi-bin/private/DocDB/ShowDocument?docid=12240" TargetMode="External"/><Relationship Id="rId2" Type="http://schemas.openxmlformats.org/officeDocument/2006/relationships/image" Target="../media/image49.png"/><Relationship Id="rId1" Type="http://schemas.openxmlformats.org/officeDocument/2006/relationships/slideLayout" Target="../slideLayouts/slideLayout3.xml"/><Relationship Id="rId6" Type="http://schemas.openxmlformats.org/officeDocument/2006/relationships/slide" Target="slide409.xml"/><Relationship Id="rId5" Type="http://schemas.openxmlformats.org/officeDocument/2006/relationships/image" Target="../media/image52.png"/><Relationship Id="rId4" Type="http://schemas.openxmlformats.org/officeDocument/2006/relationships/image" Target="../media/image51.png"/></Relationships>
</file>

<file path=ppt/slides/_rels/slide416.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49.png"/><Relationship Id="rId1" Type="http://schemas.openxmlformats.org/officeDocument/2006/relationships/slideLayout" Target="../slideLayouts/slideLayout3.xml"/><Relationship Id="rId5" Type="http://schemas.openxmlformats.org/officeDocument/2006/relationships/slide" Target="slide409.xml"/><Relationship Id="rId4" Type="http://schemas.openxmlformats.org/officeDocument/2006/relationships/image" Target="../media/image343.png"/></Relationships>
</file>

<file path=ppt/slides/_rels/slide417.xml.rels><?xml version="1.0" encoding="UTF-8" standalone="yes"?>
<Relationships xmlns="http://schemas.openxmlformats.org/package/2006/relationships"><Relationship Id="rId3" Type="http://schemas.openxmlformats.org/officeDocument/2006/relationships/image" Target="../media/image19.png"/><Relationship Id="rId7" Type="http://schemas.openxmlformats.org/officeDocument/2006/relationships/slide" Target="slide409.xml"/><Relationship Id="rId2" Type="http://schemas.openxmlformats.org/officeDocument/2006/relationships/notesSlide" Target="../notesSlides/notesSlide238.xml"/><Relationship Id="rId1" Type="http://schemas.openxmlformats.org/officeDocument/2006/relationships/slideLayout" Target="../slideLayouts/slideLayout3.xml"/><Relationship Id="rId6" Type="http://schemas.openxmlformats.org/officeDocument/2006/relationships/image" Target="../media/image51.png"/><Relationship Id="rId5" Type="http://schemas.openxmlformats.org/officeDocument/2006/relationships/image" Target="../media/image55.png"/><Relationship Id="rId4" Type="http://schemas.openxmlformats.org/officeDocument/2006/relationships/image" Target="../media/image54.png"/></Relationships>
</file>

<file path=ppt/slides/_rels/slide418.xml.rels><?xml version="1.0" encoding="UTF-8" standalone="yes"?>
<Relationships xmlns="http://schemas.openxmlformats.org/package/2006/relationships"><Relationship Id="rId8" Type="http://schemas.openxmlformats.org/officeDocument/2006/relationships/image" Target="../media/image337.png"/><Relationship Id="rId3" Type="http://schemas.openxmlformats.org/officeDocument/2006/relationships/image" Target="../media/image335.png"/><Relationship Id="rId7" Type="http://schemas.openxmlformats.org/officeDocument/2006/relationships/image" Target="../media/image336.jpeg"/><Relationship Id="rId2" Type="http://schemas.openxmlformats.org/officeDocument/2006/relationships/notesSlide" Target="../notesSlides/notesSlide239.xml"/><Relationship Id="rId1" Type="http://schemas.openxmlformats.org/officeDocument/2006/relationships/slideLayout" Target="../slideLayouts/slideLayout3.xml"/><Relationship Id="rId6" Type="http://schemas.openxmlformats.org/officeDocument/2006/relationships/hyperlink" Target="http://www.kepcopower.com/support/jqe-quarter-rack-op.pdf" TargetMode="External"/><Relationship Id="rId5" Type="http://schemas.openxmlformats.org/officeDocument/2006/relationships/image" Target="../media/image345.png"/><Relationship Id="rId4" Type="http://schemas.openxmlformats.org/officeDocument/2006/relationships/image" Target="../media/image344.png"/><Relationship Id="rId9" Type="http://schemas.openxmlformats.org/officeDocument/2006/relationships/slide" Target="slide409.xml"/></Relationships>
</file>

<file path=ppt/slides/_rels/slide419.xml.rels><?xml version="1.0" encoding="UTF-8" standalone="yes"?>
<Relationships xmlns="http://schemas.openxmlformats.org/package/2006/relationships"><Relationship Id="rId8" Type="http://schemas.openxmlformats.org/officeDocument/2006/relationships/hyperlink" Target="http://www.apcmedia.com/salestools/ASTE-6Z8LUA_R3_EN.pdf" TargetMode="External"/><Relationship Id="rId3" Type="http://schemas.openxmlformats.org/officeDocument/2006/relationships/image" Target="../media/image346.png"/><Relationship Id="rId7" Type="http://schemas.openxmlformats.org/officeDocument/2006/relationships/image" Target="../media/image347.png"/><Relationship Id="rId2" Type="http://schemas.openxmlformats.org/officeDocument/2006/relationships/notesSlide" Target="../notesSlides/notesSlide240.xml"/><Relationship Id="rId1" Type="http://schemas.openxmlformats.org/officeDocument/2006/relationships/slideLayout" Target="../slideLayouts/slideLayout3.xml"/><Relationship Id="rId6" Type="http://schemas.openxmlformats.org/officeDocument/2006/relationships/slide" Target="slide428.xml"/><Relationship Id="rId5" Type="http://schemas.openxmlformats.org/officeDocument/2006/relationships/hyperlink" Target="http://www.apc.com/products/resource/include/techspec_index.cfm?base_sku=SMX2000RMLV2U" TargetMode="External"/><Relationship Id="rId4" Type="http://schemas.openxmlformats.org/officeDocument/2006/relationships/image" Target="../media/image332.png"/></Relationships>
</file>

<file path=ppt/slides/_rels/slide42.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slide" Target="slide270.xml"/><Relationship Id="rId18" Type="http://schemas.openxmlformats.org/officeDocument/2006/relationships/slide" Target="slide31.xml"/><Relationship Id="rId3" Type="http://schemas.openxmlformats.org/officeDocument/2006/relationships/slide" Target="slide49.xml"/><Relationship Id="rId7" Type="http://schemas.openxmlformats.org/officeDocument/2006/relationships/slide" Target="slide267.xml"/><Relationship Id="rId12" Type="http://schemas.openxmlformats.org/officeDocument/2006/relationships/slide" Target="slide269.xml"/><Relationship Id="rId17" Type="http://schemas.openxmlformats.org/officeDocument/2006/relationships/slide" Target="slide266.xml"/><Relationship Id="rId2" Type="http://schemas.openxmlformats.org/officeDocument/2006/relationships/notesSlide" Target="../notesSlides/notesSlide26.xml"/><Relationship Id="rId16" Type="http://schemas.openxmlformats.org/officeDocument/2006/relationships/slide" Target="slide275.xml"/><Relationship Id="rId20" Type="http://schemas.openxmlformats.org/officeDocument/2006/relationships/hyperlink" Target="https://dcc.ligo.org/cgi-bin/private/DocDB/ShowDocument?.submit=Number&amp;docid=S1105247&amp;version=" TargetMode="External"/><Relationship Id="rId1" Type="http://schemas.openxmlformats.org/officeDocument/2006/relationships/slideLayout" Target="../slideLayouts/slideLayout3.xml"/><Relationship Id="rId6" Type="http://schemas.openxmlformats.org/officeDocument/2006/relationships/image" Target="../media/image12.png"/><Relationship Id="rId11" Type="http://schemas.openxmlformats.org/officeDocument/2006/relationships/slide" Target="slide268.xml"/><Relationship Id="rId5" Type="http://schemas.openxmlformats.org/officeDocument/2006/relationships/image" Target="../media/image13.png"/><Relationship Id="rId15" Type="http://schemas.openxmlformats.org/officeDocument/2006/relationships/slide" Target="slide274.xml"/><Relationship Id="rId10" Type="http://schemas.openxmlformats.org/officeDocument/2006/relationships/image" Target="../media/image27.jpeg"/><Relationship Id="rId19" Type="http://schemas.openxmlformats.org/officeDocument/2006/relationships/hyperlink" Target="https://dcc.ligo.org/cgi-bin/private/DocDB/ShowDocument?.submit=Number&amp;docid=D1200890&amp;version=" TargetMode="External"/><Relationship Id="rId4" Type="http://schemas.openxmlformats.org/officeDocument/2006/relationships/image" Target="../media/image11.png"/><Relationship Id="rId9" Type="http://schemas.openxmlformats.org/officeDocument/2006/relationships/image" Target="../media/image26.jpeg"/><Relationship Id="rId14" Type="http://schemas.openxmlformats.org/officeDocument/2006/relationships/slide" Target="slide272.xml"/></Relationships>
</file>

<file path=ppt/slides/_rels/slide420.xml.rels><?xml version="1.0" encoding="UTF-8" standalone="yes"?>
<Relationships xmlns="http://schemas.openxmlformats.org/package/2006/relationships"><Relationship Id="rId3" Type="http://schemas.openxmlformats.org/officeDocument/2006/relationships/image" Target="../media/image348.png"/><Relationship Id="rId7" Type="http://schemas.openxmlformats.org/officeDocument/2006/relationships/image" Target="../media/image332.png"/><Relationship Id="rId2" Type="http://schemas.openxmlformats.org/officeDocument/2006/relationships/notesSlide" Target="../notesSlides/notesSlide241.xml"/><Relationship Id="rId1" Type="http://schemas.openxmlformats.org/officeDocument/2006/relationships/slideLayout" Target="../slideLayouts/slideLayout3.xml"/><Relationship Id="rId6" Type="http://schemas.openxmlformats.org/officeDocument/2006/relationships/slide" Target="slide409.xml"/><Relationship Id="rId5" Type="http://schemas.openxmlformats.org/officeDocument/2006/relationships/image" Target="../media/image349.png"/><Relationship Id="rId4" Type="http://schemas.openxmlformats.org/officeDocument/2006/relationships/hyperlink" Target="http://www.apcmedia.com/salestools/ASTE-6Z8LUA_R3_EN.pdf" TargetMode="External"/></Relationships>
</file>

<file path=ppt/slides/_rels/slide421.xml.rels><?xml version="1.0" encoding="UTF-8" standalone="yes"?>
<Relationships xmlns="http://schemas.openxmlformats.org/package/2006/relationships"><Relationship Id="rId8" Type="http://schemas.openxmlformats.org/officeDocument/2006/relationships/image" Target="../media/image334.png"/><Relationship Id="rId3" Type="http://schemas.openxmlformats.org/officeDocument/2006/relationships/image" Target="../media/image350.png"/><Relationship Id="rId7" Type="http://schemas.openxmlformats.org/officeDocument/2006/relationships/hyperlink" Target="http://www.artisan-scientific.com/info/GE_Fanuc_VMIACC_5595_Installation_Manual.pdf" TargetMode="External"/><Relationship Id="rId12" Type="http://schemas.openxmlformats.org/officeDocument/2006/relationships/slide" Target="slide429.xml"/><Relationship Id="rId2" Type="http://schemas.openxmlformats.org/officeDocument/2006/relationships/notesSlide" Target="../notesSlides/notesSlide242.xml"/><Relationship Id="rId1" Type="http://schemas.openxmlformats.org/officeDocument/2006/relationships/slideLayout" Target="../slideLayouts/slideLayout3.xml"/><Relationship Id="rId6" Type="http://schemas.openxmlformats.org/officeDocument/2006/relationships/image" Target="../media/image352.png"/><Relationship Id="rId11" Type="http://schemas.openxmlformats.org/officeDocument/2006/relationships/slide" Target="slide409.xml"/><Relationship Id="rId5" Type="http://schemas.openxmlformats.org/officeDocument/2006/relationships/image" Target="../media/image351.png"/><Relationship Id="rId10" Type="http://schemas.openxmlformats.org/officeDocument/2006/relationships/slide" Target="slide473.xml"/><Relationship Id="rId4" Type="http://schemas.openxmlformats.org/officeDocument/2006/relationships/image" Target="../media/image48.png"/><Relationship Id="rId9" Type="http://schemas.openxmlformats.org/officeDocument/2006/relationships/slide" Target="slide330.xml"/></Relationships>
</file>

<file path=ppt/slides/_rels/slide422.xml.rels><?xml version="1.0" encoding="UTF-8" standalone="yes"?>
<Relationships xmlns="http://schemas.openxmlformats.org/package/2006/relationships"><Relationship Id="rId8" Type="http://schemas.openxmlformats.org/officeDocument/2006/relationships/slide" Target="slide321.xml"/><Relationship Id="rId13" Type="http://schemas.openxmlformats.org/officeDocument/2006/relationships/slide" Target="slide409.xml"/><Relationship Id="rId3" Type="http://schemas.openxmlformats.org/officeDocument/2006/relationships/image" Target="../media/image48.png"/><Relationship Id="rId7" Type="http://schemas.openxmlformats.org/officeDocument/2006/relationships/image" Target="../media/image334.png"/><Relationship Id="rId12" Type="http://schemas.openxmlformats.org/officeDocument/2006/relationships/image" Target="../media/image355.png"/><Relationship Id="rId2" Type="http://schemas.openxmlformats.org/officeDocument/2006/relationships/notesSlide" Target="../notesSlides/notesSlide243.xml"/><Relationship Id="rId1" Type="http://schemas.openxmlformats.org/officeDocument/2006/relationships/slideLayout" Target="../slideLayouts/slideLayout3.xml"/><Relationship Id="rId6" Type="http://schemas.openxmlformats.org/officeDocument/2006/relationships/image" Target="../media/image354.png"/><Relationship Id="rId11" Type="http://schemas.openxmlformats.org/officeDocument/2006/relationships/slide" Target="slide472.xml"/><Relationship Id="rId5" Type="http://schemas.openxmlformats.org/officeDocument/2006/relationships/image" Target="../media/image353.png"/><Relationship Id="rId10" Type="http://schemas.openxmlformats.org/officeDocument/2006/relationships/slide" Target="slide478.xml"/><Relationship Id="rId4" Type="http://schemas.openxmlformats.org/officeDocument/2006/relationships/hyperlink" Target="http://www.newegg.com/Product/Product.aspx?Item=N82E16833122074" TargetMode="External"/><Relationship Id="rId9" Type="http://schemas.openxmlformats.org/officeDocument/2006/relationships/slide" Target="slide463.xml"/></Relationships>
</file>

<file path=ppt/slides/_rels/slide423.xml.rels><?xml version="1.0" encoding="UTF-8" standalone="yes"?>
<Relationships xmlns="http://schemas.openxmlformats.org/package/2006/relationships"><Relationship Id="rId8" Type="http://schemas.openxmlformats.org/officeDocument/2006/relationships/image" Target="../media/image334.png"/><Relationship Id="rId3" Type="http://schemas.openxmlformats.org/officeDocument/2006/relationships/image" Target="../media/image355.png"/><Relationship Id="rId7" Type="http://schemas.openxmlformats.org/officeDocument/2006/relationships/image" Target="../media/image354.png"/><Relationship Id="rId2" Type="http://schemas.openxmlformats.org/officeDocument/2006/relationships/notesSlide" Target="../notesSlides/notesSlide244.xml"/><Relationship Id="rId1" Type="http://schemas.openxmlformats.org/officeDocument/2006/relationships/slideLayout" Target="../slideLayouts/slideLayout3.xml"/><Relationship Id="rId6" Type="http://schemas.openxmlformats.org/officeDocument/2006/relationships/image" Target="../media/image353.png"/><Relationship Id="rId11" Type="http://schemas.openxmlformats.org/officeDocument/2006/relationships/slide" Target="slide409.xml"/><Relationship Id="rId5" Type="http://schemas.openxmlformats.org/officeDocument/2006/relationships/hyperlink" Target="http://www.newegg.com/Product/Product.aspx?Item=N82E16833122074" TargetMode="External"/><Relationship Id="rId10" Type="http://schemas.openxmlformats.org/officeDocument/2006/relationships/slide" Target="slide478.xml"/><Relationship Id="rId4" Type="http://schemas.openxmlformats.org/officeDocument/2006/relationships/image" Target="../media/image48.png"/><Relationship Id="rId9" Type="http://schemas.openxmlformats.org/officeDocument/2006/relationships/slide" Target="slide463.xml"/></Relationships>
</file>

<file path=ppt/slides/_rels/slide424.xml.rels><?xml version="1.0" encoding="UTF-8" standalone="yes"?>
<Relationships xmlns="http://schemas.openxmlformats.org/package/2006/relationships"><Relationship Id="rId8" Type="http://schemas.openxmlformats.org/officeDocument/2006/relationships/image" Target="../media/image332.png"/><Relationship Id="rId13" Type="http://schemas.openxmlformats.org/officeDocument/2006/relationships/hyperlink" Target="http://www.kepcopower.com/support/jqe-quarter-rack-op.pdf" TargetMode="External"/><Relationship Id="rId18" Type="http://schemas.openxmlformats.org/officeDocument/2006/relationships/image" Target="../media/image272.png"/><Relationship Id="rId3" Type="http://schemas.openxmlformats.org/officeDocument/2006/relationships/image" Target="../media/image11.png"/><Relationship Id="rId21" Type="http://schemas.openxmlformats.org/officeDocument/2006/relationships/slide" Target="slide425.xml"/><Relationship Id="rId7" Type="http://schemas.openxmlformats.org/officeDocument/2006/relationships/image" Target="../media/image16.png"/><Relationship Id="rId12" Type="http://schemas.openxmlformats.org/officeDocument/2006/relationships/image" Target="../media/image336.jpeg"/><Relationship Id="rId17" Type="http://schemas.openxmlformats.org/officeDocument/2006/relationships/slide" Target="slide488.xml"/><Relationship Id="rId2" Type="http://schemas.openxmlformats.org/officeDocument/2006/relationships/notesSlide" Target="../notesSlides/notesSlide245.xml"/><Relationship Id="rId16" Type="http://schemas.openxmlformats.org/officeDocument/2006/relationships/slide" Target="slide491.xml"/><Relationship Id="rId20" Type="http://schemas.openxmlformats.org/officeDocument/2006/relationships/hyperlink" Target="http://www.apcmedia.com/salestools/ASTE-6Z8LUA_R3_EN.pdf" TargetMode="External"/><Relationship Id="rId1" Type="http://schemas.openxmlformats.org/officeDocument/2006/relationships/slideLayout" Target="../slideLayouts/slideLayout3.xml"/><Relationship Id="rId6" Type="http://schemas.openxmlformats.org/officeDocument/2006/relationships/image" Target="../media/image15.png"/><Relationship Id="rId11" Type="http://schemas.openxmlformats.org/officeDocument/2006/relationships/image" Target="../media/image335.png"/><Relationship Id="rId5" Type="http://schemas.openxmlformats.org/officeDocument/2006/relationships/image" Target="../media/image13.png"/><Relationship Id="rId15" Type="http://schemas.openxmlformats.org/officeDocument/2006/relationships/slide" Target="slide486.xml"/><Relationship Id="rId10" Type="http://schemas.openxmlformats.org/officeDocument/2006/relationships/slide" Target="slide426.xml"/><Relationship Id="rId19" Type="http://schemas.openxmlformats.org/officeDocument/2006/relationships/slide" Target="slide434.xml"/><Relationship Id="rId4" Type="http://schemas.openxmlformats.org/officeDocument/2006/relationships/image" Target="../media/image12.png"/><Relationship Id="rId9" Type="http://schemas.openxmlformats.org/officeDocument/2006/relationships/hyperlink" Target="http://www.foundrynet.com/services/documentation/fi-xl-install/fes04100/FastIronCompact_FES04100_InstallGuide.pdf" TargetMode="External"/><Relationship Id="rId14" Type="http://schemas.openxmlformats.org/officeDocument/2006/relationships/image" Target="../media/image334.png"/><Relationship Id="rId22" Type="http://schemas.openxmlformats.org/officeDocument/2006/relationships/slide" Target="slide402.xml"/></Relationships>
</file>

<file path=ppt/slides/_rels/slide425.xml.rels><?xml version="1.0" encoding="UTF-8" standalone="yes"?>
<Relationships xmlns="http://schemas.openxmlformats.org/package/2006/relationships"><Relationship Id="rId8" Type="http://schemas.openxmlformats.org/officeDocument/2006/relationships/image" Target="../media/image357.png"/><Relationship Id="rId3" Type="http://schemas.openxmlformats.org/officeDocument/2006/relationships/image" Target="../media/image332.png"/><Relationship Id="rId7" Type="http://schemas.openxmlformats.org/officeDocument/2006/relationships/hyperlink" Target="http://www.newegg.com/Product/Product.aspx?Item=N82E16833122074" TargetMode="External"/><Relationship Id="rId2" Type="http://schemas.openxmlformats.org/officeDocument/2006/relationships/notesSlide" Target="../notesSlides/notesSlide246.xml"/><Relationship Id="rId1" Type="http://schemas.openxmlformats.org/officeDocument/2006/relationships/slideLayout" Target="../slideLayouts/slideLayout3.xml"/><Relationship Id="rId6" Type="http://schemas.openxmlformats.org/officeDocument/2006/relationships/image" Target="../media/image356.png"/><Relationship Id="rId11" Type="http://schemas.openxmlformats.org/officeDocument/2006/relationships/image" Target="../media/image358.png"/><Relationship Id="rId5" Type="http://schemas.openxmlformats.org/officeDocument/2006/relationships/slide" Target="slide424.xml"/><Relationship Id="rId10" Type="http://schemas.openxmlformats.org/officeDocument/2006/relationships/slide" Target="slide478.xml"/><Relationship Id="rId4" Type="http://schemas.openxmlformats.org/officeDocument/2006/relationships/hyperlink" Target="http://www.brocade.com/downloads/documents/data_sheets/product_data_sheets/ds-fi-gs-series.pdf" TargetMode="External"/><Relationship Id="rId9" Type="http://schemas.openxmlformats.org/officeDocument/2006/relationships/slide" Target="slide463.xml"/></Relationships>
</file>

<file path=ppt/slides/_rels/slide426.xml.rels><?xml version="1.0" encoding="UTF-8" standalone="yes"?>
<Relationships xmlns="http://schemas.openxmlformats.org/package/2006/relationships"><Relationship Id="rId8" Type="http://schemas.openxmlformats.org/officeDocument/2006/relationships/slide" Target="slide424.xml"/><Relationship Id="rId3" Type="http://schemas.openxmlformats.org/officeDocument/2006/relationships/image" Target="../media/image332.png"/><Relationship Id="rId7" Type="http://schemas.openxmlformats.org/officeDocument/2006/relationships/slide" Target="slide433.xml"/><Relationship Id="rId2" Type="http://schemas.openxmlformats.org/officeDocument/2006/relationships/notesSlide" Target="../notesSlides/notesSlide247.xml"/><Relationship Id="rId1" Type="http://schemas.openxmlformats.org/officeDocument/2006/relationships/slideLayout" Target="../slideLayouts/slideLayout3.xml"/><Relationship Id="rId6" Type="http://schemas.openxmlformats.org/officeDocument/2006/relationships/image" Target="../media/image360.png"/><Relationship Id="rId5" Type="http://schemas.openxmlformats.org/officeDocument/2006/relationships/image" Target="../media/image359.png"/><Relationship Id="rId4" Type="http://schemas.openxmlformats.org/officeDocument/2006/relationships/hyperlink" Target="http://www.foundrynet.com/services/documentation/fi-xl-install/fes04100/FastIronCompact_FES04100_InstallGuide.pdf" TargetMode="External"/></Relationships>
</file>

<file path=ppt/slides/_rels/slide427.xml.rels><?xml version="1.0" encoding="UTF-8" standalone="yes"?>
<Relationships xmlns="http://schemas.openxmlformats.org/package/2006/relationships"><Relationship Id="rId8" Type="http://schemas.openxmlformats.org/officeDocument/2006/relationships/slide" Target="slide410.xml"/><Relationship Id="rId3" Type="http://schemas.openxmlformats.org/officeDocument/2006/relationships/image" Target="../media/image333.png"/><Relationship Id="rId7" Type="http://schemas.openxmlformats.org/officeDocument/2006/relationships/slide" Target="slide415.xml"/><Relationship Id="rId2" Type="http://schemas.openxmlformats.org/officeDocument/2006/relationships/notesSlide" Target="../notesSlides/notesSlide248.xml"/><Relationship Id="rId1" Type="http://schemas.openxmlformats.org/officeDocument/2006/relationships/slideLayout" Target="../slideLayouts/slideLayout3.xml"/><Relationship Id="rId6" Type="http://schemas.openxmlformats.org/officeDocument/2006/relationships/slide" Target="slide418.xml"/><Relationship Id="rId5" Type="http://schemas.openxmlformats.org/officeDocument/2006/relationships/image" Target="../media/image361.png"/><Relationship Id="rId4" Type="http://schemas.openxmlformats.org/officeDocument/2006/relationships/hyperlink" Target="https://dcc.ligo.org/cgi-bin/private/DocDB/ShowDocument?docid=17237" TargetMode="External"/><Relationship Id="rId9" Type="http://schemas.openxmlformats.org/officeDocument/2006/relationships/slide" Target="slide409.xml"/></Relationships>
</file>

<file path=ppt/slides/_rels/slide428.xml.rels><?xml version="1.0" encoding="UTF-8" standalone="yes"?>
<Relationships xmlns="http://schemas.openxmlformats.org/package/2006/relationships"><Relationship Id="rId8" Type="http://schemas.openxmlformats.org/officeDocument/2006/relationships/hyperlink" Target="http://www.apcmedia.com/salestools/ASTE-6Z8LUA_R3_EN.pdf" TargetMode="External"/><Relationship Id="rId13" Type="http://schemas.openxmlformats.org/officeDocument/2006/relationships/slide" Target="slide402.xml"/><Relationship Id="rId3" Type="http://schemas.openxmlformats.org/officeDocument/2006/relationships/image" Target="../media/image11.png"/><Relationship Id="rId7" Type="http://schemas.openxmlformats.org/officeDocument/2006/relationships/slide" Target="slide434.xml"/><Relationship Id="rId12" Type="http://schemas.openxmlformats.org/officeDocument/2006/relationships/slide" Target="slide426.xml"/><Relationship Id="rId2" Type="http://schemas.openxmlformats.org/officeDocument/2006/relationships/notesSlide" Target="../notesSlides/notesSlide249.xml"/><Relationship Id="rId1" Type="http://schemas.openxmlformats.org/officeDocument/2006/relationships/slideLayout" Target="../slideLayouts/slideLayout3.xml"/><Relationship Id="rId6" Type="http://schemas.openxmlformats.org/officeDocument/2006/relationships/image" Target="../media/image332.png"/><Relationship Id="rId11" Type="http://schemas.openxmlformats.org/officeDocument/2006/relationships/hyperlink" Target="http://www.foundrynet.com/services/documentation/fi-xl-install/fes04100/FastIronCompact_FES04100_InstallGuide.pdf" TargetMode="External"/><Relationship Id="rId5" Type="http://schemas.openxmlformats.org/officeDocument/2006/relationships/image" Target="../media/image15.png"/><Relationship Id="rId10" Type="http://schemas.openxmlformats.org/officeDocument/2006/relationships/slide" Target="slide431.xml"/><Relationship Id="rId4" Type="http://schemas.openxmlformats.org/officeDocument/2006/relationships/image" Target="../media/image12.png"/><Relationship Id="rId9" Type="http://schemas.openxmlformats.org/officeDocument/2006/relationships/slide" Target="slide429.xml"/></Relationships>
</file>

<file path=ppt/slides/_rels/slide429.xml.rels><?xml version="1.0" encoding="UTF-8" standalone="yes"?>
<Relationships xmlns="http://schemas.openxmlformats.org/package/2006/relationships"><Relationship Id="rId8" Type="http://schemas.openxmlformats.org/officeDocument/2006/relationships/slide" Target="slide431.xml"/><Relationship Id="rId3" Type="http://schemas.openxmlformats.org/officeDocument/2006/relationships/image" Target="../media/image332.png"/><Relationship Id="rId7" Type="http://schemas.openxmlformats.org/officeDocument/2006/relationships/slide" Target="slide458.xml"/><Relationship Id="rId12" Type="http://schemas.openxmlformats.org/officeDocument/2006/relationships/slide" Target="slide428.xml"/><Relationship Id="rId2" Type="http://schemas.openxmlformats.org/officeDocument/2006/relationships/notesSlide" Target="../notesSlides/notesSlide250.xml"/><Relationship Id="rId1" Type="http://schemas.openxmlformats.org/officeDocument/2006/relationships/slideLayout" Target="../slideLayouts/slideLayout3.xml"/><Relationship Id="rId6" Type="http://schemas.openxmlformats.org/officeDocument/2006/relationships/slide" Target="slide421.xml"/><Relationship Id="rId11" Type="http://schemas.openxmlformats.org/officeDocument/2006/relationships/slide" Target="slide422.xml"/><Relationship Id="rId5" Type="http://schemas.openxmlformats.org/officeDocument/2006/relationships/slide" Target="slide433.xml"/><Relationship Id="rId10" Type="http://schemas.openxmlformats.org/officeDocument/2006/relationships/slide" Target="slide426.xml"/><Relationship Id="rId4" Type="http://schemas.openxmlformats.org/officeDocument/2006/relationships/image" Target="../media/image362.png"/><Relationship Id="rId9" Type="http://schemas.openxmlformats.org/officeDocument/2006/relationships/slide" Target="slide423.xml"/></Relationships>
</file>

<file path=ppt/slides/_rels/slide43.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slide" Target="slide31.xml"/><Relationship Id="rId3" Type="http://schemas.openxmlformats.org/officeDocument/2006/relationships/slide" Target="slide50.xml"/><Relationship Id="rId7" Type="http://schemas.openxmlformats.org/officeDocument/2006/relationships/slide" Target="slide111.xml"/><Relationship Id="rId12" Type="http://schemas.openxmlformats.org/officeDocument/2006/relationships/slide" Target="slide118.xml"/><Relationship Id="rId2" Type="http://schemas.openxmlformats.org/officeDocument/2006/relationships/notesSlide" Target="../notesSlides/notesSlide27.xml"/><Relationship Id="rId1" Type="http://schemas.openxmlformats.org/officeDocument/2006/relationships/slideLayout" Target="../slideLayouts/slideLayout3.xml"/><Relationship Id="rId6" Type="http://schemas.openxmlformats.org/officeDocument/2006/relationships/image" Target="../media/image12.png"/><Relationship Id="rId11" Type="http://schemas.openxmlformats.org/officeDocument/2006/relationships/slide" Target="slide112.xml"/><Relationship Id="rId5" Type="http://schemas.openxmlformats.org/officeDocument/2006/relationships/image" Target="../media/image13.png"/><Relationship Id="rId15" Type="http://schemas.openxmlformats.org/officeDocument/2006/relationships/hyperlink" Target="https://dcc.ligo.org/cgi-bin/private/DocDB/ShowDocument?.submit=Number&amp;docid=S1105248&amp;version=" TargetMode="External"/><Relationship Id="rId10" Type="http://schemas.openxmlformats.org/officeDocument/2006/relationships/image" Target="../media/image27.jpeg"/><Relationship Id="rId4" Type="http://schemas.openxmlformats.org/officeDocument/2006/relationships/image" Target="../media/image11.png"/><Relationship Id="rId9" Type="http://schemas.openxmlformats.org/officeDocument/2006/relationships/image" Target="../media/image26.jpeg"/><Relationship Id="rId14" Type="http://schemas.openxmlformats.org/officeDocument/2006/relationships/hyperlink" Target="https://dcc.ligo.org/cgi-bin/private/DocDB/ShowDocument?.submit=Numer&amp;docid=D1200891&amp;version=" TargetMode="External"/></Relationships>
</file>

<file path=ppt/slides/_rels/slide430.xml.rels><?xml version="1.0" encoding="UTF-8" standalone="yes"?>
<Relationships xmlns="http://schemas.openxmlformats.org/package/2006/relationships"><Relationship Id="rId8" Type="http://schemas.openxmlformats.org/officeDocument/2006/relationships/slide" Target="slide423.xml"/><Relationship Id="rId3" Type="http://schemas.openxmlformats.org/officeDocument/2006/relationships/image" Target="../media/image332.png"/><Relationship Id="rId7" Type="http://schemas.openxmlformats.org/officeDocument/2006/relationships/slide" Target="slide431.xml"/><Relationship Id="rId2" Type="http://schemas.openxmlformats.org/officeDocument/2006/relationships/notesSlide" Target="../notesSlides/notesSlide251.xml"/><Relationship Id="rId1" Type="http://schemas.openxmlformats.org/officeDocument/2006/relationships/slideLayout" Target="../slideLayouts/slideLayout3.xml"/><Relationship Id="rId6" Type="http://schemas.openxmlformats.org/officeDocument/2006/relationships/slide" Target="slide458.xml"/><Relationship Id="rId11" Type="http://schemas.openxmlformats.org/officeDocument/2006/relationships/slide" Target="slide428.xml"/><Relationship Id="rId5" Type="http://schemas.openxmlformats.org/officeDocument/2006/relationships/slide" Target="slide421.xml"/><Relationship Id="rId10" Type="http://schemas.openxmlformats.org/officeDocument/2006/relationships/slide" Target="slide422.xml"/><Relationship Id="rId4" Type="http://schemas.openxmlformats.org/officeDocument/2006/relationships/slide" Target="slide433.xml"/><Relationship Id="rId9" Type="http://schemas.openxmlformats.org/officeDocument/2006/relationships/slide" Target="slide426.xml"/></Relationships>
</file>

<file path=ppt/slides/_rels/slide431.xml.rels><?xml version="1.0" encoding="UTF-8" standalone="yes"?>
<Relationships xmlns="http://schemas.openxmlformats.org/package/2006/relationships"><Relationship Id="rId8" Type="http://schemas.openxmlformats.org/officeDocument/2006/relationships/slide" Target="slide428.xml"/><Relationship Id="rId3" Type="http://schemas.openxmlformats.org/officeDocument/2006/relationships/image" Target="../media/image332.png"/><Relationship Id="rId7" Type="http://schemas.openxmlformats.org/officeDocument/2006/relationships/image" Target="../media/image364.png"/><Relationship Id="rId2" Type="http://schemas.openxmlformats.org/officeDocument/2006/relationships/notesSlide" Target="../notesSlides/notesSlide252.xml"/><Relationship Id="rId1" Type="http://schemas.openxmlformats.org/officeDocument/2006/relationships/slideLayout" Target="../slideLayouts/slideLayout3.xml"/><Relationship Id="rId6" Type="http://schemas.openxmlformats.org/officeDocument/2006/relationships/image" Target="../media/image363.png"/><Relationship Id="rId5" Type="http://schemas.openxmlformats.org/officeDocument/2006/relationships/slide" Target="slide429.xml"/><Relationship Id="rId4" Type="http://schemas.openxmlformats.org/officeDocument/2006/relationships/hyperlink" Target="http://www.foundrynet.com/services/documentation/fi-xl-install/fes04100/FastIronCompact_FES04100_InstallGuide.pdf" TargetMode="External"/></Relationships>
</file>

<file path=ppt/slides/_rels/slide432.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74.png"/><Relationship Id="rId3" Type="http://schemas.openxmlformats.org/officeDocument/2006/relationships/hyperlink" Target="https://dcc.ligo.org/cgi-bin/private/DocDB/ShowDocument?.submit=Number&amp;docid=D070443&amp;version=" TargetMode="External"/><Relationship Id="rId7" Type="http://schemas.openxmlformats.org/officeDocument/2006/relationships/image" Target="../media/image69.png"/><Relationship Id="rId12" Type="http://schemas.openxmlformats.org/officeDocument/2006/relationships/image" Target="../media/image73.png"/><Relationship Id="rId2" Type="http://schemas.openxmlformats.org/officeDocument/2006/relationships/notesSlide" Target="../notesSlides/notesSlide253.xml"/><Relationship Id="rId1" Type="http://schemas.openxmlformats.org/officeDocument/2006/relationships/slideLayout" Target="../slideLayouts/slideLayout3.xml"/><Relationship Id="rId6" Type="http://schemas.openxmlformats.org/officeDocument/2006/relationships/image" Target="../media/image68.png"/><Relationship Id="rId11" Type="http://schemas.openxmlformats.org/officeDocument/2006/relationships/hyperlink" Target="https://dcc.ligo.org/cgi-bin/private/DocDB/ShowDocument?.submit=Number&amp;docid=D030574&amp;version=" TargetMode="External"/><Relationship Id="rId5" Type="http://schemas.openxmlformats.org/officeDocument/2006/relationships/hyperlink" Target="http://www.bartington.com/" TargetMode="External"/><Relationship Id="rId10" Type="http://schemas.openxmlformats.org/officeDocument/2006/relationships/slide" Target="slide428.xml"/><Relationship Id="rId4" Type="http://schemas.openxmlformats.org/officeDocument/2006/relationships/hyperlink" Target="http://www.bartington.com/mag-03-three-axis-magnetic-field-sensor.html" TargetMode="External"/><Relationship Id="rId9" Type="http://schemas.openxmlformats.org/officeDocument/2006/relationships/image" Target="../media/image365.png"/><Relationship Id="rId14" Type="http://schemas.openxmlformats.org/officeDocument/2006/relationships/image" Target="../media/image72.png"/></Relationships>
</file>

<file path=ppt/slides/_rels/slide433.xml.rels><?xml version="1.0" encoding="UTF-8" standalone="yes"?>
<Relationships xmlns="http://schemas.openxmlformats.org/package/2006/relationships"><Relationship Id="rId3" Type="http://schemas.openxmlformats.org/officeDocument/2006/relationships/slide" Target="slide429.xml"/><Relationship Id="rId2" Type="http://schemas.openxmlformats.org/officeDocument/2006/relationships/notesSlide" Target="../notesSlides/notesSlide254.xml"/><Relationship Id="rId1" Type="http://schemas.openxmlformats.org/officeDocument/2006/relationships/slideLayout" Target="../slideLayouts/slideLayout3.xml"/><Relationship Id="rId4" Type="http://schemas.openxmlformats.org/officeDocument/2006/relationships/slide" Target="slide428.xml"/></Relationships>
</file>

<file path=ppt/slides/_rels/slide434.xml.rels><?xml version="1.0" encoding="UTF-8" standalone="yes"?>
<Relationships xmlns="http://schemas.openxmlformats.org/package/2006/relationships"><Relationship Id="rId8" Type="http://schemas.openxmlformats.org/officeDocument/2006/relationships/slide" Target="slide426.xml"/><Relationship Id="rId3" Type="http://schemas.openxmlformats.org/officeDocument/2006/relationships/image" Target="../media/image332.png"/><Relationship Id="rId7" Type="http://schemas.openxmlformats.org/officeDocument/2006/relationships/slide" Target="slide431.xml"/><Relationship Id="rId2" Type="http://schemas.openxmlformats.org/officeDocument/2006/relationships/notesSlide" Target="../notesSlides/notesSlide255.xml"/><Relationship Id="rId1" Type="http://schemas.openxmlformats.org/officeDocument/2006/relationships/slideLayout" Target="../slideLayouts/slideLayout3.xml"/><Relationship Id="rId6" Type="http://schemas.openxmlformats.org/officeDocument/2006/relationships/image" Target="../media/image349.png"/><Relationship Id="rId5" Type="http://schemas.openxmlformats.org/officeDocument/2006/relationships/image" Target="../media/image348.png"/><Relationship Id="rId4" Type="http://schemas.openxmlformats.org/officeDocument/2006/relationships/hyperlink" Target="http://www.apcmedia.com/salestools/ASTE-6Z8LUA_R3_EN.pdf" TargetMode="External"/><Relationship Id="rId9" Type="http://schemas.openxmlformats.org/officeDocument/2006/relationships/slide" Target="slide428.xml"/></Relationships>
</file>

<file path=ppt/slides/_rels/slide435.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367.png"/><Relationship Id="rId18" Type="http://schemas.openxmlformats.org/officeDocument/2006/relationships/image" Target="../media/image29.png"/><Relationship Id="rId3" Type="http://schemas.openxmlformats.org/officeDocument/2006/relationships/image" Target="../media/image11.png"/><Relationship Id="rId21" Type="http://schemas.openxmlformats.org/officeDocument/2006/relationships/slide" Target="slide402.xml"/><Relationship Id="rId7" Type="http://schemas.openxmlformats.org/officeDocument/2006/relationships/image" Target="../media/image119.png"/><Relationship Id="rId12" Type="http://schemas.openxmlformats.org/officeDocument/2006/relationships/image" Target="../media/image366.png"/><Relationship Id="rId17" Type="http://schemas.openxmlformats.org/officeDocument/2006/relationships/slide" Target="slide408.xml"/><Relationship Id="rId2" Type="http://schemas.openxmlformats.org/officeDocument/2006/relationships/notesSlide" Target="../notesSlides/notesSlide256.xml"/><Relationship Id="rId16" Type="http://schemas.openxmlformats.org/officeDocument/2006/relationships/image" Target="../media/image120.png"/><Relationship Id="rId20"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docid=13265" TargetMode="External"/><Relationship Id="rId5" Type="http://schemas.openxmlformats.org/officeDocument/2006/relationships/hyperlink" Target="https://dcc.ligo.org/cgi-bin/private/DocDB/ShowDocument?.submit=Number&amp;docid=D1001459&amp;version=" TargetMode="External"/><Relationship Id="rId15" Type="http://schemas.openxmlformats.org/officeDocument/2006/relationships/slide" Target="slide44.xml"/><Relationship Id="rId10" Type="http://schemas.openxmlformats.org/officeDocument/2006/relationships/image" Target="../media/image30.png"/><Relationship Id="rId19" Type="http://schemas.openxmlformats.org/officeDocument/2006/relationships/slide" Target="slide42.xml"/><Relationship Id="rId4" Type="http://schemas.openxmlformats.org/officeDocument/2006/relationships/image" Target="../media/image12.png"/><Relationship Id="rId9" Type="http://schemas.openxmlformats.org/officeDocument/2006/relationships/image" Target="../media/image19.png"/><Relationship Id="rId14" Type="http://schemas.openxmlformats.org/officeDocument/2006/relationships/image" Target="../media/image368.png"/><Relationship Id="rId22" Type="http://schemas.openxmlformats.org/officeDocument/2006/relationships/image" Target="../media/image369.png"/></Relationships>
</file>

<file path=ppt/slides/_rels/slide436.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02.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25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258&amp;version=" TargetMode="External"/><Relationship Id="rId11" Type="http://schemas.openxmlformats.org/officeDocument/2006/relationships/slide" Target="slide42.xml"/><Relationship Id="rId5" Type="http://schemas.openxmlformats.org/officeDocument/2006/relationships/image" Target="../media/image13.png"/><Relationship Id="rId15" Type="http://schemas.openxmlformats.org/officeDocument/2006/relationships/image" Target="../media/image371.png"/><Relationship Id="rId10" Type="http://schemas.openxmlformats.org/officeDocument/2006/relationships/image" Target="../media/image29.png"/><Relationship Id="rId4" Type="http://schemas.openxmlformats.org/officeDocument/2006/relationships/image" Target="../media/image12.png"/><Relationship Id="rId9" Type="http://schemas.openxmlformats.org/officeDocument/2006/relationships/slide" Target="slide408.xml"/><Relationship Id="rId14" Type="http://schemas.openxmlformats.org/officeDocument/2006/relationships/image" Target="../media/image370.png"/></Relationships>
</file>

<file path=ppt/slides/_rels/slide437.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02.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258.xml"/><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slide" Target="slide408.xml"/><Relationship Id="rId4" Type="http://schemas.openxmlformats.org/officeDocument/2006/relationships/image" Target="../media/image12.png"/><Relationship Id="rId9" Type="http://schemas.openxmlformats.org/officeDocument/2006/relationships/image" Target="../media/image29.png"/></Relationships>
</file>

<file path=ppt/slides/_rels/slide438.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02.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259.xml"/><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slide" Target="slide408.xml"/><Relationship Id="rId4" Type="http://schemas.openxmlformats.org/officeDocument/2006/relationships/image" Target="../media/image12.png"/><Relationship Id="rId9" Type="http://schemas.openxmlformats.org/officeDocument/2006/relationships/image" Target="../media/image29.png"/></Relationships>
</file>

<file path=ppt/slides/_rels/slide439.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slide" Target="slide441.xml"/><Relationship Id="rId18" Type="http://schemas.openxmlformats.org/officeDocument/2006/relationships/image" Target="../media/image120.png"/><Relationship Id="rId3" Type="http://schemas.openxmlformats.org/officeDocument/2006/relationships/image" Target="../media/image372.png"/><Relationship Id="rId21" Type="http://schemas.openxmlformats.org/officeDocument/2006/relationships/slide" Target="slide42.xml"/><Relationship Id="rId7" Type="http://schemas.openxmlformats.org/officeDocument/2006/relationships/hyperlink" Target="https://dcc.ligo.org/cgi-bin/private/DocDB/ShowDocument?docid=3280" TargetMode="External"/><Relationship Id="rId12" Type="http://schemas.openxmlformats.org/officeDocument/2006/relationships/image" Target="../media/image30.png"/><Relationship Id="rId17" Type="http://schemas.openxmlformats.org/officeDocument/2006/relationships/slide" Target="slide44.xml"/><Relationship Id="rId2" Type="http://schemas.openxmlformats.org/officeDocument/2006/relationships/notesSlide" Target="../notesSlides/notesSlide260.xml"/><Relationship Id="rId16" Type="http://schemas.openxmlformats.org/officeDocument/2006/relationships/image" Target="../media/image186.png"/><Relationship Id="rId20" Type="http://schemas.openxmlformats.org/officeDocument/2006/relationships/image" Target="../media/image29.png"/><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docid=25913" TargetMode="External"/><Relationship Id="rId5" Type="http://schemas.openxmlformats.org/officeDocument/2006/relationships/image" Target="../media/image12.png"/><Relationship Id="rId15" Type="http://schemas.openxmlformats.org/officeDocument/2006/relationships/image" Target="../media/image373.png"/><Relationship Id="rId23" Type="http://schemas.openxmlformats.org/officeDocument/2006/relationships/slide" Target="slide402.xml"/><Relationship Id="rId10" Type="http://schemas.openxmlformats.org/officeDocument/2006/relationships/hyperlink" Target="https://dcc.ligo.org/cgi-bin/private/DocDB/ShowDocument?docid=441" TargetMode="External"/><Relationship Id="rId19" Type="http://schemas.openxmlformats.org/officeDocument/2006/relationships/slide" Target="slide408.xml"/><Relationship Id="rId4" Type="http://schemas.openxmlformats.org/officeDocument/2006/relationships/image" Target="../media/image11.png"/><Relationship Id="rId9" Type="http://schemas.openxmlformats.org/officeDocument/2006/relationships/slide" Target="slide440.xml"/><Relationship Id="rId14" Type="http://schemas.openxmlformats.org/officeDocument/2006/relationships/hyperlink" Target="https://dcc.ligo.org/cgi-bin/private/DocDB/ShowDocument?docid=13265" TargetMode="External"/><Relationship Id="rId22" Type="http://schemas.openxmlformats.org/officeDocument/2006/relationships/image" Target="../media/image28.png"/></Relationships>
</file>

<file path=ppt/slides/_rels/slide44.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slide" Target="slide31.xml"/><Relationship Id="rId3" Type="http://schemas.openxmlformats.org/officeDocument/2006/relationships/slide" Target="slide51.xml"/><Relationship Id="rId7" Type="http://schemas.openxmlformats.org/officeDocument/2006/relationships/slide" Target="slide197.xml"/><Relationship Id="rId12" Type="http://schemas.openxmlformats.org/officeDocument/2006/relationships/slide" Target="slide218.xml"/><Relationship Id="rId2" Type="http://schemas.openxmlformats.org/officeDocument/2006/relationships/notesSlide" Target="../notesSlides/notesSlide28.xml"/><Relationship Id="rId1" Type="http://schemas.openxmlformats.org/officeDocument/2006/relationships/slideLayout" Target="../slideLayouts/slideLayout3.xml"/><Relationship Id="rId6" Type="http://schemas.openxmlformats.org/officeDocument/2006/relationships/image" Target="../media/image12.png"/><Relationship Id="rId11" Type="http://schemas.openxmlformats.org/officeDocument/2006/relationships/slide" Target="slide214.xml"/><Relationship Id="rId5" Type="http://schemas.openxmlformats.org/officeDocument/2006/relationships/image" Target="../media/image13.png"/><Relationship Id="rId15" Type="http://schemas.openxmlformats.org/officeDocument/2006/relationships/hyperlink" Target="https://dcc.ligo.org/cgi-bin/private/DocDB/ShowDocument?.submit=Number&amp;docid=S11052449&amp;version=" TargetMode="External"/><Relationship Id="rId10" Type="http://schemas.openxmlformats.org/officeDocument/2006/relationships/image" Target="../media/image27.jpeg"/><Relationship Id="rId4" Type="http://schemas.openxmlformats.org/officeDocument/2006/relationships/image" Target="../media/image11.png"/><Relationship Id="rId9" Type="http://schemas.openxmlformats.org/officeDocument/2006/relationships/image" Target="../media/image26.jpeg"/><Relationship Id="rId14" Type="http://schemas.openxmlformats.org/officeDocument/2006/relationships/hyperlink" Target="https://dcc.ligo.org/cgi-bin/private/DocDB/ShowDocument?.submit=Numer&amp;docid=D1200892&amp;version=" TargetMode="External"/></Relationships>
</file>

<file path=ppt/slides/_rels/slide440.xml.rels><?xml version="1.0" encoding="UTF-8" standalone="yes"?>
<Relationships xmlns="http://schemas.openxmlformats.org/package/2006/relationships"><Relationship Id="rId8" Type="http://schemas.openxmlformats.org/officeDocument/2006/relationships/image" Target="../media/image199.png"/><Relationship Id="rId3" Type="http://schemas.openxmlformats.org/officeDocument/2006/relationships/hyperlink" Target="https://dcc.ligo.org/cgi-bin/private/DocDB/ShowDocument?docid=25913" TargetMode="External"/><Relationship Id="rId7" Type="http://schemas.openxmlformats.org/officeDocument/2006/relationships/image" Target="../media/image198.png"/><Relationship Id="rId12" Type="http://schemas.openxmlformats.org/officeDocument/2006/relationships/slide" Target="slide439.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image" Target="../media/image200.png"/><Relationship Id="rId5" Type="http://schemas.openxmlformats.org/officeDocument/2006/relationships/image" Target="../media/image44.png"/><Relationship Id="rId10" Type="http://schemas.openxmlformats.org/officeDocument/2006/relationships/hyperlink" Target="https://dcc.ligo.org/cgi-bin/private/DocDB/ShowDocument?docid=39499" TargetMode="External"/><Relationship Id="rId4" Type="http://schemas.openxmlformats.org/officeDocument/2006/relationships/hyperlink" Target="https://dcc.ligo.org/cgi-bin/private/DocDB/ShowDocument?docid=441" TargetMode="External"/><Relationship Id="rId9" Type="http://schemas.openxmlformats.org/officeDocument/2006/relationships/image" Target="../media/image188.png"/></Relationships>
</file>

<file path=ppt/slides/_rels/slide441.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261.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5" Type="http://schemas.openxmlformats.org/officeDocument/2006/relationships/image" Target="../media/image34.png"/><Relationship Id="rId10" Type="http://schemas.openxmlformats.org/officeDocument/2006/relationships/slide" Target="slide439.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5.png"/></Relationships>
</file>

<file path=ppt/slides/_rels/slide442.xml.rels><?xml version="1.0" encoding="UTF-8" standalone="yes"?>
<Relationships xmlns="http://schemas.openxmlformats.org/package/2006/relationships"><Relationship Id="rId8" Type="http://schemas.openxmlformats.org/officeDocument/2006/relationships/image" Target="../media/image378.png"/><Relationship Id="rId13" Type="http://schemas.openxmlformats.org/officeDocument/2006/relationships/image" Target="../media/image382.png"/><Relationship Id="rId3" Type="http://schemas.openxmlformats.org/officeDocument/2006/relationships/hyperlink" Target="https://dcc.ligo.org/cgi-bin/private/DocDB/ShowDocument?.submit=Number&amp;docid=D1001423&amp;version=" TargetMode="External"/><Relationship Id="rId7" Type="http://schemas.openxmlformats.org/officeDocument/2006/relationships/image" Target="../media/image377.png"/><Relationship Id="rId12" Type="http://schemas.openxmlformats.org/officeDocument/2006/relationships/image" Target="../media/image381.png"/><Relationship Id="rId2" Type="http://schemas.openxmlformats.org/officeDocument/2006/relationships/notesSlide" Target="../notesSlides/notesSlide262.xml"/><Relationship Id="rId1" Type="http://schemas.openxmlformats.org/officeDocument/2006/relationships/slideLayout" Target="../slideLayouts/slideLayout3.xml"/><Relationship Id="rId6" Type="http://schemas.openxmlformats.org/officeDocument/2006/relationships/image" Target="../media/image376.png"/><Relationship Id="rId11" Type="http://schemas.openxmlformats.org/officeDocument/2006/relationships/slide" Target="slide402.xml"/><Relationship Id="rId5" Type="http://schemas.openxmlformats.org/officeDocument/2006/relationships/image" Target="../media/image375.png"/><Relationship Id="rId10" Type="http://schemas.openxmlformats.org/officeDocument/2006/relationships/image" Target="../media/image380.png"/><Relationship Id="rId4" Type="http://schemas.openxmlformats.org/officeDocument/2006/relationships/image" Target="../media/image374.png"/><Relationship Id="rId9" Type="http://schemas.openxmlformats.org/officeDocument/2006/relationships/image" Target="../media/image379.png"/></Relationships>
</file>

<file path=ppt/slides/_rels/slide443.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slide" Target="slide51.xml"/><Relationship Id="rId18" Type="http://schemas.openxmlformats.org/officeDocument/2006/relationships/slide" Target="slide402.xml"/><Relationship Id="rId3" Type="http://schemas.openxmlformats.org/officeDocument/2006/relationships/image" Target="../media/image11.png"/><Relationship Id="rId7" Type="http://schemas.openxmlformats.org/officeDocument/2006/relationships/image" Target="../media/image13.png"/><Relationship Id="rId12" Type="http://schemas.openxmlformats.org/officeDocument/2006/relationships/image" Target="../media/image120.png"/><Relationship Id="rId17" Type="http://schemas.openxmlformats.org/officeDocument/2006/relationships/slide" Target="slide49.xml"/><Relationship Id="rId2" Type="http://schemas.openxmlformats.org/officeDocument/2006/relationships/notesSlide" Target="../notesSlides/notesSlide263.xml"/><Relationship Id="rId16"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001423&amp;version=" TargetMode="External"/><Relationship Id="rId11" Type="http://schemas.openxmlformats.org/officeDocument/2006/relationships/slide" Target="slide44.xml"/><Relationship Id="rId5" Type="http://schemas.openxmlformats.org/officeDocument/2006/relationships/image" Target="../media/image383.png"/><Relationship Id="rId15" Type="http://schemas.openxmlformats.org/officeDocument/2006/relationships/slide" Target="slide42.xml"/><Relationship Id="rId10" Type="http://schemas.openxmlformats.org/officeDocument/2006/relationships/image" Target="../media/image14.png"/><Relationship Id="rId4" Type="http://schemas.openxmlformats.org/officeDocument/2006/relationships/image" Target="../media/image12.png"/><Relationship Id="rId9" Type="http://schemas.openxmlformats.org/officeDocument/2006/relationships/image" Target="../media/image19.png"/><Relationship Id="rId14" Type="http://schemas.openxmlformats.org/officeDocument/2006/relationships/image" Target="../media/image29.png"/></Relationships>
</file>

<file path=ppt/slides/_rels/slide444.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9.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264.xml"/><Relationship Id="rId1" Type="http://schemas.openxmlformats.org/officeDocument/2006/relationships/slideLayout" Target="../slideLayouts/slideLayout3.xml"/><Relationship Id="rId6" Type="http://schemas.openxmlformats.org/officeDocument/2006/relationships/slide" Target="slide402.xml"/><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image" Target="../media/image29.png"/><Relationship Id="rId4" Type="http://schemas.openxmlformats.org/officeDocument/2006/relationships/image" Target="../media/image12.png"/><Relationship Id="rId9" Type="http://schemas.openxmlformats.org/officeDocument/2006/relationships/slide" Target="slide51.xml"/></Relationships>
</file>

<file path=ppt/slides/_rels/slide445.xml.rels><?xml version="1.0" encoding="UTF-8" standalone="yes"?>
<Relationships xmlns="http://schemas.openxmlformats.org/package/2006/relationships"><Relationship Id="rId8" Type="http://schemas.openxmlformats.org/officeDocument/2006/relationships/slide" Target="slide44.xml"/><Relationship Id="rId13" Type="http://schemas.openxmlformats.org/officeDocument/2006/relationships/image" Target="../media/image28.png"/><Relationship Id="rId3" Type="http://schemas.openxmlformats.org/officeDocument/2006/relationships/image" Target="../media/image11.png"/><Relationship Id="rId7" Type="http://schemas.openxmlformats.org/officeDocument/2006/relationships/slide" Target="slide402.xml"/><Relationship Id="rId12" Type="http://schemas.openxmlformats.org/officeDocument/2006/relationships/slide" Target="slide42.xml"/><Relationship Id="rId2" Type="http://schemas.openxmlformats.org/officeDocument/2006/relationships/notesSlide" Target="../notesSlides/notesSlide26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1129&amp;version=" TargetMode="External"/><Relationship Id="rId11" Type="http://schemas.openxmlformats.org/officeDocument/2006/relationships/image" Target="../media/image29.png"/><Relationship Id="rId5" Type="http://schemas.openxmlformats.org/officeDocument/2006/relationships/image" Target="../media/image13.png"/><Relationship Id="rId10" Type="http://schemas.openxmlformats.org/officeDocument/2006/relationships/slide" Target="slide51.xml"/><Relationship Id="rId4" Type="http://schemas.openxmlformats.org/officeDocument/2006/relationships/image" Target="../media/image12.png"/><Relationship Id="rId9" Type="http://schemas.openxmlformats.org/officeDocument/2006/relationships/image" Target="../media/image120.png"/><Relationship Id="rId14" Type="http://schemas.openxmlformats.org/officeDocument/2006/relationships/slide" Target="slide49.xml"/></Relationships>
</file>

<file path=ppt/slides/_rels/slide446.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9.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266.xml"/><Relationship Id="rId1" Type="http://schemas.openxmlformats.org/officeDocument/2006/relationships/slideLayout" Target="../slideLayouts/slideLayout3.xml"/><Relationship Id="rId6" Type="http://schemas.openxmlformats.org/officeDocument/2006/relationships/slide" Target="slide402.xml"/><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image" Target="../media/image29.png"/><Relationship Id="rId4" Type="http://schemas.openxmlformats.org/officeDocument/2006/relationships/image" Target="../media/image12.png"/><Relationship Id="rId9" Type="http://schemas.openxmlformats.org/officeDocument/2006/relationships/slide" Target="slide51.xml"/></Relationships>
</file>

<file path=ppt/slides/_rels/slide447.xml.rels><?xml version="1.0" encoding="UTF-8" standalone="yes"?>
<Relationships xmlns="http://schemas.openxmlformats.org/package/2006/relationships"><Relationship Id="rId3" Type="http://schemas.openxmlformats.org/officeDocument/2006/relationships/slide" Target="slide10.xml"/><Relationship Id="rId2" Type="http://schemas.openxmlformats.org/officeDocument/2006/relationships/slide" Target="slide4.xml"/><Relationship Id="rId1" Type="http://schemas.openxmlformats.org/officeDocument/2006/relationships/slideLayout" Target="../slideLayouts/slideLayout3.xml"/><Relationship Id="rId4" Type="http://schemas.openxmlformats.org/officeDocument/2006/relationships/slide" Target="slide2.xml"/></Relationships>
</file>

<file path=ppt/slides/_rels/slide448.xml.rels><?xml version="1.0" encoding="UTF-8" standalone="yes"?>
<Relationships xmlns="http://schemas.openxmlformats.org/package/2006/relationships"><Relationship Id="rId3" Type="http://schemas.openxmlformats.org/officeDocument/2006/relationships/slide" Target="slide452.xml"/><Relationship Id="rId2" Type="http://schemas.openxmlformats.org/officeDocument/2006/relationships/image" Target="../media/image384.png"/><Relationship Id="rId1" Type="http://schemas.openxmlformats.org/officeDocument/2006/relationships/slideLayout" Target="../slideLayouts/slideLayout2.xml"/><Relationship Id="rId5" Type="http://schemas.openxmlformats.org/officeDocument/2006/relationships/slide" Target="slide403.xml"/><Relationship Id="rId4" Type="http://schemas.openxmlformats.org/officeDocument/2006/relationships/slide" Target="slide2.xml"/></Relationships>
</file>

<file path=ppt/slides/_rels/slide449.xml.rels><?xml version="1.0" encoding="UTF-8" standalone="yes"?>
<Relationships xmlns="http://schemas.openxmlformats.org/package/2006/relationships"><Relationship Id="rId3" Type="http://schemas.openxmlformats.org/officeDocument/2006/relationships/slide" Target="slide452.xml"/><Relationship Id="rId7" Type="http://schemas.openxmlformats.org/officeDocument/2006/relationships/hyperlink" Target="https://dcc.ligo.org/cgi-bin/private/DocDB/ShowDocument?.submit=Number&amp;docid=D0901464&amp;version=" TargetMode="External"/><Relationship Id="rId2" Type="http://schemas.openxmlformats.org/officeDocument/2006/relationships/image" Target="../media/image385.png"/><Relationship Id="rId1" Type="http://schemas.openxmlformats.org/officeDocument/2006/relationships/slideLayout" Target="../slideLayouts/slideLayout2.xml"/><Relationship Id="rId6" Type="http://schemas.openxmlformats.org/officeDocument/2006/relationships/slide" Target="slide447.xml"/><Relationship Id="rId5" Type="http://schemas.openxmlformats.org/officeDocument/2006/relationships/slide" Target="slide403.xml"/><Relationship Id="rId4" Type="http://schemas.openxmlformats.org/officeDocument/2006/relationships/slide" Target="slide2.xml"/></Relationships>
</file>

<file path=ppt/slides/_rels/slide45.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slide" Target="slide275.xml"/><Relationship Id="rId18" Type="http://schemas.openxmlformats.org/officeDocument/2006/relationships/hyperlink" Target="https://dcc.ligo.org/cgi-bin/private/DocDB/ShowDocument?.submit=Numer&amp;docid=D1200893&amp;version=" TargetMode="External"/><Relationship Id="rId3" Type="http://schemas.openxmlformats.org/officeDocument/2006/relationships/slide" Target="slide52.xml"/><Relationship Id="rId7" Type="http://schemas.openxmlformats.org/officeDocument/2006/relationships/slide" Target="slide217.xml"/><Relationship Id="rId12" Type="http://schemas.openxmlformats.org/officeDocument/2006/relationships/slide" Target="slide270.xml"/><Relationship Id="rId17" Type="http://schemas.openxmlformats.org/officeDocument/2006/relationships/slide" Target="slide31.xml"/><Relationship Id="rId2" Type="http://schemas.openxmlformats.org/officeDocument/2006/relationships/notesSlide" Target="../notesSlides/notesSlide29.xml"/><Relationship Id="rId16"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image" Target="../media/image12.png"/><Relationship Id="rId11" Type="http://schemas.openxmlformats.org/officeDocument/2006/relationships/slide" Target="slide220.xml"/><Relationship Id="rId5" Type="http://schemas.openxmlformats.org/officeDocument/2006/relationships/image" Target="../media/image13.png"/><Relationship Id="rId15" Type="http://schemas.openxmlformats.org/officeDocument/2006/relationships/slide" Target="slide268.xml"/><Relationship Id="rId10" Type="http://schemas.openxmlformats.org/officeDocument/2006/relationships/image" Target="../media/image27.jpeg"/><Relationship Id="rId19" Type="http://schemas.openxmlformats.org/officeDocument/2006/relationships/hyperlink" Target="https://dcc.ligo.org/cgi-bin/private/DocDB/ShowDocument?.submit=Number&amp;docid=S1105250&amp;version=" TargetMode="External"/><Relationship Id="rId4" Type="http://schemas.openxmlformats.org/officeDocument/2006/relationships/image" Target="../media/image11.png"/><Relationship Id="rId9" Type="http://schemas.openxmlformats.org/officeDocument/2006/relationships/image" Target="../media/image26.jpeg"/><Relationship Id="rId14" Type="http://schemas.openxmlformats.org/officeDocument/2006/relationships/slide" Target="slide267.xml"/></Relationships>
</file>

<file path=ppt/slides/_rels/slide450.xml.rels><?xml version="1.0" encoding="UTF-8" standalone="yes"?>
<Relationships xmlns="http://schemas.openxmlformats.org/package/2006/relationships"><Relationship Id="rId8" Type="http://schemas.openxmlformats.org/officeDocument/2006/relationships/slide" Target="slide494.xml"/><Relationship Id="rId13" Type="http://schemas.openxmlformats.org/officeDocument/2006/relationships/slide" Target="slide504.xml"/><Relationship Id="rId3" Type="http://schemas.openxmlformats.org/officeDocument/2006/relationships/slide" Target="slide459.xml"/><Relationship Id="rId7" Type="http://schemas.openxmlformats.org/officeDocument/2006/relationships/slide" Target="slide502.xml"/><Relationship Id="rId12" Type="http://schemas.openxmlformats.org/officeDocument/2006/relationships/slide" Target="slide471.xml"/><Relationship Id="rId2" Type="http://schemas.openxmlformats.org/officeDocument/2006/relationships/notesSlide" Target="../notesSlides/notesSlide267.xml"/><Relationship Id="rId1" Type="http://schemas.openxmlformats.org/officeDocument/2006/relationships/slideLayout" Target="../slideLayouts/slideLayout3.xml"/><Relationship Id="rId6" Type="http://schemas.openxmlformats.org/officeDocument/2006/relationships/slide" Target="slide496.xml"/><Relationship Id="rId11" Type="http://schemas.openxmlformats.org/officeDocument/2006/relationships/slide" Target="slide497.xml"/><Relationship Id="rId5" Type="http://schemas.openxmlformats.org/officeDocument/2006/relationships/slide" Target="slide495.xml"/><Relationship Id="rId15" Type="http://schemas.openxmlformats.org/officeDocument/2006/relationships/slide" Target="slide501.xml"/><Relationship Id="rId10" Type="http://schemas.openxmlformats.org/officeDocument/2006/relationships/slide" Target="slide455.xml"/><Relationship Id="rId4" Type="http://schemas.openxmlformats.org/officeDocument/2006/relationships/slide" Target="slide493.xml"/><Relationship Id="rId9" Type="http://schemas.openxmlformats.org/officeDocument/2006/relationships/slide" Target="slide454.xml"/><Relationship Id="rId14" Type="http://schemas.openxmlformats.org/officeDocument/2006/relationships/slide" Target="slide4.xml"/></Relationships>
</file>

<file path=ppt/slides/_rels/slide451.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notesSlide" Target="../notesSlides/notesSlide268.xml"/><Relationship Id="rId1" Type="http://schemas.openxmlformats.org/officeDocument/2006/relationships/slideLayout" Target="../slideLayouts/slideLayout2.xml"/><Relationship Id="rId4" Type="http://schemas.openxmlformats.org/officeDocument/2006/relationships/image" Target="../media/image330.png"/></Relationships>
</file>

<file path=ppt/slides/_rels/slide452.xml.rels><?xml version="1.0" encoding="UTF-8" standalone="yes"?>
<Relationships xmlns="http://schemas.openxmlformats.org/package/2006/relationships"><Relationship Id="rId8" Type="http://schemas.openxmlformats.org/officeDocument/2006/relationships/slide" Target="slide495.xml"/><Relationship Id="rId3" Type="http://schemas.openxmlformats.org/officeDocument/2006/relationships/slide" Target="slide454.xml"/><Relationship Id="rId7" Type="http://schemas.openxmlformats.org/officeDocument/2006/relationships/slide" Target="slide496.xml"/><Relationship Id="rId2" Type="http://schemas.openxmlformats.org/officeDocument/2006/relationships/image" Target="../media/image386.png"/><Relationship Id="rId1" Type="http://schemas.openxmlformats.org/officeDocument/2006/relationships/slideLayout" Target="../slideLayouts/slideLayout1.xml"/><Relationship Id="rId6" Type="http://schemas.openxmlformats.org/officeDocument/2006/relationships/slide" Target="slide497.xml"/><Relationship Id="rId11" Type="http://schemas.openxmlformats.org/officeDocument/2006/relationships/slide" Target="slide493.xml"/><Relationship Id="rId5" Type="http://schemas.openxmlformats.org/officeDocument/2006/relationships/slide" Target="slide471.xml"/><Relationship Id="rId10" Type="http://schemas.openxmlformats.org/officeDocument/2006/relationships/slide" Target="slide448.xml"/><Relationship Id="rId4" Type="http://schemas.openxmlformats.org/officeDocument/2006/relationships/slide" Target="slide455.xml"/><Relationship Id="rId9" Type="http://schemas.openxmlformats.org/officeDocument/2006/relationships/slide" Target="slide494.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8" Type="http://schemas.openxmlformats.org/officeDocument/2006/relationships/image" Target="../media/image26.jpeg"/><Relationship Id="rId13" Type="http://schemas.openxmlformats.org/officeDocument/2006/relationships/slide" Target="slide456.xml"/><Relationship Id="rId3" Type="http://schemas.openxmlformats.org/officeDocument/2006/relationships/image" Target="../media/image11.png"/><Relationship Id="rId7" Type="http://schemas.openxmlformats.org/officeDocument/2006/relationships/image" Target="../media/image21.png"/><Relationship Id="rId12" Type="http://schemas.openxmlformats.org/officeDocument/2006/relationships/slide" Target="slide502.xml"/><Relationship Id="rId2" Type="http://schemas.openxmlformats.org/officeDocument/2006/relationships/notesSlide" Target="../notesSlides/notesSlide269.xml"/><Relationship Id="rId1" Type="http://schemas.openxmlformats.org/officeDocument/2006/relationships/slideLayout" Target="../slideLayouts/slideLayout3.xml"/><Relationship Id="rId6" Type="http://schemas.openxmlformats.org/officeDocument/2006/relationships/slide" Target="slide503.xml"/><Relationship Id="rId11" Type="http://schemas.openxmlformats.org/officeDocument/2006/relationships/slide" Target="slide450.xml"/><Relationship Id="rId5" Type="http://schemas.openxmlformats.org/officeDocument/2006/relationships/image" Target="../media/image12.png"/><Relationship Id="rId10" Type="http://schemas.openxmlformats.org/officeDocument/2006/relationships/slide" Target="slide501.xml"/><Relationship Id="rId4" Type="http://schemas.openxmlformats.org/officeDocument/2006/relationships/image" Target="../media/image13.png"/><Relationship Id="rId9" Type="http://schemas.openxmlformats.org/officeDocument/2006/relationships/image" Target="../media/image27.jpeg"/></Relationships>
</file>

<file path=ppt/slides/_rels/slide455.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7.jpeg"/><Relationship Id="rId3" Type="http://schemas.openxmlformats.org/officeDocument/2006/relationships/slide" Target="slide495.xml"/><Relationship Id="rId7" Type="http://schemas.openxmlformats.org/officeDocument/2006/relationships/image" Target="../media/image11.png"/><Relationship Id="rId12" Type="http://schemas.openxmlformats.org/officeDocument/2006/relationships/image" Target="../media/image26.jpeg"/><Relationship Id="rId2" Type="http://schemas.openxmlformats.org/officeDocument/2006/relationships/notesSlide" Target="../notesSlides/notesSlide270.xml"/><Relationship Id="rId1" Type="http://schemas.openxmlformats.org/officeDocument/2006/relationships/slideLayout" Target="../slideLayouts/slideLayout3.xml"/><Relationship Id="rId6" Type="http://schemas.openxmlformats.org/officeDocument/2006/relationships/slide" Target="slide457.xml"/><Relationship Id="rId11" Type="http://schemas.openxmlformats.org/officeDocument/2006/relationships/image" Target="../media/image21.png"/><Relationship Id="rId5" Type="http://schemas.openxmlformats.org/officeDocument/2006/relationships/slide" Target="slide494.xml"/><Relationship Id="rId10" Type="http://schemas.openxmlformats.org/officeDocument/2006/relationships/slide" Target="slide497.xml"/><Relationship Id="rId4" Type="http://schemas.openxmlformats.org/officeDocument/2006/relationships/slide" Target="slide496.xml"/><Relationship Id="rId9" Type="http://schemas.openxmlformats.org/officeDocument/2006/relationships/image" Target="../media/image12.png"/><Relationship Id="rId14" Type="http://schemas.openxmlformats.org/officeDocument/2006/relationships/slide" Target="slide450.xml"/></Relationships>
</file>

<file path=ppt/slides/_rels/slide456.xml.rels><?xml version="1.0" encoding="UTF-8" standalone="yes"?>
<Relationships xmlns="http://schemas.openxmlformats.org/package/2006/relationships"><Relationship Id="rId3" Type="http://schemas.openxmlformats.org/officeDocument/2006/relationships/slide" Target="slide454.xml"/><Relationship Id="rId2" Type="http://schemas.openxmlformats.org/officeDocument/2006/relationships/notesSlide" Target="../notesSlides/notesSlide271.xml"/><Relationship Id="rId1" Type="http://schemas.openxmlformats.org/officeDocument/2006/relationships/slideLayout" Target="../slideLayouts/slideLayout3.xml"/><Relationship Id="rId6" Type="http://schemas.openxmlformats.org/officeDocument/2006/relationships/slide" Target="slide503.xml"/><Relationship Id="rId5" Type="http://schemas.openxmlformats.org/officeDocument/2006/relationships/slide" Target="slide502.xml"/><Relationship Id="rId4" Type="http://schemas.openxmlformats.org/officeDocument/2006/relationships/slide" Target="slide501.xml"/></Relationships>
</file>

<file path=ppt/slides/_rels/slide457.xml.rels><?xml version="1.0" encoding="UTF-8" standalone="yes"?>
<Relationships xmlns="http://schemas.openxmlformats.org/package/2006/relationships"><Relationship Id="rId3" Type="http://schemas.openxmlformats.org/officeDocument/2006/relationships/slide" Target="slide455.xml"/><Relationship Id="rId7" Type="http://schemas.openxmlformats.org/officeDocument/2006/relationships/slide" Target="slide497.xml"/><Relationship Id="rId2" Type="http://schemas.openxmlformats.org/officeDocument/2006/relationships/notesSlide" Target="../notesSlides/notesSlide272.xml"/><Relationship Id="rId1" Type="http://schemas.openxmlformats.org/officeDocument/2006/relationships/slideLayout" Target="../slideLayouts/slideLayout3.xml"/><Relationship Id="rId6" Type="http://schemas.openxmlformats.org/officeDocument/2006/relationships/slide" Target="slide494.xml"/><Relationship Id="rId5" Type="http://schemas.openxmlformats.org/officeDocument/2006/relationships/slide" Target="slide495.xml"/><Relationship Id="rId4" Type="http://schemas.openxmlformats.org/officeDocument/2006/relationships/slide" Target="slide496.xml"/></Relationships>
</file>

<file path=ppt/slides/_rels/slide458.xml.rels><?xml version="1.0" encoding="UTF-8" standalone="yes"?>
<Relationships xmlns="http://schemas.openxmlformats.org/package/2006/relationships"><Relationship Id="rId8" Type="http://schemas.openxmlformats.org/officeDocument/2006/relationships/hyperlink" Target="https://dcc.ligo.org/cgi-bin/private/DocDB/ShowDocument?docid=13265" TargetMode="External"/><Relationship Id="rId13" Type="http://schemas.openxmlformats.org/officeDocument/2006/relationships/image" Target="../media/image332.png"/><Relationship Id="rId18" Type="http://schemas.openxmlformats.org/officeDocument/2006/relationships/hyperlink" Target="https://dcc.ligo.org/cgi-bin/private/DocDB/ShowDocument?.submit=Number&amp;docid=S1001058&amp;version=" TargetMode="External"/><Relationship Id="rId26" Type="http://schemas.openxmlformats.org/officeDocument/2006/relationships/image" Target="../media/image335.png"/><Relationship Id="rId3" Type="http://schemas.openxmlformats.org/officeDocument/2006/relationships/image" Target="../media/image11.png"/><Relationship Id="rId21" Type="http://schemas.openxmlformats.org/officeDocument/2006/relationships/image" Target="../media/image334.png"/><Relationship Id="rId34" Type="http://schemas.openxmlformats.org/officeDocument/2006/relationships/slide" Target="slide471.xml"/><Relationship Id="rId7" Type="http://schemas.openxmlformats.org/officeDocument/2006/relationships/slide" Target="slide464.xml"/><Relationship Id="rId12" Type="http://schemas.openxmlformats.org/officeDocument/2006/relationships/hyperlink" Target="http://www.endevco.com/product/Product.aspx?product_id=242" TargetMode="External"/><Relationship Id="rId17" Type="http://schemas.openxmlformats.org/officeDocument/2006/relationships/hyperlink" Target="https://dcc.ligo.org/cgi-bin/private/DocDB/ShowDocument?docid=12240" TargetMode="External"/><Relationship Id="rId25" Type="http://schemas.openxmlformats.org/officeDocument/2006/relationships/slide" Target="slide330.xml"/><Relationship Id="rId33" Type="http://schemas.openxmlformats.org/officeDocument/2006/relationships/image" Target="../media/image15.png"/><Relationship Id="rId2" Type="http://schemas.openxmlformats.org/officeDocument/2006/relationships/notesSlide" Target="../notesSlides/notesSlide273.xml"/><Relationship Id="rId16" Type="http://schemas.openxmlformats.org/officeDocument/2006/relationships/slide" Target="slide466.xml"/><Relationship Id="rId20" Type="http://schemas.openxmlformats.org/officeDocument/2006/relationships/hyperlink" Target="https://dcc.ligo.org/cgi-bin/private/DocDB/ShowDocument?docid=17237" TargetMode="External"/><Relationship Id="rId29" Type="http://schemas.openxmlformats.org/officeDocument/2006/relationships/slide" Target="slide469.xml"/><Relationship Id="rId1" Type="http://schemas.openxmlformats.org/officeDocument/2006/relationships/slideLayout" Target="../slideLayouts/slideLayout3.xml"/><Relationship Id="rId6" Type="http://schemas.openxmlformats.org/officeDocument/2006/relationships/image" Target="../media/image30.png"/><Relationship Id="rId11" Type="http://schemas.openxmlformats.org/officeDocument/2006/relationships/slide" Target="slide468.xml"/><Relationship Id="rId24" Type="http://schemas.openxmlformats.org/officeDocument/2006/relationships/hyperlink" Target="https://dcc.ligo.org/cgi-bin/private/DocDB/ShowDocument?.submit=Number&amp;docid=S1000876&amp;version=" TargetMode="External"/><Relationship Id="rId32" Type="http://schemas.openxmlformats.org/officeDocument/2006/relationships/hyperlink" Target="http://www.aten-usa.com/?product&amp;cat=784&amp;Item=CL1016M" TargetMode="External"/><Relationship Id="rId37" Type="http://schemas.openxmlformats.org/officeDocument/2006/relationships/slide" Target="slide450.xml"/><Relationship Id="rId5" Type="http://schemas.openxmlformats.org/officeDocument/2006/relationships/image" Target="../media/image13.png"/><Relationship Id="rId15" Type="http://schemas.openxmlformats.org/officeDocument/2006/relationships/image" Target="../media/image49.png"/><Relationship Id="rId23" Type="http://schemas.openxmlformats.org/officeDocument/2006/relationships/hyperlink" Target="https://dcc.ligo.org/cgi-bin/private/DocDB/ShowDocument?docid=21665" TargetMode="External"/><Relationship Id="rId28" Type="http://schemas.openxmlformats.org/officeDocument/2006/relationships/image" Target="../media/image337.png"/><Relationship Id="rId36" Type="http://schemas.openxmlformats.org/officeDocument/2006/relationships/hyperlink" Target="http://www.newegg.com/Product/Product.aspx?Item=N82E16833122074" TargetMode="External"/><Relationship Id="rId10" Type="http://schemas.openxmlformats.org/officeDocument/2006/relationships/image" Target="../media/image48.png"/><Relationship Id="rId19" Type="http://schemas.openxmlformats.org/officeDocument/2006/relationships/image" Target="../media/image333.png"/><Relationship Id="rId31" Type="http://schemas.openxmlformats.org/officeDocument/2006/relationships/slide" Target="slide462.xml"/><Relationship Id="rId4" Type="http://schemas.openxmlformats.org/officeDocument/2006/relationships/image" Target="../media/image12.png"/><Relationship Id="rId9" Type="http://schemas.openxmlformats.org/officeDocument/2006/relationships/hyperlink" Target="https://dcc.ligo.org/cgi-bin/private/DocDB/ShowDocument?.submit=Number&amp;docid=S1000528&amp;version=" TargetMode="External"/><Relationship Id="rId14" Type="http://schemas.openxmlformats.org/officeDocument/2006/relationships/slide" Target="slide463.xml"/><Relationship Id="rId22" Type="http://schemas.openxmlformats.org/officeDocument/2006/relationships/slide" Target="slide460.xml"/><Relationship Id="rId27" Type="http://schemas.openxmlformats.org/officeDocument/2006/relationships/image" Target="../media/image336.jpeg"/><Relationship Id="rId30" Type="http://schemas.openxmlformats.org/officeDocument/2006/relationships/hyperlink" Target="http://www.kepcopower.com/support/jqe-quarter-rack-op.pdf" TargetMode="External"/><Relationship Id="rId35" Type="http://schemas.openxmlformats.org/officeDocument/2006/relationships/hyperlink" Target="http://www.apcmedia.com/salestools/ASTE-6Z8LUA_R3_EN.pdf" TargetMode="External"/></Relationships>
</file>

<file path=ppt/slides/_rels/slide459.xml.rels><?xml version="1.0" encoding="UTF-8" standalone="yes"?>
<Relationships xmlns="http://schemas.openxmlformats.org/package/2006/relationships"><Relationship Id="rId8" Type="http://schemas.openxmlformats.org/officeDocument/2006/relationships/image" Target="../media/image334.png"/><Relationship Id="rId13" Type="http://schemas.openxmlformats.org/officeDocument/2006/relationships/slide" Target="slide473.xml"/><Relationship Id="rId18" Type="http://schemas.openxmlformats.org/officeDocument/2006/relationships/hyperlink" Target="https://dcc.ligo.org/cgi-bin/private/DocDB/ShowDocument?docid=21665" TargetMode="External"/><Relationship Id="rId26" Type="http://schemas.openxmlformats.org/officeDocument/2006/relationships/image" Target="../media/image15.png"/><Relationship Id="rId3" Type="http://schemas.openxmlformats.org/officeDocument/2006/relationships/image" Target="../media/image11.png"/><Relationship Id="rId21" Type="http://schemas.openxmlformats.org/officeDocument/2006/relationships/hyperlink" Target="https://dcc.ligo.org/cgi-bin/private/DocDB/ShowDocument?.submit=Number&amp;docid=D0900301&amp;version=" TargetMode="External"/><Relationship Id="rId7" Type="http://schemas.openxmlformats.org/officeDocument/2006/relationships/slide" Target="slide463.xml"/><Relationship Id="rId12" Type="http://schemas.openxmlformats.org/officeDocument/2006/relationships/hyperlink" Target="http://www.aten-usa.com/?product&amp;cat=784&amp;Item=CL1016M" TargetMode="External"/><Relationship Id="rId17" Type="http://schemas.openxmlformats.org/officeDocument/2006/relationships/slide" Target="slide460.xml"/><Relationship Id="rId25" Type="http://schemas.openxmlformats.org/officeDocument/2006/relationships/hyperlink" Target="http://www.kepcopower.com/support/jqe-quarter-rack-op.pdf" TargetMode="External"/><Relationship Id="rId2" Type="http://schemas.openxmlformats.org/officeDocument/2006/relationships/notesSlide" Target="../notesSlides/notesSlide274.xml"/><Relationship Id="rId16" Type="http://schemas.openxmlformats.org/officeDocument/2006/relationships/image" Target="../media/image387.emf"/><Relationship Id="rId20" Type="http://schemas.openxmlformats.org/officeDocument/2006/relationships/slide" Target="slide461.xml"/><Relationship Id="rId29" Type="http://schemas.openxmlformats.org/officeDocument/2006/relationships/hyperlink" Target="http://www.apcmedia.com/salestools/ASTE-6Z8LUA_R3_EN.pdf" TargetMode="External"/><Relationship Id="rId1" Type="http://schemas.openxmlformats.org/officeDocument/2006/relationships/slideLayout" Target="../slideLayouts/slideLayout3.xml"/><Relationship Id="rId6" Type="http://schemas.openxmlformats.org/officeDocument/2006/relationships/image" Target="../media/image332.png"/><Relationship Id="rId11" Type="http://schemas.openxmlformats.org/officeDocument/2006/relationships/slide" Target="slide462.xml"/><Relationship Id="rId24" Type="http://schemas.openxmlformats.org/officeDocument/2006/relationships/image" Target="../media/image336.jpeg"/><Relationship Id="rId5" Type="http://schemas.openxmlformats.org/officeDocument/2006/relationships/image" Target="../media/image13.png"/><Relationship Id="rId15" Type="http://schemas.openxmlformats.org/officeDocument/2006/relationships/slide" Target="slide474.xml"/><Relationship Id="rId23" Type="http://schemas.openxmlformats.org/officeDocument/2006/relationships/image" Target="../media/image335.png"/><Relationship Id="rId28" Type="http://schemas.openxmlformats.org/officeDocument/2006/relationships/slide" Target="slide471.xml"/><Relationship Id="rId10" Type="http://schemas.openxmlformats.org/officeDocument/2006/relationships/slide" Target="slide330.xml"/><Relationship Id="rId19" Type="http://schemas.openxmlformats.org/officeDocument/2006/relationships/hyperlink" Target="https://dcc.ligo.org/cgi-bin/private/DocDB/ShowDocument?.submit=Number&amp;docid=S1000876&amp;version=" TargetMode="External"/><Relationship Id="rId4" Type="http://schemas.openxmlformats.org/officeDocument/2006/relationships/image" Target="../media/image12.png"/><Relationship Id="rId9" Type="http://schemas.openxmlformats.org/officeDocument/2006/relationships/slide" Target="slide472.xml"/><Relationship Id="rId14" Type="http://schemas.openxmlformats.org/officeDocument/2006/relationships/hyperlink" Target="http://www.newegg.com/Product/Product.aspx?Item=N82E16833122074" TargetMode="External"/><Relationship Id="rId22" Type="http://schemas.openxmlformats.org/officeDocument/2006/relationships/hyperlink" Target="https://dcc.ligo.org/cgi-bin/private/DocDB/ShowDocument?.submit=Number&amp;docid=S1107510&amp;version=" TargetMode="External"/><Relationship Id="rId27" Type="http://schemas.openxmlformats.org/officeDocument/2006/relationships/image" Target="../media/image16.png"/><Relationship Id="rId30" Type="http://schemas.openxmlformats.org/officeDocument/2006/relationships/slide" Target="slide450.xml"/></Relationships>
</file>

<file path=ppt/slides/_rels/slide46.xml.rels><?xml version="1.0" encoding="UTF-8" standalone="yes"?>
<Relationships xmlns="http://schemas.openxmlformats.org/package/2006/relationships"><Relationship Id="rId8" Type="http://schemas.openxmlformats.org/officeDocument/2006/relationships/slide" Target="slide349.xml"/><Relationship Id="rId13" Type="http://schemas.openxmlformats.org/officeDocument/2006/relationships/slide" Target="slide388.xml"/><Relationship Id="rId18" Type="http://schemas.openxmlformats.org/officeDocument/2006/relationships/slide" Target="slide393.xml"/><Relationship Id="rId3" Type="http://schemas.openxmlformats.org/officeDocument/2006/relationships/slide" Target="slide53.xml"/><Relationship Id="rId7" Type="http://schemas.openxmlformats.org/officeDocument/2006/relationships/image" Target="../media/image12.png"/><Relationship Id="rId12" Type="http://schemas.openxmlformats.org/officeDocument/2006/relationships/slide" Target="slide357.xml"/><Relationship Id="rId17" Type="http://schemas.openxmlformats.org/officeDocument/2006/relationships/slide" Target="slide392.xml"/><Relationship Id="rId2" Type="http://schemas.openxmlformats.org/officeDocument/2006/relationships/notesSlide" Target="../notesSlides/notesSlide30.xml"/><Relationship Id="rId16" Type="http://schemas.openxmlformats.org/officeDocument/2006/relationships/slide" Target="slide391.xml"/><Relationship Id="rId20" Type="http://schemas.openxmlformats.org/officeDocument/2006/relationships/hyperlink" Target="https://dcc.ligo.org/cgi-bin/private/DocDB/ShowDocument?.submit=Number&amp;docid=S1105251&amp;version=" TargetMode="Externa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image" Target="../media/image27.jpeg"/><Relationship Id="rId5" Type="http://schemas.openxmlformats.org/officeDocument/2006/relationships/image" Target="../media/image11.png"/><Relationship Id="rId15" Type="http://schemas.openxmlformats.org/officeDocument/2006/relationships/slide" Target="slide390.xml"/><Relationship Id="rId10" Type="http://schemas.openxmlformats.org/officeDocument/2006/relationships/image" Target="../media/image26.jpeg"/><Relationship Id="rId19" Type="http://schemas.openxmlformats.org/officeDocument/2006/relationships/hyperlink" Target="https://dcc.ligo.org/cgi-bin/private/DocDB/ShowDocument?.submit=Numer&amp;docid=D1200894&amp;version=" TargetMode="External"/><Relationship Id="rId4" Type="http://schemas.openxmlformats.org/officeDocument/2006/relationships/slide" Target="slide31.xml"/><Relationship Id="rId9" Type="http://schemas.openxmlformats.org/officeDocument/2006/relationships/image" Target="../media/image21.png"/><Relationship Id="rId14" Type="http://schemas.openxmlformats.org/officeDocument/2006/relationships/slide" Target="slide389.xml"/></Relationships>
</file>

<file path=ppt/slides/_rels/slide460.xml.rels><?xml version="1.0" encoding="UTF-8" standalone="yes"?>
<Relationships xmlns="http://schemas.openxmlformats.org/package/2006/relationships"><Relationship Id="rId8" Type="http://schemas.openxmlformats.org/officeDocument/2006/relationships/slide" Target="slide463.xml"/><Relationship Id="rId3" Type="http://schemas.openxmlformats.org/officeDocument/2006/relationships/hyperlink" Target="https://dcc.ligo.org/cgi-bin/private/DocDB/ShowDocument?.submit=Number&amp;docid=D070011&amp;version=" TargetMode="External"/><Relationship Id="rId7" Type="http://schemas.openxmlformats.org/officeDocument/2006/relationships/slide" Target="slide478.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174.png"/><Relationship Id="rId5" Type="http://schemas.openxmlformats.org/officeDocument/2006/relationships/image" Target="../media/image175.png"/><Relationship Id="rId10" Type="http://schemas.openxmlformats.org/officeDocument/2006/relationships/slide" Target="slide458.xml"/><Relationship Id="rId4" Type="http://schemas.openxmlformats.org/officeDocument/2006/relationships/hyperlink" Target="https://dcc.ligo.org/cgi-bin/private/DocDB/ShowDocument?.submit=Number&amp;docid=S1000876&amp;version=" TargetMode="External"/><Relationship Id="rId9" Type="http://schemas.openxmlformats.org/officeDocument/2006/relationships/slide" Target="slide476.xml"/></Relationships>
</file>

<file path=ppt/slides/_rels/slide461.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slide" Target="slide458.xml"/><Relationship Id="rId1" Type="http://schemas.openxmlformats.org/officeDocument/2006/relationships/slideLayout" Target="../slideLayouts/slideLayout3.xml"/><Relationship Id="rId6" Type="http://schemas.openxmlformats.org/officeDocument/2006/relationships/image" Target="../media/image389.png"/><Relationship Id="rId5" Type="http://schemas.openxmlformats.org/officeDocument/2006/relationships/image" Target="../media/image388.png"/><Relationship Id="rId4" Type="http://schemas.openxmlformats.org/officeDocument/2006/relationships/hyperlink" Target="https://dcc.ligo.org/cgi-bin/private/DocDB/ShowDocument?.submit=Number&amp;docid=D0900301&amp;version=" TargetMode="External"/></Relationships>
</file>

<file path=ppt/slides/_rels/slide462.xml.rels><?xml version="1.0" encoding="UTF-8" standalone="yes"?>
<Relationships xmlns="http://schemas.openxmlformats.org/package/2006/relationships"><Relationship Id="rId8" Type="http://schemas.openxmlformats.org/officeDocument/2006/relationships/image" Target="../media/image340.png"/><Relationship Id="rId3" Type="http://schemas.openxmlformats.org/officeDocument/2006/relationships/image" Target="../media/image338.png"/><Relationship Id="rId7" Type="http://schemas.openxmlformats.org/officeDocument/2006/relationships/image" Target="../media/image339.png"/><Relationship Id="rId2" Type="http://schemas.openxmlformats.org/officeDocument/2006/relationships/notesSlide" Target="../notesSlides/notesSlide275.xml"/><Relationship Id="rId1" Type="http://schemas.openxmlformats.org/officeDocument/2006/relationships/slideLayout" Target="../slideLayouts/slideLayout3.xml"/><Relationship Id="rId6" Type="http://schemas.openxmlformats.org/officeDocument/2006/relationships/image" Target="../media/image48.png"/><Relationship Id="rId5" Type="http://schemas.openxmlformats.org/officeDocument/2006/relationships/hyperlink" Target="http://www.aten-usa.com/?product&amp;cat=784&amp;Item=CL1016M" TargetMode="External"/><Relationship Id="rId10" Type="http://schemas.openxmlformats.org/officeDocument/2006/relationships/slide" Target="slide458.xml"/><Relationship Id="rId4" Type="http://schemas.openxmlformats.org/officeDocument/2006/relationships/image" Target="../media/image334.png"/><Relationship Id="rId9" Type="http://schemas.openxmlformats.org/officeDocument/2006/relationships/slide" Target="slide463.xml"/></Relationships>
</file>

<file path=ppt/slides/_rels/slide463.xml.rels><?xml version="1.0" encoding="UTF-8" standalone="yes"?>
<Relationships xmlns="http://schemas.openxmlformats.org/package/2006/relationships"><Relationship Id="rId3" Type="http://schemas.openxmlformats.org/officeDocument/2006/relationships/image" Target="../media/image332.png"/><Relationship Id="rId2" Type="http://schemas.openxmlformats.org/officeDocument/2006/relationships/notesSlide" Target="../notesSlides/notesSlide276.xml"/><Relationship Id="rId1" Type="http://schemas.openxmlformats.org/officeDocument/2006/relationships/slideLayout" Target="../slideLayouts/slideLayout3.xml"/><Relationship Id="rId4" Type="http://schemas.openxmlformats.org/officeDocument/2006/relationships/slide" Target="slide458.xml"/></Relationships>
</file>

<file path=ppt/slides/_rels/slide464.xml.rels><?xml version="1.0" encoding="UTF-8" standalone="yes"?>
<Relationships xmlns="http://schemas.openxmlformats.org/package/2006/relationships"><Relationship Id="rId8" Type="http://schemas.openxmlformats.org/officeDocument/2006/relationships/hyperlink" Target="https://dcc.ligo.org/cgi-bin/private/DocDB/ShowDocument?docid=5190" TargetMode="External"/><Relationship Id="rId13" Type="http://schemas.openxmlformats.org/officeDocument/2006/relationships/slide" Target="slide458.xml"/><Relationship Id="rId3" Type="http://schemas.openxmlformats.org/officeDocument/2006/relationships/image" Target="../media/image30.png"/><Relationship Id="rId7" Type="http://schemas.openxmlformats.org/officeDocument/2006/relationships/hyperlink" Target="https://dcc.ligo.org/cgi-bin/private/DocDB/ShowDocument?docid=6787" TargetMode="External"/><Relationship Id="rId12" Type="http://schemas.openxmlformats.org/officeDocument/2006/relationships/slide" Target="slide466.xml"/><Relationship Id="rId2" Type="http://schemas.openxmlformats.org/officeDocument/2006/relationships/notesSlide" Target="../notesSlides/notesSlide277.xml"/><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image" Target="../media/image35.png"/><Relationship Id="rId5" Type="http://schemas.openxmlformats.org/officeDocument/2006/relationships/slide" Target="slide460.xml"/><Relationship Id="rId10" Type="http://schemas.openxmlformats.org/officeDocument/2006/relationships/hyperlink" Target="https://dcc.ligo.org/cgi-bin/private/DocDB/ShowDocument?.submit=Number&amp;docid=S1000528&amp;version=" TargetMode="Externa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8.png"/></Relationships>
</file>

<file path=ppt/slides/_rels/slide465.xml.rels><?xml version="1.0" encoding="UTF-8" standalone="yes"?>
<Relationships xmlns="http://schemas.openxmlformats.org/package/2006/relationships"><Relationship Id="rId8" Type="http://schemas.openxmlformats.org/officeDocument/2006/relationships/slide" Target="slide458.xml"/><Relationship Id="rId3" Type="http://schemas.openxmlformats.org/officeDocument/2006/relationships/image" Target="../media/image341.png"/><Relationship Id="rId7" Type="http://schemas.openxmlformats.org/officeDocument/2006/relationships/image" Target="../media/image339.png"/><Relationship Id="rId2" Type="http://schemas.openxmlformats.org/officeDocument/2006/relationships/notesSlide" Target="../notesSlides/notesSlide278.xml"/><Relationship Id="rId1" Type="http://schemas.openxmlformats.org/officeDocument/2006/relationships/slideLayout" Target="../slideLayouts/slideLayout3.xml"/><Relationship Id="rId6" Type="http://schemas.openxmlformats.org/officeDocument/2006/relationships/image" Target="../media/image48.png"/><Relationship Id="rId5" Type="http://schemas.openxmlformats.org/officeDocument/2006/relationships/image" Target="../media/image340.png"/><Relationship Id="rId4" Type="http://schemas.openxmlformats.org/officeDocument/2006/relationships/image" Target="../media/image342.png"/></Relationships>
</file>

<file path=ppt/slides/_rels/slide466.xml.rels><?xml version="1.0" encoding="UTF-8" standalone="yes"?>
<Relationships xmlns="http://schemas.openxmlformats.org/package/2006/relationships"><Relationship Id="rId8" Type="http://schemas.openxmlformats.org/officeDocument/2006/relationships/image" Target="../media/image34.png"/><Relationship Id="rId3" Type="http://schemas.openxmlformats.org/officeDocument/2006/relationships/image" Target="../media/image49.png"/><Relationship Id="rId7" Type="http://schemas.openxmlformats.org/officeDocument/2006/relationships/slide" Target="slide458.xml"/><Relationship Id="rId2" Type="http://schemas.openxmlformats.org/officeDocument/2006/relationships/hyperlink" Target="https://dcc.ligo.org/cgi-bin/private/DocDB/ShowDocument?docid=12240" TargetMode="External"/><Relationship Id="rId1" Type="http://schemas.openxmlformats.org/officeDocument/2006/relationships/slideLayout" Target="../slideLayouts/slideLayout3.xml"/><Relationship Id="rId6" Type="http://schemas.openxmlformats.org/officeDocument/2006/relationships/image" Target="../media/image52.png"/><Relationship Id="rId11" Type="http://schemas.openxmlformats.org/officeDocument/2006/relationships/slide" Target="slide464.xml"/><Relationship Id="rId5" Type="http://schemas.openxmlformats.org/officeDocument/2006/relationships/image" Target="../media/image51.png"/><Relationship Id="rId10" Type="http://schemas.openxmlformats.org/officeDocument/2006/relationships/image" Target="../media/image35.png"/><Relationship Id="rId4" Type="http://schemas.openxmlformats.org/officeDocument/2006/relationships/hyperlink" Target="https://dcc.ligo.org/cgi-bin/private/DocDB/ShowDocument?.submit=Number&amp;docid=S1001058&amp;version=" TargetMode="External"/><Relationship Id="rId9" Type="http://schemas.openxmlformats.org/officeDocument/2006/relationships/image" Target="../media/image50.png"/></Relationships>
</file>

<file path=ppt/slides/_rels/slide467.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image" Target="../media/image49.png"/><Relationship Id="rId1" Type="http://schemas.openxmlformats.org/officeDocument/2006/relationships/slideLayout" Target="../slideLayouts/slideLayout3.xml"/><Relationship Id="rId5" Type="http://schemas.openxmlformats.org/officeDocument/2006/relationships/slide" Target="slide458.xml"/><Relationship Id="rId4" Type="http://schemas.openxmlformats.org/officeDocument/2006/relationships/image" Target="../media/image343.png"/></Relationships>
</file>

<file path=ppt/slides/_rels/slide468.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image" Target="../media/image19.png"/><Relationship Id="rId7" Type="http://schemas.openxmlformats.org/officeDocument/2006/relationships/image" Target="../media/image51.png"/><Relationship Id="rId2" Type="http://schemas.openxmlformats.org/officeDocument/2006/relationships/notesSlide" Target="../notesSlides/notesSlide279.xml"/><Relationship Id="rId1" Type="http://schemas.openxmlformats.org/officeDocument/2006/relationships/slideLayout" Target="../slideLayouts/slideLayout3.xml"/><Relationship Id="rId6" Type="http://schemas.openxmlformats.org/officeDocument/2006/relationships/image" Target="../media/image55.png"/><Relationship Id="rId5" Type="http://schemas.openxmlformats.org/officeDocument/2006/relationships/hyperlink" Target="http://www.endevco.com/product/Product.aspx?product_id=242" TargetMode="External"/><Relationship Id="rId4" Type="http://schemas.openxmlformats.org/officeDocument/2006/relationships/image" Target="../media/image54.png"/><Relationship Id="rId9" Type="http://schemas.openxmlformats.org/officeDocument/2006/relationships/slide" Target="slide458.xml"/></Relationships>
</file>

<file path=ppt/slides/_rels/slide469.xml.rels><?xml version="1.0" encoding="UTF-8" standalone="yes"?>
<Relationships xmlns="http://schemas.openxmlformats.org/package/2006/relationships"><Relationship Id="rId8" Type="http://schemas.openxmlformats.org/officeDocument/2006/relationships/image" Target="../media/image337.png"/><Relationship Id="rId3" Type="http://schemas.openxmlformats.org/officeDocument/2006/relationships/image" Target="../media/image335.png"/><Relationship Id="rId7" Type="http://schemas.openxmlformats.org/officeDocument/2006/relationships/image" Target="../media/image336.jpeg"/><Relationship Id="rId2" Type="http://schemas.openxmlformats.org/officeDocument/2006/relationships/notesSlide" Target="../notesSlides/notesSlide280.xml"/><Relationship Id="rId1" Type="http://schemas.openxmlformats.org/officeDocument/2006/relationships/slideLayout" Target="../slideLayouts/slideLayout3.xml"/><Relationship Id="rId6" Type="http://schemas.openxmlformats.org/officeDocument/2006/relationships/hyperlink" Target="http://www.kepcopower.com/support/jqe-quarter-rack-op.pdf" TargetMode="External"/><Relationship Id="rId5" Type="http://schemas.openxmlformats.org/officeDocument/2006/relationships/image" Target="../media/image345.png"/><Relationship Id="rId4" Type="http://schemas.openxmlformats.org/officeDocument/2006/relationships/image" Target="../media/image344.png"/><Relationship Id="rId9" Type="http://schemas.openxmlformats.org/officeDocument/2006/relationships/slide" Target="slide458.xml"/></Relationships>
</file>

<file path=ppt/slides/_rels/slide47.xml.rels><?xml version="1.0" encoding="UTF-8" standalone="yes"?>
<Relationships xmlns="http://schemas.openxmlformats.org/package/2006/relationships"><Relationship Id="rId8" Type="http://schemas.openxmlformats.org/officeDocument/2006/relationships/image" Target="../media/image21.png"/><Relationship Id="rId13" Type="http://schemas.openxmlformats.org/officeDocument/2006/relationships/hyperlink" Target="https://dcc.ligo.org/cgi-bin/private/DocDB/ShowDocument?.submit=Number&amp;docid=S1105252&amp;version=" TargetMode="External"/><Relationship Id="rId3" Type="http://schemas.openxmlformats.org/officeDocument/2006/relationships/slide" Target="slide54.xml"/><Relationship Id="rId7" Type="http://schemas.openxmlformats.org/officeDocument/2006/relationships/image" Target="../media/image12.png"/><Relationship Id="rId12" Type="http://schemas.openxmlformats.org/officeDocument/2006/relationships/hyperlink" Target="https://dcc.ligo.org/cgi-bin/private/DocDB/ShowDocument?.submit=Numer&amp;docid=D1200895&amp;version=" TargetMode="External"/><Relationship Id="rId2" Type="http://schemas.openxmlformats.org/officeDocument/2006/relationships/notesSlide" Target="../notesSlides/notesSlide31.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slide" Target="slide357.xml"/><Relationship Id="rId5" Type="http://schemas.openxmlformats.org/officeDocument/2006/relationships/image" Target="../media/image11.png"/><Relationship Id="rId10" Type="http://schemas.openxmlformats.org/officeDocument/2006/relationships/image" Target="../media/image27.jpeg"/><Relationship Id="rId4" Type="http://schemas.openxmlformats.org/officeDocument/2006/relationships/slide" Target="slide31.xml"/><Relationship Id="rId9" Type="http://schemas.openxmlformats.org/officeDocument/2006/relationships/image" Target="../media/image26.jpeg"/></Relationships>
</file>

<file path=ppt/slides/_rels/slide470.xml.rels><?xml version="1.0" encoding="UTF-8" standalone="yes"?>
<Relationships xmlns="http://schemas.openxmlformats.org/package/2006/relationships"><Relationship Id="rId8" Type="http://schemas.openxmlformats.org/officeDocument/2006/relationships/hyperlink" Target="http://www.apcmedia.com/salestools/ASTE-6Z8LUA_R3_EN.pdf" TargetMode="External"/><Relationship Id="rId3" Type="http://schemas.openxmlformats.org/officeDocument/2006/relationships/image" Target="../media/image346.png"/><Relationship Id="rId7" Type="http://schemas.openxmlformats.org/officeDocument/2006/relationships/image" Target="../media/image347.png"/><Relationship Id="rId2" Type="http://schemas.openxmlformats.org/officeDocument/2006/relationships/notesSlide" Target="../notesSlides/notesSlide281.xml"/><Relationship Id="rId1" Type="http://schemas.openxmlformats.org/officeDocument/2006/relationships/slideLayout" Target="../slideLayouts/slideLayout3.xml"/><Relationship Id="rId6" Type="http://schemas.openxmlformats.org/officeDocument/2006/relationships/slide" Target="slide428.xml"/><Relationship Id="rId5" Type="http://schemas.openxmlformats.org/officeDocument/2006/relationships/hyperlink" Target="http://www.apc.com/products/resource/include/techspec_index.cfm?base_sku=SMX2000RMLV2U" TargetMode="External"/><Relationship Id="rId4" Type="http://schemas.openxmlformats.org/officeDocument/2006/relationships/image" Target="../media/image332.png"/><Relationship Id="rId9" Type="http://schemas.openxmlformats.org/officeDocument/2006/relationships/slide" Target="slide458.xml"/></Relationships>
</file>

<file path=ppt/slides/_rels/slide471.xml.rels><?xml version="1.0" encoding="UTF-8" standalone="yes"?>
<Relationships xmlns="http://schemas.openxmlformats.org/package/2006/relationships"><Relationship Id="rId8" Type="http://schemas.openxmlformats.org/officeDocument/2006/relationships/slide" Target="slide475.xml"/><Relationship Id="rId13" Type="http://schemas.openxmlformats.org/officeDocument/2006/relationships/image" Target="../media/image336.jpeg"/><Relationship Id="rId18" Type="http://schemas.openxmlformats.org/officeDocument/2006/relationships/slide" Target="slide491.xml"/><Relationship Id="rId3" Type="http://schemas.openxmlformats.org/officeDocument/2006/relationships/image" Target="../media/image11.png"/><Relationship Id="rId21" Type="http://schemas.openxmlformats.org/officeDocument/2006/relationships/slide" Target="slide471.xml"/><Relationship Id="rId7" Type="http://schemas.openxmlformats.org/officeDocument/2006/relationships/image" Target="../media/image332.png"/><Relationship Id="rId12" Type="http://schemas.openxmlformats.org/officeDocument/2006/relationships/image" Target="../media/image335.png"/><Relationship Id="rId17" Type="http://schemas.openxmlformats.org/officeDocument/2006/relationships/slide" Target="slide483.xml"/><Relationship Id="rId2" Type="http://schemas.openxmlformats.org/officeDocument/2006/relationships/notesSlide" Target="../notesSlides/notesSlide282.xml"/><Relationship Id="rId16" Type="http://schemas.openxmlformats.org/officeDocument/2006/relationships/slide" Target="slide486.xml"/><Relationship Id="rId20" Type="http://schemas.openxmlformats.org/officeDocument/2006/relationships/image" Target="../media/image272.png"/><Relationship Id="rId1" Type="http://schemas.openxmlformats.org/officeDocument/2006/relationships/slideLayout" Target="../slideLayouts/slideLayout3.xml"/><Relationship Id="rId6" Type="http://schemas.openxmlformats.org/officeDocument/2006/relationships/image" Target="../media/image15.png"/><Relationship Id="rId11" Type="http://schemas.openxmlformats.org/officeDocument/2006/relationships/slide" Target="slide481.xml"/><Relationship Id="rId5" Type="http://schemas.openxmlformats.org/officeDocument/2006/relationships/image" Target="../media/image13.png"/><Relationship Id="rId15" Type="http://schemas.openxmlformats.org/officeDocument/2006/relationships/image" Target="../media/image334.png"/><Relationship Id="rId23" Type="http://schemas.openxmlformats.org/officeDocument/2006/relationships/slide" Target="slide450.xml"/><Relationship Id="rId10" Type="http://schemas.openxmlformats.org/officeDocument/2006/relationships/hyperlink" Target="http://www.foundrynet.com/services/documentation/fi-xl-install/fes04100/FastIronCompact_FES04100_InstallGuide.pdf" TargetMode="External"/><Relationship Id="rId19" Type="http://schemas.openxmlformats.org/officeDocument/2006/relationships/slide" Target="slide488.xml"/><Relationship Id="rId4" Type="http://schemas.openxmlformats.org/officeDocument/2006/relationships/image" Target="../media/image12.png"/><Relationship Id="rId9" Type="http://schemas.openxmlformats.org/officeDocument/2006/relationships/image" Target="../media/image16.png"/><Relationship Id="rId14" Type="http://schemas.openxmlformats.org/officeDocument/2006/relationships/hyperlink" Target="http://www.kepcopower.com/support/jqe-quarter-rack-op.pdf" TargetMode="External"/><Relationship Id="rId22" Type="http://schemas.openxmlformats.org/officeDocument/2006/relationships/hyperlink" Target="http://www.apcmedia.com/salestools/ASTE-6Z8LUA_R3_EN.pdf" TargetMode="External"/></Relationships>
</file>

<file path=ppt/slides/_rels/slide472.xml.rels><?xml version="1.0" encoding="UTF-8" standalone="yes"?>
<Relationships xmlns="http://schemas.openxmlformats.org/package/2006/relationships"><Relationship Id="rId8" Type="http://schemas.openxmlformats.org/officeDocument/2006/relationships/image" Target="../media/image334.png"/><Relationship Id="rId3" Type="http://schemas.openxmlformats.org/officeDocument/2006/relationships/image" Target="../media/image350.png"/><Relationship Id="rId7" Type="http://schemas.openxmlformats.org/officeDocument/2006/relationships/hyperlink" Target="http://www.artisan-scientific.com/info/GE_Fanuc_VMIACC_5595_Installation_Manual.pdf" TargetMode="External"/><Relationship Id="rId2" Type="http://schemas.openxmlformats.org/officeDocument/2006/relationships/notesSlide" Target="../notesSlides/notesSlide283.xml"/><Relationship Id="rId1" Type="http://schemas.openxmlformats.org/officeDocument/2006/relationships/slideLayout" Target="../slideLayouts/slideLayout3.xml"/><Relationship Id="rId6" Type="http://schemas.openxmlformats.org/officeDocument/2006/relationships/image" Target="../media/image352.png"/><Relationship Id="rId11" Type="http://schemas.openxmlformats.org/officeDocument/2006/relationships/slide" Target="slide458.xml"/><Relationship Id="rId5" Type="http://schemas.openxmlformats.org/officeDocument/2006/relationships/image" Target="../media/image351.png"/><Relationship Id="rId10" Type="http://schemas.openxmlformats.org/officeDocument/2006/relationships/slide" Target="slide473.xml"/><Relationship Id="rId4" Type="http://schemas.openxmlformats.org/officeDocument/2006/relationships/image" Target="../media/image48.png"/><Relationship Id="rId9" Type="http://schemas.openxmlformats.org/officeDocument/2006/relationships/slide" Target="slide330.xml"/></Relationships>
</file>

<file path=ppt/slides/_rels/slide473.xml.rels><?xml version="1.0" encoding="UTF-8" standalone="yes"?>
<Relationships xmlns="http://schemas.openxmlformats.org/package/2006/relationships"><Relationship Id="rId8" Type="http://schemas.openxmlformats.org/officeDocument/2006/relationships/slide" Target="slide321.xml"/><Relationship Id="rId13" Type="http://schemas.openxmlformats.org/officeDocument/2006/relationships/slide" Target="slide458.xml"/><Relationship Id="rId3" Type="http://schemas.openxmlformats.org/officeDocument/2006/relationships/image" Target="../media/image48.png"/><Relationship Id="rId7" Type="http://schemas.openxmlformats.org/officeDocument/2006/relationships/image" Target="../media/image334.png"/><Relationship Id="rId12" Type="http://schemas.openxmlformats.org/officeDocument/2006/relationships/image" Target="../media/image355.png"/><Relationship Id="rId2" Type="http://schemas.openxmlformats.org/officeDocument/2006/relationships/notesSlide" Target="../notesSlides/notesSlide284.xml"/><Relationship Id="rId1" Type="http://schemas.openxmlformats.org/officeDocument/2006/relationships/slideLayout" Target="../slideLayouts/slideLayout3.xml"/><Relationship Id="rId6" Type="http://schemas.openxmlformats.org/officeDocument/2006/relationships/image" Target="../media/image354.png"/><Relationship Id="rId11" Type="http://schemas.openxmlformats.org/officeDocument/2006/relationships/slide" Target="slide472.xml"/><Relationship Id="rId5" Type="http://schemas.openxmlformats.org/officeDocument/2006/relationships/image" Target="../media/image353.png"/><Relationship Id="rId10" Type="http://schemas.openxmlformats.org/officeDocument/2006/relationships/slide" Target="slide478.xml"/><Relationship Id="rId4" Type="http://schemas.openxmlformats.org/officeDocument/2006/relationships/hyperlink" Target="http://www.newegg.com/Product/Product.aspx?Item=N82E16833122074" TargetMode="External"/><Relationship Id="rId9" Type="http://schemas.openxmlformats.org/officeDocument/2006/relationships/slide" Target="slide463.xml"/></Relationships>
</file>

<file path=ppt/slides/_rels/slide474.xml.rels><?xml version="1.0" encoding="UTF-8" standalone="yes"?>
<Relationships xmlns="http://schemas.openxmlformats.org/package/2006/relationships"><Relationship Id="rId8" Type="http://schemas.openxmlformats.org/officeDocument/2006/relationships/image" Target="../media/image334.png"/><Relationship Id="rId3" Type="http://schemas.openxmlformats.org/officeDocument/2006/relationships/image" Target="../media/image355.png"/><Relationship Id="rId7" Type="http://schemas.openxmlformats.org/officeDocument/2006/relationships/image" Target="../media/image354.png"/><Relationship Id="rId2" Type="http://schemas.openxmlformats.org/officeDocument/2006/relationships/notesSlide" Target="../notesSlides/notesSlide285.xml"/><Relationship Id="rId1" Type="http://schemas.openxmlformats.org/officeDocument/2006/relationships/slideLayout" Target="../slideLayouts/slideLayout3.xml"/><Relationship Id="rId6" Type="http://schemas.openxmlformats.org/officeDocument/2006/relationships/image" Target="../media/image353.png"/><Relationship Id="rId11" Type="http://schemas.openxmlformats.org/officeDocument/2006/relationships/slide" Target="slide458.xml"/><Relationship Id="rId5" Type="http://schemas.openxmlformats.org/officeDocument/2006/relationships/hyperlink" Target="http://www.newegg.com/Product/Product.aspx?Item=N82E16833122074" TargetMode="External"/><Relationship Id="rId10" Type="http://schemas.openxmlformats.org/officeDocument/2006/relationships/slide" Target="slide478.xml"/><Relationship Id="rId4" Type="http://schemas.openxmlformats.org/officeDocument/2006/relationships/image" Target="../media/image48.png"/><Relationship Id="rId9" Type="http://schemas.openxmlformats.org/officeDocument/2006/relationships/slide" Target="slide463.xml"/></Relationships>
</file>

<file path=ppt/slides/_rels/slide475.xml.rels><?xml version="1.0" encoding="UTF-8" standalone="yes"?>
<Relationships xmlns="http://schemas.openxmlformats.org/package/2006/relationships"><Relationship Id="rId8" Type="http://schemas.openxmlformats.org/officeDocument/2006/relationships/slide" Target="slide463.xml"/><Relationship Id="rId3" Type="http://schemas.openxmlformats.org/officeDocument/2006/relationships/image" Target="../media/image332.png"/><Relationship Id="rId7" Type="http://schemas.openxmlformats.org/officeDocument/2006/relationships/image" Target="../media/image357.png"/><Relationship Id="rId2" Type="http://schemas.openxmlformats.org/officeDocument/2006/relationships/notesSlide" Target="../notesSlides/notesSlide286.xml"/><Relationship Id="rId1" Type="http://schemas.openxmlformats.org/officeDocument/2006/relationships/slideLayout" Target="../slideLayouts/slideLayout3.xml"/><Relationship Id="rId6" Type="http://schemas.openxmlformats.org/officeDocument/2006/relationships/hyperlink" Target="http://www.newegg.com/Product/Product.aspx?Item=N82E16833122074" TargetMode="External"/><Relationship Id="rId11" Type="http://schemas.openxmlformats.org/officeDocument/2006/relationships/slide" Target="slide458.xml"/><Relationship Id="rId5" Type="http://schemas.openxmlformats.org/officeDocument/2006/relationships/image" Target="../media/image356.png"/><Relationship Id="rId10" Type="http://schemas.openxmlformats.org/officeDocument/2006/relationships/image" Target="../media/image358.png"/><Relationship Id="rId4" Type="http://schemas.openxmlformats.org/officeDocument/2006/relationships/hyperlink" Target="http://www.brocade.com/downloads/documents/data_sheets/product_data_sheets/ds-fi-gs-series.pdf" TargetMode="External"/><Relationship Id="rId9" Type="http://schemas.openxmlformats.org/officeDocument/2006/relationships/slide" Target="slide478.xml"/></Relationships>
</file>

<file path=ppt/slides/_rels/slide476.xml.rels><?xml version="1.0" encoding="UTF-8" standalone="yes"?>
<Relationships xmlns="http://schemas.openxmlformats.org/package/2006/relationships"><Relationship Id="rId8" Type="http://schemas.openxmlformats.org/officeDocument/2006/relationships/slide" Target="slide466.xml"/><Relationship Id="rId3" Type="http://schemas.openxmlformats.org/officeDocument/2006/relationships/image" Target="../media/image333.png"/><Relationship Id="rId7" Type="http://schemas.openxmlformats.org/officeDocument/2006/relationships/slide" Target="slide460.xml"/><Relationship Id="rId2" Type="http://schemas.openxmlformats.org/officeDocument/2006/relationships/notesSlide" Target="../notesSlides/notesSlide287.xml"/><Relationship Id="rId1" Type="http://schemas.openxmlformats.org/officeDocument/2006/relationships/slideLayout" Target="../slideLayouts/slideLayout3.xml"/><Relationship Id="rId6" Type="http://schemas.openxmlformats.org/officeDocument/2006/relationships/slide" Target="slide469.xml"/><Relationship Id="rId5" Type="http://schemas.openxmlformats.org/officeDocument/2006/relationships/image" Target="../media/image361.png"/><Relationship Id="rId4" Type="http://schemas.openxmlformats.org/officeDocument/2006/relationships/hyperlink" Target="https://dcc.ligo.org/cgi-bin/private/DocDB/ShowDocument?docid=17237" TargetMode="External"/><Relationship Id="rId9" Type="http://schemas.openxmlformats.org/officeDocument/2006/relationships/slide" Target="slide458.xml"/></Relationships>
</file>

<file path=ppt/slides/_rels/slide477.xml.rels><?xml version="1.0" encoding="UTF-8" standalone="yes"?>
<Relationships xmlns="http://schemas.openxmlformats.org/package/2006/relationships"><Relationship Id="rId8" Type="http://schemas.openxmlformats.org/officeDocument/2006/relationships/hyperlink" Target="http://www.apcmedia.com/salestools/ASTE-6Z8LUA_R3_EN.pdf" TargetMode="External"/><Relationship Id="rId13" Type="http://schemas.openxmlformats.org/officeDocument/2006/relationships/slide" Target="slide482.xml"/><Relationship Id="rId3" Type="http://schemas.openxmlformats.org/officeDocument/2006/relationships/image" Target="../media/image11.png"/><Relationship Id="rId7" Type="http://schemas.openxmlformats.org/officeDocument/2006/relationships/slide" Target="slide492.xml"/><Relationship Id="rId12" Type="http://schemas.openxmlformats.org/officeDocument/2006/relationships/slide" Target="slide481.xml"/><Relationship Id="rId2" Type="http://schemas.openxmlformats.org/officeDocument/2006/relationships/notesSlide" Target="../notesSlides/notesSlide288.xml"/><Relationship Id="rId1" Type="http://schemas.openxmlformats.org/officeDocument/2006/relationships/slideLayout" Target="../slideLayouts/slideLayout3.xml"/><Relationship Id="rId6" Type="http://schemas.openxmlformats.org/officeDocument/2006/relationships/image" Target="../media/image332.png"/><Relationship Id="rId11" Type="http://schemas.openxmlformats.org/officeDocument/2006/relationships/hyperlink" Target="http://www.foundrynet.com/services/documentation/fi-xl-install/fes04100/FastIronCompact_FES04100_InstallGuide.pdf" TargetMode="External"/><Relationship Id="rId5" Type="http://schemas.openxmlformats.org/officeDocument/2006/relationships/image" Target="../media/image15.png"/><Relationship Id="rId15" Type="http://schemas.openxmlformats.org/officeDocument/2006/relationships/slide" Target="slide450.xml"/><Relationship Id="rId10" Type="http://schemas.openxmlformats.org/officeDocument/2006/relationships/slide" Target="slide480.xml"/><Relationship Id="rId4" Type="http://schemas.openxmlformats.org/officeDocument/2006/relationships/image" Target="../media/image12.png"/><Relationship Id="rId9" Type="http://schemas.openxmlformats.org/officeDocument/2006/relationships/slide" Target="slide478.xml"/><Relationship Id="rId14" Type="http://schemas.openxmlformats.org/officeDocument/2006/relationships/slide" Target="slide483.xml"/></Relationships>
</file>

<file path=ppt/slides/_rels/slide478.xml.rels><?xml version="1.0" encoding="UTF-8" standalone="yes"?>
<Relationships xmlns="http://schemas.openxmlformats.org/package/2006/relationships"><Relationship Id="rId8" Type="http://schemas.openxmlformats.org/officeDocument/2006/relationships/slide" Target="slide485.xml"/><Relationship Id="rId13" Type="http://schemas.openxmlformats.org/officeDocument/2006/relationships/slide" Target="slide477.xml"/><Relationship Id="rId3" Type="http://schemas.openxmlformats.org/officeDocument/2006/relationships/image" Target="../media/image332.png"/><Relationship Id="rId7" Type="http://schemas.openxmlformats.org/officeDocument/2006/relationships/slide" Target="slide472.xml"/><Relationship Id="rId12" Type="http://schemas.openxmlformats.org/officeDocument/2006/relationships/slide" Target="slide474.xml"/><Relationship Id="rId2" Type="http://schemas.openxmlformats.org/officeDocument/2006/relationships/notesSlide" Target="../notesSlides/notesSlide289.xml"/><Relationship Id="rId1" Type="http://schemas.openxmlformats.org/officeDocument/2006/relationships/slideLayout" Target="../slideLayouts/slideLayout3.xml"/><Relationship Id="rId6" Type="http://schemas.openxmlformats.org/officeDocument/2006/relationships/slide" Target="slide480.xml"/><Relationship Id="rId11" Type="http://schemas.openxmlformats.org/officeDocument/2006/relationships/slide" Target="slide460.xml"/><Relationship Id="rId5" Type="http://schemas.openxmlformats.org/officeDocument/2006/relationships/slide" Target="slide473.xml"/><Relationship Id="rId10" Type="http://schemas.openxmlformats.org/officeDocument/2006/relationships/slide" Target="slide478.xml"/><Relationship Id="rId4" Type="http://schemas.openxmlformats.org/officeDocument/2006/relationships/image" Target="../media/image362.png"/><Relationship Id="rId9" Type="http://schemas.openxmlformats.org/officeDocument/2006/relationships/slide" Target="slide481.xml"/></Relationships>
</file>

<file path=ppt/slides/_rels/slide479.xml.rels><?xml version="1.0" encoding="UTF-8" standalone="yes"?>
<Relationships xmlns="http://schemas.openxmlformats.org/package/2006/relationships"><Relationship Id="rId8" Type="http://schemas.openxmlformats.org/officeDocument/2006/relationships/slide" Target="slide485.xml"/><Relationship Id="rId13" Type="http://schemas.openxmlformats.org/officeDocument/2006/relationships/slide" Target="slide477.xml"/><Relationship Id="rId3" Type="http://schemas.openxmlformats.org/officeDocument/2006/relationships/image" Target="../media/image331.png"/><Relationship Id="rId7" Type="http://schemas.openxmlformats.org/officeDocument/2006/relationships/slide" Target="slide472.xml"/><Relationship Id="rId12" Type="http://schemas.openxmlformats.org/officeDocument/2006/relationships/slide" Target="slide474.xml"/><Relationship Id="rId2" Type="http://schemas.openxmlformats.org/officeDocument/2006/relationships/notesSlide" Target="../notesSlides/notesSlide290.xml"/><Relationship Id="rId1" Type="http://schemas.openxmlformats.org/officeDocument/2006/relationships/slideLayout" Target="../slideLayouts/slideLayout3.xml"/><Relationship Id="rId6" Type="http://schemas.openxmlformats.org/officeDocument/2006/relationships/slide" Target="slide480.xml"/><Relationship Id="rId11" Type="http://schemas.openxmlformats.org/officeDocument/2006/relationships/slide" Target="slide460.xml"/><Relationship Id="rId5" Type="http://schemas.openxmlformats.org/officeDocument/2006/relationships/slide" Target="slide473.xml"/><Relationship Id="rId10" Type="http://schemas.openxmlformats.org/officeDocument/2006/relationships/slide" Target="slide478.xml"/><Relationship Id="rId4" Type="http://schemas.openxmlformats.org/officeDocument/2006/relationships/image" Target="../media/image332.png"/><Relationship Id="rId9" Type="http://schemas.openxmlformats.org/officeDocument/2006/relationships/slide" Target="slide481.xml"/><Relationship Id="rId14" Type="http://schemas.openxmlformats.org/officeDocument/2006/relationships/image" Target="../media/image330.png"/></Relationships>
</file>

<file path=ppt/slides/_rels/slide48.xml.rels><?xml version="1.0" encoding="UTF-8" standalone="yes"?>
<Relationships xmlns="http://schemas.openxmlformats.org/package/2006/relationships"><Relationship Id="rId8" Type="http://schemas.openxmlformats.org/officeDocument/2006/relationships/image" Target="../media/image13.png"/><Relationship Id="rId13" Type="http://schemas.openxmlformats.org/officeDocument/2006/relationships/image" Target="../media/image27.jpeg"/><Relationship Id="rId3" Type="http://schemas.openxmlformats.org/officeDocument/2006/relationships/slide" Target="slide55.xml"/><Relationship Id="rId7" Type="http://schemas.openxmlformats.org/officeDocument/2006/relationships/image" Target="../media/image11.png"/><Relationship Id="rId12" Type="http://schemas.openxmlformats.org/officeDocument/2006/relationships/image" Target="../media/image26.jpeg"/><Relationship Id="rId2" Type="http://schemas.openxmlformats.org/officeDocument/2006/relationships/notesSlide" Target="../notesSlides/notesSlide32.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5253&amp;version=" TargetMode="External"/><Relationship Id="rId11" Type="http://schemas.openxmlformats.org/officeDocument/2006/relationships/image" Target="../media/image21.png"/><Relationship Id="rId5" Type="http://schemas.openxmlformats.org/officeDocument/2006/relationships/hyperlink" Target="https://dcc.ligo.org/cgi-bin/private/DocDB/ShowDocument?.submit=Numer&amp;docid=D1200896&amp;version=" TargetMode="External"/><Relationship Id="rId15" Type="http://schemas.openxmlformats.org/officeDocument/2006/relationships/slide" Target="slide118.xml"/><Relationship Id="rId10" Type="http://schemas.openxmlformats.org/officeDocument/2006/relationships/slide" Target="slide111.xml"/><Relationship Id="rId4" Type="http://schemas.openxmlformats.org/officeDocument/2006/relationships/slide" Target="slide31.xml"/><Relationship Id="rId9" Type="http://schemas.openxmlformats.org/officeDocument/2006/relationships/image" Target="../media/image12.png"/><Relationship Id="rId14" Type="http://schemas.openxmlformats.org/officeDocument/2006/relationships/slide" Target="slide112.xml"/></Relationships>
</file>

<file path=ppt/slides/_rels/slide480.xml.rels><?xml version="1.0" encoding="UTF-8" standalone="yes"?>
<Relationships xmlns="http://schemas.openxmlformats.org/package/2006/relationships"><Relationship Id="rId8" Type="http://schemas.openxmlformats.org/officeDocument/2006/relationships/slide" Target="slide477.xml"/><Relationship Id="rId3" Type="http://schemas.openxmlformats.org/officeDocument/2006/relationships/image" Target="../media/image332.png"/><Relationship Id="rId7" Type="http://schemas.openxmlformats.org/officeDocument/2006/relationships/image" Target="../media/image364.png"/><Relationship Id="rId2" Type="http://schemas.openxmlformats.org/officeDocument/2006/relationships/notesSlide" Target="../notesSlides/notesSlide291.xml"/><Relationship Id="rId1" Type="http://schemas.openxmlformats.org/officeDocument/2006/relationships/slideLayout" Target="../slideLayouts/slideLayout3.xml"/><Relationship Id="rId6" Type="http://schemas.openxmlformats.org/officeDocument/2006/relationships/image" Target="../media/image363.png"/><Relationship Id="rId5" Type="http://schemas.openxmlformats.org/officeDocument/2006/relationships/slide" Target="slide478.xml"/><Relationship Id="rId4" Type="http://schemas.openxmlformats.org/officeDocument/2006/relationships/hyperlink" Target="http://www.foundrynet.com/services/documentation/fi-xl-install/fes04100/FastIronCompact_FES04100_InstallGuide.pdf" TargetMode="External"/><Relationship Id="rId9" Type="http://schemas.openxmlformats.org/officeDocument/2006/relationships/slide" Target="slide492.xml"/></Relationships>
</file>

<file path=ppt/slides/_rels/slide481.xml.rels><?xml version="1.0" encoding="UTF-8" standalone="yes"?>
<Relationships xmlns="http://schemas.openxmlformats.org/package/2006/relationships"><Relationship Id="rId8" Type="http://schemas.openxmlformats.org/officeDocument/2006/relationships/slide" Target="slide492.xml"/><Relationship Id="rId3" Type="http://schemas.openxmlformats.org/officeDocument/2006/relationships/image" Target="../media/image332.png"/><Relationship Id="rId7" Type="http://schemas.openxmlformats.org/officeDocument/2006/relationships/slide" Target="slide478.xml"/><Relationship Id="rId2" Type="http://schemas.openxmlformats.org/officeDocument/2006/relationships/notesSlide" Target="../notesSlides/notesSlide292.xml"/><Relationship Id="rId1" Type="http://schemas.openxmlformats.org/officeDocument/2006/relationships/slideLayout" Target="../slideLayouts/slideLayout3.xml"/><Relationship Id="rId6" Type="http://schemas.openxmlformats.org/officeDocument/2006/relationships/image" Target="../media/image360.png"/><Relationship Id="rId5" Type="http://schemas.openxmlformats.org/officeDocument/2006/relationships/image" Target="../media/image359.png"/><Relationship Id="rId4" Type="http://schemas.openxmlformats.org/officeDocument/2006/relationships/hyperlink" Target="http://www.foundrynet.com/services/documentation/fi-xl-install/fes04100/FastIronCompact_FES04100_InstallGuide.pdf" TargetMode="External"/><Relationship Id="rId9" Type="http://schemas.openxmlformats.org/officeDocument/2006/relationships/slide" Target="slide471.xml"/></Relationships>
</file>

<file path=ppt/slides/_rels/slide482.xml.rels><?xml version="1.0" encoding="UTF-8" standalone="yes"?>
<Relationships xmlns="http://schemas.openxmlformats.org/package/2006/relationships"><Relationship Id="rId3" Type="http://schemas.openxmlformats.org/officeDocument/2006/relationships/image" Target="../media/image332.png"/><Relationship Id="rId7" Type="http://schemas.openxmlformats.org/officeDocument/2006/relationships/slide" Target="slide477.xml"/><Relationship Id="rId2" Type="http://schemas.openxmlformats.org/officeDocument/2006/relationships/notesSlide" Target="../notesSlides/notesSlide293.xml"/><Relationship Id="rId1" Type="http://schemas.openxmlformats.org/officeDocument/2006/relationships/slideLayout" Target="../slideLayouts/slideLayout3.xml"/><Relationship Id="rId6" Type="http://schemas.openxmlformats.org/officeDocument/2006/relationships/slide" Target="slide483.xml"/><Relationship Id="rId5" Type="http://schemas.openxmlformats.org/officeDocument/2006/relationships/slide" Target="slide485.xml"/><Relationship Id="rId4" Type="http://schemas.openxmlformats.org/officeDocument/2006/relationships/image" Target="../media/image390.png"/></Relationships>
</file>

<file path=ppt/slides/_rels/slide483.xml.rels><?xml version="1.0" encoding="UTF-8" standalone="yes"?>
<Relationships xmlns="http://schemas.openxmlformats.org/package/2006/relationships"><Relationship Id="rId8" Type="http://schemas.openxmlformats.org/officeDocument/2006/relationships/slide" Target="slide477.xml"/><Relationship Id="rId3" Type="http://schemas.openxmlformats.org/officeDocument/2006/relationships/image" Target="../media/image332.png"/><Relationship Id="rId7" Type="http://schemas.openxmlformats.org/officeDocument/2006/relationships/slide" Target="slide482.xml"/><Relationship Id="rId2" Type="http://schemas.openxmlformats.org/officeDocument/2006/relationships/notesSlide" Target="../notesSlides/notesSlide294.xml"/><Relationship Id="rId1" Type="http://schemas.openxmlformats.org/officeDocument/2006/relationships/slideLayout" Target="../slideLayouts/slideLayout3.xml"/><Relationship Id="rId6" Type="http://schemas.openxmlformats.org/officeDocument/2006/relationships/image" Target="../media/image392.png"/><Relationship Id="rId5" Type="http://schemas.openxmlformats.org/officeDocument/2006/relationships/image" Target="../media/image391.png"/><Relationship Id="rId4" Type="http://schemas.openxmlformats.org/officeDocument/2006/relationships/hyperlink" Target="http://www.sundancesys.com/products/audio/FBAO-M_FBAO-SL.pdf" TargetMode="External"/></Relationships>
</file>

<file path=ppt/slides/_rels/slide484.xml.rels><?xml version="1.0" encoding="UTF-8" standalone="yes"?>
<Relationships xmlns="http://schemas.openxmlformats.org/package/2006/relationships"><Relationship Id="rId8" Type="http://schemas.openxmlformats.org/officeDocument/2006/relationships/image" Target="../media/image70.png"/><Relationship Id="rId13" Type="http://schemas.openxmlformats.org/officeDocument/2006/relationships/image" Target="../media/image74.png"/><Relationship Id="rId3" Type="http://schemas.openxmlformats.org/officeDocument/2006/relationships/hyperlink" Target="https://dcc.ligo.org/cgi-bin/private/DocDB/ShowDocument?.submit=Number&amp;docid=D070443&amp;version=" TargetMode="External"/><Relationship Id="rId7" Type="http://schemas.openxmlformats.org/officeDocument/2006/relationships/image" Target="../media/image69.png"/><Relationship Id="rId12" Type="http://schemas.openxmlformats.org/officeDocument/2006/relationships/image" Target="../media/image73.png"/><Relationship Id="rId2" Type="http://schemas.openxmlformats.org/officeDocument/2006/relationships/notesSlide" Target="../notesSlides/notesSlide295.xml"/><Relationship Id="rId1" Type="http://schemas.openxmlformats.org/officeDocument/2006/relationships/slideLayout" Target="../slideLayouts/slideLayout3.xml"/><Relationship Id="rId6" Type="http://schemas.openxmlformats.org/officeDocument/2006/relationships/image" Target="../media/image68.png"/><Relationship Id="rId11" Type="http://schemas.openxmlformats.org/officeDocument/2006/relationships/hyperlink" Target="https://dcc.ligo.org/cgi-bin/private/DocDB/ShowDocument?.submit=Number&amp;docid=D030574&amp;version=" TargetMode="External"/><Relationship Id="rId5" Type="http://schemas.openxmlformats.org/officeDocument/2006/relationships/hyperlink" Target="http://www.bartington.com/" TargetMode="External"/><Relationship Id="rId10" Type="http://schemas.openxmlformats.org/officeDocument/2006/relationships/slide" Target="slide477.xml"/><Relationship Id="rId4" Type="http://schemas.openxmlformats.org/officeDocument/2006/relationships/hyperlink" Target="http://www.bartington.com/mag-03-three-axis-magnetic-field-sensor.html" TargetMode="External"/><Relationship Id="rId9" Type="http://schemas.openxmlformats.org/officeDocument/2006/relationships/image" Target="../media/image365.png"/><Relationship Id="rId14" Type="http://schemas.openxmlformats.org/officeDocument/2006/relationships/image" Target="../media/image72.png"/></Relationships>
</file>

<file path=ppt/slides/_rels/slide485.xml.rels><?xml version="1.0" encoding="UTF-8" standalone="yes"?>
<Relationships xmlns="http://schemas.openxmlformats.org/package/2006/relationships"><Relationship Id="rId8" Type="http://schemas.openxmlformats.org/officeDocument/2006/relationships/slide" Target="slide481.xml"/><Relationship Id="rId3" Type="http://schemas.openxmlformats.org/officeDocument/2006/relationships/hyperlink" Target="http://www.altram.com.pl/stara/Katalogi/Ifs/ivtvr5030.pdf" TargetMode="External"/><Relationship Id="rId7" Type="http://schemas.openxmlformats.org/officeDocument/2006/relationships/hyperlink" Target="http://reliablecctv.com/alt_pdfs/GE_DS_S7711D.pdf" TargetMode="External"/><Relationship Id="rId2" Type="http://schemas.openxmlformats.org/officeDocument/2006/relationships/notesSlide" Target="../notesSlides/notesSlide296.xml"/><Relationship Id="rId1" Type="http://schemas.openxmlformats.org/officeDocument/2006/relationships/slideLayout" Target="../slideLayouts/slideLayout3.xml"/><Relationship Id="rId6" Type="http://schemas.openxmlformats.org/officeDocument/2006/relationships/hyperlink" Target="http://site.surveillance-video.com/pdf/TR-TT-Series-Specsheet.pdf" TargetMode="External"/><Relationship Id="rId11" Type="http://schemas.openxmlformats.org/officeDocument/2006/relationships/hyperlink" Target="http://reverenet.com/wba/Assets/Brand_REV/SpecDocs/RT24_16500.pdf" TargetMode="External"/><Relationship Id="rId5" Type="http://schemas.openxmlformats.org/officeDocument/2006/relationships/hyperlink" Target="http://www.blackhawkenterprises.com/vtvr74002drdt.pdf" TargetMode="External"/><Relationship Id="rId10" Type="http://schemas.openxmlformats.org/officeDocument/2006/relationships/slide" Target="slide477.xml"/><Relationship Id="rId4" Type="http://schemas.openxmlformats.org/officeDocument/2006/relationships/slide" Target="slide478.xml"/><Relationship Id="rId9" Type="http://schemas.openxmlformats.org/officeDocument/2006/relationships/slide" Target="slide482.xml"/></Relationships>
</file>

<file path=ppt/slides/_rels/slide486.xml.rels><?xml version="1.0" encoding="UTF-8" standalone="yes"?>
<Relationships xmlns="http://schemas.openxmlformats.org/package/2006/relationships"><Relationship Id="rId8" Type="http://schemas.openxmlformats.org/officeDocument/2006/relationships/image" Target="../media/image395.png"/><Relationship Id="rId3" Type="http://schemas.openxmlformats.org/officeDocument/2006/relationships/slide" Target="slide477.xml"/><Relationship Id="rId7" Type="http://schemas.openxmlformats.org/officeDocument/2006/relationships/slide" Target="slide478.xml"/><Relationship Id="rId2" Type="http://schemas.openxmlformats.org/officeDocument/2006/relationships/notesSlide" Target="../notesSlides/notesSlide297.xml"/><Relationship Id="rId1" Type="http://schemas.openxmlformats.org/officeDocument/2006/relationships/slideLayout" Target="../slideLayouts/slideLayout3.xml"/><Relationship Id="rId6" Type="http://schemas.openxmlformats.org/officeDocument/2006/relationships/hyperlink" Target="http://reliablecctv.com/alt_pdfs/GE_DS_S7711D.pdf" TargetMode="External"/><Relationship Id="rId5" Type="http://schemas.openxmlformats.org/officeDocument/2006/relationships/image" Target="../media/image394.png"/><Relationship Id="rId4" Type="http://schemas.openxmlformats.org/officeDocument/2006/relationships/image" Target="../media/image393.png"/><Relationship Id="rId9" Type="http://schemas.openxmlformats.org/officeDocument/2006/relationships/slide" Target="slide422.xml"/></Relationships>
</file>

<file path=ppt/slides/_rels/slide487.xml.rels><?xml version="1.0" encoding="UTF-8" standalone="yes"?>
<Relationships xmlns="http://schemas.openxmlformats.org/package/2006/relationships"><Relationship Id="rId3" Type="http://schemas.openxmlformats.org/officeDocument/2006/relationships/hyperlink" Target="http://reverenet.com/wba/Assets/Brand_REV/SpecDocs/RT24_16500.pdf" TargetMode="External"/><Relationship Id="rId2" Type="http://schemas.openxmlformats.org/officeDocument/2006/relationships/notesSlide" Target="../notesSlides/notesSlide298.xml"/><Relationship Id="rId1" Type="http://schemas.openxmlformats.org/officeDocument/2006/relationships/slideLayout" Target="../slideLayouts/slideLayout3.xml"/><Relationship Id="rId6" Type="http://schemas.openxmlformats.org/officeDocument/2006/relationships/image" Target="../media/image397.png"/><Relationship Id="rId5" Type="http://schemas.openxmlformats.org/officeDocument/2006/relationships/image" Target="../media/image396.png"/><Relationship Id="rId4" Type="http://schemas.openxmlformats.org/officeDocument/2006/relationships/slide" Target="slide477.xml"/></Relationships>
</file>

<file path=ppt/slides/_rels/slide488.xml.rels><?xml version="1.0" encoding="UTF-8" standalone="yes"?>
<Relationships xmlns="http://schemas.openxmlformats.org/package/2006/relationships"><Relationship Id="rId8" Type="http://schemas.openxmlformats.org/officeDocument/2006/relationships/image" Target="../media/image400.png"/><Relationship Id="rId3" Type="http://schemas.openxmlformats.org/officeDocument/2006/relationships/hyperlink" Target="http://www.blackhawkenterprises.com/vtvr74002drdt.pdf" TargetMode="External"/><Relationship Id="rId7" Type="http://schemas.openxmlformats.org/officeDocument/2006/relationships/image" Target="../media/image399.png"/><Relationship Id="rId2" Type="http://schemas.openxmlformats.org/officeDocument/2006/relationships/notesSlide" Target="../notesSlides/notesSlide299.xml"/><Relationship Id="rId1" Type="http://schemas.openxmlformats.org/officeDocument/2006/relationships/slideLayout" Target="../slideLayouts/slideLayout3.xml"/><Relationship Id="rId6" Type="http://schemas.openxmlformats.org/officeDocument/2006/relationships/image" Target="../media/image398.png"/><Relationship Id="rId5" Type="http://schemas.openxmlformats.org/officeDocument/2006/relationships/slide" Target="slide477.xml"/><Relationship Id="rId4" Type="http://schemas.openxmlformats.org/officeDocument/2006/relationships/slide" Target="slide478.xml"/><Relationship Id="rId9" Type="http://schemas.openxmlformats.org/officeDocument/2006/relationships/image" Target="../media/image401.png"/></Relationships>
</file>

<file path=ppt/slides/_rels/slide489.xml.rels><?xml version="1.0" encoding="UTF-8" standalone="yes"?>
<Relationships xmlns="http://schemas.openxmlformats.org/package/2006/relationships"><Relationship Id="rId8" Type="http://schemas.openxmlformats.org/officeDocument/2006/relationships/image" Target="../media/image399.png"/><Relationship Id="rId3" Type="http://schemas.openxmlformats.org/officeDocument/2006/relationships/hyperlink" Target="http://www.altram.com.pl/stara/Katalogi/Ifs/ivtvr5030.pdf" TargetMode="External"/><Relationship Id="rId7" Type="http://schemas.openxmlformats.org/officeDocument/2006/relationships/image" Target="../media/image403.png"/><Relationship Id="rId2" Type="http://schemas.openxmlformats.org/officeDocument/2006/relationships/notesSlide" Target="../notesSlides/notesSlide300.xml"/><Relationship Id="rId1" Type="http://schemas.openxmlformats.org/officeDocument/2006/relationships/slideLayout" Target="../slideLayouts/slideLayout3.xml"/><Relationship Id="rId6" Type="http://schemas.openxmlformats.org/officeDocument/2006/relationships/image" Target="../media/image402.png"/><Relationship Id="rId11" Type="http://schemas.openxmlformats.org/officeDocument/2006/relationships/slide" Target="slide422.xml"/><Relationship Id="rId5" Type="http://schemas.openxmlformats.org/officeDocument/2006/relationships/slide" Target="slide477.xml"/><Relationship Id="rId10" Type="http://schemas.openxmlformats.org/officeDocument/2006/relationships/image" Target="../media/image404.png"/><Relationship Id="rId4" Type="http://schemas.openxmlformats.org/officeDocument/2006/relationships/slide" Target="slide478.xml"/><Relationship Id="rId9" Type="http://schemas.openxmlformats.org/officeDocument/2006/relationships/image" Target="../media/image400.png"/></Relationships>
</file>

<file path=ppt/slides/_rels/slide49.xml.rels><?xml version="1.0" encoding="UTF-8" standalone="yes"?>
<Relationships xmlns="http://schemas.openxmlformats.org/package/2006/relationships"><Relationship Id="rId3" Type="http://schemas.openxmlformats.org/officeDocument/2006/relationships/slide" Target="slide42.xml"/><Relationship Id="rId2" Type="http://schemas.openxmlformats.org/officeDocument/2006/relationships/notesSlide" Target="../notesSlides/notesSlide33.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S1105247&amp;version=" TargetMode="External"/><Relationship Id="rId4" Type="http://schemas.openxmlformats.org/officeDocument/2006/relationships/hyperlink" Target="https://dcc.ligo.org/cgi-bin/private/DocDB/ShowDocument?.submit=Number&amp;docid=D1200890&amp;version=" TargetMode="External"/></Relationships>
</file>

<file path=ppt/slides/_rels/slide490.xml.rels><?xml version="1.0" encoding="UTF-8" standalone="yes"?>
<Relationships xmlns="http://schemas.openxmlformats.org/package/2006/relationships"><Relationship Id="rId8" Type="http://schemas.openxmlformats.org/officeDocument/2006/relationships/image" Target="../media/image406.png"/><Relationship Id="rId3" Type="http://schemas.openxmlformats.org/officeDocument/2006/relationships/hyperlink" Target="http://www.transition.com/transitionnetworks/Uploads/Downloads/Obsolete/33118_JECF01.pdf" TargetMode="External"/><Relationship Id="rId7" Type="http://schemas.openxmlformats.org/officeDocument/2006/relationships/image" Target="../media/image405.png"/><Relationship Id="rId2" Type="http://schemas.openxmlformats.org/officeDocument/2006/relationships/notesSlide" Target="../notesSlides/notesSlide301.xml"/><Relationship Id="rId1" Type="http://schemas.openxmlformats.org/officeDocument/2006/relationships/slideLayout" Target="../slideLayouts/slideLayout3.xml"/><Relationship Id="rId6" Type="http://schemas.openxmlformats.org/officeDocument/2006/relationships/slide" Target="slide477.xml"/><Relationship Id="rId5" Type="http://schemas.openxmlformats.org/officeDocument/2006/relationships/slide" Target="slide482.xml"/><Relationship Id="rId10" Type="http://schemas.openxmlformats.org/officeDocument/2006/relationships/slide" Target="slide428.xml"/><Relationship Id="rId4" Type="http://schemas.openxmlformats.org/officeDocument/2006/relationships/slide" Target="slide481.xml"/><Relationship Id="rId9" Type="http://schemas.openxmlformats.org/officeDocument/2006/relationships/slide" Target="slide427.xml"/></Relationships>
</file>

<file path=ppt/slides/_rels/slide491.xml.rels><?xml version="1.0" encoding="UTF-8" standalone="yes"?>
<Relationships xmlns="http://schemas.openxmlformats.org/package/2006/relationships"><Relationship Id="rId3" Type="http://schemas.openxmlformats.org/officeDocument/2006/relationships/hyperlink" Target="http://site.surveillance-video.com/pdf/TR-TT-Series-Specsheet.pdf" TargetMode="External"/><Relationship Id="rId7" Type="http://schemas.openxmlformats.org/officeDocument/2006/relationships/image" Target="../media/image408.png"/><Relationship Id="rId2" Type="http://schemas.openxmlformats.org/officeDocument/2006/relationships/notesSlide" Target="../notesSlides/notesSlide302.xml"/><Relationship Id="rId1" Type="http://schemas.openxmlformats.org/officeDocument/2006/relationships/slideLayout" Target="../slideLayouts/slideLayout3.xml"/><Relationship Id="rId6" Type="http://schemas.openxmlformats.org/officeDocument/2006/relationships/image" Target="../media/image407.png"/><Relationship Id="rId5" Type="http://schemas.openxmlformats.org/officeDocument/2006/relationships/slide" Target="slide477.xml"/><Relationship Id="rId4" Type="http://schemas.openxmlformats.org/officeDocument/2006/relationships/slide" Target="slide478.xml"/></Relationships>
</file>

<file path=ppt/slides/_rels/slide492.xml.rels><?xml version="1.0" encoding="UTF-8" standalone="yes"?>
<Relationships xmlns="http://schemas.openxmlformats.org/package/2006/relationships"><Relationship Id="rId8" Type="http://schemas.openxmlformats.org/officeDocument/2006/relationships/slide" Target="slide481.xml"/><Relationship Id="rId3" Type="http://schemas.openxmlformats.org/officeDocument/2006/relationships/image" Target="../media/image332.png"/><Relationship Id="rId7" Type="http://schemas.openxmlformats.org/officeDocument/2006/relationships/slide" Target="slide480.xml"/><Relationship Id="rId2" Type="http://schemas.openxmlformats.org/officeDocument/2006/relationships/notesSlide" Target="../notesSlides/notesSlide303.xml"/><Relationship Id="rId1" Type="http://schemas.openxmlformats.org/officeDocument/2006/relationships/slideLayout" Target="../slideLayouts/slideLayout3.xml"/><Relationship Id="rId6" Type="http://schemas.openxmlformats.org/officeDocument/2006/relationships/image" Target="../media/image349.png"/><Relationship Id="rId5" Type="http://schemas.openxmlformats.org/officeDocument/2006/relationships/image" Target="../media/image348.png"/><Relationship Id="rId4" Type="http://schemas.openxmlformats.org/officeDocument/2006/relationships/hyperlink" Target="http://www.apcmedia.com/salestools/ASTE-6Z8LUA_R3_EN.pdf" TargetMode="External"/><Relationship Id="rId9" Type="http://schemas.openxmlformats.org/officeDocument/2006/relationships/slide" Target="slide471.xml"/></Relationships>
</file>

<file path=ppt/slides/_rels/slide493.xml.rels><?xml version="1.0" encoding="UTF-8" standalone="yes"?>
<Relationships xmlns="http://schemas.openxmlformats.org/package/2006/relationships"><Relationship Id="rId8" Type="http://schemas.openxmlformats.org/officeDocument/2006/relationships/image" Target="../media/image14.png"/><Relationship Id="rId13" Type="http://schemas.openxmlformats.org/officeDocument/2006/relationships/image" Target="../media/image367.png"/><Relationship Id="rId18" Type="http://schemas.openxmlformats.org/officeDocument/2006/relationships/image" Target="../media/image29.png"/><Relationship Id="rId3" Type="http://schemas.openxmlformats.org/officeDocument/2006/relationships/image" Target="../media/image11.png"/><Relationship Id="rId21" Type="http://schemas.openxmlformats.org/officeDocument/2006/relationships/image" Target="../media/image369.png"/><Relationship Id="rId7" Type="http://schemas.openxmlformats.org/officeDocument/2006/relationships/image" Target="../media/image119.png"/><Relationship Id="rId12" Type="http://schemas.openxmlformats.org/officeDocument/2006/relationships/image" Target="../media/image366.png"/><Relationship Id="rId17" Type="http://schemas.openxmlformats.org/officeDocument/2006/relationships/slide" Target="slide45.xml"/><Relationship Id="rId2" Type="http://schemas.openxmlformats.org/officeDocument/2006/relationships/notesSlide" Target="../notesSlides/notesSlide304.xml"/><Relationship Id="rId16" Type="http://schemas.openxmlformats.org/officeDocument/2006/relationships/slide" Target="slide49.xml"/><Relationship Id="rId20" Type="http://schemas.openxmlformats.org/officeDocument/2006/relationships/slide" Target="slide450.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hyperlink" Target="https://dcc.ligo.org/cgi-bin/private/DocDB/ShowDocument?docid=13265" TargetMode="External"/><Relationship Id="rId5" Type="http://schemas.openxmlformats.org/officeDocument/2006/relationships/hyperlink" Target="https://dcc.ligo.org/cgi-bin/private/DocDB/ShowDocument?docid=12397" TargetMode="External"/><Relationship Id="rId15" Type="http://schemas.openxmlformats.org/officeDocument/2006/relationships/image" Target="../media/image28.png"/><Relationship Id="rId10" Type="http://schemas.openxmlformats.org/officeDocument/2006/relationships/image" Target="../media/image30.png"/><Relationship Id="rId19" Type="http://schemas.openxmlformats.org/officeDocument/2006/relationships/slide" Target="slide52.xml"/><Relationship Id="rId4" Type="http://schemas.openxmlformats.org/officeDocument/2006/relationships/image" Target="../media/image12.png"/><Relationship Id="rId9" Type="http://schemas.openxmlformats.org/officeDocument/2006/relationships/image" Target="../media/image19.png"/><Relationship Id="rId14" Type="http://schemas.openxmlformats.org/officeDocument/2006/relationships/slide" Target="slide42.xml"/></Relationships>
</file>

<file path=ppt/slides/_rels/slide494.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9.xml"/><Relationship Id="rId18" Type="http://schemas.openxmlformats.org/officeDocument/2006/relationships/hyperlink" Target="https://dcc.ligo.org/cgi-bin/private/DocDB/ShowDocument?.submit=Number&amp;docid=T1000702&amp;version=" TargetMode="Externa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17" Type="http://schemas.openxmlformats.org/officeDocument/2006/relationships/image" Target="../media/image14.png"/><Relationship Id="rId2" Type="http://schemas.openxmlformats.org/officeDocument/2006/relationships/notesSlide" Target="../notesSlides/notesSlide305.xml"/><Relationship Id="rId16" Type="http://schemas.openxmlformats.org/officeDocument/2006/relationships/image" Target="../media/image410.png"/><Relationship Id="rId20" Type="http://schemas.openxmlformats.org/officeDocument/2006/relationships/hyperlink" Target="https://dcc.ligo.org/cgi-bin/private/DocDB/ShowDocument?.submit=Number&amp;docid=D1102206&amp;version="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258&amp;version=" TargetMode="External"/><Relationship Id="rId11" Type="http://schemas.openxmlformats.org/officeDocument/2006/relationships/slide" Target="slide42.xml"/><Relationship Id="rId5" Type="http://schemas.openxmlformats.org/officeDocument/2006/relationships/image" Target="../media/image13.png"/><Relationship Id="rId15" Type="http://schemas.openxmlformats.org/officeDocument/2006/relationships/image" Target="../media/image409.png"/><Relationship Id="rId10" Type="http://schemas.openxmlformats.org/officeDocument/2006/relationships/image" Target="../media/image29.png"/><Relationship Id="rId19" Type="http://schemas.openxmlformats.org/officeDocument/2006/relationships/image" Target="../media/image119.png"/><Relationship Id="rId4" Type="http://schemas.openxmlformats.org/officeDocument/2006/relationships/image" Target="../media/image12.png"/><Relationship Id="rId9" Type="http://schemas.openxmlformats.org/officeDocument/2006/relationships/slide" Target="slide51.xml"/><Relationship Id="rId14" Type="http://schemas.openxmlformats.org/officeDocument/2006/relationships/slide" Target="slide450.xml"/></Relationships>
</file>

<file path=ppt/slides/_rels/slide495.xml.rels><?xml version="1.0" encoding="UTF-8" standalone="yes"?>
<Relationships xmlns="http://schemas.openxmlformats.org/package/2006/relationships"><Relationship Id="rId8" Type="http://schemas.openxmlformats.org/officeDocument/2006/relationships/hyperlink" Target="https://dcc.ligo.org/cgi-bin/private/DocDB/ShowDocument?docid=13265" TargetMode="External"/><Relationship Id="rId13" Type="http://schemas.openxmlformats.org/officeDocument/2006/relationships/image" Target="../media/image29.png"/><Relationship Id="rId3" Type="http://schemas.openxmlformats.org/officeDocument/2006/relationships/image" Target="../media/image11.png"/><Relationship Id="rId7" Type="http://schemas.openxmlformats.org/officeDocument/2006/relationships/image" Target="../media/image30.png"/><Relationship Id="rId12" Type="http://schemas.openxmlformats.org/officeDocument/2006/relationships/slide" Target="slide45.xml"/><Relationship Id="rId2" Type="http://schemas.openxmlformats.org/officeDocument/2006/relationships/notesSlide" Target="../notesSlides/notesSlide306.xml"/><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slide" Target="slide49.xml"/><Relationship Id="rId5" Type="http://schemas.openxmlformats.org/officeDocument/2006/relationships/image" Target="../media/image13.png"/><Relationship Id="rId15" Type="http://schemas.openxmlformats.org/officeDocument/2006/relationships/slide" Target="slide450.xml"/><Relationship Id="rId10" Type="http://schemas.openxmlformats.org/officeDocument/2006/relationships/image" Target="../media/image28.png"/><Relationship Id="rId4" Type="http://schemas.openxmlformats.org/officeDocument/2006/relationships/image" Target="../media/image12.png"/><Relationship Id="rId9" Type="http://schemas.openxmlformats.org/officeDocument/2006/relationships/slide" Target="slide42.xml"/><Relationship Id="rId14" Type="http://schemas.openxmlformats.org/officeDocument/2006/relationships/slide" Target="slide52.xml"/></Relationships>
</file>

<file path=ppt/slides/_rels/slide496.xml.rels><?xml version="1.0" encoding="UTF-8" standalone="yes"?>
<Relationships xmlns="http://schemas.openxmlformats.org/package/2006/relationships"><Relationship Id="rId8" Type="http://schemas.openxmlformats.org/officeDocument/2006/relationships/image" Target="../media/image28.png"/><Relationship Id="rId13" Type="http://schemas.openxmlformats.org/officeDocument/2006/relationships/image" Target="../media/image30.png"/><Relationship Id="rId3" Type="http://schemas.openxmlformats.org/officeDocument/2006/relationships/image" Target="../media/image11.png"/><Relationship Id="rId7" Type="http://schemas.openxmlformats.org/officeDocument/2006/relationships/slide" Target="slide42.xml"/><Relationship Id="rId12" Type="http://schemas.openxmlformats.org/officeDocument/2006/relationships/slide" Target="slide52.xml"/><Relationship Id="rId2" Type="http://schemas.openxmlformats.org/officeDocument/2006/relationships/notesSlide" Target="../notesSlides/notesSlide307.xml"/><Relationship Id="rId1" Type="http://schemas.openxmlformats.org/officeDocument/2006/relationships/slideLayout" Target="../slideLayouts/slideLayout3.xml"/><Relationship Id="rId6" Type="http://schemas.openxmlformats.org/officeDocument/2006/relationships/image" Target="../media/image19.png"/><Relationship Id="rId11" Type="http://schemas.openxmlformats.org/officeDocument/2006/relationships/image" Target="../media/image29.png"/><Relationship Id="rId5" Type="http://schemas.openxmlformats.org/officeDocument/2006/relationships/image" Target="../media/image13.png"/><Relationship Id="rId15" Type="http://schemas.openxmlformats.org/officeDocument/2006/relationships/slide" Target="slide450.xml"/><Relationship Id="rId10" Type="http://schemas.openxmlformats.org/officeDocument/2006/relationships/slide" Target="slide45.xml"/><Relationship Id="rId4" Type="http://schemas.openxmlformats.org/officeDocument/2006/relationships/image" Target="../media/image12.png"/><Relationship Id="rId9" Type="http://schemas.openxmlformats.org/officeDocument/2006/relationships/slide" Target="slide49.xml"/><Relationship Id="rId14" Type="http://schemas.openxmlformats.org/officeDocument/2006/relationships/hyperlink" Target="https://dcc.ligo.org/cgi-bin/private/DocDB/ShowDocument?docid=13265" TargetMode="External"/></Relationships>
</file>

<file path=ppt/slides/_rels/slide497.xml.rels><?xml version="1.0" encoding="UTF-8" standalone="yes"?>
<Relationships xmlns="http://schemas.openxmlformats.org/package/2006/relationships"><Relationship Id="rId8" Type="http://schemas.openxmlformats.org/officeDocument/2006/relationships/image" Target="../media/image11.png"/><Relationship Id="rId13" Type="http://schemas.openxmlformats.org/officeDocument/2006/relationships/slide" Target="slide471.xml"/><Relationship Id="rId18" Type="http://schemas.openxmlformats.org/officeDocument/2006/relationships/hyperlink" Target="https://dcc.ligo.org/cgi-bin/private/DocDB/ShowDocument?docid=13265" TargetMode="External"/><Relationship Id="rId3" Type="http://schemas.openxmlformats.org/officeDocument/2006/relationships/slide" Target="slide44.xml"/><Relationship Id="rId21" Type="http://schemas.openxmlformats.org/officeDocument/2006/relationships/slide" Target="slide49.xml"/><Relationship Id="rId7" Type="http://schemas.openxmlformats.org/officeDocument/2006/relationships/image" Target="../media/image187.png"/><Relationship Id="rId12" Type="http://schemas.openxmlformats.org/officeDocument/2006/relationships/image" Target="../media/image19.png"/><Relationship Id="rId17" Type="http://schemas.openxmlformats.org/officeDocument/2006/relationships/slide" Target="slide499.xml"/><Relationship Id="rId2" Type="http://schemas.openxmlformats.org/officeDocument/2006/relationships/notesSlide" Target="../notesSlides/notesSlide308.xml"/><Relationship Id="rId16" Type="http://schemas.openxmlformats.org/officeDocument/2006/relationships/image" Target="../media/image30.png"/><Relationship Id="rId20"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image" Target="../media/image29.png"/><Relationship Id="rId11" Type="http://schemas.openxmlformats.org/officeDocument/2006/relationships/hyperlink" Target="https://dcc.ligo.org/cgi-bin/private/DocDB/ShowDocument?docid=3280" TargetMode="External"/><Relationship Id="rId5" Type="http://schemas.openxmlformats.org/officeDocument/2006/relationships/slide" Target="slide51.xml"/><Relationship Id="rId15" Type="http://schemas.openxmlformats.org/officeDocument/2006/relationships/hyperlink" Target="https://dcc.ligo.org/cgi-bin/private/DocDB/ShowDocument?docid=26314" TargetMode="External"/><Relationship Id="rId10" Type="http://schemas.openxmlformats.org/officeDocument/2006/relationships/image" Target="../media/image13.png"/><Relationship Id="rId19" Type="http://schemas.openxmlformats.org/officeDocument/2006/relationships/slide" Target="slide42.xml"/><Relationship Id="rId4" Type="http://schemas.openxmlformats.org/officeDocument/2006/relationships/image" Target="../media/image120.png"/><Relationship Id="rId9" Type="http://schemas.openxmlformats.org/officeDocument/2006/relationships/image" Target="../media/image12.png"/><Relationship Id="rId14" Type="http://schemas.openxmlformats.org/officeDocument/2006/relationships/hyperlink" Target="https://dcc.ligo.org/cgi-bin/private/DocDB/ShowDocument?docid=441" TargetMode="External"/><Relationship Id="rId22" Type="http://schemas.openxmlformats.org/officeDocument/2006/relationships/slide" Target="slide450.xml"/></Relationships>
</file>

<file path=ppt/slides/_rels/slide498.xml.rels><?xml version="1.0" encoding="UTF-8" standalone="yes"?>
<Relationships xmlns="http://schemas.openxmlformats.org/package/2006/relationships"><Relationship Id="rId8" Type="http://schemas.openxmlformats.org/officeDocument/2006/relationships/image" Target="../media/image199.png"/><Relationship Id="rId3" Type="http://schemas.openxmlformats.org/officeDocument/2006/relationships/hyperlink" Target="https://dcc.ligo.org/cgi-bin/private/DocDB/ShowDocument?docid=26314" TargetMode="External"/><Relationship Id="rId7" Type="http://schemas.openxmlformats.org/officeDocument/2006/relationships/image" Target="../media/image198.png"/><Relationship Id="rId12" Type="http://schemas.openxmlformats.org/officeDocument/2006/relationships/slide" Target="slide497.xml"/><Relationship Id="rId2" Type="http://schemas.openxmlformats.org/officeDocument/2006/relationships/image" Target="../media/image19.png"/><Relationship Id="rId1" Type="http://schemas.openxmlformats.org/officeDocument/2006/relationships/slideLayout" Target="../slideLayouts/slideLayout3.xml"/><Relationship Id="rId6" Type="http://schemas.openxmlformats.org/officeDocument/2006/relationships/image" Target="../media/image36.png"/><Relationship Id="rId11" Type="http://schemas.openxmlformats.org/officeDocument/2006/relationships/image" Target="../media/image200.png"/><Relationship Id="rId5" Type="http://schemas.openxmlformats.org/officeDocument/2006/relationships/image" Target="../media/image44.png"/><Relationship Id="rId10" Type="http://schemas.openxmlformats.org/officeDocument/2006/relationships/hyperlink" Target="https://dcc.ligo.org/cgi-bin/private/DocDB/ShowDocument?docid=39499" TargetMode="External"/><Relationship Id="rId4" Type="http://schemas.openxmlformats.org/officeDocument/2006/relationships/hyperlink" Target="https://dcc.ligo.org/cgi-bin/private/DocDB/ShowDocument?docid=441" TargetMode="External"/><Relationship Id="rId9" Type="http://schemas.openxmlformats.org/officeDocument/2006/relationships/image" Target="../media/image188.png"/></Relationships>
</file>

<file path=ppt/slides/_rels/slide499.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309.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5" Type="http://schemas.openxmlformats.org/officeDocument/2006/relationships/image" Target="../media/image34.png"/><Relationship Id="rId10" Type="http://schemas.openxmlformats.org/officeDocument/2006/relationships/slide" Target="slide497.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5.png"/></Relationships>
</file>

<file path=ppt/slides/_rels/slide5.xml.rels><?xml version="1.0" encoding="UTF-8" standalone="yes"?>
<Relationships xmlns="http://schemas.openxmlformats.org/package/2006/relationships"><Relationship Id="rId8" Type="http://schemas.openxmlformats.org/officeDocument/2006/relationships/slide" Target="slide214.xml"/><Relationship Id="rId13" Type="http://schemas.openxmlformats.org/officeDocument/2006/relationships/slide" Target="slide1.xml"/><Relationship Id="rId3" Type="http://schemas.openxmlformats.org/officeDocument/2006/relationships/slide" Target="slide56.xml"/><Relationship Id="rId7" Type="http://schemas.openxmlformats.org/officeDocument/2006/relationships/slide" Target="slide208.xml"/><Relationship Id="rId12" Type="http://schemas.openxmlformats.org/officeDocument/2006/relationships/slide" Target="slide450.xml"/><Relationship Id="rId2" Type="http://schemas.openxmlformats.org/officeDocument/2006/relationships/notesSlide" Target="../notesSlides/notesSlide3.xml"/><Relationship Id="rId1" Type="http://schemas.openxmlformats.org/officeDocument/2006/relationships/slideLayout" Target="../slideLayouts/slideLayout2.xml"/><Relationship Id="rId6" Type="http://schemas.openxmlformats.org/officeDocument/2006/relationships/slide" Target="slide183.xml"/><Relationship Id="rId11" Type="http://schemas.openxmlformats.org/officeDocument/2006/relationships/slide" Target="slide402.xml"/><Relationship Id="rId5" Type="http://schemas.openxmlformats.org/officeDocument/2006/relationships/slide" Target="slide112.xml"/><Relationship Id="rId10" Type="http://schemas.openxmlformats.org/officeDocument/2006/relationships/slide" Target="slide34.xml"/><Relationship Id="rId4" Type="http://schemas.openxmlformats.org/officeDocument/2006/relationships/slide" Target="slide71.xml"/><Relationship Id="rId9" Type="http://schemas.openxmlformats.org/officeDocument/2006/relationships/slide" Target="slide265.xml"/><Relationship Id="rId14" Type="http://schemas.openxmlformats.org/officeDocument/2006/relationships/slide" Target="slide69.xml"/></Relationships>
</file>

<file path=ppt/slides/_rels/slide50.xml.rels><?xml version="1.0" encoding="UTF-8" standalone="yes"?>
<Relationships xmlns="http://schemas.openxmlformats.org/package/2006/relationships"><Relationship Id="rId3" Type="http://schemas.openxmlformats.org/officeDocument/2006/relationships/slide" Target="slide43.xml"/><Relationship Id="rId2" Type="http://schemas.openxmlformats.org/officeDocument/2006/relationships/notesSlide" Target="../notesSlides/notesSlide34.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er&amp;docid=D1200891&amp;version=" TargetMode="External"/><Relationship Id="rId5" Type="http://schemas.openxmlformats.org/officeDocument/2006/relationships/hyperlink" Target="https://dcc.ligo.org/cgi-bin/private/DocDB/ShowDocument?.submit=Number&amp;docid=D1200891&amp;version=" TargetMode="External"/><Relationship Id="rId4" Type="http://schemas.openxmlformats.org/officeDocument/2006/relationships/hyperlink" Target="https://dcc.ligo.org/cgi-bin/private/DocDB/ShowDocument?.submit=Number&amp;docid=S1105248&amp;version=" TargetMode="External"/></Relationships>
</file>

<file path=ppt/slides/_rels/slide500.xml.rels><?xml version="1.0" encoding="UTF-8" standalone="yes"?>
<Relationships xmlns="http://schemas.openxmlformats.org/package/2006/relationships"><Relationship Id="rId8"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41.png"/><Relationship Id="rId2" Type="http://schemas.openxmlformats.org/officeDocument/2006/relationships/notesSlide" Target="../notesSlides/notesSlide310.xml"/><Relationship Id="rId1" Type="http://schemas.openxmlformats.org/officeDocument/2006/relationships/slideLayout" Target="../slideLayouts/slideLayout3.xml"/><Relationship Id="rId6" Type="http://schemas.openxmlformats.org/officeDocument/2006/relationships/image" Target="../media/image38.png"/><Relationship Id="rId5" Type="http://schemas.openxmlformats.org/officeDocument/2006/relationships/image" Target="../media/image411.png"/><Relationship Id="rId10" Type="http://schemas.openxmlformats.org/officeDocument/2006/relationships/image" Target="../media/image119.png"/><Relationship Id="rId4" Type="http://schemas.openxmlformats.org/officeDocument/2006/relationships/hyperlink" Target="https://dcc.ligo.org/cgi-bin/private/DocDB/ShowDocument?.submit=Number&amp;docid=D1102206&amp;version=" TargetMode="External"/><Relationship Id="rId9" Type="http://schemas.openxmlformats.org/officeDocument/2006/relationships/slide" Target="slide494.xml"/></Relationships>
</file>

<file path=ppt/slides/_rels/slide501.xml.rels><?xml version="1.0" encoding="UTF-8" standalone="yes"?>
<Relationships xmlns="http://schemas.openxmlformats.org/package/2006/relationships"><Relationship Id="rId8" Type="http://schemas.openxmlformats.org/officeDocument/2006/relationships/image" Target="../media/image119.png"/><Relationship Id="rId13" Type="http://schemas.openxmlformats.org/officeDocument/2006/relationships/image" Target="../media/image376.png"/><Relationship Id="rId18" Type="http://schemas.openxmlformats.org/officeDocument/2006/relationships/image" Target="../media/image29.png"/><Relationship Id="rId3" Type="http://schemas.openxmlformats.org/officeDocument/2006/relationships/image" Target="../media/image11.png"/><Relationship Id="rId21" Type="http://schemas.openxmlformats.org/officeDocument/2006/relationships/slide" Target="slide49.xml"/><Relationship Id="rId7" Type="http://schemas.openxmlformats.org/officeDocument/2006/relationships/image" Target="../media/image13.png"/><Relationship Id="rId12" Type="http://schemas.openxmlformats.org/officeDocument/2006/relationships/image" Target="../media/image375.png"/><Relationship Id="rId17" Type="http://schemas.openxmlformats.org/officeDocument/2006/relationships/slide" Target="slide51.xml"/><Relationship Id="rId2" Type="http://schemas.openxmlformats.org/officeDocument/2006/relationships/notesSlide" Target="../notesSlides/notesSlide311.xml"/><Relationship Id="rId16" Type="http://schemas.openxmlformats.org/officeDocument/2006/relationships/image" Target="../media/image120.png"/><Relationship Id="rId20" Type="http://schemas.openxmlformats.org/officeDocument/2006/relationships/image" Target="../media/image28.png"/><Relationship Id="rId1" Type="http://schemas.openxmlformats.org/officeDocument/2006/relationships/slideLayout" Target="../slideLayouts/slideLayout3.xml"/><Relationship Id="rId6" Type="http://schemas.openxmlformats.org/officeDocument/2006/relationships/hyperlink" Target="https://dcc.ligo.org/cgi-bin/private/DocDB/ShowDocument?docid=12242" TargetMode="External"/><Relationship Id="rId11" Type="http://schemas.openxmlformats.org/officeDocument/2006/relationships/image" Target="../media/image374.png"/><Relationship Id="rId5" Type="http://schemas.openxmlformats.org/officeDocument/2006/relationships/image" Target="../media/image383.png"/><Relationship Id="rId15" Type="http://schemas.openxmlformats.org/officeDocument/2006/relationships/slide" Target="slide44.xml"/><Relationship Id="rId10" Type="http://schemas.openxmlformats.org/officeDocument/2006/relationships/image" Target="../media/image14.png"/><Relationship Id="rId19" Type="http://schemas.openxmlformats.org/officeDocument/2006/relationships/slide" Target="slide42.xml"/><Relationship Id="rId4" Type="http://schemas.openxmlformats.org/officeDocument/2006/relationships/image" Target="../media/image12.png"/><Relationship Id="rId9" Type="http://schemas.openxmlformats.org/officeDocument/2006/relationships/image" Target="../media/image19.png"/><Relationship Id="rId14" Type="http://schemas.openxmlformats.org/officeDocument/2006/relationships/slide" Target="slide450.xml"/><Relationship Id="rId22" Type="http://schemas.openxmlformats.org/officeDocument/2006/relationships/image" Target="../media/image379.png"/></Relationships>
</file>

<file path=ppt/slides/_rels/slide502.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9.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312.xml"/><Relationship Id="rId1" Type="http://schemas.openxmlformats.org/officeDocument/2006/relationships/slideLayout" Target="../slideLayouts/slideLayout3.xml"/><Relationship Id="rId6" Type="http://schemas.openxmlformats.org/officeDocument/2006/relationships/slide" Target="slide450.xml"/><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image" Target="../media/image29.png"/><Relationship Id="rId4" Type="http://schemas.openxmlformats.org/officeDocument/2006/relationships/image" Target="../media/image12.png"/><Relationship Id="rId9" Type="http://schemas.openxmlformats.org/officeDocument/2006/relationships/slide" Target="slide51.xml"/></Relationships>
</file>

<file path=ppt/slides/_rels/slide503.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9.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313.xml"/><Relationship Id="rId1" Type="http://schemas.openxmlformats.org/officeDocument/2006/relationships/slideLayout" Target="../slideLayouts/slideLayout3.xml"/><Relationship Id="rId6" Type="http://schemas.openxmlformats.org/officeDocument/2006/relationships/slide" Target="slide450.xml"/><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image" Target="../media/image29.png"/><Relationship Id="rId4" Type="http://schemas.openxmlformats.org/officeDocument/2006/relationships/image" Target="../media/image12.png"/><Relationship Id="rId9" Type="http://schemas.openxmlformats.org/officeDocument/2006/relationships/slide" Target="slide51.xml"/></Relationships>
</file>

<file path=ppt/slides/_rels/slide504.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slide" Target="slide49.xml"/><Relationship Id="rId3" Type="http://schemas.openxmlformats.org/officeDocument/2006/relationships/image" Target="../media/image11.png"/><Relationship Id="rId7" Type="http://schemas.openxmlformats.org/officeDocument/2006/relationships/slide" Target="slide44.xml"/><Relationship Id="rId12" Type="http://schemas.openxmlformats.org/officeDocument/2006/relationships/image" Target="../media/image28.png"/><Relationship Id="rId2" Type="http://schemas.openxmlformats.org/officeDocument/2006/relationships/notesSlide" Target="../notesSlides/notesSlide314.xml"/><Relationship Id="rId1" Type="http://schemas.openxmlformats.org/officeDocument/2006/relationships/slideLayout" Target="../slideLayouts/slideLayout3.xml"/><Relationship Id="rId6" Type="http://schemas.openxmlformats.org/officeDocument/2006/relationships/slide" Target="slide450.xml"/><Relationship Id="rId11" Type="http://schemas.openxmlformats.org/officeDocument/2006/relationships/slide" Target="slide42.xml"/><Relationship Id="rId5" Type="http://schemas.openxmlformats.org/officeDocument/2006/relationships/image" Target="../media/image13.png"/><Relationship Id="rId10" Type="http://schemas.openxmlformats.org/officeDocument/2006/relationships/image" Target="../media/image29.png"/><Relationship Id="rId4" Type="http://schemas.openxmlformats.org/officeDocument/2006/relationships/image" Target="../media/image12.png"/><Relationship Id="rId9" Type="http://schemas.openxmlformats.org/officeDocument/2006/relationships/slide" Target="slide51.xml"/></Relationships>
</file>

<file path=ppt/slides/_rels/slide505.xml.rels><?xml version="1.0" encoding="UTF-8" standalone="yes"?>
<Relationships xmlns="http://schemas.openxmlformats.org/package/2006/relationships"><Relationship Id="rId8" Type="http://schemas.openxmlformats.org/officeDocument/2006/relationships/slide" Target="slide516.xml"/><Relationship Id="rId3" Type="http://schemas.openxmlformats.org/officeDocument/2006/relationships/slide" Target="slide508.xml"/><Relationship Id="rId7" Type="http://schemas.openxmlformats.org/officeDocument/2006/relationships/slide" Target="slide514.xml"/><Relationship Id="rId12" Type="http://schemas.openxmlformats.org/officeDocument/2006/relationships/slide" Target="slide2.xml"/><Relationship Id="rId2" Type="http://schemas.openxmlformats.org/officeDocument/2006/relationships/notesSlide" Target="../notesSlides/notesSlide315.xml"/><Relationship Id="rId1" Type="http://schemas.openxmlformats.org/officeDocument/2006/relationships/slideLayout" Target="../slideLayouts/slideLayout3.xml"/><Relationship Id="rId6" Type="http://schemas.openxmlformats.org/officeDocument/2006/relationships/slide" Target="slide510.xml"/><Relationship Id="rId11" Type="http://schemas.openxmlformats.org/officeDocument/2006/relationships/slide" Target="slide10.xml"/><Relationship Id="rId5" Type="http://schemas.openxmlformats.org/officeDocument/2006/relationships/slide" Target="slide506.xml"/><Relationship Id="rId10" Type="http://schemas.openxmlformats.org/officeDocument/2006/relationships/slide" Target="slide4.xml"/><Relationship Id="rId4" Type="http://schemas.openxmlformats.org/officeDocument/2006/relationships/slide" Target="slide512.xml"/><Relationship Id="rId9" Type="http://schemas.openxmlformats.org/officeDocument/2006/relationships/slide" Target="slide518.xml"/></Relationships>
</file>

<file path=ppt/slides/_rels/slide506.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70081&amp;version=" TargetMode="External"/><Relationship Id="rId3" Type="http://schemas.openxmlformats.org/officeDocument/2006/relationships/image" Target="../media/image11.png"/><Relationship Id="rId7" Type="http://schemas.openxmlformats.org/officeDocument/2006/relationships/image" Target="../media/image19.png"/><Relationship Id="rId12" Type="http://schemas.openxmlformats.org/officeDocument/2006/relationships/hyperlink" Target="https://dcc.ligo.org/cgi-bin/private/DocDB/ShowDocument?docid=17237" TargetMode="External"/><Relationship Id="rId2" Type="http://schemas.openxmlformats.org/officeDocument/2006/relationships/notesSlide" Target="../notesSlides/notesSlide316.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20972" TargetMode="External"/><Relationship Id="rId11" Type="http://schemas.openxmlformats.org/officeDocument/2006/relationships/image" Target="../media/image333.png"/><Relationship Id="rId5" Type="http://schemas.openxmlformats.org/officeDocument/2006/relationships/image" Target="../media/image13.png"/><Relationship Id="rId10" Type="http://schemas.openxmlformats.org/officeDocument/2006/relationships/slide" Target="slide505.xml"/><Relationship Id="rId4" Type="http://schemas.openxmlformats.org/officeDocument/2006/relationships/image" Target="../media/image12.png"/><Relationship Id="rId9" Type="http://schemas.openxmlformats.org/officeDocument/2006/relationships/image" Target="../media/image119.png"/></Relationships>
</file>

<file path=ppt/slides/_rels/slide507.xml.rels><?xml version="1.0" encoding="UTF-8" standalone="yes"?>
<Relationships xmlns="http://schemas.openxmlformats.org/package/2006/relationships"><Relationship Id="rId8" Type="http://schemas.openxmlformats.org/officeDocument/2006/relationships/image" Target="../media/image413.png"/><Relationship Id="rId13" Type="http://schemas.openxmlformats.org/officeDocument/2006/relationships/image" Target="../media/image170.png"/><Relationship Id="rId3" Type="http://schemas.openxmlformats.org/officeDocument/2006/relationships/image" Target="../media/image176.png"/><Relationship Id="rId7" Type="http://schemas.openxmlformats.org/officeDocument/2006/relationships/image" Target="../media/image175.png"/><Relationship Id="rId12" Type="http://schemas.openxmlformats.org/officeDocument/2006/relationships/image" Target="../media/image169.png"/><Relationship Id="rId2" Type="http://schemas.openxmlformats.org/officeDocument/2006/relationships/notesSlide" Target="../notesSlides/notesSlide317.xml"/><Relationship Id="rId1" Type="http://schemas.openxmlformats.org/officeDocument/2006/relationships/slideLayout" Target="../slideLayouts/slideLayout3.xml"/><Relationship Id="rId6" Type="http://schemas.openxmlformats.org/officeDocument/2006/relationships/image" Target="../media/image174.png"/><Relationship Id="rId11" Type="http://schemas.openxmlformats.org/officeDocument/2006/relationships/image" Target="../media/image168.png"/><Relationship Id="rId5" Type="http://schemas.openxmlformats.org/officeDocument/2006/relationships/image" Target="../media/image177.png"/><Relationship Id="rId10" Type="http://schemas.openxmlformats.org/officeDocument/2006/relationships/image" Target="../media/image415.jpeg"/><Relationship Id="rId4" Type="http://schemas.openxmlformats.org/officeDocument/2006/relationships/image" Target="../media/image412.png"/><Relationship Id="rId9" Type="http://schemas.openxmlformats.org/officeDocument/2006/relationships/image" Target="../media/image414.jpeg"/><Relationship Id="rId14" Type="http://schemas.openxmlformats.org/officeDocument/2006/relationships/image" Target="../media/image171.png"/></Relationships>
</file>

<file path=ppt/slides/_rels/slide508.xml.rels><?xml version="1.0" encoding="UTF-8" standalone="yes"?>
<Relationships xmlns="http://schemas.openxmlformats.org/package/2006/relationships"><Relationship Id="rId8" Type="http://schemas.openxmlformats.org/officeDocument/2006/relationships/image" Target="../media/image333.png"/><Relationship Id="rId3" Type="http://schemas.openxmlformats.org/officeDocument/2006/relationships/image" Target="../media/image11.png"/><Relationship Id="rId7" Type="http://schemas.openxmlformats.org/officeDocument/2006/relationships/image" Target="../media/image416.png"/><Relationship Id="rId2" Type="http://schemas.openxmlformats.org/officeDocument/2006/relationships/notesSlide" Target="../notesSlides/notesSlide318.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9268" TargetMode="External"/><Relationship Id="rId5" Type="http://schemas.openxmlformats.org/officeDocument/2006/relationships/image" Target="../media/image13.png"/><Relationship Id="rId10" Type="http://schemas.openxmlformats.org/officeDocument/2006/relationships/slide" Target="slide505.xml"/><Relationship Id="rId4" Type="http://schemas.openxmlformats.org/officeDocument/2006/relationships/image" Target="../media/image12.png"/><Relationship Id="rId9" Type="http://schemas.openxmlformats.org/officeDocument/2006/relationships/hyperlink" Target="https://dcc.ligo.org/cgi-bin/private/DocDB/ShowDocument?docid=17237" TargetMode="External"/></Relationships>
</file>

<file path=ppt/slides/_rels/slide509.xml.rels><?xml version="1.0" encoding="UTF-8" standalone="yes"?>
<Relationships xmlns="http://schemas.openxmlformats.org/package/2006/relationships"><Relationship Id="rId8" Type="http://schemas.openxmlformats.org/officeDocument/2006/relationships/image" Target="../media/image415.jpeg"/><Relationship Id="rId3" Type="http://schemas.openxmlformats.org/officeDocument/2006/relationships/image" Target="../media/image412.png"/><Relationship Id="rId7" Type="http://schemas.openxmlformats.org/officeDocument/2006/relationships/image" Target="../media/image414.jpeg"/><Relationship Id="rId2" Type="http://schemas.openxmlformats.org/officeDocument/2006/relationships/notesSlide" Target="../notesSlides/notesSlide319.xml"/><Relationship Id="rId1" Type="http://schemas.openxmlformats.org/officeDocument/2006/relationships/slideLayout" Target="../slideLayouts/slideLayout3.xml"/><Relationship Id="rId6" Type="http://schemas.openxmlformats.org/officeDocument/2006/relationships/image" Target="../media/image413.png"/><Relationship Id="rId5" Type="http://schemas.openxmlformats.org/officeDocument/2006/relationships/image" Target="../media/image177.png"/><Relationship Id="rId4" Type="http://schemas.openxmlformats.org/officeDocument/2006/relationships/image" Target="../media/image176.png"/></Relationships>
</file>

<file path=ppt/slides/_rels/slide51.xml.rels><?xml version="1.0" encoding="UTF-8" standalone="yes"?>
<Relationships xmlns="http://schemas.openxmlformats.org/package/2006/relationships"><Relationship Id="rId3" Type="http://schemas.openxmlformats.org/officeDocument/2006/relationships/slide" Target="slide44.xml"/><Relationship Id="rId2" Type="http://schemas.openxmlformats.org/officeDocument/2006/relationships/notesSlide" Target="../notesSlides/notesSlide35.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er&amp;docid=D1200892&amp;version=" TargetMode="External"/><Relationship Id="rId5" Type="http://schemas.openxmlformats.org/officeDocument/2006/relationships/hyperlink" Target="https://dcc.ligo.org/cgi-bin/private/DocDB/ShowDocument?.submit=Number&amp;docid=D1200892&amp;version=" TargetMode="External"/><Relationship Id="rId4" Type="http://schemas.openxmlformats.org/officeDocument/2006/relationships/hyperlink" Target="https://dcc.ligo.org/cgi-bin/private/DocDB/ShowDocument?.submit=Number&amp;docid=S1105249&amp;version=" TargetMode="External"/></Relationships>
</file>

<file path=ppt/slides/_rels/slide510.xml.rels><?xml version="1.0" encoding="UTF-8" standalone="yes"?>
<Relationships xmlns="http://schemas.openxmlformats.org/package/2006/relationships"><Relationship Id="rId8" Type="http://schemas.openxmlformats.org/officeDocument/2006/relationships/slide" Target="slide505.xml"/><Relationship Id="rId3" Type="http://schemas.openxmlformats.org/officeDocument/2006/relationships/image" Target="../media/image11.png"/><Relationship Id="rId7" Type="http://schemas.openxmlformats.org/officeDocument/2006/relationships/hyperlink" Target="https://dcc.ligo.org/cgi-bin/private/DocDB/ShowDocument?docid=17237" TargetMode="External"/><Relationship Id="rId2" Type="http://schemas.openxmlformats.org/officeDocument/2006/relationships/notesSlide" Target="../notesSlides/notesSlide320.xml"/><Relationship Id="rId1" Type="http://schemas.openxmlformats.org/officeDocument/2006/relationships/slideLayout" Target="../slideLayouts/slideLayout3.xml"/><Relationship Id="rId6" Type="http://schemas.openxmlformats.org/officeDocument/2006/relationships/image" Target="../media/image333.png"/><Relationship Id="rId5" Type="http://schemas.openxmlformats.org/officeDocument/2006/relationships/image" Target="../media/image13.png"/><Relationship Id="rId4" Type="http://schemas.openxmlformats.org/officeDocument/2006/relationships/image" Target="../media/image12.png"/></Relationships>
</file>

<file path=ppt/slides/_rels/slide511.xml.rels><?xml version="1.0" encoding="UTF-8" standalone="yes"?>
<Relationships xmlns="http://schemas.openxmlformats.org/package/2006/relationships"><Relationship Id="rId3" Type="http://schemas.openxmlformats.org/officeDocument/2006/relationships/image" Target="../media/image412.png"/><Relationship Id="rId2" Type="http://schemas.openxmlformats.org/officeDocument/2006/relationships/notesSlide" Target="../notesSlides/notesSlide321.xml"/><Relationship Id="rId1" Type="http://schemas.openxmlformats.org/officeDocument/2006/relationships/slideLayout" Target="../slideLayouts/slideLayout3.xml"/><Relationship Id="rId5" Type="http://schemas.openxmlformats.org/officeDocument/2006/relationships/image" Target="../media/image177.png"/><Relationship Id="rId4" Type="http://schemas.openxmlformats.org/officeDocument/2006/relationships/image" Target="../media/image176.png"/></Relationships>
</file>

<file path=ppt/slides/_rels/slide512.xml.rels><?xml version="1.0" encoding="UTF-8" standalone="yes"?>
<Relationships xmlns="http://schemas.openxmlformats.org/package/2006/relationships"><Relationship Id="rId8" Type="http://schemas.openxmlformats.org/officeDocument/2006/relationships/slide" Target="slide505.xml"/><Relationship Id="rId3" Type="http://schemas.openxmlformats.org/officeDocument/2006/relationships/image" Target="../media/image11.png"/><Relationship Id="rId7" Type="http://schemas.openxmlformats.org/officeDocument/2006/relationships/hyperlink" Target="https://dcc.ligo.org/cgi-bin/private/DocDB/ShowDocument?docid=17237" TargetMode="External"/><Relationship Id="rId2" Type="http://schemas.openxmlformats.org/officeDocument/2006/relationships/notesSlide" Target="../notesSlides/notesSlide322.xml"/><Relationship Id="rId1" Type="http://schemas.openxmlformats.org/officeDocument/2006/relationships/slideLayout" Target="../slideLayouts/slideLayout3.xml"/><Relationship Id="rId6" Type="http://schemas.openxmlformats.org/officeDocument/2006/relationships/image" Target="../media/image333.png"/><Relationship Id="rId5" Type="http://schemas.openxmlformats.org/officeDocument/2006/relationships/image" Target="../media/image13.png"/><Relationship Id="rId4" Type="http://schemas.openxmlformats.org/officeDocument/2006/relationships/image" Target="../media/image12.png"/></Relationships>
</file>

<file path=ppt/slides/_rels/slide513.xml.rels><?xml version="1.0" encoding="UTF-8" standalone="yes"?>
<Relationships xmlns="http://schemas.openxmlformats.org/package/2006/relationships"><Relationship Id="rId8" Type="http://schemas.openxmlformats.org/officeDocument/2006/relationships/image" Target="../media/image170.png"/><Relationship Id="rId3" Type="http://schemas.openxmlformats.org/officeDocument/2006/relationships/image" Target="../media/image412.png"/><Relationship Id="rId7" Type="http://schemas.openxmlformats.org/officeDocument/2006/relationships/image" Target="../media/image169.png"/><Relationship Id="rId2" Type="http://schemas.openxmlformats.org/officeDocument/2006/relationships/notesSlide" Target="../notesSlides/notesSlide323.xml"/><Relationship Id="rId1" Type="http://schemas.openxmlformats.org/officeDocument/2006/relationships/slideLayout" Target="../slideLayouts/slideLayout3.xml"/><Relationship Id="rId6" Type="http://schemas.openxmlformats.org/officeDocument/2006/relationships/image" Target="../media/image168.png"/><Relationship Id="rId5" Type="http://schemas.openxmlformats.org/officeDocument/2006/relationships/image" Target="../media/image177.png"/><Relationship Id="rId10" Type="http://schemas.openxmlformats.org/officeDocument/2006/relationships/image" Target="../media/image417.png"/><Relationship Id="rId4" Type="http://schemas.openxmlformats.org/officeDocument/2006/relationships/image" Target="../media/image176.png"/><Relationship Id="rId9" Type="http://schemas.openxmlformats.org/officeDocument/2006/relationships/image" Target="../media/image171.png"/></Relationships>
</file>

<file path=ppt/slides/_rels/slide514.xml.rels><?xml version="1.0" encoding="UTF-8" standalone="yes"?>
<Relationships xmlns="http://schemas.openxmlformats.org/package/2006/relationships"><Relationship Id="rId8" Type="http://schemas.openxmlformats.org/officeDocument/2006/relationships/slide" Target="slide505.xml"/><Relationship Id="rId3" Type="http://schemas.openxmlformats.org/officeDocument/2006/relationships/image" Target="../media/image11.png"/><Relationship Id="rId7" Type="http://schemas.openxmlformats.org/officeDocument/2006/relationships/hyperlink" Target="https://dcc.ligo.org/cgi-bin/private/DocDB/ShowDocument?docid=17237" TargetMode="External"/><Relationship Id="rId2" Type="http://schemas.openxmlformats.org/officeDocument/2006/relationships/notesSlide" Target="../notesSlides/notesSlide324.xml"/><Relationship Id="rId1" Type="http://schemas.openxmlformats.org/officeDocument/2006/relationships/slideLayout" Target="../slideLayouts/slideLayout3.xml"/><Relationship Id="rId6" Type="http://schemas.openxmlformats.org/officeDocument/2006/relationships/image" Target="../media/image333.png"/><Relationship Id="rId5" Type="http://schemas.openxmlformats.org/officeDocument/2006/relationships/image" Target="../media/image13.png"/><Relationship Id="rId4" Type="http://schemas.openxmlformats.org/officeDocument/2006/relationships/image" Target="../media/image12.png"/></Relationships>
</file>

<file path=ppt/slides/_rels/slide515.xml.rels><?xml version="1.0" encoding="UTF-8" standalone="yes"?>
<Relationships xmlns="http://schemas.openxmlformats.org/package/2006/relationships"><Relationship Id="rId8" Type="http://schemas.openxmlformats.org/officeDocument/2006/relationships/image" Target="../media/image169.png"/><Relationship Id="rId13" Type="http://schemas.openxmlformats.org/officeDocument/2006/relationships/image" Target="../media/image419.png"/><Relationship Id="rId3" Type="http://schemas.openxmlformats.org/officeDocument/2006/relationships/image" Target="../media/image177.png"/><Relationship Id="rId7" Type="http://schemas.openxmlformats.org/officeDocument/2006/relationships/image" Target="../media/image168.png"/><Relationship Id="rId12" Type="http://schemas.openxmlformats.org/officeDocument/2006/relationships/image" Target="../media/image418.png"/><Relationship Id="rId2" Type="http://schemas.openxmlformats.org/officeDocument/2006/relationships/notesSlide" Target="../notesSlides/notesSlide325.xml"/><Relationship Id="rId1" Type="http://schemas.openxmlformats.org/officeDocument/2006/relationships/slideLayout" Target="../slideLayouts/slideLayout3.xml"/><Relationship Id="rId6" Type="http://schemas.openxmlformats.org/officeDocument/2006/relationships/image" Target="../media/image415.jpeg"/><Relationship Id="rId11" Type="http://schemas.openxmlformats.org/officeDocument/2006/relationships/image" Target="../media/image181.png"/><Relationship Id="rId5" Type="http://schemas.openxmlformats.org/officeDocument/2006/relationships/image" Target="../media/image414.jpeg"/><Relationship Id="rId10" Type="http://schemas.openxmlformats.org/officeDocument/2006/relationships/image" Target="../media/image179.png"/><Relationship Id="rId4" Type="http://schemas.openxmlformats.org/officeDocument/2006/relationships/image" Target="../media/image413.png"/><Relationship Id="rId9" Type="http://schemas.openxmlformats.org/officeDocument/2006/relationships/image" Target="../media/image171.png"/><Relationship Id="rId14" Type="http://schemas.openxmlformats.org/officeDocument/2006/relationships/image" Target="../media/image176.png"/></Relationships>
</file>

<file path=ppt/slides/_rels/slide516.xml.rels><?xml version="1.0" encoding="UTF-8" standalone="yes"?>
<Relationships xmlns="http://schemas.openxmlformats.org/package/2006/relationships"><Relationship Id="rId8" Type="http://schemas.openxmlformats.org/officeDocument/2006/relationships/image" Target="../media/image19.png"/><Relationship Id="rId13" Type="http://schemas.openxmlformats.org/officeDocument/2006/relationships/image" Target="../media/image119.png"/><Relationship Id="rId18" Type="http://schemas.openxmlformats.org/officeDocument/2006/relationships/hyperlink" Target="https://dcc.ligo.org/cgi-bin/private/DocDB/ShowDocument?docid=17237" TargetMode="External"/><Relationship Id="rId3" Type="http://schemas.openxmlformats.org/officeDocument/2006/relationships/image" Target="../media/image11.png"/><Relationship Id="rId7" Type="http://schemas.openxmlformats.org/officeDocument/2006/relationships/image" Target="../media/image48.png"/><Relationship Id="rId12" Type="http://schemas.openxmlformats.org/officeDocument/2006/relationships/hyperlink" Target="https://dcc.ligo.org/cgi-bin/private/DocDB/ShowDocument?docid=12550" TargetMode="External"/><Relationship Id="rId17" Type="http://schemas.openxmlformats.org/officeDocument/2006/relationships/image" Target="../media/image333.png"/><Relationship Id="rId2" Type="http://schemas.openxmlformats.org/officeDocument/2006/relationships/notesSlide" Target="../notesSlides/notesSlide326.xml"/><Relationship Id="rId16" Type="http://schemas.openxmlformats.org/officeDocument/2006/relationships/hyperlink" Target="https://dcc.ligo.org/cgi-bin/private/DocDB/ShowDocument?docid=13265"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docid=12197" TargetMode="External"/><Relationship Id="rId11" Type="http://schemas.openxmlformats.org/officeDocument/2006/relationships/hyperlink" Target="https://dcc.ligo.org/cgi-bin/private/DocDB/ShowDocument?docid=12552" TargetMode="External"/><Relationship Id="rId5" Type="http://schemas.openxmlformats.org/officeDocument/2006/relationships/image" Target="../media/image13.png"/><Relationship Id="rId15" Type="http://schemas.openxmlformats.org/officeDocument/2006/relationships/image" Target="../media/image30.png"/><Relationship Id="rId10" Type="http://schemas.openxmlformats.org/officeDocument/2006/relationships/hyperlink" Target="https://dcc.ligo.org/cgi-bin/private/DocDB/ShowDocument?docid=8390" TargetMode="External"/><Relationship Id="rId19" Type="http://schemas.openxmlformats.org/officeDocument/2006/relationships/slide" Target="slide505.xml"/><Relationship Id="rId4" Type="http://schemas.openxmlformats.org/officeDocument/2006/relationships/image" Target="../media/image12.png"/><Relationship Id="rId9" Type="http://schemas.openxmlformats.org/officeDocument/2006/relationships/hyperlink" Target="https://dcc.ligo.org/cgi-bin/private/DocDB/ShowDocument?docid=4850" TargetMode="External"/><Relationship Id="rId14" Type="http://schemas.openxmlformats.org/officeDocument/2006/relationships/image" Target="../media/image334.png"/></Relationships>
</file>

<file path=ppt/slides/_rels/slide517.xml.rels><?xml version="1.0" encoding="UTF-8" standalone="yes"?>
<Relationships xmlns="http://schemas.openxmlformats.org/package/2006/relationships"><Relationship Id="rId8" Type="http://schemas.openxmlformats.org/officeDocument/2006/relationships/image" Target="../media/image179.png"/><Relationship Id="rId3" Type="http://schemas.openxmlformats.org/officeDocument/2006/relationships/image" Target="../media/image413.png"/><Relationship Id="rId7" Type="http://schemas.openxmlformats.org/officeDocument/2006/relationships/image" Target="../media/image171.png"/><Relationship Id="rId2" Type="http://schemas.openxmlformats.org/officeDocument/2006/relationships/notesSlide" Target="../notesSlides/notesSlide327.xml"/><Relationship Id="rId1" Type="http://schemas.openxmlformats.org/officeDocument/2006/relationships/slideLayout" Target="../slideLayouts/slideLayout3.xml"/><Relationship Id="rId6" Type="http://schemas.openxmlformats.org/officeDocument/2006/relationships/image" Target="../media/image169.png"/><Relationship Id="rId11" Type="http://schemas.openxmlformats.org/officeDocument/2006/relationships/image" Target="../media/image177.png"/><Relationship Id="rId5" Type="http://schemas.openxmlformats.org/officeDocument/2006/relationships/image" Target="../media/image415.jpeg"/><Relationship Id="rId10" Type="http://schemas.openxmlformats.org/officeDocument/2006/relationships/image" Target="../media/image176.png"/><Relationship Id="rId4" Type="http://schemas.openxmlformats.org/officeDocument/2006/relationships/image" Target="../media/image414.jpeg"/><Relationship Id="rId9" Type="http://schemas.openxmlformats.org/officeDocument/2006/relationships/image" Target="../media/image419.png"/></Relationships>
</file>

<file path=ppt/slides/_rels/slide518.xml.rels><?xml version="1.0" encoding="UTF-8" standalone="yes"?>
<Relationships xmlns="http://schemas.openxmlformats.org/package/2006/relationships"><Relationship Id="rId8" Type="http://schemas.openxmlformats.org/officeDocument/2006/relationships/image" Target="../media/image335.png"/><Relationship Id="rId13" Type="http://schemas.openxmlformats.org/officeDocument/2006/relationships/hyperlink" Target="https://dcc.ligo.org/cgi-bin/private/DocDB/ShowDocument?docid=13265" TargetMode="External"/><Relationship Id="rId18" Type="http://schemas.openxmlformats.org/officeDocument/2006/relationships/hyperlink" Target="https://dcc.ligo.org/cgi-bin/private/DocDB/ShowDocument?docid=20870" TargetMode="External"/><Relationship Id="rId26" Type="http://schemas.openxmlformats.org/officeDocument/2006/relationships/slide" Target="slide520.xml"/><Relationship Id="rId3" Type="http://schemas.openxmlformats.org/officeDocument/2006/relationships/image" Target="../media/image11.png"/><Relationship Id="rId21" Type="http://schemas.openxmlformats.org/officeDocument/2006/relationships/hyperlink" Target="https://dcc.ligo.org/cgi-bin/private/DocDB/ShowDocument?docid=20868" TargetMode="External"/><Relationship Id="rId34" Type="http://schemas.openxmlformats.org/officeDocument/2006/relationships/image" Target="../media/image333.png"/><Relationship Id="rId7" Type="http://schemas.openxmlformats.org/officeDocument/2006/relationships/hyperlink" Target="https://dcc.ligo.org/cgi-bin/private/DocDB/ShowDocument?docid=21170" TargetMode="External"/><Relationship Id="rId12" Type="http://schemas.openxmlformats.org/officeDocument/2006/relationships/slide" Target="slide526.xml"/><Relationship Id="rId17" Type="http://schemas.openxmlformats.org/officeDocument/2006/relationships/hyperlink" Target="https://dcc.ligo.org/cgi-bin/private/DocDB/ShowDocument?docid=906" TargetMode="External"/><Relationship Id="rId25" Type="http://schemas.openxmlformats.org/officeDocument/2006/relationships/hyperlink" Target="https://dcc.ligo.org/cgi-bin/private/DocDB/ShowDocument?docid=20846" TargetMode="External"/><Relationship Id="rId33" Type="http://schemas.openxmlformats.org/officeDocument/2006/relationships/hyperlink" Target="https://dcc.ligo.org/cgi-bin/private/DocDB/ShowDocument?docid=20869" TargetMode="External"/><Relationship Id="rId2" Type="http://schemas.openxmlformats.org/officeDocument/2006/relationships/notesSlide" Target="../notesSlides/notesSlide328.xml"/><Relationship Id="rId16" Type="http://schemas.openxmlformats.org/officeDocument/2006/relationships/slide" Target="slide523.xml"/><Relationship Id="rId20" Type="http://schemas.openxmlformats.org/officeDocument/2006/relationships/hyperlink" Target="https://dcc.ligo.org/cgi-bin/private/DocDB/ShowDocument?docid=4850" TargetMode="External"/><Relationship Id="rId29" Type="http://schemas.openxmlformats.org/officeDocument/2006/relationships/hyperlink" Target="https://dcc.ligo.org/cgi-bin/private/DocDB/ShowDocument?docid=10418" TargetMode="External"/><Relationship Id="rId1" Type="http://schemas.openxmlformats.org/officeDocument/2006/relationships/slideLayout" Target="../slideLayouts/slideLayout3.xml"/><Relationship Id="rId6" Type="http://schemas.openxmlformats.org/officeDocument/2006/relationships/hyperlink" Target="https://dcc.ligo.org/cgi-bin/private/DocDB/ShowDocument?docid=12892" TargetMode="External"/><Relationship Id="rId11" Type="http://schemas.openxmlformats.org/officeDocument/2006/relationships/image" Target="../media/image30.png"/><Relationship Id="rId24" Type="http://schemas.openxmlformats.org/officeDocument/2006/relationships/hyperlink" Target="https://dcc.ligo.org/cgi-bin/private/DocDB/ShowDocument?docid=903" TargetMode="External"/><Relationship Id="rId32" Type="http://schemas.openxmlformats.org/officeDocument/2006/relationships/hyperlink" Target="https://dcc.ligo.org/cgi-bin/private/DocDB/ShowDocument?docid=20808" TargetMode="External"/><Relationship Id="rId5" Type="http://schemas.openxmlformats.org/officeDocument/2006/relationships/image" Target="../media/image13.png"/><Relationship Id="rId15" Type="http://schemas.openxmlformats.org/officeDocument/2006/relationships/image" Target="../media/image19.png"/><Relationship Id="rId23" Type="http://schemas.openxmlformats.org/officeDocument/2006/relationships/slide" Target="slide519.xml"/><Relationship Id="rId28" Type="http://schemas.openxmlformats.org/officeDocument/2006/relationships/slide" Target="slide525.xml"/><Relationship Id="rId36" Type="http://schemas.openxmlformats.org/officeDocument/2006/relationships/slide" Target="slide505.xml"/><Relationship Id="rId10" Type="http://schemas.openxmlformats.org/officeDocument/2006/relationships/image" Target="../media/image421.png"/><Relationship Id="rId19" Type="http://schemas.openxmlformats.org/officeDocument/2006/relationships/slide" Target="slide521.xml"/><Relationship Id="rId31" Type="http://schemas.openxmlformats.org/officeDocument/2006/relationships/slide" Target="slide524.xml"/><Relationship Id="rId4" Type="http://schemas.openxmlformats.org/officeDocument/2006/relationships/image" Target="../media/image12.png"/><Relationship Id="rId9" Type="http://schemas.openxmlformats.org/officeDocument/2006/relationships/image" Target="../media/image420.jpeg"/><Relationship Id="rId14" Type="http://schemas.openxmlformats.org/officeDocument/2006/relationships/image" Target="../media/image48.png"/><Relationship Id="rId22" Type="http://schemas.openxmlformats.org/officeDocument/2006/relationships/image" Target="../media/image334.png"/><Relationship Id="rId27" Type="http://schemas.openxmlformats.org/officeDocument/2006/relationships/hyperlink" Target="https://dcc.ligo.org/cgi-bin/private/DocDB/ShowDocument?docid=20858" TargetMode="External"/><Relationship Id="rId30" Type="http://schemas.openxmlformats.org/officeDocument/2006/relationships/hyperlink" Target="https://dcc.ligo.org/cgi-bin/private/DocDB/ShowDocument?docid=20891" TargetMode="External"/><Relationship Id="rId35" Type="http://schemas.openxmlformats.org/officeDocument/2006/relationships/hyperlink" Target="https://dcc.ligo.org/cgi-bin/private/DocDB/ShowDocument?docid=17237" TargetMode="External"/></Relationships>
</file>

<file path=ppt/slides/_rels/slide519.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22.png"/><Relationship Id="rId17" Type="http://schemas.openxmlformats.org/officeDocument/2006/relationships/image" Target="../media/image42.jpeg"/><Relationship Id="rId2" Type="http://schemas.openxmlformats.org/officeDocument/2006/relationships/notesSlide" Target="../notesSlides/notesSlide329.xml"/><Relationship Id="rId16" Type="http://schemas.openxmlformats.org/officeDocument/2006/relationships/image" Target="../media/image41.png"/><Relationship Id="rId20" Type="http://schemas.openxmlformats.org/officeDocument/2006/relationships/slide" Target="slide518.xml"/><Relationship Id="rId1" Type="http://schemas.openxmlformats.org/officeDocument/2006/relationships/slideLayout" Target="../slideLayouts/slideLayout3.xml"/><Relationship Id="rId6" Type="http://schemas.openxmlformats.org/officeDocument/2006/relationships/slide" Target="slide522.xml"/><Relationship Id="rId11" Type="http://schemas.openxmlformats.org/officeDocument/2006/relationships/image" Target="../media/image255.png"/><Relationship Id="rId5" Type="http://schemas.openxmlformats.org/officeDocument/2006/relationships/hyperlink" Target="https://dcc.ligo.org/cgi-bin/private/DocDB/ShowDocument?docid=20846" TargetMode="External"/><Relationship Id="rId15" Type="http://schemas.openxmlformats.org/officeDocument/2006/relationships/image" Target="../media/image40.png"/><Relationship Id="rId10" Type="http://schemas.openxmlformats.org/officeDocument/2006/relationships/image" Target="../media/image44.png"/><Relationship Id="rId19" Type="http://schemas.openxmlformats.org/officeDocument/2006/relationships/image" Target="../media/image423.png"/><Relationship Id="rId4" Type="http://schemas.openxmlformats.org/officeDocument/2006/relationships/hyperlink" Target="https://dcc.ligo.org/cgi-bin/private/DocDB/ShowDocument?docid=903" TargetMode="External"/><Relationship Id="rId9" Type="http://schemas.openxmlformats.org/officeDocument/2006/relationships/slide" Target="slide524.xml"/><Relationship Id="rId14" Type="http://schemas.openxmlformats.org/officeDocument/2006/relationships/image" Target="../media/image39.png"/></Relationships>
</file>

<file path=ppt/slides/_rels/slide52.xml.rels><?xml version="1.0" encoding="UTF-8" standalone="yes"?>
<Relationships xmlns="http://schemas.openxmlformats.org/package/2006/relationships"><Relationship Id="rId3" Type="http://schemas.openxmlformats.org/officeDocument/2006/relationships/slide" Target="slide45.xml"/><Relationship Id="rId2" Type="http://schemas.openxmlformats.org/officeDocument/2006/relationships/notesSlide" Target="../notesSlides/notesSlide36.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er&amp;docid=D1200893&amp;version=" TargetMode="External"/><Relationship Id="rId5" Type="http://schemas.openxmlformats.org/officeDocument/2006/relationships/hyperlink" Target="https://dcc.ligo.org/cgi-bin/private/DocDB/ShowDocument?.submit=Number&amp;docid=D1200893&amp;version=" TargetMode="External"/><Relationship Id="rId4" Type="http://schemas.openxmlformats.org/officeDocument/2006/relationships/hyperlink" Target="https://dcc.ligo.org/cgi-bin/private/DocDB/ShowDocument?.submit=Number&amp;docid=S1105250&amp;version=" TargetMode="External"/></Relationships>
</file>

<file path=ppt/slides/_rels/slide520.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0.png"/><Relationship Id="rId18" Type="http://schemas.openxmlformats.org/officeDocument/2006/relationships/image" Target="../media/image423.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4.png"/><Relationship Id="rId2" Type="http://schemas.openxmlformats.org/officeDocument/2006/relationships/notesSlide" Target="../notesSlides/notesSlide330.xml"/><Relationship Id="rId16" Type="http://schemas.openxmlformats.org/officeDocument/2006/relationships/image" Target="../media/image43.png"/><Relationship Id="rId20" Type="http://schemas.openxmlformats.org/officeDocument/2006/relationships/slide" Target="slide518.xml"/><Relationship Id="rId1" Type="http://schemas.openxmlformats.org/officeDocument/2006/relationships/slideLayout" Target="../slideLayouts/slideLayout3.xml"/><Relationship Id="rId6" Type="http://schemas.openxmlformats.org/officeDocument/2006/relationships/slide" Target="slide523.xml"/><Relationship Id="rId11" Type="http://schemas.openxmlformats.org/officeDocument/2006/relationships/image" Target="../media/image38.png"/><Relationship Id="rId5" Type="http://schemas.openxmlformats.org/officeDocument/2006/relationships/hyperlink" Target="https://dcc.ligo.org/cgi-bin/private/DocDB/ShowDocument?docid=20858" TargetMode="External"/><Relationship Id="rId15" Type="http://schemas.openxmlformats.org/officeDocument/2006/relationships/image" Target="../media/image42.jpeg"/><Relationship Id="rId10" Type="http://schemas.openxmlformats.org/officeDocument/2006/relationships/image" Target="../media/image255.png"/><Relationship Id="rId19" Type="http://schemas.openxmlformats.org/officeDocument/2006/relationships/image" Target="../media/image422.png"/><Relationship Id="rId4" Type="http://schemas.openxmlformats.org/officeDocument/2006/relationships/hyperlink" Target="https://dcc.ligo.org/cgi-bin/private/DocDB/ShowDocument?docid=903" TargetMode="External"/><Relationship Id="rId9" Type="http://schemas.openxmlformats.org/officeDocument/2006/relationships/slide" Target="slide524.xml"/><Relationship Id="rId14" Type="http://schemas.openxmlformats.org/officeDocument/2006/relationships/image" Target="../media/image41.png"/></Relationships>
</file>

<file path=ppt/slides/_rels/slide521.xml.rels><?xml version="1.0" encoding="UTF-8" standalone="yes"?>
<Relationships xmlns="http://schemas.openxmlformats.org/package/2006/relationships"><Relationship Id="rId8" Type="http://schemas.openxmlformats.org/officeDocument/2006/relationships/slide" Target="slide526.xml"/><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7" Type="http://schemas.openxmlformats.org/officeDocument/2006/relationships/image" Target="../media/image35.png"/><Relationship Id="rId12" Type="http://schemas.openxmlformats.org/officeDocument/2006/relationships/slide" Target="slide523.xml"/><Relationship Id="rId17" Type="http://schemas.openxmlformats.org/officeDocument/2006/relationships/image" Target="../media/image42.jpeg"/><Relationship Id="rId2" Type="http://schemas.openxmlformats.org/officeDocument/2006/relationships/notesSlide" Target="../notesSlides/notesSlide331.xml"/><Relationship Id="rId16" Type="http://schemas.openxmlformats.org/officeDocument/2006/relationships/image" Target="../media/image41.png"/><Relationship Id="rId1" Type="http://schemas.openxmlformats.org/officeDocument/2006/relationships/slideLayout" Target="../slideLayouts/slideLayout3.xml"/><Relationship Id="rId6" Type="http://schemas.openxmlformats.org/officeDocument/2006/relationships/image" Target="../media/image34.png"/><Relationship Id="rId11" Type="http://schemas.openxmlformats.org/officeDocument/2006/relationships/slide" Target="slide522.xml"/><Relationship Id="rId5" Type="http://schemas.openxmlformats.org/officeDocument/2006/relationships/hyperlink" Target="https://dcc.ligo.org/cgi-bin/private/DocDB/ShowDocument?docid=20868" TargetMode="External"/><Relationship Id="rId15" Type="http://schemas.openxmlformats.org/officeDocument/2006/relationships/image" Target="../media/image40.png"/><Relationship Id="rId10" Type="http://schemas.openxmlformats.org/officeDocument/2006/relationships/image" Target="../media/image37.png"/><Relationship Id="rId19" Type="http://schemas.openxmlformats.org/officeDocument/2006/relationships/slide" Target="slide518.xml"/><Relationship Id="rId4" Type="http://schemas.openxmlformats.org/officeDocument/2006/relationships/hyperlink" Target="https://dcc.ligo.org/cgi-bin/private/DocDB/ShowDocument?docid=4850" TargetMode="External"/><Relationship Id="rId9" Type="http://schemas.openxmlformats.org/officeDocument/2006/relationships/image" Target="../media/image36.png"/><Relationship Id="rId14" Type="http://schemas.openxmlformats.org/officeDocument/2006/relationships/image" Target="../media/image39.png"/></Relationships>
</file>

<file path=ppt/slides/_rels/slide522.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422.png"/><Relationship Id="rId18" Type="http://schemas.openxmlformats.org/officeDocument/2006/relationships/slide" Target="slide518.xml"/><Relationship Id="rId3" Type="http://schemas.openxmlformats.org/officeDocument/2006/relationships/image" Target="../media/image19.png"/><Relationship Id="rId7" Type="http://schemas.openxmlformats.org/officeDocument/2006/relationships/image" Target="../media/image44.png"/><Relationship Id="rId12" Type="http://schemas.openxmlformats.org/officeDocument/2006/relationships/image" Target="../media/image255.png"/><Relationship Id="rId17" Type="http://schemas.openxmlformats.org/officeDocument/2006/relationships/image" Target="../media/image426.png"/><Relationship Id="rId2" Type="http://schemas.openxmlformats.org/officeDocument/2006/relationships/notesSlide" Target="../notesSlides/notesSlide332.xml"/><Relationship Id="rId16" Type="http://schemas.openxmlformats.org/officeDocument/2006/relationships/image" Target="../media/image425.png"/><Relationship Id="rId1" Type="http://schemas.openxmlformats.org/officeDocument/2006/relationships/slideLayout" Target="../slideLayouts/slideLayout3.xml"/><Relationship Id="rId6" Type="http://schemas.openxmlformats.org/officeDocument/2006/relationships/image" Target="../media/image42.jpeg"/><Relationship Id="rId11" Type="http://schemas.openxmlformats.org/officeDocument/2006/relationships/image" Target="../media/image37.png"/><Relationship Id="rId5" Type="http://schemas.openxmlformats.org/officeDocument/2006/relationships/hyperlink" Target="https://dcc.ligo.org/cgi-bin/private/DocDB/ShowDocument?docid=20869" TargetMode="External"/><Relationship Id="rId15" Type="http://schemas.openxmlformats.org/officeDocument/2006/relationships/image" Target="../media/image424.png"/><Relationship Id="rId10" Type="http://schemas.openxmlformats.org/officeDocument/2006/relationships/slide" Target="slide519.xml"/><Relationship Id="rId4" Type="http://schemas.openxmlformats.org/officeDocument/2006/relationships/hyperlink" Target="https://dcc.ligo.org/cgi-bin/private/DocDB/ShowDocument?docid=906" TargetMode="External"/><Relationship Id="rId9" Type="http://schemas.openxmlformats.org/officeDocument/2006/relationships/slide" Target="slide521.xml"/><Relationship Id="rId14" Type="http://schemas.openxmlformats.org/officeDocument/2006/relationships/slide" Target="slide525.xml"/></Relationships>
</file>

<file path=ppt/slides/_rels/slide523.xml.rels><?xml version="1.0" encoding="UTF-8" standalone="yes"?>
<Relationships xmlns="http://schemas.openxmlformats.org/package/2006/relationships"><Relationship Id="rId8" Type="http://schemas.openxmlformats.org/officeDocument/2006/relationships/image" Target="../media/image422.png"/><Relationship Id="rId13" Type="http://schemas.openxmlformats.org/officeDocument/2006/relationships/image" Target="../media/image424.png"/><Relationship Id="rId18" Type="http://schemas.openxmlformats.org/officeDocument/2006/relationships/slide" Target="slide518.xml"/><Relationship Id="rId3" Type="http://schemas.openxmlformats.org/officeDocument/2006/relationships/image" Target="../media/image19.png"/><Relationship Id="rId7" Type="http://schemas.openxmlformats.org/officeDocument/2006/relationships/image" Target="../media/image37.png"/><Relationship Id="rId12" Type="http://schemas.openxmlformats.org/officeDocument/2006/relationships/image" Target="../media/image44.png"/><Relationship Id="rId17" Type="http://schemas.openxmlformats.org/officeDocument/2006/relationships/image" Target="../media/image426.png"/><Relationship Id="rId2" Type="http://schemas.openxmlformats.org/officeDocument/2006/relationships/notesSlide" Target="../notesSlides/notesSlide333.xml"/><Relationship Id="rId16" Type="http://schemas.openxmlformats.org/officeDocument/2006/relationships/image" Target="../media/image255.png"/><Relationship Id="rId1" Type="http://schemas.openxmlformats.org/officeDocument/2006/relationships/slideLayout" Target="../slideLayouts/slideLayout3.xml"/><Relationship Id="rId6" Type="http://schemas.openxmlformats.org/officeDocument/2006/relationships/slide" Target="slide520.xml"/><Relationship Id="rId11" Type="http://schemas.openxmlformats.org/officeDocument/2006/relationships/image" Target="../media/image36.png"/><Relationship Id="rId5" Type="http://schemas.openxmlformats.org/officeDocument/2006/relationships/hyperlink" Target="https://dcc.ligo.org/cgi-bin/private/DocDB/ShowDocument?docid=20870" TargetMode="External"/><Relationship Id="rId15" Type="http://schemas.openxmlformats.org/officeDocument/2006/relationships/image" Target="../media/image42.jpeg"/><Relationship Id="rId10" Type="http://schemas.openxmlformats.org/officeDocument/2006/relationships/slide" Target="slide521.xml"/><Relationship Id="rId4" Type="http://schemas.openxmlformats.org/officeDocument/2006/relationships/hyperlink" Target="https://dcc.ligo.org/cgi-bin/private/DocDB/ShowDocument?docid=906" TargetMode="External"/><Relationship Id="rId9" Type="http://schemas.openxmlformats.org/officeDocument/2006/relationships/slide" Target="slide525.xml"/><Relationship Id="rId14" Type="http://schemas.openxmlformats.org/officeDocument/2006/relationships/image" Target="../media/image425.png"/></Relationships>
</file>

<file path=ppt/slides/_rels/slide524.xml.rels><?xml version="1.0" encoding="UTF-8" standalone="yes"?>
<Relationships xmlns="http://schemas.openxmlformats.org/package/2006/relationships"><Relationship Id="rId8" Type="http://schemas.openxmlformats.org/officeDocument/2006/relationships/image" Target="../media/image36.png"/><Relationship Id="rId13" Type="http://schemas.openxmlformats.org/officeDocument/2006/relationships/image" Target="../media/image38.png"/><Relationship Id="rId18" Type="http://schemas.openxmlformats.org/officeDocument/2006/relationships/image" Target="../media/image43.png"/><Relationship Id="rId3" Type="http://schemas.openxmlformats.org/officeDocument/2006/relationships/image" Target="../media/image19.png"/><Relationship Id="rId21" Type="http://schemas.openxmlformats.org/officeDocument/2006/relationships/hyperlink" Target="https://dcc.ligo.org/cgi-bin/private/DocDB/ShowDocument?docid=7718" TargetMode="External"/><Relationship Id="rId7" Type="http://schemas.openxmlformats.org/officeDocument/2006/relationships/slide" Target="slide519.xml"/><Relationship Id="rId12" Type="http://schemas.openxmlformats.org/officeDocument/2006/relationships/slide" Target="slide526.xml"/><Relationship Id="rId17" Type="http://schemas.openxmlformats.org/officeDocument/2006/relationships/image" Target="../media/image42.jpeg"/><Relationship Id="rId2" Type="http://schemas.openxmlformats.org/officeDocument/2006/relationships/notesSlide" Target="../notesSlides/notesSlide334.xml"/><Relationship Id="rId16" Type="http://schemas.openxmlformats.org/officeDocument/2006/relationships/image" Target="../media/image41.png"/><Relationship Id="rId20" Type="http://schemas.openxmlformats.org/officeDocument/2006/relationships/image" Target="../media/image46.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5.png"/><Relationship Id="rId5" Type="http://schemas.openxmlformats.org/officeDocument/2006/relationships/hyperlink" Target="https://dcc.ligo.org/cgi-bin/private/DocDB/ShowDocument?docid=20808" TargetMode="External"/><Relationship Id="rId15" Type="http://schemas.openxmlformats.org/officeDocument/2006/relationships/image" Target="../media/image40.png"/><Relationship Id="rId10" Type="http://schemas.openxmlformats.org/officeDocument/2006/relationships/image" Target="../media/image34.png"/><Relationship Id="rId19" Type="http://schemas.openxmlformats.org/officeDocument/2006/relationships/image" Target="../media/image45.png"/><Relationship Id="rId4" Type="http://schemas.openxmlformats.org/officeDocument/2006/relationships/hyperlink" Target="https://dcc.ligo.org/cgi-bin/private/DocDB/ShowDocument?docid=4850" TargetMode="External"/><Relationship Id="rId9" Type="http://schemas.openxmlformats.org/officeDocument/2006/relationships/slide" Target="slide520.xml"/><Relationship Id="rId14" Type="http://schemas.openxmlformats.org/officeDocument/2006/relationships/image" Target="../media/image39.png"/><Relationship Id="rId22" Type="http://schemas.openxmlformats.org/officeDocument/2006/relationships/slide" Target="slide518.xml"/></Relationships>
</file>

<file path=ppt/slides/_rels/slide525.xml.rels><?xml version="1.0" encoding="UTF-8" standalone="yes"?>
<Relationships xmlns="http://schemas.openxmlformats.org/package/2006/relationships"><Relationship Id="rId8" Type="http://schemas.openxmlformats.org/officeDocument/2006/relationships/image" Target="../media/image256.png"/><Relationship Id="rId13" Type="http://schemas.openxmlformats.org/officeDocument/2006/relationships/image" Target="../media/image35.png"/><Relationship Id="rId18" Type="http://schemas.openxmlformats.org/officeDocument/2006/relationships/image" Target="../media/image41.png"/><Relationship Id="rId3" Type="http://schemas.openxmlformats.org/officeDocument/2006/relationships/image" Target="../media/image19.png"/><Relationship Id="rId21" Type="http://schemas.openxmlformats.org/officeDocument/2006/relationships/slide" Target="slide518.xml"/><Relationship Id="rId7" Type="http://schemas.openxmlformats.org/officeDocument/2006/relationships/image" Target="../media/image36.png"/><Relationship Id="rId12" Type="http://schemas.openxmlformats.org/officeDocument/2006/relationships/image" Target="../media/image34.png"/><Relationship Id="rId17" Type="http://schemas.openxmlformats.org/officeDocument/2006/relationships/image" Target="../media/image40.png"/><Relationship Id="rId2" Type="http://schemas.openxmlformats.org/officeDocument/2006/relationships/notesSlide" Target="../notesSlides/notesSlide335.xml"/><Relationship Id="rId16" Type="http://schemas.openxmlformats.org/officeDocument/2006/relationships/image" Target="../media/image39.png"/><Relationship Id="rId20"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slide" Target="slide523.xml"/><Relationship Id="rId5" Type="http://schemas.openxmlformats.org/officeDocument/2006/relationships/hyperlink" Target="https://dcc.ligo.org/cgi-bin/private/DocDB/ShowDocument?docid=20891" TargetMode="External"/><Relationship Id="rId15" Type="http://schemas.openxmlformats.org/officeDocument/2006/relationships/image" Target="../media/image38.png"/><Relationship Id="rId10" Type="http://schemas.openxmlformats.org/officeDocument/2006/relationships/slide" Target="slide522.xml"/><Relationship Id="rId19" Type="http://schemas.openxmlformats.org/officeDocument/2006/relationships/image" Target="../media/image42.jpeg"/><Relationship Id="rId4" Type="http://schemas.openxmlformats.org/officeDocument/2006/relationships/hyperlink" Target="https://dcc.ligo.org/cgi-bin/private/DocDB/ShowDocument?docid=10418" TargetMode="External"/><Relationship Id="rId9" Type="http://schemas.openxmlformats.org/officeDocument/2006/relationships/image" Target="../media/image255.png"/><Relationship Id="rId14" Type="http://schemas.openxmlformats.org/officeDocument/2006/relationships/slide" Target="slide526.xml"/></Relationships>
</file>

<file path=ppt/slides/_rels/slide526.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slide" Target="slide518.xml"/><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12" Type="http://schemas.openxmlformats.org/officeDocument/2006/relationships/slide" Target="slide521.xml"/><Relationship Id="rId2" Type="http://schemas.openxmlformats.org/officeDocument/2006/relationships/notesSlide" Target="../notesSlides/notesSlide336.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525.xml"/><Relationship Id="rId5" Type="http://schemas.openxmlformats.org/officeDocument/2006/relationships/image" Target="../media/image34.png"/><Relationship Id="rId10" Type="http://schemas.openxmlformats.org/officeDocument/2006/relationships/slide" Target="slide524.xml"/><Relationship Id="rId4" Type="http://schemas.openxmlformats.org/officeDocument/2006/relationships/hyperlink" Target="https://dcc.ligo.org/cgi-bin/private/DocDB/ShowDocument?docid=13265" TargetMode="External"/><Relationship Id="rId9" Type="http://schemas.openxmlformats.org/officeDocument/2006/relationships/image" Target="../media/image35.png"/></Relationships>
</file>

<file path=ppt/slides/_rels/slide52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528.xml.rels><?xml version="1.0" encoding="UTF-8" standalone="yes"?>
<Relationships xmlns="http://schemas.openxmlformats.org/package/2006/relationships"><Relationship Id="rId8" Type="http://schemas.openxmlformats.org/officeDocument/2006/relationships/image" Target="../media/image120.png"/><Relationship Id="rId13" Type="http://schemas.openxmlformats.org/officeDocument/2006/relationships/image" Target="../media/image47.png"/><Relationship Id="rId3" Type="http://schemas.openxmlformats.org/officeDocument/2006/relationships/image" Target="../media/image427.png"/><Relationship Id="rId7" Type="http://schemas.openxmlformats.org/officeDocument/2006/relationships/image" Target="../media/image28.png"/><Relationship Id="rId12" Type="http://schemas.openxmlformats.org/officeDocument/2006/relationships/image" Target="../media/image16.png"/><Relationship Id="rId2" Type="http://schemas.openxmlformats.org/officeDocument/2006/relationships/notesSlide" Target="../notesSlides/notesSlide337.xml"/><Relationship Id="rId1" Type="http://schemas.openxmlformats.org/officeDocument/2006/relationships/slideLayout" Target="../slideLayouts/slideLayout3.xml"/><Relationship Id="rId6" Type="http://schemas.openxmlformats.org/officeDocument/2006/relationships/image" Target="../media/image428.png"/><Relationship Id="rId11" Type="http://schemas.openxmlformats.org/officeDocument/2006/relationships/hyperlink" Target="https://dcc.ligo.org/cgi-bin/private/DocDB/ShowDocument?docid=17237" TargetMode="External"/><Relationship Id="rId5" Type="http://schemas.openxmlformats.org/officeDocument/2006/relationships/image" Target="../media/image13.png"/><Relationship Id="rId10" Type="http://schemas.openxmlformats.org/officeDocument/2006/relationships/image" Target="../media/image333.png"/><Relationship Id="rId4" Type="http://schemas.openxmlformats.org/officeDocument/2006/relationships/image" Target="../media/image11.png"/><Relationship Id="rId9" Type="http://schemas.openxmlformats.org/officeDocument/2006/relationships/image" Target="../media/image29.png"/><Relationship Id="rId14" Type="http://schemas.openxmlformats.org/officeDocument/2006/relationships/image" Target="../media/image429.png"/></Relationships>
</file>

<file path=ppt/slides/_rels/slide529.xml.rels><?xml version="1.0" encoding="UTF-8" standalone="yes"?>
<Relationships xmlns="http://schemas.openxmlformats.org/package/2006/relationships"><Relationship Id="rId8" Type="http://schemas.openxmlformats.org/officeDocument/2006/relationships/image" Target="../media/image335.png"/><Relationship Id="rId13" Type="http://schemas.openxmlformats.org/officeDocument/2006/relationships/image" Target="../media/image436.png"/><Relationship Id="rId18" Type="http://schemas.openxmlformats.org/officeDocument/2006/relationships/image" Target="../media/image439.png"/><Relationship Id="rId26" Type="http://schemas.openxmlformats.org/officeDocument/2006/relationships/image" Target="../media/image119.png"/><Relationship Id="rId39" Type="http://schemas.openxmlformats.org/officeDocument/2006/relationships/image" Target="../media/image452.png"/><Relationship Id="rId3" Type="http://schemas.openxmlformats.org/officeDocument/2006/relationships/image" Target="../media/image48.png"/><Relationship Id="rId21" Type="http://schemas.openxmlformats.org/officeDocument/2006/relationships/image" Target="../media/image316.png"/><Relationship Id="rId34" Type="http://schemas.openxmlformats.org/officeDocument/2006/relationships/image" Target="../media/image448.png"/><Relationship Id="rId7" Type="http://schemas.openxmlformats.org/officeDocument/2006/relationships/image" Target="../media/image433.png"/><Relationship Id="rId12" Type="http://schemas.openxmlformats.org/officeDocument/2006/relationships/image" Target="../media/image435.png"/><Relationship Id="rId17" Type="http://schemas.openxmlformats.org/officeDocument/2006/relationships/image" Target="../media/image438.png"/><Relationship Id="rId25" Type="http://schemas.openxmlformats.org/officeDocument/2006/relationships/image" Target="../media/image14.png"/><Relationship Id="rId33" Type="http://schemas.openxmlformats.org/officeDocument/2006/relationships/image" Target="../media/image383.png"/><Relationship Id="rId38" Type="http://schemas.openxmlformats.org/officeDocument/2006/relationships/image" Target="../media/image451.png"/><Relationship Id="rId2" Type="http://schemas.openxmlformats.org/officeDocument/2006/relationships/notesSlide" Target="../notesSlides/notesSlide338.xml"/><Relationship Id="rId16" Type="http://schemas.openxmlformats.org/officeDocument/2006/relationships/image" Target="../media/image49.png"/><Relationship Id="rId20" Type="http://schemas.openxmlformats.org/officeDocument/2006/relationships/image" Target="../media/image441.png"/><Relationship Id="rId29" Type="http://schemas.openxmlformats.org/officeDocument/2006/relationships/image" Target="../media/image30.png"/><Relationship Id="rId1" Type="http://schemas.openxmlformats.org/officeDocument/2006/relationships/slideLayout" Target="../slideLayouts/slideLayout3.xml"/><Relationship Id="rId6" Type="http://schemas.openxmlformats.org/officeDocument/2006/relationships/image" Target="../media/image432.png"/><Relationship Id="rId11" Type="http://schemas.openxmlformats.org/officeDocument/2006/relationships/image" Target="../media/image21.png"/><Relationship Id="rId24" Type="http://schemas.openxmlformats.org/officeDocument/2006/relationships/image" Target="../media/image444.png"/><Relationship Id="rId32" Type="http://schemas.openxmlformats.org/officeDocument/2006/relationships/image" Target="../media/image334.png"/><Relationship Id="rId37" Type="http://schemas.openxmlformats.org/officeDocument/2006/relationships/image" Target="../media/image450.png"/><Relationship Id="rId40" Type="http://schemas.openxmlformats.org/officeDocument/2006/relationships/image" Target="../media/image272.png"/><Relationship Id="rId5" Type="http://schemas.openxmlformats.org/officeDocument/2006/relationships/image" Target="../media/image431.png"/><Relationship Id="rId15" Type="http://schemas.openxmlformats.org/officeDocument/2006/relationships/image" Target="../media/image19.png"/><Relationship Id="rId23" Type="http://schemas.openxmlformats.org/officeDocument/2006/relationships/image" Target="../media/image443.png"/><Relationship Id="rId28" Type="http://schemas.openxmlformats.org/officeDocument/2006/relationships/image" Target="../media/image446.png"/><Relationship Id="rId36" Type="http://schemas.openxmlformats.org/officeDocument/2006/relationships/image" Target="../media/image449.png"/><Relationship Id="rId10" Type="http://schemas.openxmlformats.org/officeDocument/2006/relationships/image" Target="../media/image32.png"/><Relationship Id="rId19" Type="http://schemas.openxmlformats.org/officeDocument/2006/relationships/image" Target="../media/image440.png"/><Relationship Id="rId31" Type="http://schemas.openxmlformats.org/officeDocument/2006/relationships/image" Target="../media/image332.png"/><Relationship Id="rId4" Type="http://schemas.openxmlformats.org/officeDocument/2006/relationships/image" Target="../media/image430.png"/><Relationship Id="rId9" Type="http://schemas.openxmlformats.org/officeDocument/2006/relationships/image" Target="../media/image434.png"/><Relationship Id="rId14" Type="http://schemas.openxmlformats.org/officeDocument/2006/relationships/image" Target="../media/image437.png"/><Relationship Id="rId22" Type="http://schemas.openxmlformats.org/officeDocument/2006/relationships/image" Target="../media/image442.png"/><Relationship Id="rId27" Type="http://schemas.openxmlformats.org/officeDocument/2006/relationships/image" Target="../media/image445.png"/><Relationship Id="rId30" Type="http://schemas.openxmlformats.org/officeDocument/2006/relationships/image" Target="../media/image447.png"/><Relationship Id="rId35" Type="http://schemas.openxmlformats.org/officeDocument/2006/relationships/image" Target="../media/image333.png"/></Relationships>
</file>

<file path=ppt/slides/_rels/slide53.xml.rels><?xml version="1.0" encoding="UTF-8" standalone="yes"?>
<Relationships xmlns="http://schemas.openxmlformats.org/package/2006/relationships"><Relationship Id="rId3" Type="http://schemas.openxmlformats.org/officeDocument/2006/relationships/slide" Target="slide46.xml"/><Relationship Id="rId2" Type="http://schemas.openxmlformats.org/officeDocument/2006/relationships/notesSlide" Target="../notesSlides/notesSlide37.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894&amp;version=" TargetMode="External"/><Relationship Id="rId5" Type="http://schemas.openxmlformats.org/officeDocument/2006/relationships/hyperlink" Target="https://dcc.ligo.org/cgi-bin/private/DocDB/ShowDocument?.submit=Number&amp;docid=S1105251&amp;version=" TargetMode="External"/><Relationship Id="rId4" Type="http://schemas.openxmlformats.org/officeDocument/2006/relationships/hyperlink" Target="https://dcc.ligo.org/cgi-bin/private/DocDB/ShowDocument?.submit=Numer&amp;docid=D1200894&amp;version=" TargetMode="External"/></Relationships>
</file>

<file path=ppt/slides/_rels/slide530.xml.rels><?xml version="1.0" encoding="UTF-8" standalone="yes"?>
<Relationships xmlns="http://schemas.openxmlformats.org/package/2006/relationships"><Relationship Id="rId8" Type="http://schemas.openxmlformats.org/officeDocument/2006/relationships/image" Target="../media/image455.png"/><Relationship Id="rId13" Type="http://schemas.openxmlformats.org/officeDocument/2006/relationships/image" Target="../media/image134.png"/><Relationship Id="rId18" Type="http://schemas.openxmlformats.org/officeDocument/2006/relationships/image" Target="../media/image117.png"/><Relationship Id="rId26" Type="http://schemas.openxmlformats.org/officeDocument/2006/relationships/image" Target="../media/image467.png"/><Relationship Id="rId3" Type="http://schemas.openxmlformats.org/officeDocument/2006/relationships/image" Target="../media/image35.png"/><Relationship Id="rId21" Type="http://schemas.openxmlformats.org/officeDocument/2006/relationships/image" Target="../media/image463.png"/><Relationship Id="rId7" Type="http://schemas.openxmlformats.org/officeDocument/2006/relationships/image" Target="../media/image226.png"/><Relationship Id="rId12" Type="http://schemas.openxmlformats.org/officeDocument/2006/relationships/image" Target="../media/image133.png"/><Relationship Id="rId17" Type="http://schemas.openxmlformats.org/officeDocument/2006/relationships/image" Target="../media/image74.png"/><Relationship Id="rId25" Type="http://schemas.openxmlformats.org/officeDocument/2006/relationships/image" Target="../media/image466.png"/><Relationship Id="rId2" Type="http://schemas.openxmlformats.org/officeDocument/2006/relationships/image" Target="../media/image225.png"/><Relationship Id="rId16" Type="http://schemas.openxmlformats.org/officeDocument/2006/relationships/image" Target="../media/image73.png"/><Relationship Id="rId20" Type="http://schemas.openxmlformats.org/officeDocument/2006/relationships/image" Target="../media/image462.png"/><Relationship Id="rId29" Type="http://schemas.openxmlformats.org/officeDocument/2006/relationships/image" Target="../media/image470.png"/><Relationship Id="rId1" Type="http://schemas.openxmlformats.org/officeDocument/2006/relationships/slideLayout" Target="../slideLayouts/slideLayout4.xml"/><Relationship Id="rId6" Type="http://schemas.openxmlformats.org/officeDocument/2006/relationships/image" Target="../media/image454.png"/><Relationship Id="rId11" Type="http://schemas.openxmlformats.org/officeDocument/2006/relationships/image" Target="../media/image458.png"/><Relationship Id="rId24" Type="http://schemas.openxmlformats.org/officeDocument/2006/relationships/image" Target="../media/image465.png"/><Relationship Id="rId5" Type="http://schemas.openxmlformats.org/officeDocument/2006/relationships/image" Target="../media/image453.png"/><Relationship Id="rId15" Type="http://schemas.openxmlformats.org/officeDocument/2006/relationships/image" Target="../media/image460.png"/><Relationship Id="rId23" Type="http://schemas.openxmlformats.org/officeDocument/2006/relationships/image" Target="../media/image464.png"/><Relationship Id="rId28" Type="http://schemas.openxmlformats.org/officeDocument/2006/relationships/image" Target="../media/image469.png"/><Relationship Id="rId10" Type="http://schemas.openxmlformats.org/officeDocument/2006/relationships/image" Target="../media/image457.png"/><Relationship Id="rId19" Type="http://schemas.openxmlformats.org/officeDocument/2006/relationships/image" Target="../media/image461.png"/><Relationship Id="rId4" Type="http://schemas.openxmlformats.org/officeDocument/2006/relationships/image" Target="../media/image34.png"/><Relationship Id="rId9" Type="http://schemas.openxmlformats.org/officeDocument/2006/relationships/image" Target="../media/image456.png"/><Relationship Id="rId14" Type="http://schemas.openxmlformats.org/officeDocument/2006/relationships/image" Target="../media/image459.png"/><Relationship Id="rId22" Type="http://schemas.openxmlformats.org/officeDocument/2006/relationships/image" Target="../media/image51.png"/><Relationship Id="rId27" Type="http://schemas.openxmlformats.org/officeDocument/2006/relationships/image" Target="../media/image468.png"/></Relationships>
</file>

<file path=ppt/slides/_rels/slide531.xml.rels><?xml version="1.0" encoding="UTF-8" standalone="yes"?>
<Relationships xmlns="http://schemas.openxmlformats.org/package/2006/relationships"><Relationship Id="rId8" Type="http://schemas.openxmlformats.org/officeDocument/2006/relationships/image" Target="../media/image462.png"/><Relationship Id="rId13" Type="http://schemas.openxmlformats.org/officeDocument/2006/relationships/image" Target="../media/image473.png"/><Relationship Id="rId3" Type="http://schemas.openxmlformats.org/officeDocument/2006/relationships/image" Target="../media/image460.png"/><Relationship Id="rId7" Type="http://schemas.openxmlformats.org/officeDocument/2006/relationships/image" Target="../media/image461.png"/><Relationship Id="rId12" Type="http://schemas.openxmlformats.org/officeDocument/2006/relationships/image" Target="../media/image472.png"/><Relationship Id="rId2" Type="http://schemas.openxmlformats.org/officeDocument/2006/relationships/image" Target="../media/image459.png"/><Relationship Id="rId1" Type="http://schemas.openxmlformats.org/officeDocument/2006/relationships/slideLayout" Target="../slideLayouts/slideLayout4.xml"/><Relationship Id="rId6" Type="http://schemas.openxmlformats.org/officeDocument/2006/relationships/image" Target="../media/image117.png"/><Relationship Id="rId11" Type="http://schemas.openxmlformats.org/officeDocument/2006/relationships/image" Target="../media/image471.png"/><Relationship Id="rId5" Type="http://schemas.openxmlformats.org/officeDocument/2006/relationships/image" Target="../media/image74.png"/><Relationship Id="rId10" Type="http://schemas.openxmlformats.org/officeDocument/2006/relationships/image" Target="../media/image468.png"/><Relationship Id="rId4" Type="http://schemas.openxmlformats.org/officeDocument/2006/relationships/image" Target="../media/image73.png"/><Relationship Id="rId9" Type="http://schemas.openxmlformats.org/officeDocument/2006/relationships/image" Target="../media/image463.png"/><Relationship Id="rId14" Type="http://schemas.openxmlformats.org/officeDocument/2006/relationships/image" Target="../media/image474.png"/></Relationships>
</file>

<file path=ppt/slides/_rels/slide532.xml.rels><?xml version="1.0" encoding="UTF-8" standalone="yes"?>
<Relationships xmlns="http://schemas.openxmlformats.org/package/2006/relationships"><Relationship Id="rId8" Type="http://schemas.openxmlformats.org/officeDocument/2006/relationships/image" Target="../media/image480.png"/><Relationship Id="rId13" Type="http://schemas.openxmlformats.org/officeDocument/2006/relationships/image" Target="../media/image40.png"/><Relationship Id="rId18" Type="http://schemas.openxmlformats.org/officeDocument/2006/relationships/image" Target="../media/image425.png"/><Relationship Id="rId26" Type="http://schemas.openxmlformats.org/officeDocument/2006/relationships/image" Target="../media/image50.png"/><Relationship Id="rId3" Type="http://schemas.openxmlformats.org/officeDocument/2006/relationships/image" Target="../media/image475.png"/><Relationship Id="rId21" Type="http://schemas.openxmlformats.org/officeDocument/2006/relationships/image" Target="../media/image43.png"/><Relationship Id="rId7" Type="http://schemas.openxmlformats.org/officeDocument/2006/relationships/image" Target="../media/image479.png"/><Relationship Id="rId12" Type="http://schemas.openxmlformats.org/officeDocument/2006/relationships/image" Target="../media/image39.png"/><Relationship Id="rId17" Type="http://schemas.openxmlformats.org/officeDocument/2006/relationships/image" Target="../media/image424.png"/><Relationship Id="rId25" Type="http://schemas.openxmlformats.org/officeDocument/2006/relationships/image" Target="../media/image237.png"/><Relationship Id="rId2" Type="http://schemas.openxmlformats.org/officeDocument/2006/relationships/image" Target="../media/image38.png"/><Relationship Id="rId16" Type="http://schemas.openxmlformats.org/officeDocument/2006/relationships/image" Target="../media/image423.png"/><Relationship Id="rId20" Type="http://schemas.openxmlformats.org/officeDocument/2006/relationships/image" Target="../media/image42.jpeg"/><Relationship Id="rId1" Type="http://schemas.openxmlformats.org/officeDocument/2006/relationships/slideLayout" Target="../slideLayouts/slideLayout4.xml"/><Relationship Id="rId6" Type="http://schemas.openxmlformats.org/officeDocument/2006/relationships/image" Target="../media/image478.png"/><Relationship Id="rId11" Type="http://schemas.openxmlformats.org/officeDocument/2006/relationships/image" Target="../media/image483.png"/><Relationship Id="rId24" Type="http://schemas.openxmlformats.org/officeDocument/2006/relationships/image" Target="../media/image234.png"/><Relationship Id="rId5" Type="http://schemas.openxmlformats.org/officeDocument/2006/relationships/image" Target="../media/image477.png"/><Relationship Id="rId15" Type="http://schemas.openxmlformats.org/officeDocument/2006/relationships/image" Target="../media/image484.png"/><Relationship Id="rId23" Type="http://schemas.openxmlformats.org/officeDocument/2006/relationships/image" Target="../media/image486.png"/><Relationship Id="rId10" Type="http://schemas.openxmlformats.org/officeDocument/2006/relationships/image" Target="../media/image482.png"/><Relationship Id="rId19" Type="http://schemas.openxmlformats.org/officeDocument/2006/relationships/image" Target="../media/image426.png"/><Relationship Id="rId4" Type="http://schemas.openxmlformats.org/officeDocument/2006/relationships/image" Target="../media/image476.png"/><Relationship Id="rId9" Type="http://schemas.openxmlformats.org/officeDocument/2006/relationships/image" Target="../media/image481.png"/><Relationship Id="rId14" Type="http://schemas.openxmlformats.org/officeDocument/2006/relationships/image" Target="../media/image41.png"/><Relationship Id="rId22" Type="http://schemas.openxmlformats.org/officeDocument/2006/relationships/image" Target="../media/image485.png"/></Relationships>
</file>

<file path=ppt/slides/_rels/slide533.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hyperlink" Target="https://dcc.ligo.org/cgi-bin/private/DocDB/ShowDocument?docid=6787" TargetMode="External"/><Relationship Id="rId2" Type="http://schemas.openxmlformats.org/officeDocument/2006/relationships/notesSlide" Target="../notesSlides/notesSlide339.xml"/><Relationship Id="rId1" Type="http://schemas.openxmlformats.org/officeDocument/2006/relationships/slideLayout" Target="../slideLayouts/slideLayout4.xml"/><Relationship Id="rId6" Type="http://schemas.openxmlformats.org/officeDocument/2006/relationships/image" Target="../media/image38.png"/><Relationship Id="rId5" Type="http://schemas.openxmlformats.org/officeDocument/2006/relationships/hyperlink" Target="https://dcc.ligo.org/cgi-bin/private/DocDB/ShowDocument?docid=5190" TargetMode="External"/><Relationship Id="rId4" Type="http://schemas.openxmlformats.org/officeDocument/2006/relationships/image" Target="../media/image34.png"/></Relationships>
</file>

<file path=ppt/slides/_rels/slide534.xml.rels><?xml version="1.0" encoding="UTF-8" standalone="yes"?>
<Relationships xmlns="http://schemas.openxmlformats.org/package/2006/relationships"><Relationship Id="rId8" Type="http://schemas.openxmlformats.org/officeDocument/2006/relationships/image" Target="../media/image492.png"/><Relationship Id="rId3" Type="http://schemas.openxmlformats.org/officeDocument/2006/relationships/image" Target="../media/image487.png"/><Relationship Id="rId7" Type="http://schemas.openxmlformats.org/officeDocument/2006/relationships/image" Target="../media/image491.png"/><Relationship Id="rId2" Type="http://schemas.openxmlformats.org/officeDocument/2006/relationships/notesSlide" Target="../notesSlides/notesSlide340.xml"/><Relationship Id="rId1" Type="http://schemas.openxmlformats.org/officeDocument/2006/relationships/slideLayout" Target="../slideLayouts/slideLayout4.xml"/><Relationship Id="rId6" Type="http://schemas.openxmlformats.org/officeDocument/2006/relationships/image" Target="../media/image490.png"/><Relationship Id="rId5" Type="http://schemas.openxmlformats.org/officeDocument/2006/relationships/image" Target="../media/image489.png"/><Relationship Id="rId4" Type="http://schemas.openxmlformats.org/officeDocument/2006/relationships/image" Target="../media/image488.png"/></Relationships>
</file>

<file path=ppt/slides/_rels/slide535.xml.rels><?xml version="1.0" encoding="UTF-8" standalone="yes"?>
<Relationships xmlns="http://schemas.openxmlformats.org/package/2006/relationships"><Relationship Id="rId8" Type="http://schemas.openxmlformats.org/officeDocument/2006/relationships/image" Target="../media/image493.png"/><Relationship Id="rId3" Type="http://schemas.openxmlformats.org/officeDocument/2006/relationships/image" Target="../media/image471.png"/><Relationship Id="rId7" Type="http://schemas.openxmlformats.org/officeDocument/2006/relationships/image" Target="../media/image483.png"/><Relationship Id="rId2" Type="http://schemas.openxmlformats.org/officeDocument/2006/relationships/notesSlide" Target="../notesSlides/notesSlide341.xml"/><Relationship Id="rId1" Type="http://schemas.openxmlformats.org/officeDocument/2006/relationships/slideLayout" Target="../slideLayouts/slideLayout4.xml"/><Relationship Id="rId6" Type="http://schemas.openxmlformats.org/officeDocument/2006/relationships/image" Target="../media/image454.png"/><Relationship Id="rId5" Type="http://schemas.openxmlformats.org/officeDocument/2006/relationships/image" Target="../media/image453.png"/><Relationship Id="rId4" Type="http://schemas.openxmlformats.org/officeDocument/2006/relationships/image" Target="../media/image472.png"/></Relationships>
</file>

<file path=ppt/slides/_rels/slide536.xml.rels><?xml version="1.0" encoding="UTF-8" standalone="yes"?>
<Relationships xmlns="http://schemas.openxmlformats.org/package/2006/relationships"><Relationship Id="rId8" Type="http://schemas.openxmlformats.org/officeDocument/2006/relationships/image" Target="../media/image499.png"/><Relationship Id="rId3" Type="http://schemas.openxmlformats.org/officeDocument/2006/relationships/image" Target="../media/image494.png"/><Relationship Id="rId7" Type="http://schemas.openxmlformats.org/officeDocument/2006/relationships/image" Target="../media/image498.png"/><Relationship Id="rId2" Type="http://schemas.openxmlformats.org/officeDocument/2006/relationships/notesSlide" Target="../notesSlides/notesSlide342.xml"/><Relationship Id="rId1" Type="http://schemas.openxmlformats.org/officeDocument/2006/relationships/slideLayout" Target="../slideLayouts/slideLayout4.xml"/><Relationship Id="rId6" Type="http://schemas.openxmlformats.org/officeDocument/2006/relationships/image" Target="../media/image497.png"/><Relationship Id="rId5" Type="http://schemas.openxmlformats.org/officeDocument/2006/relationships/image" Target="../media/image496.png"/><Relationship Id="rId10" Type="http://schemas.openxmlformats.org/officeDocument/2006/relationships/image" Target="../media/image501.png"/><Relationship Id="rId4" Type="http://schemas.openxmlformats.org/officeDocument/2006/relationships/image" Target="../media/image495.png"/><Relationship Id="rId9" Type="http://schemas.openxmlformats.org/officeDocument/2006/relationships/image" Target="../media/image500.png"/></Relationships>
</file>

<file path=ppt/slides/_rels/slide53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0881&amp;version=" TargetMode="External"/><Relationship Id="rId2" Type="http://schemas.openxmlformats.org/officeDocument/2006/relationships/hyperlink" Target="https://dcc.ligo.org/cgi-bin/private/DocDB/ShowDocument?.submit=Number&amp;docid=E1200331&amp;version=" TargetMode="External"/><Relationship Id="rId1" Type="http://schemas.openxmlformats.org/officeDocument/2006/relationships/slideLayout" Target="../slideLayouts/slideLayout4.xml"/><Relationship Id="rId4" Type="http://schemas.openxmlformats.org/officeDocument/2006/relationships/image" Target="../media/image502.png"/></Relationships>
</file>

<file path=ppt/slides/_rels/slide54.xml.rels><?xml version="1.0" encoding="UTF-8" standalone="yes"?>
<Relationships xmlns="http://schemas.openxmlformats.org/package/2006/relationships"><Relationship Id="rId3" Type="http://schemas.openxmlformats.org/officeDocument/2006/relationships/slide" Target="slide47.xml"/><Relationship Id="rId2" Type="http://schemas.openxmlformats.org/officeDocument/2006/relationships/notesSlide" Target="../notesSlides/notesSlide38.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895&amp;version=" TargetMode="External"/><Relationship Id="rId5" Type="http://schemas.openxmlformats.org/officeDocument/2006/relationships/hyperlink" Target="https://dcc.ligo.org/cgi-bin/private/DocDB/ShowDocument?.submit=Number&amp;docid=S1105252&amp;version=" TargetMode="External"/><Relationship Id="rId4" Type="http://schemas.openxmlformats.org/officeDocument/2006/relationships/hyperlink" Target="https://dcc.ligo.org/cgi-bin/private/DocDB/ShowDocument?.submit=Numer&amp;docid=D1200895&amp;version=" TargetMode="External"/></Relationships>
</file>

<file path=ppt/slides/_rels/slide55.xml.rels><?xml version="1.0" encoding="UTF-8" standalone="yes"?>
<Relationships xmlns="http://schemas.openxmlformats.org/package/2006/relationships"><Relationship Id="rId3" Type="http://schemas.openxmlformats.org/officeDocument/2006/relationships/slide" Target="slide47.xml"/><Relationship Id="rId7" Type="http://schemas.openxmlformats.org/officeDocument/2006/relationships/hyperlink" Target="https://dcc.ligo.org/cgi-bin/private/DocDB/ShowDocument?.submit=Number&amp;docid=D1200896&amp;version=" TargetMode="External"/><Relationship Id="rId2" Type="http://schemas.openxmlformats.org/officeDocument/2006/relationships/notesSlide" Target="../notesSlides/notesSlide39.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S1105253&amp;version=" TargetMode="External"/><Relationship Id="rId5" Type="http://schemas.openxmlformats.org/officeDocument/2006/relationships/hyperlink" Target="https://dcc.ligo.org/cgi-bin/private/DocDB/ShowDocument?.submit=Numer&amp;docid=D1200896&amp;version=" TargetMode="External"/><Relationship Id="rId4" Type="http://schemas.openxmlformats.org/officeDocument/2006/relationships/slide" Target="slide48.xml"/></Relationships>
</file>

<file path=ppt/slides/_rels/slide56.xml.rels><?xml version="1.0" encoding="UTF-8" standalone="yes"?>
<Relationships xmlns="http://schemas.openxmlformats.org/package/2006/relationships"><Relationship Id="rId8" Type="http://schemas.openxmlformats.org/officeDocument/2006/relationships/slide" Target="slide270.xml"/><Relationship Id="rId13" Type="http://schemas.openxmlformats.org/officeDocument/2006/relationships/slide" Target="slide216.xml"/><Relationship Id="rId18" Type="http://schemas.openxmlformats.org/officeDocument/2006/relationships/slide" Target="slide220.xml"/><Relationship Id="rId26" Type="http://schemas.openxmlformats.org/officeDocument/2006/relationships/hyperlink" Target="https://dcc.ligo.org/cgi-bin/private/DocDB/ShowDocument?.submit=Number&amp;docid=D1200258&amp;version=" TargetMode="External"/><Relationship Id="rId3" Type="http://schemas.openxmlformats.org/officeDocument/2006/relationships/slide" Target="slide72.xml"/><Relationship Id="rId21" Type="http://schemas.openxmlformats.org/officeDocument/2006/relationships/slide" Target="slide118.xml"/><Relationship Id="rId7" Type="http://schemas.openxmlformats.org/officeDocument/2006/relationships/slide" Target="slide269.xml"/><Relationship Id="rId12" Type="http://schemas.openxmlformats.org/officeDocument/2006/relationships/slide" Target="slide215.xml"/><Relationship Id="rId17" Type="http://schemas.openxmlformats.org/officeDocument/2006/relationships/slide" Target="slide219.xml"/><Relationship Id="rId25" Type="http://schemas.openxmlformats.org/officeDocument/2006/relationships/hyperlink" Target="https://dcc.ligo.org/cgi-bin/private/DocDB/ShowDocument?.submit=Number&amp;docid=T1000097&amp;version=" TargetMode="External"/><Relationship Id="rId2" Type="http://schemas.openxmlformats.org/officeDocument/2006/relationships/slide" Target="slide5.xml"/><Relationship Id="rId16" Type="http://schemas.openxmlformats.org/officeDocument/2006/relationships/slide" Target="slide218.xml"/><Relationship Id="rId20" Type="http://schemas.openxmlformats.org/officeDocument/2006/relationships/slide" Target="slide112.xml"/><Relationship Id="rId1" Type="http://schemas.openxmlformats.org/officeDocument/2006/relationships/slideLayout" Target="../slideLayouts/slideLayout3.xml"/><Relationship Id="rId6" Type="http://schemas.openxmlformats.org/officeDocument/2006/relationships/slide" Target="slide268.xml"/><Relationship Id="rId11" Type="http://schemas.openxmlformats.org/officeDocument/2006/relationships/slide" Target="slide275.xml"/><Relationship Id="rId24" Type="http://schemas.openxmlformats.org/officeDocument/2006/relationships/hyperlink" Target="https://dcc.ligo.org/cgi-bin/private/DocDB/ShowDocument?.submit=Number&amp;docid=E1200031&amp;version=" TargetMode="External"/><Relationship Id="rId5" Type="http://schemas.openxmlformats.org/officeDocument/2006/relationships/slide" Target="slide267.xml"/><Relationship Id="rId15" Type="http://schemas.openxmlformats.org/officeDocument/2006/relationships/slide" Target="slide217.xml"/><Relationship Id="rId23" Type="http://schemas.openxmlformats.org/officeDocument/2006/relationships/slide" Target="slide21.xml"/><Relationship Id="rId10" Type="http://schemas.openxmlformats.org/officeDocument/2006/relationships/slide" Target="slide274.xml"/><Relationship Id="rId19" Type="http://schemas.openxmlformats.org/officeDocument/2006/relationships/slide" Target="slide111.xml"/><Relationship Id="rId4" Type="http://schemas.openxmlformats.org/officeDocument/2006/relationships/slide" Target="slide266.xml"/><Relationship Id="rId9" Type="http://schemas.openxmlformats.org/officeDocument/2006/relationships/slide" Target="slide272.xml"/><Relationship Id="rId14" Type="http://schemas.openxmlformats.org/officeDocument/2006/relationships/slide" Target="slide57.xml"/><Relationship Id="rId22" Type="http://schemas.openxmlformats.org/officeDocument/2006/relationships/slide" Target="slide184.xml"/><Relationship Id="rId27" Type="http://schemas.openxmlformats.org/officeDocument/2006/relationships/hyperlink" Target="https://dcc.ligo.org/cgi-bin/private/DocDB/ShowDocument?.submit=Number&amp;docid=D1100909&amp;version=" TargetMode="External"/></Relationships>
</file>

<file path=ppt/slides/_rels/slide57.xml.rels><?xml version="1.0" encoding="UTF-8" standalone="yes"?>
<Relationships xmlns="http://schemas.openxmlformats.org/package/2006/relationships"><Relationship Id="rId8" Type="http://schemas.openxmlformats.org/officeDocument/2006/relationships/slide" Target="slide43.xml"/><Relationship Id="rId13" Type="http://schemas.openxmlformats.org/officeDocument/2006/relationships/slide" Target="slide81.xml"/><Relationship Id="rId18" Type="http://schemas.openxmlformats.org/officeDocument/2006/relationships/slide" Target="slide65.xml"/><Relationship Id="rId26" Type="http://schemas.openxmlformats.org/officeDocument/2006/relationships/image" Target="../media/image32.png"/><Relationship Id="rId3" Type="http://schemas.openxmlformats.org/officeDocument/2006/relationships/image" Target="../media/image11.png"/><Relationship Id="rId21" Type="http://schemas.openxmlformats.org/officeDocument/2006/relationships/slide" Target="slide61.xml"/><Relationship Id="rId7" Type="http://schemas.openxmlformats.org/officeDocument/2006/relationships/slide" Target="slide21.xml"/><Relationship Id="rId12" Type="http://schemas.openxmlformats.org/officeDocument/2006/relationships/image" Target="../media/image30.png"/><Relationship Id="rId17" Type="http://schemas.openxmlformats.org/officeDocument/2006/relationships/image" Target="../media/image19.png"/><Relationship Id="rId25" Type="http://schemas.openxmlformats.org/officeDocument/2006/relationships/slide" Target="slide64.xml"/><Relationship Id="rId2" Type="http://schemas.openxmlformats.org/officeDocument/2006/relationships/notesSlide" Target="../notesSlides/notesSlide40.xml"/><Relationship Id="rId16" Type="http://schemas.openxmlformats.org/officeDocument/2006/relationships/image" Target="../media/image31.png"/><Relationship Id="rId20" Type="http://schemas.openxmlformats.org/officeDocument/2006/relationships/slide" Target="slide63.xml"/><Relationship Id="rId29" Type="http://schemas.openxmlformats.org/officeDocument/2006/relationships/image" Target="../media/image21.png"/><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258&amp;version=" TargetMode="External"/><Relationship Id="rId11" Type="http://schemas.openxmlformats.org/officeDocument/2006/relationships/image" Target="../media/image29.png"/><Relationship Id="rId24" Type="http://schemas.openxmlformats.org/officeDocument/2006/relationships/slide" Target="slide62.xml"/><Relationship Id="rId5" Type="http://schemas.openxmlformats.org/officeDocument/2006/relationships/image" Target="../media/image13.png"/><Relationship Id="rId15" Type="http://schemas.openxmlformats.org/officeDocument/2006/relationships/hyperlink" Target="https://dcc.ligo.org/cgi-bin/private/DocDB/ShowDocument?.submit=Number&amp;docid=S1103894&amp;version=" TargetMode="External"/><Relationship Id="rId23" Type="http://schemas.openxmlformats.org/officeDocument/2006/relationships/hyperlink" Target="https://dcc.ligo.org/cgi-bin/private/DocDB/ShowDocument?.submit=Number&amp;docid=D0902783&amp;version=" TargetMode="External"/><Relationship Id="rId28" Type="http://schemas.openxmlformats.org/officeDocument/2006/relationships/slide" Target="slide114.xml"/><Relationship Id="rId10" Type="http://schemas.openxmlformats.org/officeDocument/2006/relationships/slide" Target="slide50.xml"/><Relationship Id="rId19" Type="http://schemas.openxmlformats.org/officeDocument/2006/relationships/hyperlink" Target="https://dcc.ligo.org/cgi-bin/private/DocDB/ShowDocument?.submit=Number&amp;docid=D070081&amp;version=" TargetMode="External"/><Relationship Id="rId31" Type="http://schemas.openxmlformats.org/officeDocument/2006/relationships/image" Target="../media/image33.png"/><Relationship Id="rId4" Type="http://schemas.openxmlformats.org/officeDocument/2006/relationships/image" Target="../media/image12.png"/><Relationship Id="rId9" Type="http://schemas.openxmlformats.org/officeDocument/2006/relationships/image" Target="../media/image28.png"/><Relationship Id="rId14" Type="http://schemas.openxmlformats.org/officeDocument/2006/relationships/hyperlink" Target="https://dcc.ligo.org/cgi-bin/private/DocDB/ShowDocument?.submit=Number&amp;docid=D1001715&amp;version=" TargetMode="External"/><Relationship Id="rId22" Type="http://schemas.openxmlformats.org/officeDocument/2006/relationships/slide" Target="slide66.xml"/><Relationship Id="rId27" Type="http://schemas.openxmlformats.org/officeDocument/2006/relationships/slide" Target="slide116.xml"/><Relationship Id="rId30" Type="http://schemas.openxmlformats.org/officeDocument/2006/relationships/slide" Target="slide123.xml"/></Relationships>
</file>

<file path=ppt/slides/_rels/slide58.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1200258&amp;version=" TargetMode="External"/><Relationship Id="rId2" Type="http://schemas.openxmlformats.org/officeDocument/2006/relationships/slide" Target="slide57.xml"/><Relationship Id="rId1" Type="http://schemas.openxmlformats.org/officeDocument/2006/relationships/slideLayout" Target="../slideLayouts/slideLayout3.xml"/></Relationships>
</file>

<file path=ppt/slides/_rels/slide59.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2783&amp;version=" TargetMode="External"/><Relationship Id="rId2" Type="http://schemas.openxmlformats.org/officeDocument/2006/relationships/notesSlide" Target="../notesSlides/notesSlide41.xml"/><Relationship Id="rId1" Type="http://schemas.openxmlformats.org/officeDocument/2006/relationships/slideLayout" Target="../slideLayouts/slideLayout3.xml"/><Relationship Id="rId5" Type="http://schemas.openxmlformats.org/officeDocument/2006/relationships/slide" Target="slide57.xml"/><Relationship Id="rId4" Type="http://schemas.openxmlformats.org/officeDocument/2006/relationships/image" Target="../media/image32.png"/></Relationships>
</file>

<file path=ppt/slides/_rels/slide6.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G1001030&amp;version=" TargetMode="External"/><Relationship Id="rId2" Type="http://schemas.openxmlformats.org/officeDocument/2006/relationships/notesSlide" Target="../notesSlides/notesSlide4.xml"/><Relationship Id="rId1" Type="http://schemas.openxmlformats.org/officeDocument/2006/relationships/slideLayout" Target="../slideLayouts/slideLayout4.xml"/></Relationships>
</file>

<file path=ppt/slides/_rels/slide60.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2783&amp;version=" TargetMode="External"/><Relationship Id="rId2" Type="http://schemas.openxmlformats.org/officeDocument/2006/relationships/notesSlide" Target="../notesSlides/notesSlide42.xml"/><Relationship Id="rId1" Type="http://schemas.openxmlformats.org/officeDocument/2006/relationships/slideLayout" Target="../slideLayouts/slideLayout3.xml"/><Relationship Id="rId5" Type="http://schemas.openxmlformats.org/officeDocument/2006/relationships/slide" Target="slide57.xml"/><Relationship Id="rId4" Type="http://schemas.openxmlformats.org/officeDocument/2006/relationships/image" Target="../media/image32.png"/></Relationships>
</file>

<file path=ppt/slides/_rels/slide61.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1.png"/><Relationship Id="rId2" Type="http://schemas.openxmlformats.org/officeDocument/2006/relationships/notesSlide" Target="../notesSlides/notesSlide43.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34.png"/><Relationship Id="rId15" Type="http://schemas.openxmlformats.org/officeDocument/2006/relationships/slide" Target="slide57.xml"/><Relationship Id="rId10" Type="http://schemas.openxmlformats.org/officeDocument/2006/relationships/image" Target="../media/image39.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62.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1.png"/><Relationship Id="rId18" Type="http://schemas.openxmlformats.org/officeDocument/2006/relationships/slide" Target="slide57.xml"/><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0.png"/><Relationship Id="rId17" Type="http://schemas.openxmlformats.org/officeDocument/2006/relationships/image" Target="../media/image46.png"/><Relationship Id="rId2" Type="http://schemas.openxmlformats.org/officeDocument/2006/relationships/notesSlide" Target="../notesSlides/notesSlide44.xml"/><Relationship Id="rId16"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9.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3.png"/><Relationship Id="rId10" Type="http://schemas.openxmlformats.org/officeDocument/2006/relationships/image" Target="../media/image38.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2.jpeg"/></Relationships>
</file>

<file path=ppt/slides/_rels/slide63.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1.png"/><Relationship Id="rId2" Type="http://schemas.openxmlformats.org/officeDocument/2006/relationships/notesSlide" Target="../notesSlides/notesSlide45.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34.png"/><Relationship Id="rId15" Type="http://schemas.openxmlformats.org/officeDocument/2006/relationships/slide" Target="slide57.xml"/><Relationship Id="rId10" Type="http://schemas.openxmlformats.org/officeDocument/2006/relationships/image" Target="../media/image39.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64.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0.png"/><Relationship Id="rId18" Type="http://schemas.openxmlformats.org/officeDocument/2006/relationships/image" Target="../media/image46.pn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39.png"/><Relationship Id="rId17" Type="http://schemas.openxmlformats.org/officeDocument/2006/relationships/image" Target="../media/image45.png"/><Relationship Id="rId2" Type="http://schemas.openxmlformats.org/officeDocument/2006/relationships/notesSlide" Target="../notesSlides/notesSlide46.xml"/><Relationship Id="rId16" Type="http://schemas.openxmlformats.org/officeDocument/2006/relationships/image" Target="../media/image43.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8.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2.jpeg"/><Relationship Id="rId10" Type="http://schemas.openxmlformats.org/officeDocument/2006/relationships/slide" Target="slide526.xml"/><Relationship Id="rId19" Type="http://schemas.openxmlformats.org/officeDocument/2006/relationships/slide" Target="slide57.xml"/><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1.png"/></Relationships>
</file>

<file path=ppt/slides/_rels/slide65.xml.rels><?xml version="1.0" encoding="UTF-8" standalone="yes"?>
<Relationships xmlns="http://schemas.openxmlformats.org/package/2006/relationships"><Relationship Id="rId8" Type="http://schemas.openxmlformats.org/officeDocument/2006/relationships/image" Target="../media/image37.png"/><Relationship Id="rId13" Type="http://schemas.openxmlformats.org/officeDocument/2006/relationships/image" Target="../media/image42.jpeg"/><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1.png"/><Relationship Id="rId2" Type="http://schemas.openxmlformats.org/officeDocument/2006/relationships/notesSlide" Target="../notesSlides/notesSlide47.xml"/><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image" Target="../media/image40.png"/><Relationship Id="rId5" Type="http://schemas.openxmlformats.org/officeDocument/2006/relationships/image" Target="../media/image34.png"/><Relationship Id="rId15" Type="http://schemas.openxmlformats.org/officeDocument/2006/relationships/slide" Target="slide57.xml"/><Relationship Id="rId10" Type="http://schemas.openxmlformats.org/officeDocument/2006/relationships/image" Target="../media/image39.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8.png"/><Relationship Id="rId14" Type="http://schemas.openxmlformats.org/officeDocument/2006/relationships/image" Target="../media/image43.png"/></Relationships>
</file>

<file path=ppt/slides/_rels/slide66.xml.rels><?xml version="1.0" encoding="UTF-8" standalone="yes"?>
<Relationships xmlns="http://schemas.openxmlformats.org/package/2006/relationships"><Relationship Id="rId8" Type="http://schemas.openxmlformats.org/officeDocument/2006/relationships/image" Target="../media/image34.png"/><Relationship Id="rId13" Type="http://schemas.openxmlformats.org/officeDocument/2006/relationships/image" Target="../media/image41.png"/><Relationship Id="rId18" Type="http://schemas.openxmlformats.org/officeDocument/2006/relationships/slide" Target="slide57.xml"/><Relationship Id="rId3" Type="http://schemas.openxmlformats.org/officeDocument/2006/relationships/image" Target="../media/image19.png"/><Relationship Id="rId7" Type="http://schemas.openxmlformats.org/officeDocument/2006/relationships/image" Target="../media/image36.png"/><Relationship Id="rId12" Type="http://schemas.openxmlformats.org/officeDocument/2006/relationships/image" Target="../media/image40.png"/><Relationship Id="rId17" Type="http://schemas.openxmlformats.org/officeDocument/2006/relationships/image" Target="../media/image46.png"/><Relationship Id="rId2" Type="http://schemas.openxmlformats.org/officeDocument/2006/relationships/notesSlide" Target="../notesSlides/notesSlide48.xml"/><Relationship Id="rId16" Type="http://schemas.openxmlformats.org/officeDocument/2006/relationships/image" Target="../media/image45.png"/><Relationship Id="rId1" Type="http://schemas.openxmlformats.org/officeDocument/2006/relationships/slideLayout" Target="../slideLayouts/slideLayout3.xml"/><Relationship Id="rId6" Type="http://schemas.openxmlformats.org/officeDocument/2006/relationships/image" Target="../media/image44.png"/><Relationship Id="rId11" Type="http://schemas.openxmlformats.org/officeDocument/2006/relationships/image" Target="../media/image39.png"/><Relationship Id="rId5" Type="http://schemas.openxmlformats.org/officeDocument/2006/relationships/hyperlink" Target="https://dcc.ligo.org/cgi-bin/private/DocDB/ShowDocument?.submit=Number&amp;docid=D0902783&amp;version=" TargetMode="External"/><Relationship Id="rId15" Type="http://schemas.openxmlformats.org/officeDocument/2006/relationships/image" Target="../media/image43.png"/><Relationship Id="rId10" Type="http://schemas.openxmlformats.org/officeDocument/2006/relationships/image" Target="../media/image38.png"/><Relationship Id="rId4" Type="http://schemas.openxmlformats.org/officeDocument/2006/relationships/hyperlink" Target="https://dcc.ligo.org/cgi-bin/private/DocDB/ShowDocument?.submit=Number&amp;docid=D070081&amp;version=" TargetMode="External"/><Relationship Id="rId9" Type="http://schemas.openxmlformats.org/officeDocument/2006/relationships/image" Target="../media/image35.png"/><Relationship Id="rId14" Type="http://schemas.openxmlformats.org/officeDocument/2006/relationships/image" Target="../media/image42.jpeg"/></Relationships>
</file>

<file path=ppt/slides/_rels/slide6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D0902783&amp;version=" TargetMode="External"/><Relationship Id="rId2" Type="http://schemas.openxmlformats.org/officeDocument/2006/relationships/notesSlide" Target="../notesSlides/notesSlide49.xml"/><Relationship Id="rId1" Type="http://schemas.openxmlformats.org/officeDocument/2006/relationships/slideLayout" Target="../slideLayouts/slideLayout3.xml"/><Relationship Id="rId5" Type="http://schemas.openxmlformats.org/officeDocument/2006/relationships/image" Target="../media/image21.png"/><Relationship Id="rId4" Type="http://schemas.openxmlformats.org/officeDocument/2006/relationships/slide" Target="slide57.xml"/></Relationships>
</file>

<file path=ppt/slides/_rels/slide68.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50.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57.xml"/><Relationship Id="rId5" Type="http://schemas.openxmlformats.org/officeDocument/2006/relationships/image" Target="../media/image34.png"/><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submit=Number&amp;docid=S1103894&amp;version=" TargetMode="External"/></Relationships>
</file>

<file path=ppt/slides/_rels/slide69.xml.rels><?xml version="1.0" encoding="UTF-8" standalone="yes"?>
<Relationships xmlns="http://schemas.openxmlformats.org/package/2006/relationships"><Relationship Id="rId8" Type="http://schemas.openxmlformats.org/officeDocument/2006/relationships/slide" Target="slide274.xml"/><Relationship Id="rId13" Type="http://schemas.openxmlformats.org/officeDocument/2006/relationships/slide" Target="slide217.xml"/><Relationship Id="rId18" Type="http://schemas.openxmlformats.org/officeDocument/2006/relationships/slide" Target="slide112.xml"/><Relationship Id="rId3" Type="http://schemas.openxmlformats.org/officeDocument/2006/relationships/slide" Target="slide267.xml"/><Relationship Id="rId21" Type="http://schemas.openxmlformats.org/officeDocument/2006/relationships/slide" Target="slide21.xml"/><Relationship Id="rId7" Type="http://schemas.openxmlformats.org/officeDocument/2006/relationships/slide" Target="slide272.xml"/><Relationship Id="rId12" Type="http://schemas.openxmlformats.org/officeDocument/2006/relationships/slide" Target="slide57.xml"/><Relationship Id="rId17" Type="http://schemas.openxmlformats.org/officeDocument/2006/relationships/slide" Target="slide111.xml"/><Relationship Id="rId2" Type="http://schemas.openxmlformats.org/officeDocument/2006/relationships/slide" Target="slide266.xml"/><Relationship Id="rId16" Type="http://schemas.openxmlformats.org/officeDocument/2006/relationships/slide" Target="slide220.xml"/><Relationship Id="rId20"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slide" Target="slide216.xml"/><Relationship Id="rId5" Type="http://schemas.openxmlformats.org/officeDocument/2006/relationships/slide" Target="slide269.xml"/><Relationship Id="rId15" Type="http://schemas.openxmlformats.org/officeDocument/2006/relationships/slide" Target="slide219.xml"/><Relationship Id="rId23" Type="http://schemas.openxmlformats.org/officeDocument/2006/relationships/slide" Target="slide5.xml"/><Relationship Id="rId10" Type="http://schemas.openxmlformats.org/officeDocument/2006/relationships/slide" Target="slide215.xml"/><Relationship Id="rId19" Type="http://schemas.openxmlformats.org/officeDocument/2006/relationships/slide" Target="slide118.xml"/><Relationship Id="rId4" Type="http://schemas.openxmlformats.org/officeDocument/2006/relationships/slide" Target="slide268.xml"/><Relationship Id="rId9" Type="http://schemas.openxmlformats.org/officeDocument/2006/relationships/slide" Target="slide275.xml"/><Relationship Id="rId14" Type="http://schemas.openxmlformats.org/officeDocument/2006/relationships/slide" Target="slide218.xml"/><Relationship Id="rId22" Type="http://schemas.openxmlformats.org/officeDocument/2006/relationships/slide" Target="slide72.xml"/></Relationships>
</file>

<file path=ppt/slides/_rels/slide7.xml.rels><?xml version="1.0" encoding="UTF-8" standalone="yes"?>
<Relationships xmlns="http://schemas.openxmlformats.org/package/2006/relationships"><Relationship Id="rId3" Type="http://schemas.openxmlformats.org/officeDocument/2006/relationships/hyperlink" Target="https://dcc.ligo.org/cgi-bin/private/DocDB/ShowDocument?.submit=Number&amp;docid=G1001030&amp;version=" TargetMode="External"/><Relationship Id="rId2" Type="http://schemas.openxmlformats.org/officeDocument/2006/relationships/notesSlide" Target="../notesSlides/notesSlide5.xml"/><Relationship Id="rId1" Type="http://schemas.openxmlformats.org/officeDocument/2006/relationships/slideLayout" Target="../slideLayouts/slideLayout4.xml"/></Relationships>
</file>

<file path=ppt/slides/_rels/slide70.xml.rels><?xml version="1.0" encoding="UTF-8" standalone="yes"?>
<Relationships xmlns="http://schemas.openxmlformats.org/package/2006/relationships"><Relationship Id="rId8" Type="http://schemas.openxmlformats.org/officeDocument/2006/relationships/slide" Target="slide21.xml"/><Relationship Id="rId3" Type="http://schemas.openxmlformats.org/officeDocument/2006/relationships/image" Target="../media/image11.png"/><Relationship Id="rId7" Type="http://schemas.openxmlformats.org/officeDocument/2006/relationships/hyperlink" Target="https://dcc.ligo.org/cgi-bin/private/DocDB/ShowDocument?.submit=Number&amp;docid=S1202403&amp;version=" TargetMode="External"/><Relationship Id="rId2" Type="http://schemas.openxmlformats.org/officeDocument/2006/relationships/notesSlide" Target="../notesSlides/notesSlide51.xml"/><Relationship Id="rId1" Type="http://schemas.openxmlformats.org/officeDocument/2006/relationships/slideLayout" Target="../slideLayouts/slideLayout3.xml"/><Relationship Id="rId6" Type="http://schemas.openxmlformats.org/officeDocument/2006/relationships/hyperlink" Target="https://dcc.ligo.org/cgi-bin/private/DocDB/ShowDocument?.submit=Number&amp;docid=D1200940&amp;version=" TargetMode="External"/><Relationship Id="rId5" Type="http://schemas.openxmlformats.org/officeDocument/2006/relationships/image" Target="../media/image13.png"/><Relationship Id="rId4" Type="http://schemas.openxmlformats.org/officeDocument/2006/relationships/image" Target="../media/image12.png"/></Relationships>
</file>

<file path=ppt/slides/_rels/slide71.xml.rels><?xml version="1.0" encoding="UTF-8" standalone="yes"?>
<Relationships xmlns="http://schemas.openxmlformats.org/package/2006/relationships"><Relationship Id="rId8" Type="http://schemas.openxmlformats.org/officeDocument/2006/relationships/slide" Target="slide274.xml"/><Relationship Id="rId13" Type="http://schemas.openxmlformats.org/officeDocument/2006/relationships/slide" Target="slide217.xml"/><Relationship Id="rId18" Type="http://schemas.openxmlformats.org/officeDocument/2006/relationships/slide" Target="slide112.xml"/><Relationship Id="rId3" Type="http://schemas.openxmlformats.org/officeDocument/2006/relationships/slide" Target="slide267.xml"/><Relationship Id="rId21" Type="http://schemas.openxmlformats.org/officeDocument/2006/relationships/slide" Target="slide21.xml"/><Relationship Id="rId7" Type="http://schemas.openxmlformats.org/officeDocument/2006/relationships/slide" Target="slide272.xml"/><Relationship Id="rId12" Type="http://schemas.openxmlformats.org/officeDocument/2006/relationships/slide" Target="slide57.xml"/><Relationship Id="rId17" Type="http://schemas.openxmlformats.org/officeDocument/2006/relationships/slide" Target="slide111.xml"/><Relationship Id="rId2" Type="http://schemas.openxmlformats.org/officeDocument/2006/relationships/slide" Target="slide266.xml"/><Relationship Id="rId16" Type="http://schemas.openxmlformats.org/officeDocument/2006/relationships/slide" Target="slide220.xml"/><Relationship Id="rId20" Type="http://schemas.openxmlformats.org/officeDocument/2006/relationships/slide" Target="slide184.xml"/><Relationship Id="rId1" Type="http://schemas.openxmlformats.org/officeDocument/2006/relationships/slideLayout" Target="../slideLayouts/slideLayout3.xml"/><Relationship Id="rId6" Type="http://schemas.openxmlformats.org/officeDocument/2006/relationships/slide" Target="slide270.xml"/><Relationship Id="rId11" Type="http://schemas.openxmlformats.org/officeDocument/2006/relationships/slide" Target="slide216.xml"/><Relationship Id="rId5" Type="http://schemas.openxmlformats.org/officeDocument/2006/relationships/slide" Target="slide269.xml"/><Relationship Id="rId15" Type="http://schemas.openxmlformats.org/officeDocument/2006/relationships/slide" Target="slide219.xml"/><Relationship Id="rId23" Type="http://schemas.openxmlformats.org/officeDocument/2006/relationships/slide" Target="slide5.xml"/><Relationship Id="rId10" Type="http://schemas.openxmlformats.org/officeDocument/2006/relationships/slide" Target="slide215.xml"/><Relationship Id="rId19" Type="http://schemas.openxmlformats.org/officeDocument/2006/relationships/slide" Target="slide118.xml"/><Relationship Id="rId4" Type="http://schemas.openxmlformats.org/officeDocument/2006/relationships/slide" Target="slide268.xml"/><Relationship Id="rId9" Type="http://schemas.openxmlformats.org/officeDocument/2006/relationships/slide" Target="slide275.xml"/><Relationship Id="rId14" Type="http://schemas.openxmlformats.org/officeDocument/2006/relationships/slide" Target="slide218.xml"/><Relationship Id="rId22" Type="http://schemas.openxmlformats.org/officeDocument/2006/relationships/slide" Target="slide72.xml"/></Relationships>
</file>

<file path=ppt/slides/_rels/slide72.xml.rels><?xml version="1.0" encoding="UTF-8" standalone="yes"?>
<Relationships xmlns="http://schemas.openxmlformats.org/package/2006/relationships"><Relationship Id="rId8" Type="http://schemas.openxmlformats.org/officeDocument/2006/relationships/slide" Target="slide81.xml"/><Relationship Id="rId13" Type="http://schemas.openxmlformats.org/officeDocument/2006/relationships/slide" Target="slide21.xml"/><Relationship Id="rId18" Type="http://schemas.openxmlformats.org/officeDocument/2006/relationships/hyperlink" Target="https://dcc.ligo.org/cgi-bin/private/DocDB/ShowDocument?.submit=Number&amp;docid=S1202404&amp;version=" TargetMode="External"/><Relationship Id="rId3" Type="http://schemas.openxmlformats.org/officeDocument/2006/relationships/image" Target="../media/image47.png"/><Relationship Id="rId21" Type="http://schemas.openxmlformats.org/officeDocument/2006/relationships/hyperlink" Target="https://dcc.ligo.org/cgi-bin/private/DocDB/ShowDocument?docid=12240" TargetMode="External"/><Relationship Id="rId7" Type="http://schemas.openxmlformats.org/officeDocument/2006/relationships/image" Target="../media/image30.png"/><Relationship Id="rId12" Type="http://schemas.openxmlformats.org/officeDocument/2006/relationships/slide" Target="slide79.xml"/><Relationship Id="rId17" Type="http://schemas.openxmlformats.org/officeDocument/2006/relationships/hyperlink" Target="https://dcc.ligo.org/cgi-bin/private/DocDB/ShowDocument?.submit=Number&amp;docid=D1200941&amp;version=" TargetMode="External"/><Relationship Id="rId2" Type="http://schemas.openxmlformats.org/officeDocument/2006/relationships/notesSlide" Target="../notesSlides/notesSlide52.xml"/><Relationship Id="rId16" Type="http://schemas.openxmlformats.org/officeDocument/2006/relationships/image" Target="../media/image29.png"/><Relationship Id="rId20" Type="http://schemas.openxmlformats.org/officeDocument/2006/relationships/slide" Target="slide74.xml"/><Relationship Id="rId1" Type="http://schemas.openxmlformats.org/officeDocument/2006/relationships/slideLayout" Target="../slideLayouts/slideLayout3.xml"/><Relationship Id="rId6" Type="http://schemas.openxmlformats.org/officeDocument/2006/relationships/image" Target="../media/image13.png"/><Relationship Id="rId11" Type="http://schemas.openxmlformats.org/officeDocument/2006/relationships/image" Target="../media/image48.png"/><Relationship Id="rId5" Type="http://schemas.openxmlformats.org/officeDocument/2006/relationships/image" Target="../media/image12.png"/><Relationship Id="rId15" Type="http://schemas.openxmlformats.org/officeDocument/2006/relationships/slide" Target="slide43.xml"/><Relationship Id="rId10" Type="http://schemas.openxmlformats.org/officeDocument/2006/relationships/hyperlink" Target="https://dcc.ligo.org/cgi-bin/private/DocDB/ShowDocument?.submit=Number&amp;docid=S1103894&amp;version=" TargetMode="External"/><Relationship Id="rId19" Type="http://schemas.openxmlformats.org/officeDocument/2006/relationships/image" Target="../media/image49.png"/><Relationship Id="rId4" Type="http://schemas.openxmlformats.org/officeDocument/2006/relationships/image" Target="../media/image11.png"/><Relationship Id="rId9" Type="http://schemas.openxmlformats.org/officeDocument/2006/relationships/hyperlink" Target="https://dcc.ligo.org/cgi-bin/private/DocDB/ShowDocument?.submit=Number&amp;docid=D1001715&amp;version=" TargetMode="External"/><Relationship Id="rId14" Type="http://schemas.openxmlformats.org/officeDocument/2006/relationships/slide" Target="slide50.xml"/><Relationship Id="rId22" Type="http://schemas.openxmlformats.org/officeDocument/2006/relationships/hyperlink" Target="https://dcc.ligo.org/cgi-bin/private/DocDB/ShowDocument?.submit=Number&amp;docid=S1001057&amp;version=" TargetMode="External"/></Relationships>
</file>

<file path=ppt/slides/_rels/slide73.xml.rels><?xml version="1.0" encoding="UTF-8" standalone="yes"?>
<Relationships xmlns="http://schemas.openxmlformats.org/package/2006/relationships"><Relationship Id="rId2" Type="http://schemas.openxmlformats.org/officeDocument/2006/relationships/slide" Target="slide72.xml"/><Relationship Id="rId1" Type="http://schemas.openxmlformats.org/officeDocument/2006/relationships/slideLayout" Target="../slideLayouts/slideLayout3.xml"/></Relationships>
</file>

<file path=ppt/slides/_rels/slide74.xml.rels><?xml version="1.0" encoding="UTF-8" standalone="yes"?>
<Relationships xmlns="http://schemas.openxmlformats.org/package/2006/relationships"><Relationship Id="rId8" Type="http://schemas.openxmlformats.org/officeDocument/2006/relationships/hyperlink" Target="https://dcc.ligo.org/cgi-bin/private/DocDB/ShowDocument?docid=12240" TargetMode="External"/><Relationship Id="rId3" Type="http://schemas.openxmlformats.org/officeDocument/2006/relationships/hyperlink" Target="https://dcc.ligo.org/cgi-bin/private/DocDB/ShowDocument?.submit=Number&amp;docid=S1001057&amp;version=" TargetMode="External"/><Relationship Id="rId7" Type="http://schemas.openxmlformats.org/officeDocument/2006/relationships/slide" Target="slide75.xml"/><Relationship Id="rId12" Type="http://schemas.openxmlformats.org/officeDocument/2006/relationships/slide" Target="slide72.xml"/><Relationship Id="rId2" Type="http://schemas.openxmlformats.org/officeDocument/2006/relationships/image" Target="../media/image49.png"/><Relationship Id="rId1" Type="http://schemas.openxmlformats.org/officeDocument/2006/relationships/slideLayout" Target="../slideLayouts/slideLayout3.xml"/><Relationship Id="rId6" Type="http://schemas.openxmlformats.org/officeDocument/2006/relationships/image" Target="../media/image35.png"/><Relationship Id="rId11" Type="http://schemas.openxmlformats.org/officeDocument/2006/relationships/slide" Target="slide409.xml"/><Relationship Id="rId5" Type="http://schemas.openxmlformats.org/officeDocument/2006/relationships/image" Target="../media/image50.png"/><Relationship Id="rId10" Type="http://schemas.openxmlformats.org/officeDocument/2006/relationships/image" Target="../media/image52.png"/><Relationship Id="rId4" Type="http://schemas.openxmlformats.org/officeDocument/2006/relationships/image" Target="../media/image34.png"/><Relationship Id="rId9" Type="http://schemas.openxmlformats.org/officeDocument/2006/relationships/image" Target="../media/image51.png"/></Relationships>
</file>

<file path=ppt/slides/_rels/slide75.xml.rels><?xml version="1.0" encoding="UTF-8" standalone="yes"?>
<Relationships xmlns="http://schemas.openxmlformats.org/package/2006/relationships"><Relationship Id="rId8" Type="http://schemas.openxmlformats.org/officeDocument/2006/relationships/image" Target="../media/image38.png"/><Relationship Id="rId13" Type="http://schemas.openxmlformats.org/officeDocument/2006/relationships/slide" Target="slide72.xml"/><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12" Type="http://schemas.openxmlformats.org/officeDocument/2006/relationships/slide" Target="slide409.xml"/><Relationship Id="rId2" Type="http://schemas.openxmlformats.org/officeDocument/2006/relationships/notesSlide" Target="../notesSlides/notesSlide53.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74.xml"/><Relationship Id="rId5" Type="http://schemas.openxmlformats.org/officeDocument/2006/relationships/image" Target="../media/image34.png"/><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submit=Number&amp;docid=S1103844&amp;version=" TargetMode="External"/></Relationships>
</file>

<file path=ppt/slides/_rels/slide76.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slide" Target="slide72.xml"/><Relationship Id="rId1" Type="http://schemas.openxmlformats.org/officeDocument/2006/relationships/slideLayout" Target="../slideLayouts/slideLayout3.xml"/><Relationship Id="rId4" Type="http://schemas.openxmlformats.org/officeDocument/2006/relationships/hyperlink" Target="https://dcc.ligo.org/cgi-bin/private/DocDB/ShowDocument?.submit=Number&amp;docid=D1200615&amp;version=" TargetMode="Externa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79.xml.rels><?xml version="1.0" encoding="UTF-8" standalone="yes"?>
<Relationships xmlns="http://schemas.openxmlformats.org/package/2006/relationships"><Relationship Id="rId8" Type="http://schemas.openxmlformats.org/officeDocument/2006/relationships/image" Target="../media/image48.png"/><Relationship Id="rId3" Type="http://schemas.openxmlformats.org/officeDocument/2006/relationships/slide" Target="slide72.xml"/><Relationship Id="rId7" Type="http://schemas.openxmlformats.org/officeDocument/2006/relationships/image" Target="../media/image51.png"/><Relationship Id="rId2" Type="http://schemas.openxmlformats.org/officeDocument/2006/relationships/notesSlide" Target="../notesSlides/notesSlide54.xml"/><Relationship Id="rId1" Type="http://schemas.openxmlformats.org/officeDocument/2006/relationships/slideLayout" Target="../slideLayouts/slideLayout3.xml"/><Relationship Id="rId6" Type="http://schemas.openxmlformats.org/officeDocument/2006/relationships/image" Target="../media/image55.png"/><Relationship Id="rId5" Type="http://schemas.openxmlformats.org/officeDocument/2006/relationships/image" Target="../media/image54.png"/><Relationship Id="rId4" Type="http://schemas.openxmlformats.org/officeDocument/2006/relationships/image" Target="../media/image19.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80.xml.rels><?xml version="1.0" encoding="UTF-8" standalone="yes"?>
<Relationships xmlns="http://schemas.openxmlformats.org/package/2006/relationships"><Relationship Id="rId8" Type="http://schemas.openxmlformats.org/officeDocument/2006/relationships/slide" Target="slide72.xml"/><Relationship Id="rId3" Type="http://schemas.openxmlformats.org/officeDocument/2006/relationships/image" Target="../media/image19.png"/><Relationship Id="rId7" Type="http://schemas.openxmlformats.org/officeDocument/2006/relationships/image" Target="../media/image48.png"/><Relationship Id="rId2" Type="http://schemas.openxmlformats.org/officeDocument/2006/relationships/notesSlide" Target="../notesSlides/notesSlide55.xml"/><Relationship Id="rId1" Type="http://schemas.openxmlformats.org/officeDocument/2006/relationships/slideLayout" Target="../slideLayouts/slideLayout3.xml"/><Relationship Id="rId6" Type="http://schemas.openxmlformats.org/officeDocument/2006/relationships/image" Target="../media/image51.png"/><Relationship Id="rId5" Type="http://schemas.openxmlformats.org/officeDocument/2006/relationships/image" Target="../media/image55.png"/><Relationship Id="rId4" Type="http://schemas.openxmlformats.org/officeDocument/2006/relationships/image" Target="../media/image54.png"/></Relationships>
</file>

<file path=ppt/slides/_rels/slide81.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0.png"/><Relationship Id="rId7" Type="http://schemas.openxmlformats.org/officeDocument/2006/relationships/hyperlink" Target="https://dcc.ligo.org/cgi-bin/private/DocDB/ShowDocument?docid=5190" TargetMode="External"/><Relationship Id="rId2" Type="http://schemas.openxmlformats.org/officeDocument/2006/relationships/notesSlide" Target="../notesSlides/notesSlide56.xml"/><Relationship Id="rId1" Type="http://schemas.openxmlformats.org/officeDocument/2006/relationships/slideLayout" Target="../slideLayouts/slideLayout3.xml"/><Relationship Id="rId6" Type="http://schemas.openxmlformats.org/officeDocument/2006/relationships/hyperlink" Target="https://dcc.ligo.org/cgi-bin/private/DocDB/ShowDocument?docid=6787" TargetMode="External"/><Relationship Id="rId11" Type="http://schemas.openxmlformats.org/officeDocument/2006/relationships/slide" Target="slide72.xml"/><Relationship Id="rId5" Type="http://schemas.openxmlformats.org/officeDocument/2006/relationships/image" Target="../media/image34.png"/><Relationship Id="rId10" Type="http://schemas.openxmlformats.org/officeDocument/2006/relationships/image" Target="../media/image35.png"/><Relationship Id="rId4" Type="http://schemas.openxmlformats.org/officeDocument/2006/relationships/hyperlink" Target="https://dcc.ligo.org/cgi-bin/private/DocDB/ShowDocument?docid=13265" TargetMode="External"/><Relationship Id="rId9" Type="http://schemas.openxmlformats.org/officeDocument/2006/relationships/hyperlink" Target="https://dcc.ligo.org/cgi-bin/private/DocDB/ShowDocument?.submit=Number&amp;docid=S1103894&amp;version=" TargetMode="External"/></Relationships>
</file>

<file path=ppt/slides/_rels/slide82.xml.rels><?xml version="1.0" encoding="UTF-8" standalone="yes"?>
<Relationships xmlns="http://schemas.openxmlformats.org/package/2006/relationships"><Relationship Id="rId2" Type="http://schemas.openxmlformats.org/officeDocument/2006/relationships/image" Target="../media/image56.jpeg"/><Relationship Id="rId1" Type="http://schemas.openxmlformats.org/officeDocument/2006/relationships/slideLayout" Target="../slideLayouts/slideLayout3.xml"/></Relationships>
</file>

<file path=ppt/slides/_rels/slide83.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image" Target="../media/image57.png"/><Relationship Id="rId1" Type="http://schemas.openxmlformats.org/officeDocument/2006/relationships/slideLayout" Target="../slideLayouts/slideLayout3.xml"/></Relationships>
</file>

<file path=ppt/slides/_rels/slide84.xml.rels><?xml version="1.0" encoding="UTF-8" standalone="yes"?>
<Relationships xmlns="http://schemas.openxmlformats.org/package/2006/relationships"><Relationship Id="rId8" Type="http://schemas.openxmlformats.org/officeDocument/2006/relationships/image" Target="../media/image57.png"/><Relationship Id="rId3" Type="http://schemas.openxmlformats.org/officeDocument/2006/relationships/image" Target="../media/image59.png"/><Relationship Id="rId7" Type="http://schemas.openxmlformats.org/officeDocument/2006/relationships/hyperlink" Target="http://www.wilcoxon.com/vi_index.cfm?PD_ID=35" TargetMode="External"/><Relationship Id="rId2" Type="http://schemas.openxmlformats.org/officeDocument/2006/relationships/hyperlink" Target="http://www.endevco.com/product/Product.aspx?product_id=153" TargetMode="External"/><Relationship Id="rId1" Type="http://schemas.openxmlformats.org/officeDocument/2006/relationships/slideLayout" Target="../slideLayouts/slideLayout3.xml"/><Relationship Id="rId6" Type="http://schemas.openxmlformats.org/officeDocument/2006/relationships/image" Target="../media/image62.png"/><Relationship Id="rId11" Type="http://schemas.openxmlformats.org/officeDocument/2006/relationships/image" Target="../media/image63.png"/><Relationship Id="rId5" Type="http://schemas.openxmlformats.org/officeDocument/2006/relationships/image" Target="../media/image61.png"/><Relationship Id="rId10" Type="http://schemas.openxmlformats.org/officeDocument/2006/relationships/hyperlink" Target="http://www.endevco.com/product/Product.aspx?product_id=213" TargetMode="External"/><Relationship Id="rId4" Type="http://schemas.openxmlformats.org/officeDocument/2006/relationships/image" Target="../media/image60.png"/><Relationship Id="rId9" Type="http://schemas.openxmlformats.org/officeDocument/2006/relationships/image" Target="../media/image58.png"/></Relationships>
</file>

<file path=ppt/slides/_rels/slide85.xml.rels><?xml version="1.0" encoding="UTF-8" standalone="yes"?>
<Relationships xmlns="http://schemas.openxmlformats.org/package/2006/relationships"><Relationship Id="rId2" Type="http://schemas.openxmlformats.org/officeDocument/2006/relationships/image" Target="../media/image64.png"/><Relationship Id="rId1" Type="http://schemas.openxmlformats.org/officeDocument/2006/relationships/slideLayout" Target="../slideLayouts/slideLayout3.xml"/></Relationships>
</file>

<file path=ppt/slides/_rels/slide86.xml.rels><?xml version="1.0" encoding="UTF-8" standalone="yes"?>
<Relationships xmlns="http://schemas.openxmlformats.org/package/2006/relationships"><Relationship Id="rId2" Type="http://schemas.openxmlformats.org/officeDocument/2006/relationships/image" Target="../media/image65.png"/><Relationship Id="rId1" Type="http://schemas.openxmlformats.org/officeDocument/2006/relationships/slideLayout" Target="../slideLayouts/slideLayout3.xml"/></Relationships>
</file>

<file path=ppt/slides/_rels/slide87.xml.rels><?xml version="1.0" encoding="UTF-8" standalone="yes"?>
<Relationships xmlns="http://schemas.openxmlformats.org/package/2006/relationships"><Relationship Id="rId2" Type="http://schemas.openxmlformats.org/officeDocument/2006/relationships/image" Target="../media/image66.jpeg"/><Relationship Id="rId1" Type="http://schemas.openxmlformats.org/officeDocument/2006/relationships/slideLayout" Target="../slideLayouts/slideLayout3.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89.xml.rels><?xml version="1.0" encoding="UTF-8" standalone="yes"?>
<Relationships xmlns="http://schemas.openxmlformats.org/package/2006/relationships"><Relationship Id="rId2" Type="http://schemas.openxmlformats.org/officeDocument/2006/relationships/image" Target="../media/image67.png"/><Relationship Id="rId1" Type="http://schemas.openxmlformats.org/officeDocument/2006/relationships/slideLayout" Target="../slideLayouts/slideLayout3.xml"/></Relationships>
</file>

<file path=ppt/slides/_rels/slide9.xml.rels><?xml version="1.0" encoding="UTF-8" standalone="yes"?>
<Relationships xmlns="http://schemas.openxmlformats.org/package/2006/relationships"><Relationship Id="rId2" Type="http://schemas.openxmlformats.org/officeDocument/2006/relationships/notesSlide" Target="../notesSlides/notesSlide7.xml"/><Relationship Id="rId1" Type="http://schemas.openxmlformats.org/officeDocument/2006/relationships/slideLayout" Target="../slideLayouts/slideLayout4.xml"/></Relationships>
</file>

<file path=ppt/slides/_rels/slide90.xml.rels><?xml version="1.0" encoding="UTF-8" standalone="yes"?>
<Relationships xmlns="http://schemas.openxmlformats.org/package/2006/relationships"><Relationship Id="rId8" Type="http://schemas.openxmlformats.org/officeDocument/2006/relationships/hyperlink" Target="https://dcc.ligo.org/cgi-bin/private/DocDB/ShowDocument?.submit=Number&amp;docid=D030574&amp;version=" TargetMode="External"/><Relationship Id="rId3" Type="http://schemas.openxmlformats.org/officeDocument/2006/relationships/hyperlink" Target="http://www.bartington.com/mag-03-three-axis-magnetic-field-sensor.html" TargetMode="External"/><Relationship Id="rId7" Type="http://schemas.openxmlformats.org/officeDocument/2006/relationships/image" Target="../media/image71.png"/><Relationship Id="rId12" Type="http://schemas.openxmlformats.org/officeDocument/2006/relationships/hyperlink" Target="https://dcc.ligo.org/cgi-bin/private/DocDB/ShowDocument?.submit=Number&amp;docid=T1100382&amp;version=" TargetMode="External"/><Relationship Id="rId2" Type="http://schemas.openxmlformats.org/officeDocument/2006/relationships/hyperlink" Target="https://dcc.ligo.org/cgi-bin/private/DocDB/ShowDocument?.submit=Number&amp;docid=D070443&amp;version=" TargetMode="External"/><Relationship Id="rId1" Type="http://schemas.openxmlformats.org/officeDocument/2006/relationships/slideLayout" Target="../slideLayouts/slideLayout3.xml"/><Relationship Id="rId6" Type="http://schemas.openxmlformats.org/officeDocument/2006/relationships/image" Target="../media/image70.png"/><Relationship Id="rId11" Type="http://schemas.openxmlformats.org/officeDocument/2006/relationships/image" Target="../media/image74.png"/><Relationship Id="rId5" Type="http://schemas.openxmlformats.org/officeDocument/2006/relationships/image" Target="../media/image69.png"/><Relationship Id="rId10" Type="http://schemas.openxmlformats.org/officeDocument/2006/relationships/image" Target="../media/image73.png"/><Relationship Id="rId4" Type="http://schemas.openxmlformats.org/officeDocument/2006/relationships/image" Target="../media/image68.png"/><Relationship Id="rId9" Type="http://schemas.openxmlformats.org/officeDocument/2006/relationships/image" Target="../media/image72.png"/></Relationships>
</file>

<file path=ppt/slides/_rels/slide91.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57.xml"/><Relationship Id="rId1" Type="http://schemas.openxmlformats.org/officeDocument/2006/relationships/slideLayout" Target="../slideLayouts/slideLayout3.xml"/><Relationship Id="rId5" Type="http://schemas.openxmlformats.org/officeDocument/2006/relationships/hyperlink" Target="https://dcc.ligo.org/cgi-bin/private/DocDB/ShowDocument?.submit=Number&amp;docid=D030574&amp;version=" TargetMode="External"/><Relationship Id="rId4" Type="http://schemas.openxmlformats.org/officeDocument/2006/relationships/image" Target="../media/image76.png"/></Relationships>
</file>

<file path=ppt/slides/_rels/slide92.xml.rels><?xml version="1.0" encoding="UTF-8" standalone="yes"?>
<Relationships xmlns="http://schemas.openxmlformats.org/package/2006/relationships"><Relationship Id="rId3" Type="http://schemas.openxmlformats.org/officeDocument/2006/relationships/image" Target="../media/image77.png"/><Relationship Id="rId2" Type="http://schemas.openxmlformats.org/officeDocument/2006/relationships/notesSlide" Target="../notesSlides/notesSlide58.xml"/><Relationship Id="rId1" Type="http://schemas.openxmlformats.org/officeDocument/2006/relationships/slideLayout" Target="../slideLayouts/slideLayout3.xml"/><Relationship Id="rId4" Type="http://schemas.openxmlformats.org/officeDocument/2006/relationships/image" Target="../media/image78.png"/></Relationships>
</file>

<file path=ppt/slides/_rels/slide93.xml.rels><?xml version="1.0" encoding="UTF-8" standalone="yes"?>
<Relationships xmlns="http://schemas.openxmlformats.org/package/2006/relationships"><Relationship Id="rId3" Type="http://schemas.openxmlformats.org/officeDocument/2006/relationships/image" Target="../media/image80.png"/><Relationship Id="rId2" Type="http://schemas.openxmlformats.org/officeDocument/2006/relationships/image" Target="../media/image79.png"/><Relationship Id="rId1" Type="http://schemas.openxmlformats.org/officeDocument/2006/relationships/slideLayout" Target="../slideLayouts/slideLayout3.xml"/><Relationship Id="rId6" Type="http://schemas.openxmlformats.org/officeDocument/2006/relationships/image" Target="../media/image83.png"/><Relationship Id="rId5" Type="http://schemas.openxmlformats.org/officeDocument/2006/relationships/image" Target="../media/image82.png"/><Relationship Id="rId4" Type="http://schemas.openxmlformats.org/officeDocument/2006/relationships/image" Target="../media/image81.png"/></Relationships>
</file>

<file path=ppt/slides/_rels/slide94.xml.rels><?xml version="1.0" encoding="UTF-8" standalone="yes"?>
<Relationships xmlns="http://schemas.openxmlformats.org/package/2006/relationships"><Relationship Id="rId3" Type="http://schemas.openxmlformats.org/officeDocument/2006/relationships/image" Target="../media/image84.png"/><Relationship Id="rId2" Type="http://schemas.openxmlformats.org/officeDocument/2006/relationships/image" Target="../media/image82.png"/><Relationship Id="rId1" Type="http://schemas.openxmlformats.org/officeDocument/2006/relationships/slideLayout" Target="../slideLayouts/slideLayout3.xml"/><Relationship Id="rId5" Type="http://schemas.openxmlformats.org/officeDocument/2006/relationships/image" Target="../media/image86.png"/><Relationship Id="rId4" Type="http://schemas.openxmlformats.org/officeDocument/2006/relationships/image" Target="../media/image85.png"/></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8" Type="http://schemas.openxmlformats.org/officeDocument/2006/relationships/image" Target="../media/image92.png"/><Relationship Id="rId3" Type="http://schemas.openxmlformats.org/officeDocument/2006/relationships/image" Target="../media/image87.png"/><Relationship Id="rId7" Type="http://schemas.openxmlformats.org/officeDocument/2006/relationships/image" Target="../media/image91.png"/><Relationship Id="rId2" Type="http://schemas.openxmlformats.org/officeDocument/2006/relationships/hyperlink" Target="ftp://ftp.comtrol.com/dev_mstr/rts/docs/dev_mstr_install_guide.pdf" TargetMode="External"/><Relationship Id="rId1" Type="http://schemas.openxmlformats.org/officeDocument/2006/relationships/slideLayout" Target="../slideLayouts/slideLayout3.xml"/><Relationship Id="rId6" Type="http://schemas.openxmlformats.org/officeDocument/2006/relationships/image" Target="../media/image90.png"/><Relationship Id="rId5" Type="http://schemas.openxmlformats.org/officeDocument/2006/relationships/image" Target="../media/image89.png"/><Relationship Id="rId4" Type="http://schemas.openxmlformats.org/officeDocument/2006/relationships/image" Target="../media/image88.png"/><Relationship Id="rId9" Type="http://schemas.openxmlformats.org/officeDocument/2006/relationships/image" Target="../media/image93.png"/></Relationships>
</file>

<file path=ppt/slides/_rels/slide97.xml.rels><?xml version="1.0" encoding="UTF-8" standalone="yes"?>
<Relationships xmlns="http://schemas.openxmlformats.org/package/2006/relationships"><Relationship Id="rId3" Type="http://schemas.openxmlformats.org/officeDocument/2006/relationships/image" Target="../media/image91.png"/><Relationship Id="rId2" Type="http://schemas.openxmlformats.org/officeDocument/2006/relationships/notesSlide" Target="../notesSlides/notesSlide59.xml"/><Relationship Id="rId1" Type="http://schemas.openxmlformats.org/officeDocument/2006/relationships/slideLayout" Target="../slideLayouts/slideLayout2.xml"/><Relationship Id="rId5" Type="http://schemas.openxmlformats.org/officeDocument/2006/relationships/image" Target="../media/image95.png"/><Relationship Id="rId4" Type="http://schemas.openxmlformats.org/officeDocument/2006/relationships/image" Target="../media/image94.png"/></Relationships>
</file>

<file path=ppt/slides/_rels/slide98.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60.xml"/><Relationship Id="rId1" Type="http://schemas.openxmlformats.org/officeDocument/2006/relationships/slideLayout" Target="../slideLayouts/slideLayout2.xml"/><Relationship Id="rId5" Type="http://schemas.openxmlformats.org/officeDocument/2006/relationships/image" Target="../media/image94.png"/><Relationship Id="rId4" Type="http://schemas.openxmlformats.org/officeDocument/2006/relationships/image" Target="../media/image97.png"/></Relationships>
</file>

<file path=ppt/slides/_rels/slide99.xml.rels><?xml version="1.0" encoding="UTF-8" standalone="yes"?>
<Relationships xmlns="http://schemas.openxmlformats.org/package/2006/relationships"><Relationship Id="rId3" Type="http://schemas.openxmlformats.org/officeDocument/2006/relationships/image" Target="../media/image98.pn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FFCFE0-C673-442A-A01D-F6F3E4E07410}" type="slidenum">
              <a:rPr lang="en-US" smtClean="0">
                <a:solidFill>
                  <a:srgbClr val="898989"/>
                </a:solidFill>
                <a:latin typeface="Calibri" pitchFamily="34" charset="0"/>
              </a:rPr>
              <a:pPr eaLnBrk="1" hangingPunct="1"/>
              <a:t>1</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3076"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Electronics Racks</a:t>
            </a:r>
          </a:p>
        </p:txBody>
      </p:sp>
      <p:sp>
        <p:nvSpPr>
          <p:cNvPr id="17" name="TextBox 517"/>
          <p:cNvSpPr txBox="1">
            <a:spLocks noChangeAspect="1" noChangeArrowheads="1"/>
          </p:cNvSpPr>
          <p:nvPr/>
        </p:nvSpPr>
        <p:spPr bwMode="auto">
          <a:xfrm>
            <a:off x="2924558"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3" action="ppaction://hlinksldjump"/>
              </a:rPr>
              <a:t>Search by </a:t>
            </a:r>
          </a:p>
          <a:p>
            <a:pPr algn="ctr" eaLnBrk="1" hangingPunct="1"/>
            <a:r>
              <a:rPr lang="en-US" sz="1000" dirty="0" smtClean="0">
                <a:latin typeface="Comic Sans MS" pitchFamily="66" charset="0"/>
                <a:hlinkClick r:id="rId3" action="ppaction://hlinksldjump"/>
              </a:rPr>
              <a:t>AREA</a:t>
            </a:r>
            <a:endParaRPr lang="en-US" sz="1000" dirty="0">
              <a:latin typeface="Comic Sans MS" pitchFamily="66" charset="0"/>
            </a:endParaRPr>
          </a:p>
        </p:txBody>
      </p:sp>
      <p:sp>
        <p:nvSpPr>
          <p:cNvPr id="18" name="TextBox 519"/>
          <p:cNvSpPr txBox="1">
            <a:spLocks noChangeAspect="1" noChangeArrowheads="1"/>
          </p:cNvSpPr>
          <p:nvPr/>
        </p:nvSpPr>
        <p:spPr bwMode="auto">
          <a:xfrm>
            <a:off x="4388233"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4" action="ppaction://hlinksldjump"/>
              </a:rPr>
              <a:t>Search by SUBSYSTEM</a:t>
            </a:r>
            <a:endParaRPr lang="en-US" sz="1000" dirty="0">
              <a:latin typeface="Comic Sans MS" pitchFamily="66" charset="0"/>
            </a:endParaRPr>
          </a:p>
        </p:txBody>
      </p:sp>
      <p:sp>
        <p:nvSpPr>
          <p:cNvPr id="19" name="TextBox 16"/>
          <p:cNvSpPr txBox="1">
            <a:spLocks noChangeArrowheads="1"/>
          </p:cNvSpPr>
          <p:nvPr/>
        </p:nvSpPr>
        <p:spPr bwMode="auto">
          <a:xfrm>
            <a:off x="882650" y="1123950"/>
            <a:ext cx="7408863"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smtClean="0">
                <a:latin typeface="Comic Sans MS" pitchFamily="66" charset="0"/>
              </a:rPr>
              <a:t>This document provides details about the LLO electronics racks.  It may be examined through three separate but interconnected methods: racks may be found searching MAPS of the observatory, or for AREAS in which they reside, or by searching SUBSYSTEMS that they service.</a:t>
            </a:r>
            <a:endParaRPr lang="en-US" sz="1200" dirty="0">
              <a:latin typeface="Comic Sans MS" pitchFamily="66" charset="0"/>
            </a:endParaRPr>
          </a:p>
        </p:txBody>
      </p:sp>
      <p:sp>
        <p:nvSpPr>
          <p:cNvPr id="20" name="TextBox 517"/>
          <p:cNvSpPr txBox="1">
            <a:spLocks noChangeAspect="1" noChangeArrowheads="1"/>
          </p:cNvSpPr>
          <p:nvPr/>
        </p:nvSpPr>
        <p:spPr bwMode="auto">
          <a:xfrm>
            <a:off x="1452874"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5" action="ppaction://hlinksldjump"/>
              </a:rPr>
              <a:t>Search by </a:t>
            </a:r>
          </a:p>
          <a:p>
            <a:pPr algn="ctr" eaLnBrk="1" hangingPunct="1"/>
            <a:r>
              <a:rPr lang="en-US" sz="1000" dirty="0" smtClean="0">
                <a:latin typeface="Comic Sans MS" pitchFamily="66" charset="0"/>
                <a:hlinkClick r:id="rId5" action="ppaction://hlinksldjump"/>
              </a:rPr>
              <a:t>MAP</a:t>
            </a:r>
            <a:endParaRPr lang="en-US" sz="1000" dirty="0">
              <a:latin typeface="Comic Sans MS" pitchFamily="66" charset="0"/>
            </a:endParaRPr>
          </a:p>
        </p:txBody>
      </p:sp>
      <p:sp>
        <p:nvSpPr>
          <p:cNvPr id="9" name="TextBox 519"/>
          <p:cNvSpPr txBox="1">
            <a:spLocks noChangeAspect="1" noChangeArrowheads="1"/>
          </p:cNvSpPr>
          <p:nvPr/>
        </p:nvSpPr>
        <p:spPr bwMode="auto">
          <a:xfrm>
            <a:off x="5850450" y="31226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hlinkClick r:id="rId6"/>
              </a:rPr>
              <a:t>Search by </a:t>
            </a:r>
          </a:p>
          <a:p>
            <a:pPr algn="ctr" eaLnBrk="1" hangingPunct="1"/>
            <a:r>
              <a:rPr lang="en-US" sz="1000" dirty="0" err="1" smtClean="0">
                <a:latin typeface="Comic Sans MS" pitchFamily="66" charset="0"/>
                <a:hlinkClick r:id="rId6"/>
              </a:rPr>
              <a:t>DocDB</a:t>
            </a:r>
            <a:endParaRPr lang="en-US" sz="1000" dirty="0">
              <a:latin typeface="Comic Sans MS" pitchFamily="66" charset="0"/>
            </a:endParaRPr>
          </a:p>
        </p:txBody>
      </p:sp>
    </p:spTree>
    <p:extLst>
      <p:ext uri="{BB962C8B-B14F-4D97-AF65-F5344CB8AC3E}">
        <p14:creationId xmlns:p14="http://schemas.microsoft.com/office/powerpoint/2010/main" val="217665933"/>
      </p:ext>
    </p:extLst>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4"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ADE4F6-488C-4479-87DE-E1EEC16961CD}" type="slidenum">
              <a:rPr lang="en-US" smtClean="0">
                <a:solidFill>
                  <a:srgbClr val="898989"/>
                </a:solidFill>
                <a:latin typeface="Calibri" pitchFamily="34" charset="0"/>
              </a:rPr>
              <a:pPr eaLnBrk="1" hangingPunct="1"/>
              <a:t>10</a:t>
            </a:fld>
            <a:endParaRPr lang="en-US" smtClean="0">
              <a:solidFill>
                <a:srgbClr val="898989"/>
              </a:solidFill>
              <a:latin typeface="Calibri" pitchFamily="34" charset="0"/>
            </a:endParaRPr>
          </a:p>
        </p:txBody>
      </p:sp>
      <p:sp>
        <p:nvSpPr>
          <p:cNvPr id="8195"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CDS Components</a:t>
            </a:r>
          </a:p>
        </p:txBody>
      </p:sp>
      <p:sp>
        <p:nvSpPr>
          <p:cNvPr id="89" name="Date Placeholder 88"/>
          <p:cNvSpPr>
            <a:spLocks noGrp="1"/>
          </p:cNvSpPr>
          <p:nvPr>
            <p:ph type="dt" sz="quarter" idx="10"/>
          </p:nvPr>
        </p:nvSpPr>
        <p:spPr/>
        <p:txBody>
          <a:bodyPr/>
          <a:lstStyle/>
          <a:p>
            <a:pPr>
              <a:defRPr/>
            </a:pPr>
            <a:r>
              <a:rPr lang="en-US" smtClean="0"/>
              <a:t>LIGO-G1001032-V9</a:t>
            </a:r>
            <a:endParaRPr lang="en-US" dirty="0"/>
          </a:p>
        </p:txBody>
      </p:sp>
      <p:grpSp>
        <p:nvGrpSpPr>
          <p:cNvPr id="2" name="Group 1"/>
          <p:cNvGrpSpPr/>
          <p:nvPr/>
        </p:nvGrpSpPr>
        <p:grpSpPr>
          <a:xfrm>
            <a:off x="-138113" y="701674"/>
            <a:ext cx="9228696" cy="5922964"/>
            <a:chOff x="-138113" y="701674"/>
            <a:chExt cx="9228696" cy="5922964"/>
          </a:xfrm>
        </p:grpSpPr>
        <p:grpSp>
          <p:nvGrpSpPr>
            <p:cNvPr id="8196" name="Group 97"/>
            <p:cNvGrpSpPr>
              <a:grpSpLocks/>
            </p:cNvGrpSpPr>
            <p:nvPr/>
          </p:nvGrpSpPr>
          <p:grpSpPr bwMode="auto">
            <a:xfrm>
              <a:off x="-138113" y="744538"/>
              <a:ext cx="8705852" cy="5864224"/>
              <a:chOff x="-138113" y="744537"/>
              <a:chExt cx="8706278" cy="5864225"/>
            </a:xfrm>
          </p:grpSpPr>
          <p:pic>
            <p:nvPicPr>
              <p:cNvPr id="820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1613" y="1139939"/>
                <a:ext cx="7905884" cy="5126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0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6408646" y="2864318"/>
                <a:ext cx="1763953" cy="1214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06" name="Group 432"/>
              <p:cNvGrpSpPr>
                <a:grpSpLocks/>
              </p:cNvGrpSpPr>
              <p:nvPr/>
            </p:nvGrpSpPr>
            <p:grpSpPr bwMode="auto">
              <a:xfrm>
                <a:off x="421459" y="1267506"/>
                <a:ext cx="827102" cy="2571369"/>
                <a:chOff x="729593" y="1118148"/>
                <a:chExt cx="827088" cy="2570986"/>
              </a:xfrm>
            </p:grpSpPr>
            <p:sp>
              <p:nvSpPr>
                <p:cNvPr id="397" name="Rectangle 396"/>
                <p:cNvSpPr>
                  <a:spLocks/>
                </p:cNvSpPr>
                <p:nvPr/>
              </p:nvSpPr>
              <p:spPr bwMode="auto">
                <a:xfrm rot="16200000">
                  <a:off x="-143277" y="1989592"/>
                  <a:ext cx="2571367" cy="827114"/>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98" name="Rectangle 397"/>
                <p:cNvSpPr>
                  <a:spLocks noChangeAspect="1"/>
                </p:cNvSpPr>
                <p:nvPr/>
              </p:nvSpPr>
              <p:spPr bwMode="auto">
                <a:xfrm>
                  <a:off x="781238" y="1965065"/>
                  <a:ext cx="715986" cy="309517"/>
                </a:xfrm>
                <a:prstGeom prst="rect">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Front End Computer</a:t>
                  </a:r>
                </a:p>
              </p:txBody>
            </p:sp>
            <p:sp>
              <p:nvSpPr>
                <p:cNvPr id="399" name="Rectangle 398"/>
                <p:cNvSpPr>
                  <a:spLocks noChangeAspect="1"/>
                </p:cNvSpPr>
                <p:nvPr/>
              </p:nvSpPr>
              <p:spPr bwMode="auto">
                <a:xfrm>
                  <a:off x="782826" y="2330135"/>
                  <a:ext cx="717573" cy="309517"/>
                </a:xfrm>
                <a:prstGeom prst="rect">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Front End Computer</a:t>
                  </a:r>
                </a:p>
              </p:txBody>
            </p:sp>
            <p:sp>
              <p:nvSpPr>
                <p:cNvPr id="400" name="Rectangle 399"/>
                <p:cNvSpPr>
                  <a:spLocks noChangeAspect="1"/>
                </p:cNvSpPr>
                <p:nvPr/>
              </p:nvSpPr>
              <p:spPr bwMode="auto">
                <a:xfrm>
                  <a:off x="782826" y="1163497"/>
                  <a:ext cx="717573" cy="136505"/>
                </a:xfrm>
                <a:prstGeom prst="rect">
                  <a:avLst/>
                </a:prstGeom>
                <a:solidFill>
                  <a:srgbClr val="FF66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600" dirty="0">
                      <a:solidFill>
                        <a:schemeClr val="tx1"/>
                      </a:solidFill>
                      <a:latin typeface="Comic Sans MS" pitchFamily="66" charset="0"/>
                    </a:rPr>
                    <a:t>Timing Master</a:t>
                  </a:r>
                </a:p>
              </p:txBody>
            </p:sp>
          </p:grpSp>
          <p:grpSp>
            <p:nvGrpSpPr>
              <p:cNvPr id="8207" name="Group 433"/>
              <p:cNvGrpSpPr>
                <a:grpSpLocks/>
              </p:cNvGrpSpPr>
              <p:nvPr/>
            </p:nvGrpSpPr>
            <p:grpSpPr bwMode="auto">
              <a:xfrm>
                <a:off x="2181973" y="2775965"/>
                <a:ext cx="781285" cy="2079935"/>
                <a:chOff x="2490077" y="2626382"/>
                <a:chExt cx="781272" cy="2079625"/>
              </a:xfrm>
            </p:grpSpPr>
            <p:sp>
              <p:nvSpPr>
                <p:cNvPr id="405" name="Rectangle 404"/>
                <p:cNvSpPr>
                  <a:spLocks/>
                </p:cNvSpPr>
                <p:nvPr/>
              </p:nvSpPr>
              <p:spPr bwMode="auto">
                <a:xfrm rot="16200000">
                  <a:off x="1841116" y="3275280"/>
                  <a:ext cx="2079315" cy="782663"/>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6" name="Rectangle 405"/>
                <p:cNvSpPr>
                  <a:spLocks/>
                </p:cNvSpPr>
                <p:nvPr/>
              </p:nvSpPr>
              <p:spPr bwMode="auto">
                <a:xfrm rot="16200000">
                  <a:off x="2841890" y="2817404"/>
                  <a:ext cx="117457" cy="23813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8" name="Rectangle 407"/>
                <p:cNvSpPr>
                  <a:spLocks/>
                </p:cNvSpPr>
                <p:nvPr/>
              </p:nvSpPr>
              <p:spPr bwMode="auto">
                <a:xfrm rot="16200000">
                  <a:off x="2844271" y="2970575"/>
                  <a:ext cx="117457" cy="236546"/>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9" name="Rectangle 408"/>
                <p:cNvSpPr>
                  <a:spLocks/>
                </p:cNvSpPr>
                <p:nvPr/>
              </p:nvSpPr>
              <p:spPr bwMode="auto">
                <a:xfrm rot="16200000">
                  <a:off x="2843478" y="3120571"/>
                  <a:ext cx="119044" cy="236546"/>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0" name="Rectangle 409"/>
                <p:cNvSpPr>
                  <a:spLocks/>
                </p:cNvSpPr>
                <p:nvPr/>
              </p:nvSpPr>
              <p:spPr bwMode="auto">
                <a:xfrm rot="16200000">
                  <a:off x="2844271" y="3270568"/>
                  <a:ext cx="117457" cy="236546"/>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1" name="Rectangle 410"/>
                <p:cNvSpPr>
                  <a:spLocks/>
                </p:cNvSpPr>
                <p:nvPr/>
              </p:nvSpPr>
              <p:spPr bwMode="auto">
                <a:xfrm rot="16200000">
                  <a:off x="2838715" y="3422151"/>
                  <a:ext cx="117457" cy="23813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2" name="Rectangle 411"/>
                <p:cNvSpPr>
                  <a:spLocks/>
                </p:cNvSpPr>
                <p:nvPr/>
              </p:nvSpPr>
              <p:spPr bwMode="auto">
                <a:xfrm rot="16200000">
                  <a:off x="2837921" y="3572147"/>
                  <a:ext cx="119045" cy="23813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8208" name="Group 431"/>
              <p:cNvGrpSpPr>
                <a:grpSpLocks/>
              </p:cNvGrpSpPr>
              <p:nvPr/>
            </p:nvGrpSpPr>
            <p:grpSpPr bwMode="auto">
              <a:xfrm>
                <a:off x="3806826" y="1317624"/>
                <a:ext cx="960438" cy="2571750"/>
                <a:chOff x="4950476" y="1199790"/>
                <a:chExt cx="960422" cy="2571367"/>
              </a:xfrm>
            </p:grpSpPr>
            <p:sp>
              <p:nvSpPr>
                <p:cNvPr id="401" name="Rectangle 400"/>
                <p:cNvSpPr>
                  <a:spLocks/>
                </p:cNvSpPr>
                <p:nvPr/>
              </p:nvSpPr>
              <p:spPr bwMode="auto">
                <a:xfrm rot="16200000">
                  <a:off x="4145220" y="2005239"/>
                  <a:ext cx="2571367" cy="960469"/>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02" name="Rectangle 401"/>
                <p:cNvSpPr>
                  <a:spLocks noChangeAspect="1"/>
                </p:cNvSpPr>
                <p:nvPr/>
              </p:nvSpPr>
              <p:spPr bwMode="auto">
                <a:xfrm>
                  <a:off x="4977658" y="1434705"/>
                  <a:ext cx="149230" cy="631731"/>
                </a:xfrm>
                <a:prstGeom prst="rect">
                  <a:avLst/>
                </a:prstGeom>
                <a:solidFill>
                  <a:srgbClr val="FFC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18VDC</a:t>
                  </a:r>
                </a:p>
              </p:txBody>
            </p:sp>
            <p:sp>
              <p:nvSpPr>
                <p:cNvPr id="403" name="Rectangle 402"/>
                <p:cNvSpPr>
                  <a:spLocks noChangeAspect="1"/>
                </p:cNvSpPr>
                <p:nvPr/>
              </p:nvSpPr>
              <p:spPr bwMode="auto">
                <a:xfrm>
                  <a:off x="5153876" y="3374341"/>
                  <a:ext cx="715986" cy="309517"/>
                </a:xfrm>
                <a:prstGeom prst="rect">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I/O Extension</a:t>
                  </a:r>
                </a:p>
              </p:txBody>
            </p:sp>
            <p:sp>
              <p:nvSpPr>
                <p:cNvPr id="404" name="Rectangle 403"/>
                <p:cNvSpPr>
                  <a:spLocks noChangeAspect="1"/>
                </p:cNvSpPr>
                <p:nvPr/>
              </p:nvSpPr>
              <p:spPr bwMode="auto">
                <a:xfrm>
                  <a:off x="5145938" y="1229949"/>
                  <a:ext cx="715985" cy="136505"/>
                </a:xfrm>
                <a:prstGeom prst="rect">
                  <a:avLst/>
                </a:prstGeom>
                <a:solidFill>
                  <a:srgbClr val="FF66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600" dirty="0">
                      <a:solidFill>
                        <a:schemeClr val="tx1"/>
                      </a:solidFill>
                      <a:latin typeface="Comic Sans MS" pitchFamily="66" charset="0"/>
                    </a:rPr>
                    <a:t>Timing Fanout</a:t>
                  </a:r>
                </a:p>
              </p:txBody>
            </p:sp>
            <p:sp>
              <p:nvSpPr>
                <p:cNvPr id="413" name="Rectangle 412"/>
                <p:cNvSpPr>
                  <a:spLocks noChangeAspect="1"/>
                </p:cNvSpPr>
                <p:nvPr/>
              </p:nvSpPr>
              <p:spPr bwMode="auto">
                <a:xfrm>
                  <a:off x="4972895" y="2083896"/>
                  <a:ext cx="149230" cy="630143"/>
                </a:xfrm>
                <a:prstGeom prst="rect">
                  <a:avLst/>
                </a:prstGeom>
                <a:solidFill>
                  <a:srgbClr val="FFFF99"/>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24VDC</a:t>
                  </a:r>
                </a:p>
              </p:txBody>
            </p:sp>
            <p:sp>
              <p:nvSpPr>
                <p:cNvPr id="415" name="Rectangle 414"/>
                <p:cNvSpPr>
                  <a:spLocks noChangeAspect="1"/>
                </p:cNvSpPr>
                <p:nvPr/>
              </p:nvSpPr>
              <p:spPr bwMode="auto">
                <a:xfrm>
                  <a:off x="5149113" y="3212440"/>
                  <a:ext cx="715985" cy="134918"/>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6" name="Rectangle 415"/>
                <p:cNvSpPr>
                  <a:spLocks noChangeAspect="1"/>
                </p:cNvSpPr>
                <p:nvPr/>
              </p:nvSpPr>
              <p:spPr bwMode="auto">
                <a:xfrm>
                  <a:off x="5152289" y="3041016"/>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7" name="Rectangle 416"/>
                <p:cNvSpPr>
                  <a:spLocks noChangeAspect="1"/>
                </p:cNvSpPr>
                <p:nvPr/>
              </p:nvSpPr>
              <p:spPr bwMode="auto">
                <a:xfrm>
                  <a:off x="5152289" y="2868005"/>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8" name="Rectangle 417"/>
                <p:cNvSpPr>
                  <a:spLocks noChangeAspect="1"/>
                </p:cNvSpPr>
                <p:nvPr/>
              </p:nvSpPr>
              <p:spPr bwMode="auto">
                <a:xfrm>
                  <a:off x="5153876" y="2696580"/>
                  <a:ext cx="715986"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19" name="Rectangle 418"/>
                <p:cNvSpPr>
                  <a:spLocks noChangeAspect="1"/>
                </p:cNvSpPr>
                <p:nvPr/>
              </p:nvSpPr>
              <p:spPr bwMode="auto">
                <a:xfrm>
                  <a:off x="5152289" y="2520393"/>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20" name="Rectangle 419"/>
                <p:cNvSpPr>
                  <a:spLocks noChangeAspect="1"/>
                </p:cNvSpPr>
                <p:nvPr/>
              </p:nvSpPr>
              <p:spPr bwMode="auto">
                <a:xfrm>
                  <a:off x="5153876" y="2350557"/>
                  <a:ext cx="715986" cy="134917"/>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grpSp>
          <p:sp>
            <p:nvSpPr>
              <p:cNvPr id="421" name="Rectangle 420"/>
              <p:cNvSpPr>
                <a:spLocks/>
              </p:cNvSpPr>
              <p:nvPr/>
            </p:nvSpPr>
            <p:spPr bwMode="auto">
              <a:xfrm rot="16200000">
                <a:off x="4546100" y="4842645"/>
                <a:ext cx="2571750" cy="960484"/>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6" name="Rectangle 425"/>
              <p:cNvSpPr>
                <a:spLocks noChangeAspect="1"/>
              </p:cNvSpPr>
              <p:nvPr/>
            </p:nvSpPr>
            <p:spPr bwMode="auto">
              <a:xfrm>
                <a:off x="5550179" y="6049963"/>
                <a:ext cx="715998" cy="134937"/>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27" name="Rectangle 426"/>
              <p:cNvSpPr>
                <a:spLocks noChangeAspect="1"/>
              </p:cNvSpPr>
              <p:nvPr/>
            </p:nvSpPr>
            <p:spPr bwMode="auto">
              <a:xfrm>
                <a:off x="5553354" y="5878513"/>
                <a:ext cx="715998"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28" name="Rectangle 427"/>
              <p:cNvSpPr>
                <a:spLocks noChangeAspect="1"/>
              </p:cNvSpPr>
              <p:nvPr/>
            </p:nvSpPr>
            <p:spPr bwMode="auto">
              <a:xfrm>
                <a:off x="5553354" y="5705475"/>
                <a:ext cx="715998"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29" name="Rectangle 428"/>
              <p:cNvSpPr>
                <a:spLocks noChangeAspect="1"/>
              </p:cNvSpPr>
              <p:nvPr/>
            </p:nvSpPr>
            <p:spPr bwMode="auto">
              <a:xfrm>
                <a:off x="5554942" y="5534025"/>
                <a:ext cx="717585"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30" name="Rectangle 429"/>
              <p:cNvSpPr>
                <a:spLocks noChangeAspect="1"/>
              </p:cNvSpPr>
              <p:nvPr/>
            </p:nvSpPr>
            <p:spPr bwMode="auto">
              <a:xfrm>
                <a:off x="5553354" y="5357813"/>
                <a:ext cx="715998" cy="136525"/>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31" name="Rectangle 430"/>
              <p:cNvSpPr>
                <a:spLocks noChangeAspect="1"/>
              </p:cNvSpPr>
              <p:nvPr/>
            </p:nvSpPr>
            <p:spPr bwMode="auto">
              <a:xfrm>
                <a:off x="5554942" y="5187950"/>
                <a:ext cx="717585" cy="134938"/>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DC Power</a:t>
                </a:r>
              </a:p>
            </p:txBody>
          </p:sp>
          <p:sp>
            <p:nvSpPr>
              <p:cNvPr id="435" name="Rectangle 434"/>
              <p:cNvSpPr>
                <a:spLocks noChangeAspect="1"/>
              </p:cNvSpPr>
              <p:nvPr/>
            </p:nvSpPr>
            <p:spPr bwMode="auto">
              <a:xfrm>
                <a:off x="5389834" y="4086225"/>
                <a:ext cx="112718" cy="2306638"/>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AC Voltage</a:t>
                </a:r>
              </a:p>
            </p:txBody>
          </p:sp>
          <p:pic>
            <p:nvPicPr>
              <p:cNvPr id="821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6382487" y="4617627"/>
                <a:ext cx="1698699" cy="10799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18" name="Group 435"/>
              <p:cNvGrpSpPr>
                <a:grpSpLocks/>
              </p:cNvGrpSpPr>
              <p:nvPr/>
            </p:nvGrpSpPr>
            <p:grpSpPr bwMode="auto">
              <a:xfrm>
                <a:off x="7009765" y="744537"/>
                <a:ext cx="960438" cy="2571750"/>
                <a:chOff x="4453710" y="1199602"/>
                <a:chExt cx="960422" cy="2571367"/>
              </a:xfrm>
            </p:grpSpPr>
            <p:sp>
              <p:nvSpPr>
                <p:cNvPr id="437" name="Rectangle 436"/>
                <p:cNvSpPr>
                  <a:spLocks/>
                </p:cNvSpPr>
                <p:nvPr/>
              </p:nvSpPr>
              <p:spPr bwMode="auto">
                <a:xfrm rot="16200000">
                  <a:off x="3647660" y="2005051"/>
                  <a:ext cx="2571367" cy="960468"/>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2" name="Rectangle 441"/>
                <p:cNvSpPr>
                  <a:spLocks noChangeAspect="1"/>
                </p:cNvSpPr>
                <p:nvPr/>
              </p:nvSpPr>
              <p:spPr bwMode="auto">
                <a:xfrm>
                  <a:off x="4659491" y="3212252"/>
                  <a:ext cx="715985" cy="134917"/>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3" name="Rectangle 442"/>
                <p:cNvSpPr>
                  <a:spLocks noChangeAspect="1"/>
                </p:cNvSpPr>
                <p:nvPr/>
              </p:nvSpPr>
              <p:spPr bwMode="auto">
                <a:xfrm>
                  <a:off x="4662666" y="3040828"/>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4" name="Rectangle 443"/>
                <p:cNvSpPr>
                  <a:spLocks noChangeAspect="1"/>
                </p:cNvSpPr>
                <p:nvPr/>
              </p:nvSpPr>
              <p:spPr bwMode="auto">
                <a:xfrm>
                  <a:off x="4662666" y="2867816"/>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5" name="Rectangle 444"/>
                <p:cNvSpPr>
                  <a:spLocks noChangeAspect="1"/>
                </p:cNvSpPr>
                <p:nvPr/>
              </p:nvSpPr>
              <p:spPr bwMode="auto">
                <a:xfrm>
                  <a:off x="4664253" y="2696391"/>
                  <a:ext cx="715986"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6" name="Rectangle 445"/>
                <p:cNvSpPr>
                  <a:spLocks noChangeAspect="1"/>
                </p:cNvSpPr>
                <p:nvPr/>
              </p:nvSpPr>
              <p:spPr bwMode="auto">
                <a:xfrm>
                  <a:off x="4662666" y="2520205"/>
                  <a:ext cx="715985" cy="136505"/>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sp>
              <p:nvSpPr>
                <p:cNvPr id="447" name="Rectangle 446"/>
                <p:cNvSpPr>
                  <a:spLocks noChangeAspect="1"/>
                </p:cNvSpPr>
                <p:nvPr/>
              </p:nvSpPr>
              <p:spPr bwMode="auto">
                <a:xfrm>
                  <a:off x="4664253" y="2350368"/>
                  <a:ext cx="715986" cy="134918"/>
                </a:xfrm>
                <a:prstGeom prst="rect">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solidFill>
                        <a:schemeClr val="tx1"/>
                      </a:solidFill>
                      <a:latin typeface="Comic Sans MS" pitchFamily="66" charset="0"/>
                    </a:rPr>
                    <a:t>Chassis</a:t>
                  </a:r>
                </a:p>
              </p:txBody>
            </p:sp>
          </p:grpSp>
          <p:sp>
            <p:nvSpPr>
              <p:cNvPr id="448" name="Left-Right Arrow 447"/>
              <p:cNvSpPr/>
              <p:nvPr/>
            </p:nvSpPr>
            <p:spPr bwMode="auto">
              <a:xfrm>
                <a:off x="1228792" y="1323974"/>
                <a:ext cx="2743335" cy="87313"/>
              </a:xfrm>
              <a:prstGeom prst="leftRightArrow">
                <a:avLst/>
              </a:prstGeom>
              <a:solidFill>
                <a:srgbClr val="FF66FF"/>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9" name="Left-Right Arrow 448"/>
              <p:cNvSpPr/>
              <p:nvPr/>
            </p:nvSpPr>
            <p:spPr bwMode="auto">
              <a:xfrm rot="1039687">
                <a:off x="1128775" y="3068637"/>
                <a:ext cx="2860815" cy="127000"/>
              </a:xfrm>
              <a:prstGeom prst="leftRightArrow">
                <a:avLst/>
              </a:prstGeom>
              <a:solidFill>
                <a:srgbClr val="FFFF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0" name="Left-Right Arrow 449"/>
              <p:cNvSpPr/>
              <p:nvPr/>
            </p:nvSpPr>
            <p:spPr bwMode="auto">
              <a:xfrm rot="20732348">
                <a:off x="4754803" y="2422524"/>
                <a:ext cx="2449632" cy="85725"/>
              </a:xfrm>
              <a:prstGeom prst="leftRightArrow">
                <a:avLst/>
              </a:prstGeom>
              <a:solidFill>
                <a:schemeClr val="tx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cxnSp>
            <p:nvCxnSpPr>
              <p:cNvPr id="461" name="Straight Arrow Connector 460"/>
              <p:cNvCxnSpPr/>
              <p:nvPr/>
            </p:nvCxnSpPr>
            <p:spPr bwMode="auto">
              <a:xfrm flipV="1">
                <a:off x="1284358" y="3538537"/>
                <a:ext cx="1192270" cy="300037"/>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64" name="Straight Arrow Connector 463"/>
              <p:cNvCxnSpPr/>
              <p:nvPr/>
            </p:nvCxnSpPr>
            <p:spPr bwMode="auto">
              <a:xfrm rot="16200000" flipH="1">
                <a:off x="811310" y="1922433"/>
                <a:ext cx="2105025" cy="1174808"/>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67" name="Straight Arrow Connector 466"/>
              <p:cNvCxnSpPr/>
              <p:nvPr/>
            </p:nvCxnSpPr>
            <p:spPr bwMode="auto">
              <a:xfrm flipV="1">
                <a:off x="4800842" y="3232149"/>
                <a:ext cx="2017812" cy="654050"/>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0" name="Straight Arrow Connector 469"/>
              <p:cNvCxnSpPr/>
              <p:nvPr/>
            </p:nvCxnSpPr>
            <p:spPr bwMode="auto">
              <a:xfrm>
                <a:off x="4761153" y="1355724"/>
                <a:ext cx="2073377" cy="1892300"/>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3" name="Straight Arrow Connector 472"/>
              <p:cNvCxnSpPr/>
              <p:nvPr/>
            </p:nvCxnSpPr>
            <p:spPr bwMode="auto">
              <a:xfrm rot="5400000" flipH="1" flipV="1">
                <a:off x="7540236" y="2643975"/>
                <a:ext cx="1111250" cy="220674"/>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6" name="Straight Arrow Connector 475"/>
              <p:cNvCxnSpPr/>
              <p:nvPr/>
            </p:nvCxnSpPr>
            <p:spPr bwMode="auto">
              <a:xfrm rot="16200000" flipH="1">
                <a:off x="7496578" y="1244594"/>
                <a:ext cx="1166813" cy="220674"/>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79" name="Straight Arrow Connector 478"/>
              <p:cNvCxnSpPr/>
              <p:nvPr/>
            </p:nvCxnSpPr>
            <p:spPr bwMode="auto">
              <a:xfrm rot="5400000" flipH="1" flipV="1">
                <a:off x="5986792" y="5765788"/>
                <a:ext cx="1166812" cy="496912"/>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82" name="Straight Arrow Connector 481"/>
              <p:cNvCxnSpPr/>
              <p:nvPr/>
            </p:nvCxnSpPr>
            <p:spPr bwMode="auto">
              <a:xfrm rot="16200000" flipH="1">
                <a:off x="5868523" y="4504518"/>
                <a:ext cx="1403350" cy="496912"/>
              </a:xfrm>
              <a:prstGeom prst="straightConnector1">
                <a:avLst/>
              </a:prstGeom>
              <a:ln w="15875">
                <a:prstDash val="dash"/>
                <a:tailEnd type="arrow"/>
              </a:ln>
            </p:spPr>
            <p:style>
              <a:lnRef idx="1">
                <a:schemeClr val="accent1"/>
              </a:lnRef>
              <a:fillRef idx="0">
                <a:schemeClr val="accent1"/>
              </a:fillRef>
              <a:effectRef idx="0">
                <a:schemeClr val="accent1"/>
              </a:effectRef>
              <a:fontRef idx="minor">
                <a:schemeClr val="tx1"/>
              </a:fontRef>
            </p:style>
          </p:cxnSp>
          <p:cxnSp>
            <p:nvCxnSpPr>
              <p:cNvPr id="487" name="Curved Connector 486"/>
              <p:cNvCxnSpPr>
                <a:stCxn id="431" idx="1"/>
              </p:cNvCxnSpPr>
              <p:nvPr/>
            </p:nvCxnSpPr>
            <p:spPr bwMode="auto">
              <a:xfrm rot="10800000">
                <a:off x="3834008" y="1868487"/>
                <a:ext cx="1720934" cy="3387726"/>
              </a:xfrm>
              <a:prstGeom prst="curvedConnector3">
                <a:avLst>
                  <a:gd name="adj1" fmla="val 113282"/>
                </a:avLst>
              </a:prstGeom>
              <a:ln w="22225">
                <a:solidFill>
                  <a:schemeClr val="accent6">
                    <a:lumMod val="60000"/>
                    <a:lumOff val="40000"/>
                  </a:schemeClr>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89" name="Curved Connector 488"/>
              <p:cNvCxnSpPr>
                <a:stCxn id="430" idx="1"/>
              </p:cNvCxnSpPr>
              <p:nvPr/>
            </p:nvCxnSpPr>
            <p:spPr bwMode="auto">
              <a:xfrm rot="10800000">
                <a:off x="3829245" y="2517774"/>
                <a:ext cx="1724110" cy="2908300"/>
              </a:xfrm>
              <a:prstGeom prst="curvedConnector3">
                <a:avLst>
                  <a:gd name="adj1" fmla="val 113262"/>
                </a:avLst>
              </a:prstGeom>
              <a:ln w="22225">
                <a:solidFill>
                  <a:srgbClr val="FFFF99"/>
                </a:solidFill>
                <a:headEnd type="none"/>
                <a:tailEnd type="triangle" w="lg" len="med"/>
              </a:ln>
            </p:spPr>
            <p:style>
              <a:lnRef idx="1">
                <a:schemeClr val="accent1"/>
              </a:lnRef>
              <a:fillRef idx="0">
                <a:schemeClr val="accent1"/>
              </a:fillRef>
              <a:effectRef idx="0">
                <a:schemeClr val="accent1"/>
              </a:effectRef>
              <a:fontRef idx="minor">
                <a:schemeClr val="tx1"/>
              </a:fontRef>
            </p:style>
          </p:cxnSp>
          <p:cxnSp>
            <p:nvCxnSpPr>
              <p:cNvPr id="495" name="Curved Connector 494"/>
              <p:cNvCxnSpPr/>
              <p:nvPr/>
            </p:nvCxnSpPr>
            <p:spPr bwMode="auto">
              <a:xfrm rot="16200000" flipH="1">
                <a:off x="3549057" y="3186904"/>
                <a:ext cx="815975" cy="106367"/>
              </a:xfrm>
              <a:prstGeom prst="curvedConnector2">
                <a:avLst/>
              </a:prstGeom>
              <a:ln w="12700">
                <a:solidFill>
                  <a:srgbClr val="FFFF99"/>
                </a:solidFill>
                <a:prstDash val="sysDot"/>
                <a:headEnd type="none"/>
                <a:tailEnd type="triangle" w="lg" len="med"/>
              </a:ln>
            </p:spPr>
            <p:style>
              <a:lnRef idx="1">
                <a:schemeClr val="accent1"/>
              </a:lnRef>
              <a:fillRef idx="0">
                <a:schemeClr val="accent1"/>
              </a:fillRef>
              <a:effectRef idx="0">
                <a:schemeClr val="accent1"/>
              </a:effectRef>
              <a:fontRef idx="minor">
                <a:schemeClr val="tx1"/>
              </a:fontRef>
            </p:style>
          </p:cxnSp>
          <p:sp>
            <p:nvSpPr>
              <p:cNvPr id="8233" name="TextBox 517"/>
              <p:cNvSpPr txBox="1">
                <a:spLocks noChangeArrowheads="1"/>
              </p:cNvSpPr>
              <p:nvPr/>
            </p:nvSpPr>
            <p:spPr bwMode="auto">
              <a:xfrm>
                <a:off x="2082139" y="4013172"/>
                <a:ext cx="954087" cy="554037"/>
              </a:xfrm>
              <a:prstGeom prst="rect">
                <a:avLst/>
              </a:prstGeom>
              <a:solidFill>
                <a:srgbClr val="D5F4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Mass</a:t>
                </a:r>
              </a:p>
              <a:p>
                <a:pPr algn="ctr" eaLnBrk="1" hangingPunct="1"/>
                <a:r>
                  <a:rPr lang="en-US" sz="1000" dirty="0">
                    <a:latin typeface="Comic Sans MS" pitchFamily="66" charset="0"/>
                  </a:rPr>
                  <a:t>Storage</a:t>
                </a:r>
              </a:p>
              <a:p>
                <a:pPr algn="ctr" eaLnBrk="1" hangingPunct="1"/>
                <a:r>
                  <a:rPr lang="en-US" sz="1000" dirty="0">
                    <a:latin typeface="Comic Sans MS" pitchFamily="66" charset="0"/>
                  </a:rPr>
                  <a:t>Room (</a:t>
                </a:r>
                <a:r>
                  <a:rPr lang="en-US" sz="1000" dirty="0">
                    <a:latin typeface="Comic Sans MS" pitchFamily="66" charset="0"/>
                    <a:hlinkClick r:id="rId6" action="ppaction://hlinksldjump"/>
                  </a:rPr>
                  <a:t>MSR</a:t>
                </a:r>
                <a:r>
                  <a:rPr lang="en-US" sz="1000" dirty="0">
                    <a:latin typeface="Comic Sans MS" pitchFamily="66" charset="0"/>
                  </a:rPr>
                  <a:t>)</a:t>
                </a:r>
              </a:p>
            </p:txBody>
          </p:sp>
          <p:sp>
            <p:nvSpPr>
              <p:cNvPr id="8234" name="TextBox 518"/>
              <p:cNvSpPr txBox="1">
                <a:spLocks noChangeArrowheads="1"/>
              </p:cNvSpPr>
              <p:nvPr/>
            </p:nvSpPr>
            <p:spPr bwMode="auto">
              <a:xfrm>
                <a:off x="663705" y="4012260"/>
                <a:ext cx="906462" cy="554037"/>
              </a:xfrm>
              <a:prstGeom prst="rect">
                <a:avLst/>
              </a:prstGeom>
              <a:solidFill>
                <a:srgbClr val="D5F4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Operator</a:t>
                </a:r>
              </a:p>
              <a:p>
                <a:pPr algn="ctr" eaLnBrk="1" hangingPunct="1"/>
                <a:r>
                  <a:rPr lang="en-US" sz="1000" dirty="0">
                    <a:latin typeface="Comic Sans MS" pitchFamily="66" charset="0"/>
                  </a:rPr>
                  <a:t>Control</a:t>
                </a:r>
              </a:p>
              <a:p>
                <a:pPr algn="ctr" eaLnBrk="1" hangingPunct="1"/>
                <a:r>
                  <a:rPr lang="en-US" sz="1000" dirty="0">
                    <a:latin typeface="Comic Sans MS" pitchFamily="66" charset="0"/>
                  </a:rPr>
                  <a:t>Room (</a:t>
                </a:r>
                <a:r>
                  <a:rPr lang="en-US" sz="1000" dirty="0">
                    <a:latin typeface="Comic Sans MS" pitchFamily="66" charset="0"/>
                    <a:hlinkClick r:id="rId7" action="ppaction://hlinksldjump"/>
                  </a:rPr>
                  <a:t>OCR</a:t>
                </a:r>
                <a:r>
                  <a:rPr lang="en-US" sz="1000" dirty="0">
                    <a:latin typeface="Comic Sans MS" pitchFamily="66" charset="0"/>
                  </a:rPr>
                  <a:t>)</a:t>
                </a:r>
              </a:p>
            </p:txBody>
          </p:sp>
          <p:sp>
            <p:nvSpPr>
              <p:cNvPr id="8235" name="TextBox 519"/>
              <p:cNvSpPr txBox="1">
                <a:spLocks noChangeArrowheads="1"/>
              </p:cNvSpPr>
              <p:nvPr/>
            </p:nvSpPr>
            <p:spPr bwMode="auto">
              <a:xfrm>
                <a:off x="6952297" y="3742921"/>
                <a:ext cx="986600" cy="554037"/>
              </a:xfrm>
              <a:prstGeom prst="rect">
                <a:avLst/>
              </a:prstGeom>
              <a:solidFill>
                <a:srgbClr val="D5F4FF"/>
              </a:solidFill>
              <a:ln w="317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a:t>
                </a:r>
              </a:p>
              <a:p>
                <a:pPr algn="ctr" eaLnBrk="1" hangingPunct="1"/>
                <a:r>
                  <a:rPr lang="en-US" sz="1000" dirty="0">
                    <a:latin typeface="Comic Sans MS" pitchFamily="66" charset="0"/>
                  </a:rPr>
                  <a:t>Electronics</a:t>
                </a:r>
              </a:p>
              <a:p>
                <a:pPr algn="ctr" eaLnBrk="1" hangingPunct="1"/>
                <a:r>
                  <a:rPr lang="en-US" sz="1000" dirty="0">
                    <a:latin typeface="Comic Sans MS" pitchFamily="66" charset="0"/>
                  </a:rPr>
                  <a:t>Room (</a:t>
                </a:r>
                <a:r>
                  <a:rPr lang="en-US" sz="1000" dirty="0">
                    <a:latin typeface="Comic Sans MS" pitchFamily="66" charset="0"/>
                    <a:hlinkClick r:id="rId8" action="ppaction://hlinksldjump"/>
                  </a:rPr>
                  <a:t>CER</a:t>
                </a:r>
                <a:r>
                  <a:rPr lang="en-US" sz="1000" dirty="0">
                    <a:latin typeface="Comic Sans MS" pitchFamily="66" charset="0"/>
                  </a:rPr>
                  <a:t>)</a:t>
                </a:r>
              </a:p>
            </p:txBody>
          </p:sp>
          <p:sp>
            <p:nvSpPr>
              <p:cNvPr id="8236" name="TextBox 520"/>
              <p:cNvSpPr txBox="1">
                <a:spLocks noChangeArrowheads="1"/>
              </p:cNvSpPr>
              <p:nvPr/>
            </p:nvSpPr>
            <p:spPr bwMode="auto">
              <a:xfrm>
                <a:off x="6959800" y="4328708"/>
                <a:ext cx="986600" cy="554038"/>
              </a:xfrm>
              <a:prstGeom prst="rect">
                <a:avLst/>
              </a:prstGeom>
              <a:solidFill>
                <a:srgbClr val="D5F4FF"/>
              </a:solidFill>
              <a:ln w="317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Laser</a:t>
                </a:r>
              </a:p>
              <a:p>
                <a:pPr algn="ctr" eaLnBrk="1" hangingPunct="1"/>
                <a:r>
                  <a:rPr lang="en-US" sz="1000" dirty="0">
                    <a:latin typeface="Comic Sans MS" pitchFamily="66" charset="0"/>
                  </a:rPr>
                  <a:t>Diode</a:t>
                </a:r>
              </a:p>
              <a:p>
                <a:pPr algn="ctr" eaLnBrk="1" hangingPunct="1"/>
                <a:r>
                  <a:rPr lang="en-US" sz="1000" dirty="0">
                    <a:latin typeface="Comic Sans MS" pitchFamily="66" charset="0"/>
                  </a:rPr>
                  <a:t>Room (</a:t>
                </a:r>
                <a:r>
                  <a:rPr lang="en-US" sz="1000" dirty="0">
                    <a:latin typeface="Comic Sans MS" pitchFamily="66" charset="0"/>
                    <a:hlinkClick r:id="rId9" action="ppaction://hlinksldjump"/>
                  </a:rPr>
                  <a:t>LDR</a:t>
                </a:r>
                <a:r>
                  <a:rPr lang="en-US" sz="1000" dirty="0">
                    <a:latin typeface="Comic Sans MS" pitchFamily="66" charset="0"/>
                  </a:rPr>
                  <a:t>)</a:t>
                </a:r>
              </a:p>
            </p:txBody>
          </p:sp>
          <p:sp>
            <p:nvSpPr>
              <p:cNvPr id="8237" name="TextBox 521"/>
              <p:cNvSpPr txBox="1">
                <a:spLocks noChangeArrowheads="1"/>
              </p:cNvSpPr>
              <p:nvPr/>
            </p:nvSpPr>
            <p:spPr bwMode="auto">
              <a:xfrm>
                <a:off x="6961821" y="4919835"/>
                <a:ext cx="986600" cy="554038"/>
              </a:xfrm>
              <a:prstGeom prst="rect">
                <a:avLst/>
              </a:prstGeom>
              <a:solidFill>
                <a:srgbClr val="D5F4FF"/>
              </a:solidFill>
              <a:ln w="3175">
                <a:solidFill>
                  <a:schemeClr val="tx1"/>
                </a:solidFill>
                <a:miter lim="800000"/>
                <a:headEnd/>
                <a:tailEnd/>
              </a:ln>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a:t>
                </a:r>
              </a:p>
              <a:p>
                <a:pPr algn="ctr" eaLnBrk="1" hangingPunct="1"/>
                <a:r>
                  <a:rPr lang="en-US" sz="1000" dirty="0">
                    <a:latin typeface="Comic Sans MS" pitchFamily="66" charset="0"/>
                  </a:rPr>
                  <a:t>Power </a:t>
                </a:r>
              </a:p>
              <a:p>
                <a:pPr algn="ctr" eaLnBrk="1" hangingPunct="1"/>
                <a:r>
                  <a:rPr lang="en-US" sz="1000" dirty="0">
                    <a:latin typeface="Comic Sans MS" pitchFamily="66" charset="0"/>
                  </a:rPr>
                  <a:t>Room (</a:t>
                </a:r>
                <a:r>
                  <a:rPr lang="en-US" sz="1000" dirty="0">
                    <a:latin typeface="Comic Sans MS" pitchFamily="66" charset="0"/>
                    <a:hlinkClick r:id="rId10" action="ppaction://hlinksldjump"/>
                  </a:rPr>
                  <a:t>CPR</a:t>
                </a:r>
                <a:r>
                  <a:rPr lang="en-US" sz="1000" dirty="0">
                    <a:latin typeface="Comic Sans MS" pitchFamily="66" charset="0"/>
                  </a:rPr>
                  <a:t>)</a:t>
                </a:r>
              </a:p>
            </p:txBody>
          </p:sp>
          <p:sp>
            <p:nvSpPr>
              <p:cNvPr id="86" name="TextBox 451"/>
              <p:cNvSpPr txBox="1">
                <a:spLocks noChangeArrowheads="1"/>
              </p:cNvSpPr>
              <p:nvPr/>
            </p:nvSpPr>
            <p:spPr bwMode="auto">
              <a:xfrm>
                <a:off x="5848644" y="1804987"/>
                <a:ext cx="873168" cy="461962"/>
              </a:xfrm>
              <a:prstGeom prst="rect">
                <a:avLst/>
              </a:prstGeom>
              <a:solidFill>
                <a:schemeClr val="tx2">
                  <a:lumMod val="40000"/>
                  <a:lumOff val="60000"/>
                </a:schemeClr>
              </a:solidFill>
              <a:ln w="317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rPr>
                  <a:t>Field </a:t>
                </a:r>
              </a:p>
              <a:p>
                <a:pPr algn="ctr">
                  <a:defRPr/>
                </a:pPr>
                <a:r>
                  <a:rPr lang="en-US" sz="800" b="1" dirty="0">
                    <a:latin typeface="Comic Sans MS" pitchFamily="66" charset="0"/>
                    <a:ea typeface="ＭＳ Ｐゴシック" charset="-128"/>
                  </a:rPr>
                  <a:t>I/O</a:t>
                </a:r>
              </a:p>
              <a:p>
                <a:pPr algn="ctr">
                  <a:defRPr/>
                </a:pPr>
                <a:r>
                  <a:rPr lang="en-US" sz="800" b="1" dirty="0">
                    <a:latin typeface="Comic Sans MS" pitchFamily="66" charset="0"/>
                    <a:ea typeface="ＭＳ Ｐゴシック" charset="-128"/>
                  </a:rPr>
                  <a:t>Cables</a:t>
                </a:r>
              </a:p>
            </p:txBody>
          </p:sp>
          <p:sp>
            <p:nvSpPr>
              <p:cNvPr id="8239" name="TextBox 454"/>
              <p:cNvSpPr txBox="1">
                <a:spLocks noChangeArrowheads="1"/>
              </p:cNvSpPr>
              <p:nvPr/>
            </p:nvSpPr>
            <p:spPr bwMode="auto">
              <a:xfrm>
                <a:off x="2398314" y="1405363"/>
                <a:ext cx="1045796" cy="461665"/>
              </a:xfrm>
              <a:prstGeom prst="rect">
                <a:avLst/>
              </a:prstGeom>
              <a:solidFill>
                <a:srgbClr val="FF66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a:t>
                </a:r>
              </a:p>
              <a:p>
                <a:pPr algn="ctr" eaLnBrk="1" hangingPunct="1"/>
                <a:r>
                  <a:rPr lang="en-US" sz="800" b="1">
                    <a:latin typeface="Comic Sans MS" pitchFamily="66" charset="0"/>
                  </a:rPr>
                  <a:t>Distribution</a:t>
                </a:r>
              </a:p>
              <a:p>
                <a:pPr algn="ctr" eaLnBrk="1" hangingPunct="1"/>
                <a:r>
                  <a:rPr lang="en-US" sz="800" b="1">
                    <a:latin typeface="Comic Sans MS" pitchFamily="66" charset="0"/>
                  </a:rPr>
                  <a:t>Cables</a:t>
                </a:r>
              </a:p>
            </p:txBody>
          </p:sp>
          <p:sp>
            <p:nvSpPr>
              <p:cNvPr id="8240" name="TextBox 455"/>
              <p:cNvSpPr txBox="1">
                <a:spLocks noChangeArrowheads="1"/>
              </p:cNvSpPr>
              <p:nvPr/>
            </p:nvSpPr>
            <p:spPr bwMode="auto">
              <a:xfrm>
                <a:off x="5535704" y="4219929"/>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a:t>
                </a:r>
              </a:p>
              <a:p>
                <a:pPr algn="ctr" eaLnBrk="1" hangingPunct="1"/>
                <a:r>
                  <a:rPr lang="en-US" sz="800" b="1">
                    <a:latin typeface="Comic Sans MS" pitchFamily="66" charset="0"/>
                  </a:rPr>
                  <a:t>Power</a:t>
                </a:r>
              </a:p>
              <a:p>
                <a:pPr algn="ctr" eaLnBrk="1" hangingPunct="1"/>
                <a:r>
                  <a:rPr lang="en-US" sz="800" b="1">
                    <a:latin typeface="Comic Sans MS" pitchFamily="66" charset="0"/>
                  </a:rPr>
                  <a:t>Racks</a:t>
                </a:r>
                <a:endParaRPr lang="en-US" sz="1000" b="1">
                  <a:latin typeface="Comic Sans MS" pitchFamily="66" charset="0"/>
                </a:endParaRPr>
              </a:p>
            </p:txBody>
          </p:sp>
          <p:sp>
            <p:nvSpPr>
              <p:cNvPr id="8241" name="TextBox 456"/>
              <p:cNvSpPr txBox="1">
                <a:spLocks noChangeArrowheads="1"/>
              </p:cNvSpPr>
              <p:nvPr/>
            </p:nvSpPr>
            <p:spPr bwMode="auto">
              <a:xfrm>
                <a:off x="7202174" y="777278"/>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Field Satellite</a:t>
                </a:r>
              </a:p>
              <a:p>
                <a:pPr algn="ctr" eaLnBrk="1" hangingPunct="1"/>
                <a:r>
                  <a:rPr lang="en-US" sz="800" b="1">
                    <a:latin typeface="Comic Sans MS" pitchFamily="66" charset="0"/>
                  </a:rPr>
                  <a:t>Racks</a:t>
                </a:r>
                <a:endParaRPr lang="en-US" sz="1000" b="1">
                  <a:latin typeface="Comic Sans MS" pitchFamily="66" charset="0"/>
                </a:endParaRPr>
              </a:p>
            </p:txBody>
          </p:sp>
          <p:sp>
            <p:nvSpPr>
              <p:cNvPr id="8242" name="TextBox 457"/>
              <p:cNvSpPr txBox="1">
                <a:spLocks noChangeArrowheads="1"/>
              </p:cNvSpPr>
              <p:nvPr/>
            </p:nvSpPr>
            <p:spPr bwMode="auto">
              <a:xfrm>
                <a:off x="3993285" y="1581439"/>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Subsystem</a:t>
                </a:r>
              </a:p>
              <a:p>
                <a:pPr algn="ctr" eaLnBrk="1" hangingPunct="1"/>
                <a:r>
                  <a:rPr lang="en-US" sz="800" b="1">
                    <a:latin typeface="Comic Sans MS" pitchFamily="66" charset="0"/>
                  </a:rPr>
                  <a:t>Electronics</a:t>
                </a:r>
              </a:p>
              <a:p>
                <a:pPr algn="ctr" eaLnBrk="1" hangingPunct="1"/>
                <a:r>
                  <a:rPr lang="en-US" sz="800" b="1">
                    <a:latin typeface="Comic Sans MS" pitchFamily="66" charset="0"/>
                  </a:rPr>
                  <a:t>Racks</a:t>
                </a:r>
              </a:p>
            </p:txBody>
          </p:sp>
          <p:sp>
            <p:nvSpPr>
              <p:cNvPr id="8243" name="TextBox 458"/>
              <p:cNvSpPr txBox="1">
                <a:spLocks noChangeArrowheads="1"/>
              </p:cNvSpPr>
              <p:nvPr/>
            </p:nvSpPr>
            <p:spPr bwMode="auto">
              <a:xfrm>
                <a:off x="461749" y="1526252"/>
                <a:ext cx="746247" cy="461665"/>
              </a:xfrm>
              <a:prstGeom prst="rect">
                <a:avLst/>
              </a:prstGeom>
              <a:solidFill>
                <a:schemeClr val="bg1"/>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a:t>
                </a:r>
              </a:p>
              <a:p>
                <a:pPr algn="ctr" eaLnBrk="1" hangingPunct="1"/>
                <a:r>
                  <a:rPr lang="en-US" sz="800" b="1">
                    <a:latin typeface="Comic Sans MS" pitchFamily="66" charset="0"/>
                  </a:rPr>
                  <a:t>End</a:t>
                </a:r>
              </a:p>
              <a:p>
                <a:pPr algn="ctr" eaLnBrk="1" hangingPunct="1"/>
                <a:r>
                  <a:rPr lang="en-US" sz="800" b="1">
                    <a:latin typeface="Comic Sans MS" pitchFamily="66" charset="0"/>
                  </a:rPr>
                  <a:t>Racks</a:t>
                </a:r>
                <a:endParaRPr lang="en-US" sz="1000" b="1">
                  <a:latin typeface="Comic Sans MS" pitchFamily="66" charset="0"/>
                </a:endParaRPr>
              </a:p>
            </p:txBody>
          </p:sp>
          <p:sp>
            <p:nvSpPr>
              <p:cNvPr id="8244" name="TextBox 453"/>
              <p:cNvSpPr txBox="1">
                <a:spLocks noChangeArrowheads="1"/>
              </p:cNvSpPr>
              <p:nvPr/>
            </p:nvSpPr>
            <p:spPr bwMode="auto">
              <a:xfrm>
                <a:off x="1184348" y="2997918"/>
                <a:ext cx="1030031" cy="461665"/>
              </a:xfrm>
              <a:prstGeom prst="rect">
                <a:avLst/>
              </a:prstGeom>
              <a:solidFill>
                <a:srgbClr val="FFFF00"/>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Fiber</a:t>
                </a:r>
              </a:p>
              <a:p>
                <a:pPr algn="ctr" eaLnBrk="1" hangingPunct="1"/>
                <a:r>
                  <a:rPr lang="en-US" sz="800" b="1">
                    <a:latin typeface="Comic Sans MS" pitchFamily="66" charset="0"/>
                  </a:rPr>
                  <a:t>Optic</a:t>
                </a:r>
              </a:p>
              <a:p>
                <a:pPr algn="ctr" eaLnBrk="1" hangingPunct="1"/>
                <a:r>
                  <a:rPr lang="en-US" sz="800" b="1">
                    <a:latin typeface="Comic Sans MS" pitchFamily="66" charset="0"/>
                  </a:rPr>
                  <a:t>Cables</a:t>
                </a:r>
              </a:p>
            </p:txBody>
          </p:sp>
          <p:sp>
            <p:nvSpPr>
              <p:cNvPr id="93" name="TextBox 450"/>
              <p:cNvSpPr txBox="1">
                <a:spLocks noChangeArrowheads="1"/>
              </p:cNvSpPr>
              <p:nvPr/>
            </p:nvSpPr>
            <p:spPr bwMode="auto">
              <a:xfrm>
                <a:off x="3626035" y="4970463"/>
                <a:ext cx="1023988" cy="461962"/>
              </a:xfrm>
              <a:prstGeom prst="rect">
                <a:avLst/>
              </a:prstGeom>
              <a:solidFill>
                <a:schemeClr val="accent6">
                  <a:lumMod val="40000"/>
                  <a:lumOff val="60000"/>
                </a:schemeClr>
              </a:solidFill>
              <a:ln w="317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rPr>
                  <a:t>DC </a:t>
                </a:r>
              </a:p>
              <a:p>
                <a:pPr algn="ctr">
                  <a:defRPr/>
                </a:pPr>
                <a:r>
                  <a:rPr lang="en-US" sz="800" b="1" dirty="0">
                    <a:latin typeface="Comic Sans MS" pitchFamily="66" charset="0"/>
                    <a:ea typeface="ＭＳ Ｐゴシック" charset="-128"/>
                  </a:rPr>
                  <a:t>Extension</a:t>
                </a:r>
              </a:p>
              <a:p>
                <a:pPr algn="ctr">
                  <a:defRPr/>
                </a:pPr>
                <a:r>
                  <a:rPr lang="en-US" sz="800" b="1" dirty="0">
                    <a:latin typeface="Comic Sans MS" pitchFamily="66" charset="0"/>
                    <a:ea typeface="ＭＳ Ｐゴシック" charset="-128"/>
                  </a:rPr>
                  <a:t>Cables</a:t>
                </a:r>
              </a:p>
            </p:txBody>
          </p:sp>
          <p:sp>
            <p:nvSpPr>
              <p:cNvPr id="94" name="TextBox 93"/>
              <p:cNvSpPr txBox="1"/>
              <p:nvPr/>
            </p:nvSpPr>
            <p:spPr bwMode="auto">
              <a:xfrm>
                <a:off x="8037914" y="1962149"/>
                <a:ext cx="530251" cy="246063"/>
              </a:xfrm>
              <a:prstGeom prst="rect">
                <a:avLst/>
              </a:prstGeom>
              <a:solidFill>
                <a:srgbClr val="D5F4FF"/>
              </a:solidFill>
              <a:ln w="3175">
                <a:solidFill>
                  <a:schemeClr val="tx1"/>
                </a:solidFill>
              </a:ln>
            </p:spPr>
            <p:txBody>
              <a:bodyPr>
                <a:spAutoFit/>
              </a:bodyPr>
              <a:lstStyle/>
              <a:p>
                <a:pPr algn="ctr" fontAlgn="auto">
                  <a:spcBef>
                    <a:spcPts val="0"/>
                  </a:spcBef>
                  <a:spcAft>
                    <a:spcPts val="0"/>
                  </a:spcAft>
                  <a:defRPr/>
                </a:pPr>
                <a:r>
                  <a:rPr lang="en-US" sz="1000" dirty="0">
                    <a:latin typeface="Comic Sans MS" pitchFamily="66" charset="0"/>
                    <a:ea typeface="+mn-ea"/>
                  </a:rPr>
                  <a:t>Field</a:t>
                </a:r>
              </a:p>
            </p:txBody>
          </p:sp>
          <p:sp>
            <p:nvSpPr>
              <p:cNvPr id="95" name="TextBox 452"/>
              <p:cNvSpPr txBox="1">
                <a:spLocks noChangeArrowheads="1"/>
              </p:cNvSpPr>
              <p:nvPr/>
            </p:nvSpPr>
            <p:spPr bwMode="auto">
              <a:xfrm>
                <a:off x="4602396" y="1862137"/>
                <a:ext cx="935083" cy="461962"/>
              </a:xfrm>
              <a:prstGeom prst="rect">
                <a:avLst/>
              </a:prstGeom>
              <a:solidFill>
                <a:schemeClr val="accent6">
                  <a:lumMod val="40000"/>
                  <a:lumOff val="60000"/>
                </a:schemeClr>
              </a:solidFill>
              <a:ln w="317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rPr>
                  <a:t>DC </a:t>
                </a:r>
              </a:p>
              <a:p>
                <a:pPr algn="ctr">
                  <a:defRPr/>
                </a:pPr>
                <a:r>
                  <a:rPr lang="en-US" sz="800" b="1" dirty="0">
                    <a:latin typeface="Comic Sans MS" pitchFamily="66" charset="0"/>
                    <a:ea typeface="ＭＳ Ｐゴシック" charset="-128"/>
                  </a:rPr>
                  <a:t>Extension</a:t>
                </a:r>
              </a:p>
              <a:p>
                <a:pPr algn="ctr">
                  <a:defRPr/>
                </a:pPr>
                <a:r>
                  <a:rPr lang="en-US" sz="800" b="1" dirty="0">
                    <a:latin typeface="Comic Sans MS" pitchFamily="66" charset="0"/>
                    <a:ea typeface="ＭＳ Ｐゴシック" charset="-128"/>
                  </a:rPr>
                  <a:t>Cords</a:t>
                </a:r>
              </a:p>
            </p:txBody>
          </p:sp>
          <p:sp>
            <p:nvSpPr>
              <p:cNvPr id="8248" name="TextBox 518"/>
              <p:cNvSpPr txBox="1">
                <a:spLocks noChangeArrowheads="1"/>
              </p:cNvSpPr>
              <p:nvPr/>
            </p:nvSpPr>
            <p:spPr bwMode="auto">
              <a:xfrm>
                <a:off x="663705" y="5381501"/>
                <a:ext cx="906462" cy="553998"/>
              </a:xfrm>
              <a:prstGeom prst="rect">
                <a:avLst/>
              </a:prstGeom>
              <a:solidFill>
                <a:srgbClr val="D5F4FF"/>
              </a:solidFill>
              <a:ln w="317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Computer Users Room (</a:t>
                </a:r>
                <a:r>
                  <a:rPr lang="en-US" sz="1000" dirty="0">
                    <a:latin typeface="Comic Sans MS" pitchFamily="66" charset="0"/>
                    <a:hlinkClick r:id="rId11" action="ppaction://hlinksldjump"/>
                  </a:rPr>
                  <a:t>CUR</a:t>
                </a:r>
                <a:r>
                  <a:rPr lang="en-US" sz="1000" dirty="0">
                    <a:latin typeface="Comic Sans MS" pitchFamily="66" charset="0"/>
                  </a:rPr>
                  <a:t>)</a:t>
                </a:r>
              </a:p>
            </p:txBody>
          </p:sp>
          <p:sp>
            <p:nvSpPr>
              <p:cNvPr id="8249" name="TextBox 36"/>
              <p:cNvSpPr txBox="1">
                <a:spLocks noChangeArrowheads="1"/>
              </p:cNvSpPr>
              <p:nvPr/>
            </p:nvSpPr>
            <p:spPr bwMode="auto">
              <a:xfrm>
                <a:off x="-138113" y="928688"/>
                <a:ext cx="6988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Racks and Rooms (RAR)</a:t>
                </a:r>
              </a:p>
            </p:txBody>
          </p:sp>
          <p:cxnSp>
            <p:nvCxnSpPr>
              <p:cNvPr id="492" name="Curved Connector 491"/>
              <p:cNvCxnSpPr/>
              <p:nvPr/>
            </p:nvCxnSpPr>
            <p:spPr bwMode="auto">
              <a:xfrm rot="16200000" flipV="1">
                <a:off x="3876887" y="1974841"/>
                <a:ext cx="598487" cy="385781"/>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499" name="Curved Connector 491"/>
              <p:cNvCxnSpPr/>
              <p:nvPr/>
            </p:nvCxnSpPr>
            <p:spPr bwMode="auto">
              <a:xfrm rot="16200000" flipV="1">
                <a:off x="3789574" y="2062153"/>
                <a:ext cx="769937" cy="382606"/>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02" name="Curved Connector 491"/>
              <p:cNvCxnSpPr/>
              <p:nvPr/>
            </p:nvCxnSpPr>
            <p:spPr bwMode="auto">
              <a:xfrm rot="16200000" flipV="1">
                <a:off x="3703056" y="2148672"/>
                <a:ext cx="946150" cy="385781"/>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05" name="Curved Connector 491"/>
              <p:cNvCxnSpPr/>
              <p:nvPr/>
            </p:nvCxnSpPr>
            <p:spPr bwMode="auto">
              <a:xfrm rot="16200000" flipV="1">
                <a:off x="3615743" y="2235984"/>
                <a:ext cx="1117600" cy="382606"/>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08" name="Curved Connector 491"/>
              <p:cNvCxnSpPr/>
              <p:nvPr/>
            </p:nvCxnSpPr>
            <p:spPr bwMode="auto">
              <a:xfrm rot="16200000" flipV="1">
                <a:off x="3529224" y="2322503"/>
                <a:ext cx="1290637" cy="382606"/>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11" name="Curved Connector 491"/>
              <p:cNvCxnSpPr/>
              <p:nvPr/>
            </p:nvCxnSpPr>
            <p:spPr bwMode="auto">
              <a:xfrm rot="16200000" flipV="1">
                <a:off x="3442705" y="2409022"/>
                <a:ext cx="1460500" cy="379431"/>
              </a:xfrm>
              <a:prstGeom prst="curvedConnector2">
                <a:avLst/>
              </a:prstGeom>
              <a:ln w="12700">
                <a:solidFill>
                  <a:schemeClr val="accent6">
                    <a:lumMod val="60000"/>
                    <a:lumOff val="40000"/>
                  </a:schemeClr>
                </a:solidFill>
                <a:prstDash val="sysDot"/>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99" name="Rectangle 98"/>
            <p:cNvSpPr>
              <a:spLocks/>
            </p:cNvSpPr>
            <p:nvPr/>
          </p:nvSpPr>
          <p:spPr bwMode="auto">
            <a:xfrm rot="16200000">
              <a:off x="6767513" y="3186113"/>
              <a:ext cx="187325" cy="104775"/>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0" name="Rectangle 99"/>
            <p:cNvSpPr>
              <a:spLocks/>
            </p:cNvSpPr>
            <p:nvPr/>
          </p:nvSpPr>
          <p:spPr bwMode="auto">
            <a:xfrm rot="16200000">
              <a:off x="6781800" y="5389563"/>
              <a:ext cx="187325" cy="104775"/>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200" name="TextBox 519"/>
            <p:cNvSpPr txBox="1">
              <a:spLocks noChangeAspect="1" noChangeArrowheads="1"/>
            </p:cNvSpPr>
            <p:nvPr/>
          </p:nvSpPr>
          <p:spPr bwMode="auto">
            <a:xfrm>
              <a:off x="8037514" y="1166813"/>
              <a:ext cx="983492" cy="56515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LVEA Racks </a:t>
              </a:r>
            </a:p>
            <a:p>
              <a:pPr algn="ctr" eaLnBrk="1" hangingPunct="1"/>
              <a:r>
                <a:rPr lang="en-US" sz="1000" dirty="0">
                  <a:latin typeface="Comic Sans MS" pitchFamily="66" charset="0"/>
                </a:rPr>
                <a:t>(</a:t>
              </a:r>
              <a:r>
                <a:rPr lang="en-US" sz="1000" dirty="0">
                  <a:latin typeface="Comic Sans MS" pitchFamily="66" charset="0"/>
                  <a:hlinkClick r:id="rId12" action="ppaction://hlinksldjump"/>
                </a:rPr>
                <a:t>LVEA</a:t>
              </a:r>
              <a:r>
                <a:rPr lang="en-US" sz="1000" dirty="0">
                  <a:latin typeface="Comic Sans MS" pitchFamily="66" charset="0"/>
                </a:rPr>
                <a:t>)</a:t>
              </a:r>
            </a:p>
          </p:txBody>
        </p:sp>
        <p:sp>
          <p:nvSpPr>
            <p:cNvPr id="8201" name="TextBox 519"/>
            <p:cNvSpPr txBox="1">
              <a:spLocks noChangeAspect="1" noChangeArrowheads="1"/>
            </p:cNvSpPr>
            <p:nvPr/>
          </p:nvSpPr>
          <p:spPr bwMode="auto">
            <a:xfrm>
              <a:off x="8107092" y="2974976"/>
              <a:ext cx="983491" cy="563562"/>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X-End Racks </a:t>
              </a:r>
            </a:p>
            <a:p>
              <a:pPr algn="ctr" eaLnBrk="1" hangingPunct="1"/>
              <a:r>
                <a:rPr lang="en-US" sz="1000" dirty="0" smtClean="0">
                  <a:latin typeface="Comic Sans MS" pitchFamily="66" charset="0"/>
                </a:rPr>
                <a:t>(</a:t>
              </a:r>
              <a:r>
                <a:rPr lang="en-US" sz="1000" dirty="0" smtClean="0">
                  <a:latin typeface="Comic Sans MS" pitchFamily="66" charset="0"/>
                  <a:hlinkClick r:id="rId13" action="ppaction://hlinksldjump"/>
                </a:rPr>
                <a:t>X-End</a:t>
              </a:r>
              <a:r>
                <a:rPr lang="en-US" sz="1000" dirty="0" smtClean="0">
                  <a:latin typeface="Comic Sans MS" pitchFamily="66" charset="0"/>
                </a:rPr>
                <a:t>)</a:t>
              </a:r>
              <a:endParaRPr lang="en-US" sz="1000" dirty="0">
                <a:latin typeface="Comic Sans MS" pitchFamily="66" charset="0"/>
              </a:endParaRPr>
            </a:p>
          </p:txBody>
        </p:sp>
        <p:sp>
          <p:nvSpPr>
            <p:cNvPr id="8202" name="TextBox 519"/>
            <p:cNvSpPr txBox="1">
              <a:spLocks noChangeAspect="1" noChangeArrowheads="1"/>
            </p:cNvSpPr>
            <p:nvPr/>
          </p:nvSpPr>
          <p:spPr bwMode="auto">
            <a:xfrm>
              <a:off x="4269167" y="701674"/>
              <a:ext cx="983492" cy="56515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Y-End </a:t>
              </a:r>
              <a:r>
                <a:rPr lang="en-US" sz="1000" dirty="0">
                  <a:latin typeface="Comic Sans MS" pitchFamily="66" charset="0"/>
                </a:rPr>
                <a:t>Racks </a:t>
              </a:r>
              <a:r>
                <a:rPr lang="en-US" sz="1000" dirty="0" smtClean="0">
                  <a:latin typeface="Comic Sans MS" pitchFamily="66" charset="0"/>
                </a:rPr>
                <a:t>(</a:t>
              </a:r>
              <a:r>
                <a:rPr lang="en-US" sz="1000" dirty="0" smtClean="0">
                  <a:latin typeface="Comic Sans MS" pitchFamily="66" charset="0"/>
                  <a:hlinkClick r:id="rId14" action="ppaction://hlinksldjump"/>
                </a:rPr>
                <a:t>Y-End</a:t>
              </a:r>
              <a:r>
                <a:rPr lang="en-US" sz="1000" dirty="0" smtClean="0">
                  <a:latin typeface="Comic Sans MS" pitchFamily="66" charset="0"/>
                </a:rPr>
                <a:t>)</a:t>
              </a:r>
              <a:endParaRPr lang="en-US" sz="1000" dirty="0">
                <a:latin typeface="Comic Sans MS" pitchFamily="66" charset="0"/>
              </a:endParaRPr>
            </a:p>
          </p:txBody>
        </p:sp>
        <p:sp>
          <p:nvSpPr>
            <p:cNvPr id="8203" name="TextBox 519"/>
            <p:cNvSpPr txBox="1">
              <a:spLocks noChangeAspect="1" noChangeArrowheads="1"/>
            </p:cNvSpPr>
            <p:nvPr/>
          </p:nvSpPr>
          <p:spPr bwMode="auto">
            <a:xfrm>
              <a:off x="3655075" y="6029325"/>
              <a:ext cx="998537" cy="595313"/>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Electronics Test Racks (</a:t>
              </a:r>
              <a:r>
                <a:rPr lang="en-US" sz="1000" dirty="0">
                  <a:latin typeface="Comic Sans MS" pitchFamily="66" charset="0"/>
                  <a:hlinkClick r:id="rId15" action="ppaction://hlinksldjump"/>
                </a:rPr>
                <a:t>ETR</a:t>
              </a:r>
              <a:r>
                <a:rPr lang="en-US" sz="1000" dirty="0">
                  <a:latin typeface="Comic Sans MS" pitchFamily="66" charset="0"/>
                </a:rPr>
                <a:t>)</a:t>
              </a:r>
            </a:p>
          </p:txBody>
        </p:sp>
        <p:sp>
          <p:nvSpPr>
            <p:cNvPr id="9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6" action="ppaction://hlinksldjump"/>
                </a:rPr>
                <a:t>&lt;&lt; Start</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8476456E-D178-48E2-B5D1-06A57094B20D}" type="slidenum">
              <a:rPr lang="en-US" smtClean="0"/>
              <a:pPr>
                <a:defRPr/>
              </a:pPr>
              <a:t>100</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16388" name="Title 1"/>
          <p:cNvSpPr>
            <a:spLocks noGrp="1"/>
          </p:cNvSpPr>
          <p:nvPr>
            <p:ph type="title"/>
          </p:nvPr>
        </p:nvSpPr>
        <p:spPr>
          <a:xfrm>
            <a:off x="1725613" y="274638"/>
            <a:ext cx="6961187" cy="406400"/>
          </a:xfrm>
        </p:spPr>
        <p:txBody>
          <a:bodyPr/>
          <a:lstStyle/>
          <a:p>
            <a:r>
              <a:rPr lang="en-US" dirty="0" smtClean="0"/>
              <a:t>3M Backshell Assembly</a:t>
            </a:r>
          </a:p>
        </p:txBody>
      </p:sp>
      <p:sp>
        <p:nvSpPr>
          <p:cNvPr id="16389" name="TextBox 10"/>
          <p:cNvSpPr txBox="1">
            <a:spLocks noChangeArrowheads="1"/>
          </p:cNvSpPr>
          <p:nvPr/>
        </p:nvSpPr>
        <p:spPr bwMode="auto">
          <a:xfrm>
            <a:off x="3006725" y="4972050"/>
            <a:ext cx="3216275"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a:latin typeface="Comic Sans MS" pitchFamily="66" charset="0"/>
              </a:rPr>
              <a:t>This is a sample drawing of the 3M backshell showing how the E-Ring is attached to the Lock Screw, and showing how the Cover Nut holds the backshell in place.</a:t>
            </a:r>
          </a:p>
        </p:txBody>
      </p:sp>
      <p:pic>
        <p:nvPicPr>
          <p:cNvPr id="1639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33600" y="914400"/>
            <a:ext cx="5394325" cy="38814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75085979"/>
      </p:ext>
    </p:extLst>
  </p:cSld>
  <p:clrMapOvr>
    <a:masterClrMapping/>
  </p:clrMapOvr>
  <p:timing>
    <p:tnLst>
      <p:par>
        <p:cT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101</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Particle Counters (Met One 227B)</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3"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7517428" y="2378338"/>
            <a:ext cx="1449150" cy="11864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34461" y="1667030"/>
            <a:ext cx="1628506" cy="214500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 name="Group 4"/>
          <p:cNvGrpSpPr/>
          <p:nvPr/>
        </p:nvGrpSpPr>
        <p:grpSpPr>
          <a:xfrm>
            <a:off x="7287908" y="3998805"/>
            <a:ext cx="1678670" cy="1244896"/>
            <a:chOff x="6325741" y="4389070"/>
            <a:chExt cx="1678670" cy="1244896"/>
          </a:xfrm>
        </p:grpSpPr>
        <p:pic>
          <p:nvPicPr>
            <p:cNvPr id="8"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TextBox 3"/>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pic>
        <p:nvPicPr>
          <p:cNvPr id="59289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04343" y="3812039"/>
            <a:ext cx="4983565" cy="27393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 name="Group 11"/>
          <p:cNvGrpSpPr/>
          <p:nvPr/>
        </p:nvGrpSpPr>
        <p:grpSpPr>
          <a:xfrm>
            <a:off x="527717" y="3607189"/>
            <a:ext cx="1678670" cy="1244896"/>
            <a:chOff x="6325741" y="4389070"/>
            <a:chExt cx="1678670" cy="1244896"/>
          </a:xfrm>
        </p:grpSpPr>
        <p:pic>
          <p:nvPicPr>
            <p:cNvPr id="13" name="Picture 6"/>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13"/>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pic>
        <p:nvPicPr>
          <p:cNvPr id="1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62632" y="779269"/>
            <a:ext cx="1433493" cy="35550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1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593063" y="5421770"/>
            <a:ext cx="10001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815405391"/>
      </p:ext>
    </p:extLst>
  </p:cSld>
  <p:clrMapOvr>
    <a:masterClrMapping/>
  </p:clrMapOvr>
  <p:timing>
    <p:tnLst>
      <p:par>
        <p:cT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102</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Particle Counters (GT-321)</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57567" y="4674539"/>
            <a:ext cx="3069111" cy="1239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67" y="1153234"/>
            <a:ext cx="4024034" cy="30861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40992" y="1537844"/>
            <a:ext cx="2140586" cy="43119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472439880"/>
      </p:ext>
    </p:extLst>
  </p:cSld>
  <p:clrMapOvr>
    <a:masterClrMapping/>
  </p:clrMapOvr>
  <p:timing>
    <p:tnLst>
      <p:par>
        <p:cT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TextBox 3"/>
          <p:cNvSpPr txBox="1">
            <a:spLocks noChangeArrowheads="1"/>
          </p:cNvSpPr>
          <p:nvPr/>
        </p:nvSpPr>
        <p:spPr bwMode="auto">
          <a:xfrm>
            <a:off x="304800" y="1066800"/>
            <a:ext cx="2743200" cy="862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Temperature Sensor locations </a:t>
            </a:r>
          </a:p>
          <a:p>
            <a:pPr eaLnBrk="1" hangingPunct="1">
              <a:buFontTx/>
              <a:buAutoNum type="arabicParenR"/>
            </a:pPr>
            <a:r>
              <a:rPr lang="en-US" sz="1000">
                <a:latin typeface="Comic Sans MS" pitchFamily="66" charset="0"/>
              </a:rPr>
              <a:t>BSC1 (LVEA) – one old, one new</a:t>
            </a:r>
          </a:p>
          <a:p>
            <a:pPr eaLnBrk="1" hangingPunct="1">
              <a:buFontTx/>
              <a:buAutoNum type="arabicParenR"/>
            </a:pPr>
            <a:r>
              <a:rPr lang="en-US" sz="1000">
                <a:latin typeface="Comic Sans MS" pitchFamily="66" charset="0"/>
              </a:rPr>
              <a:t>BSC3 (LVEA)</a:t>
            </a:r>
          </a:p>
          <a:p>
            <a:pPr eaLnBrk="1" hangingPunct="1">
              <a:buFontTx/>
              <a:buAutoNum type="arabicParenR"/>
            </a:pPr>
            <a:r>
              <a:rPr lang="en-US" sz="1000">
                <a:latin typeface="Comic Sans MS" pitchFamily="66" charset="0"/>
              </a:rPr>
              <a:t>BSC4 (VEAX)</a:t>
            </a:r>
          </a:p>
          <a:p>
            <a:pPr eaLnBrk="1" hangingPunct="1">
              <a:buFontTx/>
              <a:buAutoNum type="arabicParenR"/>
            </a:pPr>
            <a:r>
              <a:rPr lang="en-US" sz="1000">
                <a:latin typeface="Comic Sans MS" pitchFamily="66" charset="0"/>
              </a:rPr>
              <a:t>BSC5 (VEAY)</a:t>
            </a:r>
          </a:p>
        </p:txBody>
      </p:sp>
      <p:sp>
        <p:nvSpPr>
          <p:cNvPr id="42" name="Rectangle 41"/>
          <p:cNvSpPr/>
          <p:nvPr/>
        </p:nvSpPr>
        <p:spPr>
          <a:xfrm>
            <a:off x="5943600" y="16764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56324" name="Picture 4" descr="Temperature Sensor (Rupal Amin).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685800" y="2339975"/>
            <a:ext cx="2667000" cy="3451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25" name="TextBox 5"/>
          <p:cNvSpPr txBox="1">
            <a:spLocks noChangeArrowheads="1"/>
          </p:cNvSpPr>
          <p:nvPr/>
        </p:nvSpPr>
        <p:spPr bwMode="auto">
          <a:xfrm>
            <a:off x="3962400" y="2971800"/>
            <a:ext cx="45116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Temperature Sensors include thermocouples:</a:t>
            </a:r>
          </a:p>
          <a:p>
            <a:pPr eaLnBrk="1" hangingPunct="1">
              <a:buFontTx/>
              <a:buAutoNum type="arabicParenR"/>
            </a:pPr>
            <a:r>
              <a:rPr lang="en-US" sz="1000">
                <a:latin typeface="Comic Sans MS" pitchFamily="66" charset="0"/>
              </a:rPr>
              <a:t>Are there any read in the chiller lines?  TCS,  PSL?</a:t>
            </a:r>
          </a:p>
          <a:p>
            <a:pPr eaLnBrk="1" hangingPunct="1">
              <a:buFontTx/>
              <a:buAutoNum type="arabicParenR"/>
            </a:pPr>
            <a:r>
              <a:rPr lang="en-US" sz="1000">
                <a:latin typeface="Comic Sans MS" pitchFamily="66" charset="0"/>
              </a:rPr>
              <a:t>There are thermocouples in the vacuum system for the N2 tanks.</a:t>
            </a:r>
          </a:p>
          <a:p>
            <a:pPr eaLnBrk="1" hangingPunct="1">
              <a:buFontTx/>
              <a:buAutoNum type="arabicParenR"/>
            </a:pPr>
            <a:endParaRPr lang="en-US" sz="1000">
              <a:latin typeface="Comic Sans MS" pitchFamily="66" charset="0"/>
            </a:endParaRPr>
          </a:p>
        </p:txBody>
      </p:sp>
      <p:pic>
        <p:nvPicPr>
          <p:cNvPr id="56326"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038600" y="4191000"/>
            <a:ext cx="2576513" cy="1116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6327" name="Slide Number Placeholder 7"/>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CEC176-A204-4B9A-AAC2-6A5C508D1690}" type="slidenum">
              <a:rPr lang="en-US" smtClean="0">
                <a:solidFill>
                  <a:srgbClr val="898989"/>
                </a:solidFill>
                <a:latin typeface="Calibri" pitchFamily="34" charset="0"/>
              </a:rPr>
              <a:pPr eaLnBrk="1" hangingPunct="1"/>
              <a:t>103</a:t>
            </a:fld>
            <a:endParaRPr lang="en-US" smtClean="0">
              <a:solidFill>
                <a:srgbClr val="898989"/>
              </a:solidFill>
              <a:latin typeface="Calibri" pitchFamily="34" charset="0"/>
            </a:endParaRPr>
          </a:p>
        </p:txBody>
      </p:sp>
      <p:sp>
        <p:nvSpPr>
          <p:cNvPr id="56328" name="Title 9"/>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Temperature Sensors</a:t>
            </a:r>
          </a:p>
        </p:txBody>
      </p:sp>
      <p:sp>
        <p:nvSpPr>
          <p:cNvPr id="5632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111236" y="3863856"/>
            <a:ext cx="4489751" cy="2351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6327" name="Slide Number Placeholder 7"/>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CEC176-A204-4B9A-AAC2-6A5C508D1690}" type="slidenum">
              <a:rPr lang="en-US" smtClean="0">
                <a:solidFill>
                  <a:srgbClr val="898989"/>
                </a:solidFill>
                <a:latin typeface="Calibri" pitchFamily="34" charset="0"/>
              </a:rPr>
              <a:pPr eaLnBrk="1" hangingPunct="1"/>
              <a:t>104</a:t>
            </a:fld>
            <a:endParaRPr lang="en-US" smtClean="0">
              <a:solidFill>
                <a:srgbClr val="898989"/>
              </a:solidFill>
              <a:latin typeface="Calibri" pitchFamily="34" charset="0"/>
            </a:endParaRPr>
          </a:p>
        </p:txBody>
      </p:sp>
      <p:sp>
        <p:nvSpPr>
          <p:cNvPr id="56328" name="Title 9"/>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Temperature Sensors</a:t>
            </a:r>
          </a:p>
        </p:txBody>
      </p:sp>
      <p:sp>
        <p:nvSpPr>
          <p:cNvPr id="5632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2" name="Rectangle 1"/>
          <p:cNvSpPr/>
          <p:nvPr/>
        </p:nvSpPr>
        <p:spPr>
          <a:xfrm>
            <a:off x="5677715" y="5448249"/>
            <a:ext cx="1223412" cy="369332"/>
          </a:xfrm>
          <a:prstGeom prst="rect">
            <a:avLst/>
          </a:prstGeom>
        </p:spPr>
        <p:txBody>
          <a:bodyPr wrap="none">
            <a:spAutoFit/>
          </a:bodyPr>
          <a:lstStyle/>
          <a:p>
            <a:r>
              <a:rPr lang="en-US" dirty="0" smtClean="0">
                <a:hlinkClick r:id="rId3"/>
              </a:rPr>
              <a:t>T0900287</a:t>
            </a:r>
            <a:endParaRPr lang="en-US" dirty="0"/>
          </a:p>
        </p:txBody>
      </p:sp>
      <p:pic>
        <p:nvPicPr>
          <p:cNvPr id="3"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758704" y="1021465"/>
            <a:ext cx="3969091" cy="267114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74450" y="4129173"/>
            <a:ext cx="3133725" cy="2085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49945" y="2005435"/>
            <a:ext cx="1714500" cy="156142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 name="Rounded Rectangular Callout 3"/>
          <p:cNvSpPr/>
          <p:nvPr/>
        </p:nvSpPr>
        <p:spPr bwMode="auto">
          <a:xfrm>
            <a:off x="7397702" y="3364005"/>
            <a:ext cx="1457540" cy="657203"/>
          </a:xfrm>
          <a:prstGeom prst="wedgeRoundRectCallout">
            <a:avLst>
              <a:gd name="adj1" fmla="val -82248"/>
              <a:gd name="adj2" fmla="val 42803"/>
              <a:gd name="adj3" fmla="val 16667"/>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defRPr/>
            </a:pPr>
            <a:r>
              <a:rPr lang="en-US" sz="1000" b="1" dirty="0" smtClean="0">
                <a:solidFill>
                  <a:schemeClr val="tx1"/>
                </a:solidFill>
                <a:latin typeface="Comic Sans MS" pitchFamily="66" charset="0"/>
                <a:ea typeface="ＭＳ Ｐゴシック" charset="-128"/>
              </a:rPr>
              <a:t>These cables </a:t>
            </a:r>
            <a:r>
              <a:rPr lang="en-US" sz="1000" b="1" dirty="0">
                <a:solidFill>
                  <a:schemeClr val="tx1"/>
                </a:solidFill>
                <a:latin typeface="Comic Sans MS" pitchFamily="66" charset="0"/>
                <a:ea typeface="ＭＳ Ｐゴシック" charset="-128"/>
              </a:rPr>
              <a:t>can be replaced with standard +-18VDC </a:t>
            </a:r>
          </a:p>
        </p:txBody>
      </p:sp>
    </p:spTree>
    <p:extLst>
      <p:ext uri="{BB962C8B-B14F-4D97-AF65-F5344CB8AC3E}">
        <p14:creationId xmlns:p14="http://schemas.microsoft.com/office/powerpoint/2010/main" val="1877224213"/>
      </p:ext>
    </p:extLst>
  </p:cSld>
  <p:clrMapOvr>
    <a:masterClrMapping/>
  </p:clrMapOvr>
  <p:timing>
    <p:tnLst>
      <p:par>
        <p:cT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346" name="TextBox 1"/>
          <p:cNvSpPr txBox="1">
            <a:spLocks noChangeArrowheads="1"/>
          </p:cNvSpPr>
          <p:nvPr/>
        </p:nvSpPr>
        <p:spPr bwMode="auto">
          <a:xfrm>
            <a:off x="838200" y="1219200"/>
            <a:ext cx="3810000"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PEM Voltage Monitor locations:</a:t>
            </a:r>
          </a:p>
          <a:p>
            <a:pPr eaLnBrk="1" hangingPunct="1">
              <a:buFontTx/>
              <a:buAutoNum type="arabicParenR"/>
            </a:pPr>
            <a:r>
              <a:rPr lang="en-US" sz="1000" dirty="0" smtClean="0">
                <a:latin typeface="Comic Sans MS" pitchFamily="66" charset="0"/>
              </a:rPr>
              <a:t> LVEA </a:t>
            </a:r>
            <a:r>
              <a:rPr lang="en-US" sz="1000" dirty="0">
                <a:latin typeface="Comic Sans MS" pitchFamily="66" charset="0"/>
              </a:rPr>
              <a:t>- Rack 1X5 – DAQIC2, BNC Port 13</a:t>
            </a:r>
          </a:p>
          <a:p>
            <a:pPr eaLnBrk="1" hangingPunct="1">
              <a:buFontTx/>
              <a:buAutoNum type="arabicParenR"/>
            </a:pPr>
            <a:r>
              <a:rPr lang="en-US" sz="1000" dirty="0" smtClean="0">
                <a:latin typeface="Comic Sans MS" pitchFamily="66" charset="0"/>
              </a:rPr>
              <a:t> VEAX </a:t>
            </a:r>
            <a:r>
              <a:rPr lang="en-US" sz="1000" dirty="0">
                <a:latin typeface="Comic Sans MS" pitchFamily="66" charset="0"/>
              </a:rPr>
              <a:t>– Rack 1X20 – DAQIC2, BNC Port ?</a:t>
            </a:r>
          </a:p>
          <a:p>
            <a:pPr eaLnBrk="1" hangingPunct="1">
              <a:buFontTx/>
              <a:buAutoNum type="arabicParenR"/>
            </a:pPr>
            <a:r>
              <a:rPr lang="en-US" sz="1000" dirty="0" smtClean="0">
                <a:latin typeface="Comic Sans MS" pitchFamily="66" charset="0"/>
              </a:rPr>
              <a:t> VEAY </a:t>
            </a:r>
            <a:r>
              <a:rPr lang="en-US" sz="1000" dirty="0">
                <a:latin typeface="Comic Sans MS" pitchFamily="66" charset="0"/>
              </a:rPr>
              <a:t>– Rack 1Y20 – DAQIC2, BNC Port 10</a:t>
            </a:r>
          </a:p>
        </p:txBody>
      </p:sp>
      <p:sp>
        <p:nvSpPr>
          <p:cNvPr id="57347" name="TextBox 4"/>
          <p:cNvSpPr txBox="1">
            <a:spLocks noChangeArrowheads="1"/>
          </p:cNvSpPr>
          <p:nvPr/>
        </p:nvSpPr>
        <p:spPr bwMode="auto">
          <a:xfrm>
            <a:off x="838200" y="2035175"/>
            <a:ext cx="7091363" cy="34782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This monitor is labeled, “PEM Voltage Monitor No. CAS-Vxx.”  The circuit board inside says, “LHO EE Power Monitor Board D0000TBD.”  Documentation is scarce.  This device is probably OK for monitoring the single  balanced power into which it is plugged in Rack 1X5.  It is intended to record the differential between the two phases of the balanced power.  But if it is used on any ‘real’ AC circuit, it creates the potential for a ½ line voltage ground loop between neutral and ground, and another between hot and ground.</a:t>
            </a:r>
          </a:p>
          <a:p>
            <a:pPr eaLnBrk="1" hangingPunct="1"/>
            <a:endParaRPr lang="en-US" sz="1000">
              <a:latin typeface="Comic Sans MS" pitchFamily="66" charset="0"/>
            </a:endParaRPr>
          </a:p>
          <a:p>
            <a:pPr eaLnBrk="1" hangingPunct="1"/>
            <a:r>
              <a:rPr lang="en-US" sz="1000">
                <a:latin typeface="Comic Sans MS" pitchFamily="66" charset="0"/>
              </a:rPr>
              <a:t>Additionally, even in the balanced power situation, NEUTRAL is the wrong designation, for none of the conductors is neutral in a balanced power circuit: it is the negative AC power.</a:t>
            </a:r>
          </a:p>
          <a:p>
            <a:pPr eaLnBrk="1" hangingPunct="1"/>
            <a:endParaRPr lang="en-US" sz="1000">
              <a:latin typeface="Comic Sans MS" pitchFamily="66" charset="0"/>
            </a:endParaRPr>
          </a:p>
          <a:p>
            <a:pPr eaLnBrk="1" hangingPunct="1"/>
            <a:r>
              <a:rPr lang="en-US" sz="1000">
                <a:latin typeface="Comic Sans MS" pitchFamily="66" charset="0"/>
              </a:rPr>
              <a:t>The circuit ties all shields together, so current loops exist between  2 potentially different AC circuits.</a:t>
            </a:r>
          </a:p>
          <a:p>
            <a:pPr eaLnBrk="1" hangingPunct="1"/>
            <a:endParaRPr lang="en-US" sz="1000">
              <a:latin typeface="Comic Sans MS" pitchFamily="66" charset="0"/>
            </a:endParaRPr>
          </a:p>
          <a:p>
            <a:pPr eaLnBrk="1" hangingPunct="1"/>
            <a:r>
              <a:rPr lang="en-US" sz="1000">
                <a:latin typeface="Comic Sans MS" pitchFamily="66" charset="0"/>
              </a:rPr>
              <a:t>And also the cable ties all shields together, creating the same problem.</a:t>
            </a:r>
          </a:p>
          <a:p>
            <a:pPr eaLnBrk="1" hangingPunct="1"/>
            <a:endParaRPr lang="en-US" sz="1000">
              <a:latin typeface="Comic Sans MS" pitchFamily="66" charset="0"/>
            </a:endParaRPr>
          </a:p>
          <a:p>
            <a:pPr eaLnBrk="1" hangingPunct="1"/>
            <a:r>
              <a:rPr lang="en-US" sz="1000">
                <a:latin typeface="Comic Sans MS" pitchFamily="66" charset="0"/>
              </a:rPr>
              <a:t>And most ironic, the monitor in Rack 1X5 is NOT being read at all: there is no signal name, but it is plugged in.  (This was NOT true in September 2009 when inventory of the DAQIC signals was last taken.)</a:t>
            </a:r>
          </a:p>
          <a:p>
            <a:pPr eaLnBrk="1" hangingPunct="1"/>
            <a:endParaRPr lang="en-US" sz="1000">
              <a:latin typeface="Comic Sans MS" pitchFamily="66" charset="0"/>
            </a:endParaRPr>
          </a:p>
          <a:p>
            <a:pPr eaLnBrk="1" hangingPunct="1"/>
            <a:r>
              <a:rPr lang="en-US" sz="1000">
                <a:latin typeface="Comic Sans MS" pitchFamily="66" charset="0"/>
              </a:rPr>
              <a:t>At the Y-end, the AC cable has only three BNC connectors.  Two are connected to the Voltage Monitor box.</a:t>
            </a:r>
          </a:p>
          <a:p>
            <a:pPr eaLnBrk="1" hangingPunct="1"/>
            <a:endParaRPr lang="en-US" sz="1000">
              <a:latin typeface="Comic Sans MS" pitchFamily="66" charset="0"/>
            </a:endParaRPr>
          </a:p>
          <a:p>
            <a:pPr eaLnBrk="1" hangingPunct="1"/>
            <a:r>
              <a:rPr lang="en-US" sz="1000">
                <a:latin typeface="Comic Sans MS" pitchFamily="66" charset="0"/>
              </a:rPr>
              <a:t>At the X-end, the AC cable has all four BNC connectors, but they are cross-connected to the Voltage Monitor Box:  Cable HOT1, NEU1, HOT2, NEU2 are connected to Box HOT2, NEU2, HOT1, NEU1 and I did not check the cable for accuracy.  I did note it only has 2 wires coming into the CP4 port, however, but which two is not clear.</a:t>
            </a:r>
          </a:p>
          <a:p>
            <a:pPr eaLnBrk="1" hangingPunct="1"/>
            <a:endParaRPr lang="en-US" sz="1000">
              <a:latin typeface="Comic Sans MS" pitchFamily="66" charset="0"/>
            </a:endParaRPr>
          </a:p>
        </p:txBody>
      </p:sp>
      <p:sp>
        <p:nvSpPr>
          <p:cNvPr id="57348" name="TextBox 7"/>
          <p:cNvSpPr txBox="1">
            <a:spLocks noChangeArrowheads="1"/>
          </p:cNvSpPr>
          <p:nvPr/>
        </p:nvSpPr>
        <p:spPr bwMode="auto">
          <a:xfrm>
            <a:off x="2651125" y="946150"/>
            <a:ext cx="38100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Comments as of 20100525</a:t>
            </a:r>
          </a:p>
        </p:txBody>
      </p:sp>
      <p:sp>
        <p:nvSpPr>
          <p:cNvPr id="57349" name="Title 4"/>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(1)</a:t>
            </a:r>
          </a:p>
        </p:txBody>
      </p:sp>
      <p:sp>
        <p:nvSpPr>
          <p:cNvPr id="6" name="Cloud Callout 5"/>
          <p:cNvSpPr/>
          <p:nvPr/>
        </p:nvSpPr>
        <p:spPr>
          <a:xfrm>
            <a:off x="7591425" y="954088"/>
            <a:ext cx="1447800" cy="12192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t>LHO EE</a:t>
            </a:r>
          </a:p>
          <a:p>
            <a:pPr algn="ctr" fontAlgn="auto">
              <a:spcBef>
                <a:spcPts val="0"/>
              </a:spcBef>
              <a:spcAft>
                <a:spcPts val="0"/>
              </a:spcAft>
              <a:defRPr/>
            </a:pPr>
            <a:r>
              <a:rPr lang="en-US" sz="1050" dirty="0"/>
              <a:t>Power Monitor Board</a:t>
            </a:r>
          </a:p>
          <a:p>
            <a:pPr algn="ctr" fontAlgn="auto">
              <a:spcBef>
                <a:spcPts val="0"/>
              </a:spcBef>
              <a:spcAft>
                <a:spcPts val="0"/>
              </a:spcAft>
              <a:defRPr/>
            </a:pPr>
            <a:r>
              <a:rPr lang="en-US" sz="1050" dirty="0"/>
              <a:t> D000TBD? </a:t>
            </a:r>
          </a:p>
        </p:txBody>
      </p:sp>
      <p:sp>
        <p:nvSpPr>
          <p:cNvPr id="57351"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CFDC5D-ECD6-4B70-BAF7-30F29BD47785}" type="slidenum">
              <a:rPr lang="en-US" smtClean="0">
                <a:solidFill>
                  <a:srgbClr val="898989"/>
                </a:solidFill>
                <a:latin typeface="Calibri" pitchFamily="34" charset="0"/>
              </a:rPr>
              <a:pPr eaLnBrk="1" hangingPunct="1"/>
              <a:t>105</a:t>
            </a:fld>
            <a:endParaRPr lang="en-US" smtClean="0">
              <a:solidFill>
                <a:srgbClr val="898989"/>
              </a:solidFill>
              <a:latin typeface="Calibri" pitchFamily="34" charset="0"/>
            </a:endParaRPr>
          </a:p>
        </p:txBody>
      </p:sp>
      <p:sp>
        <p:nvSpPr>
          <p:cNvPr id="5735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8370" name="Picture 53" descr="k82 007.jpg"/>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5334000" y="1905000"/>
            <a:ext cx="2286000" cy="304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71" name="Picture 54" descr="k82 008.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498600" y="1143000"/>
            <a:ext cx="3048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372" name="Picture 59" descr="k82 009.jpg"/>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1516063" y="3559175"/>
            <a:ext cx="3048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373" name="TextBox 5"/>
          <p:cNvSpPr txBox="1">
            <a:spLocks noChangeArrowheads="1"/>
          </p:cNvSpPr>
          <p:nvPr/>
        </p:nvSpPr>
        <p:spPr bwMode="auto">
          <a:xfrm>
            <a:off x="2714625" y="884238"/>
            <a:ext cx="38100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Photos as of 20100525</a:t>
            </a:r>
          </a:p>
        </p:txBody>
      </p:sp>
      <p:sp>
        <p:nvSpPr>
          <p:cNvPr id="58374" name="Title 5"/>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(2)</a:t>
            </a:r>
          </a:p>
        </p:txBody>
      </p:sp>
      <p:sp>
        <p:nvSpPr>
          <p:cNvPr id="58375"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500E91-C765-4E79-A146-F5963B1DBB36}" type="slidenum">
              <a:rPr lang="en-US" smtClean="0">
                <a:solidFill>
                  <a:srgbClr val="898989"/>
                </a:solidFill>
                <a:latin typeface="Calibri" pitchFamily="34" charset="0"/>
              </a:rPr>
              <a:pPr eaLnBrk="1" hangingPunct="1"/>
              <a:t>106</a:t>
            </a:fld>
            <a:endParaRPr lang="en-US" smtClean="0">
              <a:solidFill>
                <a:srgbClr val="898989"/>
              </a:solidFill>
              <a:latin typeface="Calibri" pitchFamily="34" charset="0"/>
            </a:endParaRPr>
          </a:p>
        </p:txBody>
      </p:sp>
      <p:sp>
        <p:nvSpPr>
          <p:cNvPr id="58376"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9394" name="Group 143"/>
          <p:cNvGrpSpPr>
            <a:grpSpLocks/>
          </p:cNvGrpSpPr>
          <p:nvPr/>
        </p:nvGrpSpPr>
        <p:grpSpPr bwMode="auto">
          <a:xfrm>
            <a:off x="390525" y="3640138"/>
            <a:ext cx="5095875" cy="2684462"/>
            <a:chOff x="1153506" y="3886200"/>
            <a:chExt cx="5096482" cy="2684621"/>
          </a:xfrm>
        </p:grpSpPr>
        <p:sp>
          <p:nvSpPr>
            <p:cNvPr id="59460" name="TextBox 2"/>
            <p:cNvSpPr txBox="1">
              <a:spLocks noChangeArrowheads="1"/>
            </p:cNvSpPr>
            <p:nvPr/>
          </p:nvSpPr>
          <p:spPr bwMode="auto">
            <a:xfrm>
              <a:off x="1153506" y="4508537"/>
              <a:ext cx="1376527" cy="1632047"/>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CP-4 Socket Pins:</a:t>
              </a:r>
            </a:p>
            <a:p>
              <a:pPr eaLnBrk="1" hangingPunct="1">
                <a:buFontTx/>
                <a:buAutoNum type="arabicParenR"/>
              </a:pPr>
              <a:r>
                <a:rPr lang="en-US" sz="1000">
                  <a:latin typeface="Comic Sans MS" pitchFamily="66" charset="0"/>
                </a:rPr>
                <a:t>Hot 1 - fused</a:t>
              </a:r>
            </a:p>
            <a:p>
              <a:pPr eaLnBrk="1" hangingPunct="1">
                <a:buFontTx/>
                <a:buAutoNum type="arabicParenR"/>
              </a:pPr>
              <a:r>
                <a:rPr lang="en-US" sz="1000">
                  <a:latin typeface="Comic Sans MS" pitchFamily="66" charset="0"/>
                </a:rPr>
                <a:t>Neutral 1</a:t>
              </a:r>
            </a:p>
            <a:p>
              <a:pPr eaLnBrk="1" hangingPunct="1">
                <a:buFontTx/>
                <a:buAutoNum type="arabicParenR"/>
              </a:pPr>
              <a:r>
                <a:rPr lang="en-US" sz="1000">
                  <a:latin typeface="Comic Sans MS" pitchFamily="66" charset="0"/>
                </a:rPr>
                <a:t>Hot 2 - fused</a:t>
              </a:r>
            </a:p>
            <a:p>
              <a:pPr eaLnBrk="1" hangingPunct="1">
                <a:buFontTx/>
                <a:buAutoNum type="arabicParenR"/>
              </a:pPr>
              <a:r>
                <a:rPr lang="en-US" sz="1000">
                  <a:latin typeface="Comic Sans MS" pitchFamily="66" charset="0"/>
                </a:rPr>
                <a:t>Neutral 2</a:t>
              </a:r>
            </a:p>
            <a:p>
              <a:pPr eaLnBrk="1" hangingPunct="1"/>
              <a:endParaRPr lang="en-US" sz="1000">
                <a:latin typeface="Comic Sans MS" pitchFamily="66" charset="0"/>
              </a:endParaRPr>
            </a:p>
            <a:p>
              <a:pPr eaLnBrk="1" hangingPunct="1"/>
              <a:r>
                <a:rPr lang="en-US" sz="1000">
                  <a:latin typeface="Comic Sans MS" pitchFamily="66" charset="0"/>
                </a:rPr>
                <a:t>R1,R3,R5,R7 = 1M</a:t>
              </a:r>
              <a:r>
                <a:rPr lang="el-GR" sz="1000">
                  <a:latin typeface="Comic Sans MS" pitchFamily="66" charset="0"/>
                </a:rPr>
                <a:t>Ω</a:t>
              </a:r>
              <a:r>
                <a:rPr lang="el-GR" sz="1000">
                  <a:latin typeface="Calibri" pitchFamily="34" charset="0"/>
                </a:rPr>
                <a:t> </a:t>
              </a:r>
              <a:endParaRPr lang="en-US" sz="1000">
                <a:latin typeface="Calibri" pitchFamily="34" charset="0"/>
              </a:endParaRPr>
            </a:p>
            <a:p>
              <a:pPr eaLnBrk="1" hangingPunct="1"/>
              <a:r>
                <a:rPr lang="en-US" sz="1000">
                  <a:latin typeface="Comic Sans MS" pitchFamily="66" charset="0"/>
                </a:rPr>
                <a:t>R2,R4,R6,R8 = 1k</a:t>
              </a:r>
              <a:r>
                <a:rPr lang="el-GR" sz="1000">
                  <a:latin typeface="Comic Sans MS" pitchFamily="66" charset="0"/>
                </a:rPr>
                <a:t>Ω</a:t>
              </a:r>
              <a:endParaRPr lang="en-US" sz="1000">
                <a:latin typeface="Comic Sans MS" pitchFamily="66" charset="0"/>
              </a:endParaRPr>
            </a:p>
            <a:p>
              <a:pPr eaLnBrk="1" hangingPunct="1"/>
              <a:r>
                <a:rPr lang="en-US" sz="1000">
                  <a:latin typeface="Comic Sans MS" pitchFamily="66" charset="0"/>
                </a:rPr>
                <a:t>Fuse1,2 = 250V, ¼A</a:t>
              </a:r>
              <a:r>
                <a:rPr lang="el-GR" sz="1000">
                  <a:latin typeface="Calibri" pitchFamily="34" charset="0"/>
                </a:rPr>
                <a:t> </a:t>
              </a:r>
              <a:endParaRPr lang="en-US" sz="1000">
                <a:latin typeface="Comic Sans MS" pitchFamily="66" charset="0"/>
              </a:endParaRPr>
            </a:p>
            <a:p>
              <a:pPr eaLnBrk="1" hangingPunct="1"/>
              <a:endParaRPr lang="en-US" sz="1000">
                <a:latin typeface="Comic Sans MS" pitchFamily="66" charset="0"/>
              </a:endParaRPr>
            </a:p>
          </p:txBody>
        </p:sp>
        <p:grpSp>
          <p:nvGrpSpPr>
            <p:cNvPr id="59461" name="Group 139"/>
            <p:cNvGrpSpPr>
              <a:grpSpLocks/>
            </p:cNvGrpSpPr>
            <p:nvPr/>
          </p:nvGrpSpPr>
          <p:grpSpPr bwMode="auto">
            <a:xfrm>
              <a:off x="2590800" y="3886200"/>
              <a:ext cx="3659188" cy="2684621"/>
              <a:chOff x="531812" y="3810000"/>
              <a:chExt cx="3659188" cy="2684621"/>
            </a:xfrm>
          </p:grpSpPr>
          <p:grpSp>
            <p:nvGrpSpPr>
              <p:cNvPr id="59462" name="Group 216"/>
              <p:cNvGrpSpPr>
                <a:grpSpLocks/>
              </p:cNvGrpSpPr>
              <p:nvPr/>
            </p:nvGrpSpPr>
            <p:grpSpPr bwMode="auto">
              <a:xfrm>
                <a:off x="531812" y="4665821"/>
                <a:ext cx="533400" cy="509691"/>
                <a:chOff x="76200" y="4519509"/>
                <a:chExt cx="533400" cy="509691"/>
              </a:xfrm>
            </p:grpSpPr>
            <p:pic>
              <p:nvPicPr>
                <p:cNvPr id="59541" name="Picture 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0800000">
                  <a:off x="76200" y="4519509"/>
                  <a:ext cx="533400" cy="5096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 name="Oval 84"/>
                <p:cNvSpPr/>
                <p:nvPr/>
              </p:nvSpPr>
              <p:spPr bwMode="auto">
                <a:xfrm>
                  <a:off x="410767" y="476230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6" name="Oval 85"/>
                <p:cNvSpPr/>
                <p:nvPr/>
              </p:nvSpPr>
              <p:spPr bwMode="auto">
                <a:xfrm>
                  <a:off x="320269" y="4855971"/>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Oval 86"/>
                <p:cNvSpPr/>
                <p:nvPr/>
              </p:nvSpPr>
              <p:spPr bwMode="auto">
                <a:xfrm>
                  <a:off x="320269" y="4671810"/>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Oval 87"/>
                <p:cNvSpPr/>
                <p:nvPr/>
              </p:nvSpPr>
              <p:spPr bwMode="auto">
                <a:xfrm>
                  <a:off x="228183" y="476230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59463" name="Group 133"/>
              <p:cNvGrpSpPr>
                <a:grpSpLocks/>
              </p:cNvGrpSpPr>
              <p:nvPr/>
            </p:nvGrpSpPr>
            <p:grpSpPr bwMode="auto">
              <a:xfrm>
                <a:off x="1826931" y="4056077"/>
                <a:ext cx="2330728" cy="228614"/>
                <a:chOff x="2819119" y="5943456"/>
                <a:chExt cx="2330728" cy="228614"/>
              </a:xfrm>
            </p:grpSpPr>
            <p:grpSp>
              <p:nvGrpSpPr>
                <p:cNvPr id="59533" name="Group 8"/>
                <p:cNvGrpSpPr>
                  <a:grpSpLocks noChangeAspect="1"/>
                </p:cNvGrpSpPr>
                <p:nvPr/>
              </p:nvGrpSpPr>
              <p:grpSpPr bwMode="auto">
                <a:xfrm>
                  <a:off x="2819119" y="5943456"/>
                  <a:ext cx="274670" cy="228614"/>
                  <a:chOff x="1553919" y="5333712"/>
                  <a:chExt cx="548705" cy="457228"/>
                </a:xfrm>
              </p:grpSpPr>
              <p:sp>
                <p:nvSpPr>
                  <p:cNvPr id="80" name="Oval 55"/>
                  <p:cNvSpPr/>
                  <p:nvPr/>
                </p:nvSpPr>
                <p:spPr>
                  <a:xfrm>
                    <a:off x="1598323" y="5333712"/>
                    <a:ext cx="459897" cy="457228"/>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1" name="Oval 80"/>
                  <p:cNvSpPr/>
                  <p:nvPr/>
                </p:nvSpPr>
                <p:spPr>
                  <a:xfrm>
                    <a:off x="1791796" y="5530574"/>
                    <a:ext cx="76121" cy="76205"/>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2" name="Rectangle 81"/>
                  <p:cNvSpPr/>
                  <p:nvPr/>
                </p:nvSpPr>
                <p:spPr>
                  <a:xfrm>
                    <a:off x="2048706" y="553057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3" name="Rectangle 82"/>
                  <p:cNvSpPr/>
                  <p:nvPr/>
                </p:nvSpPr>
                <p:spPr>
                  <a:xfrm>
                    <a:off x="1553919" y="553057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77" name="Oval 76"/>
                <p:cNvSpPr/>
                <p:nvPr/>
              </p:nvSpPr>
              <p:spPr bwMode="auto">
                <a:xfrm>
                  <a:off x="2933433" y="5943456"/>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78" name="Curved Connector 81"/>
                <p:cNvCxnSpPr>
                  <a:stCxn id="77" idx="0"/>
                  <a:endCxn id="25" idx="1"/>
                </p:cNvCxnSpPr>
                <p:nvPr/>
              </p:nvCxnSpPr>
              <p:spPr>
                <a:xfrm rot="16200000" flipH="1">
                  <a:off x="3990837" y="4905104"/>
                  <a:ext cx="120657" cy="2197362"/>
                </a:xfrm>
                <a:prstGeom prst="curvedConnector3">
                  <a:avLst>
                    <a:gd name="adj1" fmla="val -190691"/>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79" name="Curved Connector 78"/>
                <p:cNvCxnSpPr>
                  <a:stCxn id="81" idx="7"/>
                  <a:endCxn id="22" idx="1"/>
                </p:cNvCxnSpPr>
                <p:nvPr/>
              </p:nvCxnSpPr>
              <p:spPr>
                <a:xfrm rot="16200000" flipH="1">
                  <a:off x="3671708" y="5348066"/>
                  <a:ext cx="15876" cy="1416219"/>
                </a:xfrm>
                <a:prstGeom prst="curvedConnector3">
                  <a:avLst>
                    <a:gd name="adj1" fmla="val -1475150"/>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59464" name="Group 8"/>
              <p:cNvGrpSpPr>
                <a:grpSpLocks noChangeAspect="1"/>
              </p:cNvGrpSpPr>
              <p:nvPr/>
            </p:nvGrpSpPr>
            <p:grpSpPr bwMode="auto">
              <a:xfrm rot="10800000">
                <a:off x="1814229" y="6266007"/>
                <a:ext cx="290439" cy="228614"/>
                <a:chOff x="1544135" y="5334000"/>
                <a:chExt cx="580206" cy="457228"/>
              </a:xfrm>
            </p:grpSpPr>
            <p:sp>
              <p:nvSpPr>
                <p:cNvPr id="72" name="Oval 71"/>
                <p:cNvSpPr/>
                <p:nvPr/>
              </p:nvSpPr>
              <p:spPr>
                <a:xfrm>
                  <a:off x="1604179" y="5334000"/>
                  <a:ext cx="459899" cy="457228"/>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3" name="Oval 72"/>
                <p:cNvSpPr/>
                <p:nvPr/>
              </p:nvSpPr>
              <p:spPr>
                <a:xfrm>
                  <a:off x="1791311" y="5534036"/>
                  <a:ext cx="76121" cy="76205"/>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4" name="Rectangle 73"/>
                <p:cNvSpPr/>
                <p:nvPr/>
              </p:nvSpPr>
              <p:spPr>
                <a:xfrm>
                  <a:off x="2222663" y="5534036"/>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5" name="Rectangle 74"/>
                <p:cNvSpPr/>
                <p:nvPr/>
              </p:nvSpPr>
              <p:spPr>
                <a:xfrm>
                  <a:off x="1696159" y="5534036"/>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8" name="Oval 7"/>
              <p:cNvSpPr/>
              <p:nvPr/>
            </p:nvSpPr>
            <p:spPr bwMode="auto">
              <a:xfrm rot="10800000">
                <a:off x="1947596" y="6456519"/>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9" name="Curved Connector 81"/>
              <p:cNvCxnSpPr>
                <a:stCxn id="8" idx="0"/>
                <a:endCxn id="41" idx="4"/>
              </p:cNvCxnSpPr>
              <p:nvPr/>
            </p:nvCxnSpPr>
            <p:spPr>
              <a:xfrm rot="5400000" flipH="1" flipV="1">
                <a:off x="2839891" y="5164151"/>
                <a:ext cx="457227" cy="2203713"/>
              </a:xfrm>
              <a:prstGeom prst="curvedConnector3">
                <a:avLst>
                  <a:gd name="adj1" fmla="val -50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10" name="Curved Connector 83"/>
              <p:cNvCxnSpPr>
                <a:endCxn id="36" idx="4"/>
              </p:cNvCxnSpPr>
              <p:nvPr/>
            </p:nvCxnSpPr>
            <p:spPr>
              <a:xfrm rot="5400000" flipH="1" flipV="1">
                <a:off x="2505679" y="5493599"/>
                <a:ext cx="358796" cy="1446385"/>
              </a:xfrm>
              <a:prstGeom prst="curvedConnector3">
                <a:avLst>
                  <a:gd name="adj1" fmla="val -63717"/>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nvGrpSpPr>
              <p:cNvPr id="59468" name="Group 147"/>
              <p:cNvGrpSpPr>
                <a:grpSpLocks/>
              </p:cNvGrpSpPr>
              <p:nvPr/>
            </p:nvGrpSpPr>
            <p:grpSpPr bwMode="auto">
              <a:xfrm>
                <a:off x="1826931" y="5580167"/>
                <a:ext cx="2343429" cy="228614"/>
                <a:chOff x="1904721" y="5943546"/>
                <a:chExt cx="2343429" cy="228614"/>
              </a:xfrm>
            </p:grpSpPr>
            <p:grpSp>
              <p:nvGrpSpPr>
                <p:cNvPr id="59521" name="Group 8"/>
                <p:cNvGrpSpPr>
                  <a:grpSpLocks noChangeAspect="1"/>
                </p:cNvGrpSpPr>
                <p:nvPr/>
              </p:nvGrpSpPr>
              <p:grpSpPr bwMode="auto">
                <a:xfrm>
                  <a:off x="1904721" y="5943546"/>
                  <a:ext cx="274670" cy="228614"/>
                  <a:chOff x="1553921" y="5333892"/>
                  <a:chExt cx="548705" cy="457228"/>
                </a:xfrm>
              </p:grpSpPr>
              <p:sp>
                <p:nvSpPr>
                  <p:cNvPr id="68" name="Oval 67"/>
                  <p:cNvSpPr/>
                  <p:nvPr/>
                </p:nvSpPr>
                <p:spPr>
                  <a:xfrm>
                    <a:off x="1598325" y="5333892"/>
                    <a:ext cx="459897" cy="457228"/>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9" name="Oval 68"/>
                  <p:cNvSpPr/>
                  <p:nvPr/>
                </p:nvSpPr>
                <p:spPr>
                  <a:xfrm>
                    <a:off x="1791798" y="5530754"/>
                    <a:ext cx="76121" cy="76205"/>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 name="Rectangle 69"/>
                  <p:cNvSpPr/>
                  <p:nvPr/>
                </p:nvSpPr>
                <p:spPr>
                  <a:xfrm>
                    <a:off x="2048708" y="553075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1" name="Rectangle 70"/>
                  <p:cNvSpPr/>
                  <p:nvPr/>
                </p:nvSpPr>
                <p:spPr>
                  <a:xfrm>
                    <a:off x="1553921" y="5530754"/>
                    <a:ext cx="53918"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65" name="Oval 64"/>
                <p:cNvSpPr/>
                <p:nvPr/>
              </p:nvSpPr>
              <p:spPr bwMode="auto">
                <a:xfrm>
                  <a:off x="2019035" y="5943546"/>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66" name="Curved Connector 81"/>
                <p:cNvCxnSpPr>
                  <a:stCxn id="65" idx="0"/>
                  <a:endCxn id="39" idx="0"/>
                </p:cNvCxnSpPr>
                <p:nvPr/>
              </p:nvCxnSpPr>
              <p:spPr>
                <a:xfrm rot="16200000" flipH="1">
                  <a:off x="3085965" y="4895668"/>
                  <a:ext cx="114307" cy="2210063"/>
                </a:xfrm>
                <a:prstGeom prst="curvedConnector3">
                  <a:avLst>
                    <a:gd name="adj1" fmla="val -200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67" name="Curved Connector 83"/>
                <p:cNvCxnSpPr>
                  <a:stCxn id="69" idx="7"/>
                  <a:endCxn id="33" idx="0"/>
                </p:cNvCxnSpPr>
                <p:nvPr/>
              </p:nvCxnSpPr>
              <p:spPr>
                <a:xfrm rot="16200000" flipH="1">
                  <a:off x="2766042" y="5337837"/>
                  <a:ext cx="9526" cy="1430508"/>
                </a:xfrm>
                <a:prstGeom prst="curvedConnector3">
                  <a:avLst>
                    <a:gd name="adj1" fmla="val -227469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59469" name="Group 148"/>
              <p:cNvGrpSpPr>
                <a:grpSpLocks/>
              </p:cNvGrpSpPr>
              <p:nvPr/>
            </p:nvGrpSpPr>
            <p:grpSpPr bwMode="auto">
              <a:xfrm rot="10800000">
                <a:off x="1818992" y="4741917"/>
                <a:ext cx="2351368" cy="304818"/>
                <a:chOff x="-623068" y="5943686"/>
                <a:chExt cx="2351368" cy="304818"/>
              </a:xfrm>
            </p:grpSpPr>
            <p:grpSp>
              <p:nvGrpSpPr>
                <p:cNvPr id="59513" name="Group 8"/>
                <p:cNvGrpSpPr>
                  <a:grpSpLocks noChangeAspect="1"/>
                </p:cNvGrpSpPr>
                <p:nvPr/>
              </p:nvGrpSpPr>
              <p:grpSpPr bwMode="auto">
                <a:xfrm>
                  <a:off x="1453629" y="5943687"/>
                  <a:ext cx="274671" cy="228613"/>
                  <a:chOff x="1566124" y="5334174"/>
                  <a:chExt cx="548708" cy="457226"/>
                </a:xfrm>
              </p:grpSpPr>
              <p:sp>
                <p:nvSpPr>
                  <p:cNvPr id="60" name="Oval 59"/>
                  <p:cNvSpPr/>
                  <p:nvPr/>
                </p:nvSpPr>
                <p:spPr>
                  <a:xfrm>
                    <a:off x="1943559" y="5340524"/>
                    <a:ext cx="459898" cy="457226"/>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1" name="Oval 60"/>
                  <p:cNvSpPr/>
                  <p:nvPr/>
                </p:nvSpPr>
                <p:spPr>
                  <a:xfrm>
                    <a:off x="1965760" y="5537386"/>
                    <a:ext cx="76121"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2" name="Rectangle 61"/>
                  <p:cNvSpPr/>
                  <p:nvPr/>
                </p:nvSpPr>
                <p:spPr>
                  <a:xfrm>
                    <a:off x="2397114" y="5537386"/>
                    <a:ext cx="53920"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3" name="Rectangle 62"/>
                  <p:cNvSpPr/>
                  <p:nvPr/>
                </p:nvSpPr>
                <p:spPr>
                  <a:xfrm>
                    <a:off x="1902326" y="5537386"/>
                    <a:ext cx="53920"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7" name="Oval 56"/>
                <p:cNvSpPr/>
                <p:nvPr/>
              </p:nvSpPr>
              <p:spPr bwMode="auto">
                <a:xfrm>
                  <a:off x="1561592" y="5945273"/>
                  <a:ext cx="38105"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8" name="Curved Connector 81"/>
                <p:cNvCxnSpPr>
                  <a:stCxn id="57" idx="0"/>
                  <a:endCxn id="28" idx="4"/>
                </p:cNvCxnSpPr>
                <p:nvPr/>
              </p:nvCxnSpPr>
              <p:spPr>
                <a:xfrm rot="16200000" flipH="1" flipV="1">
                  <a:off x="326379" y="4995826"/>
                  <a:ext cx="304818" cy="2203712"/>
                </a:xfrm>
                <a:prstGeom prst="curvedConnector3">
                  <a:avLst>
                    <a:gd name="adj1" fmla="val -75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59" name="Curved Connector 83"/>
                <p:cNvCxnSpPr>
                  <a:stCxn id="61" idx="1"/>
                  <a:endCxn id="30" idx="4"/>
                </p:cNvCxnSpPr>
                <p:nvPr/>
              </p:nvCxnSpPr>
              <p:spPr>
                <a:xfrm rot="16200000" flipH="1" flipV="1">
                  <a:off x="843170" y="5433231"/>
                  <a:ext cx="200037" cy="1433683"/>
                </a:xfrm>
                <a:prstGeom prst="curvedConnector3">
                  <a:avLst>
                    <a:gd name="adj1" fmla="val -11662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sp>
            <p:nvSpPr>
              <p:cNvPr id="13" name="Rectangle 12"/>
              <p:cNvSpPr/>
              <p:nvPr/>
            </p:nvSpPr>
            <p:spPr>
              <a:xfrm>
                <a:off x="2817649" y="413228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R1</a:t>
                </a:r>
              </a:p>
            </p:txBody>
          </p:sp>
          <p:sp>
            <p:nvSpPr>
              <p:cNvPr id="14" name="Rectangle 13"/>
              <p:cNvSpPr/>
              <p:nvPr/>
            </p:nvSpPr>
            <p:spPr>
              <a:xfrm>
                <a:off x="3579740" y="413228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R2</a:t>
                </a:r>
              </a:p>
            </p:txBody>
          </p:sp>
          <p:sp>
            <p:nvSpPr>
              <p:cNvPr id="15" name="Rectangle 14"/>
              <p:cNvSpPr/>
              <p:nvPr/>
            </p:nvSpPr>
            <p:spPr>
              <a:xfrm>
                <a:off x="2817649" y="4665713"/>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R3</a:t>
                </a:r>
              </a:p>
            </p:txBody>
          </p:sp>
          <p:sp>
            <p:nvSpPr>
              <p:cNvPr id="16" name="Rectangle 15"/>
              <p:cNvSpPr/>
              <p:nvPr/>
            </p:nvSpPr>
            <p:spPr>
              <a:xfrm>
                <a:off x="2817649" y="565637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R5</a:t>
                </a:r>
              </a:p>
            </p:txBody>
          </p:sp>
          <p:sp>
            <p:nvSpPr>
              <p:cNvPr id="17" name="Rectangle 16"/>
              <p:cNvSpPr/>
              <p:nvPr/>
            </p:nvSpPr>
            <p:spPr>
              <a:xfrm>
                <a:off x="2817649" y="5961189"/>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R7</a:t>
                </a:r>
              </a:p>
            </p:txBody>
          </p:sp>
          <p:sp>
            <p:nvSpPr>
              <p:cNvPr id="18" name="Rectangle 17"/>
              <p:cNvSpPr/>
              <p:nvPr/>
            </p:nvSpPr>
            <p:spPr>
              <a:xfrm>
                <a:off x="3579740" y="4665713"/>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R4</a:t>
                </a:r>
              </a:p>
            </p:txBody>
          </p:sp>
          <p:sp>
            <p:nvSpPr>
              <p:cNvPr id="19" name="Rectangle 18"/>
              <p:cNvSpPr/>
              <p:nvPr/>
            </p:nvSpPr>
            <p:spPr>
              <a:xfrm>
                <a:off x="3579740" y="5656371"/>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R6</a:t>
                </a:r>
              </a:p>
            </p:txBody>
          </p:sp>
          <p:sp>
            <p:nvSpPr>
              <p:cNvPr id="20" name="Rectangle 19"/>
              <p:cNvSpPr/>
              <p:nvPr/>
            </p:nvSpPr>
            <p:spPr>
              <a:xfrm>
                <a:off x="3579740" y="5961189"/>
                <a:ext cx="381045"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R8</a:t>
                </a:r>
              </a:p>
            </p:txBody>
          </p:sp>
          <p:cxnSp>
            <p:nvCxnSpPr>
              <p:cNvPr id="21" name="Straight Connector 20"/>
              <p:cNvCxnSpPr>
                <a:stCxn id="13" idx="3"/>
                <a:endCxn id="22" idx="2"/>
              </p:cNvCxnSpPr>
              <p:nvPr/>
            </p:nvCxnSpPr>
            <p:spPr>
              <a:xfrm flipV="1">
                <a:off x="3198695" y="4189434"/>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Oval 21"/>
              <p:cNvSpPr/>
              <p:nvPr/>
            </p:nvSpPr>
            <p:spPr bwMode="auto">
              <a:xfrm>
                <a:off x="3389217" y="417038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3" name="Straight Connector 22"/>
              <p:cNvCxnSpPr>
                <a:stCxn id="22" idx="6"/>
                <a:endCxn id="14" idx="1"/>
              </p:cNvCxnSpPr>
              <p:nvPr/>
            </p:nvCxnSpPr>
            <p:spPr>
              <a:xfrm>
                <a:off x="3427322" y="4189434"/>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23"/>
              <p:cNvCxnSpPr>
                <a:stCxn id="14" idx="3"/>
                <a:endCxn id="25" idx="2"/>
              </p:cNvCxnSpPr>
              <p:nvPr/>
            </p:nvCxnSpPr>
            <p:spPr>
              <a:xfrm flipV="1">
                <a:off x="3960786" y="4189434"/>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Oval 24"/>
              <p:cNvSpPr/>
              <p:nvPr/>
            </p:nvSpPr>
            <p:spPr bwMode="auto">
              <a:xfrm>
                <a:off x="4151308" y="4170383"/>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6" name="Straight Connector 137"/>
              <p:cNvCxnSpPr>
                <a:stCxn id="25" idx="6"/>
                <a:endCxn id="28" idx="6"/>
              </p:cNvCxnSpPr>
              <p:nvPr/>
            </p:nvCxnSpPr>
            <p:spPr>
              <a:xfrm>
                <a:off x="4189413" y="4189434"/>
                <a:ext cx="1587" cy="533432"/>
              </a:xfrm>
              <a:prstGeom prst="bentConnector3">
                <a:avLst>
                  <a:gd name="adj1" fmla="val 14395466"/>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Straight Connector 26"/>
              <p:cNvCxnSpPr>
                <a:stCxn id="18" idx="3"/>
                <a:endCxn id="28" idx="2"/>
              </p:cNvCxnSpPr>
              <p:nvPr/>
            </p:nvCxnSpPr>
            <p:spPr>
              <a:xfrm flipV="1">
                <a:off x="3960786" y="4722866"/>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Oval 27"/>
              <p:cNvSpPr/>
              <p:nvPr/>
            </p:nvSpPr>
            <p:spPr bwMode="auto">
              <a:xfrm>
                <a:off x="4151308" y="4703815"/>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9" name="Straight Connector 28"/>
              <p:cNvCxnSpPr>
                <a:stCxn id="15" idx="3"/>
                <a:endCxn id="30" idx="2"/>
              </p:cNvCxnSpPr>
              <p:nvPr/>
            </p:nvCxnSpPr>
            <p:spPr>
              <a:xfrm flipV="1">
                <a:off x="3198695" y="4722866"/>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Oval 29"/>
              <p:cNvSpPr/>
              <p:nvPr/>
            </p:nvSpPr>
            <p:spPr bwMode="auto">
              <a:xfrm>
                <a:off x="3389217" y="4703815"/>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1" name="Straight Connector 30"/>
              <p:cNvCxnSpPr>
                <a:stCxn id="30" idx="6"/>
                <a:endCxn id="18" idx="1"/>
              </p:cNvCxnSpPr>
              <p:nvPr/>
            </p:nvCxnSpPr>
            <p:spPr>
              <a:xfrm>
                <a:off x="3427322" y="4722866"/>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31"/>
              <p:cNvCxnSpPr>
                <a:stCxn id="16" idx="3"/>
                <a:endCxn id="33" idx="2"/>
              </p:cNvCxnSpPr>
              <p:nvPr/>
            </p:nvCxnSpPr>
            <p:spPr>
              <a:xfrm flipV="1">
                <a:off x="3198695" y="5713525"/>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Oval 32"/>
              <p:cNvSpPr/>
              <p:nvPr/>
            </p:nvSpPr>
            <p:spPr bwMode="auto">
              <a:xfrm>
                <a:off x="3389217" y="5694474"/>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4" name="Straight Connector 33"/>
              <p:cNvCxnSpPr>
                <a:stCxn id="33" idx="6"/>
                <a:endCxn id="19" idx="1"/>
              </p:cNvCxnSpPr>
              <p:nvPr/>
            </p:nvCxnSpPr>
            <p:spPr>
              <a:xfrm>
                <a:off x="3427322" y="5713525"/>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34"/>
              <p:cNvCxnSpPr>
                <a:stCxn id="17" idx="3"/>
                <a:endCxn id="36" idx="2"/>
              </p:cNvCxnSpPr>
              <p:nvPr/>
            </p:nvCxnSpPr>
            <p:spPr>
              <a:xfrm flipV="1">
                <a:off x="3198695" y="6018343"/>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Oval 35"/>
              <p:cNvSpPr/>
              <p:nvPr/>
            </p:nvSpPr>
            <p:spPr bwMode="auto">
              <a:xfrm>
                <a:off x="3389217" y="5999292"/>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7" name="Straight Connector 36"/>
              <p:cNvCxnSpPr>
                <a:stCxn id="36" idx="6"/>
                <a:endCxn id="20" idx="1"/>
              </p:cNvCxnSpPr>
              <p:nvPr/>
            </p:nvCxnSpPr>
            <p:spPr>
              <a:xfrm>
                <a:off x="3427322" y="6018343"/>
                <a:ext cx="152418"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37"/>
              <p:cNvCxnSpPr>
                <a:stCxn id="19" idx="3"/>
                <a:endCxn id="39" idx="2"/>
              </p:cNvCxnSpPr>
              <p:nvPr/>
            </p:nvCxnSpPr>
            <p:spPr>
              <a:xfrm flipV="1">
                <a:off x="3960786" y="5713525"/>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Oval 38"/>
              <p:cNvSpPr/>
              <p:nvPr/>
            </p:nvSpPr>
            <p:spPr bwMode="auto">
              <a:xfrm>
                <a:off x="4151308" y="5694474"/>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0" name="Straight Connector 39"/>
              <p:cNvCxnSpPr>
                <a:stCxn id="20" idx="3"/>
                <a:endCxn id="41" idx="2"/>
              </p:cNvCxnSpPr>
              <p:nvPr/>
            </p:nvCxnSpPr>
            <p:spPr>
              <a:xfrm flipV="1">
                <a:off x="3960786" y="6018343"/>
                <a:ext cx="190523" cy="19051"/>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Oval 40"/>
              <p:cNvSpPr/>
              <p:nvPr/>
            </p:nvSpPr>
            <p:spPr bwMode="auto">
              <a:xfrm>
                <a:off x="4151308" y="5999292"/>
                <a:ext cx="38105"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2" name="Straight Connector 137"/>
              <p:cNvCxnSpPr>
                <a:stCxn id="39" idx="6"/>
                <a:endCxn id="28" idx="6"/>
              </p:cNvCxnSpPr>
              <p:nvPr/>
            </p:nvCxnSpPr>
            <p:spPr>
              <a:xfrm flipV="1">
                <a:off x="4189413" y="4722866"/>
                <a:ext cx="1587" cy="990659"/>
              </a:xfrm>
              <a:prstGeom prst="bentConnector3">
                <a:avLst>
                  <a:gd name="adj1" fmla="val 14395466"/>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37"/>
              <p:cNvCxnSpPr>
                <a:stCxn id="39" idx="6"/>
                <a:endCxn id="41" idx="6"/>
              </p:cNvCxnSpPr>
              <p:nvPr/>
            </p:nvCxnSpPr>
            <p:spPr>
              <a:xfrm>
                <a:off x="4189413" y="5713525"/>
                <a:ext cx="1587" cy="304818"/>
              </a:xfrm>
              <a:prstGeom prst="bentConnector3">
                <a:avLst>
                  <a:gd name="adj1" fmla="val 14395466"/>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37"/>
              <p:cNvCxnSpPr>
                <a:endCxn id="17" idx="1"/>
              </p:cNvCxnSpPr>
              <p:nvPr/>
            </p:nvCxnSpPr>
            <p:spPr>
              <a:xfrm rot="16200000" flipH="1">
                <a:off x="1214910" y="4434655"/>
                <a:ext cx="1090677" cy="2114802"/>
              </a:xfrm>
              <a:prstGeom prst="bentConnector2">
                <a:avLst/>
              </a:prstGeom>
              <a:ln w="28575">
                <a:solidFill>
                  <a:schemeClr val="bg2">
                    <a:lumMod val="50000"/>
                  </a:schemeClr>
                </a:solidFill>
              </a:ln>
            </p:spPr>
            <p:style>
              <a:lnRef idx="1">
                <a:schemeClr val="accent1"/>
              </a:lnRef>
              <a:fillRef idx="0">
                <a:schemeClr val="accent1"/>
              </a:fillRef>
              <a:effectRef idx="0">
                <a:schemeClr val="accent1"/>
              </a:effectRef>
              <a:fontRef idx="minor">
                <a:schemeClr val="tx1"/>
              </a:fontRef>
            </p:style>
          </p:cxnSp>
          <p:sp>
            <p:nvSpPr>
              <p:cNvPr id="45" name="Rectangle 44"/>
              <p:cNvSpPr/>
              <p:nvPr/>
            </p:nvSpPr>
            <p:spPr>
              <a:xfrm>
                <a:off x="988631" y="5656371"/>
                <a:ext cx="609673"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Fuse 2</a:t>
                </a:r>
              </a:p>
            </p:txBody>
          </p:sp>
          <p:sp>
            <p:nvSpPr>
              <p:cNvPr id="46" name="Rectangle 45"/>
              <p:cNvSpPr/>
              <p:nvPr/>
            </p:nvSpPr>
            <p:spPr>
              <a:xfrm>
                <a:off x="988631" y="4132281"/>
                <a:ext cx="609673" cy="15240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Fuse 1</a:t>
                </a:r>
              </a:p>
            </p:txBody>
          </p:sp>
          <p:cxnSp>
            <p:nvCxnSpPr>
              <p:cNvPr id="47" name="Straight Connector 137"/>
              <p:cNvCxnSpPr>
                <a:stCxn id="46" idx="2"/>
                <a:endCxn id="13" idx="1"/>
              </p:cNvCxnSpPr>
              <p:nvPr/>
            </p:nvCxnSpPr>
            <p:spPr>
              <a:xfrm rot="5400000" flipH="1" flipV="1">
                <a:off x="2017456" y="3484497"/>
                <a:ext cx="76205" cy="1524182"/>
              </a:xfrm>
              <a:prstGeom prst="bentConnector4">
                <a:avLst>
                  <a:gd name="adj1" fmla="val -95000"/>
                  <a:gd name="adj2" fmla="val 6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Straight Connector 137"/>
              <p:cNvCxnSpPr>
                <a:stCxn id="45" idx="2"/>
                <a:endCxn id="16" idx="1"/>
              </p:cNvCxnSpPr>
              <p:nvPr/>
            </p:nvCxnSpPr>
            <p:spPr>
              <a:xfrm rot="5400000" flipH="1" flipV="1">
                <a:off x="2017456" y="5008587"/>
                <a:ext cx="76205" cy="1524182"/>
              </a:xfrm>
              <a:prstGeom prst="bentConnector4">
                <a:avLst>
                  <a:gd name="adj1" fmla="val -105000"/>
                  <a:gd name="adj2" fmla="val 6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Straight Connector 137"/>
              <p:cNvCxnSpPr>
                <a:stCxn id="46" idx="0"/>
              </p:cNvCxnSpPr>
              <p:nvPr/>
            </p:nvCxnSpPr>
            <p:spPr>
              <a:xfrm rot="16200000" flipH="1" flipV="1">
                <a:off x="701282" y="4316430"/>
                <a:ext cx="776334" cy="408037"/>
              </a:xfrm>
              <a:prstGeom prst="bentConnector3">
                <a:avLst>
                  <a:gd name="adj1" fmla="val -29444"/>
                </a:avLst>
              </a:prstGeom>
              <a:ln w="28575">
                <a:solidFill>
                  <a:schemeClr val="accent3">
                    <a:lumMod val="75000"/>
                  </a:schemeClr>
                </a:solidFill>
              </a:ln>
            </p:spPr>
            <p:style>
              <a:lnRef idx="1">
                <a:schemeClr val="accent1"/>
              </a:lnRef>
              <a:fillRef idx="0">
                <a:schemeClr val="accent1"/>
              </a:fillRef>
              <a:effectRef idx="0">
                <a:schemeClr val="accent1"/>
              </a:effectRef>
              <a:fontRef idx="minor">
                <a:schemeClr val="tx1"/>
              </a:fontRef>
            </p:style>
          </p:cxnSp>
          <p:cxnSp>
            <p:nvCxnSpPr>
              <p:cNvPr id="50" name="Straight Connector 137"/>
              <p:cNvCxnSpPr>
                <a:endCxn id="45" idx="0"/>
              </p:cNvCxnSpPr>
              <p:nvPr/>
            </p:nvCxnSpPr>
            <p:spPr>
              <a:xfrm rot="16200000" flipH="1">
                <a:off x="736208" y="5099110"/>
                <a:ext cx="615986" cy="498534"/>
              </a:xfrm>
              <a:prstGeom prst="bentConnector3">
                <a:avLst>
                  <a:gd name="adj1" fmla="val 50000"/>
                </a:avLst>
              </a:prstGeom>
              <a:ln w="28575">
                <a:solidFill>
                  <a:schemeClr val="accent6">
                    <a:lumMod val="60000"/>
                    <a:lumOff val="40000"/>
                  </a:schemeClr>
                </a:solidFill>
              </a:ln>
            </p:spPr>
            <p:style>
              <a:lnRef idx="1">
                <a:schemeClr val="accent1"/>
              </a:lnRef>
              <a:fillRef idx="0">
                <a:schemeClr val="accent1"/>
              </a:fillRef>
              <a:effectRef idx="0">
                <a:schemeClr val="accent1"/>
              </a:effectRef>
              <a:fontRef idx="minor">
                <a:schemeClr val="tx1"/>
              </a:fontRef>
            </p:style>
          </p:cxnSp>
          <p:sp>
            <p:nvSpPr>
              <p:cNvPr id="59508" name="TextBox 31"/>
              <p:cNvSpPr txBox="1">
                <a:spLocks noChangeArrowheads="1"/>
              </p:cNvSpPr>
              <p:nvPr/>
            </p:nvSpPr>
            <p:spPr bwMode="auto">
              <a:xfrm>
                <a:off x="1293812" y="3810000"/>
                <a:ext cx="838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J1 – Hot  1</a:t>
                </a:r>
              </a:p>
            </p:txBody>
          </p:sp>
          <p:sp>
            <p:nvSpPr>
              <p:cNvPr id="59509" name="TextBox 29"/>
              <p:cNvSpPr txBox="1">
                <a:spLocks noChangeArrowheads="1"/>
              </p:cNvSpPr>
              <p:nvPr/>
            </p:nvSpPr>
            <p:spPr bwMode="auto">
              <a:xfrm>
                <a:off x="1143000" y="44958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J2 – Neutral  1</a:t>
                </a:r>
              </a:p>
            </p:txBody>
          </p:sp>
          <p:sp>
            <p:nvSpPr>
              <p:cNvPr id="59510" name="TextBox 29"/>
              <p:cNvSpPr txBox="1">
                <a:spLocks noChangeArrowheads="1"/>
              </p:cNvSpPr>
              <p:nvPr/>
            </p:nvSpPr>
            <p:spPr bwMode="auto">
              <a:xfrm>
                <a:off x="1143000" y="60198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J4 – Neutral  2</a:t>
                </a:r>
              </a:p>
            </p:txBody>
          </p:sp>
          <p:sp>
            <p:nvSpPr>
              <p:cNvPr id="59511" name="TextBox 31"/>
              <p:cNvSpPr txBox="1">
                <a:spLocks noChangeArrowheads="1"/>
              </p:cNvSpPr>
              <p:nvPr/>
            </p:nvSpPr>
            <p:spPr bwMode="auto">
              <a:xfrm>
                <a:off x="1219200" y="5316379"/>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J3 – Hot  2</a:t>
                </a:r>
              </a:p>
            </p:txBody>
          </p:sp>
          <p:cxnSp>
            <p:nvCxnSpPr>
              <p:cNvPr id="55" name="Straight Connector 137"/>
              <p:cNvCxnSpPr>
                <a:endCxn id="15" idx="1"/>
              </p:cNvCxnSpPr>
              <p:nvPr/>
            </p:nvCxnSpPr>
            <p:spPr>
              <a:xfrm flipV="1">
                <a:off x="813986" y="4741917"/>
                <a:ext cx="2003664" cy="95256"/>
              </a:xfrm>
              <a:prstGeom prst="bentConnector3">
                <a:avLst>
                  <a:gd name="adj1" fmla="val 23927"/>
                </a:avLst>
              </a:prstGeom>
              <a:ln w="28575">
                <a:solidFill>
                  <a:schemeClr val="accent2">
                    <a:lumMod val="60000"/>
                    <a:lumOff val="40000"/>
                  </a:schemeClr>
                </a:solidFill>
              </a:ln>
            </p:spPr>
            <p:style>
              <a:lnRef idx="1">
                <a:schemeClr val="accent1"/>
              </a:lnRef>
              <a:fillRef idx="0">
                <a:schemeClr val="accent1"/>
              </a:fillRef>
              <a:effectRef idx="0">
                <a:schemeClr val="accent1"/>
              </a:effectRef>
              <a:fontRef idx="minor">
                <a:schemeClr val="tx1"/>
              </a:fontRef>
            </p:style>
          </p:cxnSp>
        </p:grpSp>
      </p:grpSp>
      <p:grpSp>
        <p:nvGrpSpPr>
          <p:cNvPr id="59395" name="Group 144"/>
          <p:cNvGrpSpPr>
            <a:grpSpLocks/>
          </p:cNvGrpSpPr>
          <p:nvPr/>
        </p:nvGrpSpPr>
        <p:grpSpPr bwMode="auto">
          <a:xfrm>
            <a:off x="6235700" y="639763"/>
            <a:ext cx="2362200" cy="5578475"/>
            <a:chOff x="4876800" y="457200"/>
            <a:chExt cx="2362200" cy="5580221"/>
          </a:xfrm>
        </p:grpSpPr>
        <p:sp>
          <p:nvSpPr>
            <p:cNvPr id="90" name="Rectangle 5"/>
            <p:cNvSpPr/>
            <p:nvPr/>
          </p:nvSpPr>
          <p:spPr>
            <a:xfrm>
              <a:off x="4876800" y="2820139"/>
              <a:ext cx="2362200" cy="129421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PEM Voltage Monitor No. CAS-V11</a:t>
              </a:r>
            </a:p>
          </p:txBody>
        </p:sp>
        <p:sp>
          <p:nvSpPr>
            <p:cNvPr id="91" name="Rectangle 6"/>
            <p:cNvSpPr/>
            <p:nvPr/>
          </p:nvSpPr>
          <p:spPr>
            <a:xfrm>
              <a:off x="4876800" y="4190580"/>
              <a:ext cx="2362200" cy="381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2" name="Rectangle 7"/>
            <p:cNvSpPr/>
            <p:nvPr/>
          </p:nvSpPr>
          <p:spPr>
            <a:xfrm>
              <a:off x="4876800" y="2362796"/>
              <a:ext cx="2362200" cy="38111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59430" name="Group 8"/>
            <p:cNvGrpSpPr>
              <a:grpSpLocks noChangeAspect="1"/>
            </p:cNvGrpSpPr>
            <p:nvPr/>
          </p:nvGrpSpPr>
          <p:grpSpPr bwMode="auto">
            <a:xfrm>
              <a:off x="5668961" y="4266804"/>
              <a:ext cx="274637" cy="228672"/>
              <a:chOff x="1554480" y="5333208"/>
              <a:chExt cx="548640" cy="457344"/>
            </a:xfrm>
          </p:grpSpPr>
          <p:sp>
            <p:nvSpPr>
              <p:cNvPr id="119" name="Oval 118"/>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0" name="Oval 10"/>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1" name="Rectangle 11"/>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9431" name="Group 13"/>
            <p:cNvGrpSpPr>
              <a:grpSpLocks noChangeAspect="1"/>
            </p:cNvGrpSpPr>
            <p:nvPr/>
          </p:nvGrpSpPr>
          <p:grpSpPr bwMode="auto">
            <a:xfrm>
              <a:off x="5973761" y="4266804"/>
              <a:ext cx="274637" cy="228672"/>
              <a:chOff x="1554480" y="5333208"/>
              <a:chExt cx="548640" cy="457344"/>
            </a:xfrm>
          </p:grpSpPr>
          <p:sp>
            <p:nvSpPr>
              <p:cNvPr id="115" name="Oval 114"/>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Oval 115"/>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9432" name="Group 18"/>
            <p:cNvGrpSpPr>
              <a:grpSpLocks noChangeAspect="1"/>
            </p:cNvGrpSpPr>
            <p:nvPr/>
          </p:nvGrpSpPr>
          <p:grpSpPr bwMode="auto">
            <a:xfrm>
              <a:off x="6278561" y="4266804"/>
              <a:ext cx="274637" cy="228672"/>
              <a:chOff x="1554480" y="5333208"/>
              <a:chExt cx="548640" cy="457344"/>
            </a:xfrm>
          </p:grpSpPr>
          <p:sp>
            <p:nvSpPr>
              <p:cNvPr id="111" name="Oval 110"/>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2" name="Oval 111"/>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3" name="Rectangle 112"/>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4" name="Rectangle 113"/>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9433" name="Group 23"/>
            <p:cNvGrpSpPr>
              <a:grpSpLocks noChangeAspect="1"/>
            </p:cNvGrpSpPr>
            <p:nvPr/>
          </p:nvGrpSpPr>
          <p:grpSpPr bwMode="auto">
            <a:xfrm>
              <a:off x="6583361" y="4266804"/>
              <a:ext cx="274637" cy="228672"/>
              <a:chOff x="1554480" y="5333208"/>
              <a:chExt cx="548640" cy="457344"/>
            </a:xfrm>
          </p:grpSpPr>
          <p:sp>
            <p:nvSpPr>
              <p:cNvPr id="107" name="Oval 106"/>
              <p:cNvSpPr/>
              <p:nvPr/>
            </p:nvSpPr>
            <p:spPr>
              <a:xfrm>
                <a:off x="1598883" y="5333208"/>
                <a:ext cx="459843" cy="457344"/>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8" name="Oval 107"/>
              <p:cNvSpPr/>
              <p:nvPr/>
            </p:nvSpPr>
            <p:spPr>
              <a:xfrm>
                <a:off x="1792333" y="5530120"/>
                <a:ext cx="76112" cy="7622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9" name="Rectangle 108"/>
              <p:cNvSpPr/>
              <p:nvPr/>
            </p:nvSpPr>
            <p:spPr>
              <a:xfrm>
                <a:off x="2049212"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0" name="Rectangle 109"/>
              <p:cNvSpPr/>
              <p:nvPr/>
            </p:nvSpPr>
            <p:spPr>
              <a:xfrm>
                <a:off x="1554484" y="5530120"/>
                <a:ext cx="53912" cy="57168"/>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9434" name="TextBox 29"/>
            <p:cNvSpPr txBox="1">
              <a:spLocks noChangeArrowheads="1"/>
            </p:cNvSpPr>
            <p:nvPr/>
          </p:nvSpPr>
          <p:spPr bwMode="auto">
            <a:xfrm rot="-5400000">
              <a:off x="5876132" y="5020389"/>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J2 – Neutral  1</a:t>
              </a:r>
            </a:p>
          </p:txBody>
        </p:sp>
        <p:sp>
          <p:nvSpPr>
            <p:cNvPr id="59435" name="TextBox 31"/>
            <p:cNvSpPr txBox="1">
              <a:spLocks noChangeArrowheads="1"/>
            </p:cNvSpPr>
            <p:nvPr/>
          </p:nvSpPr>
          <p:spPr bwMode="auto">
            <a:xfrm rot="-5400000">
              <a:off x="6142835" y="4982289"/>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J1 – Hot  1</a:t>
              </a:r>
            </a:p>
          </p:txBody>
        </p:sp>
        <p:sp>
          <p:nvSpPr>
            <p:cNvPr id="99" name="Oval 98"/>
            <p:cNvSpPr/>
            <p:nvPr/>
          </p:nvSpPr>
          <p:spPr>
            <a:xfrm>
              <a:off x="5648325" y="2439020"/>
              <a:ext cx="76200" cy="7622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Oval 99"/>
            <p:cNvSpPr/>
            <p:nvPr/>
          </p:nvSpPr>
          <p:spPr>
            <a:xfrm>
              <a:off x="5648325" y="2591468"/>
              <a:ext cx="76200" cy="76224"/>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9438" name="TextBox 34"/>
            <p:cNvSpPr txBox="1">
              <a:spLocks noChangeArrowheads="1"/>
            </p:cNvSpPr>
            <p:nvPr/>
          </p:nvSpPr>
          <p:spPr bwMode="auto">
            <a:xfrm rot="-5400000">
              <a:off x="4944269" y="1515269"/>
              <a:ext cx="1447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2 - Fuses – 250V ¼A</a:t>
              </a:r>
            </a:p>
          </p:txBody>
        </p:sp>
        <p:sp>
          <p:nvSpPr>
            <p:cNvPr id="59439" name="TextBox 36"/>
            <p:cNvSpPr txBox="1">
              <a:spLocks noChangeArrowheads="1"/>
            </p:cNvSpPr>
            <p:nvPr/>
          </p:nvSpPr>
          <p:spPr bwMode="auto">
            <a:xfrm rot="-5400000">
              <a:off x="4410868" y="1286589"/>
              <a:ext cx="1905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AC Power (input to monitor)</a:t>
              </a:r>
            </a:p>
          </p:txBody>
        </p:sp>
        <p:pic>
          <p:nvPicPr>
            <p:cNvPr id="59440" name="Picture 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257800" y="2462213"/>
              <a:ext cx="214313" cy="204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441" name="TextBox 29"/>
            <p:cNvSpPr txBox="1">
              <a:spLocks noChangeArrowheads="1"/>
            </p:cNvSpPr>
            <p:nvPr/>
          </p:nvSpPr>
          <p:spPr bwMode="auto">
            <a:xfrm rot="-5400000">
              <a:off x="5266611" y="502039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J4 – Neutral  2</a:t>
              </a:r>
            </a:p>
          </p:txBody>
        </p:sp>
        <p:sp>
          <p:nvSpPr>
            <p:cNvPr id="59442" name="TextBox 31"/>
            <p:cNvSpPr txBox="1">
              <a:spLocks noChangeArrowheads="1"/>
            </p:cNvSpPr>
            <p:nvPr/>
          </p:nvSpPr>
          <p:spPr bwMode="auto">
            <a:xfrm rot="-5400000">
              <a:off x="5533314" y="4982290"/>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J3 – Hot  2</a:t>
              </a:r>
            </a:p>
          </p:txBody>
        </p:sp>
        <p:sp>
          <p:nvSpPr>
            <p:cNvPr id="59443" name="TextBox 29"/>
            <p:cNvSpPr txBox="1">
              <a:spLocks noChangeArrowheads="1"/>
            </p:cNvSpPr>
            <p:nvPr/>
          </p:nvSpPr>
          <p:spPr bwMode="auto">
            <a:xfrm>
              <a:off x="6019800" y="57912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Outputs</a:t>
              </a:r>
            </a:p>
          </p:txBody>
        </p:sp>
      </p:grpSp>
      <p:grpSp>
        <p:nvGrpSpPr>
          <p:cNvPr id="59396" name="Group 140"/>
          <p:cNvGrpSpPr>
            <a:grpSpLocks/>
          </p:cNvGrpSpPr>
          <p:nvPr/>
        </p:nvGrpSpPr>
        <p:grpSpPr bwMode="auto">
          <a:xfrm>
            <a:off x="1203325" y="971550"/>
            <a:ext cx="2438400" cy="2163763"/>
            <a:chOff x="457200" y="1066800"/>
            <a:chExt cx="2438400" cy="2163763"/>
          </a:xfrm>
        </p:grpSpPr>
        <p:pic>
          <p:nvPicPr>
            <p:cNvPr id="59412" name="Picture 3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11425" y="1371600"/>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124"/>
            <p:cNvSpPr txBox="1"/>
            <p:nvPr/>
          </p:nvSpPr>
          <p:spPr>
            <a:xfrm>
              <a:off x="457200" y="1066800"/>
              <a:ext cx="1219200" cy="554038"/>
            </a:xfrm>
            <a:prstGeom prst="rect">
              <a:avLst/>
            </a:prstGeom>
            <a:noFill/>
            <a:ln w="3175">
              <a:solidFill>
                <a:schemeClr val="tx1"/>
              </a:solidFill>
            </a:ln>
          </p:spPr>
          <p:txBody>
            <a:bodyPr>
              <a:spAutoFit/>
            </a:bodyPr>
            <a:lstStyle/>
            <a:p>
              <a:pPr fontAlgn="auto">
                <a:spcBef>
                  <a:spcPts val="0"/>
                </a:spcBef>
                <a:spcAft>
                  <a:spcPts val="0"/>
                </a:spcAft>
                <a:defRPr/>
              </a:pPr>
              <a:r>
                <a:rPr lang="en-US" sz="1000" dirty="0">
                  <a:latin typeface="Comic Sans MS" pitchFamily="66" charset="0"/>
                  <a:ea typeface="+mn-ea"/>
                </a:rPr>
                <a:t>CP-4 Plug Pins:</a:t>
              </a:r>
            </a:p>
            <a:p>
              <a:pPr marL="228600" indent="-228600" fontAlgn="auto">
                <a:spcBef>
                  <a:spcPts val="0"/>
                </a:spcBef>
                <a:spcAft>
                  <a:spcPts val="0"/>
                </a:spcAft>
                <a:buFontTx/>
                <a:buAutoNum type="arabicParenR"/>
                <a:defRPr/>
              </a:pPr>
              <a:r>
                <a:rPr lang="en-US" sz="1000" dirty="0">
                  <a:latin typeface="Comic Sans MS" pitchFamily="66" charset="0"/>
                  <a:ea typeface="+mn-ea"/>
                </a:rPr>
                <a:t>Hot 1</a:t>
              </a:r>
            </a:p>
            <a:p>
              <a:pPr marL="228600" indent="-228600" fontAlgn="auto">
                <a:spcBef>
                  <a:spcPts val="0"/>
                </a:spcBef>
                <a:spcAft>
                  <a:spcPts val="0"/>
                </a:spcAft>
                <a:buFontTx/>
                <a:buAutoNum type="arabicParenR"/>
                <a:defRPr/>
              </a:pPr>
              <a:r>
                <a:rPr lang="en-US" sz="1000" dirty="0">
                  <a:latin typeface="Comic Sans MS" pitchFamily="66" charset="0"/>
                  <a:ea typeface="+mn-ea"/>
                </a:rPr>
                <a:t>Neutral 1</a:t>
              </a:r>
            </a:p>
          </p:txBody>
        </p:sp>
        <p:pic>
          <p:nvPicPr>
            <p:cNvPr id="59414"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92225" y="2590800"/>
              <a:ext cx="639763" cy="639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Rectangular Callout 126"/>
            <p:cNvSpPr/>
            <p:nvPr/>
          </p:nvSpPr>
          <p:spPr>
            <a:xfrm>
              <a:off x="530225" y="2362200"/>
              <a:ext cx="609600" cy="304800"/>
            </a:xfrm>
            <a:prstGeom prst="wedgeRectCallout">
              <a:avLst>
                <a:gd name="adj1" fmla="val 114661"/>
                <a:gd name="adj2" fmla="val 191731"/>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Hot</a:t>
              </a:r>
            </a:p>
          </p:txBody>
        </p:sp>
        <p:sp>
          <p:nvSpPr>
            <p:cNvPr id="128" name="Rectangular Callout 127"/>
            <p:cNvSpPr/>
            <p:nvPr/>
          </p:nvSpPr>
          <p:spPr>
            <a:xfrm>
              <a:off x="987425" y="1676400"/>
              <a:ext cx="609600" cy="304800"/>
            </a:xfrm>
            <a:prstGeom prst="wedgeRectCallout">
              <a:avLst>
                <a:gd name="adj1" fmla="val 58122"/>
                <a:gd name="adj2" fmla="val 309423"/>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Ground</a:t>
              </a:r>
            </a:p>
          </p:txBody>
        </p:sp>
        <p:cxnSp>
          <p:nvCxnSpPr>
            <p:cNvPr id="129" name="Curved Connector 128"/>
            <p:cNvCxnSpPr>
              <a:stCxn id="132" idx="0"/>
            </p:cNvCxnSpPr>
            <p:nvPr/>
          </p:nvCxnSpPr>
          <p:spPr>
            <a:xfrm rot="5400000" flipH="1" flipV="1">
              <a:off x="1492250" y="1501775"/>
              <a:ext cx="1289050" cy="1270000"/>
            </a:xfrm>
            <a:prstGeom prst="curvedConnector3">
              <a:avLst>
                <a:gd name="adj1" fmla="val 11815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sp>
          <p:nvSpPr>
            <p:cNvPr id="130" name="Oval 75"/>
            <p:cNvSpPr/>
            <p:nvPr/>
          </p:nvSpPr>
          <p:spPr bwMode="auto">
            <a:xfrm>
              <a:off x="2740025" y="1485900"/>
              <a:ext cx="38100" cy="381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1" name="Oval 130"/>
            <p:cNvSpPr/>
            <p:nvPr/>
          </p:nvSpPr>
          <p:spPr bwMode="auto">
            <a:xfrm>
              <a:off x="2740025" y="1600200"/>
              <a:ext cx="38100" cy="38100"/>
            </a:xfrm>
            <a:prstGeom prst="ellipse">
              <a:avLst/>
            </a:prstGeom>
            <a:solidFill>
              <a:schemeClr val="tx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2" name="Oval 131"/>
            <p:cNvSpPr/>
            <p:nvPr/>
          </p:nvSpPr>
          <p:spPr bwMode="auto">
            <a:xfrm>
              <a:off x="1482725" y="2781300"/>
              <a:ext cx="38100" cy="38100"/>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3" name="Oval 132"/>
            <p:cNvSpPr/>
            <p:nvPr/>
          </p:nvSpPr>
          <p:spPr bwMode="auto">
            <a:xfrm>
              <a:off x="1673225" y="2781300"/>
              <a:ext cx="38100" cy="38100"/>
            </a:xfrm>
            <a:prstGeom prst="ellipse">
              <a:avLst/>
            </a:prstGeom>
            <a:solidFill>
              <a:schemeClr val="tx1"/>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34" name="Curved Connector 81"/>
            <p:cNvCxnSpPr>
              <a:stCxn id="133" idx="6"/>
              <a:endCxn id="131" idx="3"/>
            </p:cNvCxnSpPr>
            <p:nvPr/>
          </p:nvCxnSpPr>
          <p:spPr>
            <a:xfrm flipV="1">
              <a:off x="1711325" y="1631950"/>
              <a:ext cx="1033463" cy="1168400"/>
            </a:xfrm>
            <a:prstGeom prst="curvedConnector2">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sp>
          <p:nvSpPr>
            <p:cNvPr id="135" name="Oval 134"/>
            <p:cNvSpPr/>
            <p:nvPr/>
          </p:nvSpPr>
          <p:spPr bwMode="auto">
            <a:xfrm>
              <a:off x="1590675" y="2705100"/>
              <a:ext cx="38100" cy="38100"/>
            </a:xfrm>
            <a:prstGeom prst="ellipse">
              <a:avLst/>
            </a:prstGeom>
            <a:solidFill>
              <a:schemeClr val="tx1"/>
            </a:solidFill>
            <a:ln w="31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36" name="Curved Connector 85"/>
            <p:cNvCxnSpPr>
              <a:stCxn id="135" idx="7"/>
              <a:endCxn id="137" idx="2"/>
            </p:cNvCxnSpPr>
            <p:nvPr/>
          </p:nvCxnSpPr>
          <p:spPr>
            <a:xfrm rot="5400000" flipH="1" flipV="1">
              <a:off x="1521619" y="2064544"/>
              <a:ext cx="749300" cy="544512"/>
            </a:xfrm>
            <a:prstGeom prst="curvedConnector2">
              <a:avLst/>
            </a:prstGeom>
            <a:ln w="31750">
              <a:solidFill>
                <a:srgbClr val="00B050"/>
              </a:solidFill>
            </a:ln>
            <a:effectLst/>
          </p:spPr>
          <p:style>
            <a:lnRef idx="1">
              <a:schemeClr val="accent1"/>
            </a:lnRef>
            <a:fillRef idx="0">
              <a:schemeClr val="accent1"/>
            </a:fillRef>
            <a:effectRef idx="0">
              <a:schemeClr val="accent1"/>
            </a:effectRef>
            <a:fontRef idx="minor">
              <a:schemeClr val="tx1"/>
            </a:fontRef>
          </p:style>
        </p:cxnSp>
        <p:sp>
          <p:nvSpPr>
            <p:cNvPr id="137" name="Oval 136"/>
            <p:cNvSpPr/>
            <p:nvPr/>
          </p:nvSpPr>
          <p:spPr bwMode="auto">
            <a:xfrm>
              <a:off x="2168525" y="1943100"/>
              <a:ext cx="38100" cy="38100"/>
            </a:xfrm>
            <a:prstGeom prst="ellipse">
              <a:avLst/>
            </a:prstGeom>
            <a:solidFill>
              <a:schemeClr val="tx1"/>
            </a:solidFill>
            <a:ln w="3175">
              <a:solidFill>
                <a:srgbClr val="00B050"/>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 name="Rectangular Callout 137"/>
            <p:cNvSpPr/>
            <p:nvPr/>
          </p:nvSpPr>
          <p:spPr>
            <a:xfrm>
              <a:off x="1825625" y="2514600"/>
              <a:ext cx="609600" cy="304800"/>
            </a:xfrm>
            <a:prstGeom prst="wedgeRectCallout">
              <a:avLst>
                <a:gd name="adj1" fmla="val -52482"/>
                <a:gd name="adj2" fmla="val 134039"/>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Neutral</a:t>
              </a:r>
            </a:p>
          </p:txBody>
        </p:sp>
      </p:grpSp>
      <p:sp>
        <p:nvSpPr>
          <p:cNvPr id="59397" name="TextBox 144"/>
          <p:cNvSpPr txBox="1">
            <a:spLocks noChangeArrowheads="1"/>
          </p:cNvSpPr>
          <p:nvPr/>
        </p:nvSpPr>
        <p:spPr bwMode="auto">
          <a:xfrm>
            <a:off x="2659063" y="844550"/>
            <a:ext cx="38100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Internal Design and Interfaces as of 20100525</a:t>
            </a:r>
          </a:p>
        </p:txBody>
      </p:sp>
      <p:sp>
        <p:nvSpPr>
          <p:cNvPr id="59398" name="Title 139"/>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(3)</a:t>
            </a:r>
          </a:p>
        </p:txBody>
      </p:sp>
      <p:sp>
        <p:nvSpPr>
          <p:cNvPr id="59399" name="Slide Number Placeholder 14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3CBCF25-9653-4402-9944-1525522CD8B6}" type="slidenum">
              <a:rPr lang="en-US" smtClean="0">
                <a:solidFill>
                  <a:srgbClr val="898989"/>
                </a:solidFill>
                <a:latin typeface="Calibri" pitchFamily="34" charset="0"/>
              </a:rPr>
              <a:pPr eaLnBrk="1" hangingPunct="1"/>
              <a:t>107</a:t>
            </a:fld>
            <a:endParaRPr lang="en-US" smtClean="0">
              <a:solidFill>
                <a:srgbClr val="898989"/>
              </a:solidFill>
              <a:latin typeface="Calibri" pitchFamily="34" charset="0"/>
            </a:endParaRPr>
          </a:p>
        </p:txBody>
      </p:sp>
      <p:grpSp>
        <p:nvGrpSpPr>
          <p:cNvPr id="59400" name="Group 149"/>
          <p:cNvGrpSpPr>
            <a:grpSpLocks/>
          </p:cNvGrpSpPr>
          <p:nvPr/>
        </p:nvGrpSpPr>
        <p:grpSpPr bwMode="auto">
          <a:xfrm>
            <a:off x="4308475" y="2070100"/>
            <a:ext cx="796925" cy="339725"/>
            <a:chOff x="4309242" y="2070539"/>
            <a:chExt cx="796158" cy="338958"/>
          </a:xfrm>
        </p:grpSpPr>
        <p:sp>
          <p:nvSpPr>
            <p:cNvPr id="146" name="Rectangle 145"/>
            <p:cNvSpPr/>
            <p:nvPr/>
          </p:nvSpPr>
          <p:spPr bwMode="auto">
            <a:xfrm>
              <a:off x="4309242" y="2070539"/>
              <a:ext cx="796158" cy="338958"/>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59408"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909206" y="2196596"/>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09"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762052" y="2199219"/>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10"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604405" y="2199223"/>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411" name="Picture 3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41485" y="2201846"/>
              <a:ext cx="127876" cy="1064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9401" name="Group 153"/>
          <p:cNvGrpSpPr>
            <a:grpSpLocks/>
          </p:cNvGrpSpPr>
          <p:nvPr/>
        </p:nvGrpSpPr>
        <p:grpSpPr bwMode="auto">
          <a:xfrm>
            <a:off x="4314825" y="2509838"/>
            <a:ext cx="795338" cy="338137"/>
            <a:chOff x="4314497" y="2509346"/>
            <a:chExt cx="796158" cy="338958"/>
          </a:xfrm>
        </p:grpSpPr>
        <p:sp>
          <p:nvSpPr>
            <p:cNvPr id="143" name="Rectangle 142"/>
            <p:cNvSpPr/>
            <p:nvPr/>
          </p:nvSpPr>
          <p:spPr bwMode="auto">
            <a:xfrm>
              <a:off x="4314497" y="2509346"/>
              <a:ext cx="796158" cy="338958"/>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1" name="Oval 150"/>
            <p:cNvSpPr/>
            <p:nvPr/>
          </p:nvSpPr>
          <p:spPr bwMode="auto">
            <a:xfrm>
              <a:off x="4746742" y="2576183"/>
              <a:ext cx="76279" cy="763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2" name="Oval 151"/>
            <p:cNvSpPr/>
            <p:nvPr/>
          </p:nvSpPr>
          <p:spPr bwMode="auto">
            <a:xfrm>
              <a:off x="4749920" y="2713039"/>
              <a:ext cx="76279" cy="76385"/>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59406" name="Picture 37"/>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53590" y="2583715"/>
              <a:ext cx="214313" cy="2047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940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0418" name="Group 311"/>
          <p:cNvGrpSpPr>
            <a:grpSpLocks/>
          </p:cNvGrpSpPr>
          <p:nvPr/>
        </p:nvGrpSpPr>
        <p:grpSpPr bwMode="auto">
          <a:xfrm>
            <a:off x="1143000" y="1752600"/>
            <a:ext cx="6096000" cy="3370263"/>
            <a:chOff x="1143000" y="1752600"/>
            <a:chExt cx="6096000" cy="3370421"/>
          </a:xfrm>
        </p:grpSpPr>
        <p:pic>
          <p:nvPicPr>
            <p:cNvPr id="6042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15542" y="3429000"/>
              <a:ext cx="838200" cy="838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TextBox 3"/>
            <p:cNvSpPr txBox="1"/>
            <p:nvPr/>
          </p:nvSpPr>
          <p:spPr>
            <a:xfrm>
              <a:off x="6019800" y="3352875"/>
              <a:ext cx="1219200" cy="1016048"/>
            </a:xfrm>
            <a:prstGeom prst="rect">
              <a:avLst/>
            </a:prstGeom>
            <a:noFill/>
            <a:ln w="3175">
              <a:solidFill>
                <a:schemeClr val="tx1"/>
              </a:solidFill>
            </a:ln>
          </p:spPr>
          <p:txBody>
            <a:bodyPr>
              <a:spAutoFit/>
            </a:bodyPr>
            <a:lstStyle/>
            <a:p>
              <a:pPr fontAlgn="auto">
                <a:spcBef>
                  <a:spcPts val="0"/>
                </a:spcBef>
                <a:spcAft>
                  <a:spcPts val="0"/>
                </a:spcAft>
                <a:defRPr/>
              </a:pPr>
              <a:r>
                <a:rPr lang="en-US" sz="1000" dirty="0">
                  <a:latin typeface="Comic Sans MS" pitchFamily="66" charset="0"/>
                  <a:ea typeface="+mn-ea"/>
                </a:rPr>
                <a:t>Lemo 4-Pin:</a:t>
              </a:r>
            </a:p>
            <a:p>
              <a:pPr marL="228600" indent="-228600" fontAlgn="auto">
                <a:spcBef>
                  <a:spcPts val="0"/>
                </a:spcBef>
                <a:spcAft>
                  <a:spcPts val="0"/>
                </a:spcAft>
                <a:buFontTx/>
                <a:buAutoNum type="arabicParenR"/>
                <a:defRPr/>
              </a:pPr>
              <a:r>
                <a:rPr lang="en-US" sz="1000" dirty="0">
                  <a:latin typeface="Comic Sans MS" pitchFamily="66" charset="0"/>
                  <a:ea typeface="+mn-ea"/>
                </a:rPr>
                <a:t>Neutral 1</a:t>
              </a:r>
            </a:p>
            <a:p>
              <a:pPr marL="228600" indent="-228600" fontAlgn="auto">
                <a:spcBef>
                  <a:spcPts val="0"/>
                </a:spcBef>
                <a:spcAft>
                  <a:spcPts val="0"/>
                </a:spcAft>
                <a:buFontTx/>
                <a:buAutoNum type="arabicParenR"/>
                <a:defRPr/>
              </a:pPr>
              <a:r>
                <a:rPr lang="en-US" sz="1000" dirty="0">
                  <a:latin typeface="Comic Sans MS" pitchFamily="66" charset="0"/>
                  <a:ea typeface="+mn-ea"/>
                </a:rPr>
                <a:t>Neutral 2</a:t>
              </a:r>
            </a:p>
            <a:p>
              <a:pPr marL="228600" indent="-228600" fontAlgn="auto">
                <a:spcBef>
                  <a:spcPts val="0"/>
                </a:spcBef>
                <a:spcAft>
                  <a:spcPts val="0"/>
                </a:spcAft>
                <a:buFontTx/>
                <a:buAutoNum type="arabicParenR"/>
                <a:defRPr/>
              </a:pPr>
              <a:r>
                <a:rPr lang="en-US" sz="1000" dirty="0">
                  <a:latin typeface="Comic Sans MS" pitchFamily="66" charset="0"/>
                  <a:ea typeface="+mn-ea"/>
                </a:rPr>
                <a:t>Hot 2 - fused</a:t>
              </a:r>
            </a:p>
            <a:p>
              <a:pPr marL="228600" indent="-228600" fontAlgn="auto">
                <a:spcBef>
                  <a:spcPts val="0"/>
                </a:spcBef>
                <a:spcAft>
                  <a:spcPts val="0"/>
                </a:spcAft>
                <a:buFontTx/>
                <a:buAutoNum type="arabicParenR"/>
                <a:defRPr/>
              </a:pPr>
              <a:r>
                <a:rPr lang="en-US" sz="1000" dirty="0">
                  <a:latin typeface="Comic Sans MS" pitchFamily="66" charset="0"/>
                  <a:ea typeface="+mn-ea"/>
                </a:rPr>
                <a:t>Hot 1 - fused</a:t>
              </a:r>
            </a:p>
            <a:p>
              <a:pPr marL="228600" indent="-228600" fontAlgn="auto">
                <a:spcBef>
                  <a:spcPts val="0"/>
                </a:spcBef>
                <a:spcAft>
                  <a:spcPts val="0"/>
                </a:spcAft>
                <a:buFontTx/>
                <a:buAutoNum type="arabicParenR"/>
                <a:defRPr/>
              </a:pPr>
              <a:r>
                <a:rPr lang="en-US" sz="1000" dirty="0">
                  <a:latin typeface="Comic Sans MS" pitchFamily="66" charset="0"/>
                  <a:ea typeface="+mn-ea"/>
                </a:rPr>
                <a:t>Shield</a:t>
              </a:r>
            </a:p>
          </p:txBody>
        </p:sp>
        <p:grpSp>
          <p:nvGrpSpPr>
            <p:cNvPr id="60425" name="Group 133"/>
            <p:cNvGrpSpPr>
              <a:grpSpLocks/>
            </p:cNvGrpSpPr>
            <p:nvPr/>
          </p:nvGrpSpPr>
          <p:grpSpPr bwMode="auto">
            <a:xfrm>
              <a:off x="1827211" y="2684507"/>
              <a:ext cx="3741739" cy="1182742"/>
              <a:chOff x="2819399" y="5943486"/>
              <a:chExt cx="3741739" cy="1182742"/>
            </a:xfrm>
          </p:grpSpPr>
          <p:grpSp>
            <p:nvGrpSpPr>
              <p:cNvPr id="60465" name="Group 8"/>
              <p:cNvGrpSpPr>
                <a:grpSpLocks noChangeAspect="1"/>
              </p:cNvGrpSpPr>
              <p:nvPr/>
            </p:nvGrpSpPr>
            <p:grpSpPr bwMode="auto">
              <a:xfrm>
                <a:off x="2819399" y="5943486"/>
                <a:ext cx="274637" cy="228611"/>
                <a:chOff x="1554482" y="5333772"/>
                <a:chExt cx="548640" cy="457222"/>
              </a:xfrm>
            </p:grpSpPr>
            <p:sp>
              <p:nvSpPr>
                <p:cNvPr id="49" name="Oval 48"/>
                <p:cNvSpPr/>
                <p:nvPr/>
              </p:nvSpPr>
              <p:spPr>
                <a:xfrm>
                  <a:off x="1598885" y="5333772"/>
                  <a:ext cx="459843"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0" name="Oval 49"/>
                <p:cNvSpPr/>
                <p:nvPr/>
              </p:nvSpPr>
              <p:spPr>
                <a:xfrm>
                  <a:off x="1792335" y="5530631"/>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1" name="Rectangle 50"/>
                <p:cNvSpPr/>
                <p:nvPr/>
              </p:nvSpPr>
              <p:spPr>
                <a:xfrm>
                  <a:off x="2049214" y="5530631"/>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2" name="Rectangle 51"/>
                <p:cNvSpPr/>
                <p:nvPr/>
              </p:nvSpPr>
              <p:spPr>
                <a:xfrm>
                  <a:off x="1554486" y="5530631"/>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6" name="Oval 45"/>
              <p:cNvSpPr/>
              <p:nvPr/>
            </p:nvSpPr>
            <p:spPr bwMode="auto">
              <a:xfrm>
                <a:off x="2933701" y="5943486"/>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7" name="Curved Connector 81"/>
              <p:cNvCxnSpPr>
                <a:stCxn id="46" idx="0"/>
                <a:endCxn id="13" idx="2"/>
              </p:cNvCxnSpPr>
              <p:nvPr/>
            </p:nvCxnSpPr>
            <p:spPr>
              <a:xfrm rot="16200000" flipH="1">
                <a:off x="3456755" y="5439483"/>
                <a:ext cx="1182742" cy="2190750"/>
              </a:xfrm>
              <a:prstGeom prst="curvedConnector4">
                <a:avLst>
                  <a:gd name="adj1" fmla="val -19331"/>
                  <a:gd name="adj2" fmla="val 50435"/>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48" name="Curved Connector 47"/>
              <p:cNvCxnSpPr>
                <a:stCxn id="50" idx="7"/>
                <a:endCxn id="16" idx="1"/>
              </p:cNvCxnSpPr>
              <p:nvPr/>
            </p:nvCxnSpPr>
            <p:spPr>
              <a:xfrm rot="16200000" flipH="1">
                <a:off x="4310043" y="4710024"/>
                <a:ext cx="912854" cy="3589337"/>
              </a:xfrm>
              <a:prstGeom prst="curvedConnector3">
                <a:avLst>
                  <a:gd name="adj1" fmla="val -25659"/>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60426" name="Group 8"/>
            <p:cNvGrpSpPr>
              <a:grpSpLocks noChangeAspect="1"/>
            </p:cNvGrpSpPr>
            <p:nvPr/>
          </p:nvGrpSpPr>
          <p:grpSpPr bwMode="auto">
            <a:xfrm rot="10800000">
              <a:off x="1825625" y="4894410"/>
              <a:ext cx="274638" cy="228611"/>
              <a:chOff x="1552940" y="5334000"/>
              <a:chExt cx="548642" cy="457222"/>
            </a:xfrm>
          </p:grpSpPr>
          <p:sp>
            <p:nvSpPr>
              <p:cNvPr id="41" name="Oval 40"/>
              <p:cNvSpPr/>
              <p:nvPr/>
            </p:nvSpPr>
            <p:spPr>
              <a:xfrm>
                <a:off x="1597339" y="5334000"/>
                <a:ext cx="459845"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2" name="Oval 41"/>
              <p:cNvSpPr/>
              <p:nvPr/>
            </p:nvSpPr>
            <p:spPr>
              <a:xfrm>
                <a:off x="1619539" y="5534036"/>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3" name="Rectangle 42"/>
              <p:cNvSpPr/>
              <p:nvPr/>
            </p:nvSpPr>
            <p:spPr>
              <a:xfrm>
                <a:off x="2050841" y="5534036"/>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 name="Rectangle 43"/>
              <p:cNvSpPr/>
              <p:nvPr/>
            </p:nvSpPr>
            <p:spPr>
              <a:xfrm>
                <a:off x="1556112" y="5534036"/>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7" name="Oval 6"/>
            <p:cNvSpPr/>
            <p:nvPr/>
          </p:nvSpPr>
          <p:spPr bwMode="auto">
            <a:xfrm rot="10800000">
              <a:off x="1947863" y="5084919"/>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8" name="Curved Connector 81"/>
            <p:cNvCxnSpPr>
              <a:stCxn id="7" idx="0"/>
              <a:endCxn id="13" idx="2"/>
            </p:cNvCxnSpPr>
            <p:nvPr/>
          </p:nvCxnSpPr>
          <p:spPr>
            <a:xfrm rot="5400000" flipH="1" flipV="1">
              <a:off x="2431227" y="3402936"/>
              <a:ext cx="1255772" cy="2184400"/>
            </a:xfrm>
            <a:prstGeom prst="curvedConnector4">
              <a:avLst>
                <a:gd name="adj1" fmla="val -18203"/>
                <a:gd name="adj2" fmla="val 50436"/>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9" name="Curved Connector 83"/>
            <p:cNvCxnSpPr>
              <a:stCxn id="42" idx="1"/>
              <a:endCxn id="14" idx="4"/>
            </p:cNvCxnSpPr>
            <p:nvPr/>
          </p:nvCxnSpPr>
          <p:spPr>
            <a:xfrm rot="5400000" flipH="1" flipV="1">
              <a:off x="3136082" y="2839373"/>
              <a:ext cx="1017636" cy="3340100"/>
            </a:xfrm>
            <a:prstGeom prst="curvedConnector3">
              <a:avLst>
                <a:gd name="adj1" fmla="val -22992"/>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nvGrpSpPr>
            <p:cNvPr id="60430" name="Group 147"/>
            <p:cNvGrpSpPr>
              <a:grpSpLocks/>
            </p:cNvGrpSpPr>
            <p:nvPr/>
          </p:nvGrpSpPr>
          <p:grpSpPr bwMode="auto">
            <a:xfrm>
              <a:off x="1827211" y="3867249"/>
              <a:ext cx="3754439" cy="569940"/>
              <a:chOff x="1905001" y="5602228"/>
              <a:chExt cx="3754439" cy="569940"/>
            </a:xfrm>
          </p:grpSpPr>
          <p:grpSp>
            <p:nvGrpSpPr>
              <p:cNvPr id="60453" name="Group 8"/>
              <p:cNvGrpSpPr>
                <a:grpSpLocks noChangeAspect="1"/>
              </p:cNvGrpSpPr>
              <p:nvPr/>
            </p:nvGrpSpPr>
            <p:grpSpPr bwMode="auto">
              <a:xfrm>
                <a:off x="1905001" y="5943557"/>
                <a:ext cx="274637" cy="228611"/>
                <a:chOff x="1554484" y="5333914"/>
                <a:chExt cx="548640" cy="457222"/>
              </a:xfrm>
            </p:grpSpPr>
            <p:sp>
              <p:nvSpPr>
                <p:cNvPr id="37" name="Oval 36"/>
                <p:cNvSpPr/>
                <p:nvPr/>
              </p:nvSpPr>
              <p:spPr>
                <a:xfrm>
                  <a:off x="1598887" y="5333914"/>
                  <a:ext cx="459843"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Oval 37"/>
                <p:cNvSpPr/>
                <p:nvPr/>
              </p:nvSpPr>
              <p:spPr>
                <a:xfrm>
                  <a:off x="1792337" y="5530773"/>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9" name="Rectangle 38"/>
                <p:cNvSpPr/>
                <p:nvPr/>
              </p:nvSpPr>
              <p:spPr>
                <a:xfrm>
                  <a:off x="2049216" y="5530773"/>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0" name="Rectangle 39"/>
                <p:cNvSpPr/>
                <p:nvPr/>
              </p:nvSpPr>
              <p:spPr>
                <a:xfrm>
                  <a:off x="1554488" y="5530773"/>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4" name="Oval 33"/>
              <p:cNvSpPr/>
              <p:nvPr/>
            </p:nvSpPr>
            <p:spPr bwMode="auto">
              <a:xfrm>
                <a:off x="2019303" y="5943557"/>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5" name="Curved Connector 81"/>
              <p:cNvCxnSpPr>
                <a:stCxn id="34" idx="0"/>
                <a:endCxn id="13" idx="2"/>
              </p:cNvCxnSpPr>
              <p:nvPr/>
            </p:nvCxnSpPr>
            <p:spPr>
              <a:xfrm rot="5400000" flipH="1" flipV="1">
                <a:off x="2963063" y="4677518"/>
                <a:ext cx="341329" cy="2190750"/>
              </a:xfrm>
              <a:prstGeom prst="curvedConnector2">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36" name="Curved Connector 83"/>
              <p:cNvCxnSpPr>
                <a:stCxn id="38" idx="5"/>
                <a:endCxn id="15" idx="4"/>
              </p:cNvCxnSpPr>
              <p:nvPr/>
            </p:nvCxnSpPr>
            <p:spPr>
              <a:xfrm rot="5400000" flipH="1" flipV="1">
                <a:off x="3687757" y="4103642"/>
                <a:ext cx="339741" cy="3603625"/>
              </a:xfrm>
              <a:prstGeom prst="curvedConnector3">
                <a:avLst>
                  <a:gd name="adj1" fmla="val -69066"/>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grpSp>
          <p:nvGrpSpPr>
            <p:cNvPr id="60431" name="Group 148"/>
            <p:cNvGrpSpPr>
              <a:grpSpLocks/>
            </p:cNvGrpSpPr>
            <p:nvPr/>
          </p:nvGrpSpPr>
          <p:grpSpPr bwMode="auto">
            <a:xfrm rot="10800000">
              <a:off x="1816100" y="3449717"/>
              <a:ext cx="3482975" cy="417532"/>
              <a:chOff x="-1751783" y="5751572"/>
              <a:chExt cx="3482975" cy="417532"/>
            </a:xfrm>
          </p:grpSpPr>
          <p:grpSp>
            <p:nvGrpSpPr>
              <p:cNvPr id="60445" name="Group 8"/>
              <p:cNvGrpSpPr>
                <a:grpSpLocks noChangeAspect="1"/>
              </p:cNvGrpSpPr>
              <p:nvPr/>
            </p:nvGrpSpPr>
            <p:grpSpPr bwMode="auto">
              <a:xfrm>
                <a:off x="1456554" y="5940493"/>
                <a:ext cx="274638" cy="228611"/>
                <a:chOff x="1571968" y="5327786"/>
                <a:chExt cx="548642" cy="457222"/>
              </a:xfrm>
            </p:grpSpPr>
            <p:sp>
              <p:nvSpPr>
                <p:cNvPr id="29" name="Oval 28"/>
                <p:cNvSpPr/>
                <p:nvPr/>
              </p:nvSpPr>
              <p:spPr>
                <a:xfrm>
                  <a:off x="2117438" y="5165852"/>
                  <a:ext cx="459845" cy="457222"/>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 name="Oval 29"/>
                <p:cNvSpPr/>
                <p:nvPr/>
              </p:nvSpPr>
              <p:spPr>
                <a:xfrm>
                  <a:off x="2139638" y="5362712"/>
                  <a:ext cx="76112" cy="76204"/>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 name="Rectangle 30"/>
                <p:cNvSpPr/>
                <p:nvPr/>
              </p:nvSpPr>
              <p:spPr>
                <a:xfrm>
                  <a:off x="2570940" y="5362712"/>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 name="Rectangle 31"/>
                <p:cNvSpPr/>
                <p:nvPr/>
              </p:nvSpPr>
              <p:spPr>
                <a:xfrm>
                  <a:off x="2076211" y="5362712"/>
                  <a:ext cx="53912" cy="57153"/>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6" name="Oval 25"/>
              <p:cNvSpPr/>
              <p:nvPr/>
            </p:nvSpPr>
            <p:spPr bwMode="auto">
              <a:xfrm>
                <a:off x="1648642" y="5857938"/>
                <a:ext cx="38100" cy="38102"/>
              </a:xfrm>
              <a:prstGeom prst="ellipse">
                <a:avLst/>
              </a:prstGeom>
              <a:solidFill>
                <a:schemeClr val="bg1">
                  <a:lumMod val="95000"/>
                </a:schemeClr>
              </a:solidFill>
              <a:ln w="3175">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7" name="Curved Connector 81"/>
              <p:cNvCxnSpPr>
                <a:stCxn id="26" idx="0"/>
                <a:endCxn id="13" idx="2"/>
              </p:cNvCxnSpPr>
              <p:nvPr/>
            </p:nvCxnSpPr>
            <p:spPr>
              <a:xfrm rot="5400000" flipH="1">
                <a:off x="479443" y="4757007"/>
                <a:ext cx="192097" cy="2184400"/>
              </a:xfrm>
              <a:prstGeom prst="curvedConnector2">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cxnSp>
            <p:nvCxnSpPr>
              <p:cNvPr id="28" name="Curved Connector 83"/>
              <p:cNvCxnSpPr>
                <a:stCxn id="30" idx="3"/>
                <a:endCxn id="12" idx="1"/>
              </p:cNvCxnSpPr>
              <p:nvPr/>
            </p:nvCxnSpPr>
            <p:spPr>
              <a:xfrm rot="5400000" flipH="1">
                <a:off x="-81737" y="4246628"/>
                <a:ext cx="155582" cy="3327400"/>
              </a:xfrm>
              <a:prstGeom prst="curvedConnector3">
                <a:avLst>
                  <a:gd name="adj1" fmla="val -149155"/>
                </a:avLst>
              </a:prstGeom>
              <a:ln w="31750">
                <a:solidFill>
                  <a:schemeClr val="tx1"/>
                </a:solidFill>
              </a:ln>
              <a:effectLst/>
            </p:spPr>
            <p:style>
              <a:lnRef idx="1">
                <a:schemeClr val="accent1"/>
              </a:lnRef>
              <a:fillRef idx="0">
                <a:schemeClr val="accent1"/>
              </a:fillRef>
              <a:effectRef idx="0">
                <a:schemeClr val="accent1"/>
              </a:effectRef>
              <a:fontRef idx="minor">
                <a:schemeClr val="tx1"/>
              </a:fontRef>
            </p:style>
          </p:cxnSp>
        </p:grpSp>
        <p:sp>
          <p:nvSpPr>
            <p:cNvPr id="12" name="Oval 11"/>
            <p:cNvSpPr/>
            <p:nvPr/>
          </p:nvSpPr>
          <p:spPr bwMode="auto">
            <a:xfrm>
              <a:off x="5295900" y="3695791"/>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 name="Oval 12"/>
            <p:cNvSpPr/>
            <p:nvPr/>
          </p:nvSpPr>
          <p:spPr bwMode="auto">
            <a:xfrm>
              <a:off x="4151313" y="3848198"/>
              <a:ext cx="38100" cy="38102"/>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 name="Oval 13"/>
            <p:cNvSpPr/>
            <p:nvPr/>
          </p:nvSpPr>
          <p:spPr bwMode="auto">
            <a:xfrm>
              <a:off x="5295900" y="3962504"/>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 name="Oval 14"/>
            <p:cNvSpPr/>
            <p:nvPr/>
          </p:nvSpPr>
          <p:spPr bwMode="auto">
            <a:xfrm>
              <a:off x="5562600" y="3962504"/>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 name="Oval 15"/>
            <p:cNvSpPr/>
            <p:nvPr/>
          </p:nvSpPr>
          <p:spPr bwMode="auto">
            <a:xfrm>
              <a:off x="5562600" y="3695791"/>
              <a:ext cx="38100" cy="38102"/>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0437" name="TextBox 31"/>
            <p:cNvSpPr txBox="1">
              <a:spLocks noChangeArrowheads="1"/>
            </p:cNvSpPr>
            <p:nvPr/>
          </p:nvSpPr>
          <p:spPr bwMode="auto">
            <a:xfrm>
              <a:off x="1293812" y="2438400"/>
              <a:ext cx="838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J1 – Hot  1</a:t>
              </a:r>
            </a:p>
          </p:txBody>
        </p:sp>
        <p:sp>
          <p:nvSpPr>
            <p:cNvPr id="60438" name="TextBox 29"/>
            <p:cNvSpPr txBox="1">
              <a:spLocks noChangeArrowheads="1"/>
            </p:cNvSpPr>
            <p:nvPr/>
          </p:nvSpPr>
          <p:spPr bwMode="auto">
            <a:xfrm>
              <a:off x="1143000" y="31242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J2 – Neutral  1</a:t>
              </a:r>
            </a:p>
          </p:txBody>
        </p:sp>
        <p:sp>
          <p:nvSpPr>
            <p:cNvPr id="60439" name="TextBox 29"/>
            <p:cNvSpPr txBox="1">
              <a:spLocks noChangeArrowheads="1"/>
            </p:cNvSpPr>
            <p:nvPr/>
          </p:nvSpPr>
          <p:spPr bwMode="auto">
            <a:xfrm>
              <a:off x="1143000" y="4648200"/>
              <a:ext cx="11430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J4 – Neutral  2</a:t>
              </a:r>
            </a:p>
          </p:txBody>
        </p:sp>
        <p:sp>
          <p:nvSpPr>
            <p:cNvPr id="60440" name="TextBox 31"/>
            <p:cNvSpPr txBox="1">
              <a:spLocks noChangeArrowheads="1"/>
            </p:cNvSpPr>
            <p:nvPr/>
          </p:nvSpPr>
          <p:spPr bwMode="auto">
            <a:xfrm>
              <a:off x="1219200" y="3944779"/>
              <a:ext cx="12192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J3 – Hot  2</a:t>
              </a:r>
            </a:p>
          </p:txBody>
        </p:sp>
        <p:sp>
          <p:nvSpPr>
            <p:cNvPr id="21" name="Oval 20"/>
            <p:cNvSpPr/>
            <p:nvPr/>
          </p:nvSpPr>
          <p:spPr bwMode="auto">
            <a:xfrm>
              <a:off x="5018088" y="3848198"/>
              <a:ext cx="38100" cy="38102"/>
            </a:xfrm>
            <a:prstGeom prst="ellipse">
              <a:avLst/>
            </a:prstGeom>
            <a:solidFill>
              <a:schemeClr val="bg1">
                <a:lumMod val="85000"/>
              </a:schemeClr>
            </a:solidFill>
            <a:ln w="3175">
              <a:solidFill>
                <a:schemeClr val="bg1">
                  <a:lumMod val="8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2" name="Curved Connector 81"/>
            <p:cNvCxnSpPr>
              <a:stCxn id="13" idx="6"/>
              <a:endCxn id="21" idx="2"/>
            </p:cNvCxnSpPr>
            <p:nvPr/>
          </p:nvCxnSpPr>
          <p:spPr>
            <a:xfrm>
              <a:off x="4189413" y="3867249"/>
              <a:ext cx="828675" cy="1588"/>
            </a:xfrm>
            <a:prstGeom prst="curvedConnector3">
              <a:avLst>
                <a:gd name="adj1" fmla="val 50000"/>
              </a:avLst>
            </a:prstGeom>
            <a:ln w="31750">
              <a:solidFill>
                <a:schemeClr val="bg1">
                  <a:lumMod val="85000"/>
                </a:schemeClr>
              </a:solidFill>
            </a:ln>
            <a:effectLst/>
          </p:spPr>
          <p:style>
            <a:lnRef idx="1">
              <a:schemeClr val="accent1"/>
            </a:lnRef>
            <a:fillRef idx="0">
              <a:schemeClr val="accent1"/>
            </a:fillRef>
            <a:effectRef idx="0">
              <a:schemeClr val="accent1"/>
            </a:effectRef>
            <a:fontRef idx="minor">
              <a:schemeClr val="tx1"/>
            </a:fontRef>
          </p:style>
        </p:cxnSp>
        <p:sp>
          <p:nvSpPr>
            <p:cNvPr id="60443" name="TextBox 31"/>
            <p:cNvSpPr txBox="1">
              <a:spLocks noChangeArrowheads="1"/>
            </p:cNvSpPr>
            <p:nvPr/>
          </p:nvSpPr>
          <p:spPr bwMode="auto">
            <a:xfrm>
              <a:off x="2209800" y="1752600"/>
              <a:ext cx="373380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Cable:  From 4 BNC connectors to 4-Pin Lemo on DAQIC-2</a:t>
              </a:r>
            </a:p>
          </p:txBody>
        </p:sp>
        <p:sp>
          <p:nvSpPr>
            <p:cNvPr id="24" name="Oval 23"/>
            <p:cNvSpPr/>
            <p:nvPr/>
          </p:nvSpPr>
          <p:spPr bwMode="auto">
            <a:xfrm>
              <a:off x="5402263" y="3421141"/>
              <a:ext cx="76200" cy="76204"/>
            </a:xfrm>
            <a:prstGeom prst="ellipse">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60419" name="TextBox 54"/>
          <p:cNvSpPr txBox="1">
            <a:spLocks noChangeArrowheads="1"/>
          </p:cNvSpPr>
          <p:nvPr/>
        </p:nvSpPr>
        <p:spPr bwMode="auto">
          <a:xfrm>
            <a:off x="2659063" y="820738"/>
            <a:ext cx="38100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Cable design as of 20100525</a:t>
            </a:r>
          </a:p>
        </p:txBody>
      </p:sp>
      <p:sp>
        <p:nvSpPr>
          <p:cNvPr id="60420" name="Title 53"/>
          <p:cNvSpPr>
            <a:spLocks noGrp="1"/>
          </p:cNvSpPr>
          <p:nvPr>
            <p:ph type="title" idx="4294967295"/>
          </p:nvPr>
        </p:nvSpPr>
        <p:spPr>
          <a:xfrm>
            <a:off x="1725613" y="0"/>
            <a:ext cx="6961187" cy="681038"/>
          </a:xfrm>
        </p:spPr>
        <p:txBody>
          <a:bodyPr/>
          <a:lstStyle/>
          <a:p>
            <a:pPr eaLnBrk="1" hangingPunct="1"/>
            <a:r>
              <a:rPr lang="en-US" dirty="0" smtClean="0">
                <a:ea typeface="ＭＳ Ｐゴシック" pitchFamily="34" charset="-128"/>
              </a:rPr>
              <a:t>Voltage Monitor (4)</a:t>
            </a:r>
          </a:p>
        </p:txBody>
      </p:sp>
      <p:sp>
        <p:nvSpPr>
          <p:cNvPr id="60421"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2CDA6F-8075-4F01-BC25-A433996A05F0}" type="slidenum">
              <a:rPr lang="en-US" smtClean="0">
                <a:solidFill>
                  <a:srgbClr val="898989"/>
                </a:solidFill>
                <a:latin typeface="Calibri" pitchFamily="34" charset="0"/>
              </a:rPr>
              <a:pPr eaLnBrk="1" hangingPunct="1"/>
              <a:t>108</a:t>
            </a:fld>
            <a:endParaRPr lang="en-US" smtClean="0">
              <a:solidFill>
                <a:srgbClr val="898989"/>
              </a:solidFill>
              <a:latin typeface="Calibri" pitchFamily="34" charset="0"/>
            </a:endParaRPr>
          </a:p>
        </p:txBody>
      </p:sp>
      <p:sp>
        <p:nvSpPr>
          <p:cNvPr id="6042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2" name="TextBox 3"/>
          <p:cNvSpPr txBox="1">
            <a:spLocks noChangeArrowheads="1"/>
          </p:cNvSpPr>
          <p:nvPr/>
        </p:nvSpPr>
        <p:spPr bwMode="auto">
          <a:xfrm>
            <a:off x="1330325" y="1436688"/>
            <a:ext cx="7024688" cy="224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Lights</a:t>
            </a:r>
          </a:p>
          <a:p>
            <a:pPr eaLnBrk="1" hangingPunct="1"/>
            <a:r>
              <a:rPr lang="en-US" sz="1000">
                <a:latin typeface="Comic Sans MS" pitchFamily="66" charset="0"/>
              </a:rPr>
              <a:t>Vacuum Equipment</a:t>
            </a:r>
          </a:p>
          <a:p>
            <a:pPr eaLnBrk="1" hangingPunct="1"/>
            <a:r>
              <a:rPr lang="en-US" sz="1000">
                <a:latin typeface="Comic Sans MS" pitchFamily="66" charset="0"/>
              </a:rPr>
              <a:t>Rechargeable Flashlights</a:t>
            </a:r>
          </a:p>
          <a:p>
            <a:pPr eaLnBrk="1" hangingPunct="1"/>
            <a:r>
              <a:rPr lang="en-US" sz="1000">
                <a:latin typeface="Comic Sans MS" pitchFamily="66" charset="0"/>
              </a:rPr>
              <a:t>Computer Monitors</a:t>
            </a:r>
          </a:p>
          <a:p>
            <a:pPr eaLnBrk="1" hangingPunct="1"/>
            <a:r>
              <a:rPr lang="en-US" sz="1000">
                <a:latin typeface="Comic Sans MS" pitchFamily="66" charset="0"/>
              </a:rPr>
              <a:t>Optical Isolators</a:t>
            </a:r>
          </a:p>
          <a:p>
            <a:pPr eaLnBrk="1" hangingPunct="1"/>
            <a:r>
              <a:rPr lang="en-US" sz="1000">
                <a:latin typeface="Comic Sans MS" pitchFamily="66" charset="0"/>
              </a:rPr>
              <a:t>Trouble Lights</a:t>
            </a:r>
          </a:p>
          <a:p>
            <a:pPr eaLnBrk="1" hangingPunct="1"/>
            <a:r>
              <a:rPr lang="en-US" sz="1000">
                <a:latin typeface="Comic Sans MS" pitchFamily="66" charset="0"/>
              </a:rPr>
              <a:t>Warning Signs</a:t>
            </a:r>
          </a:p>
          <a:p>
            <a:pPr eaLnBrk="1" hangingPunct="1"/>
            <a:r>
              <a:rPr lang="en-US" sz="1000">
                <a:latin typeface="Comic Sans MS" pitchFamily="66" charset="0"/>
              </a:rPr>
              <a:t>Laser Hazard Status Signs</a:t>
            </a:r>
          </a:p>
          <a:p>
            <a:pPr eaLnBrk="1" hangingPunct="1"/>
            <a:r>
              <a:rPr lang="en-US" sz="1000">
                <a:latin typeface="Comic Sans MS" pitchFamily="66" charset="0"/>
              </a:rPr>
              <a:t>Laser Danger Signs</a:t>
            </a:r>
          </a:p>
          <a:p>
            <a:pPr eaLnBrk="1" hangingPunct="1"/>
            <a:r>
              <a:rPr lang="en-US" sz="1000">
                <a:latin typeface="Comic Sans MS" pitchFamily="66" charset="0"/>
              </a:rPr>
              <a:t>Loudspeakers</a:t>
            </a:r>
          </a:p>
          <a:p>
            <a:pPr eaLnBrk="1" hangingPunct="1"/>
            <a:r>
              <a:rPr lang="en-US" sz="1000">
                <a:latin typeface="Comic Sans MS" pitchFamily="66" charset="0"/>
              </a:rPr>
              <a:t>Telephones</a:t>
            </a:r>
          </a:p>
          <a:p>
            <a:pPr eaLnBrk="1" hangingPunct="1"/>
            <a:endParaRPr lang="en-US" sz="1000">
              <a:latin typeface="Comic Sans MS" pitchFamily="66" charset="0"/>
            </a:endParaRPr>
          </a:p>
          <a:p>
            <a:pPr eaLnBrk="1" hangingPunct="1"/>
            <a:endParaRPr lang="en-US" sz="1000">
              <a:latin typeface="Comic Sans MS" pitchFamily="66" charset="0"/>
            </a:endParaRPr>
          </a:p>
          <a:p>
            <a:pPr eaLnBrk="1" hangingPunct="1">
              <a:buFontTx/>
              <a:buAutoNum type="arabicParenR"/>
            </a:pPr>
            <a:endParaRPr lang="en-US" sz="1000">
              <a:latin typeface="Comic Sans MS" pitchFamily="66" charset="0"/>
            </a:endParaRPr>
          </a:p>
        </p:txBody>
      </p:sp>
      <p:sp>
        <p:nvSpPr>
          <p:cNvPr id="61443"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E89CC55-57E4-4084-9426-7D0E88FEB5E5}" type="slidenum">
              <a:rPr lang="en-US" smtClean="0">
                <a:solidFill>
                  <a:srgbClr val="898989"/>
                </a:solidFill>
                <a:latin typeface="Calibri" pitchFamily="34" charset="0"/>
              </a:rPr>
              <a:pPr eaLnBrk="1" hangingPunct="1"/>
              <a:t>109</a:t>
            </a:fld>
            <a:endParaRPr lang="en-US" smtClean="0">
              <a:solidFill>
                <a:srgbClr val="898989"/>
              </a:solidFill>
              <a:latin typeface="Calibri" pitchFamily="34" charset="0"/>
            </a:endParaRPr>
          </a:p>
        </p:txBody>
      </p:sp>
      <p:sp>
        <p:nvSpPr>
          <p:cNvPr id="61444" name="Title 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Wall Warts and Other Items Requiring Power</a:t>
            </a:r>
          </a:p>
        </p:txBody>
      </p:sp>
      <p:sp>
        <p:nvSpPr>
          <p:cNvPr id="61445"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OCR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OCR (Operations Control Room)</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11</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7" name="Rectangle 6"/>
          <p:cNvSpPr/>
          <p:nvPr/>
        </p:nvSpPr>
        <p:spPr bwMode="auto">
          <a:xfrm>
            <a:off x="3333619" y="5461000"/>
            <a:ext cx="2631333" cy="9144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en-US" sz="1400" b="1" dirty="0" smtClean="0">
                <a:latin typeface="Comic Sans MS" pitchFamily="66" charset="0"/>
                <a:hlinkClick r:id="rId3"/>
              </a:rPr>
              <a:t>OCR Documentation</a:t>
            </a:r>
            <a:endParaRPr lang="en-US" sz="14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Map</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6" name="TextBox 3"/>
          <p:cNvSpPr txBox="1">
            <a:spLocks noChangeArrowheads="1"/>
          </p:cNvSpPr>
          <p:nvPr/>
        </p:nvSpPr>
        <p:spPr bwMode="auto">
          <a:xfrm>
            <a:off x="304800" y="106680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Weather Sensor locations </a:t>
            </a:r>
          </a:p>
          <a:p>
            <a:pPr eaLnBrk="1" hangingPunct="1">
              <a:buFontTx/>
              <a:buAutoNum type="arabicParenR"/>
            </a:pPr>
            <a:endParaRPr lang="en-US" sz="1000">
              <a:latin typeface="Comic Sans MS" pitchFamily="66" charset="0"/>
            </a:endParaRPr>
          </a:p>
        </p:txBody>
      </p:sp>
      <p:sp>
        <p:nvSpPr>
          <p:cNvPr id="42" name="Rectangle 41"/>
          <p:cNvSpPr/>
          <p:nvPr/>
        </p:nvSpPr>
        <p:spPr>
          <a:xfrm>
            <a:off x="5943600" y="16764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2468" name="TextBox 4"/>
          <p:cNvSpPr txBox="1">
            <a:spLocks noChangeArrowheads="1"/>
          </p:cNvSpPr>
          <p:nvPr/>
        </p:nvSpPr>
        <p:spPr bwMode="auto">
          <a:xfrm>
            <a:off x="304800" y="249555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LLO network</a:t>
            </a:r>
          </a:p>
          <a:p>
            <a:pPr eaLnBrk="1" hangingPunct="1">
              <a:buFontTx/>
              <a:buAutoNum type="arabicParenR"/>
            </a:pPr>
            <a:endParaRPr lang="en-US" sz="1000">
              <a:latin typeface="Comic Sans MS" pitchFamily="66" charset="0"/>
            </a:endParaRPr>
          </a:p>
        </p:txBody>
      </p:sp>
      <p:sp>
        <p:nvSpPr>
          <p:cNvPr id="62469" name="TextBox 5"/>
          <p:cNvSpPr txBox="1">
            <a:spLocks noChangeArrowheads="1"/>
          </p:cNvSpPr>
          <p:nvPr/>
        </p:nvSpPr>
        <p:spPr bwMode="auto">
          <a:xfrm>
            <a:off x="304800" y="417195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LSU network</a:t>
            </a:r>
          </a:p>
          <a:p>
            <a:pPr eaLnBrk="1" hangingPunct="1">
              <a:buFontTx/>
              <a:buAutoNum type="arabicParenR"/>
            </a:pPr>
            <a:endParaRPr lang="en-US" sz="1000">
              <a:latin typeface="Comic Sans MS" pitchFamily="66" charset="0"/>
            </a:endParaRPr>
          </a:p>
        </p:txBody>
      </p:sp>
      <p:sp>
        <p:nvSpPr>
          <p:cNvPr id="62470"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C2F64F-191D-498C-BADB-DE3EFF5B2A02}" type="slidenum">
              <a:rPr lang="en-US" smtClean="0">
                <a:solidFill>
                  <a:srgbClr val="898989"/>
                </a:solidFill>
                <a:latin typeface="Calibri" pitchFamily="34" charset="0"/>
              </a:rPr>
              <a:pPr eaLnBrk="1" hangingPunct="1"/>
              <a:t>110</a:t>
            </a:fld>
            <a:endParaRPr lang="en-US" smtClean="0">
              <a:solidFill>
                <a:srgbClr val="898989"/>
              </a:solidFill>
              <a:latin typeface="Calibri" pitchFamily="34" charset="0"/>
            </a:endParaRPr>
          </a:p>
        </p:txBody>
      </p:sp>
      <p:sp>
        <p:nvSpPr>
          <p:cNvPr id="62471"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Weather Sensors</a:t>
            </a:r>
          </a:p>
        </p:txBody>
      </p:sp>
      <p:sp>
        <p:nvSpPr>
          <p:cNvPr id="6247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90" name="Title 76"/>
          <p:cNvSpPr>
            <a:spLocks noGrp="1"/>
          </p:cNvSpPr>
          <p:nvPr>
            <p:ph type="ctrTitle"/>
          </p:nvPr>
        </p:nvSpPr>
        <p:spPr>
          <a:xfrm>
            <a:off x="1384300" y="0"/>
            <a:ext cx="7759700" cy="685800"/>
          </a:xfrm>
        </p:spPr>
        <p:txBody>
          <a:bodyPr/>
          <a:lstStyle/>
          <a:p>
            <a:pPr eaLnBrk="1" hangingPunct="1"/>
            <a:r>
              <a:rPr lang="en-US" dirty="0" smtClean="0">
                <a:ea typeface="ＭＳ Ｐゴシック" pitchFamily="34" charset="-128"/>
              </a:rPr>
              <a:t>Partial LVEA Dimensions</a:t>
            </a:r>
          </a:p>
        </p:txBody>
      </p:sp>
      <p:sp>
        <p:nvSpPr>
          <p:cNvPr id="63491" name="Rectangle 86"/>
          <p:cNvSpPr>
            <a:spLocks noChangeArrowheads="1"/>
          </p:cNvSpPr>
          <p:nvPr/>
        </p:nvSpPr>
        <p:spPr bwMode="auto">
          <a:xfrm>
            <a:off x="3460750" y="5346700"/>
            <a:ext cx="25590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Double door and extra air conditioning for LDR</a:t>
            </a:r>
          </a:p>
        </p:txBody>
      </p:sp>
      <p:pic>
        <p:nvPicPr>
          <p:cNvPr id="6349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 y="990600"/>
            <a:ext cx="7905750" cy="5126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Rectangle 5"/>
          <p:cNvSpPr/>
          <p:nvPr/>
        </p:nvSpPr>
        <p:spPr>
          <a:xfrm>
            <a:off x="3021013" y="1447800"/>
            <a:ext cx="1042987" cy="46038"/>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7" name="Rectangle 6"/>
          <p:cNvSpPr/>
          <p:nvPr/>
        </p:nvSpPr>
        <p:spPr>
          <a:xfrm>
            <a:off x="4071938" y="1508125"/>
            <a:ext cx="1041400" cy="44450"/>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8" name="Rectangle 7"/>
          <p:cNvSpPr/>
          <p:nvPr/>
        </p:nvSpPr>
        <p:spPr>
          <a:xfrm>
            <a:off x="5113338" y="1447800"/>
            <a:ext cx="1042987" cy="46038"/>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9" name="Rectangle 8"/>
          <p:cNvSpPr/>
          <p:nvPr/>
        </p:nvSpPr>
        <p:spPr>
          <a:xfrm>
            <a:off x="6162675" y="1508125"/>
            <a:ext cx="1042988" cy="44450"/>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0" name="Rectangle 9"/>
          <p:cNvSpPr/>
          <p:nvPr/>
        </p:nvSpPr>
        <p:spPr>
          <a:xfrm>
            <a:off x="7212013" y="1447800"/>
            <a:ext cx="1042987" cy="46038"/>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1" name="Rectangle 10"/>
          <p:cNvSpPr/>
          <p:nvPr/>
        </p:nvSpPr>
        <p:spPr>
          <a:xfrm>
            <a:off x="1981200" y="1497013"/>
            <a:ext cx="1042988" cy="46037"/>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2" name="Rectangle 11"/>
          <p:cNvSpPr/>
          <p:nvPr/>
        </p:nvSpPr>
        <p:spPr>
          <a:xfrm rot="5400000">
            <a:off x="7151688" y="1893888"/>
            <a:ext cx="1042987" cy="46037"/>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4" name="Rectangle 13"/>
          <p:cNvSpPr/>
          <p:nvPr/>
        </p:nvSpPr>
        <p:spPr>
          <a:xfrm rot="5400000">
            <a:off x="7100888" y="2944813"/>
            <a:ext cx="1042987" cy="46037"/>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5" name="Rectangle 14"/>
          <p:cNvSpPr/>
          <p:nvPr/>
        </p:nvSpPr>
        <p:spPr>
          <a:xfrm rot="5400000">
            <a:off x="7157244" y="3993356"/>
            <a:ext cx="1041400" cy="46038"/>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 name="Rectangle 15"/>
          <p:cNvSpPr/>
          <p:nvPr/>
        </p:nvSpPr>
        <p:spPr>
          <a:xfrm rot="5400000">
            <a:off x="7104856" y="5044282"/>
            <a:ext cx="1042987" cy="44450"/>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 name="Rectangle 16"/>
          <p:cNvSpPr/>
          <p:nvPr/>
        </p:nvSpPr>
        <p:spPr>
          <a:xfrm rot="5400000">
            <a:off x="2219325" y="1885950"/>
            <a:ext cx="1042988" cy="46038"/>
          </a:xfrm>
          <a:prstGeom prst="rect">
            <a:avLst/>
          </a:prstGeom>
          <a:solidFill>
            <a:schemeClr val="accent2"/>
          </a:solidFill>
          <a:ln w="3175">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63505"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63506" name="Slide Number Placeholder 21"/>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DD3A29-8498-4966-977C-171BD98C3723}" type="slidenum">
              <a:rPr lang="en-US" smtClean="0">
                <a:solidFill>
                  <a:srgbClr val="898989"/>
                </a:solidFill>
                <a:latin typeface="Calibri" pitchFamily="34" charset="0"/>
              </a:rPr>
              <a:pPr eaLnBrk="1" hangingPunct="1"/>
              <a:t>111</a:t>
            </a:fld>
            <a:endParaRPr lang="en-US" smtClean="0">
              <a:solidFill>
                <a:srgbClr val="898989"/>
              </a:solidFill>
              <a:latin typeface="Calibri" pitchFamily="34" charset="0"/>
            </a:endParaRPr>
          </a:p>
        </p:txBody>
      </p:sp>
    </p:spTree>
  </p:cSld>
  <p:clrMapOvr>
    <a:masterClrMapping/>
  </p:clrMapOvr>
  <p:timing>
    <p:tnLst>
      <p:par>
        <p:cT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5" name="Group 274"/>
          <p:cNvGrpSpPr/>
          <p:nvPr/>
        </p:nvGrpSpPr>
        <p:grpSpPr>
          <a:xfrm>
            <a:off x="641350" y="775460"/>
            <a:ext cx="7902575" cy="5270500"/>
            <a:chOff x="641350" y="775460"/>
            <a:chExt cx="7902575" cy="5270500"/>
          </a:xfrm>
        </p:grpSpPr>
        <p:grpSp>
          <p:nvGrpSpPr>
            <p:cNvPr id="276" name="Group 275"/>
            <p:cNvGrpSpPr/>
            <p:nvPr/>
          </p:nvGrpSpPr>
          <p:grpSpPr>
            <a:xfrm>
              <a:off x="641350" y="775460"/>
              <a:ext cx="7902575" cy="5270500"/>
              <a:chOff x="641350" y="673100"/>
              <a:chExt cx="7902575" cy="5270500"/>
            </a:xfrm>
          </p:grpSpPr>
          <p:sp>
            <p:nvSpPr>
              <p:cNvPr id="278" name="Rectangle 277"/>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79" name="Rectangle 278"/>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0" name="Rectangle 279"/>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1" name="Rectangle 280"/>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2" name="Rectangle 281"/>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3" name="Rectangle 282"/>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4" name="Rectangle 283"/>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5" name="Rectangle 284"/>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6" name="Rectangle 285"/>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7" name="Rectangle 286"/>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8" name="Rectangle 287"/>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9" name="Rectangle 288"/>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0" name="Rectangle 289"/>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1" name="Rectangle 290"/>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292" name="Rectangle 291"/>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3" name="Rectangle 292"/>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4" name="Rectangle 293"/>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5" name="Rectangle 294"/>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6" name="Rectangle 295"/>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7" name="Rectangle 296"/>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8" name="Rectangle 297"/>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99" name="Rectangle 298"/>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0" name="Rectangle 299"/>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1" name="Rectangle 300"/>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2" name="Rectangle 301"/>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3" name="Rectangle 302"/>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4" name="Rectangle 303"/>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5" name="Rectangle 304"/>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6" name="Rectangle 305"/>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7" name="Rectangle 306"/>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8" name="Rectangle 307"/>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09" name="Rectangle 308"/>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0" name="Rectangle 309"/>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1" name="Rectangle 310"/>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2" name="Rectangle 311"/>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3" name="Rectangle 312"/>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4" name="Rectangle 313"/>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5" name="Rectangle 314"/>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6" name="Rectangle 315"/>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7" name="Rectangle 316"/>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8" name="Rectangle 317"/>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19" name="Rectangle 318"/>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0" name="Rectangle 319"/>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1" name="Rectangle 320"/>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2" name="Rectangle 321"/>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3" name="Rectangle 322"/>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4" name="Rectangle 323"/>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5" name="Rectangle 324"/>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6" name="Rectangle 325"/>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7" name="Rectangle 326"/>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8" name="Rectangle 327"/>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29" name="Rectangle 328"/>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0" name="Rectangle 329"/>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1" name="Rectangle 330"/>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2" name="Rectangle 331"/>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3" name="Rectangle 332"/>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4" name="Rectangle 333"/>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335" name="Rectangle 334"/>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6" name="Rectangle 335"/>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7" name="Rectangle 336"/>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8" name="Rectangle 337"/>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39" name="Rectangle 338"/>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0" name="Rectangle 339"/>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1" name="Rectangle 340"/>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2" name="Rectangle 341"/>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3" name="Rectangle 342"/>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4" name="Rectangle 343"/>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5" name="Rectangle 344"/>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6" name="Rectangle 345"/>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7" name="Rectangle 346"/>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8" name="Rectangle 347"/>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49" name="Rectangle 348"/>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0" name="Rectangle 349"/>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1" name="Rectangle 350"/>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2" name="Rectangle 351"/>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3"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354"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355"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356" name="Rectangle 355"/>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357"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358"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359"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360"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361"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362"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363"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364"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365"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366"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67"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68"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6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70"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71"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72"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373"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L1-TCS-C1</a:t>
                </a:r>
                <a:endParaRPr lang="en-US" sz="800" b="1" dirty="0">
                  <a:latin typeface="Comic Sans MS" charset="0"/>
                  <a:ea typeface="ＭＳ Ｐゴシック" charset="-128"/>
                </a:endParaRPr>
              </a:p>
            </p:txBody>
          </p:sp>
          <p:sp>
            <p:nvSpPr>
              <p:cNvPr id="374"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375"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376"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377"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378"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379"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380"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381"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382"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383"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384"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385"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386"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7" action="ppaction://hlinksldjump"/>
                  </a:rPr>
                  <a:t>L1-ISC-C4</a:t>
                </a:r>
                <a:endParaRPr lang="en-US" sz="800" b="1" dirty="0">
                  <a:latin typeface="Comic Sans MS" pitchFamily="66" charset="0"/>
                </a:endParaRPr>
              </a:p>
            </p:txBody>
          </p:sp>
          <p:sp>
            <p:nvSpPr>
              <p:cNvPr id="387"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2" action="ppaction://hlinksldjump"/>
                  </a:rPr>
                  <a:t>L1-OAF-C1</a:t>
                </a:r>
                <a:endParaRPr lang="en-US" sz="800" b="1" dirty="0">
                  <a:latin typeface="Comic Sans MS" pitchFamily="66" charset="0"/>
                  <a:ea typeface="ＭＳ Ｐゴシック" charset="-128"/>
                </a:endParaRPr>
              </a:p>
            </p:txBody>
          </p:sp>
          <p:sp>
            <p:nvSpPr>
              <p:cNvPr id="388"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389"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390"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391"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392"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393"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394"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395"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396"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397"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398"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399"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400"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401"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402"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403"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404"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405"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406"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407"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408"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40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277"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2" action="ppaction://hlinksldjump"/>
                </a:rPr>
                <a:t>L1-FAC-C1</a:t>
              </a:r>
              <a:endParaRPr lang="en-US" sz="800" b="1" dirty="0">
                <a:latin typeface="Comic Sans MS" pitchFamily="66" charset="0"/>
                <a:ea typeface="ＭＳ Ｐゴシック" charset="-128"/>
              </a:endParaRPr>
            </a:p>
          </p:txBody>
        </p:sp>
      </p:gr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IFO Subsystems</a:t>
            </a:r>
            <a:endParaRPr lang="en-US" sz="800" b="1" dirty="0">
              <a:latin typeface="Comic Sans MS" pitchFamily="66" charset="0"/>
            </a:endParaRPr>
          </a:p>
        </p:txBody>
      </p:sp>
      <p:sp>
        <p:nvSpPr>
          <p:cNvPr id="64515" name="Title 2"/>
          <p:cNvSpPr>
            <a:spLocks noGrp="1"/>
          </p:cNvSpPr>
          <p:nvPr>
            <p:ph type="title"/>
          </p:nvPr>
        </p:nvSpPr>
        <p:spPr>
          <a:xfrm>
            <a:off x="1725613" y="0"/>
            <a:ext cx="7418387" cy="681038"/>
          </a:xfrm>
        </p:spPr>
        <p:txBody>
          <a:bodyPr/>
          <a:lstStyle/>
          <a:p>
            <a:r>
              <a:rPr lang="en-US" sz="2000" dirty="0" smtClean="0">
                <a:ea typeface="ＭＳ Ｐゴシック" pitchFamily="34" charset="-128"/>
              </a:rPr>
              <a:t>Subsystem: ISC (Interferometer Sensing and Control)</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4517"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8FF70BF-7128-4CEF-9DA3-D4D7290795C9}" type="slidenum">
              <a:rPr lang="en-US" smtClean="0">
                <a:solidFill>
                  <a:srgbClr val="898989"/>
                </a:solidFill>
                <a:latin typeface="Calibri" pitchFamily="34" charset="0"/>
              </a:rPr>
              <a:pPr eaLnBrk="1" hangingPunct="1"/>
              <a:t>112</a:t>
            </a:fld>
            <a:endParaRPr lang="en-US" smtClean="0">
              <a:solidFill>
                <a:srgbClr val="898989"/>
              </a:solidFill>
              <a:latin typeface="Calibri" pitchFamily="34" charset="0"/>
            </a:endParaRPr>
          </a:p>
        </p:txBody>
      </p:sp>
      <p:sp>
        <p:nvSpPr>
          <p:cNvPr id="141" name="Rounded Rectangular Callout 140"/>
          <p:cNvSpPr/>
          <p:nvPr/>
        </p:nvSpPr>
        <p:spPr bwMode="auto">
          <a:xfrm>
            <a:off x="247368" y="2110129"/>
            <a:ext cx="4173551" cy="3114649"/>
          </a:xfrm>
          <a:prstGeom prst="wedgeRoundRectCallout">
            <a:avLst>
              <a:gd name="adj1" fmla="val 79771"/>
              <a:gd name="adj2" fmla="val 10924"/>
              <a:gd name="adj3" fmla="val 16667"/>
            </a:avLst>
          </a:prstGeom>
          <a:solidFill>
            <a:schemeClr val="accent2">
              <a:lumMod val="40000"/>
              <a:lumOff val="60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ISC</a:t>
            </a:r>
          </a:p>
        </p:txBody>
      </p:sp>
    </p:spTree>
  </p:cSld>
  <p:clrMapOvr>
    <a:masterClrMapping/>
  </p:clrMapOvr>
  <p:timing>
    <p:tnLst>
      <p:par>
        <p:cT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19924" y="1059853"/>
            <a:ext cx="6523027" cy="548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70" name="Title 2"/>
          <p:cNvSpPr>
            <a:spLocks noGrp="1"/>
          </p:cNvSpPr>
          <p:nvPr>
            <p:ph type="title"/>
          </p:nvPr>
        </p:nvSpPr>
        <p:spPr>
          <a:xfrm>
            <a:off x="1725613" y="0"/>
            <a:ext cx="6961187" cy="681038"/>
          </a:xfrm>
        </p:spPr>
        <p:txBody>
          <a:bodyPr/>
          <a:lstStyle/>
          <a:p>
            <a:r>
              <a:rPr lang="en-US" dirty="0" smtClean="0">
                <a:ea typeface="ＭＳ Ｐゴシック" pitchFamily="34" charset="-128"/>
              </a:rPr>
              <a:t>LLO ISC Equipment</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1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E2D05C-43E7-421A-8244-2C8797BC0DAC}" type="slidenum">
              <a:rPr lang="en-US" smtClean="0">
                <a:solidFill>
                  <a:srgbClr val="898989"/>
                </a:solidFill>
                <a:latin typeface="Calibri" pitchFamily="34" charset="0"/>
              </a:rPr>
              <a:pPr eaLnBrk="1" hangingPunct="1"/>
              <a:t>113</a:t>
            </a:fld>
            <a:endParaRPr lang="en-US" smtClean="0">
              <a:solidFill>
                <a:srgbClr val="898989"/>
              </a:solidFill>
              <a:latin typeface="Calibri" pitchFamily="34" charset="0"/>
            </a:endParaRPr>
          </a:p>
        </p:txBody>
      </p:sp>
      <p:sp>
        <p:nvSpPr>
          <p:cNvPr id="7174" name="Rectangle 1"/>
          <p:cNvSpPr>
            <a:spLocks noChangeArrowheads="1"/>
          </p:cNvSpPr>
          <p:nvPr/>
        </p:nvSpPr>
        <p:spPr bwMode="auto">
          <a:xfrm>
            <a:off x="3760361" y="4786706"/>
            <a:ext cx="398463" cy="231775"/>
          </a:xfrm>
          <a:prstGeom prst="rect">
            <a:avLst/>
          </a:prstGeom>
          <a:noFill/>
          <a:ln>
            <a:noFill/>
          </a:ln>
          <a:extLst/>
        </p:spPr>
        <p:txBody>
          <a:bodyPr wrap="none">
            <a:spAutoFit/>
          </a:bodyPr>
          <a:lstStyle/>
          <a:p>
            <a:r>
              <a:rPr lang="en-US" sz="900" dirty="0">
                <a:latin typeface="Comic Sans MS" pitchFamily="66" charset="0"/>
                <a:hlinkClick r:id="rId3" action="ppaction://hlinksldjump"/>
              </a:rPr>
              <a:t>CER</a:t>
            </a:r>
            <a:endParaRPr lang="en-US" sz="1000" dirty="0"/>
          </a:p>
        </p:txBody>
      </p:sp>
      <p:sp>
        <p:nvSpPr>
          <p:cNvPr id="7" name="Rectangle 6"/>
          <p:cNvSpPr/>
          <p:nvPr/>
        </p:nvSpPr>
        <p:spPr>
          <a:xfrm>
            <a:off x="3760361" y="5546248"/>
            <a:ext cx="404813" cy="230188"/>
          </a:xfrm>
          <a:prstGeom prst="rect">
            <a:avLst/>
          </a:prstGeom>
          <a:noFill/>
        </p:spPr>
        <p:txBody>
          <a:bodyPr wrap="none">
            <a:spAutoFit/>
          </a:bodyPr>
          <a:lstStyle/>
          <a:p>
            <a:pPr>
              <a:defRPr/>
            </a:pPr>
            <a:r>
              <a:rPr lang="en-US" sz="900" dirty="0">
                <a:latin typeface="Comic Sans MS" pitchFamily="66" charset="0"/>
                <a:hlinkClick r:id="rId4" action="ppaction://hlinksldjump"/>
              </a:rPr>
              <a:t>LDR</a:t>
            </a:r>
            <a:endParaRPr lang="en-US" sz="1050" dirty="0"/>
          </a:p>
        </p:txBody>
      </p:sp>
      <p:sp>
        <p:nvSpPr>
          <p:cNvPr id="8" name="Rectangle 7"/>
          <p:cNvSpPr/>
          <p:nvPr/>
        </p:nvSpPr>
        <p:spPr>
          <a:xfrm>
            <a:off x="3779411" y="5821679"/>
            <a:ext cx="385763" cy="231775"/>
          </a:xfrm>
          <a:prstGeom prst="rect">
            <a:avLst/>
          </a:prstGeom>
          <a:noFill/>
        </p:spPr>
        <p:txBody>
          <a:bodyPr wrap="none">
            <a:spAutoFit/>
          </a:bodyPr>
          <a:lstStyle/>
          <a:p>
            <a:pPr>
              <a:defRPr/>
            </a:pPr>
            <a:r>
              <a:rPr lang="en-US" sz="900" dirty="0">
                <a:latin typeface="Comic Sans MS" pitchFamily="66" charset="0"/>
                <a:hlinkClick r:id="rId5" action="ppaction://hlinksldjump"/>
              </a:rPr>
              <a:t>CPR</a:t>
            </a:r>
            <a:endParaRPr lang="en-US" sz="1050" dirty="0"/>
          </a:p>
        </p:txBody>
      </p:sp>
      <p:sp>
        <p:nvSpPr>
          <p:cNvPr id="7177" name="Rectangle 8"/>
          <p:cNvSpPr>
            <a:spLocks noChangeArrowheads="1"/>
          </p:cNvSpPr>
          <p:nvPr/>
        </p:nvSpPr>
        <p:spPr bwMode="auto">
          <a:xfrm>
            <a:off x="5272667" y="3502270"/>
            <a:ext cx="615950" cy="230187"/>
          </a:xfrm>
          <a:prstGeom prst="rect">
            <a:avLst/>
          </a:prstGeom>
          <a:noFill/>
          <a:ln>
            <a:noFill/>
          </a:ln>
          <a:extLst/>
        </p:spPr>
        <p:txBody>
          <a:bodyPr>
            <a:spAutoFit/>
          </a:bodyPr>
          <a:lstStyle/>
          <a:p>
            <a:r>
              <a:rPr lang="en-US" sz="900" dirty="0" smtClean="0">
                <a:latin typeface="Comic Sans MS" pitchFamily="66" charset="0"/>
                <a:hlinkClick r:id="rId6" action="ppaction://hlinksldjump"/>
              </a:rPr>
              <a:t>LVEA</a:t>
            </a:r>
            <a:endParaRPr lang="en-US" sz="1000" dirty="0"/>
          </a:p>
        </p:txBody>
      </p:sp>
      <p:sp>
        <p:nvSpPr>
          <p:cNvPr id="7178" name="Rectangle 9"/>
          <p:cNvSpPr>
            <a:spLocks noChangeArrowheads="1"/>
          </p:cNvSpPr>
          <p:nvPr/>
        </p:nvSpPr>
        <p:spPr bwMode="auto">
          <a:xfrm>
            <a:off x="1654176" y="4786706"/>
            <a:ext cx="439737" cy="231775"/>
          </a:xfrm>
          <a:prstGeom prst="rect">
            <a:avLst/>
          </a:prstGeom>
          <a:noFill/>
          <a:ln>
            <a:noFill/>
          </a:ln>
          <a:extLst/>
        </p:spPr>
        <p:txBody>
          <a:bodyPr wrap="none">
            <a:spAutoFit/>
          </a:bodyPr>
          <a:lstStyle/>
          <a:p>
            <a:r>
              <a:rPr lang="en-US" sz="900" dirty="0">
                <a:latin typeface="Comic Sans MS" pitchFamily="66" charset="0"/>
                <a:hlinkClick r:id="rId7" action="ppaction://hlinksldjump"/>
              </a:rPr>
              <a:t>MSR</a:t>
            </a:r>
            <a:endParaRPr lang="en-US" sz="1000" dirty="0"/>
          </a:p>
        </p:txBody>
      </p:sp>
      <p:sp>
        <p:nvSpPr>
          <p:cNvPr id="7179" name="Rectangle 10"/>
          <p:cNvSpPr>
            <a:spLocks noChangeArrowheads="1"/>
          </p:cNvSpPr>
          <p:nvPr/>
        </p:nvSpPr>
        <p:spPr bwMode="auto">
          <a:xfrm>
            <a:off x="1682750" y="5781383"/>
            <a:ext cx="411163" cy="230188"/>
          </a:xfrm>
          <a:prstGeom prst="rect">
            <a:avLst/>
          </a:prstGeom>
          <a:noFill/>
          <a:ln>
            <a:noFill/>
          </a:ln>
          <a:extLst/>
        </p:spPr>
        <p:txBody>
          <a:bodyPr wrap="none">
            <a:spAutoFit/>
          </a:bodyPr>
          <a:lstStyle/>
          <a:p>
            <a:r>
              <a:rPr lang="en-US" sz="900" dirty="0">
                <a:latin typeface="Comic Sans MS" pitchFamily="66" charset="0"/>
              </a:rPr>
              <a:t>CUR</a:t>
            </a:r>
            <a:endParaRPr lang="en-US" sz="1000" dirty="0"/>
          </a:p>
        </p:txBody>
      </p:sp>
      <p:sp>
        <p:nvSpPr>
          <p:cNvPr id="13" name="Rectangle 8"/>
          <p:cNvSpPr>
            <a:spLocks noChangeArrowheads="1"/>
          </p:cNvSpPr>
          <p:nvPr/>
        </p:nvSpPr>
        <p:spPr bwMode="auto">
          <a:xfrm>
            <a:off x="3986002" y="827155"/>
            <a:ext cx="615950" cy="230187"/>
          </a:xfrm>
          <a:prstGeom prst="rect">
            <a:avLst/>
          </a:prstGeom>
          <a:noFill/>
          <a:ln>
            <a:noFill/>
          </a:ln>
          <a:extLst/>
        </p:spPr>
        <p:txBody>
          <a:bodyPr>
            <a:spAutoFit/>
          </a:bodyPr>
          <a:lstStyle/>
          <a:p>
            <a:r>
              <a:rPr lang="en-US" sz="900" dirty="0" smtClean="0">
                <a:latin typeface="Comic Sans MS" pitchFamily="66" charset="0"/>
                <a:hlinkClick r:id="rId8" action="ppaction://hlinksldjump"/>
              </a:rPr>
              <a:t>VEAY</a:t>
            </a:r>
            <a:endParaRPr lang="en-US" sz="1000" dirty="0"/>
          </a:p>
        </p:txBody>
      </p:sp>
      <p:sp>
        <p:nvSpPr>
          <p:cNvPr id="14" name="Rectangle 8"/>
          <p:cNvSpPr>
            <a:spLocks noChangeArrowheads="1"/>
          </p:cNvSpPr>
          <p:nvPr/>
        </p:nvSpPr>
        <p:spPr bwMode="auto">
          <a:xfrm>
            <a:off x="6694513" y="3403239"/>
            <a:ext cx="615950" cy="230187"/>
          </a:xfrm>
          <a:prstGeom prst="rect">
            <a:avLst/>
          </a:prstGeom>
          <a:noFill/>
          <a:ln>
            <a:noFill/>
          </a:ln>
          <a:extLst/>
        </p:spPr>
        <p:txBody>
          <a:bodyPr>
            <a:spAutoFit/>
          </a:bodyPr>
          <a:lstStyle/>
          <a:p>
            <a:r>
              <a:rPr lang="en-US" sz="900" dirty="0" smtClean="0">
                <a:latin typeface="Comic Sans MS" pitchFamily="66" charset="0"/>
                <a:hlinkClick r:id="rId9" action="ppaction://hlinksldjump"/>
              </a:rPr>
              <a:t>VEAX</a:t>
            </a:r>
            <a:endParaRPr lang="en-US" sz="1000" dirty="0"/>
          </a:p>
        </p:txBody>
      </p:sp>
      <p:sp>
        <p:nvSpPr>
          <p:cNvPr id="15" name="Rectangle 8"/>
          <p:cNvSpPr>
            <a:spLocks noChangeArrowheads="1"/>
          </p:cNvSpPr>
          <p:nvPr/>
        </p:nvSpPr>
        <p:spPr bwMode="auto">
          <a:xfrm>
            <a:off x="2231803" y="1416372"/>
            <a:ext cx="991505" cy="230832"/>
          </a:xfrm>
          <a:prstGeom prst="rect">
            <a:avLst/>
          </a:prstGeom>
          <a:noFill/>
          <a:ln>
            <a:noFill/>
          </a:ln>
          <a:extLst/>
        </p:spPr>
        <p:txBody>
          <a:bodyPr wrap="square">
            <a:spAutoFit/>
          </a:bodyPr>
          <a:lstStyle/>
          <a:p>
            <a:r>
              <a:rPr lang="en-US" sz="900" dirty="0" smtClean="0">
                <a:latin typeface="Comic Sans MS" pitchFamily="66" charset="0"/>
                <a:hlinkClick r:id="rId10"/>
              </a:rPr>
              <a:t>D1000653</a:t>
            </a:r>
            <a:endParaRPr lang="en-US" sz="1000" dirty="0"/>
          </a:p>
        </p:txBody>
      </p:sp>
      <p:sp>
        <p:nvSpPr>
          <p:cNvPr id="16" name="Rectangle 8"/>
          <p:cNvSpPr>
            <a:spLocks noChangeArrowheads="1"/>
          </p:cNvSpPr>
          <p:nvPr/>
        </p:nvSpPr>
        <p:spPr bwMode="auto">
          <a:xfrm>
            <a:off x="4389546" y="827155"/>
            <a:ext cx="991505" cy="230832"/>
          </a:xfrm>
          <a:prstGeom prst="rect">
            <a:avLst/>
          </a:prstGeom>
          <a:noFill/>
          <a:ln>
            <a:noFill/>
          </a:ln>
          <a:extLst/>
        </p:spPr>
        <p:txBody>
          <a:bodyPr wrap="square">
            <a:spAutoFit/>
          </a:bodyPr>
          <a:lstStyle/>
          <a:p>
            <a:r>
              <a:rPr lang="en-US" sz="900" dirty="0" smtClean="0">
                <a:latin typeface="Comic Sans MS" pitchFamily="66" charset="0"/>
                <a:hlinkClick r:id="rId11"/>
              </a:rPr>
              <a:t>D1002803</a:t>
            </a:r>
            <a:endParaRPr lang="en-US" sz="1000" dirty="0"/>
          </a:p>
        </p:txBody>
      </p:sp>
      <p:sp>
        <p:nvSpPr>
          <p:cNvPr id="17" name="Rectangle 8"/>
          <p:cNvSpPr>
            <a:spLocks noChangeArrowheads="1"/>
          </p:cNvSpPr>
          <p:nvPr/>
        </p:nvSpPr>
        <p:spPr bwMode="auto">
          <a:xfrm>
            <a:off x="7109703" y="3395879"/>
            <a:ext cx="991505" cy="230832"/>
          </a:xfrm>
          <a:prstGeom prst="rect">
            <a:avLst/>
          </a:prstGeom>
          <a:noFill/>
          <a:ln>
            <a:noFill/>
          </a:ln>
          <a:extLst/>
        </p:spPr>
        <p:txBody>
          <a:bodyPr wrap="square">
            <a:spAutoFit/>
          </a:bodyPr>
          <a:lstStyle/>
          <a:p>
            <a:r>
              <a:rPr lang="en-US" sz="900" dirty="0" smtClean="0">
                <a:latin typeface="Comic Sans MS" pitchFamily="66" charset="0"/>
                <a:hlinkClick r:id="rId11"/>
              </a:rPr>
              <a:t>D1002803</a:t>
            </a:r>
            <a:endParaRPr lang="en-US" sz="1000" dirty="0"/>
          </a:p>
        </p:txBody>
      </p:sp>
      <p:sp>
        <p:nvSpPr>
          <p:cNvPr id="18" name="Rectangle 8"/>
          <p:cNvSpPr>
            <a:spLocks noChangeArrowheads="1"/>
          </p:cNvSpPr>
          <p:nvPr/>
        </p:nvSpPr>
        <p:spPr bwMode="auto">
          <a:xfrm>
            <a:off x="3223308" y="3556444"/>
            <a:ext cx="991505" cy="230832"/>
          </a:xfrm>
          <a:prstGeom prst="rect">
            <a:avLst/>
          </a:prstGeom>
          <a:noFill/>
          <a:ln>
            <a:noFill/>
          </a:ln>
          <a:extLst/>
        </p:spPr>
        <p:txBody>
          <a:bodyPr wrap="square">
            <a:spAutoFit/>
          </a:bodyPr>
          <a:lstStyle/>
          <a:p>
            <a:r>
              <a:rPr lang="en-US" sz="900" dirty="0" smtClean="0">
                <a:latin typeface="Comic Sans MS" pitchFamily="66" charset="0"/>
                <a:hlinkClick r:id="rId12"/>
              </a:rPr>
              <a:t>D1100909</a:t>
            </a:r>
            <a:endParaRPr lang="en-US" sz="1000" dirty="0"/>
          </a:p>
        </p:txBody>
      </p:sp>
      <p:sp>
        <p:nvSpPr>
          <p:cNvPr id="19" name="Rectangle 8"/>
          <p:cNvSpPr>
            <a:spLocks noChangeArrowheads="1"/>
          </p:cNvSpPr>
          <p:nvPr/>
        </p:nvSpPr>
        <p:spPr bwMode="auto">
          <a:xfrm>
            <a:off x="3223307" y="3394797"/>
            <a:ext cx="738237" cy="230832"/>
          </a:xfrm>
          <a:prstGeom prst="rect">
            <a:avLst/>
          </a:prstGeom>
          <a:noFill/>
          <a:ln>
            <a:noFill/>
          </a:ln>
          <a:extLst/>
        </p:spPr>
        <p:txBody>
          <a:bodyPr wrap="square">
            <a:spAutoFit/>
          </a:bodyPr>
          <a:lstStyle/>
          <a:p>
            <a:r>
              <a:rPr lang="en-US" sz="900" dirty="0" smtClean="0">
                <a:latin typeface="Comic Sans MS" pitchFamily="66" charset="0"/>
              </a:rPr>
              <a:t>IO Stuff</a:t>
            </a:r>
            <a:endParaRPr lang="en-US" sz="1000" dirty="0"/>
          </a:p>
        </p:txBody>
      </p:sp>
    </p:spTree>
    <p:extLst>
      <p:ext uri="{BB962C8B-B14F-4D97-AF65-F5344CB8AC3E}">
        <p14:creationId xmlns:p14="http://schemas.microsoft.com/office/powerpoint/2010/main" val="2348343898"/>
      </p:ext>
    </p:extLst>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3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L1-ISC-C1</a:t>
            </a:r>
          </a:p>
        </p:txBody>
      </p:sp>
      <p:pic>
        <p:nvPicPr>
          <p:cNvPr id="6554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5"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1 Layout (</a:t>
            </a:r>
            <a:r>
              <a:rPr lang="en-US" sz="800" b="1" dirty="0">
                <a:latin typeface="Comic Sans MS" pitchFamily="66" charset="0"/>
                <a:hlinkClick r:id="rId6"/>
              </a:rPr>
              <a:t>LIGO-D1001427</a:t>
            </a:r>
            <a:r>
              <a:rPr lang="en-US" sz="800" b="1" dirty="0">
                <a:latin typeface="Comic Sans MS" pitchFamily="66" charset="0"/>
              </a:rPr>
              <a:t>) (</a:t>
            </a:r>
            <a:r>
              <a:rPr lang="en-US" sz="800" b="1" dirty="0">
                <a:latin typeface="Comic Sans MS" pitchFamily="66" charset="0"/>
                <a:hlinkClick r:id="rId7"/>
              </a:rPr>
              <a:t>D1100170</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8"/>
              </a:rPr>
              <a:t>S1201186</a:t>
            </a:r>
            <a:r>
              <a:rPr lang="en-US" sz="800" b="1" dirty="0" smtClean="0">
                <a:latin typeface="Comic Sans MS" pitchFamily="66" charset="0"/>
              </a:rPr>
              <a:t>)</a:t>
            </a:r>
            <a:endParaRPr lang="en-US" sz="800" b="1" dirty="0">
              <a:latin typeface="Comic Sans MS" pitchFamily="66" charset="0"/>
            </a:endParaRPr>
          </a:p>
        </p:txBody>
      </p:sp>
      <p:grpSp>
        <p:nvGrpSpPr>
          <p:cNvPr id="65551" name="Group 320"/>
          <p:cNvGrpSpPr>
            <a:grpSpLocks/>
          </p:cNvGrpSpPr>
          <p:nvPr/>
        </p:nvGrpSpPr>
        <p:grpSpPr bwMode="auto">
          <a:xfrm>
            <a:off x="2009775" y="2233613"/>
            <a:ext cx="5691188" cy="225425"/>
            <a:chOff x="-437080" y="4827922"/>
            <a:chExt cx="5690576" cy="224070"/>
          </a:xfrm>
        </p:grpSpPr>
        <p:grpSp>
          <p:nvGrpSpPr>
            <p:cNvPr id="65588" name="Group 254"/>
            <p:cNvGrpSpPr>
              <a:grpSpLocks/>
            </p:cNvGrpSpPr>
            <p:nvPr/>
          </p:nvGrpSpPr>
          <p:grpSpPr bwMode="auto">
            <a:xfrm>
              <a:off x="-437080" y="4827922"/>
              <a:ext cx="3060355" cy="221195"/>
              <a:chOff x="-437080" y="4827922"/>
              <a:chExt cx="3060355" cy="221195"/>
            </a:xfrm>
          </p:grpSpPr>
          <p:pic>
            <p:nvPicPr>
              <p:cNvPr id="65593"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94" name="TextBox 327"/>
              <p:cNvSpPr txBox="1">
                <a:spLocks noChangeArrowheads="1"/>
              </p:cNvSpPr>
              <p:nvPr/>
            </p:nvSpPr>
            <p:spPr bwMode="auto">
              <a:xfrm>
                <a:off x="-437080" y="4827922"/>
                <a:ext cx="17828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OMC Piezo Driver</a:t>
                </a:r>
                <a:endParaRPr lang="en-US" sz="800" b="1" dirty="0">
                  <a:latin typeface="Comic Sans MS" pitchFamily="66" charset="0"/>
                </a:endParaRPr>
              </a:p>
            </p:txBody>
          </p:sp>
          <p:sp>
            <p:nvSpPr>
              <p:cNvPr id="65595" name="TextBox 328"/>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65589" name="Group 255"/>
            <p:cNvGrpSpPr>
              <a:grpSpLocks/>
            </p:cNvGrpSpPr>
            <p:nvPr/>
          </p:nvGrpSpPr>
          <p:grpSpPr bwMode="auto">
            <a:xfrm>
              <a:off x="2835486" y="4830798"/>
              <a:ext cx="2418010" cy="221194"/>
              <a:chOff x="2835486" y="4830798"/>
              <a:chExt cx="2418010" cy="221194"/>
            </a:xfrm>
          </p:grpSpPr>
          <p:pic>
            <p:nvPicPr>
              <p:cNvPr id="65590"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91" name="TextBox 324"/>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a:latin typeface="Comic Sans MS" pitchFamily="66" charset="0"/>
                  </a:rPr>
                  <a:t>?</a:t>
                </a:r>
                <a:r>
                  <a:rPr lang="en-US" sz="800" b="1" dirty="0" smtClean="0">
                    <a:latin typeface="Comic Sans MS" pitchFamily="66" charset="0"/>
                  </a:rPr>
                  <a:t>@1A</a:t>
                </a:r>
                <a:endParaRPr lang="en-US" sz="800" b="1" dirty="0">
                  <a:latin typeface="Comic Sans MS" pitchFamily="66" charset="0"/>
                </a:endParaRPr>
              </a:p>
            </p:txBody>
          </p:sp>
          <p:sp>
            <p:nvSpPr>
              <p:cNvPr id="65592" name="TextBox 325"/>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5554" name="Group 197"/>
          <p:cNvGrpSpPr>
            <a:grpSpLocks/>
          </p:cNvGrpSpPr>
          <p:nvPr/>
        </p:nvGrpSpPr>
        <p:grpSpPr bwMode="auto">
          <a:xfrm>
            <a:off x="1727195" y="3905142"/>
            <a:ext cx="5967418" cy="223949"/>
            <a:chOff x="-711622" y="5770961"/>
            <a:chExt cx="5967983" cy="224181"/>
          </a:xfrm>
        </p:grpSpPr>
        <p:grpSp>
          <p:nvGrpSpPr>
            <p:cNvPr id="65562" name="Group 195"/>
            <p:cNvGrpSpPr>
              <a:grpSpLocks/>
            </p:cNvGrpSpPr>
            <p:nvPr/>
          </p:nvGrpSpPr>
          <p:grpSpPr bwMode="auto">
            <a:xfrm>
              <a:off x="-711622" y="5770961"/>
              <a:ext cx="3340649" cy="221306"/>
              <a:chOff x="-711622" y="5788213"/>
              <a:chExt cx="3340649" cy="221306"/>
            </a:xfrm>
          </p:grpSpPr>
          <p:grpSp>
            <p:nvGrpSpPr>
              <p:cNvPr id="65568" name="Group 194"/>
              <p:cNvGrpSpPr>
                <a:grpSpLocks/>
              </p:cNvGrpSpPr>
              <p:nvPr/>
            </p:nvGrpSpPr>
            <p:grpSpPr bwMode="auto">
              <a:xfrm>
                <a:off x="-711622" y="5788213"/>
                <a:ext cx="3340649" cy="215667"/>
                <a:chOff x="-711622" y="5788213"/>
                <a:chExt cx="3340649" cy="215667"/>
              </a:xfrm>
            </p:grpSpPr>
            <p:pic>
              <p:nvPicPr>
                <p:cNvPr id="65570"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71"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4-Channel Coil Driver (Tip/Tilt OMC)</a:t>
                  </a:r>
                  <a:endParaRPr lang="en-US" sz="800" b="1" dirty="0">
                    <a:latin typeface="Comic Sans MS" pitchFamily="66" charset="0"/>
                  </a:endParaRPr>
                </a:p>
              </p:txBody>
            </p:sp>
          </p:grpSp>
          <p:sp>
            <p:nvSpPr>
              <p:cNvPr id="65569"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D1100687</a:t>
                </a:r>
                <a:endParaRPr lang="en-US" sz="800" b="1" dirty="0">
                  <a:latin typeface="Comic Sans MS" pitchFamily="66" charset="0"/>
                </a:endParaRPr>
              </a:p>
            </p:txBody>
          </p:sp>
        </p:grpSp>
        <p:grpSp>
          <p:nvGrpSpPr>
            <p:cNvPr id="65563" name="Group 192"/>
            <p:cNvGrpSpPr>
              <a:grpSpLocks/>
            </p:cNvGrpSpPr>
            <p:nvPr/>
          </p:nvGrpSpPr>
          <p:grpSpPr bwMode="auto">
            <a:xfrm>
              <a:off x="2841236" y="5773948"/>
              <a:ext cx="2415125" cy="221194"/>
              <a:chOff x="2841236" y="5773948"/>
              <a:chExt cx="2415125" cy="221194"/>
            </a:xfrm>
          </p:grpSpPr>
          <p:sp>
            <p:nvSpPr>
              <p:cNvPr id="65564"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65565" name="Group 191"/>
              <p:cNvGrpSpPr>
                <a:grpSpLocks/>
              </p:cNvGrpSpPr>
              <p:nvPr/>
            </p:nvGrpSpPr>
            <p:grpSpPr bwMode="auto">
              <a:xfrm>
                <a:off x="2841236" y="5779698"/>
                <a:ext cx="1280160" cy="215444"/>
                <a:chOff x="2841236" y="5779698"/>
                <a:chExt cx="1280160" cy="215444"/>
              </a:xfrm>
            </p:grpSpPr>
            <p:pic>
              <p:nvPicPr>
                <p:cNvPr id="65566"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67"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65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67182D-6BB1-46FD-91B3-BD1BACD52F8F}" type="slidenum">
              <a:rPr lang="en-US" smtClean="0">
                <a:solidFill>
                  <a:srgbClr val="898989"/>
                </a:solidFill>
                <a:latin typeface="Calibri" pitchFamily="34" charset="0"/>
              </a:rPr>
              <a:pPr eaLnBrk="1" hangingPunct="1"/>
              <a:t>114</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65561"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3" action="ppaction://hlinksldjump"/>
              </a:rPr>
              <a:t>&lt;&lt; CER</a:t>
            </a:r>
            <a:endParaRPr lang="en-US" sz="800" b="1">
              <a:latin typeface="Comic Sans MS" pitchFamily="66" charset="0"/>
            </a:endParaRPr>
          </a:p>
        </p:txBody>
      </p:sp>
      <p:sp>
        <p:nvSpPr>
          <p:cNvPr id="130" name="Rectangle 129"/>
          <p:cNvSpPr/>
          <p:nvPr/>
        </p:nvSpPr>
        <p:spPr>
          <a:xfrm>
            <a:off x="457200" y="6071524"/>
            <a:ext cx="1838965" cy="276999"/>
          </a:xfrm>
          <a:prstGeom prst="rect">
            <a:avLst/>
          </a:prstGeom>
        </p:spPr>
        <p:txBody>
          <a:bodyPr wrap="none">
            <a:spAutoFit/>
          </a:bodyPr>
          <a:lstStyle/>
          <a:p>
            <a:r>
              <a:rPr lang="en-US" sz="1200" dirty="0" smtClean="0">
                <a:latin typeface="Comic Sans MS" pitchFamily="66" charset="0"/>
              </a:rPr>
              <a:t>IO Diagram: </a:t>
            </a:r>
            <a:r>
              <a:rPr lang="en-US" sz="1200" dirty="0" smtClean="0">
                <a:latin typeface="Comic Sans MS" pitchFamily="66" charset="0"/>
                <a:hlinkClick r:id="rId14"/>
              </a:rPr>
              <a:t>D1100909</a:t>
            </a:r>
            <a:endParaRPr lang="en-US" sz="1200" dirty="0">
              <a:latin typeface="Comic Sans MS" pitchFamily="66" charset="0"/>
            </a:endParaRPr>
          </a:p>
        </p:txBody>
      </p:sp>
      <p:grpSp>
        <p:nvGrpSpPr>
          <p:cNvPr id="132" name="Group 359"/>
          <p:cNvGrpSpPr>
            <a:grpSpLocks/>
          </p:cNvGrpSpPr>
          <p:nvPr/>
        </p:nvGrpSpPr>
        <p:grpSpPr bwMode="auto">
          <a:xfrm>
            <a:off x="1917701" y="5400676"/>
            <a:ext cx="5786437" cy="458787"/>
            <a:chOff x="-325187" y="6101482"/>
            <a:chExt cx="5785716" cy="457947"/>
          </a:xfrm>
        </p:grpSpPr>
        <p:grpSp>
          <p:nvGrpSpPr>
            <p:cNvPr id="133" name="Group 220"/>
            <p:cNvGrpSpPr>
              <a:grpSpLocks/>
            </p:cNvGrpSpPr>
            <p:nvPr/>
          </p:nvGrpSpPr>
          <p:grpSpPr bwMode="auto">
            <a:xfrm>
              <a:off x="-325187" y="6101482"/>
              <a:ext cx="3149746" cy="452196"/>
              <a:chOff x="-325187" y="6110108"/>
              <a:chExt cx="3149746" cy="452196"/>
            </a:xfrm>
          </p:grpSpPr>
          <p:pic>
            <p:nvPicPr>
              <p:cNvPr id="13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9" name="TextBox 372"/>
              <p:cNvSpPr txBox="1">
                <a:spLocks noChangeArrowheads="1"/>
              </p:cNvSpPr>
              <p:nvPr/>
            </p:nvSpPr>
            <p:spPr bwMode="auto">
              <a:xfrm>
                <a:off x="-325187" y="6216967"/>
                <a:ext cx="1869327"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l</a:t>
                </a:r>
                <a:r>
                  <a:rPr lang="en-US" sz="800" b="1" dirty="0" smtClean="0">
                    <a:latin typeface="Comic Sans MS" pitchFamily="66" charset="0"/>
                    <a:hlinkClick r:id="rId16" action="ppaction://hlinksldjump"/>
                  </a:rPr>
                  <a:t>1lsc0 I/O </a:t>
                </a:r>
                <a:r>
                  <a:rPr lang="en-US" sz="800" b="1" dirty="0">
                    <a:latin typeface="Comic Sans MS" pitchFamily="66" charset="0"/>
                    <a:hlinkClick r:id="rId16" action="ppaction://hlinksldjump"/>
                  </a:rPr>
                  <a:t>Extension Chassis</a:t>
                </a:r>
                <a:endParaRPr lang="en-US" sz="800" b="1" dirty="0">
                  <a:latin typeface="Comic Sans MS" pitchFamily="66" charset="0"/>
                </a:endParaRPr>
              </a:p>
            </p:txBody>
          </p:sp>
          <p:sp>
            <p:nvSpPr>
              <p:cNvPr id="14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7"/>
                  </a:rPr>
                  <a:t>D1001715</a:t>
                </a:r>
                <a:endParaRPr lang="en-US" sz="800" b="1">
                  <a:solidFill>
                    <a:schemeClr val="bg1"/>
                  </a:solidFill>
                  <a:latin typeface="Comic Sans MS" pitchFamily="66" charset="0"/>
                </a:endParaRPr>
              </a:p>
            </p:txBody>
          </p:sp>
        </p:grpSp>
        <p:grpSp>
          <p:nvGrpSpPr>
            <p:cNvPr id="134" name="Group 221"/>
            <p:cNvGrpSpPr>
              <a:grpSpLocks/>
            </p:cNvGrpSpPr>
            <p:nvPr/>
          </p:nvGrpSpPr>
          <p:grpSpPr bwMode="auto">
            <a:xfrm>
              <a:off x="3042258" y="6107233"/>
              <a:ext cx="2418271" cy="452196"/>
              <a:chOff x="3042258" y="6107233"/>
              <a:chExt cx="2418271" cy="452196"/>
            </a:xfrm>
          </p:grpSpPr>
          <p:pic>
            <p:nvPicPr>
              <p:cNvPr id="135"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3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141" name="Group 359"/>
          <p:cNvGrpSpPr>
            <a:grpSpLocks/>
          </p:cNvGrpSpPr>
          <p:nvPr/>
        </p:nvGrpSpPr>
        <p:grpSpPr bwMode="auto">
          <a:xfrm>
            <a:off x="1922462" y="4388191"/>
            <a:ext cx="5789613" cy="458788"/>
            <a:chOff x="-328362" y="6101482"/>
            <a:chExt cx="5788891" cy="457947"/>
          </a:xfrm>
        </p:grpSpPr>
        <p:grpSp>
          <p:nvGrpSpPr>
            <p:cNvPr id="142" name="Group 220"/>
            <p:cNvGrpSpPr>
              <a:grpSpLocks/>
            </p:cNvGrpSpPr>
            <p:nvPr/>
          </p:nvGrpSpPr>
          <p:grpSpPr bwMode="auto">
            <a:xfrm>
              <a:off x="-328362" y="6101482"/>
              <a:ext cx="3152921" cy="452196"/>
              <a:chOff x="-328362" y="6110108"/>
              <a:chExt cx="3152921" cy="452196"/>
            </a:xfrm>
          </p:grpSpPr>
          <p:pic>
            <p:nvPicPr>
              <p:cNvPr id="147"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8" name="TextBox 372"/>
              <p:cNvSpPr txBox="1">
                <a:spLocks noChangeArrowheads="1"/>
              </p:cNvSpPr>
              <p:nvPr/>
            </p:nvSpPr>
            <p:spPr bwMode="auto">
              <a:xfrm>
                <a:off x="-328362" y="6216967"/>
                <a:ext cx="1872502"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8" action="ppaction://hlinksldjump"/>
                  </a:rPr>
                  <a:t>l</a:t>
                </a:r>
                <a:r>
                  <a:rPr lang="en-US" sz="800" b="1" dirty="0" smtClean="0">
                    <a:latin typeface="Comic Sans MS" pitchFamily="66" charset="0"/>
                    <a:hlinkClick r:id="rId18" action="ppaction://hlinksldjump"/>
                  </a:rPr>
                  <a:t>1asc0 I/O </a:t>
                </a:r>
                <a:r>
                  <a:rPr lang="en-US" sz="800" b="1" dirty="0">
                    <a:latin typeface="Comic Sans MS" pitchFamily="66" charset="0"/>
                    <a:hlinkClick r:id="rId18" action="ppaction://hlinksldjump"/>
                  </a:rPr>
                  <a:t>Extension Chassis</a:t>
                </a:r>
                <a:endParaRPr lang="en-US" sz="800" b="1" dirty="0">
                  <a:latin typeface="Comic Sans MS" pitchFamily="66" charset="0"/>
                </a:endParaRPr>
              </a:p>
            </p:txBody>
          </p:sp>
          <p:sp>
            <p:nvSpPr>
              <p:cNvPr id="14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7"/>
                  </a:rPr>
                  <a:t>D1001715</a:t>
                </a:r>
                <a:endParaRPr lang="en-US" sz="800" b="1">
                  <a:solidFill>
                    <a:schemeClr val="bg1"/>
                  </a:solidFill>
                  <a:latin typeface="Comic Sans MS" pitchFamily="66" charset="0"/>
                </a:endParaRPr>
              </a:p>
            </p:txBody>
          </p:sp>
        </p:grpSp>
        <p:grpSp>
          <p:nvGrpSpPr>
            <p:cNvPr id="143" name="Group 221"/>
            <p:cNvGrpSpPr>
              <a:grpSpLocks/>
            </p:cNvGrpSpPr>
            <p:nvPr/>
          </p:nvGrpSpPr>
          <p:grpSpPr bwMode="auto">
            <a:xfrm>
              <a:off x="3042258" y="6107233"/>
              <a:ext cx="2418271" cy="452196"/>
              <a:chOff x="3042258" y="6107233"/>
              <a:chExt cx="2418271" cy="452196"/>
            </a:xfrm>
          </p:grpSpPr>
          <p:pic>
            <p:nvPicPr>
              <p:cNvPr id="144"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151" name="Group 230"/>
          <p:cNvGrpSpPr>
            <a:grpSpLocks/>
          </p:cNvGrpSpPr>
          <p:nvPr/>
        </p:nvGrpSpPr>
        <p:grpSpPr bwMode="auto">
          <a:xfrm>
            <a:off x="2201109" y="5127520"/>
            <a:ext cx="5495925" cy="223837"/>
            <a:chOff x="-238683" y="5771072"/>
            <a:chExt cx="5495044" cy="224070"/>
          </a:xfrm>
        </p:grpSpPr>
        <p:grpSp>
          <p:nvGrpSpPr>
            <p:cNvPr id="152" name="Group 195"/>
            <p:cNvGrpSpPr>
              <a:grpSpLocks/>
            </p:cNvGrpSpPr>
            <p:nvPr/>
          </p:nvGrpSpPr>
          <p:grpSpPr bwMode="auto">
            <a:xfrm>
              <a:off x="-238683" y="5771072"/>
              <a:ext cx="2867710" cy="221307"/>
              <a:chOff x="-238683" y="5788324"/>
              <a:chExt cx="2867710" cy="221307"/>
            </a:xfrm>
          </p:grpSpPr>
          <p:grpSp>
            <p:nvGrpSpPr>
              <p:cNvPr id="158" name="Group 194"/>
              <p:cNvGrpSpPr>
                <a:grpSpLocks/>
              </p:cNvGrpSpPr>
              <p:nvPr/>
            </p:nvGrpSpPr>
            <p:grpSpPr bwMode="auto">
              <a:xfrm>
                <a:off x="-238683" y="5788324"/>
                <a:ext cx="2867710" cy="215444"/>
                <a:chOff x="-238683" y="5788324"/>
                <a:chExt cx="2867710" cy="215444"/>
              </a:xfrm>
            </p:grpSpPr>
            <p:pic>
              <p:nvPicPr>
                <p:cNvPr id="160"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19" action="ppaction://hlinksldjump"/>
                    </a:rPr>
                    <a:t>Anti-Image Chassis (LSC)</a:t>
                  </a:r>
                  <a:endParaRPr lang="en-US" sz="800" b="1" dirty="0">
                    <a:solidFill>
                      <a:prstClr val="black"/>
                    </a:solidFill>
                    <a:latin typeface="Comic Sans MS" pitchFamily="66" charset="0"/>
                  </a:endParaRPr>
                </a:p>
              </p:txBody>
            </p:sp>
          </p:grpSp>
          <p:sp>
            <p:nvSpPr>
              <p:cNvPr id="159"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0"/>
                  </a:rPr>
                  <a:t>D070081</a:t>
                </a:r>
                <a:endParaRPr lang="en-US" sz="800" b="1" dirty="0">
                  <a:solidFill>
                    <a:prstClr val="black"/>
                  </a:solidFill>
                  <a:latin typeface="Comic Sans MS" pitchFamily="66" charset="0"/>
                </a:endParaRPr>
              </a:p>
            </p:txBody>
          </p:sp>
        </p:grpSp>
        <p:grpSp>
          <p:nvGrpSpPr>
            <p:cNvPr id="153" name="Group 192"/>
            <p:cNvGrpSpPr>
              <a:grpSpLocks/>
            </p:cNvGrpSpPr>
            <p:nvPr/>
          </p:nvGrpSpPr>
          <p:grpSpPr bwMode="auto">
            <a:xfrm>
              <a:off x="2841236" y="5773948"/>
              <a:ext cx="2415125" cy="221194"/>
              <a:chOff x="2841236" y="5773948"/>
              <a:chExt cx="2415125" cy="221194"/>
            </a:xfrm>
          </p:grpSpPr>
          <p:sp>
            <p:nvSpPr>
              <p:cNvPr id="15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55" name="Group 191"/>
              <p:cNvGrpSpPr>
                <a:grpSpLocks/>
              </p:cNvGrpSpPr>
              <p:nvPr/>
            </p:nvGrpSpPr>
            <p:grpSpPr bwMode="auto">
              <a:xfrm>
                <a:off x="2841236" y="5779698"/>
                <a:ext cx="1280160" cy="215444"/>
                <a:chOff x="2841236" y="5779698"/>
                <a:chExt cx="1280160" cy="215444"/>
              </a:xfrm>
            </p:grpSpPr>
            <p:pic>
              <p:nvPicPr>
                <p:cNvPr id="156"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162" name="Group 230"/>
          <p:cNvGrpSpPr>
            <a:grpSpLocks/>
          </p:cNvGrpSpPr>
          <p:nvPr/>
        </p:nvGrpSpPr>
        <p:grpSpPr bwMode="auto">
          <a:xfrm>
            <a:off x="1803009" y="5013401"/>
            <a:ext cx="5894388" cy="223837"/>
            <a:chOff x="-637082" y="5770953"/>
            <a:chExt cx="5893443" cy="224189"/>
          </a:xfrm>
        </p:grpSpPr>
        <p:grpSp>
          <p:nvGrpSpPr>
            <p:cNvPr id="163" name="Group 195"/>
            <p:cNvGrpSpPr>
              <a:grpSpLocks/>
            </p:cNvGrpSpPr>
            <p:nvPr/>
          </p:nvGrpSpPr>
          <p:grpSpPr bwMode="auto">
            <a:xfrm>
              <a:off x="-637082" y="5770953"/>
              <a:ext cx="3266109" cy="221314"/>
              <a:chOff x="-637082" y="5788205"/>
              <a:chExt cx="3266109" cy="221314"/>
            </a:xfrm>
          </p:grpSpPr>
          <p:grpSp>
            <p:nvGrpSpPr>
              <p:cNvPr id="169" name="Group 194"/>
              <p:cNvGrpSpPr>
                <a:grpSpLocks/>
              </p:cNvGrpSpPr>
              <p:nvPr/>
            </p:nvGrpSpPr>
            <p:grpSpPr bwMode="auto">
              <a:xfrm>
                <a:off x="-637082" y="5788205"/>
                <a:ext cx="3266109" cy="215668"/>
                <a:chOff x="-637082" y="5788205"/>
                <a:chExt cx="3266109" cy="215668"/>
              </a:xfrm>
            </p:grpSpPr>
            <p:pic>
              <p:nvPicPr>
                <p:cNvPr id="17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1" action="ppaction://hlinksldjump"/>
                    </a:rPr>
                    <a:t>Anti-Alias Chassis (LSC)</a:t>
                  </a:r>
                  <a:endParaRPr lang="en-US" sz="800" b="1" dirty="0">
                    <a:solidFill>
                      <a:prstClr val="black"/>
                    </a:solidFill>
                    <a:latin typeface="Comic Sans MS" pitchFamily="66" charset="0"/>
                  </a:endParaRPr>
                </a:p>
              </p:txBody>
            </p:sp>
          </p:grpSp>
          <p:sp>
            <p:nvSpPr>
              <p:cNvPr id="1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164" name="Group 192"/>
            <p:cNvGrpSpPr>
              <a:grpSpLocks/>
            </p:cNvGrpSpPr>
            <p:nvPr/>
          </p:nvGrpSpPr>
          <p:grpSpPr bwMode="auto">
            <a:xfrm>
              <a:off x="2841236" y="5773948"/>
              <a:ext cx="2415125" cy="221194"/>
              <a:chOff x="2841236" y="5773948"/>
              <a:chExt cx="2415125" cy="221194"/>
            </a:xfrm>
          </p:grpSpPr>
          <p:sp>
            <p:nvSpPr>
              <p:cNvPr id="1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66" name="Group 191"/>
              <p:cNvGrpSpPr>
                <a:grpSpLocks/>
              </p:cNvGrpSpPr>
              <p:nvPr/>
            </p:nvGrpSpPr>
            <p:grpSpPr bwMode="auto">
              <a:xfrm>
                <a:off x="2841236" y="5779698"/>
                <a:ext cx="1280160" cy="215444"/>
                <a:chOff x="2841236" y="5779698"/>
                <a:chExt cx="1280160" cy="215444"/>
              </a:xfrm>
            </p:grpSpPr>
            <p:pic>
              <p:nvPicPr>
                <p:cNvPr id="16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173" name="Group 230"/>
          <p:cNvGrpSpPr>
            <a:grpSpLocks/>
          </p:cNvGrpSpPr>
          <p:nvPr/>
        </p:nvGrpSpPr>
        <p:grpSpPr bwMode="auto">
          <a:xfrm>
            <a:off x="1804039" y="4900337"/>
            <a:ext cx="5894388" cy="223837"/>
            <a:chOff x="-637082" y="5770953"/>
            <a:chExt cx="5893443" cy="224189"/>
          </a:xfrm>
        </p:grpSpPr>
        <p:grpSp>
          <p:nvGrpSpPr>
            <p:cNvPr id="174" name="Group 195"/>
            <p:cNvGrpSpPr>
              <a:grpSpLocks/>
            </p:cNvGrpSpPr>
            <p:nvPr/>
          </p:nvGrpSpPr>
          <p:grpSpPr bwMode="auto">
            <a:xfrm>
              <a:off x="-637082" y="5770953"/>
              <a:ext cx="3266109" cy="221314"/>
              <a:chOff x="-637082" y="5788205"/>
              <a:chExt cx="3266109" cy="221314"/>
            </a:xfrm>
          </p:grpSpPr>
          <p:grpSp>
            <p:nvGrpSpPr>
              <p:cNvPr id="180" name="Group 194"/>
              <p:cNvGrpSpPr>
                <a:grpSpLocks/>
              </p:cNvGrpSpPr>
              <p:nvPr/>
            </p:nvGrpSpPr>
            <p:grpSpPr bwMode="auto">
              <a:xfrm>
                <a:off x="-637082" y="5788205"/>
                <a:ext cx="3266109" cy="215668"/>
                <a:chOff x="-637082" y="5788205"/>
                <a:chExt cx="3266109" cy="215668"/>
              </a:xfrm>
            </p:grpSpPr>
            <p:pic>
              <p:nvPicPr>
                <p:cNvPr id="182"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3" action="ppaction://hlinksldjump"/>
                    </a:rPr>
                    <a:t>Anti-Alias Chassis (LSC)</a:t>
                  </a:r>
                  <a:endParaRPr lang="en-US" sz="800" b="1" dirty="0">
                    <a:solidFill>
                      <a:prstClr val="black"/>
                    </a:solidFill>
                    <a:latin typeface="Comic Sans MS" pitchFamily="66" charset="0"/>
                  </a:endParaRPr>
                </a:p>
              </p:txBody>
            </p:sp>
          </p:grpSp>
          <p:sp>
            <p:nvSpPr>
              <p:cNvPr id="18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175" name="Group 192"/>
            <p:cNvGrpSpPr>
              <a:grpSpLocks/>
            </p:cNvGrpSpPr>
            <p:nvPr/>
          </p:nvGrpSpPr>
          <p:grpSpPr bwMode="auto">
            <a:xfrm>
              <a:off x="2841236" y="5773948"/>
              <a:ext cx="2415125" cy="221194"/>
              <a:chOff x="2841236" y="5773948"/>
              <a:chExt cx="2415125" cy="221194"/>
            </a:xfrm>
          </p:grpSpPr>
          <p:sp>
            <p:nvSpPr>
              <p:cNvPr id="17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77" name="Group 191"/>
              <p:cNvGrpSpPr>
                <a:grpSpLocks/>
              </p:cNvGrpSpPr>
              <p:nvPr/>
            </p:nvGrpSpPr>
            <p:grpSpPr bwMode="auto">
              <a:xfrm>
                <a:off x="2841236" y="5779698"/>
                <a:ext cx="1280160" cy="215444"/>
                <a:chOff x="2841236" y="5779698"/>
                <a:chExt cx="1280160" cy="215444"/>
              </a:xfrm>
            </p:grpSpPr>
            <p:pic>
              <p:nvPicPr>
                <p:cNvPr id="178"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184" name="Group 230"/>
          <p:cNvGrpSpPr>
            <a:grpSpLocks/>
          </p:cNvGrpSpPr>
          <p:nvPr/>
        </p:nvGrpSpPr>
        <p:grpSpPr bwMode="auto">
          <a:xfrm>
            <a:off x="1800307" y="3234203"/>
            <a:ext cx="5894388" cy="223837"/>
            <a:chOff x="-637082" y="5770953"/>
            <a:chExt cx="5893443" cy="224189"/>
          </a:xfrm>
        </p:grpSpPr>
        <p:grpSp>
          <p:nvGrpSpPr>
            <p:cNvPr id="185" name="Group 195"/>
            <p:cNvGrpSpPr>
              <a:grpSpLocks/>
            </p:cNvGrpSpPr>
            <p:nvPr/>
          </p:nvGrpSpPr>
          <p:grpSpPr bwMode="auto">
            <a:xfrm>
              <a:off x="-637082" y="5770953"/>
              <a:ext cx="3266109" cy="221314"/>
              <a:chOff x="-637082" y="5788205"/>
              <a:chExt cx="3266109" cy="221314"/>
            </a:xfrm>
          </p:grpSpPr>
          <p:grpSp>
            <p:nvGrpSpPr>
              <p:cNvPr id="191" name="Group 194"/>
              <p:cNvGrpSpPr>
                <a:grpSpLocks/>
              </p:cNvGrpSpPr>
              <p:nvPr/>
            </p:nvGrpSpPr>
            <p:grpSpPr bwMode="auto">
              <a:xfrm>
                <a:off x="-637082" y="5788205"/>
                <a:ext cx="3266109" cy="215668"/>
                <a:chOff x="-637082" y="5788205"/>
                <a:chExt cx="3266109" cy="215668"/>
              </a:xfrm>
            </p:grpSpPr>
            <p:pic>
              <p:nvPicPr>
                <p:cNvPr id="193"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4" action="ppaction://hlinksldjump"/>
                    </a:rPr>
                    <a:t>Anti-Alias Chassis (ASC)</a:t>
                  </a:r>
                  <a:endParaRPr lang="en-US" sz="800" b="1" dirty="0">
                    <a:solidFill>
                      <a:prstClr val="black"/>
                    </a:solidFill>
                    <a:latin typeface="Comic Sans MS" pitchFamily="66" charset="0"/>
                  </a:endParaRPr>
                </a:p>
              </p:txBody>
            </p:sp>
          </p:grpSp>
          <p:sp>
            <p:nvSpPr>
              <p:cNvPr id="19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±18@0.5A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195" name="Group 230"/>
          <p:cNvGrpSpPr>
            <a:grpSpLocks/>
          </p:cNvGrpSpPr>
          <p:nvPr/>
        </p:nvGrpSpPr>
        <p:grpSpPr bwMode="auto">
          <a:xfrm>
            <a:off x="1795395" y="3130971"/>
            <a:ext cx="5894388" cy="223837"/>
            <a:chOff x="-637082" y="5770953"/>
            <a:chExt cx="5893443" cy="224189"/>
          </a:xfrm>
        </p:grpSpPr>
        <p:grpSp>
          <p:nvGrpSpPr>
            <p:cNvPr id="196" name="Group 195"/>
            <p:cNvGrpSpPr>
              <a:grpSpLocks/>
            </p:cNvGrpSpPr>
            <p:nvPr/>
          </p:nvGrpSpPr>
          <p:grpSpPr bwMode="auto">
            <a:xfrm>
              <a:off x="-637082" y="5770953"/>
              <a:ext cx="3266109" cy="221314"/>
              <a:chOff x="-637082" y="5788205"/>
              <a:chExt cx="3266109" cy="221314"/>
            </a:xfrm>
          </p:grpSpPr>
          <p:grpSp>
            <p:nvGrpSpPr>
              <p:cNvPr id="202" name="Group 194"/>
              <p:cNvGrpSpPr>
                <a:grpSpLocks/>
              </p:cNvGrpSpPr>
              <p:nvPr/>
            </p:nvGrpSpPr>
            <p:grpSpPr bwMode="auto">
              <a:xfrm>
                <a:off x="-637082" y="5788205"/>
                <a:ext cx="3266109" cy="215668"/>
                <a:chOff x="-637082" y="5788205"/>
                <a:chExt cx="3266109" cy="215668"/>
              </a:xfrm>
            </p:grpSpPr>
            <p:pic>
              <p:nvPicPr>
                <p:cNvPr id="204"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5" action="ppaction://hlinksldjump"/>
                    </a:rPr>
                    <a:t>Anti-Alias Chassis (ASC)</a:t>
                  </a:r>
                  <a:endParaRPr lang="en-US" sz="800" b="1" dirty="0">
                    <a:solidFill>
                      <a:prstClr val="black"/>
                    </a:solidFill>
                    <a:latin typeface="Comic Sans MS" pitchFamily="66" charset="0"/>
                  </a:endParaRPr>
                </a:p>
              </p:txBody>
            </p:sp>
          </p:grpSp>
          <p:sp>
            <p:nvSpPr>
              <p:cNvPr id="20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197" name="Group 192"/>
            <p:cNvGrpSpPr>
              <a:grpSpLocks/>
            </p:cNvGrpSpPr>
            <p:nvPr/>
          </p:nvGrpSpPr>
          <p:grpSpPr bwMode="auto">
            <a:xfrm>
              <a:off x="2841236" y="5773948"/>
              <a:ext cx="2415125" cy="221194"/>
              <a:chOff x="2841236" y="5773948"/>
              <a:chExt cx="2415125" cy="221194"/>
            </a:xfrm>
          </p:grpSpPr>
          <p:sp>
            <p:nvSpPr>
              <p:cNvPr id="19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199" name="Group 191"/>
              <p:cNvGrpSpPr>
                <a:grpSpLocks/>
              </p:cNvGrpSpPr>
              <p:nvPr/>
            </p:nvGrpSpPr>
            <p:grpSpPr bwMode="auto">
              <a:xfrm>
                <a:off x="2841236" y="5779698"/>
                <a:ext cx="1280160" cy="215444"/>
                <a:chOff x="2841236" y="5779698"/>
                <a:chExt cx="1280160" cy="215444"/>
              </a:xfrm>
            </p:grpSpPr>
            <p:pic>
              <p:nvPicPr>
                <p:cNvPr id="200"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06" name="Group 230"/>
          <p:cNvGrpSpPr>
            <a:grpSpLocks/>
          </p:cNvGrpSpPr>
          <p:nvPr/>
        </p:nvGrpSpPr>
        <p:grpSpPr bwMode="auto">
          <a:xfrm>
            <a:off x="1795395" y="3022819"/>
            <a:ext cx="5894388" cy="223837"/>
            <a:chOff x="-637082" y="5770953"/>
            <a:chExt cx="5893443" cy="224189"/>
          </a:xfrm>
        </p:grpSpPr>
        <p:grpSp>
          <p:nvGrpSpPr>
            <p:cNvPr id="207" name="Group 195"/>
            <p:cNvGrpSpPr>
              <a:grpSpLocks/>
            </p:cNvGrpSpPr>
            <p:nvPr/>
          </p:nvGrpSpPr>
          <p:grpSpPr bwMode="auto">
            <a:xfrm>
              <a:off x="-637082" y="5770953"/>
              <a:ext cx="3266109" cy="221314"/>
              <a:chOff x="-637082" y="5788205"/>
              <a:chExt cx="3266109" cy="221314"/>
            </a:xfrm>
          </p:grpSpPr>
          <p:grpSp>
            <p:nvGrpSpPr>
              <p:cNvPr id="213" name="Group 194"/>
              <p:cNvGrpSpPr>
                <a:grpSpLocks/>
              </p:cNvGrpSpPr>
              <p:nvPr/>
            </p:nvGrpSpPr>
            <p:grpSpPr bwMode="auto">
              <a:xfrm>
                <a:off x="-637082" y="5788205"/>
                <a:ext cx="3266109" cy="215668"/>
                <a:chOff x="-637082" y="5788205"/>
                <a:chExt cx="3266109" cy="215668"/>
              </a:xfrm>
            </p:grpSpPr>
            <p:pic>
              <p:nvPicPr>
                <p:cNvPr id="215"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6" action="ppaction://hlinksldjump"/>
                    </a:rPr>
                    <a:t>Anti-Alias Chassis (ASC)</a:t>
                  </a:r>
                  <a:endParaRPr lang="en-US" sz="800" b="1" dirty="0">
                    <a:solidFill>
                      <a:prstClr val="black"/>
                    </a:solidFill>
                    <a:latin typeface="Comic Sans MS" pitchFamily="66" charset="0"/>
                  </a:endParaRPr>
                </a:p>
              </p:txBody>
            </p:sp>
          </p:grpSp>
          <p:sp>
            <p:nvSpPr>
              <p:cNvPr id="21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208" name="Group 192"/>
            <p:cNvGrpSpPr>
              <a:grpSpLocks/>
            </p:cNvGrpSpPr>
            <p:nvPr/>
          </p:nvGrpSpPr>
          <p:grpSpPr bwMode="auto">
            <a:xfrm>
              <a:off x="2841236" y="5773948"/>
              <a:ext cx="2415125" cy="221194"/>
              <a:chOff x="2841236" y="5773948"/>
              <a:chExt cx="2415125" cy="221194"/>
            </a:xfrm>
          </p:grpSpPr>
          <p:sp>
            <p:nvSpPr>
              <p:cNvPr id="20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10" name="Group 191"/>
              <p:cNvGrpSpPr>
                <a:grpSpLocks/>
              </p:cNvGrpSpPr>
              <p:nvPr/>
            </p:nvGrpSpPr>
            <p:grpSpPr bwMode="auto">
              <a:xfrm>
                <a:off x="2841236" y="5779698"/>
                <a:ext cx="1280160" cy="215444"/>
                <a:chOff x="2841236" y="5779698"/>
                <a:chExt cx="1280160" cy="215444"/>
              </a:xfrm>
            </p:grpSpPr>
            <p:pic>
              <p:nvPicPr>
                <p:cNvPr id="21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17" name="Group 230"/>
          <p:cNvGrpSpPr>
            <a:grpSpLocks/>
          </p:cNvGrpSpPr>
          <p:nvPr/>
        </p:nvGrpSpPr>
        <p:grpSpPr bwMode="auto">
          <a:xfrm>
            <a:off x="1793491" y="2916579"/>
            <a:ext cx="5894388" cy="223837"/>
            <a:chOff x="-637082" y="5770953"/>
            <a:chExt cx="5893443" cy="224189"/>
          </a:xfrm>
        </p:grpSpPr>
        <p:grpSp>
          <p:nvGrpSpPr>
            <p:cNvPr id="218" name="Group 217"/>
            <p:cNvGrpSpPr>
              <a:grpSpLocks/>
            </p:cNvGrpSpPr>
            <p:nvPr/>
          </p:nvGrpSpPr>
          <p:grpSpPr bwMode="auto">
            <a:xfrm>
              <a:off x="-637082" y="5770953"/>
              <a:ext cx="3266109" cy="221314"/>
              <a:chOff x="-637082" y="5788205"/>
              <a:chExt cx="3266109" cy="221314"/>
            </a:xfrm>
          </p:grpSpPr>
          <p:grpSp>
            <p:nvGrpSpPr>
              <p:cNvPr id="224" name="Group 194"/>
              <p:cNvGrpSpPr>
                <a:grpSpLocks/>
              </p:cNvGrpSpPr>
              <p:nvPr/>
            </p:nvGrpSpPr>
            <p:grpSpPr bwMode="auto">
              <a:xfrm>
                <a:off x="-637082" y="5788205"/>
                <a:ext cx="3266109" cy="215668"/>
                <a:chOff x="-637082" y="5788205"/>
                <a:chExt cx="3266109" cy="215668"/>
              </a:xfrm>
            </p:grpSpPr>
            <p:pic>
              <p:nvPicPr>
                <p:cNvPr id="226"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7" action="ppaction://hlinksldjump"/>
                    </a:rPr>
                    <a:t>Anti-Alias Chassis (ASC)</a:t>
                  </a:r>
                  <a:endParaRPr lang="en-US" sz="800" b="1" dirty="0">
                    <a:solidFill>
                      <a:prstClr val="black"/>
                    </a:solidFill>
                    <a:latin typeface="Comic Sans MS" pitchFamily="66" charset="0"/>
                  </a:endParaRPr>
                </a:p>
              </p:txBody>
            </p:sp>
          </p:grpSp>
          <p:sp>
            <p:nvSpPr>
              <p:cNvPr id="2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219" name="Group 192"/>
            <p:cNvGrpSpPr>
              <a:grpSpLocks/>
            </p:cNvGrpSpPr>
            <p:nvPr/>
          </p:nvGrpSpPr>
          <p:grpSpPr bwMode="auto">
            <a:xfrm>
              <a:off x="2841236" y="5773948"/>
              <a:ext cx="2415125" cy="221194"/>
              <a:chOff x="2841236" y="5773948"/>
              <a:chExt cx="2415125" cy="221194"/>
            </a:xfrm>
          </p:grpSpPr>
          <p:sp>
            <p:nvSpPr>
              <p:cNvPr id="2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21" name="Group 191"/>
              <p:cNvGrpSpPr>
                <a:grpSpLocks/>
              </p:cNvGrpSpPr>
              <p:nvPr/>
            </p:nvGrpSpPr>
            <p:grpSpPr bwMode="auto">
              <a:xfrm>
                <a:off x="2841236" y="5779698"/>
                <a:ext cx="1280160" cy="215444"/>
                <a:chOff x="2841236" y="5779698"/>
                <a:chExt cx="1280160" cy="215444"/>
              </a:xfrm>
            </p:grpSpPr>
            <p:pic>
              <p:nvPicPr>
                <p:cNvPr id="222"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28" name="Group 230"/>
          <p:cNvGrpSpPr>
            <a:grpSpLocks/>
          </p:cNvGrpSpPr>
          <p:nvPr/>
        </p:nvGrpSpPr>
        <p:grpSpPr bwMode="auto">
          <a:xfrm>
            <a:off x="1795395" y="2806515"/>
            <a:ext cx="5894388" cy="223837"/>
            <a:chOff x="-637082" y="5770953"/>
            <a:chExt cx="5893443" cy="224189"/>
          </a:xfrm>
        </p:grpSpPr>
        <p:grpSp>
          <p:nvGrpSpPr>
            <p:cNvPr id="229" name="Group 195"/>
            <p:cNvGrpSpPr>
              <a:grpSpLocks/>
            </p:cNvGrpSpPr>
            <p:nvPr/>
          </p:nvGrpSpPr>
          <p:grpSpPr bwMode="auto">
            <a:xfrm>
              <a:off x="-637082" y="5770953"/>
              <a:ext cx="3266109" cy="221314"/>
              <a:chOff x="-637082" y="5788205"/>
              <a:chExt cx="3266109" cy="221314"/>
            </a:xfrm>
          </p:grpSpPr>
          <p:grpSp>
            <p:nvGrpSpPr>
              <p:cNvPr id="235" name="Group 194"/>
              <p:cNvGrpSpPr>
                <a:grpSpLocks/>
              </p:cNvGrpSpPr>
              <p:nvPr/>
            </p:nvGrpSpPr>
            <p:grpSpPr bwMode="auto">
              <a:xfrm>
                <a:off x="-637082" y="5788205"/>
                <a:ext cx="3266109" cy="215668"/>
                <a:chOff x="-637082" y="5788205"/>
                <a:chExt cx="3266109" cy="215668"/>
              </a:xfrm>
            </p:grpSpPr>
            <p:pic>
              <p:nvPicPr>
                <p:cNvPr id="23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8" action="ppaction://hlinksldjump"/>
                    </a:rPr>
                    <a:t>Anti-Alias Chassis (ASC)</a:t>
                  </a:r>
                  <a:endParaRPr lang="en-US" sz="800" b="1" dirty="0">
                    <a:solidFill>
                      <a:prstClr val="black"/>
                    </a:solidFill>
                    <a:latin typeface="Comic Sans MS" pitchFamily="66" charset="0"/>
                  </a:endParaRPr>
                </a:p>
              </p:txBody>
            </p:sp>
          </p:grpSp>
          <p:sp>
            <p:nvSpPr>
              <p:cNvPr id="23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230" name="Group 192"/>
            <p:cNvGrpSpPr>
              <a:grpSpLocks/>
            </p:cNvGrpSpPr>
            <p:nvPr/>
          </p:nvGrpSpPr>
          <p:grpSpPr bwMode="auto">
            <a:xfrm>
              <a:off x="2841236" y="5773948"/>
              <a:ext cx="2415125" cy="221194"/>
              <a:chOff x="2841236" y="5773948"/>
              <a:chExt cx="2415125" cy="221194"/>
            </a:xfrm>
          </p:grpSpPr>
          <p:sp>
            <p:nvSpPr>
              <p:cNvPr id="23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±18@0.5A</a:t>
                </a:r>
              </a:p>
            </p:txBody>
          </p:sp>
          <p:grpSp>
            <p:nvGrpSpPr>
              <p:cNvPr id="232" name="Group 191"/>
              <p:cNvGrpSpPr>
                <a:grpSpLocks/>
              </p:cNvGrpSpPr>
              <p:nvPr/>
            </p:nvGrpSpPr>
            <p:grpSpPr bwMode="auto">
              <a:xfrm>
                <a:off x="2841236" y="5779698"/>
                <a:ext cx="1280160" cy="215444"/>
                <a:chOff x="2841236" y="5779698"/>
                <a:chExt cx="1280160" cy="215444"/>
              </a:xfrm>
            </p:grpSpPr>
            <p:pic>
              <p:nvPicPr>
                <p:cNvPr id="233"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39" name="Group 230"/>
          <p:cNvGrpSpPr>
            <a:grpSpLocks/>
          </p:cNvGrpSpPr>
          <p:nvPr/>
        </p:nvGrpSpPr>
        <p:grpSpPr bwMode="auto">
          <a:xfrm>
            <a:off x="1800315" y="2693451"/>
            <a:ext cx="5894388" cy="223837"/>
            <a:chOff x="-637082" y="5770953"/>
            <a:chExt cx="5893443" cy="224189"/>
          </a:xfrm>
        </p:grpSpPr>
        <p:grpSp>
          <p:nvGrpSpPr>
            <p:cNvPr id="240" name="Group 239"/>
            <p:cNvGrpSpPr>
              <a:grpSpLocks/>
            </p:cNvGrpSpPr>
            <p:nvPr/>
          </p:nvGrpSpPr>
          <p:grpSpPr bwMode="auto">
            <a:xfrm>
              <a:off x="-637082" y="5770953"/>
              <a:ext cx="3266109" cy="221314"/>
              <a:chOff x="-637082" y="5788205"/>
              <a:chExt cx="3266109" cy="221314"/>
            </a:xfrm>
          </p:grpSpPr>
          <p:grpSp>
            <p:nvGrpSpPr>
              <p:cNvPr id="246" name="Group 194"/>
              <p:cNvGrpSpPr>
                <a:grpSpLocks/>
              </p:cNvGrpSpPr>
              <p:nvPr/>
            </p:nvGrpSpPr>
            <p:grpSpPr bwMode="auto">
              <a:xfrm>
                <a:off x="-637082" y="5788205"/>
                <a:ext cx="3266109" cy="215668"/>
                <a:chOff x="-637082" y="5788205"/>
                <a:chExt cx="3266109" cy="215668"/>
              </a:xfrm>
            </p:grpSpPr>
            <p:pic>
              <p:nvPicPr>
                <p:cNvPr id="248"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9" action="ppaction://hlinksldjump"/>
                    </a:rPr>
                    <a:t>Anti-Alias Chassis (ASC)</a:t>
                  </a:r>
                  <a:endParaRPr lang="en-US" sz="800" b="1" dirty="0">
                    <a:solidFill>
                      <a:prstClr val="black"/>
                    </a:solidFill>
                    <a:latin typeface="Comic Sans MS" pitchFamily="66" charset="0"/>
                  </a:endParaRPr>
                </a:p>
              </p:txBody>
            </p:sp>
          </p:grpSp>
          <p:sp>
            <p:nvSpPr>
              <p:cNvPr id="24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241" name="Group 192"/>
            <p:cNvGrpSpPr>
              <a:grpSpLocks/>
            </p:cNvGrpSpPr>
            <p:nvPr/>
          </p:nvGrpSpPr>
          <p:grpSpPr bwMode="auto">
            <a:xfrm>
              <a:off x="2841236" y="5773948"/>
              <a:ext cx="2415125" cy="221194"/>
              <a:chOff x="2841236" y="5773948"/>
              <a:chExt cx="2415125" cy="221194"/>
            </a:xfrm>
          </p:grpSpPr>
          <p:sp>
            <p:nvSpPr>
              <p:cNvPr id="24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43" name="Group 191"/>
              <p:cNvGrpSpPr>
                <a:grpSpLocks/>
              </p:cNvGrpSpPr>
              <p:nvPr/>
            </p:nvGrpSpPr>
            <p:grpSpPr bwMode="auto">
              <a:xfrm>
                <a:off x="2841236" y="5779698"/>
                <a:ext cx="1280160" cy="215444"/>
                <a:chOff x="2841236" y="5779698"/>
                <a:chExt cx="1280160" cy="215444"/>
              </a:xfrm>
            </p:grpSpPr>
            <p:pic>
              <p:nvPicPr>
                <p:cNvPr id="244"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50" name="Group 230"/>
          <p:cNvGrpSpPr>
            <a:grpSpLocks/>
          </p:cNvGrpSpPr>
          <p:nvPr/>
        </p:nvGrpSpPr>
        <p:grpSpPr bwMode="auto">
          <a:xfrm>
            <a:off x="1802227" y="2580387"/>
            <a:ext cx="5894388" cy="223837"/>
            <a:chOff x="-637082" y="5770953"/>
            <a:chExt cx="5893443" cy="224189"/>
          </a:xfrm>
        </p:grpSpPr>
        <p:grpSp>
          <p:nvGrpSpPr>
            <p:cNvPr id="251" name="Group 250"/>
            <p:cNvGrpSpPr>
              <a:grpSpLocks/>
            </p:cNvGrpSpPr>
            <p:nvPr/>
          </p:nvGrpSpPr>
          <p:grpSpPr bwMode="auto">
            <a:xfrm>
              <a:off x="-637082" y="5770953"/>
              <a:ext cx="3266109" cy="221314"/>
              <a:chOff x="-637082" y="5788205"/>
              <a:chExt cx="3266109" cy="221314"/>
            </a:xfrm>
          </p:grpSpPr>
          <p:grpSp>
            <p:nvGrpSpPr>
              <p:cNvPr id="257" name="Group 194"/>
              <p:cNvGrpSpPr>
                <a:grpSpLocks/>
              </p:cNvGrpSpPr>
              <p:nvPr/>
            </p:nvGrpSpPr>
            <p:grpSpPr bwMode="auto">
              <a:xfrm>
                <a:off x="-637082" y="5788205"/>
                <a:ext cx="3266109" cy="215668"/>
                <a:chOff x="-637082" y="5788205"/>
                <a:chExt cx="3266109" cy="215668"/>
              </a:xfrm>
            </p:grpSpPr>
            <p:pic>
              <p:nvPicPr>
                <p:cNvPr id="259"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0" action="ppaction://hlinksldjump"/>
                    </a:rPr>
                    <a:t>Anti-Alias Chassis (ASC)</a:t>
                  </a:r>
                  <a:endParaRPr lang="en-US" sz="800" b="1" dirty="0">
                    <a:solidFill>
                      <a:prstClr val="black"/>
                    </a:solidFill>
                    <a:latin typeface="Comic Sans MS" pitchFamily="66" charset="0"/>
                  </a:endParaRPr>
                </a:p>
              </p:txBody>
            </p:sp>
          </p:grpSp>
          <p:sp>
            <p:nvSpPr>
              <p:cNvPr id="25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252" name="Group 192"/>
            <p:cNvGrpSpPr>
              <a:grpSpLocks/>
            </p:cNvGrpSpPr>
            <p:nvPr/>
          </p:nvGrpSpPr>
          <p:grpSpPr bwMode="auto">
            <a:xfrm>
              <a:off x="2841236" y="5773948"/>
              <a:ext cx="2415125" cy="221194"/>
              <a:chOff x="2841236" y="5773948"/>
              <a:chExt cx="2415125" cy="221194"/>
            </a:xfrm>
          </p:grpSpPr>
          <p:sp>
            <p:nvSpPr>
              <p:cNvPr id="25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54" name="Group 191"/>
              <p:cNvGrpSpPr>
                <a:grpSpLocks/>
              </p:cNvGrpSpPr>
              <p:nvPr/>
            </p:nvGrpSpPr>
            <p:grpSpPr bwMode="auto">
              <a:xfrm>
                <a:off x="2841236" y="5779698"/>
                <a:ext cx="1280160" cy="215444"/>
                <a:chOff x="2841236" y="5779698"/>
                <a:chExt cx="1280160" cy="215444"/>
              </a:xfrm>
            </p:grpSpPr>
            <p:pic>
              <p:nvPicPr>
                <p:cNvPr id="255"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61" name="Group 230"/>
          <p:cNvGrpSpPr>
            <a:grpSpLocks/>
          </p:cNvGrpSpPr>
          <p:nvPr/>
        </p:nvGrpSpPr>
        <p:grpSpPr bwMode="auto">
          <a:xfrm>
            <a:off x="1800323" y="2464315"/>
            <a:ext cx="5894388" cy="223837"/>
            <a:chOff x="-637082" y="5770953"/>
            <a:chExt cx="5893443" cy="224189"/>
          </a:xfrm>
        </p:grpSpPr>
        <p:grpSp>
          <p:nvGrpSpPr>
            <p:cNvPr id="262" name="Group 261"/>
            <p:cNvGrpSpPr>
              <a:grpSpLocks/>
            </p:cNvGrpSpPr>
            <p:nvPr/>
          </p:nvGrpSpPr>
          <p:grpSpPr bwMode="auto">
            <a:xfrm>
              <a:off x="-637082" y="5770953"/>
              <a:ext cx="3266109" cy="221314"/>
              <a:chOff x="-637082" y="5788205"/>
              <a:chExt cx="3266109" cy="221314"/>
            </a:xfrm>
          </p:grpSpPr>
          <p:grpSp>
            <p:nvGrpSpPr>
              <p:cNvPr id="268" name="Group 194"/>
              <p:cNvGrpSpPr>
                <a:grpSpLocks/>
              </p:cNvGrpSpPr>
              <p:nvPr/>
            </p:nvGrpSpPr>
            <p:grpSpPr bwMode="auto">
              <a:xfrm>
                <a:off x="-637082" y="5788205"/>
                <a:ext cx="3266109" cy="215668"/>
                <a:chOff x="-637082" y="5788205"/>
                <a:chExt cx="3266109" cy="215668"/>
              </a:xfrm>
            </p:grpSpPr>
            <p:pic>
              <p:nvPicPr>
                <p:cNvPr id="270"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1" action="ppaction://hlinksldjump"/>
                    </a:rPr>
                    <a:t>Anti-Alias Chassis (ASC)</a:t>
                  </a:r>
                  <a:endParaRPr lang="en-US" sz="800" b="1" dirty="0">
                    <a:solidFill>
                      <a:prstClr val="black"/>
                    </a:solidFill>
                    <a:latin typeface="Comic Sans MS" pitchFamily="66" charset="0"/>
                  </a:endParaRPr>
                </a:p>
              </p:txBody>
            </p:sp>
          </p:grpSp>
          <p:sp>
            <p:nvSpPr>
              <p:cNvPr id="26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2"/>
                  </a:rPr>
                  <a:t>D0902783</a:t>
                </a:r>
                <a:endParaRPr lang="en-US" sz="800" b="1" dirty="0">
                  <a:solidFill>
                    <a:prstClr val="black"/>
                  </a:solidFill>
                  <a:latin typeface="Comic Sans MS" pitchFamily="66" charset="0"/>
                </a:endParaRPr>
              </a:p>
            </p:txBody>
          </p:sp>
        </p:grpSp>
        <p:grpSp>
          <p:nvGrpSpPr>
            <p:cNvPr id="263" name="Group 192"/>
            <p:cNvGrpSpPr>
              <a:grpSpLocks/>
            </p:cNvGrpSpPr>
            <p:nvPr/>
          </p:nvGrpSpPr>
          <p:grpSpPr bwMode="auto">
            <a:xfrm>
              <a:off x="2841236" y="5773948"/>
              <a:ext cx="2415125" cy="221194"/>
              <a:chOff x="2841236" y="5773948"/>
              <a:chExt cx="2415125" cy="221194"/>
            </a:xfrm>
          </p:grpSpPr>
          <p:sp>
            <p:nvSpPr>
              <p:cNvPr id="26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65" name="Group 191"/>
              <p:cNvGrpSpPr>
                <a:grpSpLocks/>
              </p:cNvGrpSpPr>
              <p:nvPr/>
            </p:nvGrpSpPr>
            <p:grpSpPr bwMode="auto">
              <a:xfrm>
                <a:off x="2841236" y="5779698"/>
                <a:ext cx="1280160" cy="215444"/>
                <a:chOff x="2841236" y="5779698"/>
                <a:chExt cx="1280160" cy="215444"/>
              </a:xfrm>
            </p:grpSpPr>
            <p:pic>
              <p:nvPicPr>
                <p:cNvPr id="266"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272" name="Group 311"/>
          <p:cNvGrpSpPr>
            <a:grpSpLocks/>
          </p:cNvGrpSpPr>
          <p:nvPr/>
        </p:nvGrpSpPr>
        <p:grpSpPr bwMode="auto">
          <a:xfrm>
            <a:off x="1866509" y="1347534"/>
            <a:ext cx="5830888" cy="223832"/>
            <a:chOff x="-577972" y="4827927"/>
            <a:chExt cx="5831468" cy="224065"/>
          </a:xfrm>
        </p:grpSpPr>
        <p:grpSp>
          <p:nvGrpSpPr>
            <p:cNvPr id="273" name="Group 254"/>
            <p:cNvGrpSpPr>
              <a:grpSpLocks/>
            </p:cNvGrpSpPr>
            <p:nvPr/>
          </p:nvGrpSpPr>
          <p:grpSpPr bwMode="auto">
            <a:xfrm>
              <a:off x="-577972" y="4827927"/>
              <a:ext cx="3201247" cy="221190"/>
              <a:chOff x="-577972" y="4827927"/>
              <a:chExt cx="3201247" cy="221190"/>
            </a:xfrm>
          </p:grpSpPr>
          <p:pic>
            <p:nvPicPr>
              <p:cNvPr id="278"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9" name="TextBox 318"/>
              <p:cNvSpPr txBox="1">
                <a:spLocks noChangeArrowheads="1"/>
              </p:cNvSpPr>
              <p:nvPr/>
            </p:nvSpPr>
            <p:spPr bwMode="auto">
              <a:xfrm>
                <a:off x="-577972" y="4827927"/>
                <a:ext cx="19237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Beam Diverter Controller</a:t>
                </a:r>
                <a:endParaRPr lang="en-US" sz="800" b="1" dirty="0">
                  <a:latin typeface="Comic Sans MS" pitchFamily="66" charset="0"/>
                </a:endParaRPr>
              </a:p>
            </p:txBody>
          </p:sp>
          <p:sp>
            <p:nvSpPr>
              <p:cNvPr id="280" name="TextBox 319"/>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74" name="Group 255"/>
            <p:cNvGrpSpPr>
              <a:grpSpLocks/>
            </p:cNvGrpSpPr>
            <p:nvPr/>
          </p:nvGrpSpPr>
          <p:grpSpPr bwMode="auto">
            <a:xfrm>
              <a:off x="2835486" y="4830798"/>
              <a:ext cx="2418010" cy="221194"/>
              <a:chOff x="2835486" y="4830798"/>
              <a:chExt cx="2418010" cy="221194"/>
            </a:xfrm>
          </p:grpSpPr>
          <p:pic>
            <p:nvPicPr>
              <p:cNvPr id="275"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 name="TextBox 315"/>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a:latin typeface="Comic Sans MS" pitchFamily="66" charset="0"/>
                  </a:rPr>
                  <a:t>1A</a:t>
                </a:r>
              </a:p>
            </p:txBody>
          </p:sp>
          <p:sp>
            <p:nvSpPr>
              <p:cNvPr id="277" name="TextBox 316"/>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81" name="Group 320"/>
          <p:cNvGrpSpPr>
            <a:grpSpLocks/>
          </p:cNvGrpSpPr>
          <p:nvPr/>
        </p:nvGrpSpPr>
        <p:grpSpPr bwMode="auto">
          <a:xfrm>
            <a:off x="2002727" y="1465311"/>
            <a:ext cx="5691188" cy="225425"/>
            <a:chOff x="-437080" y="4827922"/>
            <a:chExt cx="5690576" cy="224070"/>
          </a:xfrm>
        </p:grpSpPr>
        <p:grpSp>
          <p:nvGrpSpPr>
            <p:cNvPr id="282" name="Group 254"/>
            <p:cNvGrpSpPr>
              <a:grpSpLocks/>
            </p:cNvGrpSpPr>
            <p:nvPr/>
          </p:nvGrpSpPr>
          <p:grpSpPr bwMode="auto">
            <a:xfrm>
              <a:off x="-437080" y="4827922"/>
              <a:ext cx="3060355" cy="221195"/>
              <a:chOff x="-437080" y="4827922"/>
              <a:chExt cx="3060355" cy="221195"/>
            </a:xfrm>
          </p:grpSpPr>
          <p:pic>
            <p:nvPicPr>
              <p:cNvPr id="287"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TextBox 327"/>
              <p:cNvSpPr txBox="1">
                <a:spLocks noChangeArrowheads="1"/>
              </p:cNvSpPr>
              <p:nvPr/>
            </p:nvSpPr>
            <p:spPr bwMode="auto">
              <a:xfrm>
                <a:off x="-437080" y="4827922"/>
                <a:ext cx="17828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Beam Diverter Controller</a:t>
                </a:r>
              </a:p>
            </p:txBody>
          </p:sp>
          <p:sp>
            <p:nvSpPr>
              <p:cNvPr id="289" name="TextBox 328"/>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83" name="Group 255"/>
            <p:cNvGrpSpPr>
              <a:grpSpLocks/>
            </p:cNvGrpSpPr>
            <p:nvPr/>
          </p:nvGrpSpPr>
          <p:grpSpPr bwMode="auto">
            <a:xfrm>
              <a:off x="2835486" y="4830798"/>
              <a:ext cx="2418010" cy="221194"/>
              <a:chOff x="2835486" y="4830798"/>
              <a:chExt cx="2418010" cy="221194"/>
            </a:xfrm>
          </p:grpSpPr>
          <p:pic>
            <p:nvPicPr>
              <p:cNvPr id="284"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5" name="TextBox 324"/>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r>
                  <a:rPr lang="en-US" sz="800" b="1" dirty="0">
                    <a:latin typeface="Comic Sans MS" pitchFamily="66" charset="0"/>
                  </a:rPr>
                  <a:t>1A</a:t>
                </a:r>
              </a:p>
            </p:txBody>
          </p:sp>
          <p:sp>
            <p:nvSpPr>
              <p:cNvPr id="286" name="TextBox 325"/>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90" name="Group 230"/>
          <p:cNvGrpSpPr>
            <a:grpSpLocks/>
          </p:cNvGrpSpPr>
          <p:nvPr/>
        </p:nvGrpSpPr>
        <p:grpSpPr bwMode="auto">
          <a:xfrm>
            <a:off x="2198786" y="4126536"/>
            <a:ext cx="5495925" cy="223837"/>
            <a:chOff x="-238683" y="5771072"/>
            <a:chExt cx="5495044" cy="224070"/>
          </a:xfrm>
        </p:grpSpPr>
        <p:grpSp>
          <p:nvGrpSpPr>
            <p:cNvPr id="291" name="Group 195"/>
            <p:cNvGrpSpPr>
              <a:grpSpLocks/>
            </p:cNvGrpSpPr>
            <p:nvPr/>
          </p:nvGrpSpPr>
          <p:grpSpPr bwMode="auto">
            <a:xfrm>
              <a:off x="-238683" y="5771072"/>
              <a:ext cx="2867710" cy="221307"/>
              <a:chOff x="-238683" y="5788324"/>
              <a:chExt cx="2867710" cy="221307"/>
            </a:xfrm>
          </p:grpSpPr>
          <p:grpSp>
            <p:nvGrpSpPr>
              <p:cNvPr id="297" name="Group 194"/>
              <p:cNvGrpSpPr>
                <a:grpSpLocks/>
              </p:cNvGrpSpPr>
              <p:nvPr/>
            </p:nvGrpSpPr>
            <p:grpSpPr bwMode="auto">
              <a:xfrm>
                <a:off x="-238683" y="5788324"/>
                <a:ext cx="2867710" cy="215444"/>
                <a:chOff x="-238683" y="5788324"/>
                <a:chExt cx="2867710" cy="215444"/>
              </a:xfrm>
            </p:grpSpPr>
            <p:pic>
              <p:nvPicPr>
                <p:cNvPr id="299"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2" action="ppaction://hlinksldjump"/>
                    </a:rPr>
                    <a:t>Anti-Image Chassis (ASC)</a:t>
                  </a:r>
                  <a:endParaRPr lang="en-US" sz="800" b="1" dirty="0">
                    <a:solidFill>
                      <a:prstClr val="black"/>
                    </a:solidFill>
                    <a:latin typeface="Comic Sans MS" pitchFamily="66" charset="0"/>
                  </a:endParaRPr>
                </a:p>
              </p:txBody>
            </p:sp>
          </p:grpSp>
          <p:sp>
            <p:nvSpPr>
              <p:cNvPr id="298"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0"/>
                  </a:rPr>
                  <a:t>D070081</a:t>
                </a:r>
                <a:endParaRPr lang="en-US" sz="800" b="1" dirty="0">
                  <a:solidFill>
                    <a:prstClr val="black"/>
                  </a:solidFill>
                  <a:latin typeface="Comic Sans MS" pitchFamily="66" charset="0"/>
                </a:endParaRPr>
              </a:p>
            </p:txBody>
          </p:sp>
        </p:grpSp>
        <p:grpSp>
          <p:nvGrpSpPr>
            <p:cNvPr id="292" name="Group 192"/>
            <p:cNvGrpSpPr>
              <a:grpSpLocks/>
            </p:cNvGrpSpPr>
            <p:nvPr/>
          </p:nvGrpSpPr>
          <p:grpSpPr bwMode="auto">
            <a:xfrm>
              <a:off x="2841236" y="5773948"/>
              <a:ext cx="2415125" cy="221194"/>
              <a:chOff x="2841236" y="5773948"/>
              <a:chExt cx="2415125" cy="221194"/>
            </a:xfrm>
          </p:grpSpPr>
          <p:sp>
            <p:nvSpPr>
              <p:cNvPr id="2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294" name="Group 191"/>
              <p:cNvGrpSpPr>
                <a:grpSpLocks/>
              </p:cNvGrpSpPr>
              <p:nvPr/>
            </p:nvGrpSpPr>
            <p:grpSpPr bwMode="auto">
              <a:xfrm>
                <a:off x="2841236" y="5779698"/>
                <a:ext cx="1280160" cy="215444"/>
                <a:chOff x="2841236" y="5779698"/>
                <a:chExt cx="1280160" cy="215444"/>
              </a:xfrm>
            </p:grpSpPr>
            <p:pic>
              <p:nvPicPr>
                <p:cNvPr id="295"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01" name="Group 230"/>
          <p:cNvGrpSpPr>
            <a:grpSpLocks/>
          </p:cNvGrpSpPr>
          <p:nvPr/>
        </p:nvGrpSpPr>
        <p:grpSpPr bwMode="auto">
          <a:xfrm>
            <a:off x="2193874" y="4013472"/>
            <a:ext cx="5495925" cy="223837"/>
            <a:chOff x="-238683" y="5771072"/>
            <a:chExt cx="5495044" cy="224070"/>
          </a:xfrm>
        </p:grpSpPr>
        <p:grpSp>
          <p:nvGrpSpPr>
            <p:cNvPr id="302" name="Group 195"/>
            <p:cNvGrpSpPr>
              <a:grpSpLocks/>
            </p:cNvGrpSpPr>
            <p:nvPr/>
          </p:nvGrpSpPr>
          <p:grpSpPr bwMode="auto">
            <a:xfrm>
              <a:off x="-238683" y="5771072"/>
              <a:ext cx="2867710" cy="221307"/>
              <a:chOff x="-238683" y="5788324"/>
              <a:chExt cx="2867710" cy="221307"/>
            </a:xfrm>
          </p:grpSpPr>
          <p:grpSp>
            <p:nvGrpSpPr>
              <p:cNvPr id="308" name="Group 194"/>
              <p:cNvGrpSpPr>
                <a:grpSpLocks/>
              </p:cNvGrpSpPr>
              <p:nvPr/>
            </p:nvGrpSpPr>
            <p:grpSpPr bwMode="auto">
              <a:xfrm>
                <a:off x="-238683" y="5788324"/>
                <a:ext cx="2867710" cy="215444"/>
                <a:chOff x="-238683" y="5788324"/>
                <a:chExt cx="2867710" cy="215444"/>
              </a:xfrm>
            </p:grpSpPr>
            <p:pic>
              <p:nvPicPr>
                <p:cNvPr id="310"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33" action="ppaction://hlinksldjump"/>
                    </a:rPr>
                    <a:t>Anti-Image Chassis (ASC)</a:t>
                  </a:r>
                  <a:endParaRPr lang="en-US" sz="800" b="1" dirty="0">
                    <a:solidFill>
                      <a:prstClr val="black"/>
                    </a:solidFill>
                    <a:latin typeface="Comic Sans MS" pitchFamily="66" charset="0"/>
                  </a:endParaRPr>
                </a:p>
              </p:txBody>
            </p:sp>
          </p:grpSp>
          <p:sp>
            <p:nvSpPr>
              <p:cNvPr id="309"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20"/>
                  </a:rPr>
                  <a:t>D070081</a:t>
                </a:r>
                <a:endParaRPr lang="en-US" sz="800" b="1" dirty="0">
                  <a:solidFill>
                    <a:prstClr val="black"/>
                  </a:solidFill>
                  <a:latin typeface="Comic Sans MS" pitchFamily="66" charset="0"/>
                </a:endParaRPr>
              </a:p>
            </p:txBody>
          </p:sp>
        </p:grpSp>
        <p:grpSp>
          <p:nvGrpSpPr>
            <p:cNvPr id="303" name="Group 192"/>
            <p:cNvGrpSpPr>
              <a:grpSpLocks/>
            </p:cNvGrpSpPr>
            <p:nvPr/>
          </p:nvGrpSpPr>
          <p:grpSpPr bwMode="auto">
            <a:xfrm>
              <a:off x="2841236" y="5773948"/>
              <a:ext cx="2415125" cy="221194"/>
              <a:chOff x="2841236" y="5773948"/>
              <a:chExt cx="2415125" cy="221194"/>
            </a:xfrm>
          </p:grpSpPr>
          <p:sp>
            <p:nvSpPr>
              <p:cNvPr id="30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05" name="Group 191"/>
              <p:cNvGrpSpPr>
                <a:grpSpLocks/>
              </p:cNvGrpSpPr>
              <p:nvPr/>
            </p:nvGrpSpPr>
            <p:grpSpPr bwMode="auto">
              <a:xfrm>
                <a:off x="2841236" y="5779698"/>
                <a:ext cx="1280160" cy="215444"/>
                <a:chOff x="2841236" y="5779698"/>
                <a:chExt cx="1280160" cy="215444"/>
              </a:xfrm>
            </p:grpSpPr>
            <p:pic>
              <p:nvPicPr>
                <p:cNvPr id="306"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12" name="Group 197"/>
          <p:cNvGrpSpPr>
            <a:grpSpLocks/>
          </p:cNvGrpSpPr>
          <p:nvPr/>
        </p:nvGrpSpPr>
        <p:grpSpPr bwMode="auto">
          <a:xfrm>
            <a:off x="1722283" y="3792078"/>
            <a:ext cx="5967418" cy="223949"/>
            <a:chOff x="-711622" y="5770961"/>
            <a:chExt cx="5967983" cy="224181"/>
          </a:xfrm>
        </p:grpSpPr>
        <p:grpSp>
          <p:nvGrpSpPr>
            <p:cNvPr id="313" name="Group 195"/>
            <p:cNvGrpSpPr>
              <a:grpSpLocks/>
            </p:cNvGrpSpPr>
            <p:nvPr/>
          </p:nvGrpSpPr>
          <p:grpSpPr bwMode="auto">
            <a:xfrm>
              <a:off x="-711622" y="5770961"/>
              <a:ext cx="3340649" cy="221306"/>
              <a:chOff x="-711622" y="5788213"/>
              <a:chExt cx="3340649" cy="221306"/>
            </a:xfrm>
          </p:grpSpPr>
          <p:grpSp>
            <p:nvGrpSpPr>
              <p:cNvPr id="319" name="Group 194"/>
              <p:cNvGrpSpPr>
                <a:grpSpLocks/>
              </p:cNvGrpSpPr>
              <p:nvPr/>
            </p:nvGrpSpPr>
            <p:grpSpPr bwMode="auto">
              <a:xfrm>
                <a:off x="-711622" y="5788213"/>
                <a:ext cx="3340649" cy="215667"/>
                <a:chOff x="-711622" y="5788213"/>
                <a:chExt cx="3340649" cy="215667"/>
              </a:xfrm>
            </p:grpSpPr>
            <p:pic>
              <p:nvPicPr>
                <p:cNvPr id="32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4" action="ppaction://hlinksldjump"/>
                    </a:rPr>
                    <a:t>4-Channel Coil Driver (Tip/Tilt OMC)</a:t>
                  </a:r>
                  <a:endParaRPr lang="en-US" sz="800" b="1" dirty="0">
                    <a:latin typeface="Comic Sans MS" pitchFamily="66" charset="0"/>
                  </a:endParaRPr>
                </a:p>
              </p:txBody>
            </p:sp>
          </p:grpSp>
          <p:sp>
            <p:nvSpPr>
              <p:cNvPr id="320"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D1100687</a:t>
                </a:r>
                <a:endParaRPr lang="en-US" sz="800" b="1" dirty="0">
                  <a:latin typeface="Comic Sans MS" pitchFamily="66" charset="0"/>
                </a:endParaRPr>
              </a:p>
            </p:txBody>
          </p:sp>
        </p:grpSp>
        <p:grpSp>
          <p:nvGrpSpPr>
            <p:cNvPr id="314" name="Group 192"/>
            <p:cNvGrpSpPr>
              <a:grpSpLocks/>
            </p:cNvGrpSpPr>
            <p:nvPr/>
          </p:nvGrpSpPr>
          <p:grpSpPr bwMode="auto">
            <a:xfrm>
              <a:off x="2841236" y="5773948"/>
              <a:ext cx="2415125" cy="221194"/>
              <a:chOff x="2841236" y="5773948"/>
              <a:chExt cx="2415125" cy="221194"/>
            </a:xfrm>
          </p:grpSpPr>
          <p:sp>
            <p:nvSpPr>
              <p:cNvPr id="315"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16" name="Group 191"/>
              <p:cNvGrpSpPr>
                <a:grpSpLocks/>
              </p:cNvGrpSpPr>
              <p:nvPr/>
            </p:nvGrpSpPr>
            <p:grpSpPr bwMode="auto">
              <a:xfrm>
                <a:off x="2841236" y="5779698"/>
                <a:ext cx="1280160" cy="215444"/>
                <a:chOff x="2841236" y="5779698"/>
                <a:chExt cx="1280160" cy="215444"/>
              </a:xfrm>
            </p:grpSpPr>
            <p:pic>
              <p:nvPicPr>
                <p:cNvPr id="31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34" name="Group 197"/>
          <p:cNvGrpSpPr>
            <a:grpSpLocks/>
          </p:cNvGrpSpPr>
          <p:nvPr/>
        </p:nvGrpSpPr>
        <p:grpSpPr bwMode="auto">
          <a:xfrm>
            <a:off x="1722283" y="3674093"/>
            <a:ext cx="5967418" cy="223950"/>
            <a:chOff x="-711622" y="5770960"/>
            <a:chExt cx="5967983" cy="224182"/>
          </a:xfrm>
        </p:grpSpPr>
        <p:grpSp>
          <p:nvGrpSpPr>
            <p:cNvPr id="335" name="Group 195"/>
            <p:cNvGrpSpPr>
              <a:grpSpLocks/>
            </p:cNvGrpSpPr>
            <p:nvPr/>
          </p:nvGrpSpPr>
          <p:grpSpPr bwMode="auto">
            <a:xfrm>
              <a:off x="-711622" y="5770960"/>
              <a:ext cx="3340649" cy="221307"/>
              <a:chOff x="-711622" y="5788212"/>
              <a:chExt cx="3340649" cy="221307"/>
            </a:xfrm>
          </p:grpSpPr>
          <p:grpSp>
            <p:nvGrpSpPr>
              <p:cNvPr id="341" name="Group 194"/>
              <p:cNvGrpSpPr>
                <a:grpSpLocks/>
              </p:cNvGrpSpPr>
              <p:nvPr/>
            </p:nvGrpSpPr>
            <p:grpSpPr bwMode="auto">
              <a:xfrm>
                <a:off x="-711622" y="5788212"/>
                <a:ext cx="3340649" cy="215667"/>
                <a:chOff x="-711622" y="5788212"/>
                <a:chExt cx="3340649" cy="215667"/>
              </a:xfrm>
            </p:grpSpPr>
            <p:pic>
              <p:nvPicPr>
                <p:cNvPr id="343"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4" name="TextBox 207"/>
                <p:cNvSpPr txBox="1">
                  <a:spLocks noChangeArrowheads="1"/>
                </p:cNvSpPr>
                <p:nvPr/>
              </p:nvSpPr>
              <p:spPr bwMode="auto">
                <a:xfrm>
                  <a:off x="-711622" y="5788212"/>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5" action="ppaction://hlinksldjump"/>
                    </a:rPr>
                    <a:t>4-Channel Coil Driver (Tip/Tilt </a:t>
                  </a:r>
                  <a:r>
                    <a:rPr lang="en-US" sz="800" b="1" dirty="0" smtClean="0">
                      <a:latin typeface="Comic Sans MS" pitchFamily="66" charset="0"/>
                      <a:hlinkClick r:id="rId35" action="ppaction://hlinksldjump"/>
                    </a:rPr>
                    <a:t>OMC)</a:t>
                  </a:r>
                  <a:endParaRPr lang="en-US" sz="800" b="1" dirty="0">
                    <a:latin typeface="Comic Sans MS" pitchFamily="66" charset="0"/>
                  </a:endParaRPr>
                </a:p>
              </p:txBody>
            </p:sp>
          </p:grpSp>
          <p:sp>
            <p:nvSpPr>
              <p:cNvPr id="342"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D1100687</a:t>
                </a:r>
                <a:endParaRPr lang="en-US" sz="800" b="1" dirty="0">
                  <a:latin typeface="Comic Sans MS" pitchFamily="66" charset="0"/>
                </a:endParaRPr>
              </a:p>
            </p:txBody>
          </p:sp>
        </p:grpSp>
        <p:grpSp>
          <p:nvGrpSpPr>
            <p:cNvPr id="336" name="Group 192"/>
            <p:cNvGrpSpPr>
              <a:grpSpLocks/>
            </p:cNvGrpSpPr>
            <p:nvPr/>
          </p:nvGrpSpPr>
          <p:grpSpPr bwMode="auto">
            <a:xfrm>
              <a:off x="2841236" y="5773948"/>
              <a:ext cx="2415125" cy="221194"/>
              <a:chOff x="2841236" y="5773948"/>
              <a:chExt cx="2415125" cy="221194"/>
            </a:xfrm>
          </p:grpSpPr>
          <p:sp>
            <p:nvSpPr>
              <p:cNvPr id="337"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38" name="Group 191"/>
              <p:cNvGrpSpPr>
                <a:grpSpLocks/>
              </p:cNvGrpSpPr>
              <p:nvPr/>
            </p:nvGrpSpPr>
            <p:grpSpPr bwMode="auto">
              <a:xfrm>
                <a:off x="2841236" y="5779698"/>
                <a:ext cx="1280160" cy="215444"/>
                <a:chOff x="2841236" y="5779698"/>
                <a:chExt cx="1280160" cy="215444"/>
              </a:xfrm>
            </p:grpSpPr>
            <p:pic>
              <p:nvPicPr>
                <p:cNvPr id="339"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56" name="Group 197"/>
          <p:cNvGrpSpPr>
            <a:grpSpLocks/>
          </p:cNvGrpSpPr>
          <p:nvPr/>
        </p:nvGrpSpPr>
        <p:grpSpPr bwMode="auto">
          <a:xfrm>
            <a:off x="1727203" y="3561030"/>
            <a:ext cx="5967418" cy="223949"/>
            <a:chOff x="-711622" y="5770961"/>
            <a:chExt cx="5967983" cy="224181"/>
          </a:xfrm>
        </p:grpSpPr>
        <p:grpSp>
          <p:nvGrpSpPr>
            <p:cNvPr id="357" name="Group 195"/>
            <p:cNvGrpSpPr>
              <a:grpSpLocks/>
            </p:cNvGrpSpPr>
            <p:nvPr/>
          </p:nvGrpSpPr>
          <p:grpSpPr bwMode="auto">
            <a:xfrm>
              <a:off x="-711622" y="5770961"/>
              <a:ext cx="3340649" cy="221306"/>
              <a:chOff x="-711622" y="5788213"/>
              <a:chExt cx="3340649" cy="221306"/>
            </a:xfrm>
          </p:grpSpPr>
          <p:grpSp>
            <p:nvGrpSpPr>
              <p:cNvPr id="363" name="Group 194"/>
              <p:cNvGrpSpPr>
                <a:grpSpLocks/>
              </p:cNvGrpSpPr>
              <p:nvPr/>
            </p:nvGrpSpPr>
            <p:grpSpPr bwMode="auto">
              <a:xfrm>
                <a:off x="-711622" y="5788213"/>
                <a:ext cx="3340649" cy="215667"/>
                <a:chOff x="-711622" y="5788213"/>
                <a:chExt cx="3340649" cy="215667"/>
              </a:xfrm>
            </p:grpSpPr>
            <p:pic>
              <p:nvPicPr>
                <p:cNvPr id="365"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6"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6" action="ppaction://hlinksldjump"/>
                    </a:rPr>
                    <a:t>4-Channel Coil Driver (Tip/Tilt REFL)</a:t>
                  </a:r>
                  <a:endParaRPr lang="en-US" sz="800" b="1" dirty="0">
                    <a:latin typeface="Comic Sans MS" pitchFamily="66" charset="0"/>
                  </a:endParaRPr>
                </a:p>
              </p:txBody>
            </p:sp>
          </p:grpSp>
          <p:sp>
            <p:nvSpPr>
              <p:cNvPr id="36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D1100687</a:t>
                </a:r>
                <a:endParaRPr lang="en-US" sz="800" b="1" dirty="0">
                  <a:latin typeface="Comic Sans MS" pitchFamily="66" charset="0"/>
                </a:endParaRPr>
              </a:p>
            </p:txBody>
          </p:sp>
        </p:grpSp>
        <p:grpSp>
          <p:nvGrpSpPr>
            <p:cNvPr id="358" name="Group 192"/>
            <p:cNvGrpSpPr>
              <a:grpSpLocks/>
            </p:cNvGrpSpPr>
            <p:nvPr/>
          </p:nvGrpSpPr>
          <p:grpSpPr bwMode="auto">
            <a:xfrm>
              <a:off x="2841236" y="5773948"/>
              <a:ext cx="2415125" cy="221194"/>
              <a:chOff x="2841236" y="5773948"/>
              <a:chExt cx="2415125" cy="221194"/>
            </a:xfrm>
          </p:grpSpPr>
          <p:sp>
            <p:nvSpPr>
              <p:cNvPr id="35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60" name="Group 191"/>
              <p:cNvGrpSpPr>
                <a:grpSpLocks/>
              </p:cNvGrpSpPr>
              <p:nvPr/>
            </p:nvGrpSpPr>
            <p:grpSpPr bwMode="auto">
              <a:xfrm>
                <a:off x="2841236" y="5779698"/>
                <a:ext cx="1280160" cy="215444"/>
                <a:chOff x="2841236" y="5779698"/>
                <a:chExt cx="1280160" cy="215444"/>
              </a:xfrm>
            </p:grpSpPr>
            <p:pic>
              <p:nvPicPr>
                <p:cNvPr id="36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67" name="Group 197"/>
          <p:cNvGrpSpPr>
            <a:grpSpLocks/>
          </p:cNvGrpSpPr>
          <p:nvPr/>
        </p:nvGrpSpPr>
        <p:grpSpPr bwMode="auto">
          <a:xfrm>
            <a:off x="1722291" y="3447966"/>
            <a:ext cx="5967418" cy="223949"/>
            <a:chOff x="-711622" y="5770961"/>
            <a:chExt cx="5967983" cy="224181"/>
          </a:xfrm>
        </p:grpSpPr>
        <p:grpSp>
          <p:nvGrpSpPr>
            <p:cNvPr id="368" name="Group 195"/>
            <p:cNvGrpSpPr>
              <a:grpSpLocks/>
            </p:cNvGrpSpPr>
            <p:nvPr/>
          </p:nvGrpSpPr>
          <p:grpSpPr bwMode="auto">
            <a:xfrm>
              <a:off x="-711622" y="5770961"/>
              <a:ext cx="3340649" cy="221306"/>
              <a:chOff x="-711622" y="5788213"/>
              <a:chExt cx="3340649" cy="221306"/>
            </a:xfrm>
          </p:grpSpPr>
          <p:grpSp>
            <p:nvGrpSpPr>
              <p:cNvPr id="374" name="Group 194"/>
              <p:cNvGrpSpPr>
                <a:grpSpLocks/>
              </p:cNvGrpSpPr>
              <p:nvPr/>
            </p:nvGrpSpPr>
            <p:grpSpPr bwMode="auto">
              <a:xfrm>
                <a:off x="-711622" y="5788213"/>
                <a:ext cx="3340649" cy="215667"/>
                <a:chOff x="-711622" y="5788213"/>
                <a:chExt cx="3340649" cy="215667"/>
              </a:xfrm>
            </p:grpSpPr>
            <p:pic>
              <p:nvPicPr>
                <p:cNvPr id="376"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7"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7" action="ppaction://hlinksldjump"/>
                    </a:rPr>
                    <a:t>4-Channel Coil Driver (Tip/Tilt REFL)</a:t>
                  </a:r>
                  <a:endParaRPr lang="en-US" sz="800" b="1" dirty="0">
                    <a:latin typeface="Comic Sans MS" pitchFamily="66" charset="0"/>
                  </a:endParaRPr>
                </a:p>
              </p:txBody>
            </p:sp>
          </p:grpSp>
          <p:sp>
            <p:nvSpPr>
              <p:cNvPr id="375"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D1100687</a:t>
                </a:r>
                <a:endParaRPr lang="en-US" sz="800" b="1" dirty="0">
                  <a:latin typeface="Comic Sans MS" pitchFamily="66" charset="0"/>
                </a:endParaRPr>
              </a:p>
            </p:txBody>
          </p:sp>
        </p:grpSp>
        <p:grpSp>
          <p:nvGrpSpPr>
            <p:cNvPr id="369" name="Group 192"/>
            <p:cNvGrpSpPr>
              <a:grpSpLocks/>
            </p:cNvGrpSpPr>
            <p:nvPr/>
          </p:nvGrpSpPr>
          <p:grpSpPr bwMode="auto">
            <a:xfrm>
              <a:off x="2841236" y="5773948"/>
              <a:ext cx="2415125" cy="221194"/>
              <a:chOff x="2841236" y="5773948"/>
              <a:chExt cx="2415125" cy="221194"/>
            </a:xfrm>
          </p:grpSpPr>
          <p:sp>
            <p:nvSpPr>
              <p:cNvPr id="370"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71" name="Group 191"/>
              <p:cNvGrpSpPr>
                <a:grpSpLocks/>
              </p:cNvGrpSpPr>
              <p:nvPr/>
            </p:nvGrpSpPr>
            <p:grpSpPr bwMode="auto">
              <a:xfrm>
                <a:off x="2841236" y="5779698"/>
                <a:ext cx="1280160" cy="215444"/>
                <a:chOff x="2841236" y="5779698"/>
                <a:chExt cx="1280160" cy="215444"/>
              </a:xfrm>
            </p:grpSpPr>
            <p:pic>
              <p:nvPicPr>
                <p:cNvPr id="372"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3"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323" name="Picture 117">
            <a:hlinkClick r:id="" action="ppaction://noaction"/>
          </p:cNvPr>
          <p:cNvPicPr>
            <a:picLocks noChangeAspect="1" noChangeArrowheads="1"/>
          </p:cNvPicPr>
          <p:nvPr/>
        </p:nvPicPr>
        <p:blipFill>
          <a:blip r:embed="rId3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 name="Picture 118">
            <a:hlinkClick r:id="" action="ppaction://noaction"/>
          </p:cNvPr>
          <p:cNvPicPr>
            <a:picLocks noChangeAspect="1" noChangeArrowheads="1"/>
          </p:cNvPicPr>
          <p:nvPr/>
        </p:nvPicPr>
        <p:blipFill>
          <a:blip r:embed="rId39" cstate="print">
            <a:extLst>
              <a:ext uri="{28A0092B-C50C-407E-A947-70E740481C1C}">
                <a14:useLocalDpi xmlns:a14="http://schemas.microsoft.com/office/drawing/2010/main" val="0"/>
              </a:ext>
            </a:extLst>
          </a:blip>
          <a:srcRect/>
          <a:stretch>
            <a:fillRect/>
          </a:stretch>
        </p:blipFill>
        <p:spPr bwMode="auto">
          <a:xfrm>
            <a:off x="8069263" y="1705671"/>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 name="Picture 119">
            <a:hlinkClick r:id="" action="ppaction://noaction"/>
          </p:cNvPr>
          <p:cNvPicPr>
            <a:picLocks noChangeAspect="1" noChangeArrowheads="1"/>
          </p:cNvPicPr>
          <p:nvPr/>
        </p:nvPicPr>
        <p:blipFill>
          <a:blip r:embed="rId40" cstate="print">
            <a:extLst>
              <a:ext uri="{28A0092B-C50C-407E-A947-70E740481C1C}">
                <a14:useLocalDpi xmlns:a14="http://schemas.microsoft.com/office/drawing/2010/main" val="0"/>
              </a:ext>
            </a:extLst>
          </a:blip>
          <a:srcRect/>
          <a:stretch>
            <a:fillRect/>
          </a:stretch>
        </p:blipFill>
        <p:spPr bwMode="auto">
          <a:xfrm>
            <a:off x="8767474" y="1709138"/>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0</a:t>
            </a:r>
            <a:endParaRPr lang="en-US" sz="800" b="1" dirty="0">
              <a:latin typeface="Comic Sans MS" pitchFamily="66" charset="0"/>
            </a:endParaRPr>
          </a:p>
        </p:txBody>
      </p:sp>
      <p:sp>
        <p:nvSpPr>
          <p:cNvPr id="327"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18</a:t>
            </a:r>
            <a:endParaRPr lang="en-US" sz="800" b="1" dirty="0">
              <a:latin typeface="Comic Sans MS" pitchFamily="66" charset="0"/>
            </a:endParaRPr>
          </a:p>
        </p:txBody>
      </p:sp>
      <p:sp>
        <p:nvSpPr>
          <p:cNvPr id="328" name="TextBox 327"/>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a:t>
            </a:r>
            <a:endParaRPr lang="en-US" sz="800" b="1" dirty="0">
              <a:latin typeface="Comic Sans MS" pitchFamily="66" charset="0"/>
            </a:endParaRPr>
          </a:p>
        </p:txBody>
      </p:sp>
    </p:spTree>
    <p:extLst>
      <p:ext uri="{BB962C8B-B14F-4D97-AF65-F5344CB8AC3E}">
        <p14:creationId xmlns:p14="http://schemas.microsoft.com/office/powerpoint/2010/main" val="3203362159"/>
      </p:ext>
    </p:extLst>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4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L1-ISC-C1</a:t>
            </a:r>
          </a:p>
        </p:txBody>
      </p:sp>
      <p:sp>
        <p:nvSpPr>
          <p:cNvPr id="65545"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1 Layout (</a:t>
            </a:r>
            <a:r>
              <a:rPr lang="en-US" sz="800" b="1" dirty="0">
                <a:latin typeface="Comic Sans MS" pitchFamily="66" charset="0"/>
                <a:hlinkClick r:id="rId3"/>
              </a:rPr>
              <a:t>LIGO-D1001427</a:t>
            </a:r>
            <a:r>
              <a:rPr lang="en-US" sz="800" b="1" dirty="0">
                <a:latin typeface="Comic Sans MS" pitchFamily="66" charset="0"/>
              </a:rPr>
              <a:t>) (</a:t>
            </a:r>
            <a:r>
              <a:rPr lang="en-US" sz="800" b="1" dirty="0">
                <a:latin typeface="Comic Sans MS" pitchFamily="66" charset="0"/>
                <a:hlinkClick r:id="rId4"/>
              </a:rPr>
              <a:t>D1100170</a:t>
            </a:r>
            <a:r>
              <a:rPr lang="en-US" sz="800" b="1" dirty="0">
                <a:latin typeface="Comic Sans MS" pitchFamily="66" charset="0"/>
              </a:rPr>
              <a:t>) (</a:t>
            </a:r>
            <a:r>
              <a:rPr lang="en-US" sz="800" b="1" dirty="0">
                <a:latin typeface="Comic Sans MS" pitchFamily="66" charset="0"/>
                <a:hlinkClick r:id="rId5"/>
              </a:rPr>
              <a:t>S1201186</a:t>
            </a:r>
            <a:r>
              <a:rPr lang="en-US" sz="800" b="1" dirty="0">
                <a:latin typeface="Comic Sans MS" pitchFamily="66" charset="0"/>
              </a:rPr>
              <a:t>)</a:t>
            </a:r>
          </a:p>
        </p:txBody>
      </p:sp>
      <p:sp>
        <p:nvSpPr>
          <p:cNvPr id="65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67182D-6BB1-46FD-91B3-BD1BACD52F8F}" type="slidenum">
              <a:rPr lang="en-US" smtClean="0">
                <a:solidFill>
                  <a:srgbClr val="898989"/>
                </a:solidFill>
                <a:latin typeface="Calibri" pitchFamily="34" charset="0"/>
              </a:rPr>
              <a:pPr eaLnBrk="1" hangingPunct="1"/>
              <a:t>115</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65561"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CER</a:t>
            </a:r>
            <a:endParaRPr lang="en-US" sz="800" b="1">
              <a:latin typeface="Comic Sans MS" pitchFamily="66" charset="0"/>
            </a:endParaRPr>
          </a:p>
        </p:txBody>
      </p:sp>
      <p:pic>
        <p:nvPicPr>
          <p:cNvPr id="592898"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588" y="1253836"/>
            <a:ext cx="3159113" cy="472195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23"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4"/>
              </a:rPr>
              <a:t>D1100170</a:t>
            </a:r>
            <a:r>
              <a:rPr lang="en-US" sz="800" b="1" dirty="0" smtClean="0">
                <a:latin typeface="Comic Sans MS" pitchFamily="66" charset="0"/>
              </a:rPr>
              <a:t>)</a:t>
            </a:r>
            <a:endParaRPr lang="en-US" sz="800" b="1" dirty="0">
              <a:latin typeface="Comic Sans MS" pitchFamily="66" charset="0"/>
            </a:endParaRPr>
          </a:p>
        </p:txBody>
      </p:sp>
      <p:sp>
        <p:nvSpPr>
          <p:cNvPr id="324" name="TextBox 36"/>
          <p:cNvSpPr txBox="1">
            <a:spLocks noChangeArrowheads="1"/>
          </p:cNvSpPr>
          <p:nvPr/>
        </p:nvSpPr>
        <p:spPr bwMode="auto">
          <a:xfrm>
            <a:off x="711129" y="5921945"/>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a:latin typeface="Comic Sans MS" pitchFamily="66" charset="0"/>
                <a:hlinkClick r:id="rId3"/>
              </a:rPr>
              <a:t>D1001427</a:t>
            </a:r>
            <a:r>
              <a:rPr lang="en-US" sz="800" b="1" dirty="0" smtClean="0">
                <a:latin typeface="Comic Sans MS" pitchFamily="66" charset="0"/>
              </a:rPr>
              <a:t>)</a:t>
            </a:r>
            <a:endParaRPr lang="en-US" sz="800" b="1" dirty="0">
              <a:latin typeface="Comic Sans MS" pitchFamily="66" charset="0"/>
            </a:endParaRPr>
          </a:p>
        </p:txBody>
      </p:sp>
      <p:grpSp>
        <p:nvGrpSpPr>
          <p:cNvPr id="2" name="Group 1"/>
          <p:cNvGrpSpPr/>
          <p:nvPr/>
        </p:nvGrpSpPr>
        <p:grpSpPr>
          <a:xfrm>
            <a:off x="4516990" y="1774985"/>
            <a:ext cx="3867163" cy="4350426"/>
            <a:chOff x="4134846" y="2027473"/>
            <a:chExt cx="3867163" cy="4350426"/>
          </a:xfrm>
        </p:grpSpPr>
        <p:pic>
          <p:nvPicPr>
            <p:cNvPr id="598019"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81747" y="3428678"/>
              <a:ext cx="1920262" cy="10960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34846" y="2027473"/>
              <a:ext cx="1920262" cy="43504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2"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071438" y="4593990"/>
              <a:ext cx="1923747" cy="154226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2942396451"/>
      </p:ext>
    </p:extLst>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656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56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68" name="Title 8"/>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L1-ISC-C2</a:t>
            </a:r>
          </a:p>
        </p:txBody>
      </p:sp>
      <p:pic>
        <p:nvPicPr>
          <p:cNvPr id="6656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57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2 Layout </a:t>
            </a:r>
            <a:r>
              <a:rPr lang="en-US" sz="800" b="1" dirty="0" smtClean="0">
                <a:latin typeface="Comic Sans MS" pitchFamily="66" charset="0"/>
              </a:rPr>
              <a:t>(</a:t>
            </a:r>
            <a:r>
              <a:rPr lang="en-US" sz="800" b="1" dirty="0">
                <a:latin typeface="Comic Sans MS" pitchFamily="66" charset="0"/>
                <a:hlinkClick r:id="rId6"/>
              </a:rPr>
              <a:t>LIGO-D1001427</a:t>
            </a:r>
            <a:r>
              <a:rPr lang="en-US" sz="800" b="1" dirty="0">
                <a:latin typeface="Comic Sans MS" pitchFamily="66" charset="0"/>
              </a:rPr>
              <a:t>) (</a:t>
            </a:r>
            <a:r>
              <a:rPr lang="en-US" sz="800" b="1" dirty="0">
                <a:latin typeface="Comic Sans MS" pitchFamily="66" charset="0"/>
                <a:hlinkClick r:id="rId7"/>
              </a:rPr>
              <a:t>D1100170</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8"/>
              </a:rPr>
              <a:t>S1201187</a:t>
            </a:r>
            <a:r>
              <a:rPr lang="en-US" sz="800" b="1" dirty="0" smtClean="0">
                <a:latin typeface="Comic Sans MS" pitchFamily="66" charset="0"/>
              </a:rPr>
              <a:t>)</a:t>
            </a:r>
            <a:endParaRPr lang="en-US" sz="800" b="1" dirty="0">
              <a:latin typeface="Comic Sans MS" pitchFamily="66" charset="0"/>
            </a:endParaRPr>
          </a:p>
        </p:txBody>
      </p:sp>
      <p:sp>
        <p:nvSpPr>
          <p:cNvPr id="6657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DA8C4A-8DB0-4062-916A-D31ED14EE6D1}" type="slidenum">
              <a:rPr lang="en-US" smtClean="0">
                <a:solidFill>
                  <a:srgbClr val="898989"/>
                </a:solidFill>
                <a:latin typeface="Calibri" pitchFamily="34" charset="0"/>
              </a:rPr>
              <a:pPr eaLnBrk="1" hangingPunct="1"/>
              <a:t>116</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LIGO-G1001032-V9</a:t>
            </a:r>
            <a:endParaRPr lang="en-US" dirty="0"/>
          </a:p>
        </p:txBody>
      </p:sp>
      <p:sp>
        <p:nvSpPr>
          <p:cNvPr id="66584"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9" action="ppaction://hlinksldjump"/>
              </a:rPr>
              <a:t>&lt;&lt; CER</a:t>
            </a:r>
            <a:endParaRPr lang="en-US" sz="800" b="1">
              <a:latin typeface="Comic Sans MS" pitchFamily="66" charset="0"/>
            </a:endParaRPr>
          </a:p>
        </p:txBody>
      </p:sp>
      <p:grpSp>
        <p:nvGrpSpPr>
          <p:cNvPr id="79" name="Group 78"/>
          <p:cNvGrpSpPr/>
          <p:nvPr/>
        </p:nvGrpSpPr>
        <p:grpSpPr>
          <a:xfrm>
            <a:off x="1189086" y="3923992"/>
            <a:ext cx="6508751" cy="229001"/>
            <a:chOff x="3209779" y="5751490"/>
            <a:chExt cx="6508751" cy="229001"/>
          </a:xfrm>
        </p:grpSpPr>
        <p:pic>
          <p:nvPicPr>
            <p:cNvPr id="80"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 name="Group 81"/>
            <p:cNvGrpSpPr/>
            <p:nvPr/>
          </p:nvGrpSpPr>
          <p:grpSpPr>
            <a:xfrm>
              <a:off x="3209779" y="5754513"/>
              <a:ext cx="6508751" cy="224814"/>
              <a:chOff x="3209779" y="5754513"/>
              <a:chExt cx="6508751" cy="224814"/>
            </a:xfrm>
          </p:grpSpPr>
          <p:grpSp>
            <p:nvGrpSpPr>
              <p:cNvPr id="83" name="Group 261"/>
              <p:cNvGrpSpPr>
                <a:grpSpLocks/>
              </p:cNvGrpSpPr>
              <p:nvPr/>
            </p:nvGrpSpPr>
            <p:grpSpPr bwMode="auto">
              <a:xfrm>
                <a:off x="3209779" y="5754513"/>
                <a:ext cx="3851596" cy="221923"/>
                <a:chOff x="-1243214" y="6211703"/>
                <a:chExt cx="3851276" cy="220511"/>
              </a:xfrm>
            </p:grpSpPr>
            <p:sp>
              <p:nvSpPr>
                <p:cNvPr id="87" name="TextBox 80"/>
                <p:cNvSpPr txBox="1">
                  <a:spLocks noChangeArrowheads="1"/>
                </p:cNvSpPr>
                <p:nvPr/>
              </p:nvSpPr>
              <p:spPr bwMode="auto">
                <a:xfrm>
                  <a:off x="-1243214" y="6211703"/>
                  <a:ext cx="259181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384 Channel Binary Output (</a:t>
                  </a:r>
                  <a:r>
                    <a:rPr lang="en-US" sz="800" b="1" dirty="0" smtClean="0">
                      <a:latin typeface="Comic Sans MS" pitchFamily="66" charset="0"/>
                      <a:hlinkClick r:id="rId11" action="ppaction://hlinksldjump"/>
                    </a:rPr>
                    <a:t>R6 </a:t>
                  </a:r>
                  <a:r>
                    <a:rPr lang="en-US" sz="800" b="1" dirty="0">
                      <a:latin typeface="Comic Sans MS" pitchFamily="66" charset="0"/>
                      <a:hlinkClick r:id="rId11" action="ppaction://hlinksldjump"/>
                    </a:rPr>
                    <a:t>Whitening</a:t>
                  </a:r>
                  <a:r>
                    <a:rPr lang="en-US" sz="800" b="1" dirty="0" smtClean="0">
                      <a:latin typeface="Comic Sans MS" pitchFamily="66" charset="0"/>
                      <a:hlinkClick r:id="rId11" action="ppaction://hlinksldjump"/>
                    </a:rPr>
                    <a:t>)</a:t>
                  </a:r>
                  <a:endParaRPr lang="en-US" sz="800" b="1" dirty="0">
                    <a:latin typeface="Comic Sans MS" pitchFamily="66" charset="0"/>
                  </a:endParaRPr>
                </a:p>
              </p:txBody>
            </p:sp>
            <p:sp>
              <p:nvSpPr>
                <p:cNvPr id="88"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D1100251</a:t>
                  </a:r>
                  <a:endParaRPr lang="en-US" sz="800" b="1" dirty="0">
                    <a:latin typeface="Comic Sans MS" pitchFamily="66" charset="0"/>
                  </a:endParaRPr>
                </a:p>
              </p:txBody>
            </p:sp>
          </p:grpSp>
          <p:grpSp>
            <p:nvGrpSpPr>
              <p:cNvPr id="84" name="Group 262"/>
              <p:cNvGrpSpPr>
                <a:grpSpLocks/>
              </p:cNvGrpSpPr>
              <p:nvPr/>
            </p:nvGrpSpPr>
            <p:grpSpPr bwMode="auto">
              <a:xfrm>
                <a:off x="7309890" y="5757409"/>
                <a:ext cx="2408640" cy="221918"/>
                <a:chOff x="2856556" y="6214581"/>
                <a:chExt cx="2408440" cy="220506"/>
              </a:xfrm>
            </p:grpSpPr>
            <p:sp>
              <p:nvSpPr>
                <p:cNvPr id="85"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86"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90" name="Group 89"/>
          <p:cNvGrpSpPr/>
          <p:nvPr/>
        </p:nvGrpSpPr>
        <p:grpSpPr>
          <a:xfrm>
            <a:off x="1194511" y="3709600"/>
            <a:ext cx="6503839" cy="229001"/>
            <a:chOff x="3214691" y="5751490"/>
            <a:chExt cx="6503839" cy="229001"/>
          </a:xfrm>
        </p:grpSpPr>
        <p:pic>
          <p:nvPicPr>
            <p:cNvPr id="91"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3" name="Group 92"/>
            <p:cNvGrpSpPr/>
            <p:nvPr/>
          </p:nvGrpSpPr>
          <p:grpSpPr>
            <a:xfrm>
              <a:off x="3214691" y="5754513"/>
              <a:ext cx="6503839" cy="224814"/>
              <a:chOff x="3214691" y="5754513"/>
              <a:chExt cx="6503839" cy="224814"/>
            </a:xfrm>
          </p:grpSpPr>
          <p:grpSp>
            <p:nvGrpSpPr>
              <p:cNvPr id="94" name="Group 261"/>
              <p:cNvGrpSpPr>
                <a:grpSpLocks/>
              </p:cNvGrpSpPr>
              <p:nvPr/>
            </p:nvGrpSpPr>
            <p:grpSpPr bwMode="auto">
              <a:xfrm>
                <a:off x="3214691" y="5754513"/>
                <a:ext cx="3846684" cy="221923"/>
                <a:chOff x="-1238302" y="6211703"/>
                <a:chExt cx="3846364" cy="220511"/>
              </a:xfrm>
            </p:grpSpPr>
            <p:sp>
              <p:nvSpPr>
                <p:cNvPr id="98" name="TextBox 80"/>
                <p:cNvSpPr txBox="1">
                  <a:spLocks noChangeArrowheads="1"/>
                </p:cNvSpPr>
                <p:nvPr/>
              </p:nvSpPr>
              <p:spPr bwMode="auto">
                <a:xfrm>
                  <a:off x="-1238302" y="6211703"/>
                  <a:ext cx="2586907"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384 Channel Binary Output (</a:t>
                  </a:r>
                  <a:r>
                    <a:rPr lang="en-US" sz="800" b="1" dirty="0" smtClean="0">
                      <a:latin typeface="Comic Sans MS" pitchFamily="66" charset="0"/>
                      <a:hlinkClick r:id="rId13" action="ppaction://hlinksldjump"/>
                    </a:rPr>
                    <a:t>R5 </a:t>
                  </a:r>
                  <a:r>
                    <a:rPr lang="en-US" sz="800" b="1" dirty="0">
                      <a:latin typeface="Comic Sans MS" pitchFamily="66" charset="0"/>
                      <a:hlinkClick r:id="rId13" action="ppaction://hlinksldjump"/>
                    </a:rPr>
                    <a:t>&amp; </a:t>
                  </a:r>
                  <a:r>
                    <a:rPr lang="en-US" sz="800" b="1" dirty="0" smtClean="0">
                      <a:latin typeface="Comic Sans MS" pitchFamily="66" charset="0"/>
                      <a:hlinkClick r:id="rId13" action="ppaction://hlinksldjump"/>
                    </a:rPr>
                    <a:t>R6 </a:t>
                  </a:r>
                  <a:r>
                    <a:rPr lang="en-US" sz="800" b="1" dirty="0">
                      <a:latin typeface="Comic Sans MS" pitchFamily="66" charset="0"/>
                      <a:hlinkClick r:id="rId13" action="ppaction://hlinksldjump"/>
                    </a:rPr>
                    <a:t>Whitening</a:t>
                  </a:r>
                  <a:r>
                    <a:rPr lang="en-US" sz="800" b="1" dirty="0" smtClean="0">
                      <a:latin typeface="Comic Sans MS" pitchFamily="66" charset="0"/>
                      <a:hlinkClick r:id="rId13" action="ppaction://hlinksldjump"/>
                    </a:rPr>
                    <a:t>)</a:t>
                  </a:r>
                  <a:endParaRPr lang="en-US" sz="800" b="1" dirty="0">
                    <a:latin typeface="Comic Sans MS" pitchFamily="66" charset="0"/>
                  </a:endParaRPr>
                </a:p>
              </p:txBody>
            </p:sp>
            <p:sp>
              <p:nvSpPr>
                <p:cNvPr id="10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D1100251</a:t>
                  </a:r>
                  <a:endParaRPr lang="en-US" sz="800" b="1" dirty="0">
                    <a:latin typeface="Comic Sans MS" pitchFamily="66" charset="0"/>
                  </a:endParaRPr>
                </a:p>
              </p:txBody>
            </p:sp>
          </p:grpSp>
          <p:grpSp>
            <p:nvGrpSpPr>
              <p:cNvPr id="95" name="Group 262"/>
              <p:cNvGrpSpPr>
                <a:grpSpLocks/>
              </p:cNvGrpSpPr>
              <p:nvPr/>
            </p:nvGrpSpPr>
            <p:grpSpPr bwMode="auto">
              <a:xfrm>
                <a:off x="7309890" y="5757409"/>
                <a:ext cx="2408640" cy="221918"/>
                <a:chOff x="2856556" y="6214581"/>
                <a:chExt cx="2408440" cy="220506"/>
              </a:xfrm>
            </p:grpSpPr>
            <p:sp>
              <p:nvSpPr>
                <p:cNvPr id="96"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97"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01" name="Group 100"/>
          <p:cNvGrpSpPr/>
          <p:nvPr/>
        </p:nvGrpSpPr>
        <p:grpSpPr>
          <a:xfrm>
            <a:off x="1075343" y="3495328"/>
            <a:ext cx="6622896" cy="229001"/>
            <a:chOff x="3095634" y="5751490"/>
            <a:chExt cx="6622896" cy="229001"/>
          </a:xfrm>
        </p:grpSpPr>
        <p:pic>
          <p:nvPicPr>
            <p:cNvPr id="102"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4" name="Group 103"/>
            <p:cNvGrpSpPr/>
            <p:nvPr/>
          </p:nvGrpSpPr>
          <p:grpSpPr>
            <a:xfrm>
              <a:off x="3095634" y="5754482"/>
              <a:ext cx="6622896" cy="224845"/>
              <a:chOff x="3095634" y="5754482"/>
              <a:chExt cx="6622896" cy="224845"/>
            </a:xfrm>
          </p:grpSpPr>
          <p:grpSp>
            <p:nvGrpSpPr>
              <p:cNvPr id="105" name="Group 261"/>
              <p:cNvGrpSpPr>
                <a:grpSpLocks/>
              </p:cNvGrpSpPr>
              <p:nvPr/>
            </p:nvGrpSpPr>
            <p:grpSpPr bwMode="auto">
              <a:xfrm>
                <a:off x="3095634" y="5754482"/>
                <a:ext cx="3965741" cy="221944"/>
                <a:chOff x="-1357349" y="6211704"/>
                <a:chExt cx="3965411" cy="220533"/>
              </a:xfrm>
            </p:grpSpPr>
            <p:sp>
              <p:nvSpPr>
                <p:cNvPr id="109" name="TextBox 80"/>
                <p:cNvSpPr txBox="1">
                  <a:spLocks noChangeArrowheads="1"/>
                </p:cNvSpPr>
                <p:nvPr/>
              </p:nvSpPr>
              <p:spPr bwMode="auto">
                <a:xfrm>
                  <a:off x="-1357349" y="6211704"/>
                  <a:ext cx="2705955" cy="21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384 Channel Binary Output (</a:t>
                  </a:r>
                  <a:r>
                    <a:rPr lang="en-US" sz="800" b="1" dirty="0" smtClean="0">
                      <a:latin typeface="Comic Sans MS" pitchFamily="66" charset="0"/>
                      <a:hlinkClick r:id="rId14" action="ppaction://hlinksldjump"/>
                    </a:rPr>
                    <a:t>R2 </a:t>
                  </a:r>
                  <a:r>
                    <a:rPr lang="en-US" sz="800" b="1" dirty="0">
                      <a:latin typeface="Comic Sans MS" pitchFamily="66" charset="0"/>
                      <a:hlinkClick r:id="rId14" action="ppaction://hlinksldjump"/>
                    </a:rPr>
                    <a:t>&amp; </a:t>
                  </a:r>
                  <a:r>
                    <a:rPr lang="en-US" sz="800" b="1" dirty="0" smtClean="0">
                      <a:latin typeface="Comic Sans MS" pitchFamily="66" charset="0"/>
                      <a:hlinkClick r:id="rId14" action="ppaction://hlinksldjump"/>
                    </a:rPr>
                    <a:t>R4 </a:t>
                  </a:r>
                  <a:r>
                    <a:rPr lang="en-US" sz="800" b="1" dirty="0">
                      <a:latin typeface="Comic Sans MS" pitchFamily="66" charset="0"/>
                      <a:hlinkClick r:id="rId14" action="ppaction://hlinksldjump"/>
                    </a:rPr>
                    <a:t>Whitening</a:t>
                  </a:r>
                  <a:r>
                    <a:rPr lang="en-US" sz="800" b="1" dirty="0" smtClean="0">
                      <a:latin typeface="Comic Sans MS" pitchFamily="66" charset="0"/>
                      <a:hlinkClick r:id="rId14" action="ppaction://hlinksldjump"/>
                    </a:rPr>
                    <a:t>)</a:t>
                  </a:r>
                  <a:endParaRPr lang="en-US" sz="800" b="1" dirty="0">
                    <a:latin typeface="Comic Sans MS" pitchFamily="66" charset="0"/>
                  </a:endParaRPr>
                </a:p>
              </p:txBody>
            </p:sp>
            <p:sp>
              <p:nvSpPr>
                <p:cNvPr id="110" name="TextBox 81"/>
                <p:cNvSpPr txBox="1">
                  <a:spLocks noChangeArrowheads="1"/>
                </p:cNvSpPr>
                <p:nvPr/>
              </p:nvSpPr>
              <p:spPr bwMode="auto">
                <a:xfrm>
                  <a:off x="1345730" y="6216792"/>
                  <a:ext cx="126233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D1100251</a:t>
                  </a:r>
                  <a:endParaRPr lang="en-US" sz="800" b="1" dirty="0">
                    <a:latin typeface="Comic Sans MS" pitchFamily="66" charset="0"/>
                  </a:endParaRPr>
                </a:p>
              </p:txBody>
            </p:sp>
          </p:grpSp>
          <p:grpSp>
            <p:nvGrpSpPr>
              <p:cNvPr id="106" name="Group 262"/>
              <p:cNvGrpSpPr>
                <a:grpSpLocks/>
              </p:cNvGrpSpPr>
              <p:nvPr/>
            </p:nvGrpSpPr>
            <p:grpSpPr bwMode="auto">
              <a:xfrm>
                <a:off x="7309890" y="5757409"/>
                <a:ext cx="2408640" cy="221918"/>
                <a:chOff x="2856556" y="6214581"/>
                <a:chExt cx="2408440" cy="220506"/>
              </a:xfrm>
            </p:grpSpPr>
            <p:sp>
              <p:nvSpPr>
                <p:cNvPr id="107" name="TextBox 77"/>
                <p:cNvSpPr txBox="1">
                  <a:spLocks noChangeArrowheads="1"/>
                </p:cNvSpPr>
                <p:nvPr/>
              </p:nvSpPr>
              <p:spPr bwMode="auto">
                <a:xfrm>
                  <a:off x="4117683" y="6214581"/>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10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21" name="Group 120"/>
          <p:cNvGrpSpPr/>
          <p:nvPr/>
        </p:nvGrpSpPr>
        <p:grpSpPr>
          <a:xfrm>
            <a:off x="1081764" y="3280592"/>
            <a:ext cx="6617985" cy="229001"/>
            <a:chOff x="3100545" y="5751490"/>
            <a:chExt cx="6617985" cy="229001"/>
          </a:xfrm>
        </p:grpSpPr>
        <p:pic>
          <p:nvPicPr>
            <p:cNvPr id="122"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4" name="Group 123"/>
            <p:cNvGrpSpPr/>
            <p:nvPr/>
          </p:nvGrpSpPr>
          <p:grpSpPr>
            <a:xfrm>
              <a:off x="3100545" y="5754516"/>
              <a:ext cx="6617985" cy="224800"/>
              <a:chOff x="3100545" y="5754516"/>
              <a:chExt cx="6617985" cy="224800"/>
            </a:xfrm>
          </p:grpSpPr>
          <p:grpSp>
            <p:nvGrpSpPr>
              <p:cNvPr id="125" name="Group 261"/>
              <p:cNvGrpSpPr>
                <a:grpSpLocks/>
              </p:cNvGrpSpPr>
              <p:nvPr/>
            </p:nvGrpSpPr>
            <p:grpSpPr bwMode="auto">
              <a:xfrm>
                <a:off x="3100545" y="5754516"/>
                <a:ext cx="3960830" cy="221921"/>
                <a:chOff x="-1352439" y="6211705"/>
                <a:chExt cx="3960501" cy="220509"/>
              </a:xfrm>
            </p:grpSpPr>
            <p:sp>
              <p:nvSpPr>
                <p:cNvPr id="12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384 Channel Binary Output (R1 &amp; R2 Whitening)</a:t>
                  </a:r>
                  <a:endParaRPr lang="en-US" sz="800" b="1" dirty="0">
                    <a:latin typeface="Comic Sans MS" pitchFamily="66" charset="0"/>
                  </a:endParaRPr>
                </a:p>
              </p:txBody>
            </p:sp>
            <p:sp>
              <p:nvSpPr>
                <p:cNvPr id="13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D1100251</a:t>
                  </a:r>
                  <a:endParaRPr lang="en-US" sz="800" b="1" dirty="0">
                    <a:latin typeface="Comic Sans MS" pitchFamily="66" charset="0"/>
                  </a:endParaRPr>
                </a:p>
              </p:txBody>
            </p:sp>
          </p:grpSp>
          <p:grpSp>
            <p:nvGrpSpPr>
              <p:cNvPr id="126" name="Group 262"/>
              <p:cNvGrpSpPr>
                <a:grpSpLocks/>
              </p:cNvGrpSpPr>
              <p:nvPr/>
            </p:nvGrpSpPr>
            <p:grpSpPr bwMode="auto">
              <a:xfrm>
                <a:off x="7309890" y="5756709"/>
                <a:ext cx="2408640" cy="222607"/>
                <a:chOff x="2856556" y="6213896"/>
                <a:chExt cx="2408440" cy="221191"/>
              </a:xfrm>
            </p:grpSpPr>
            <p:sp>
              <p:nvSpPr>
                <p:cNvPr id="12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12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68" name="Group 67"/>
          <p:cNvGrpSpPr/>
          <p:nvPr/>
        </p:nvGrpSpPr>
        <p:grpSpPr>
          <a:xfrm>
            <a:off x="457200" y="4152927"/>
            <a:ext cx="7247461" cy="350002"/>
            <a:chOff x="2471069" y="5695769"/>
            <a:chExt cx="7247461" cy="350002"/>
          </a:xfrm>
        </p:grpSpPr>
        <p:pic>
          <p:nvPicPr>
            <p:cNvPr id="69"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0"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304438"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1" name="Group 70"/>
            <p:cNvGrpSpPr/>
            <p:nvPr/>
          </p:nvGrpSpPr>
          <p:grpSpPr>
            <a:xfrm>
              <a:off x="2471069" y="5754525"/>
              <a:ext cx="7247461" cy="234636"/>
              <a:chOff x="2471069" y="5754525"/>
              <a:chExt cx="7247461" cy="234636"/>
            </a:xfrm>
          </p:grpSpPr>
          <p:grpSp>
            <p:nvGrpSpPr>
              <p:cNvPr id="72" name="Group 261"/>
              <p:cNvGrpSpPr>
                <a:grpSpLocks/>
              </p:cNvGrpSpPr>
              <p:nvPr/>
            </p:nvGrpSpPr>
            <p:grpSpPr bwMode="auto">
              <a:xfrm>
                <a:off x="2471069" y="5754525"/>
                <a:ext cx="4590305" cy="231756"/>
                <a:chOff x="-1981864" y="6211703"/>
                <a:chExt cx="4589926" cy="230281"/>
              </a:xfrm>
            </p:grpSpPr>
            <p:sp>
              <p:nvSpPr>
                <p:cNvPr id="76" name="TextBox 80"/>
                <p:cNvSpPr txBox="1">
                  <a:spLocks noChangeArrowheads="1"/>
                </p:cNvSpPr>
                <p:nvPr/>
              </p:nvSpPr>
              <p:spPr bwMode="auto">
                <a:xfrm>
                  <a:off x="-1981864" y="6211703"/>
                  <a:ext cx="3330471" cy="2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Beckhoff Concentrator 1 (CM Servo, VCO, Delay Line)</a:t>
                  </a:r>
                  <a:endParaRPr lang="en-US" sz="800" b="1" dirty="0">
                    <a:latin typeface="Comic Sans MS" pitchFamily="66" charset="0"/>
                  </a:endParaRPr>
                </a:p>
              </p:txBody>
            </p:sp>
            <p:sp>
              <p:nvSpPr>
                <p:cNvPr id="77"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D1102961</a:t>
                  </a:r>
                  <a:endParaRPr lang="en-US" sz="800" b="1" dirty="0">
                    <a:latin typeface="Comic Sans MS" pitchFamily="66" charset="0"/>
                  </a:endParaRPr>
                </a:p>
              </p:txBody>
            </p:sp>
          </p:grpSp>
          <p:grpSp>
            <p:nvGrpSpPr>
              <p:cNvPr id="73" name="Group 262"/>
              <p:cNvGrpSpPr>
                <a:grpSpLocks/>
              </p:cNvGrpSpPr>
              <p:nvPr/>
            </p:nvGrpSpPr>
            <p:grpSpPr bwMode="auto">
              <a:xfrm>
                <a:off x="7309890" y="5756721"/>
                <a:ext cx="2408640" cy="232440"/>
                <a:chOff x="2856556" y="6213896"/>
                <a:chExt cx="2408440" cy="230961"/>
              </a:xfrm>
            </p:grpSpPr>
            <p:sp>
              <p:nvSpPr>
                <p:cNvPr id="74"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75"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78" name="Group 77"/>
          <p:cNvGrpSpPr/>
          <p:nvPr/>
        </p:nvGrpSpPr>
        <p:grpSpPr>
          <a:xfrm>
            <a:off x="457201" y="4499839"/>
            <a:ext cx="7249140" cy="350002"/>
            <a:chOff x="2469390" y="5695769"/>
            <a:chExt cx="7249140" cy="350002"/>
          </a:xfrm>
        </p:grpSpPr>
        <p:pic>
          <p:nvPicPr>
            <p:cNvPr id="89"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 name="Group 111"/>
            <p:cNvGrpSpPr/>
            <p:nvPr/>
          </p:nvGrpSpPr>
          <p:grpSpPr>
            <a:xfrm>
              <a:off x="2469390" y="5754527"/>
              <a:ext cx="7249140" cy="234634"/>
              <a:chOff x="2469390" y="5754527"/>
              <a:chExt cx="7249140" cy="234634"/>
            </a:xfrm>
          </p:grpSpPr>
          <p:grpSp>
            <p:nvGrpSpPr>
              <p:cNvPr id="113" name="Group 261"/>
              <p:cNvGrpSpPr>
                <a:grpSpLocks/>
              </p:cNvGrpSpPr>
              <p:nvPr/>
            </p:nvGrpSpPr>
            <p:grpSpPr bwMode="auto">
              <a:xfrm>
                <a:off x="2469390" y="5754527"/>
                <a:ext cx="4591984" cy="231754"/>
                <a:chOff x="-1983543" y="6211705"/>
                <a:chExt cx="4591605" cy="230279"/>
              </a:xfrm>
            </p:grpSpPr>
            <p:sp>
              <p:nvSpPr>
                <p:cNvPr id="117" name="TextBox 80"/>
                <p:cNvSpPr txBox="1">
                  <a:spLocks noChangeArrowheads="1"/>
                </p:cNvSpPr>
                <p:nvPr/>
              </p:nvSpPr>
              <p:spPr bwMode="auto">
                <a:xfrm>
                  <a:off x="-1983543" y="6211705"/>
                  <a:ext cx="333214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9" action="ppaction://hlinksldjump"/>
                    </a:rPr>
                    <a:t>Beckhoff Concentrator </a:t>
                  </a:r>
                  <a:r>
                    <a:rPr lang="en-US" sz="800" b="1" dirty="0" smtClean="0">
                      <a:latin typeface="Comic Sans MS" pitchFamily="66" charset="0"/>
                      <a:hlinkClick r:id="rId19" action="ppaction://hlinksldjump"/>
                    </a:rPr>
                    <a:t>2 (Picomotor, Serial Ports, Modbus)</a:t>
                  </a:r>
                  <a:endParaRPr lang="en-US" sz="800" b="1" dirty="0">
                    <a:latin typeface="Comic Sans MS" pitchFamily="66" charset="0"/>
                  </a:endParaRPr>
                </a:p>
              </p:txBody>
            </p:sp>
            <p:sp>
              <p:nvSpPr>
                <p:cNvPr id="11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D1100680</a:t>
                  </a:r>
                  <a:endParaRPr lang="en-US" sz="800" b="1" dirty="0">
                    <a:latin typeface="Comic Sans MS" pitchFamily="66" charset="0"/>
                  </a:endParaRPr>
                </a:p>
              </p:txBody>
            </p:sp>
          </p:grpSp>
          <p:grpSp>
            <p:nvGrpSpPr>
              <p:cNvPr id="114" name="Group 262"/>
              <p:cNvGrpSpPr>
                <a:grpSpLocks/>
              </p:cNvGrpSpPr>
              <p:nvPr/>
            </p:nvGrpSpPr>
            <p:grpSpPr bwMode="auto">
              <a:xfrm>
                <a:off x="7309890" y="5756721"/>
                <a:ext cx="2408640" cy="232440"/>
                <a:chOff x="2856556" y="6213896"/>
                <a:chExt cx="2408440" cy="230961"/>
              </a:xfrm>
            </p:grpSpPr>
            <p:sp>
              <p:nvSpPr>
                <p:cNvPr id="11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1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19" name="Group 118"/>
          <p:cNvGrpSpPr/>
          <p:nvPr/>
        </p:nvGrpSpPr>
        <p:grpSpPr>
          <a:xfrm>
            <a:off x="233363" y="4845071"/>
            <a:ext cx="7472978" cy="350002"/>
            <a:chOff x="2245552" y="5695769"/>
            <a:chExt cx="7472978" cy="350002"/>
          </a:xfrm>
        </p:grpSpPr>
        <p:pic>
          <p:nvPicPr>
            <p:cNvPr id="120"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2" name="Group 131"/>
            <p:cNvGrpSpPr/>
            <p:nvPr/>
          </p:nvGrpSpPr>
          <p:grpSpPr>
            <a:xfrm>
              <a:off x="2245552" y="5754527"/>
              <a:ext cx="7472978" cy="234634"/>
              <a:chOff x="2245552" y="5754527"/>
              <a:chExt cx="7472978" cy="234634"/>
            </a:xfrm>
          </p:grpSpPr>
          <p:grpSp>
            <p:nvGrpSpPr>
              <p:cNvPr id="133" name="Group 261"/>
              <p:cNvGrpSpPr>
                <a:grpSpLocks/>
              </p:cNvGrpSpPr>
              <p:nvPr/>
            </p:nvGrpSpPr>
            <p:grpSpPr bwMode="auto">
              <a:xfrm>
                <a:off x="2245552" y="5754527"/>
                <a:ext cx="4815822" cy="231754"/>
                <a:chOff x="-2207361" y="6211705"/>
                <a:chExt cx="4815423" cy="230279"/>
              </a:xfrm>
            </p:grpSpPr>
            <p:sp>
              <p:nvSpPr>
                <p:cNvPr id="137" name="TextBox 80"/>
                <p:cNvSpPr txBox="1">
                  <a:spLocks noChangeArrowheads="1"/>
                </p:cNvSpPr>
                <p:nvPr/>
              </p:nvSpPr>
              <p:spPr bwMode="auto">
                <a:xfrm>
                  <a:off x="-2207361" y="6211705"/>
                  <a:ext cx="355596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Beckhoff Concentrator </a:t>
                  </a:r>
                  <a:r>
                    <a:rPr lang="en-US" sz="800" b="1" dirty="0" smtClean="0">
                      <a:latin typeface="Comic Sans MS" pitchFamily="66" charset="0"/>
                      <a:hlinkClick r:id="rId21" action="ppaction://hlinksldjump"/>
                    </a:rPr>
                    <a:t>3 (LSC Demod, VCO, Delay Line, RF Amps)</a:t>
                  </a:r>
                  <a:endParaRPr lang="en-US" sz="800" b="1" dirty="0">
                    <a:latin typeface="Comic Sans MS" pitchFamily="66" charset="0"/>
                  </a:endParaRPr>
                </a:p>
              </p:txBody>
            </p:sp>
            <p:sp>
              <p:nvSpPr>
                <p:cNvPr id="13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D1100681</a:t>
                  </a:r>
                  <a:endParaRPr lang="en-US" sz="800" b="1" dirty="0">
                    <a:latin typeface="Comic Sans MS" pitchFamily="66" charset="0"/>
                  </a:endParaRPr>
                </a:p>
              </p:txBody>
            </p:sp>
          </p:grpSp>
          <p:grpSp>
            <p:nvGrpSpPr>
              <p:cNvPr id="134" name="Group 262"/>
              <p:cNvGrpSpPr>
                <a:grpSpLocks/>
              </p:cNvGrpSpPr>
              <p:nvPr/>
            </p:nvGrpSpPr>
            <p:grpSpPr bwMode="auto">
              <a:xfrm>
                <a:off x="7309890" y="5756721"/>
                <a:ext cx="2408640" cy="232440"/>
                <a:chOff x="2856556" y="6213896"/>
                <a:chExt cx="2408440" cy="230961"/>
              </a:xfrm>
            </p:grpSpPr>
            <p:sp>
              <p:nvSpPr>
                <p:cNvPr id="13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3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39" name="Group 138"/>
          <p:cNvGrpSpPr/>
          <p:nvPr/>
        </p:nvGrpSpPr>
        <p:grpSpPr>
          <a:xfrm>
            <a:off x="233363" y="5176655"/>
            <a:ext cx="7472978" cy="350002"/>
            <a:chOff x="2245552" y="5695769"/>
            <a:chExt cx="7472978" cy="350002"/>
          </a:xfrm>
        </p:grpSpPr>
        <p:pic>
          <p:nvPicPr>
            <p:cNvPr id="140"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2" name="Group 141"/>
            <p:cNvGrpSpPr/>
            <p:nvPr/>
          </p:nvGrpSpPr>
          <p:grpSpPr>
            <a:xfrm>
              <a:off x="2245552" y="5754527"/>
              <a:ext cx="7472978" cy="234634"/>
              <a:chOff x="2245552" y="5754527"/>
              <a:chExt cx="7472978" cy="234634"/>
            </a:xfrm>
          </p:grpSpPr>
          <p:grpSp>
            <p:nvGrpSpPr>
              <p:cNvPr id="143" name="Group 261"/>
              <p:cNvGrpSpPr>
                <a:grpSpLocks/>
              </p:cNvGrpSpPr>
              <p:nvPr/>
            </p:nvGrpSpPr>
            <p:grpSpPr bwMode="auto">
              <a:xfrm>
                <a:off x="2245552" y="5754527"/>
                <a:ext cx="4815822" cy="231754"/>
                <a:chOff x="-2207362" y="6211705"/>
                <a:chExt cx="4815424" cy="230279"/>
              </a:xfrm>
            </p:grpSpPr>
            <p:sp>
              <p:nvSpPr>
                <p:cNvPr id="147" name="TextBox 80"/>
                <p:cNvSpPr txBox="1">
                  <a:spLocks noChangeArrowheads="1"/>
                </p:cNvSpPr>
                <p:nvPr/>
              </p:nvSpPr>
              <p:spPr bwMode="auto">
                <a:xfrm>
                  <a:off x="-2207362" y="6211705"/>
                  <a:ext cx="3555967"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Beckhoff Concentrator </a:t>
                  </a:r>
                  <a:r>
                    <a:rPr lang="en-US" sz="800" b="1" dirty="0" smtClean="0">
                      <a:latin typeface="Comic Sans MS" pitchFamily="66" charset="0"/>
                      <a:hlinkClick r:id="rId23" action="ppaction://hlinksldjump"/>
                    </a:rPr>
                    <a:t>4 (ASC Demod)</a:t>
                  </a:r>
                  <a:endParaRPr lang="en-US" sz="800" b="1" dirty="0">
                    <a:latin typeface="Comic Sans MS" pitchFamily="66" charset="0"/>
                  </a:endParaRPr>
                </a:p>
              </p:txBody>
            </p:sp>
            <p:sp>
              <p:nvSpPr>
                <p:cNvPr id="14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D1101266</a:t>
                  </a:r>
                  <a:endParaRPr lang="en-US" sz="800" b="1" dirty="0">
                    <a:latin typeface="Comic Sans MS" pitchFamily="66" charset="0"/>
                  </a:endParaRPr>
                </a:p>
              </p:txBody>
            </p:sp>
          </p:grpSp>
          <p:grpSp>
            <p:nvGrpSpPr>
              <p:cNvPr id="144" name="Group 262"/>
              <p:cNvGrpSpPr>
                <a:grpSpLocks/>
              </p:cNvGrpSpPr>
              <p:nvPr/>
            </p:nvGrpSpPr>
            <p:grpSpPr bwMode="auto">
              <a:xfrm>
                <a:off x="7309890" y="5756721"/>
                <a:ext cx="2408640" cy="232440"/>
                <a:chOff x="2856556" y="6213896"/>
                <a:chExt cx="2408440" cy="230961"/>
              </a:xfrm>
            </p:grpSpPr>
            <p:sp>
              <p:nvSpPr>
                <p:cNvPr id="14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4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49" name="Group 148"/>
          <p:cNvGrpSpPr/>
          <p:nvPr/>
        </p:nvGrpSpPr>
        <p:grpSpPr>
          <a:xfrm>
            <a:off x="120580" y="5515063"/>
            <a:ext cx="7585761" cy="350002"/>
            <a:chOff x="2132769" y="5695769"/>
            <a:chExt cx="7585761" cy="350002"/>
          </a:xfrm>
        </p:grpSpPr>
        <p:pic>
          <p:nvPicPr>
            <p:cNvPr id="150"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1"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2" name="Group 151"/>
            <p:cNvGrpSpPr/>
            <p:nvPr/>
          </p:nvGrpSpPr>
          <p:grpSpPr>
            <a:xfrm>
              <a:off x="2132769" y="5754527"/>
              <a:ext cx="7585761" cy="234634"/>
              <a:chOff x="2132769" y="5754527"/>
              <a:chExt cx="7585761" cy="234634"/>
            </a:xfrm>
          </p:grpSpPr>
          <p:grpSp>
            <p:nvGrpSpPr>
              <p:cNvPr id="153" name="Group 261"/>
              <p:cNvGrpSpPr>
                <a:grpSpLocks/>
              </p:cNvGrpSpPr>
              <p:nvPr/>
            </p:nvGrpSpPr>
            <p:grpSpPr bwMode="auto">
              <a:xfrm>
                <a:off x="2132769" y="5754527"/>
                <a:ext cx="4928605" cy="231754"/>
                <a:chOff x="-2320136" y="6211705"/>
                <a:chExt cx="4928198" cy="230279"/>
              </a:xfrm>
            </p:grpSpPr>
            <p:sp>
              <p:nvSpPr>
                <p:cNvPr id="157" name="TextBox 80"/>
                <p:cNvSpPr txBox="1">
                  <a:spLocks noChangeArrowheads="1"/>
                </p:cNvSpPr>
                <p:nvPr/>
              </p:nvSpPr>
              <p:spPr bwMode="auto">
                <a:xfrm>
                  <a:off x="-2320136" y="6211705"/>
                  <a:ext cx="3668742"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Beckhoff Concentrator </a:t>
                  </a:r>
                  <a:r>
                    <a:rPr lang="en-US" sz="800" b="1" dirty="0" smtClean="0">
                      <a:latin typeface="Comic Sans MS" pitchFamily="66" charset="0"/>
                      <a:hlinkClick r:id="rId25" action="ppaction://hlinksldjump"/>
                    </a:rPr>
                    <a:t>5 (Beam Diverters, Shutters, Aux Channels)</a:t>
                  </a:r>
                  <a:endParaRPr lang="en-US" sz="800" b="1" dirty="0">
                    <a:latin typeface="Comic Sans MS" pitchFamily="66" charset="0"/>
                  </a:endParaRPr>
                </a:p>
              </p:txBody>
            </p:sp>
            <p:sp>
              <p:nvSpPr>
                <p:cNvPr id="15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D1200132</a:t>
                  </a:r>
                  <a:endParaRPr lang="en-US" sz="800" b="1" dirty="0">
                    <a:latin typeface="Comic Sans MS" pitchFamily="66" charset="0"/>
                  </a:endParaRPr>
                </a:p>
              </p:txBody>
            </p:sp>
          </p:grpSp>
          <p:grpSp>
            <p:nvGrpSpPr>
              <p:cNvPr id="154" name="Group 262"/>
              <p:cNvGrpSpPr>
                <a:grpSpLocks/>
              </p:cNvGrpSpPr>
              <p:nvPr/>
            </p:nvGrpSpPr>
            <p:grpSpPr bwMode="auto">
              <a:xfrm>
                <a:off x="7309890" y="5756721"/>
                <a:ext cx="2408640" cy="232440"/>
                <a:chOff x="2856556" y="6213896"/>
                <a:chExt cx="2408440" cy="230961"/>
              </a:xfrm>
            </p:grpSpPr>
            <p:sp>
              <p:nvSpPr>
                <p:cNvPr id="15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5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66567" name="Group 230"/>
          <p:cNvGrpSpPr>
            <a:grpSpLocks/>
          </p:cNvGrpSpPr>
          <p:nvPr/>
        </p:nvGrpSpPr>
        <p:grpSpPr bwMode="auto">
          <a:xfrm>
            <a:off x="1473959" y="2234177"/>
            <a:ext cx="6220654" cy="223951"/>
            <a:chOff x="-965093" y="5770959"/>
            <a:chExt cx="6221454" cy="224183"/>
          </a:xfrm>
        </p:grpSpPr>
        <p:grpSp>
          <p:nvGrpSpPr>
            <p:cNvPr id="66625" name="Group 195"/>
            <p:cNvGrpSpPr>
              <a:grpSpLocks/>
            </p:cNvGrpSpPr>
            <p:nvPr/>
          </p:nvGrpSpPr>
          <p:grpSpPr bwMode="auto">
            <a:xfrm>
              <a:off x="-965093" y="5770959"/>
              <a:ext cx="3594120" cy="221308"/>
              <a:chOff x="-965093" y="5788211"/>
              <a:chExt cx="3594120" cy="221308"/>
            </a:xfrm>
          </p:grpSpPr>
          <p:grpSp>
            <p:nvGrpSpPr>
              <p:cNvPr id="66631" name="Group 194"/>
              <p:cNvGrpSpPr>
                <a:grpSpLocks/>
              </p:cNvGrpSpPr>
              <p:nvPr/>
            </p:nvGrpSpPr>
            <p:grpSpPr bwMode="auto">
              <a:xfrm>
                <a:off x="-965093" y="5788211"/>
                <a:ext cx="3594120" cy="215667"/>
                <a:chOff x="-965093" y="5788211"/>
                <a:chExt cx="3594120" cy="215667"/>
              </a:xfrm>
            </p:grpSpPr>
            <p:pic>
              <p:nvPicPr>
                <p:cNvPr id="66633" name="Picture 20"/>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34" name="TextBox 240"/>
                <p:cNvSpPr txBox="1">
                  <a:spLocks noChangeArrowheads="1"/>
                </p:cNvSpPr>
                <p:nvPr/>
              </p:nvSpPr>
              <p:spPr bwMode="auto">
                <a:xfrm>
                  <a:off x="-965093" y="5788211"/>
                  <a:ext cx="231368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Serial Port Concentrator for Timing</a:t>
                  </a:r>
                  <a:endParaRPr lang="en-US" sz="800" b="1" dirty="0">
                    <a:latin typeface="Comic Sans MS" pitchFamily="66" charset="0"/>
                  </a:endParaRPr>
                </a:p>
              </p:txBody>
            </p:sp>
          </p:grpSp>
          <p:sp>
            <p:nvSpPr>
              <p:cNvPr id="6663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D1100632</a:t>
                </a:r>
                <a:endParaRPr lang="en-US" sz="800" b="1" dirty="0">
                  <a:latin typeface="Comic Sans MS" pitchFamily="66" charset="0"/>
                </a:endParaRPr>
              </a:p>
            </p:txBody>
          </p:sp>
        </p:grpSp>
        <p:grpSp>
          <p:nvGrpSpPr>
            <p:cNvPr id="66626" name="Group 192"/>
            <p:cNvGrpSpPr>
              <a:grpSpLocks/>
            </p:cNvGrpSpPr>
            <p:nvPr/>
          </p:nvGrpSpPr>
          <p:grpSpPr bwMode="auto">
            <a:xfrm>
              <a:off x="2841236" y="5773948"/>
              <a:ext cx="2415125" cy="221194"/>
              <a:chOff x="2841236" y="5773948"/>
              <a:chExt cx="2415125" cy="221194"/>
            </a:xfrm>
          </p:grpSpPr>
          <p:sp>
            <p:nvSpPr>
              <p:cNvPr id="6662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66628" name="Group 191"/>
              <p:cNvGrpSpPr>
                <a:grpSpLocks/>
              </p:cNvGrpSpPr>
              <p:nvPr/>
            </p:nvGrpSpPr>
            <p:grpSpPr bwMode="auto">
              <a:xfrm>
                <a:off x="2841236" y="5779698"/>
                <a:ext cx="1280160" cy="215444"/>
                <a:chOff x="2841236" y="5779698"/>
                <a:chExt cx="1280160" cy="215444"/>
              </a:xfrm>
            </p:grpSpPr>
            <p:pic>
              <p:nvPicPr>
                <p:cNvPr id="66629" name="Picture 20"/>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630"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159" name="Picture 117">
            <a:hlinkClick r:id="" action="ppaction://noaction"/>
          </p:cNvPr>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0" name="Picture 118">
            <a:hlinkClick r:id="" action="ppaction://noaction"/>
          </p:cNvPr>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a:off x="8069263" y="1705671"/>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1" name="Picture 119">
            <a:hlinkClick r:id="" action="ppaction://noaction"/>
          </p:cNvPr>
          <p:cNvPicPr>
            <a:picLocks noChangeAspect="1" noChangeArrowheads="1"/>
          </p:cNvPicPr>
          <p:nvPr/>
        </p:nvPicPr>
        <p:blipFill>
          <a:blip r:embed="rId32" cstate="print">
            <a:extLst>
              <a:ext uri="{28A0092B-C50C-407E-A947-70E740481C1C}">
                <a14:useLocalDpi xmlns:a14="http://schemas.microsoft.com/office/drawing/2010/main" val="0"/>
              </a:ext>
            </a:extLst>
          </a:blip>
          <a:srcRect/>
          <a:stretch>
            <a:fillRect/>
          </a:stretch>
        </p:blipFill>
        <p:spPr bwMode="auto">
          <a:xfrm>
            <a:off x="8767474" y="1709138"/>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a:t>
            </a:r>
            <a:endParaRPr lang="en-US" sz="800" b="1" dirty="0">
              <a:latin typeface="Comic Sans MS" pitchFamily="66" charset="0"/>
            </a:endParaRPr>
          </a:p>
        </p:txBody>
      </p:sp>
      <p:sp>
        <p:nvSpPr>
          <p:cNvPr id="166"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a:t>
            </a:r>
            <a:endParaRPr lang="en-US" sz="800" b="1" dirty="0">
              <a:latin typeface="Comic Sans MS" pitchFamily="66" charset="0"/>
            </a:endParaRPr>
          </a:p>
        </p:txBody>
      </p:sp>
      <p:sp>
        <p:nvSpPr>
          <p:cNvPr id="167" name="TextBox 166"/>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3498397568"/>
      </p:ext>
    </p:extLst>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8" name="Title 8"/>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L1-ISC-C2</a:t>
            </a:r>
          </a:p>
        </p:txBody>
      </p:sp>
      <p:sp>
        <p:nvSpPr>
          <p:cNvPr id="6657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2 Layout </a:t>
            </a:r>
            <a:r>
              <a:rPr lang="en-US" sz="800" b="1" dirty="0" smtClean="0">
                <a:latin typeface="Comic Sans MS" pitchFamily="66" charset="0"/>
              </a:rPr>
              <a:t>(</a:t>
            </a:r>
            <a:r>
              <a:rPr lang="en-US" sz="800" b="1" dirty="0" smtClean="0">
                <a:latin typeface="Comic Sans MS" pitchFamily="66" charset="0"/>
                <a:hlinkClick r:id="rId3"/>
              </a:rPr>
              <a:t>D1001427</a:t>
            </a:r>
            <a:r>
              <a:rPr lang="en-US" sz="800" b="1" dirty="0" smtClean="0">
                <a:latin typeface="Comic Sans MS" pitchFamily="66" charset="0"/>
              </a:rPr>
              <a:t>) (</a:t>
            </a:r>
            <a:r>
              <a:rPr lang="en-US" sz="800" b="1" dirty="0" smtClean="0">
                <a:latin typeface="Comic Sans MS" pitchFamily="66" charset="0"/>
                <a:hlinkClick r:id="rId4"/>
              </a:rPr>
              <a:t>D1100170</a:t>
            </a:r>
            <a:r>
              <a:rPr lang="en-US" sz="800" b="1" dirty="0">
                <a:latin typeface="Comic Sans MS" pitchFamily="66" charset="0"/>
              </a:rPr>
              <a:t>) (</a:t>
            </a:r>
            <a:r>
              <a:rPr lang="en-US" sz="800" b="1" dirty="0">
                <a:latin typeface="Comic Sans MS" pitchFamily="66" charset="0"/>
                <a:hlinkClick r:id="rId5"/>
              </a:rPr>
              <a:t>S1201187</a:t>
            </a:r>
            <a:r>
              <a:rPr lang="en-US" sz="800" b="1" dirty="0">
                <a:latin typeface="Comic Sans MS" pitchFamily="66" charset="0"/>
              </a:rPr>
              <a:t>)</a:t>
            </a:r>
          </a:p>
        </p:txBody>
      </p:sp>
      <p:sp>
        <p:nvSpPr>
          <p:cNvPr id="6657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DA8C4A-8DB0-4062-916A-D31ED14EE6D1}" type="slidenum">
              <a:rPr lang="en-US" smtClean="0">
                <a:solidFill>
                  <a:srgbClr val="898989"/>
                </a:solidFill>
                <a:latin typeface="Calibri" pitchFamily="34" charset="0"/>
              </a:rPr>
              <a:pPr eaLnBrk="1" hangingPunct="1"/>
              <a:t>117</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LIGO-G1001032-V9</a:t>
            </a:r>
            <a:endParaRPr lang="en-US" dirty="0"/>
          </a:p>
        </p:txBody>
      </p:sp>
      <p:sp>
        <p:nvSpPr>
          <p:cNvPr id="66584"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CER</a:t>
            </a:r>
            <a:endParaRPr lang="en-US" sz="800" b="1">
              <a:latin typeface="Comic Sans MS" pitchFamily="66" charset="0"/>
            </a:endParaRPr>
          </a:p>
        </p:txBody>
      </p:sp>
      <p:pic>
        <p:nvPicPr>
          <p:cNvPr id="59392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0705" y="1231910"/>
            <a:ext cx="4526483" cy="4690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53810" y="1269241"/>
            <a:ext cx="2559154" cy="48708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9"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4"/>
              </a:rPr>
              <a:t>D1100170</a:t>
            </a:r>
            <a:r>
              <a:rPr lang="en-US" sz="800" b="1" dirty="0" smtClean="0">
                <a:latin typeface="Comic Sans MS" pitchFamily="66" charset="0"/>
              </a:rPr>
              <a:t>)</a:t>
            </a:r>
            <a:endParaRPr lang="en-US" sz="800" b="1" dirty="0">
              <a:latin typeface="Comic Sans MS" pitchFamily="66" charset="0"/>
            </a:endParaRPr>
          </a:p>
        </p:txBody>
      </p:sp>
      <p:sp>
        <p:nvSpPr>
          <p:cNvPr id="160" name="TextBox 36"/>
          <p:cNvSpPr txBox="1">
            <a:spLocks noChangeArrowheads="1"/>
          </p:cNvSpPr>
          <p:nvPr/>
        </p:nvSpPr>
        <p:spPr bwMode="auto">
          <a:xfrm>
            <a:off x="711129" y="5921945"/>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a:latin typeface="Comic Sans MS" pitchFamily="66" charset="0"/>
                <a:hlinkClick r:id="rId3"/>
              </a:rPr>
              <a:t>D1001427</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948627772"/>
      </p:ext>
    </p:extLst>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8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L1-ISC-C3</a:t>
            </a:r>
          </a:p>
        </p:txBody>
      </p:sp>
      <p:pic>
        <p:nvPicPr>
          <p:cNvPr id="6758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3 Layout </a:t>
            </a:r>
            <a:r>
              <a:rPr lang="en-US" sz="800" b="1" dirty="0" smtClean="0">
                <a:latin typeface="Comic Sans MS" pitchFamily="66" charset="0"/>
              </a:rPr>
              <a:t>(</a:t>
            </a:r>
            <a:r>
              <a:rPr lang="en-US" sz="800" b="1" dirty="0">
                <a:latin typeface="Comic Sans MS" pitchFamily="66" charset="0"/>
                <a:hlinkClick r:id="rId6"/>
              </a:rPr>
              <a:t>LIGO-D1001427</a:t>
            </a:r>
            <a:r>
              <a:rPr lang="en-US" sz="800" b="1" dirty="0">
                <a:latin typeface="Comic Sans MS" pitchFamily="66" charset="0"/>
              </a:rPr>
              <a:t>) (</a:t>
            </a:r>
            <a:r>
              <a:rPr lang="en-US" sz="800" b="1" dirty="0">
                <a:latin typeface="Comic Sans MS" pitchFamily="66" charset="0"/>
                <a:hlinkClick r:id="rId7"/>
              </a:rPr>
              <a:t>D1100170</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8"/>
              </a:rPr>
              <a:t>S1201188</a:t>
            </a:r>
            <a:r>
              <a:rPr lang="en-US" sz="800" b="1" dirty="0" smtClean="0">
                <a:latin typeface="Comic Sans MS" pitchFamily="66" charset="0"/>
              </a:rPr>
              <a:t>)</a:t>
            </a:r>
            <a:endParaRPr lang="en-US" sz="800" b="1" dirty="0">
              <a:latin typeface="Comic Sans MS" pitchFamily="66" charset="0"/>
            </a:endParaRP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118</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LIGO-G1001032-V9</a:t>
            </a:r>
            <a:endParaRPr lang="en-US" dirty="0"/>
          </a:p>
        </p:txBody>
      </p:sp>
      <p:pic>
        <p:nvPicPr>
          <p:cNvPr id="67595" name="Picture 118">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CER</a:t>
            </a:r>
            <a:endParaRPr lang="en-US" sz="800" b="1">
              <a:latin typeface="Comic Sans MS" pitchFamily="66" charset="0"/>
            </a:endParaRPr>
          </a:p>
        </p:txBody>
      </p:sp>
      <p:grpSp>
        <p:nvGrpSpPr>
          <p:cNvPr id="14" name="Group 103"/>
          <p:cNvGrpSpPr>
            <a:grpSpLocks/>
          </p:cNvGrpSpPr>
          <p:nvPr/>
        </p:nvGrpSpPr>
        <p:grpSpPr bwMode="auto">
          <a:xfrm>
            <a:off x="1748951" y="1168092"/>
            <a:ext cx="6900863" cy="234950"/>
            <a:chOff x="2966569" y="5672948"/>
            <a:chExt cx="6899295" cy="235033"/>
          </a:xfrm>
        </p:grpSpPr>
        <p:grpSp>
          <p:nvGrpSpPr>
            <p:cNvPr id="15" name="Group 142"/>
            <p:cNvGrpSpPr>
              <a:grpSpLocks/>
            </p:cNvGrpSpPr>
            <p:nvPr/>
          </p:nvGrpSpPr>
          <p:grpSpPr bwMode="auto">
            <a:xfrm>
              <a:off x="2966569" y="5678699"/>
              <a:ext cx="3314306" cy="229282"/>
              <a:chOff x="-1191364" y="5557929"/>
              <a:chExt cx="3314306" cy="229282"/>
            </a:xfrm>
          </p:grpSpPr>
          <p:grpSp>
            <p:nvGrpSpPr>
              <p:cNvPr id="21" name="Group 39"/>
              <p:cNvGrpSpPr>
                <a:grpSpLocks/>
              </p:cNvGrpSpPr>
              <p:nvPr/>
            </p:nvGrpSpPr>
            <p:grpSpPr bwMode="auto">
              <a:xfrm>
                <a:off x="-1191364" y="5557929"/>
                <a:ext cx="3314306" cy="229282"/>
                <a:chOff x="-1191364" y="5557929"/>
                <a:chExt cx="3314306" cy="229282"/>
              </a:xfrm>
            </p:grpSpPr>
            <p:sp>
              <p:nvSpPr>
                <p:cNvPr id="23"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7</a:t>
                  </a:r>
                  <a:endParaRPr lang="en-US" sz="800" b="1" dirty="0">
                    <a:latin typeface="Comic Sans MS" pitchFamily="66" charset="0"/>
                  </a:endParaRPr>
                </a:p>
              </p:txBody>
            </p:sp>
            <p:pic>
              <p:nvPicPr>
                <p:cNvPr id="24"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6" name="Group 141"/>
            <p:cNvGrpSpPr>
              <a:grpSpLocks/>
            </p:cNvGrpSpPr>
            <p:nvPr/>
          </p:nvGrpSpPr>
          <p:grpSpPr bwMode="auto">
            <a:xfrm>
              <a:off x="6501441" y="5672948"/>
              <a:ext cx="3364423" cy="229282"/>
              <a:chOff x="307675" y="6052510"/>
              <a:chExt cx="3364423" cy="229282"/>
            </a:xfrm>
          </p:grpSpPr>
          <p:grpSp>
            <p:nvGrpSpPr>
              <p:cNvPr id="17" name="Group 40"/>
              <p:cNvGrpSpPr>
                <a:grpSpLocks/>
              </p:cNvGrpSpPr>
              <p:nvPr/>
            </p:nvGrpSpPr>
            <p:grpSpPr bwMode="auto">
              <a:xfrm>
                <a:off x="310820" y="6052510"/>
                <a:ext cx="3361278" cy="229282"/>
                <a:chOff x="526480" y="4991461"/>
                <a:chExt cx="3361278" cy="229282"/>
              </a:xfrm>
            </p:grpSpPr>
            <p:pic>
              <p:nvPicPr>
                <p:cNvPr id="19"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1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5" name="Group 230"/>
          <p:cNvGrpSpPr>
            <a:grpSpLocks/>
          </p:cNvGrpSpPr>
          <p:nvPr/>
        </p:nvGrpSpPr>
        <p:grpSpPr bwMode="auto">
          <a:xfrm>
            <a:off x="1755775" y="2461406"/>
            <a:ext cx="5938838" cy="224004"/>
            <a:chOff x="-683241" y="5770906"/>
            <a:chExt cx="5939602" cy="224349"/>
          </a:xfrm>
        </p:grpSpPr>
        <p:grpSp>
          <p:nvGrpSpPr>
            <p:cNvPr id="26" name="Group 195"/>
            <p:cNvGrpSpPr>
              <a:grpSpLocks/>
            </p:cNvGrpSpPr>
            <p:nvPr/>
          </p:nvGrpSpPr>
          <p:grpSpPr bwMode="auto">
            <a:xfrm>
              <a:off x="-683241" y="5770906"/>
              <a:ext cx="3312268" cy="221361"/>
              <a:chOff x="-683241" y="5788158"/>
              <a:chExt cx="3312268" cy="221361"/>
            </a:xfrm>
          </p:grpSpPr>
          <p:grpSp>
            <p:nvGrpSpPr>
              <p:cNvPr id="32" name="Group 194"/>
              <p:cNvGrpSpPr>
                <a:grpSpLocks/>
              </p:cNvGrpSpPr>
              <p:nvPr/>
            </p:nvGrpSpPr>
            <p:grpSpPr bwMode="auto">
              <a:xfrm>
                <a:off x="-683241" y="5788158"/>
                <a:ext cx="3312268" cy="215776"/>
                <a:chOff x="-683241" y="5788158"/>
                <a:chExt cx="3312268" cy="215776"/>
              </a:xfrm>
            </p:grpSpPr>
            <p:pic>
              <p:nvPicPr>
                <p:cNvPr id="3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3" action="ppaction://hlinksldjump"/>
                    </a:rPr>
                    <a:t>21.5 MHz Distribution </a:t>
                  </a:r>
                  <a:r>
                    <a:rPr lang="en-US" sz="800" b="1" dirty="0">
                      <a:latin typeface="Comic Sans MS" pitchFamily="66" charset="0"/>
                      <a:hlinkClick r:id="rId13" action="ppaction://hlinksldjump"/>
                    </a:rPr>
                    <a:t>Amplifier </a:t>
                  </a:r>
                  <a:endParaRPr lang="en-US" sz="800" b="1" dirty="0">
                    <a:latin typeface="Comic Sans MS" pitchFamily="66" charset="0"/>
                  </a:endParaRPr>
                </a:p>
              </p:txBody>
            </p:sp>
          </p:grpSp>
          <p:sp>
            <p:nvSpPr>
              <p:cNvPr id="3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D1000124</a:t>
                </a:r>
                <a:endParaRPr lang="en-US" sz="800" b="1" dirty="0">
                  <a:latin typeface="Comic Sans MS" pitchFamily="66" charset="0"/>
                </a:endParaRPr>
              </a:p>
            </p:txBody>
          </p:sp>
        </p:grpSp>
        <p:grpSp>
          <p:nvGrpSpPr>
            <p:cNvPr id="27" name="Group 192"/>
            <p:cNvGrpSpPr>
              <a:grpSpLocks/>
            </p:cNvGrpSpPr>
            <p:nvPr/>
          </p:nvGrpSpPr>
          <p:grpSpPr bwMode="auto">
            <a:xfrm>
              <a:off x="2841236" y="5773948"/>
              <a:ext cx="2415125" cy="221307"/>
              <a:chOff x="2841236" y="5773948"/>
              <a:chExt cx="2415125" cy="221307"/>
            </a:xfrm>
          </p:grpSpPr>
          <p:sp>
            <p:nvSpPr>
              <p:cNvPr id="2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9" name="Group 191"/>
              <p:cNvGrpSpPr>
                <a:grpSpLocks/>
              </p:cNvGrpSpPr>
              <p:nvPr/>
            </p:nvGrpSpPr>
            <p:grpSpPr bwMode="auto">
              <a:xfrm>
                <a:off x="2841236" y="5779588"/>
                <a:ext cx="1280160" cy="215667"/>
                <a:chOff x="2841236" y="5779588"/>
                <a:chExt cx="1280160" cy="215667"/>
              </a:xfrm>
            </p:grpSpPr>
            <p:pic>
              <p:nvPicPr>
                <p:cNvPr id="3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6" name="Group 5"/>
          <p:cNvGrpSpPr/>
          <p:nvPr/>
        </p:nvGrpSpPr>
        <p:grpSpPr>
          <a:xfrm>
            <a:off x="237797" y="3812608"/>
            <a:ext cx="7472978" cy="234634"/>
            <a:chOff x="932834" y="6282253"/>
            <a:chExt cx="7472978" cy="234634"/>
          </a:xfrm>
        </p:grpSpPr>
        <p:pic>
          <p:nvPicPr>
            <p:cNvPr id="20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80"/>
            <p:cNvSpPr txBox="1">
              <a:spLocks noChangeArrowheads="1"/>
            </p:cNvSpPr>
            <p:nvPr/>
          </p:nvSpPr>
          <p:spPr bwMode="auto">
            <a:xfrm>
              <a:off x="932834" y="6282253"/>
              <a:ext cx="35562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RF Amplifier Concentrator 1</a:t>
              </a:r>
              <a:endParaRPr lang="en-US" sz="800" b="1" dirty="0">
                <a:latin typeface="Comic Sans MS" pitchFamily="66" charset="0"/>
              </a:endParaRPr>
            </a:p>
          </p:txBody>
        </p:sp>
        <p:sp>
          <p:nvSpPr>
            <p:cNvPr id="45"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D1100262</a:t>
              </a:r>
              <a:endParaRPr lang="en-US" sz="800" b="1" dirty="0">
                <a:latin typeface="Comic Sans MS" pitchFamily="66" charset="0"/>
              </a:endParaRPr>
            </a:p>
          </p:txBody>
        </p:sp>
        <p:sp>
          <p:nvSpPr>
            <p:cNvPr id="42" name="TextBox 77"/>
            <p:cNvSpPr txBox="1">
              <a:spLocks noChangeArrowheads="1"/>
            </p:cNvSpPr>
            <p:nvPr/>
          </p:nvSpPr>
          <p:spPr bwMode="auto">
            <a:xfrm>
              <a:off x="7258404" y="6284447"/>
              <a:ext cx="1147408"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a:t>
              </a:r>
              <a:endParaRPr lang="en-US" sz="800" b="1" dirty="0">
                <a:latin typeface="Comic Sans MS" pitchFamily="66" charset="0"/>
              </a:endParaRPr>
            </a:p>
          </p:txBody>
        </p:sp>
        <p:sp>
          <p:nvSpPr>
            <p:cNvPr id="43"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nvGrpSpPr>
          <p:cNvPr id="52" name="Group 103"/>
          <p:cNvGrpSpPr>
            <a:grpSpLocks/>
          </p:cNvGrpSpPr>
          <p:nvPr/>
        </p:nvGrpSpPr>
        <p:grpSpPr bwMode="auto">
          <a:xfrm>
            <a:off x="1751223" y="1395556"/>
            <a:ext cx="6900863" cy="234950"/>
            <a:chOff x="2966569" y="5672948"/>
            <a:chExt cx="6899295" cy="235033"/>
          </a:xfrm>
        </p:grpSpPr>
        <p:grpSp>
          <p:nvGrpSpPr>
            <p:cNvPr id="53" name="Group 142"/>
            <p:cNvGrpSpPr>
              <a:grpSpLocks/>
            </p:cNvGrpSpPr>
            <p:nvPr/>
          </p:nvGrpSpPr>
          <p:grpSpPr bwMode="auto">
            <a:xfrm>
              <a:off x="2966569" y="5678699"/>
              <a:ext cx="3314306" cy="229282"/>
              <a:chOff x="-1191364" y="5557929"/>
              <a:chExt cx="3314306" cy="229282"/>
            </a:xfrm>
          </p:grpSpPr>
          <p:grpSp>
            <p:nvGrpSpPr>
              <p:cNvPr id="59" name="Group 39"/>
              <p:cNvGrpSpPr>
                <a:grpSpLocks/>
              </p:cNvGrpSpPr>
              <p:nvPr/>
            </p:nvGrpSpPr>
            <p:grpSpPr bwMode="auto">
              <a:xfrm>
                <a:off x="-1191364" y="5557929"/>
                <a:ext cx="3314306" cy="229282"/>
                <a:chOff x="-1191364" y="5557929"/>
                <a:chExt cx="3314306" cy="229282"/>
              </a:xfrm>
            </p:grpSpPr>
            <p:sp>
              <p:nvSpPr>
                <p:cNvPr id="6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8</a:t>
                  </a:r>
                </a:p>
              </p:txBody>
            </p:sp>
            <p:pic>
              <p:nvPicPr>
                <p:cNvPr id="62"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54" name="Group 141"/>
            <p:cNvGrpSpPr>
              <a:grpSpLocks/>
            </p:cNvGrpSpPr>
            <p:nvPr/>
          </p:nvGrpSpPr>
          <p:grpSpPr bwMode="auto">
            <a:xfrm>
              <a:off x="6501441" y="5672948"/>
              <a:ext cx="3364423" cy="229282"/>
              <a:chOff x="307675" y="6052510"/>
              <a:chExt cx="3364423" cy="229282"/>
            </a:xfrm>
          </p:grpSpPr>
          <p:grpSp>
            <p:nvGrpSpPr>
              <p:cNvPr id="55" name="Group 40"/>
              <p:cNvGrpSpPr>
                <a:grpSpLocks/>
              </p:cNvGrpSpPr>
              <p:nvPr/>
            </p:nvGrpSpPr>
            <p:grpSpPr bwMode="auto">
              <a:xfrm>
                <a:off x="310820" y="6052510"/>
                <a:ext cx="3361278" cy="229282"/>
                <a:chOff x="526480" y="4991461"/>
                <a:chExt cx="3361278" cy="229282"/>
              </a:xfrm>
            </p:grpSpPr>
            <p:pic>
              <p:nvPicPr>
                <p:cNvPr id="57"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5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75" name="Group 103"/>
          <p:cNvGrpSpPr>
            <a:grpSpLocks/>
          </p:cNvGrpSpPr>
          <p:nvPr/>
        </p:nvGrpSpPr>
        <p:grpSpPr bwMode="auto">
          <a:xfrm>
            <a:off x="1750050" y="2287211"/>
            <a:ext cx="6900863" cy="234950"/>
            <a:chOff x="2966569" y="5672948"/>
            <a:chExt cx="6899295" cy="235033"/>
          </a:xfrm>
        </p:grpSpPr>
        <p:grpSp>
          <p:nvGrpSpPr>
            <p:cNvPr id="76" name="Group 142"/>
            <p:cNvGrpSpPr>
              <a:grpSpLocks/>
            </p:cNvGrpSpPr>
            <p:nvPr/>
          </p:nvGrpSpPr>
          <p:grpSpPr bwMode="auto">
            <a:xfrm>
              <a:off x="2966569" y="5678699"/>
              <a:ext cx="3314306" cy="229282"/>
              <a:chOff x="-1191364" y="5557929"/>
              <a:chExt cx="3314306" cy="229282"/>
            </a:xfrm>
          </p:grpSpPr>
          <p:grpSp>
            <p:nvGrpSpPr>
              <p:cNvPr id="82" name="Group 39"/>
              <p:cNvGrpSpPr>
                <a:grpSpLocks/>
              </p:cNvGrpSpPr>
              <p:nvPr/>
            </p:nvGrpSpPr>
            <p:grpSpPr bwMode="auto">
              <a:xfrm>
                <a:off x="-1191364" y="5557929"/>
                <a:ext cx="3314306" cy="229282"/>
                <a:chOff x="-1191364" y="5557929"/>
                <a:chExt cx="3314306" cy="229282"/>
              </a:xfrm>
            </p:grpSpPr>
            <p:sp>
              <p:nvSpPr>
                <p:cNvPr id="84"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21.5 MHz RF Source</a:t>
                  </a:r>
                  <a:endParaRPr lang="en-US" sz="800" b="1" dirty="0" smtClean="0">
                    <a:latin typeface="Comic Sans MS" pitchFamily="66" charset="0"/>
                  </a:endParaRPr>
                </a:p>
              </p:txBody>
            </p:sp>
            <p:pic>
              <p:nvPicPr>
                <p:cNvPr id="85"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3"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D080702</a:t>
                </a:r>
                <a:endParaRPr lang="en-US" sz="800" b="1" dirty="0">
                  <a:latin typeface="Comic Sans MS" pitchFamily="66" charset="0"/>
                </a:endParaRPr>
              </a:p>
            </p:txBody>
          </p:sp>
        </p:grpSp>
        <p:grpSp>
          <p:nvGrpSpPr>
            <p:cNvPr id="77" name="Group 141"/>
            <p:cNvGrpSpPr>
              <a:grpSpLocks/>
            </p:cNvGrpSpPr>
            <p:nvPr/>
          </p:nvGrpSpPr>
          <p:grpSpPr bwMode="auto">
            <a:xfrm>
              <a:off x="6501441" y="5672948"/>
              <a:ext cx="3364423" cy="229282"/>
              <a:chOff x="307675" y="6052510"/>
              <a:chExt cx="3364423" cy="229282"/>
            </a:xfrm>
          </p:grpSpPr>
          <p:grpSp>
            <p:nvGrpSpPr>
              <p:cNvPr id="78" name="Group 40"/>
              <p:cNvGrpSpPr>
                <a:grpSpLocks/>
              </p:cNvGrpSpPr>
              <p:nvPr/>
            </p:nvGrpSpPr>
            <p:grpSpPr bwMode="auto">
              <a:xfrm>
                <a:off x="310820" y="6052510"/>
                <a:ext cx="3361278" cy="229282"/>
                <a:chOff x="526480" y="4991461"/>
                <a:chExt cx="3361278" cy="229282"/>
              </a:xfrm>
            </p:grpSpPr>
            <p:pic>
              <p:nvPicPr>
                <p:cNvPr id="80"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7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97" name="Group 230"/>
          <p:cNvGrpSpPr>
            <a:grpSpLocks/>
          </p:cNvGrpSpPr>
          <p:nvPr/>
        </p:nvGrpSpPr>
        <p:grpSpPr bwMode="auto">
          <a:xfrm>
            <a:off x="1758047" y="2798054"/>
            <a:ext cx="5938838" cy="224004"/>
            <a:chOff x="-683241" y="5770906"/>
            <a:chExt cx="5939602" cy="224349"/>
          </a:xfrm>
        </p:grpSpPr>
        <p:grpSp>
          <p:nvGrpSpPr>
            <p:cNvPr id="98" name="Group 195"/>
            <p:cNvGrpSpPr>
              <a:grpSpLocks/>
            </p:cNvGrpSpPr>
            <p:nvPr/>
          </p:nvGrpSpPr>
          <p:grpSpPr bwMode="auto">
            <a:xfrm>
              <a:off x="-683241" y="5770906"/>
              <a:ext cx="3312268" cy="221361"/>
              <a:chOff x="-683241" y="5788158"/>
              <a:chExt cx="3312268" cy="221361"/>
            </a:xfrm>
          </p:grpSpPr>
          <p:grpSp>
            <p:nvGrpSpPr>
              <p:cNvPr id="105" name="Group 194"/>
              <p:cNvGrpSpPr>
                <a:grpSpLocks/>
              </p:cNvGrpSpPr>
              <p:nvPr/>
            </p:nvGrpSpPr>
            <p:grpSpPr bwMode="auto">
              <a:xfrm>
                <a:off x="-683241" y="5788158"/>
                <a:ext cx="3312268" cy="215776"/>
                <a:chOff x="-683241" y="5788158"/>
                <a:chExt cx="3312268" cy="215776"/>
              </a:xfrm>
            </p:grpSpPr>
            <p:pic>
              <p:nvPicPr>
                <p:cNvPr id="107"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35.5 MHz Distribution Amplifier </a:t>
                  </a:r>
                  <a:endParaRPr lang="en-US" sz="800" b="1" dirty="0">
                    <a:latin typeface="Comic Sans MS" pitchFamily="66" charset="0"/>
                  </a:endParaRPr>
                </a:p>
              </p:txBody>
            </p:sp>
          </p:grpSp>
          <p:sp>
            <p:nvSpPr>
              <p:cNvPr id="10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D1000124</a:t>
                </a:r>
                <a:endParaRPr lang="en-US" sz="800" b="1" dirty="0">
                  <a:latin typeface="Comic Sans MS" pitchFamily="66" charset="0"/>
                </a:endParaRPr>
              </a:p>
            </p:txBody>
          </p:sp>
        </p:grpSp>
        <p:grpSp>
          <p:nvGrpSpPr>
            <p:cNvPr id="100" name="Group 192"/>
            <p:cNvGrpSpPr>
              <a:grpSpLocks/>
            </p:cNvGrpSpPr>
            <p:nvPr/>
          </p:nvGrpSpPr>
          <p:grpSpPr bwMode="auto">
            <a:xfrm>
              <a:off x="2841236" y="5773948"/>
              <a:ext cx="2415125" cy="221307"/>
              <a:chOff x="2841236" y="5773948"/>
              <a:chExt cx="2415125" cy="221307"/>
            </a:xfrm>
          </p:grpSpPr>
          <p:sp>
            <p:nvSpPr>
              <p:cNvPr id="10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02" name="Group 191"/>
              <p:cNvGrpSpPr>
                <a:grpSpLocks/>
              </p:cNvGrpSpPr>
              <p:nvPr/>
            </p:nvGrpSpPr>
            <p:grpSpPr bwMode="auto">
              <a:xfrm>
                <a:off x="2841236" y="5779588"/>
                <a:ext cx="1280160" cy="215667"/>
                <a:chOff x="2841236" y="5779588"/>
                <a:chExt cx="1280160" cy="215667"/>
              </a:xfrm>
            </p:grpSpPr>
            <p:pic>
              <p:nvPicPr>
                <p:cNvPr id="103"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09" name="Group 103"/>
          <p:cNvGrpSpPr>
            <a:grpSpLocks/>
          </p:cNvGrpSpPr>
          <p:nvPr/>
        </p:nvGrpSpPr>
        <p:grpSpPr bwMode="auto">
          <a:xfrm>
            <a:off x="1752322" y="2623859"/>
            <a:ext cx="6900863" cy="234950"/>
            <a:chOff x="2966569" y="5672948"/>
            <a:chExt cx="6899295" cy="235033"/>
          </a:xfrm>
        </p:grpSpPr>
        <p:grpSp>
          <p:nvGrpSpPr>
            <p:cNvPr id="110" name="Group 142"/>
            <p:cNvGrpSpPr>
              <a:grpSpLocks/>
            </p:cNvGrpSpPr>
            <p:nvPr/>
          </p:nvGrpSpPr>
          <p:grpSpPr bwMode="auto">
            <a:xfrm>
              <a:off x="2966569" y="5678699"/>
              <a:ext cx="3314306" cy="229282"/>
              <a:chOff x="-1191364" y="5557929"/>
              <a:chExt cx="3314306" cy="229282"/>
            </a:xfrm>
          </p:grpSpPr>
          <p:grpSp>
            <p:nvGrpSpPr>
              <p:cNvPr id="116" name="Group 39"/>
              <p:cNvGrpSpPr>
                <a:grpSpLocks/>
              </p:cNvGrpSpPr>
              <p:nvPr/>
            </p:nvGrpSpPr>
            <p:grpSpPr bwMode="auto">
              <a:xfrm>
                <a:off x="-1191364" y="5557929"/>
                <a:ext cx="3314306" cy="229282"/>
                <a:chOff x="-1191364" y="5557929"/>
                <a:chExt cx="3314306" cy="229282"/>
              </a:xfrm>
            </p:grpSpPr>
            <p:sp>
              <p:nvSpPr>
                <p:cNvPr id="11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35.5 MHz RF Source</a:t>
                  </a:r>
                  <a:endParaRPr lang="en-US" sz="800" b="1" dirty="0" smtClean="0">
                    <a:latin typeface="Comic Sans MS" pitchFamily="66" charset="0"/>
                  </a:endParaRPr>
                </a:p>
              </p:txBody>
            </p:sp>
            <p:pic>
              <p:nvPicPr>
                <p:cNvPr id="119"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7"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D080702</a:t>
                </a:r>
                <a:endParaRPr lang="en-US" sz="800" b="1" dirty="0">
                  <a:latin typeface="Comic Sans MS" pitchFamily="66" charset="0"/>
                </a:endParaRPr>
              </a:p>
            </p:txBody>
          </p:sp>
        </p:grpSp>
        <p:grpSp>
          <p:nvGrpSpPr>
            <p:cNvPr id="111" name="Group 141"/>
            <p:cNvGrpSpPr>
              <a:grpSpLocks/>
            </p:cNvGrpSpPr>
            <p:nvPr/>
          </p:nvGrpSpPr>
          <p:grpSpPr bwMode="auto">
            <a:xfrm>
              <a:off x="6501441" y="5672948"/>
              <a:ext cx="3364423" cy="229282"/>
              <a:chOff x="307675" y="6052510"/>
              <a:chExt cx="3364423" cy="229282"/>
            </a:xfrm>
          </p:grpSpPr>
          <p:grpSp>
            <p:nvGrpSpPr>
              <p:cNvPr id="112" name="Group 40"/>
              <p:cNvGrpSpPr>
                <a:grpSpLocks/>
              </p:cNvGrpSpPr>
              <p:nvPr/>
            </p:nvGrpSpPr>
            <p:grpSpPr bwMode="auto">
              <a:xfrm>
                <a:off x="310820" y="6052510"/>
                <a:ext cx="3361278" cy="229282"/>
                <a:chOff x="526480" y="4991461"/>
                <a:chExt cx="3361278" cy="229282"/>
              </a:xfrm>
            </p:grpSpPr>
            <p:pic>
              <p:nvPicPr>
                <p:cNvPr id="114"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11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20" name="Group 230"/>
          <p:cNvGrpSpPr>
            <a:grpSpLocks/>
          </p:cNvGrpSpPr>
          <p:nvPr/>
        </p:nvGrpSpPr>
        <p:grpSpPr bwMode="auto">
          <a:xfrm>
            <a:off x="1760319" y="3229538"/>
            <a:ext cx="5938838" cy="224004"/>
            <a:chOff x="-683241" y="5770906"/>
            <a:chExt cx="5939602" cy="224349"/>
          </a:xfrm>
        </p:grpSpPr>
        <p:grpSp>
          <p:nvGrpSpPr>
            <p:cNvPr id="121" name="Group 195"/>
            <p:cNvGrpSpPr>
              <a:grpSpLocks/>
            </p:cNvGrpSpPr>
            <p:nvPr/>
          </p:nvGrpSpPr>
          <p:grpSpPr bwMode="auto">
            <a:xfrm>
              <a:off x="-683241" y="5770906"/>
              <a:ext cx="3312268" cy="221361"/>
              <a:chOff x="-683241" y="5788158"/>
              <a:chExt cx="3312268" cy="221361"/>
            </a:xfrm>
          </p:grpSpPr>
          <p:grpSp>
            <p:nvGrpSpPr>
              <p:cNvPr id="127" name="Group 194"/>
              <p:cNvGrpSpPr>
                <a:grpSpLocks/>
              </p:cNvGrpSpPr>
              <p:nvPr/>
            </p:nvGrpSpPr>
            <p:grpSpPr bwMode="auto">
              <a:xfrm>
                <a:off x="-683241" y="5788158"/>
                <a:ext cx="3312268" cy="215776"/>
                <a:chOff x="-683241" y="5788158"/>
                <a:chExt cx="3312268" cy="215776"/>
              </a:xfrm>
            </p:grpSpPr>
            <p:pic>
              <p:nvPicPr>
                <p:cNvPr id="129"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80 MHz Distribution Amplifier </a:t>
                  </a:r>
                  <a:endParaRPr lang="en-US" sz="800" b="1" dirty="0">
                    <a:latin typeface="Comic Sans MS" pitchFamily="66" charset="0"/>
                  </a:endParaRPr>
                </a:p>
              </p:txBody>
            </p:sp>
          </p:grpSp>
          <p:sp>
            <p:nvSpPr>
              <p:cNvPr id="12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D1000124</a:t>
                </a:r>
                <a:endParaRPr lang="en-US" sz="800" b="1" dirty="0">
                  <a:latin typeface="Comic Sans MS" pitchFamily="66" charset="0"/>
                </a:endParaRPr>
              </a:p>
            </p:txBody>
          </p:sp>
        </p:grpSp>
        <p:grpSp>
          <p:nvGrpSpPr>
            <p:cNvPr id="122" name="Group 192"/>
            <p:cNvGrpSpPr>
              <a:grpSpLocks/>
            </p:cNvGrpSpPr>
            <p:nvPr/>
          </p:nvGrpSpPr>
          <p:grpSpPr bwMode="auto">
            <a:xfrm>
              <a:off x="2841236" y="5773948"/>
              <a:ext cx="2415125" cy="221307"/>
              <a:chOff x="2841236" y="5773948"/>
              <a:chExt cx="2415125" cy="221307"/>
            </a:xfrm>
          </p:grpSpPr>
          <p:sp>
            <p:nvSpPr>
              <p:cNvPr id="12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24" name="Group 191"/>
              <p:cNvGrpSpPr>
                <a:grpSpLocks/>
              </p:cNvGrpSpPr>
              <p:nvPr/>
            </p:nvGrpSpPr>
            <p:grpSpPr bwMode="auto">
              <a:xfrm>
                <a:off x="2841236" y="5779588"/>
                <a:ext cx="1280160" cy="215667"/>
                <a:chOff x="2841236" y="5779588"/>
                <a:chExt cx="1280160" cy="215667"/>
              </a:xfrm>
            </p:grpSpPr>
            <p:pic>
              <p:nvPicPr>
                <p:cNvPr id="125"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31" name="Group 103"/>
          <p:cNvGrpSpPr>
            <a:grpSpLocks/>
          </p:cNvGrpSpPr>
          <p:nvPr/>
        </p:nvGrpSpPr>
        <p:grpSpPr bwMode="auto">
          <a:xfrm>
            <a:off x="1754594" y="3055343"/>
            <a:ext cx="6900863" cy="234950"/>
            <a:chOff x="2966569" y="5672948"/>
            <a:chExt cx="6899295" cy="235033"/>
          </a:xfrm>
        </p:grpSpPr>
        <p:grpSp>
          <p:nvGrpSpPr>
            <p:cNvPr id="132" name="Group 142"/>
            <p:cNvGrpSpPr>
              <a:grpSpLocks/>
            </p:cNvGrpSpPr>
            <p:nvPr/>
          </p:nvGrpSpPr>
          <p:grpSpPr bwMode="auto">
            <a:xfrm>
              <a:off x="2966569" y="5678699"/>
              <a:ext cx="3314306" cy="229282"/>
              <a:chOff x="-1191364" y="5557929"/>
              <a:chExt cx="3314306" cy="229282"/>
            </a:xfrm>
          </p:grpSpPr>
          <p:grpSp>
            <p:nvGrpSpPr>
              <p:cNvPr id="138" name="Group 39"/>
              <p:cNvGrpSpPr>
                <a:grpSpLocks/>
              </p:cNvGrpSpPr>
              <p:nvPr/>
            </p:nvGrpSpPr>
            <p:grpSpPr bwMode="auto">
              <a:xfrm>
                <a:off x="-1191364" y="5557929"/>
                <a:ext cx="3314306" cy="229282"/>
                <a:chOff x="-1191364" y="5557929"/>
                <a:chExt cx="3314306" cy="229282"/>
              </a:xfrm>
            </p:grpSpPr>
            <p:sp>
              <p:nvSpPr>
                <p:cNvPr id="140"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80 MHz RF Source</a:t>
                  </a:r>
                  <a:endParaRPr lang="en-US" sz="800" b="1" dirty="0" smtClean="0">
                    <a:latin typeface="Comic Sans MS" pitchFamily="66" charset="0"/>
                  </a:endParaRPr>
                </a:p>
              </p:txBody>
            </p:sp>
            <p:pic>
              <p:nvPicPr>
                <p:cNvPr id="141"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9"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D080702</a:t>
                </a:r>
                <a:endParaRPr lang="en-US" sz="800" b="1" dirty="0">
                  <a:latin typeface="Comic Sans MS" pitchFamily="66" charset="0"/>
                </a:endParaRPr>
              </a:p>
            </p:txBody>
          </p:sp>
        </p:grpSp>
        <p:grpSp>
          <p:nvGrpSpPr>
            <p:cNvPr id="133" name="Group 141"/>
            <p:cNvGrpSpPr>
              <a:grpSpLocks/>
            </p:cNvGrpSpPr>
            <p:nvPr/>
          </p:nvGrpSpPr>
          <p:grpSpPr bwMode="auto">
            <a:xfrm>
              <a:off x="6501441" y="5672948"/>
              <a:ext cx="3364423" cy="229282"/>
              <a:chOff x="307675" y="6052510"/>
              <a:chExt cx="3364423" cy="229282"/>
            </a:xfrm>
          </p:grpSpPr>
          <p:grpSp>
            <p:nvGrpSpPr>
              <p:cNvPr id="134" name="Group 40"/>
              <p:cNvGrpSpPr>
                <a:grpSpLocks/>
              </p:cNvGrpSpPr>
              <p:nvPr/>
            </p:nvGrpSpPr>
            <p:grpSpPr bwMode="auto">
              <a:xfrm>
                <a:off x="310820" y="6052510"/>
                <a:ext cx="3361278" cy="229282"/>
                <a:chOff x="526480" y="4991461"/>
                <a:chExt cx="3361278" cy="229282"/>
              </a:xfrm>
            </p:grpSpPr>
            <p:pic>
              <p:nvPicPr>
                <p:cNvPr id="136"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13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42" name="Group 230"/>
          <p:cNvGrpSpPr>
            <a:grpSpLocks/>
          </p:cNvGrpSpPr>
          <p:nvPr/>
        </p:nvGrpSpPr>
        <p:grpSpPr bwMode="auto">
          <a:xfrm>
            <a:off x="1762591" y="3340994"/>
            <a:ext cx="5938838" cy="224004"/>
            <a:chOff x="-683241" y="5770906"/>
            <a:chExt cx="5939602" cy="224349"/>
          </a:xfrm>
        </p:grpSpPr>
        <p:grpSp>
          <p:nvGrpSpPr>
            <p:cNvPr id="143" name="Group 195"/>
            <p:cNvGrpSpPr>
              <a:grpSpLocks/>
            </p:cNvGrpSpPr>
            <p:nvPr/>
          </p:nvGrpSpPr>
          <p:grpSpPr bwMode="auto">
            <a:xfrm>
              <a:off x="-683241" y="5770906"/>
              <a:ext cx="3312268" cy="221361"/>
              <a:chOff x="-683241" y="5788158"/>
              <a:chExt cx="3312268" cy="221361"/>
            </a:xfrm>
          </p:grpSpPr>
          <p:grpSp>
            <p:nvGrpSpPr>
              <p:cNvPr id="149" name="Group 194"/>
              <p:cNvGrpSpPr>
                <a:grpSpLocks/>
              </p:cNvGrpSpPr>
              <p:nvPr/>
            </p:nvGrpSpPr>
            <p:grpSpPr bwMode="auto">
              <a:xfrm>
                <a:off x="-683241" y="5788158"/>
                <a:ext cx="3312268" cy="215776"/>
                <a:chOff x="-683241" y="5788158"/>
                <a:chExt cx="3312268" cy="215776"/>
              </a:xfrm>
            </p:grpSpPr>
            <p:pic>
              <p:nvPicPr>
                <p:cNvPr id="151"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4</a:t>
                  </a:r>
                  <a:r>
                    <a:rPr lang="en-US" sz="800" b="1" dirty="0" smtClean="0">
                      <a:latin typeface="Comic Sans MS" pitchFamily="66" charset="0"/>
                      <a:hlinkClick r:id="rId23" action="ppaction://hlinksldjump"/>
                    </a:rPr>
                    <a:t>0 MHz Frequency Divider</a:t>
                  </a:r>
                  <a:endParaRPr lang="en-US" sz="800" b="1" dirty="0">
                    <a:latin typeface="Comic Sans MS" pitchFamily="66" charset="0"/>
                  </a:endParaRPr>
                </a:p>
              </p:txBody>
            </p:sp>
          </p:grpSp>
          <p:sp>
            <p:nvSpPr>
              <p:cNvPr id="15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D1002182</a:t>
                </a:r>
                <a:endParaRPr lang="en-US" sz="800" b="1" dirty="0">
                  <a:latin typeface="Comic Sans MS" pitchFamily="66" charset="0"/>
                </a:endParaRPr>
              </a:p>
            </p:txBody>
          </p:sp>
        </p:grpSp>
        <p:grpSp>
          <p:nvGrpSpPr>
            <p:cNvPr id="144" name="Group 192"/>
            <p:cNvGrpSpPr>
              <a:grpSpLocks/>
            </p:cNvGrpSpPr>
            <p:nvPr/>
          </p:nvGrpSpPr>
          <p:grpSpPr bwMode="auto">
            <a:xfrm>
              <a:off x="2841236" y="5773948"/>
              <a:ext cx="2415125" cy="221307"/>
              <a:chOff x="2841236" y="5773948"/>
              <a:chExt cx="2415125" cy="221307"/>
            </a:xfrm>
          </p:grpSpPr>
          <p:sp>
            <p:nvSpPr>
              <p:cNvPr id="14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146" name="Group 191"/>
              <p:cNvGrpSpPr>
                <a:grpSpLocks/>
              </p:cNvGrpSpPr>
              <p:nvPr/>
            </p:nvGrpSpPr>
            <p:grpSpPr bwMode="auto">
              <a:xfrm>
                <a:off x="2841236" y="5779588"/>
                <a:ext cx="1280160" cy="215667"/>
                <a:chOff x="2841236" y="5779588"/>
                <a:chExt cx="1280160" cy="215667"/>
              </a:xfrm>
            </p:grpSpPr>
            <p:pic>
              <p:nvPicPr>
                <p:cNvPr id="147"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53" name="Group 230"/>
          <p:cNvGrpSpPr>
            <a:grpSpLocks/>
          </p:cNvGrpSpPr>
          <p:nvPr/>
        </p:nvGrpSpPr>
        <p:grpSpPr bwMode="auto">
          <a:xfrm>
            <a:off x="1762591" y="3450178"/>
            <a:ext cx="5938838" cy="224004"/>
            <a:chOff x="-683241" y="5770906"/>
            <a:chExt cx="5939602" cy="224349"/>
          </a:xfrm>
        </p:grpSpPr>
        <p:grpSp>
          <p:nvGrpSpPr>
            <p:cNvPr id="154" name="Group 195"/>
            <p:cNvGrpSpPr>
              <a:grpSpLocks/>
            </p:cNvGrpSpPr>
            <p:nvPr/>
          </p:nvGrpSpPr>
          <p:grpSpPr bwMode="auto">
            <a:xfrm>
              <a:off x="-683241" y="5770906"/>
              <a:ext cx="3312268" cy="221361"/>
              <a:chOff x="-683241" y="5788158"/>
              <a:chExt cx="3312268" cy="221361"/>
            </a:xfrm>
          </p:grpSpPr>
          <p:grpSp>
            <p:nvGrpSpPr>
              <p:cNvPr id="160" name="Group 194"/>
              <p:cNvGrpSpPr>
                <a:grpSpLocks/>
              </p:cNvGrpSpPr>
              <p:nvPr/>
            </p:nvGrpSpPr>
            <p:grpSpPr bwMode="auto">
              <a:xfrm>
                <a:off x="-683241" y="5788158"/>
                <a:ext cx="3312268" cy="215776"/>
                <a:chOff x="-683241" y="5788158"/>
                <a:chExt cx="3312268" cy="215776"/>
              </a:xfrm>
            </p:grpSpPr>
            <p:pic>
              <p:nvPicPr>
                <p:cNvPr id="162"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4</a:t>
                  </a:r>
                  <a:r>
                    <a:rPr lang="en-US" sz="800" b="1" dirty="0" smtClean="0">
                      <a:latin typeface="Comic Sans MS" pitchFamily="66" charset="0"/>
                      <a:hlinkClick r:id="rId25" action="ppaction://hlinksldjump"/>
                    </a:rPr>
                    <a:t>0 MHz Distribution Amplifier </a:t>
                  </a:r>
                  <a:endParaRPr lang="en-US" sz="800" b="1" dirty="0">
                    <a:latin typeface="Comic Sans MS" pitchFamily="66" charset="0"/>
                  </a:endParaRPr>
                </a:p>
              </p:txBody>
            </p:sp>
          </p:grpSp>
          <p:sp>
            <p:nvSpPr>
              <p:cNvPr id="16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D1000124</a:t>
                </a:r>
                <a:endParaRPr lang="en-US" sz="800" b="1" dirty="0">
                  <a:latin typeface="Comic Sans MS" pitchFamily="66" charset="0"/>
                </a:endParaRPr>
              </a:p>
            </p:txBody>
          </p:sp>
        </p:grpSp>
        <p:grpSp>
          <p:nvGrpSpPr>
            <p:cNvPr id="155" name="Group 192"/>
            <p:cNvGrpSpPr>
              <a:grpSpLocks/>
            </p:cNvGrpSpPr>
            <p:nvPr/>
          </p:nvGrpSpPr>
          <p:grpSpPr bwMode="auto">
            <a:xfrm>
              <a:off x="2841236" y="5773948"/>
              <a:ext cx="2415125" cy="221307"/>
              <a:chOff x="2841236" y="5773948"/>
              <a:chExt cx="2415125" cy="221307"/>
            </a:xfrm>
          </p:grpSpPr>
          <p:sp>
            <p:nvSpPr>
              <p:cNvPr id="15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57" name="Group 191"/>
              <p:cNvGrpSpPr>
                <a:grpSpLocks/>
              </p:cNvGrpSpPr>
              <p:nvPr/>
            </p:nvGrpSpPr>
            <p:grpSpPr bwMode="auto">
              <a:xfrm>
                <a:off x="2841236" y="5779588"/>
                <a:ext cx="1280160" cy="215667"/>
                <a:chOff x="2841236" y="5779588"/>
                <a:chExt cx="1280160" cy="215667"/>
              </a:xfrm>
            </p:grpSpPr>
            <p:pic>
              <p:nvPicPr>
                <p:cNvPr id="15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64" name="Group 230"/>
          <p:cNvGrpSpPr>
            <a:grpSpLocks/>
          </p:cNvGrpSpPr>
          <p:nvPr/>
        </p:nvGrpSpPr>
        <p:grpSpPr bwMode="auto">
          <a:xfrm>
            <a:off x="1764863" y="3561634"/>
            <a:ext cx="5938838" cy="224004"/>
            <a:chOff x="-683241" y="5770906"/>
            <a:chExt cx="5939602" cy="224349"/>
          </a:xfrm>
        </p:grpSpPr>
        <p:grpSp>
          <p:nvGrpSpPr>
            <p:cNvPr id="165" name="Group 195"/>
            <p:cNvGrpSpPr>
              <a:grpSpLocks/>
            </p:cNvGrpSpPr>
            <p:nvPr/>
          </p:nvGrpSpPr>
          <p:grpSpPr bwMode="auto">
            <a:xfrm>
              <a:off x="-683241" y="5770906"/>
              <a:ext cx="3312268" cy="221361"/>
              <a:chOff x="-683241" y="5788158"/>
              <a:chExt cx="3312268" cy="221361"/>
            </a:xfrm>
          </p:grpSpPr>
          <p:grpSp>
            <p:nvGrpSpPr>
              <p:cNvPr id="171" name="Group 194"/>
              <p:cNvGrpSpPr>
                <a:grpSpLocks/>
              </p:cNvGrpSpPr>
              <p:nvPr/>
            </p:nvGrpSpPr>
            <p:grpSpPr bwMode="auto">
              <a:xfrm>
                <a:off x="-683241" y="5788158"/>
                <a:ext cx="3312268" cy="215776"/>
                <a:chOff x="-683241" y="5788158"/>
                <a:chExt cx="3312268" cy="215776"/>
              </a:xfrm>
            </p:grpSpPr>
            <p:pic>
              <p:nvPicPr>
                <p:cNvPr id="173"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10 MHz Frequency Divider</a:t>
                  </a:r>
                  <a:endParaRPr lang="en-US" sz="800" b="1" dirty="0">
                    <a:latin typeface="Comic Sans MS" pitchFamily="66" charset="0"/>
                  </a:endParaRPr>
                </a:p>
              </p:txBody>
            </p:sp>
          </p:grpSp>
          <p:sp>
            <p:nvSpPr>
              <p:cNvPr id="17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D1100974</a:t>
                </a:r>
                <a:endParaRPr lang="en-US" sz="800" b="1" dirty="0">
                  <a:latin typeface="Comic Sans MS" pitchFamily="66" charset="0"/>
                </a:endParaRPr>
              </a:p>
            </p:txBody>
          </p:sp>
        </p:grpSp>
        <p:grpSp>
          <p:nvGrpSpPr>
            <p:cNvPr id="166" name="Group 192"/>
            <p:cNvGrpSpPr>
              <a:grpSpLocks/>
            </p:cNvGrpSpPr>
            <p:nvPr/>
          </p:nvGrpSpPr>
          <p:grpSpPr bwMode="auto">
            <a:xfrm>
              <a:off x="2841236" y="5773948"/>
              <a:ext cx="2415125" cy="221307"/>
              <a:chOff x="2841236" y="5773948"/>
              <a:chExt cx="2415125" cy="221307"/>
            </a:xfrm>
          </p:grpSpPr>
          <p:sp>
            <p:nvSpPr>
              <p:cNvPr id="16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68" name="Group 191"/>
              <p:cNvGrpSpPr>
                <a:grpSpLocks/>
              </p:cNvGrpSpPr>
              <p:nvPr/>
            </p:nvGrpSpPr>
            <p:grpSpPr bwMode="auto">
              <a:xfrm>
                <a:off x="2841236" y="5779588"/>
                <a:ext cx="1280160" cy="215667"/>
                <a:chOff x="2841236" y="5779588"/>
                <a:chExt cx="1280160" cy="215667"/>
              </a:xfrm>
            </p:grpSpPr>
            <p:pic>
              <p:nvPicPr>
                <p:cNvPr id="169"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75" name="Group 230"/>
          <p:cNvGrpSpPr>
            <a:grpSpLocks/>
          </p:cNvGrpSpPr>
          <p:nvPr/>
        </p:nvGrpSpPr>
        <p:grpSpPr bwMode="auto">
          <a:xfrm>
            <a:off x="1764863" y="3670818"/>
            <a:ext cx="5938838" cy="224004"/>
            <a:chOff x="-683241" y="5770906"/>
            <a:chExt cx="5939602" cy="224349"/>
          </a:xfrm>
        </p:grpSpPr>
        <p:grpSp>
          <p:nvGrpSpPr>
            <p:cNvPr id="176" name="Group 195"/>
            <p:cNvGrpSpPr>
              <a:grpSpLocks/>
            </p:cNvGrpSpPr>
            <p:nvPr/>
          </p:nvGrpSpPr>
          <p:grpSpPr bwMode="auto">
            <a:xfrm>
              <a:off x="-683241" y="5770906"/>
              <a:ext cx="3312268" cy="221361"/>
              <a:chOff x="-683241" y="5788158"/>
              <a:chExt cx="3312268" cy="221361"/>
            </a:xfrm>
          </p:grpSpPr>
          <p:grpSp>
            <p:nvGrpSpPr>
              <p:cNvPr id="182" name="Group 194"/>
              <p:cNvGrpSpPr>
                <a:grpSpLocks/>
              </p:cNvGrpSpPr>
              <p:nvPr/>
            </p:nvGrpSpPr>
            <p:grpSpPr bwMode="auto">
              <a:xfrm>
                <a:off x="-683241" y="5788158"/>
                <a:ext cx="3312268" cy="215776"/>
                <a:chOff x="-683241" y="5788158"/>
                <a:chExt cx="3312268" cy="215776"/>
              </a:xfrm>
            </p:grpSpPr>
            <p:pic>
              <p:nvPicPr>
                <p:cNvPr id="18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10 MHz Distribution Amplifier </a:t>
                  </a:r>
                  <a:endParaRPr lang="en-US" sz="800" b="1" dirty="0">
                    <a:latin typeface="Comic Sans MS" pitchFamily="66" charset="0"/>
                  </a:endParaRPr>
                </a:p>
              </p:txBody>
            </p:sp>
          </p:grpSp>
          <p:sp>
            <p:nvSpPr>
              <p:cNvPr id="18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D1000124</a:t>
                </a:r>
                <a:endParaRPr lang="en-US" sz="800" b="1" dirty="0">
                  <a:latin typeface="Comic Sans MS" pitchFamily="66" charset="0"/>
                </a:endParaRPr>
              </a:p>
            </p:txBody>
          </p:sp>
        </p:grpSp>
        <p:grpSp>
          <p:nvGrpSpPr>
            <p:cNvPr id="177" name="Group 192"/>
            <p:cNvGrpSpPr>
              <a:grpSpLocks/>
            </p:cNvGrpSpPr>
            <p:nvPr/>
          </p:nvGrpSpPr>
          <p:grpSpPr bwMode="auto">
            <a:xfrm>
              <a:off x="2841236" y="5773948"/>
              <a:ext cx="2415125" cy="221307"/>
              <a:chOff x="2841236" y="5773948"/>
              <a:chExt cx="2415125" cy="221307"/>
            </a:xfrm>
          </p:grpSpPr>
          <p:sp>
            <p:nvSpPr>
              <p:cNvPr id="17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79" name="Group 191"/>
              <p:cNvGrpSpPr>
                <a:grpSpLocks/>
              </p:cNvGrpSpPr>
              <p:nvPr/>
            </p:nvGrpSpPr>
            <p:grpSpPr bwMode="auto">
              <a:xfrm>
                <a:off x="2841236" y="5779588"/>
                <a:ext cx="1280160" cy="215667"/>
                <a:chOff x="2841236" y="5779588"/>
                <a:chExt cx="1280160" cy="215667"/>
              </a:xfrm>
            </p:grpSpPr>
            <p:pic>
              <p:nvPicPr>
                <p:cNvPr id="18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86" name="Group 230"/>
          <p:cNvGrpSpPr>
            <a:grpSpLocks/>
          </p:cNvGrpSpPr>
          <p:nvPr/>
        </p:nvGrpSpPr>
        <p:grpSpPr bwMode="auto">
          <a:xfrm>
            <a:off x="1262063" y="4571597"/>
            <a:ext cx="6437086" cy="224004"/>
            <a:chOff x="-1181553" y="5770906"/>
            <a:chExt cx="6437914" cy="224349"/>
          </a:xfrm>
        </p:grpSpPr>
        <p:grpSp>
          <p:nvGrpSpPr>
            <p:cNvPr id="187" name="Group 195"/>
            <p:cNvGrpSpPr>
              <a:grpSpLocks/>
            </p:cNvGrpSpPr>
            <p:nvPr/>
          </p:nvGrpSpPr>
          <p:grpSpPr bwMode="auto">
            <a:xfrm>
              <a:off x="-1181553" y="5770906"/>
              <a:ext cx="3810580" cy="221361"/>
              <a:chOff x="-1181553" y="5788158"/>
              <a:chExt cx="3810580" cy="221361"/>
            </a:xfrm>
          </p:grpSpPr>
          <p:grpSp>
            <p:nvGrpSpPr>
              <p:cNvPr id="193" name="Group 194"/>
              <p:cNvGrpSpPr>
                <a:grpSpLocks/>
              </p:cNvGrpSpPr>
              <p:nvPr/>
            </p:nvGrpSpPr>
            <p:grpSpPr bwMode="auto">
              <a:xfrm>
                <a:off x="-1181553" y="5788158"/>
                <a:ext cx="3810580" cy="215776"/>
                <a:chOff x="-1181553" y="5788158"/>
                <a:chExt cx="3810580" cy="215776"/>
              </a:xfrm>
            </p:grpSpPr>
            <p:pic>
              <p:nvPicPr>
                <p:cNvPr id="195"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6" name="TextBox 240"/>
                <p:cNvSpPr txBox="1">
                  <a:spLocks noChangeArrowheads="1"/>
                </p:cNvSpPr>
                <p:nvPr/>
              </p:nvSpPr>
              <p:spPr bwMode="auto">
                <a:xfrm>
                  <a:off x="-1181553" y="5788158"/>
                  <a:ext cx="2530148"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9" action="ppaction://hlinksldjump"/>
                    </a:rPr>
                    <a:t>Timing Comparator / Frequency Counter</a:t>
                  </a:r>
                  <a:endParaRPr lang="en-US" sz="800" b="1" dirty="0">
                    <a:latin typeface="Comic Sans MS" pitchFamily="66" charset="0"/>
                  </a:endParaRPr>
                </a:p>
              </p:txBody>
            </p:sp>
          </p:grpSp>
          <p:sp>
            <p:nvSpPr>
              <p:cNvPr id="19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D1001370</a:t>
                </a:r>
                <a:endParaRPr lang="en-US" sz="800" b="1" dirty="0">
                  <a:latin typeface="Comic Sans MS" pitchFamily="66" charset="0"/>
                </a:endParaRPr>
              </a:p>
            </p:txBody>
          </p:sp>
        </p:grpSp>
        <p:grpSp>
          <p:nvGrpSpPr>
            <p:cNvPr id="188" name="Group 192"/>
            <p:cNvGrpSpPr>
              <a:grpSpLocks/>
            </p:cNvGrpSpPr>
            <p:nvPr/>
          </p:nvGrpSpPr>
          <p:grpSpPr bwMode="auto">
            <a:xfrm>
              <a:off x="2841236" y="5773948"/>
              <a:ext cx="2415125" cy="221307"/>
              <a:chOff x="2841236" y="5773948"/>
              <a:chExt cx="2415125" cy="221307"/>
            </a:xfrm>
          </p:grpSpPr>
          <p:sp>
            <p:nvSpPr>
              <p:cNvPr id="18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grpSp>
            <p:nvGrpSpPr>
              <p:cNvPr id="190" name="Group 191"/>
              <p:cNvGrpSpPr>
                <a:grpSpLocks/>
              </p:cNvGrpSpPr>
              <p:nvPr/>
            </p:nvGrpSpPr>
            <p:grpSpPr bwMode="auto">
              <a:xfrm>
                <a:off x="2841236" y="5779588"/>
                <a:ext cx="1280160" cy="215667"/>
                <a:chOff x="2841236" y="5779588"/>
                <a:chExt cx="1280160" cy="215667"/>
              </a:xfrm>
            </p:grpSpPr>
            <p:pic>
              <p:nvPicPr>
                <p:cNvPr id="191"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97" name="Group 230"/>
          <p:cNvGrpSpPr>
            <a:grpSpLocks/>
          </p:cNvGrpSpPr>
          <p:nvPr/>
        </p:nvGrpSpPr>
        <p:grpSpPr bwMode="auto">
          <a:xfrm>
            <a:off x="1760311" y="4680781"/>
            <a:ext cx="5938838" cy="224004"/>
            <a:chOff x="-683241" y="5770906"/>
            <a:chExt cx="5939602" cy="224349"/>
          </a:xfrm>
        </p:grpSpPr>
        <p:grpSp>
          <p:nvGrpSpPr>
            <p:cNvPr id="198" name="Group 195"/>
            <p:cNvGrpSpPr>
              <a:grpSpLocks/>
            </p:cNvGrpSpPr>
            <p:nvPr/>
          </p:nvGrpSpPr>
          <p:grpSpPr bwMode="auto">
            <a:xfrm>
              <a:off x="-683241" y="5770906"/>
              <a:ext cx="3312268" cy="221361"/>
              <a:chOff x="-683241" y="5788158"/>
              <a:chExt cx="3312268" cy="221361"/>
            </a:xfrm>
          </p:grpSpPr>
          <p:grpSp>
            <p:nvGrpSpPr>
              <p:cNvPr id="204" name="Group 194"/>
              <p:cNvGrpSpPr>
                <a:grpSpLocks/>
              </p:cNvGrpSpPr>
              <p:nvPr/>
            </p:nvGrpSpPr>
            <p:grpSpPr bwMode="auto">
              <a:xfrm>
                <a:off x="-683241" y="5788158"/>
                <a:ext cx="3312268" cy="215776"/>
                <a:chOff x="-683241" y="5788158"/>
                <a:chExt cx="3312268" cy="215776"/>
              </a:xfrm>
            </p:grpSpPr>
            <p:pic>
              <p:nvPicPr>
                <p:cNvPr id="20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1" action="ppaction://hlinksldjump"/>
                    </a:rPr>
                    <a:t>Timing Fanout Module</a:t>
                  </a:r>
                  <a:endParaRPr lang="en-US" sz="800" b="1" dirty="0">
                    <a:latin typeface="Comic Sans MS" pitchFamily="66" charset="0"/>
                  </a:endParaRPr>
                </a:p>
              </p:txBody>
            </p:sp>
          </p:grpSp>
          <p:sp>
            <p:nvSpPr>
              <p:cNvPr id="20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D080534</a:t>
                </a:r>
                <a:endParaRPr lang="en-US" sz="800" b="1" dirty="0">
                  <a:latin typeface="Comic Sans MS" pitchFamily="66" charset="0"/>
                </a:endParaRPr>
              </a:p>
            </p:txBody>
          </p:sp>
        </p:grpSp>
        <p:grpSp>
          <p:nvGrpSpPr>
            <p:cNvPr id="199" name="Group 192"/>
            <p:cNvGrpSpPr>
              <a:grpSpLocks/>
            </p:cNvGrpSpPr>
            <p:nvPr/>
          </p:nvGrpSpPr>
          <p:grpSpPr bwMode="auto">
            <a:xfrm>
              <a:off x="2841236" y="5773948"/>
              <a:ext cx="2415125" cy="221307"/>
              <a:chOff x="2841236" y="5773948"/>
              <a:chExt cx="2415125" cy="221307"/>
            </a:xfrm>
          </p:grpSpPr>
          <p:sp>
            <p:nvSpPr>
              <p:cNvPr id="20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a:t>
                </a:r>
              </a:p>
            </p:txBody>
          </p:sp>
          <p:grpSp>
            <p:nvGrpSpPr>
              <p:cNvPr id="201" name="Group 191"/>
              <p:cNvGrpSpPr>
                <a:grpSpLocks/>
              </p:cNvGrpSpPr>
              <p:nvPr/>
            </p:nvGrpSpPr>
            <p:grpSpPr bwMode="auto">
              <a:xfrm>
                <a:off x="2841236" y="5779588"/>
                <a:ext cx="1280160" cy="215667"/>
                <a:chOff x="2841236" y="5779588"/>
                <a:chExt cx="1280160" cy="215667"/>
              </a:xfrm>
            </p:grpSpPr>
            <p:pic>
              <p:nvPicPr>
                <p:cNvPr id="202"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10" name="Group 209"/>
          <p:cNvGrpSpPr/>
          <p:nvPr/>
        </p:nvGrpSpPr>
        <p:grpSpPr>
          <a:xfrm>
            <a:off x="238856" y="3986287"/>
            <a:ext cx="7472978" cy="234634"/>
            <a:chOff x="932834" y="6282253"/>
            <a:chExt cx="7472978" cy="234634"/>
          </a:xfrm>
        </p:grpSpPr>
        <p:pic>
          <p:nvPicPr>
            <p:cNvPr id="211"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TextBox 80"/>
            <p:cNvSpPr txBox="1">
              <a:spLocks noChangeArrowheads="1"/>
            </p:cNvSpPr>
            <p:nvPr/>
          </p:nvSpPr>
          <p:spPr bwMode="auto">
            <a:xfrm>
              <a:off x="932834" y="6282253"/>
              <a:ext cx="355626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3" action="ppaction://hlinksldjump"/>
                </a:rPr>
                <a:t>RF Amplifier Concentrator 2</a:t>
              </a:r>
              <a:endParaRPr lang="en-US" sz="800" b="1" dirty="0">
                <a:latin typeface="Comic Sans MS" pitchFamily="66" charset="0"/>
              </a:endParaRPr>
            </a:p>
          </p:txBody>
        </p:sp>
        <p:sp>
          <p:nvSpPr>
            <p:cNvPr id="214"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D1100262</a:t>
              </a:r>
              <a:endParaRPr lang="en-US" sz="800" b="1" dirty="0">
                <a:latin typeface="Comic Sans MS" pitchFamily="66" charset="0"/>
              </a:endParaRPr>
            </a:p>
          </p:txBody>
        </p:sp>
        <p:sp>
          <p:nvSpPr>
            <p:cNvPr id="215" name="TextBox 77"/>
            <p:cNvSpPr txBox="1">
              <a:spLocks noChangeArrowheads="1"/>
            </p:cNvSpPr>
            <p:nvPr/>
          </p:nvSpPr>
          <p:spPr bwMode="auto">
            <a:xfrm>
              <a:off x="7258404" y="6284447"/>
              <a:ext cx="1147408"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sp>
          <p:nvSpPr>
            <p:cNvPr id="216"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nvGrpSpPr>
          <p:cNvPr id="228" name="Group 103"/>
          <p:cNvGrpSpPr>
            <a:grpSpLocks/>
          </p:cNvGrpSpPr>
          <p:nvPr/>
        </p:nvGrpSpPr>
        <p:grpSpPr bwMode="auto">
          <a:xfrm>
            <a:off x="1752330" y="1621620"/>
            <a:ext cx="6900863" cy="234950"/>
            <a:chOff x="2966569" y="5672948"/>
            <a:chExt cx="6899295" cy="235033"/>
          </a:xfrm>
        </p:grpSpPr>
        <p:grpSp>
          <p:nvGrpSpPr>
            <p:cNvPr id="229" name="Group 142"/>
            <p:cNvGrpSpPr>
              <a:grpSpLocks/>
            </p:cNvGrpSpPr>
            <p:nvPr/>
          </p:nvGrpSpPr>
          <p:grpSpPr bwMode="auto">
            <a:xfrm>
              <a:off x="2966569" y="5678699"/>
              <a:ext cx="3314306" cy="229282"/>
              <a:chOff x="-1191364" y="5557929"/>
              <a:chExt cx="3314306" cy="229282"/>
            </a:xfrm>
          </p:grpSpPr>
          <p:grpSp>
            <p:nvGrpSpPr>
              <p:cNvPr id="235" name="Group 39"/>
              <p:cNvGrpSpPr>
                <a:grpSpLocks/>
              </p:cNvGrpSpPr>
              <p:nvPr/>
            </p:nvGrpSpPr>
            <p:grpSpPr bwMode="auto">
              <a:xfrm>
                <a:off x="-1191364" y="5557929"/>
                <a:ext cx="3314306" cy="229282"/>
                <a:chOff x="-1191364" y="5557929"/>
                <a:chExt cx="3314306" cy="229282"/>
              </a:xfrm>
            </p:grpSpPr>
            <p:sp>
              <p:nvSpPr>
                <p:cNvPr id="237"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9 (TCS)</a:t>
                  </a:r>
                  <a:endParaRPr lang="en-US" sz="800" b="1" dirty="0">
                    <a:latin typeface="Comic Sans MS" pitchFamily="66" charset="0"/>
                  </a:endParaRPr>
                </a:p>
              </p:txBody>
            </p:sp>
            <p:pic>
              <p:nvPicPr>
                <p:cNvPr id="238"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230" name="Group 141"/>
            <p:cNvGrpSpPr>
              <a:grpSpLocks/>
            </p:cNvGrpSpPr>
            <p:nvPr/>
          </p:nvGrpSpPr>
          <p:grpSpPr bwMode="auto">
            <a:xfrm>
              <a:off x="6501441" y="5672948"/>
              <a:ext cx="3364423" cy="229282"/>
              <a:chOff x="307675" y="6052510"/>
              <a:chExt cx="3364423" cy="229282"/>
            </a:xfrm>
          </p:grpSpPr>
          <p:grpSp>
            <p:nvGrpSpPr>
              <p:cNvPr id="231" name="Group 40"/>
              <p:cNvGrpSpPr>
                <a:grpSpLocks/>
              </p:cNvGrpSpPr>
              <p:nvPr/>
            </p:nvGrpSpPr>
            <p:grpSpPr bwMode="auto">
              <a:xfrm>
                <a:off x="310820" y="6052510"/>
                <a:ext cx="3361278" cy="229282"/>
                <a:chOff x="526480" y="4991461"/>
                <a:chExt cx="3361278" cy="229282"/>
              </a:xfrm>
            </p:grpSpPr>
            <p:pic>
              <p:nvPicPr>
                <p:cNvPr id="233"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23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217" name="Picture 117">
            <a:hlinkClick r:id="" action="ppaction://noaction"/>
          </p:cNvPr>
          <p:cNvPicPr>
            <a:picLocks noChangeAspect="1" noChangeArrowheads="1"/>
          </p:cNvPicPr>
          <p:nvPr/>
        </p:nvPicPr>
        <p:blipFill>
          <a:blip r:embed="rId34" cstate="print">
            <a:extLst>
              <a:ext uri="{28A0092B-C50C-407E-A947-70E740481C1C}">
                <a14:useLocalDpi xmlns:a14="http://schemas.microsoft.com/office/drawing/2010/main" val="0"/>
              </a:ext>
            </a:extLst>
          </a:blip>
          <a:srcRect/>
          <a:stretch>
            <a:fillRect/>
          </a:stretch>
        </p:blipFill>
        <p:spPr bwMode="auto">
          <a:xfrm>
            <a:off x="8424863" y="1708624"/>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3"/>
          <p:cNvPicPr>
            <a:picLocks noChangeAspect="1" noChangeArrowheads="1"/>
          </p:cNvPicPr>
          <p:nvPr/>
        </p:nvPicPr>
        <p:blipFill>
          <a:blip r:embed="rId35" cstate="print">
            <a:extLst>
              <a:ext uri="{28A0092B-C50C-407E-A947-70E740481C1C}">
                <a14:useLocalDpi xmlns:a14="http://schemas.microsoft.com/office/drawing/2010/main" val="0"/>
              </a:ext>
            </a:extLst>
          </a:blip>
          <a:srcRect/>
          <a:stretch>
            <a:fillRect/>
          </a:stretch>
        </p:blipFill>
        <p:spPr bwMode="auto">
          <a:xfrm>
            <a:off x="8774092" y="170873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220"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a:t>
            </a:r>
          </a:p>
        </p:txBody>
      </p:sp>
      <p:sp>
        <p:nvSpPr>
          <p:cNvPr id="221" name="TextBox 220"/>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5</a:t>
            </a: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L1-ISC-C3</a:t>
            </a:r>
          </a:p>
        </p:txBody>
      </p:sp>
      <p:sp>
        <p:nvSpPr>
          <p:cNvPr id="6759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3 Layout </a:t>
            </a:r>
            <a:r>
              <a:rPr lang="en-US" sz="800" b="1" dirty="0" smtClean="0">
                <a:latin typeface="Comic Sans MS" pitchFamily="66" charset="0"/>
              </a:rPr>
              <a:t>(</a:t>
            </a:r>
            <a:r>
              <a:rPr lang="en-US" sz="800" b="1" dirty="0">
                <a:latin typeface="Comic Sans MS" pitchFamily="66" charset="0"/>
                <a:hlinkClick r:id="rId3"/>
              </a:rPr>
              <a:t>LIGO-D1001427</a:t>
            </a:r>
            <a:r>
              <a:rPr lang="en-US" sz="800" b="1" dirty="0">
                <a:latin typeface="Comic Sans MS" pitchFamily="66" charset="0"/>
              </a:rPr>
              <a:t>) (</a:t>
            </a:r>
            <a:r>
              <a:rPr lang="en-US" sz="800" b="1" dirty="0">
                <a:latin typeface="Comic Sans MS" pitchFamily="66" charset="0"/>
                <a:hlinkClick r:id="rId4"/>
              </a:rPr>
              <a:t>D1100170</a:t>
            </a:r>
            <a:r>
              <a:rPr lang="en-US" sz="800" b="1" dirty="0">
                <a:latin typeface="Comic Sans MS" pitchFamily="66" charset="0"/>
              </a:rPr>
              <a:t>) (</a:t>
            </a:r>
            <a:r>
              <a:rPr lang="en-US" sz="800" b="1" dirty="0">
                <a:latin typeface="Comic Sans MS" pitchFamily="66" charset="0"/>
                <a:hlinkClick r:id="rId5"/>
              </a:rPr>
              <a:t>S1201188</a:t>
            </a:r>
            <a:r>
              <a:rPr lang="en-US" sz="800" b="1" dirty="0">
                <a:latin typeface="Comic Sans MS" pitchFamily="66" charset="0"/>
              </a:rPr>
              <a:t>)</a:t>
            </a: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119</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LIGO-G1001032-V9</a:t>
            </a:r>
            <a:endParaRPr lang="en-US" dirty="0"/>
          </a:p>
        </p:txBody>
      </p:sp>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CER</a:t>
            </a:r>
            <a:endParaRPr lang="en-US" sz="800" b="1" dirty="0">
              <a:latin typeface="Comic Sans MS" pitchFamily="66" charset="0"/>
            </a:endParaRPr>
          </a:p>
        </p:txBody>
      </p:sp>
      <p:pic>
        <p:nvPicPr>
          <p:cNvPr id="59597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588" y="1040775"/>
            <a:ext cx="3359552" cy="49120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94219" y="1194175"/>
            <a:ext cx="2596459" cy="495271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4"/>
              </a:rPr>
              <a:t>D1100170</a:t>
            </a:r>
            <a:r>
              <a:rPr lang="en-US" sz="800" b="1" dirty="0" smtClean="0">
                <a:latin typeface="Comic Sans MS" pitchFamily="66" charset="0"/>
              </a:rPr>
              <a:t>)</a:t>
            </a:r>
            <a:endParaRPr lang="en-US" sz="800" b="1" dirty="0">
              <a:latin typeface="Comic Sans MS" pitchFamily="66" charset="0"/>
            </a:endParaRPr>
          </a:p>
        </p:txBody>
      </p:sp>
      <p:sp>
        <p:nvSpPr>
          <p:cNvPr id="16" name="TextBox 36"/>
          <p:cNvSpPr txBox="1">
            <a:spLocks noChangeArrowheads="1"/>
          </p:cNvSpPr>
          <p:nvPr/>
        </p:nvSpPr>
        <p:spPr bwMode="auto">
          <a:xfrm>
            <a:off x="711129" y="5921945"/>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a:latin typeface="Comic Sans MS" pitchFamily="66" charset="0"/>
                <a:hlinkClick r:id="rId3"/>
              </a:rPr>
              <a:t>D1001427</a:t>
            </a:r>
            <a:r>
              <a:rPr lang="en-US" sz="800" b="1" dirty="0" smtClean="0">
                <a:latin typeface="Comic Sans MS" pitchFamily="66" charset="0"/>
              </a:rPr>
              <a:t>)</a:t>
            </a:r>
            <a:endParaRPr lang="en-US" sz="800" b="1" dirty="0">
              <a:latin typeface="Comic Sans MS" pitchFamily="66" charset="0"/>
            </a:endParaRPr>
          </a:p>
        </p:txBody>
      </p:sp>
    </p:spTree>
    <p:extLst>
      <p:ext uri="{BB962C8B-B14F-4D97-AF65-F5344CB8AC3E}">
        <p14:creationId xmlns:p14="http://schemas.microsoft.com/office/powerpoint/2010/main" val="3733817437"/>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CUR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CUR (Computer User’s Room)</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12</a:t>
            </a:fld>
            <a:endParaRPr lang="en-US" smtClean="0">
              <a:solidFill>
                <a:srgbClr val="898989"/>
              </a:solidFill>
              <a:latin typeface="Calibri" pitchFamily="34" charset="0"/>
            </a:endParaRPr>
          </a:p>
        </p:txBody>
      </p:sp>
      <p:sp>
        <p:nvSpPr>
          <p:cNvPr id="7" name="Rectangle 6"/>
          <p:cNvSpPr/>
          <p:nvPr/>
        </p:nvSpPr>
        <p:spPr bwMode="auto">
          <a:xfrm>
            <a:off x="3333619" y="5461000"/>
            <a:ext cx="2631333" cy="9144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r>
              <a:rPr lang="en-US" sz="1400" b="1" dirty="0" smtClean="0">
                <a:latin typeface="Comic Sans MS" pitchFamily="66" charset="0"/>
                <a:hlinkClick r:id="rId2"/>
              </a:rPr>
              <a:t>CUR Documentation</a:t>
            </a:r>
            <a:endParaRPr lang="en-US" sz="1400" b="1" dirty="0">
              <a:latin typeface="Comic Sans MS" pitchFamily="66" charset="0"/>
            </a:endParaRPr>
          </a:p>
        </p:txBody>
      </p:sp>
      <p:sp>
        <p:nvSpPr>
          <p:cNvPr id="10"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1"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Map</a:t>
            </a:r>
            <a:endParaRPr lang="en-US" sz="800" b="1" dirty="0">
              <a:latin typeface="Comic Sans MS" pitchFamily="66" charset="0"/>
            </a:endParaRPr>
          </a:p>
        </p:txBody>
      </p:sp>
    </p:spTree>
    <p:extLst>
      <p:ext uri="{BB962C8B-B14F-4D97-AF65-F5344CB8AC3E}">
        <p14:creationId xmlns:p14="http://schemas.microsoft.com/office/powerpoint/2010/main" val="1807461739"/>
      </p:ext>
    </p:extLst>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758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58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L1-ISC-C4</a:t>
            </a:r>
          </a:p>
        </p:txBody>
      </p:sp>
      <p:pic>
        <p:nvPicPr>
          <p:cNvPr id="6758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0"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a:t>
            </a:r>
            <a:r>
              <a:rPr lang="en-US" sz="800" b="1" dirty="0" smtClean="0">
                <a:latin typeface="Comic Sans MS" pitchFamily="66" charset="0"/>
              </a:rPr>
              <a:t>4 </a:t>
            </a:r>
            <a:r>
              <a:rPr lang="en-US" sz="800" b="1" dirty="0">
                <a:latin typeface="Comic Sans MS" pitchFamily="66" charset="0"/>
              </a:rPr>
              <a:t>Layout </a:t>
            </a:r>
            <a:r>
              <a:rPr lang="en-US" sz="800" b="1" dirty="0" smtClean="0">
                <a:latin typeface="Comic Sans MS" pitchFamily="66" charset="0"/>
              </a:rPr>
              <a:t>(</a:t>
            </a:r>
            <a:r>
              <a:rPr lang="en-US" sz="800" b="1" dirty="0">
                <a:latin typeface="Comic Sans MS" pitchFamily="66" charset="0"/>
                <a:hlinkClick r:id="rId6"/>
              </a:rPr>
              <a:t>LIGO-D1001427</a:t>
            </a:r>
            <a:r>
              <a:rPr lang="en-US" sz="800" b="1" dirty="0">
                <a:latin typeface="Comic Sans MS" pitchFamily="66" charset="0"/>
              </a:rPr>
              <a:t>) (</a:t>
            </a:r>
            <a:r>
              <a:rPr lang="en-US" sz="800" b="1" dirty="0">
                <a:latin typeface="Comic Sans MS" pitchFamily="66" charset="0"/>
                <a:hlinkClick r:id="rId7"/>
              </a:rPr>
              <a:t>D1100170</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8"/>
              </a:rPr>
              <a:t>S1201189</a:t>
            </a:r>
            <a:r>
              <a:rPr lang="en-US" sz="800" b="1" dirty="0" smtClean="0">
                <a:latin typeface="Comic Sans MS" pitchFamily="66" charset="0"/>
              </a:rPr>
              <a:t>)</a:t>
            </a:r>
            <a:endParaRPr lang="en-US" sz="800" b="1" dirty="0">
              <a:latin typeface="Comic Sans MS" pitchFamily="66" charset="0"/>
            </a:endParaRP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120</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LIGO-G1001032-V9</a:t>
            </a:r>
            <a:endParaRPr lang="en-US" dirty="0"/>
          </a:p>
        </p:txBody>
      </p:sp>
      <p:pic>
        <p:nvPicPr>
          <p:cNvPr id="67595" name="Picture 118">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CER</a:t>
            </a:r>
            <a:endParaRPr lang="en-US" sz="800" b="1" dirty="0">
              <a:latin typeface="Comic Sans MS" pitchFamily="66" charset="0"/>
            </a:endParaRPr>
          </a:p>
        </p:txBody>
      </p:sp>
      <p:grpSp>
        <p:nvGrpSpPr>
          <p:cNvPr id="37" name="Group 103"/>
          <p:cNvGrpSpPr>
            <a:grpSpLocks/>
          </p:cNvGrpSpPr>
          <p:nvPr/>
        </p:nvGrpSpPr>
        <p:grpSpPr bwMode="auto">
          <a:xfrm>
            <a:off x="1748951" y="1168092"/>
            <a:ext cx="6900863" cy="234950"/>
            <a:chOff x="2966569" y="5672948"/>
            <a:chExt cx="6899295" cy="235033"/>
          </a:xfrm>
        </p:grpSpPr>
        <p:grpSp>
          <p:nvGrpSpPr>
            <p:cNvPr id="38" name="Group 142"/>
            <p:cNvGrpSpPr>
              <a:grpSpLocks/>
            </p:cNvGrpSpPr>
            <p:nvPr/>
          </p:nvGrpSpPr>
          <p:grpSpPr bwMode="auto">
            <a:xfrm>
              <a:off x="2966569" y="5678699"/>
              <a:ext cx="3314306" cy="229282"/>
              <a:chOff x="-1191364" y="5557929"/>
              <a:chExt cx="3314306" cy="229282"/>
            </a:xfrm>
          </p:grpSpPr>
          <p:grpSp>
            <p:nvGrpSpPr>
              <p:cNvPr id="44" name="Group 39"/>
              <p:cNvGrpSpPr>
                <a:grpSpLocks/>
              </p:cNvGrpSpPr>
              <p:nvPr/>
            </p:nvGrpSpPr>
            <p:grpSpPr bwMode="auto">
              <a:xfrm>
                <a:off x="-1191364" y="5557929"/>
                <a:ext cx="3314306" cy="229282"/>
                <a:chOff x="-1191364" y="5557929"/>
                <a:chExt cx="3314306" cy="229282"/>
              </a:xfrm>
            </p:grpSpPr>
            <p:sp>
              <p:nvSpPr>
                <p:cNvPr id="46"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a:t>
                  </a:r>
                  <a:endParaRPr lang="en-US" sz="800" b="1" dirty="0">
                    <a:latin typeface="Comic Sans MS" pitchFamily="66" charset="0"/>
                  </a:endParaRPr>
                </a:p>
              </p:txBody>
            </p:sp>
            <p:pic>
              <p:nvPicPr>
                <p:cNvPr id="47"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39" name="Group 141"/>
            <p:cNvGrpSpPr>
              <a:grpSpLocks/>
            </p:cNvGrpSpPr>
            <p:nvPr/>
          </p:nvGrpSpPr>
          <p:grpSpPr bwMode="auto">
            <a:xfrm>
              <a:off x="6501441" y="5672948"/>
              <a:ext cx="3364423" cy="229282"/>
              <a:chOff x="307675" y="6052510"/>
              <a:chExt cx="3364423" cy="229282"/>
            </a:xfrm>
          </p:grpSpPr>
          <p:grpSp>
            <p:nvGrpSpPr>
              <p:cNvPr id="40" name="Group 40"/>
              <p:cNvGrpSpPr>
                <a:grpSpLocks/>
              </p:cNvGrpSpPr>
              <p:nvPr/>
            </p:nvGrpSpPr>
            <p:grpSpPr bwMode="auto">
              <a:xfrm>
                <a:off x="310820" y="6052510"/>
                <a:ext cx="3361278" cy="229282"/>
                <a:chOff x="526480" y="4991461"/>
                <a:chExt cx="3361278" cy="229282"/>
              </a:xfrm>
            </p:grpSpPr>
            <p:pic>
              <p:nvPicPr>
                <p:cNvPr id="42"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4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48" name="Group 103"/>
          <p:cNvGrpSpPr>
            <a:grpSpLocks/>
          </p:cNvGrpSpPr>
          <p:nvPr/>
        </p:nvGrpSpPr>
        <p:grpSpPr bwMode="auto">
          <a:xfrm>
            <a:off x="1751223" y="1395556"/>
            <a:ext cx="6900863" cy="234950"/>
            <a:chOff x="2966569" y="5672948"/>
            <a:chExt cx="6899295" cy="235033"/>
          </a:xfrm>
        </p:grpSpPr>
        <p:grpSp>
          <p:nvGrpSpPr>
            <p:cNvPr id="49" name="Group 142"/>
            <p:cNvGrpSpPr>
              <a:grpSpLocks/>
            </p:cNvGrpSpPr>
            <p:nvPr/>
          </p:nvGrpSpPr>
          <p:grpSpPr bwMode="auto">
            <a:xfrm>
              <a:off x="2966569" y="5678699"/>
              <a:ext cx="3314306" cy="229282"/>
              <a:chOff x="-1191364" y="5557929"/>
              <a:chExt cx="3314306" cy="229282"/>
            </a:xfrm>
          </p:grpSpPr>
          <p:grpSp>
            <p:nvGrpSpPr>
              <p:cNvPr id="55" name="Group 39"/>
              <p:cNvGrpSpPr>
                <a:grpSpLocks/>
              </p:cNvGrpSpPr>
              <p:nvPr/>
            </p:nvGrpSpPr>
            <p:grpSpPr bwMode="auto">
              <a:xfrm>
                <a:off x="-1191364" y="5557929"/>
                <a:ext cx="3314306" cy="229282"/>
                <a:chOff x="-1191364" y="5557929"/>
                <a:chExt cx="3314306" cy="229282"/>
              </a:xfrm>
            </p:grpSpPr>
            <p:sp>
              <p:nvSpPr>
                <p:cNvPr id="57"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2</a:t>
                  </a:r>
                </a:p>
              </p:txBody>
            </p:sp>
            <p:pic>
              <p:nvPicPr>
                <p:cNvPr id="58"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50" name="Group 141"/>
            <p:cNvGrpSpPr>
              <a:grpSpLocks/>
            </p:cNvGrpSpPr>
            <p:nvPr/>
          </p:nvGrpSpPr>
          <p:grpSpPr bwMode="auto">
            <a:xfrm>
              <a:off x="6501441" y="5672948"/>
              <a:ext cx="3364423" cy="229282"/>
              <a:chOff x="307675" y="6052510"/>
              <a:chExt cx="3364423" cy="229282"/>
            </a:xfrm>
          </p:grpSpPr>
          <p:grpSp>
            <p:nvGrpSpPr>
              <p:cNvPr id="51" name="Group 40"/>
              <p:cNvGrpSpPr>
                <a:grpSpLocks/>
              </p:cNvGrpSpPr>
              <p:nvPr/>
            </p:nvGrpSpPr>
            <p:grpSpPr bwMode="auto">
              <a:xfrm>
                <a:off x="310820" y="6052510"/>
                <a:ext cx="3361278" cy="229282"/>
                <a:chOff x="526480" y="4991461"/>
                <a:chExt cx="3361278" cy="229282"/>
              </a:xfrm>
            </p:grpSpPr>
            <p:pic>
              <p:nvPicPr>
                <p:cNvPr id="53"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5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59" name="Group 103"/>
          <p:cNvGrpSpPr>
            <a:grpSpLocks/>
          </p:cNvGrpSpPr>
          <p:nvPr/>
        </p:nvGrpSpPr>
        <p:grpSpPr bwMode="auto">
          <a:xfrm>
            <a:off x="1752330" y="1621620"/>
            <a:ext cx="6900863" cy="234950"/>
            <a:chOff x="2966569" y="5672948"/>
            <a:chExt cx="6899295" cy="235033"/>
          </a:xfrm>
        </p:grpSpPr>
        <p:grpSp>
          <p:nvGrpSpPr>
            <p:cNvPr id="60" name="Group 142"/>
            <p:cNvGrpSpPr>
              <a:grpSpLocks/>
            </p:cNvGrpSpPr>
            <p:nvPr/>
          </p:nvGrpSpPr>
          <p:grpSpPr bwMode="auto">
            <a:xfrm>
              <a:off x="2966569" y="5678699"/>
              <a:ext cx="3314306" cy="229282"/>
              <a:chOff x="-1191364" y="5557929"/>
              <a:chExt cx="3314306" cy="229282"/>
            </a:xfrm>
          </p:grpSpPr>
          <p:grpSp>
            <p:nvGrpSpPr>
              <p:cNvPr id="66" name="Group 39"/>
              <p:cNvGrpSpPr>
                <a:grpSpLocks/>
              </p:cNvGrpSpPr>
              <p:nvPr/>
            </p:nvGrpSpPr>
            <p:grpSpPr bwMode="auto">
              <a:xfrm>
                <a:off x="-1191364" y="5557929"/>
                <a:ext cx="3314306" cy="229282"/>
                <a:chOff x="-1191364" y="5557929"/>
                <a:chExt cx="3314306" cy="229282"/>
              </a:xfrm>
            </p:grpSpPr>
            <p:sp>
              <p:nvSpPr>
                <p:cNvPr id="6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3</a:t>
                  </a:r>
                  <a:endParaRPr lang="en-US" sz="800" b="1" dirty="0">
                    <a:latin typeface="Comic Sans MS" pitchFamily="66" charset="0"/>
                  </a:endParaRPr>
                </a:p>
              </p:txBody>
            </p:sp>
            <p:pic>
              <p:nvPicPr>
                <p:cNvPr id="69"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7"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61" name="Group 141"/>
            <p:cNvGrpSpPr>
              <a:grpSpLocks/>
            </p:cNvGrpSpPr>
            <p:nvPr/>
          </p:nvGrpSpPr>
          <p:grpSpPr bwMode="auto">
            <a:xfrm>
              <a:off x="6501441" y="5672948"/>
              <a:ext cx="3364423" cy="229282"/>
              <a:chOff x="307675" y="6052510"/>
              <a:chExt cx="3364423" cy="229282"/>
            </a:xfrm>
          </p:grpSpPr>
          <p:grpSp>
            <p:nvGrpSpPr>
              <p:cNvPr id="62" name="Group 40"/>
              <p:cNvGrpSpPr>
                <a:grpSpLocks/>
              </p:cNvGrpSpPr>
              <p:nvPr/>
            </p:nvGrpSpPr>
            <p:grpSpPr bwMode="auto">
              <a:xfrm>
                <a:off x="310820" y="6052510"/>
                <a:ext cx="3361278" cy="229282"/>
                <a:chOff x="526480" y="4991461"/>
                <a:chExt cx="3361278" cy="229282"/>
              </a:xfrm>
            </p:grpSpPr>
            <p:pic>
              <p:nvPicPr>
                <p:cNvPr id="64"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6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70" name="Group 103"/>
          <p:cNvGrpSpPr>
            <a:grpSpLocks/>
          </p:cNvGrpSpPr>
          <p:nvPr/>
        </p:nvGrpSpPr>
        <p:grpSpPr bwMode="auto">
          <a:xfrm>
            <a:off x="1752330" y="1842922"/>
            <a:ext cx="6900863" cy="234950"/>
            <a:chOff x="2966569" y="5672948"/>
            <a:chExt cx="6899295" cy="235033"/>
          </a:xfrm>
        </p:grpSpPr>
        <p:grpSp>
          <p:nvGrpSpPr>
            <p:cNvPr id="71" name="Group 142"/>
            <p:cNvGrpSpPr>
              <a:grpSpLocks/>
            </p:cNvGrpSpPr>
            <p:nvPr/>
          </p:nvGrpSpPr>
          <p:grpSpPr bwMode="auto">
            <a:xfrm>
              <a:off x="2966569" y="5678699"/>
              <a:ext cx="3314306" cy="229282"/>
              <a:chOff x="-1191364" y="5557929"/>
              <a:chExt cx="3314306" cy="229282"/>
            </a:xfrm>
          </p:grpSpPr>
          <p:grpSp>
            <p:nvGrpSpPr>
              <p:cNvPr id="77" name="Group 39"/>
              <p:cNvGrpSpPr>
                <a:grpSpLocks/>
              </p:cNvGrpSpPr>
              <p:nvPr/>
            </p:nvGrpSpPr>
            <p:grpSpPr bwMode="auto">
              <a:xfrm>
                <a:off x="-1191364" y="5557929"/>
                <a:ext cx="3314306" cy="229282"/>
                <a:chOff x="-1191364" y="5557929"/>
                <a:chExt cx="3314306" cy="229282"/>
              </a:xfrm>
            </p:grpSpPr>
            <p:sp>
              <p:nvSpPr>
                <p:cNvPr id="79"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4</a:t>
                  </a:r>
                  <a:endParaRPr lang="en-US" sz="800" b="1" dirty="0">
                    <a:latin typeface="Comic Sans MS" pitchFamily="66" charset="0"/>
                  </a:endParaRPr>
                </a:p>
              </p:txBody>
            </p:sp>
            <p:pic>
              <p:nvPicPr>
                <p:cNvPr id="80"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8"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2" name="Group 141"/>
            <p:cNvGrpSpPr>
              <a:grpSpLocks/>
            </p:cNvGrpSpPr>
            <p:nvPr/>
          </p:nvGrpSpPr>
          <p:grpSpPr bwMode="auto">
            <a:xfrm>
              <a:off x="6501441" y="5672948"/>
              <a:ext cx="3364423" cy="229282"/>
              <a:chOff x="307675" y="6052510"/>
              <a:chExt cx="3364423" cy="229282"/>
            </a:xfrm>
          </p:grpSpPr>
          <p:grpSp>
            <p:nvGrpSpPr>
              <p:cNvPr id="73" name="Group 40"/>
              <p:cNvGrpSpPr>
                <a:grpSpLocks/>
              </p:cNvGrpSpPr>
              <p:nvPr/>
            </p:nvGrpSpPr>
            <p:grpSpPr bwMode="auto">
              <a:xfrm>
                <a:off x="310820" y="6052510"/>
                <a:ext cx="3361278" cy="229282"/>
                <a:chOff x="526480" y="4991461"/>
                <a:chExt cx="3361278" cy="229282"/>
              </a:xfrm>
            </p:grpSpPr>
            <p:pic>
              <p:nvPicPr>
                <p:cNvPr id="75"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7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81" name="Group 103"/>
          <p:cNvGrpSpPr>
            <a:grpSpLocks/>
          </p:cNvGrpSpPr>
          <p:nvPr/>
        </p:nvGrpSpPr>
        <p:grpSpPr bwMode="auto">
          <a:xfrm>
            <a:off x="1754602" y="2070386"/>
            <a:ext cx="6900863" cy="234950"/>
            <a:chOff x="2966569" y="5672948"/>
            <a:chExt cx="6899295" cy="235033"/>
          </a:xfrm>
        </p:grpSpPr>
        <p:grpSp>
          <p:nvGrpSpPr>
            <p:cNvPr id="82" name="Group 142"/>
            <p:cNvGrpSpPr>
              <a:grpSpLocks/>
            </p:cNvGrpSpPr>
            <p:nvPr/>
          </p:nvGrpSpPr>
          <p:grpSpPr bwMode="auto">
            <a:xfrm>
              <a:off x="2966569" y="5678699"/>
              <a:ext cx="3314306" cy="229282"/>
              <a:chOff x="-1191364" y="5557929"/>
              <a:chExt cx="3314306" cy="229282"/>
            </a:xfrm>
          </p:grpSpPr>
          <p:grpSp>
            <p:nvGrpSpPr>
              <p:cNvPr id="88" name="Group 39"/>
              <p:cNvGrpSpPr>
                <a:grpSpLocks/>
              </p:cNvGrpSpPr>
              <p:nvPr/>
            </p:nvGrpSpPr>
            <p:grpSpPr bwMode="auto">
              <a:xfrm>
                <a:off x="-1191364" y="5557929"/>
                <a:ext cx="3314306" cy="229282"/>
                <a:chOff x="-1191364" y="5557929"/>
                <a:chExt cx="3314306" cy="229282"/>
              </a:xfrm>
            </p:grpSpPr>
            <p:sp>
              <p:nvSpPr>
                <p:cNvPr id="90"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5</a:t>
                  </a:r>
                </a:p>
              </p:txBody>
            </p:sp>
            <p:pic>
              <p:nvPicPr>
                <p:cNvPr id="91"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83" name="Group 141"/>
            <p:cNvGrpSpPr>
              <a:grpSpLocks/>
            </p:cNvGrpSpPr>
            <p:nvPr/>
          </p:nvGrpSpPr>
          <p:grpSpPr bwMode="auto">
            <a:xfrm>
              <a:off x="6501441" y="5672948"/>
              <a:ext cx="3364423" cy="229282"/>
              <a:chOff x="307675" y="6052510"/>
              <a:chExt cx="3364423" cy="229282"/>
            </a:xfrm>
          </p:grpSpPr>
          <p:grpSp>
            <p:nvGrpSpPr>
              <p:cNvPr id="84" name="Group 40"/>
              <p:cNvGrpSpPr>
                <a:grpSpLocks/>
              </p:cNvGrpSpPr>
              <p:nvPr/>
            </p:nvGrpSpPr>
            <p:grpSpPr bwMode="auto">
              <a:xfrm>
                <a:off x="310820" y="6052510"/>
                <a:ext cx="3361278" cy="229282"/>
                <a:chOff x="526480" y="4991461"/>
                <a:chExt cx="3361278" cy="229282"/>
              </a:xfrm>
            </p:grpSpPr>
            <p:pic>
              <p:nvPicPr>
                <p:cNvPr id="86"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8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92" name="Group 103"/>
          <p:cNvGrpSpPr>
            <a:grpSpLocks/>
          </p:cNvGrpSpPr>
          <p:nvPr/>
        </p:nvGrpSpPr>
        <p:grpSpPr bwMode="auto">
          <a:xfrm>
            <a:off x="1755709" y="2296450"/>
            <a:ext cx="6900863" cy="234950"/>
            <a:chOff x="2966569" y="5672948"/>
            <a:chExt cx="6899295" cy="235033"/>
          </a:xfrm>
        </p:grpSpPr>
        <p:grpSp>
          <p:nvGrpSpPr>
            <p:cNvPr id="93" name="Group 142"/>
            <p:cNvGrpSpPr>
              <a:grpSpLocks/>
            </p:cNvGrpSpPr>
            <p:nvPr/>
          </p:nvGrpSpPr>
          <p:grpSpPr bwMode="auto">
            <a:xfrm>
              <a:off x="2966569" y="5678699"/>
              <a:ext cx="3314306" cy="229282"/>
              <a:chOff x="-1191364" y="5557929"/>
              <a:chExt cx="3314306" cy="229282"/>
            </a:xfrm>
          </p:grpSpPr>
          <p:grpSp>
            <p:nvGrpSpPr>
              <p:cNvPr id="100" name="Group 39"/>
              <p:cNvGrpSpPr>
                <a:grpSpLocks/>
              </p:cNvGrpSpPr>
              <p:nvPr/>
            </p:nvGrpSpPr>
            <p:grpSpPr bwMode="auto">
              <a:xfrm>
                <a:off x="-1191364" y="5557929"/>
                <a:ext cx="3314306" cy="229282"/>
                <a:chOff x="-1191364" y="5557929"/>
                <a:chExt cx="3314306" cy="229282"/>
              </a:xfrm>
            </p:grpSpPr>
            <p:sp>
              <p:nvSpPr>
                <p:cNvPr id="102"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6</a:t>
                  </a:r>
                  <a:endParaRPr lang="en-US" sz="800" b="1" dirty="0">
                    <a:latin typeface="Comic Sans MS" pitchFamily="66" charset="0"/>
                  </a:endParaRPr>
                </a:p>
              </p:txBody>
            </p:sp>
            <p:pic>
              <p:nvPicPr>
                <p:cNvPr id="103"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1"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94" name="Group 141"/>
            <p:cNvGrpSpPr>
              <a:grpSpLocks/>
            </p:cNvGrpSpPr>
            <p:nvPr/>
          </p:nvGrpSpPr>
          <p:grpSpPr bwMode="auto">
            <a:xfrm>
              <a:off x="6501441" y="5672948"/>
              <a:ext cx="3364423" cy="229282"/>
              <a:chOff x="307675" y="6052510"/>
              <a:chExt cx="3364423" cy="229282"/>
            </a:xfrm>
          </p:grpSpPr>
          <p:grpSp>
            <p:nvGrpSpPr>
              <p:cNvPr id="95" name="Group 40"/>
              <p:cNvGrpSpPr>
                <a:grpSpLocks/>
              </p:cNvGrpSpPr>
              <p:nvPr/>
            </p:nvGrpSpPr>
            <p:grpSpPr bwMode="auto">
              <a:xfrm>
                <a:off x="310820" y="6052510"/>
                <a:ext cx="3361278" cy="229282"/>
                <a:chOff x="526480" y="4991461"/>
                <a:chExt cx="3361278" cy="229282"/>
              </a:xfrm>
            </p:grpSpPr>
            <p:pic>
              <p:nvPicPr>
                <p:cNvPr id="97"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9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04" name="Group 103"/>
          <p:cNvGrpSpPr>
            <a:grpSpLocks/>
          </p:cNvGrpSpPr>
          <p:nvPr/>
        </p:nvGrpSpPr>
        <p:grpSpPr bwMode="auto">
          <a:xfrm>
            <a:off x="1754634" y="2516414"/>
            <a:ext cx="6900863" cy="234950"/>
            <a:chOff x="2966569" y="5672948"/>
            <a:chExt cx="6899295" cy="235033"/>
          </a:xfrm>
        </p:grpSpPr>
        <p:grpSp>
          <p:nvGrpSpPr>
            <p:cNvPr id="105" name="Group 142"/>
            <p:cNvGrpSpPr>
              <a:grpSpLocks/>
            </p:cNvGrpSpPr>
            <p:nvPr/>
          </p:nvGrpSpPr>
          <p:grpSpPr bwMode="auto">
            <a:xfrm>
              <a:off x="2966569" y="5678699"/>
              <a:ext cx="3314306" cy="229282"/>
              <a:chOff x="-1191364" y="5557929"/>
              <a:chExt cx="3314306" cy="229282"/>
            </a:xfrm>
          </p:grpSpPr>
          <p:grpSp>
            <p:nvGrpSpPr>
              <p:cNvPr id="111" name="Group 39"/>
              <p:cNvGrpSpPr>
                <a:grpSpLocks/>
              </p:cNvGrpSpPr>
              <p:nvPr/>
            </p:nvGrpSpPr>
            <p:grpSpPr bwMode="auto">
              <a:xfrm>
                <a:off x="-1191364" y="5557929"/>
                <a:ext cx="3314306" cy="229282"/>
                <a:chOff x="-1191364" y="5557929"/>
                <a:chExt cx="3314306" cy="229282"/>
              </a:xfrm>
            </p:grpSpPr>
            <p:sp>
              <p:nvSpPr>
                <p:cNvPr id="113"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Aeroflex</a:t>
                  </a:r>
                  <a:r>
                    <a:rPr lang="en-US" sz="800" b="1" dirty="0" smtClean="0">
                      <a:latin typeface="Comic Sans MS" pitchFamily="66" charset="0"/>
                    </a:rPr>
                    <a:t> 2023A Diagnostics</a:t>
                  </a:r>
                  <a:endParaRPr lang="en-US" sz="800" b="1" dirty="0">
                    <a:latin typeface="Comic Sans MS" pitchFamily="66" charset="0"/>
                  </a:endParaRPr>
                </a:p>
              </p:txBody>
            </p:sp>
            <p:pic>
              <p:nvPicPr>
                <p:cNvPr id="114"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06" name="Group 141"/>
            <p:cNvGrpSpPr>
              <a:grpSpLocks/>
            </p:cNvGrpSpPr>
            <p:nvPr/>
          </p:nvGrpSpPr>
          <p:grpSpPr bwMode="auto">
            <a:xfrm>
              <a:off x="6501441" y="5672948"/>
              <a:ext cx="3364423" cy="229282"/>
              <a:chOff x="307675" y="6052510"/>
              <a:chExt cx="3364423" cy="229282"/>
            </a:xfrm>
          </p:grpSpPr>
          <p:grpSp>
            <p:nvGrpSpPr>
              <p:cNvPr id="107" name="Group 40"/>
              <p:cNvGrpSpPr>
                <a:grpSpLocks/>
              </p:cNvGrpSpPr>
              <p:nvPr/>
            </p:nvGrpSpPr>
            <p:grpSpPr bwMode="auto">
              <a:xfrm>
                <a:off x="310820" y="6052510"/>
                <a:ext cx="3361278" cy="229282"/>
                <a:chOff x="526480" y="4991461"/>
                <a:chExt cx="3361278" cy="229282"/>
              </a:xfrm>
            </p:grpSpPr>
            <p:pic>
              <p:nvPicPr>
                <p:cNvPr id="109"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grpSp>
          <p:sp>
            <p:nvSpPr>
              <p:cNvPr id="10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15" name="Group 114"/>
          <p:cNvGrpSpPr>
            <a:grpSpLocks/>
          </p:cNvGrpSpPr>
          <p:nvPr/>
        </p:nvGrpSpPr>
        <p:grpSpPr bwMode="auto">
          <a:xfrm>
            <a:off x="1750082" y="2737054"/>
            <a:ext cx="6900863" cy="234950"/>
            <a:chOff x="2966569" y="5672948"/>
            <a:chExt cx="6899295" cy="235033"/>
          </a:xfrm>
        </p:grpSpPr>
        <p:grpSp>
          <p:nvGrpSpPr>
            <p:cNvPr id="116" name="Group 142"/>
            <p:cNvGrpSpPr>
              <a:grpSpLocks/>
            </p:cNvGrpSpPr>
            <p:nvPr/>
          </p:nvGrpSpPr>
          <p:grpSpPr bwMode="auto">
            <a:xfrm>
              <a:off x="2966569" y="5678699"/>
              <a:ext cx="3314306" cy="229282"/>
              <a:chOff x="-1191364" y="5557929"/>
              <a:chExt cx="3314306" cy="229282"/>
            </a:xfrm>
          </p:grpSpPr>
          <p:grpSp>
            <p:nvGrpSpPr>
              <p:cNvPr id="122" name="Group 39"/>
              <p:cNvGrpSpPr>
                <a:grpSpLocks/>
              </p:cNvGrpSpPr>
              <p:nvPr/>
            </p:nvGrpSpPr>
            <p:grpSpPr bwMode="auto">
              <a:xfrm>
                <a:off x="-1191364" y="5557929"/>
                <a:ext cx="3314306" cy="229282"/>
                <a:chOff x="-1191364" y="5557929"/>
                <a:chExt cx="3314306" cy="229282"/>
              </a:xfrm>
            </p:grpSpPr>
            <p:sp>
              <p:nvSpPr>
                <p:cNvPr id="124" name="TextBox 123"/>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2" action="ppaction://hlinksldjump"/>
                    </a:rPr>
                    <a:t>9.099 / 8.684 MHz RF Source</a:t>
                  </a:r>
                  <a:endParaRPr lang="en-US" sz="800" b="1" dirty="0">
                    <a:latin typeface="Comic Sans MS" pitchFamily="66" charset="0"/>
                  </a:endParaRPr>
                </a:p>
              </p:txBody>
            </p:sp>
            <p:pic>
              <p:nvPicPr>
                <p:cNvPr id="125"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3" name="TextBox 122"/>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D080702</a:t>
                </a:r>
                <a:endParaRPr lang="en-US" sz="800" b="1" dirty="0">
                  <a:latin typeface="Comic Sans MS" pitchFamily="66" charset="0"/>
                </a:endParaRPr>
              </a:p>
            </p:txBody>
          </p:sp>
        </p:grpSp>
        <p:grpSp>
          <p:nvGrpSpPr>
            <p:cNvPr id="117" name="Group 141"/>
            <p:cNvGrpSpPr>
              <a:grpSpLocks/>
            </p:cNvGrpSpPr>
            <p:nvPr/>
          </p:nvGrpSpPr>
          <p:grpSpPr bwMode="auto">
            <a:xfrm>
              <a:off x="6501441" y="5672948"/>
              <a:ext cx="3364423" cy="229282"/>
              <a:chOff x="307675" y="6052510"/>
              <a:chExt cx="3364423" cy="229282"/>
            </a:xfrm>
          </p:grpSpPr>
          <p:grpSp>
            <p:nvGrpSpPr>
              <p:cNvPr id="118" name="Group 40"/>
              <p:cNvGrpSpPr>
                <a:grpSpLocks/>
              </p:cNvGrpSpPr>
              <p:nvPr/>
            </p:nvGrpSpPr>
            <p:grpSpPr bwMode="auto">
              <a:xfrm>
                <a:off x="310820" y="6052510"/>
                <a:ext cx="3361278" cy="229282"/>
                <a:chOff x="526480" y="4991461"/>
                <a:chExt cx="3361278" cy="229282"/>
              </a:xfrm>
            </p:grpSpPr>
            <p:pic>
              <p:nvPicPr>
                <p:cNvPr id="120"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120"/>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+12VDC, ±24VDC</a:t>
                  </a:r>
                </a:p>
              </p:txBody>
            </p:sp>
          </p:grpSp>
          <p:sp>
            <p:nvSpPr>
              <p:cNvPr id="119" name="TextBox 118"/>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26" name="Group 230"/>
          <p:cNvGrpSpPr>
            <a:grpSpLocks/>
          </p:cNvGrpSpPr>
          <p:nvPr/>
        </p:nvGrpSpPr>
        <p:grpSpPr bwMode="auto">
          <a:xfrm>
            <a:off x="1501255" y="2908810"/>
            <a:ext cx="6197902" cy="224004"/>
            <a:chOff x="-942338" y="5770906"/>
            <a:chExt cx="6198699" cy="224349"/>
          </a:xfrm>
        </p:grpSpPr>
        <p:grpSp>
          <p:nvGrpSpPr>
            <p:cNvPr id="127" name="Group 195"/>
            <p:cNvGrpSpPr>
              <a:grpSpLocks/>
            </p:cNvGrpSpPr>
            <p:nvPr/>
          </p:nvGrpSpPr>
          <p:grpSpPr bwMode="auto">
            <a:xfrm>
              <a:off x="-942338" y="5770906"/>
              <a:ext cx="3571365" cy="221361"/>
              <a:chOff x="-942338" y="5788158"/>
              <a:chExt cx="3571365" cy="221361"/>
            </a:xfrm>
          </p:grpSpPr>
          <p:grpSp>
            <p:nvGrpSpPr>
              <p:cNvPr id="133" name="Group 194"/>
              <p:cNvGrpSpPr>
                <a:grpSpLocks/>
              </p:cNvGrpSpPr>
              <p:nvPr/>
            </p:nvGrpSpPr>
            <p:grpSpPr bwMode="auto">
              <a:xfrm>
                <a:off x="-942338" y="5788158"/>
                <a:ext cx="3571365" cy="215776"/>
                <a:chOff x="-942338" y="5788158"/>
                <a:chExt cx="3571365" cy="215776"/>
              </a:xfrm>
            </p:grpSpPr>
            <p:pic>
              <p:nvPicPr>
                <p:cNvPr id="135"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9.099 / 8.684</a:t>
                  </a:r>
                  <a:r>
                    <a:rPr lang="en-US" sz="800" b="1" dirty="0" smtClean="0">
                      <a:latin typeface="Comic Sans MS" pitchFamily="66" charset="0"/>
                      <a:hlinkClick r:id="rId15" action="ppaction://hlinksldjump"/>
                    </a:rPr>
                    <a:t> MHz Distribution Amplifier </a:t>
                  </a:r>
                  <a:endParaRPr lang="en-US" sz="800" b="1" dirty="0">
                    <a:latin typeface="Comic Sans MS" pitchFamily="66" charset="0"/>
                  </a:endParaRPr>
                </a:p>
              </p:txBody>
            </p:sp>
          </p:grpSp>
          <p:sp>
            <p:nvSpPr>
              <p:cNvPr id="1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128" name="Group 192"/>
            <p:cNvGrpSpPr>
              <a:grpSpLocks/>
            </p:cNvGrpSpPr>
            <p:nvPr/>
          </p:nvGrpSpPr>
          <p:grpSpPr bwMode="auto">
            <a:xfrm>
              <a:off x="2841236" y="5773948"/>
              <a:ext cx="2415125" cy="221307"/>
              <a:chOff x="2841236" y="5773948"/>
              <a:chExt cx="2415125" cy="221307"/>
            </a:xfrm>
          </p:grpSpPr>
          <p:sp>
            <p:nvSpPr>
              <p:cNvPr id="1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30" name="Group 191"/>
              <p:cNvGrpSpPr>
                <a:grpSpLocks/>
              </p:cNvGrpSpPr>
              <p:nvPr/>
            </p:nvGrpSpPr>
            <p:grpSpPr bwMode="auto">
              <a:xfrm>
                <a:off x="2841236" y="5779588"/>
                <a:ext cx="1280160" cy="215667"/>
                <a:chOff x="2841236" y="5779588"/>
                <a:chExt cx="1280160" cy="215667"/>
              </a:xfrm>
            </p:grpSpPr>
            <p:pic>
              <p:nvPicPr>
                <p:cNvPr id="131"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37" name="Group 230"/>
          <p:cNvGrpSpPr>
            <a:grpSpLocks/>
          </p:cNvGrpSpPr>
          <p:nvPr/>
        </p:nvGrpSpPr>
        <p:grpSpPr bwMode="auto">
          <a:xfrm>
            <a:off x="1496703" y="3231810"/>
            <a:ext cx="6197902" cy="224004"/>
            <a:chOff x="-942338" y="5770906"/>
            <a:chExt cx="6198699" cy="224349"/>
          </a:xfrm>
        </p:grpSpPr>
        <p:grpSp>
          <p:nvGrpSpPr>
            <p:cNvPr id="138" name="Group 195"/>
            <p:cNvGrpSpPr>
              <a:grpSpLocks/>
            </p:cNvGrpSpPr>
            <p:nvPr/>
          </p:nvGrpSpPr>
          <p:grpSpPr bwMode="auto">
            <a:xfrm>
              <a:off x="-942338" y="5770906"/>
              <a:ext cx="3571365" cy="221361"/>
              <a:chOff x="-942338" y="5788158"/>
              <a:chExt cx="3571365" cy="221361"/>
            </a:xfrm>
          </p:grpSpPr>
          <p:grpSp>
            <p:nvGrpSpPr>
              <p:cNvPr id="144" name="Group 194"/>
              <p:cNvGrpSpPr>
                <a:grpSpLocks/>
              </p:cNvGrpSpPr>
              <p:nvPr/>
            </p:nvGrpSpPr>
            <p:grpSpPr bwMode="auto">
              <a:xfrm>
                <a:off x="-942338" y="5788158"/>
                <a:ext cx="3571365" cy="215776"/>
                <a:chOff x="-942338" y="5788158"/>
                <a:chExt cx="3571365" cy="215776"/>
              </a:xfrm>
            </p:grpSpPr>
            <p:pic>
              <p:nvPicPr>
                <p:cNvPr id="146"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a:t>
                  </a:r>
                  <a:r>
                    <a:rPr lang="en-US" sz="800" b="1" dirty="0" smtClean="0">
                      <a:latin typeface="Comic Sans MS" pitchFamily="66" charset="0"/>
                    </a:rPr>
                    <a:t> MHz Harmonic Generator </a:t>
                  </a:r>
                  <a:endParaRPr lang="en-US" sz="800" b="1" dirty="0">
                    <a:latin typeface="Comic Sans MS" pitchFamily="66" charset="0"/>
                  </a:endParaRPr>
                </a:p>
              </p:txBody>
            </p:sp>
          </p:grpSp>
          <p:sp>
            <p:nvSpPr>
              <p:cNvPr id="14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39" name="Group 192"/>
            <p:cNvGrpSpPr>
              <a:grpSpLocks/>
            </p:cNvGrpSpPr>
            <p:nvPr/>
          </p:nvGrpSpPr>
          <p:grpSpPr bwMode="auto">
            <a:xfrm>
              <a:off x="2841236" y="5773948"/>
              <a:ext cx="2415125" cy="221307"/>
              <a:chOff x="2841236" y="5773948"/>
              <a:chExt cx="2415125" cy="221307"/>
            </a:xfrm>
          </p:grpSpPr>
          <p:sp>
            <p:nvSpPr>
              <p:cNvPr id="14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From D1002735</a:t>
                </a:r>
                <a:endParaRPr lang="en-US" sz="800" b="1" dirty="0">
                  <a:latin typeface="Comic Sans MS" pitchFamily="66" charset="0"/>
                </a:endParaRPr>
              </a:p>
            </p:txBody>
          </p:sp>
          <p:grpSp>
            <p:nvGrpSpPr>
              <p:cNvPr id="141" name="Group 191"/>
              <p:cNvGrpSpPr>
                <a:grpSpLocks/>
              </p:cNvGrpSpPr>
              <p:nvPr/>
            </p:nvGrpSpPr>
            <p:grpSpPr bwMode="auto">
              <a:xfrm>
                <a:off x="2841236" y="5779588"/>
                <a:ext cx="1280160" cy="215667"/>
                <a:chOff x="2841236" y="5779588"/>
                <a:chExt cx="1280160" cy="215667"/>
              </a:xfrm>
            </p:grpSpPr>
            <p:pic>
              <p:nvPicPr>
                <p:cNvPr id="142"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48" name="Group 230"/>
          <p:cNvGrpSpPr>
            <a:grpSpLocks/>
          </p:cNvGrpSpPr>
          <p:nvPr/>
        </p:nvGrpSpPr>
        <p:grpSpPr bwMode="auto">
          <a:xfrm>
            <a:off x="1146413" y="3343266"/>
            <a:ext cx="6550464" cy="224004"/>
            <a:chOff x="-1294945" y="5770906"/>
            <a:chExt cx="6551306" cy="224349"/>
          </a:xfrm>
        </p:grpSpPr>
        <p:grpSp>
          <p:nvGrpSpPr>
            <p:cNvPr id="149" name="Group 195"/>
            <p:cNvGrpSpPr>
              <a:grpSpLocks/>
            </p:cNvGrpSpPr>
            <p:nvPr/>
          </p:nvGrpSpPr>
          <p:grpSpPr bwMode="auto">
            <a:xfrm>
              <a:off x="-1294945" y="5770906"/>
              <a:ext cx="3923972" cy="221361"/>
              <a:chOff x="-1294945" y="5788158"/>
              <a:chExt cx="3923972" cy="221361"/>
            </a:xfrm>
          </p:grpSpPr>
          <p:grpSp>
            <p:nvGrpSpPr>
              <p:cNvPr id="155" name="Group 194"/>
              <p:cNvGrpSpPr>
                <a:grpSpLocks/>
              </p:cNvGrpSpPr>
              <p:nvPr/>
            </p:nvGrpSpPr>
            <p:grpSpPr bwMode="auto">
              <a:xfrm>
                <a:off x="-1294945" y="5788158"/>
                <a:ext cx="3923972" cy="215776"/>
                <a:chOff x="-1294945" y="5788158"/>
                <a:chExt cx="3923972" cy="215776"/>
              </a:xfrm>
            </p:grpSpPr>
            <p:pic>
              <p:nvPicPr>
                <p:cNvPr id="157"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TextBox 240"/>
                <p:cNvSpPr txBox="1">
                  <a:spLocks noChangeArrowheads="1"/>
                </p:cNvSpPr>
                <p:nvPr/>
              </p:nvSpPr>
              <p:spPr bwMode="auto">
                <a:xfrm>
                  <a:off x="-1294945" y="5788158"/>
                  <a:ext cx="2643544"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9.099 / 8.684</a:t>
                  </a:r>
                  <a:r>
                    <a:rPr lang="en-US" sz="800" b="1" dirty="0" smtClean="0">
                      <a:latin typeface="Comic Sans MS" pitchFamily="66" charset="0"/>
                      <a:hlinkClick r:id="rId17" action="ppaction://hlinksldjump"/>
                    </a:rPr>
                    <a:t> MHz Harmonic Power Supply</a:t>
                  </a:r>
                  <a:endParaRPr lang="en-US" sz="800" b="1" dirty="0">
                    <a:latin typeface="Comic Sans MS" pitchFamily="66" charset="0"/>
                  </a:endParaRPr>
                </a:p>
              </p:txBody>
            </p:sp>
          </p:grpSp>
          <p:sp>
            <p:nvSpPr>
              <p:cNvPr id="15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D1002735</a:t>
                </a:r>
                <a:endParaRPr lang="en-US" sz="800" b="1" dirty="0">
                  <a:latin typeface="Comic Sans MS" pitchFamily="66" charset="0"/>
                </a:endParaRPr>
              </a:p>
            </p:txBody>
          </p:sp>
        </p:grpSp>
        <p:grpSp>
          <p:nvGrpSpPr>
            <p:cNvPr id="150" name="Group 192"/>
            <p:cNvGrpSpPr>
              <a:grpSpLocks/>
            </p:cNvGrpSpPr>
            <p:nvPr/>
          </p:nvGrpSpPr>
          <p:grpSpPr bwMode="auto">
            <a:xfrm>
              <a:off x="2841236" y="5773783"/>
              <a:ext cx="2415125" cy="221472"/>
              <a:chOff x="2841236" y="5773783"/>
              <a:chExt cx="2415125" cy="221472"/>
            </a:xfrm>
          </p:grpSpPr>
          <p:sp>
            <p:nvSpPr>
              <p:cNvPr id="151" name="TextBox 233"/>
              <p:cNvSpPr txBox="1">
                <a:spLocks noChangeArrowheads="1"/>
              </p:cNvSpPr>
              <p:nvPr/>
            </p:nvSpPr>
            <p:spPr bwMode="auto">
              <a:xfrm>
                <a:off x="4109048" y="5773783"/>
                <a:ext cx="1147313"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152" name="Group 191"/>
              <p:cNvGrpSpPr>
                <a:grpSpLocks/>
              </p:cNvGrpSpPr>
              <p:nvPr/>
            </p:nvGrpSpPr>
            <p:grpSpPr bwMode="auto">
              <a:xfrm>
                <a:off x="2841236" y="5779588"/>
                <a:ext cx="1280160" cy="215667"/>
                <a:chOff x="2841236" y="5779588"/>
                <a:chExt cx="1280160" cy="215667"/>
              </a:xfrm>
            </p:grpSpPr>
            <p:pic>
              <p:nvPicPr>
                <p:cNvPr id="153"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59" name="Group 230"/>
          <p:cNvGrpSpPr>
            <a:grpSpLocks/>
          </p:cNvGrpSpPr>
          <p:nvPr/>
        </p:nvGrpSpPr>
        <p:grpSpPr bwMode="auto">
          <a:xfrm>
            <a:off x="1494431" y="3459602"/>
            <a:ext cx="6197902" cy="224004"/>
            <a:chOff x="-942338" y="5770906"/>
            <a:chExt cx="6198699" cy="224349"/>
          </a:xfrm>
        </p:grpSpPr>
        <p:grpSp>
          <p:nvGrpSpPr>
            <p:cNvPr id="160" name="Group 195"/>
            <p:cNvGrpSpPr>
              <a:grpSpLocks/>
            </p:cNvGrpSpPr>
            <p:nvPr/>
          </p:nvGrpSpPr>
          <p:grpSpPr bwMode="auto">
            <a:xfrm>
              <a:off x="-942338" y="5770906"/>
              <a:ext cx="3571365" cy="221361"/>
              <a:chOff x="-942338" y="5788158"/>
              <a:chExt cx="3571365" cy="221361"/>
            </a:xfrm>
          </p:grpSpPr>
          <p:grpSp>
            <p:nvGrpSpPr>
              <p:cNvPr id="166" name="Group 194"/>
              <p:cNvGrpSpPr>
                <a:grpSpLocks/>
              </p:cNvGrpSpPr>
              <p:nvPr/>
            </p:nvGrpSpPr>
            <p:grpSpPr bwMode="auto">
              <a:xfrm>
                <a:off x="-942338" y="5788158"/>
                <a:ext cx="3571365" cy="215776"/>
                <a:chOff x="-942338" y="5788158"/>
                <a:chExt cx="3571365" cy="215776"/>
              </a:xfrm>
            </p:grpSpPr>
            <p:pic>
              <p:nvPicPr>
                <p:cNvPr id="168"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18 MHz Distribution Amplifier </a:t>
                  </a:r>
                  <a:endParaRPr lang="en-US" sz="800" b="1" dirty="0">
                    <a:latin typeface="Comic Sans MS" pitchFamily="66" charset="0"/>
                  </a:endParaRPr>
                </a:p>
              </p:txBody>
            </p:sp>
          </p:grpSp>
          <p:sp>
            <p:nvSpPr>
              <p:cNvPr id="16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161" name="Group 192"/>
            <p:cNvGrpSpPr>
              <a:grpSpLocks/>
            </p:cNvGrpSpPr>
            <p:nvPr/>
          </p:nvGrpSpPr>
          <p:grpSpPr bwMode="auto">
            <a:xfrm>
              <a:off x="2841236" y="5773948"/>
              <a:ext cx="2415125" cy="221307"/>
              <a:chOff x="2841236" y="5773948"/>
              <a:chExt cx="2415125" cy="221307"/>
            </a:xfrm>
          </p:grpSpPr>
          <p:sp>
            <p:nvSpPr>
              <p:cNvPr id="16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63" name="Group 191"/>
              <p:cNvGrpSpPr>
                <a:grpSpLocks/>
              </p:cNvGrpSpPr>
              <p:nvPr/>
            </p:nvGrpSpPr>
            <p:grpSpPr bwMode="auto">
              <a:xfrm>
                <a:off x="2841236" y="5779588"/>
                <a:ext cx="1280160" cy="215667"/>
                <a:chOff x="2841236" y="5779588"/>
                <a:chExt cx="1280160" cy="215667"/>
              </a:xfrm>
            </p:grpSpPr>
            <p:pic>
              <p:nvPicPr>
                <p:cNvPr id="164"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71" name="Group 230"/>
          <p:cNvGrpSpPr>
            <a:grpSpLocks/>
          </p:cNvGrpSpPr>
          <p:nvPr/>
        </p:nvGrpSpPr>
        <p:grpSpPr bwMode="auto">
          <a:xfrm>
            <a:off x="1496703" y="3571058"/>
            <a:ext cx="6197902" cy="224004"/>
            <a:chOff x="-942338" y="5770906"/>
            <a:chExt cx="6198699" cy="224349"/>
          </a:xfrm>
        </p:grpSpPr>
        <p:grpSp>
          <p:nvGrpSpPr>
            <p:cNvPr id="172" name="Group 195"/>
            <p:cNvGrpSpPr>
              <a:grpSpLocks/>
            </p:cNvGrpSpPr>
            <p:nvPr/>
          </p:nvGrpSpPr>
          <p:grpSpPr bwMode="auto">
            <a:xfrm>
              <a:off x="-942338" y="5770906"/>
              <a:ext cx="3571365" cy="221361"/>
              <a:chOff x="-942338" y="5788158"/>
              <a:chExt cx="3571365" cy="221361"/>
            </a:xfrm>
          </p:grpSpPr>
          <p:grpSp>
            <p:nvGrpSpPr>
              <p:cNvPr id="178" name="Group 194"/>
              <p:cNvGrpSpPr>
                <a:grpSpLocks/>
              </p:cNvGrpSpPr>
              <p:nvPr/>
            </p:nvGrpSpPr>
            <p:grpSpPr bwMode="auto">
              <a:xfrm>
                <a:off x="-942338" y="5788158"/>
                <a:ext cx="3571365" cy="215776"/>
                <a:chOff x="-942338" y="5788158"/>
                <a:chExt cx="3571365" cy="215776"/>
              </a:xfrm>
            </p:grpSpPr>
            <p:pic>
              <p:nvPicPr>
                <p:cNvPr id="180"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27 MHz Distribution Amplifier </a:t>
                  </a:r>
                  <a:endParaRPr lang="en-US" sz="800" b="1" dirty="0">
                    <a:latin typeface="Comic Sans MS" pitchFamily="66" charset="0"/>
                  </a:endParaRPr>
                </a:p>
              </p:txBody>
            </p:sp>
          </p:grpSp>
          <p:sp>
            <p:nvSpPr>
              <p:cNvPr id="17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173" name="Group 192"/>
            <p:cNvGrpSpPr>
              <a:grpSpLocks/>
            </p:cNvGrpSpPr>
            <p:nvPr/>
          </p:nvGrpSpPr>
          <p:grpSpPr bwMode="auto">
            <a:xfrm>
              <a:off x="2841236" y="5773948"/>
              <a:ext cx="2415125" cy="221307"/>
              <a:chOff x="2841236" y="5773948"/>
              <a:chExt cx="2415125" cy="221307"/>
            </a:xfrm>
          </p:grpSpPr>
          <p:sp>
            <p:nvSpPr>
              <p:cNvPr id="17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75" name="Group 191"/>
              <p:cNvGrpSpPr>
                <a:grpSpLocks/>
              </p:cNvGrpSpPr>
              <p:nvPr/>
            </p:nvGrpSpPr>
            <p:grpSpPr bwMode="auto">
              <a:xfrm>
                <a:off x="2841236" y="5779588"/>
                <a:ext cx="1280160" cy="215667"/>
                <a:chOff x="2841236" y="5779588"/>
                <a:chExt cx="1280160" cy="215667"/>
              </a:xfrm>
            </p:grpSpPr>
            <p:pic>
              <p:nvPicPr>
                <p:cNvPr id="176"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82" name="Group 230"/>
          <p:cNvGrpSpPr>
            <a:grpSpLocks/>
          </p:cNvGrpSpPr>
          <p:nvPr/>
        </p:nvGrpSpPr>
        <p:grpSpPr bwMode="auto">
          <a:xfrm>
            <a:off x="1496703" y="3687066"/>
            <a:ext cx="6197902" cy="224004"/>
            <a:chOff x="-942338" y="5770906"/>
            <a:chExt cx="6198699" cy="224349"/>
          </a:xfrm>
        </p:grpSpPr>
        <p:grpSp>
          <p:nvGrpSpPr>
            <p:cNvPr id="183" name="Group 195"/>
            <p:cNvGrpSpPr>
              <a:grpSpLocks/>
            </p:cNvGrpSpPr>
            <p:nvPr/>
          </p:nvGrpSpPr>
          <p:grpSpPr bwMode="auto">
            <a:xfrm>
              <a:off x="-942338" y="5770906"/>
              <a:ext cx="3571365" cy="221361"/>
              <a:chOff x="-942338" y="5788158"/>
              <a:chExt cx="3571365" cy="221361"/>
            </a:xfrm>
          </p:grpSpPr>
          <p:grpSp>
            <p:nvGrpSpPr>
              <p:cNvPr id="189" name="Group 194"/>
              <p:cNvGrpSpPr>
                <a:grpSpLocks/>
              </p:cNvGrpSpPr>
              <p:nvPr/>
            </p:nvGrpSpPr>
            <p:grpSpPr bwMode="auto">
              <a:xfrm>
                <a:off x="-942338" y="5788158"/>
                <a:ext cx="3571365" cy="215776"/>
                <a:chOff x="-942338" y="5788158"/>
                <a:chExt cx="3571365" cy="215776"/>
              </a:xfrm>
            </p:grpSpPr>
            <p:pic>
              <p:nvPicPr>
                <p:cNvPr id="191"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36 MHz Distribution Amplifier </a:t>
                  </a:r>
                  <a:endParaRPr lang="en-US" sz="800" b="1" dirty="0">
                    <a:latin typeface="Comic Sans MS" pitchFamily="66" charset="0"/>
                  </a:endParaRPr>
                </a:p>
              </p:txBody>
            </p:sp>
          </p:grpSp>
          <p:sp>
            <p:nvSpPr>
              <p:cNvPr id="19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184" name="Group 192"/>
            <p:cNvGrpSpPr>
              <a:grpSpLocks/>
            </p:cNvGrpSpPr>
            <p:nvPr/>
          </p:nvGrpSpPr>
          <p:grpSpPr bwMode="auto">
            <a:xfrm>
              <a:off x="2841236" y="5773948"/>
              <a:ext cx="2415125" cy="221307"/>
              <a:chOff x="2841236" y="5773948"/>
              <a:chExt cx="2415125" cy="221307"/>
            </a:xfrm>
          </p:grpSpPr>
          <p:sp>
            <p:nvSpPr>
              <p:cNvPr id="18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86" name="Group 191"/>
              <p:cNvGrpSpPr>
                <a:grpSpLocks/>
              </p:cNvGrpSpPr>
              <p:nvPr/>
            </p:nvGrpSpPr>
            <p:grpSpPr bwMode="auto">
              <a:xfrm>
                <a:off x="2841236" y="5779588"/>
                <a:ext cx="1280160" cy="215667"/>
                <a:chOff x="2841236" y="5779588"/>
                <a:chExt cx="1280160" cy="215667"/>
              </a:xfrm>
            </p:grpSpPr>
            <p:pic>
              <p:nvPicPr>
                <p:cNvPr id="187"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93" name="Group 230"/>
          <p:cNvGrpSpPr>
            <a:grpSpLocks/>
          </p:cNvGrpSpPr>
          <p:nvPr/>
        </p:nvGrpSpPr>
        <p:grpSpPr bwMode="auto">
          <a:xfrm>
            <a:off x="1494431" y="3798463"/>
            <a:ext cx="6197902" cy="224004"/>
            <a:chOff x="-942338" y="5770906"/>
            <a:chExt cx="6198699" cy="224349"/>
          </a:xfrm>
        </p:grpSpPr>
        <p:grpSp>
          <p:nvGrpSpPr>
            <p:cNvPr id="194" name="Group 195"/>
            <p:cNvGrpSpPr>
              <a:grpSpLocks/>
            </p:cNvGrpSpPr>
            <p:nvPr/>
          </p:nvGrpSpPr>
          <p:grpSpPr bwMode="auto">
            <a:xfrm>
              <a:off x="-942338" y="5770906"/>
              <a:ext cx="3571365" cy="221361"/>
              <a:chOff x="-942338" y="5788158"/>
              <a:chExt cx="3571365" cy="221361"/>
            </a:xfrm>
          </p:grpSpPr>
          <p:grpSp>
            <p:nvGrpSpPr>
              <p:cNvPr id="200" name="Group 194"/>
              <p:cNvGrpSpPr>
                <a:grpSpLocks/>
              </p:cNvGrpSpPr>
              <p:nvPr/>
            </p:nvGrpSpPr>
            <p:grpSpPr bwMode="auto">
              <a:xfrm>
                <a:off x="-942338" y="5788158"/>
                <a:ext cx="3571365" cy="215776"/>
                <a:chOff x="-942338" y="5788158"/>
                <a:chExt cx="3571365" cy="215776"/>
              </a:xfrm>
            </p:grpSpPr>
            <p:pic>
              <p:nvPicPr>
                <p:cNvPr id="202"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45 MHz Distribution Amplifier </a:t>
                  </a:r>
                  <a:endParaRPr lang="en-US" sz="800" b="1" dirty="0">
                    <a:latin typeface="Comic Sans MS" pitchFamily="66" charset="0"/>
                  </a:endParaRPr>
                </a:p>
              </p:txBody>
            </p:sp>
          </p:grpSp>
          <p:sp>
            <p:nvSpPr>
              <p:cNvPr id="20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195" name="Group 192"/>
            <p:cNvGrpSpPr>
              <a:grpSpLocks/>
            </p:cNvGrpSpPr>
            <p:nvPr/>
          </p:nvGrpSpPr>
          <p:grpSpPr bwMode="auto">
            <a:xfrm>
              <a:off x="2841236" y="5773948"/>
              <a:ext cx="2415125" cy="221307"/>
              <a:chOff x="2841236" y="5773948"/>
              <a:chExt cx="2415125" cy="221307"/>
            </a:xfrm>
          </p:grpSpPr>
          <p:sp>
            <p:nvSpPr>
              <p:cNvPr id="19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97" name="Group 191"/>
              <p:cNvGrpSpPr>
                <a:grpSpLocks/>
              </p:cNvGrpSpPr>
              <p:nvPr/>
            </p:nvGrpSpPr>
            <p:grpSpPr bwMode="auto">
              <a:xfrm>
                <a:off x="2841236" y="5779588"/>
                <a:ext cx="1280160" cy="215667"/>
                <a:chOff x="2841236" y="5779588"/>
                <a:chExt cx="1280160" cy="215667"/>
              </a:xfrm>
            </p:grpSpPr>
            <p:pic>
              <p:nvPicPr>
                <p:cNvPr id="198"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04" name="Group 230"/>
          <p:cNvGrpSpPr>
            <a:grpSpLocks/>
          </p:cNvGrpSpPr>
          <p:nvPr/>
        </p:nvGrpSpPr>
        <p:grpSpPr bwMode="auto">
          <a:xfrm>
            <a:off x="1503527" y="3903042"/>
            <a:ext cx="6197902" cy="224004"/>
            <a:chOff x="-942338" y="5770906"/>
            <a:chExt cx="6198699" cy="224349"/>
          </a:xfrm>
        </p:grpSpPr>
        <p:grpSp>
          <p:nvGrpSpPr>
            <p:cNvPr id="205" name="Group 195"/>
            <p:cNvGrpSpPr>
              <a:grpSpLocks/>
            </p:cNvGrpSpPr>
            <p:nvPr/>
          </p:nvGrpSpPr>
          <p:grpSpPr bwMode="auto">
            <a:xfrm>
              <a:off x="-942338" y="5770906"/>
              <a:ext cx="3571365" cy="221361"/>
              <a:chOff x="-942338" y="5788158"/>
              <a:chExt cx="3571365" cy="221361"/>
            </a:xfrm>
          </p:grpSpPr>
          <p:grpSp>
            <p:nvGrpSpPr>
              <p:cNvPr id="211" name="Group 194"/>
              <p:cNvGrpSpPr>
                <a:grpSpLocks/>
              </p:cNvGrpSpPr>
              <p:nvPr/>
            </p:nvGrpSpPr>
            <p:grpSpPr bwMode="auto">
              <a:xfrm>
                <a:off x="-942338" y="5788158"/>
                <a:ext cx="3571365" cy="215776"/>
                <a:chOff x="-942338" y="5788158"/>
                <a:chExt cx="3571365" cy="215776"/>
              </a:xfrm>
            </p:grpSpPr>
            <p:pic>
              <p:nvPicPr>
                <p:cNvPr id="213"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90 MHz Distribution Amplifier </a:t>
                  </a:r>
                  <a:endParaRPr lang="en-US" sz="800" b="1" dirty="0">
                    <a:latin typeface="Comic Sans MS" pitchFamily="66" charset="0"/>
                  </a:endParaRPr>
                </a:p>
              </p:txBody>
            </p:sp>
          </p:grpSp>
          <p:sp>
            <p:nvSpPr>
              <p:cNvPr id="21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206" name="Group 192"/>
            <p:cNvGrpSpPr>
              <a:grpSpLocks/>
            </p:cNvGrpSpPr>
            <p:nvPr/>
          </p:nvGrpSpPr>
          <p:grpSpPr bwMode="auto">
            <a:xfrm>
              <a:off x="2841236" y="5773948"/>
              <a:ext cx="2415125" cy="221307"/>
              <a:chOff x="2841236" y="5773948"/>
              <a:chExt cx="2415125" cy="221307"/>
            </a:xfrm>
          </p:grpSpPr>
          <p:sp>
            <p:nvSpPr>
              <p:cNvPr id="20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08" name="Group 191"/>
              <p:cNvGrpSpPr>
                <a:grpSpLocks/>
              </p:cNvGrpSpPr>
              <p:nvPr/>
            </p:nvGrpSpPr>
            <p:grpSpPr bwMode="auto">
              <a:xfrm>
                <a:off x="2841236" y="5779588"/>
                <a:ext cx="1280160" cy="215667"/>
                <a:chOff x="2841236" y="5779588"/>
                <a:chExt cx="1280160" cy="215667"/>
              </a:xfrm>
            </p:grpSpPr>
            <p:pic>
              <p:nvPicPr>
                <p:cNvPr id="209"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15" name="Group 230"/>
          <p:cNvGrpSpPr>
            <a:grpSpLocks/>
          </p:cNvGrpSpPr>
          <p:nvPr/>
        </p:nvGrpSpPr>
        <p:grpSpPr bwMode="auto">
          <a:xfrm>
            <a:off x="1503527" y="4014608"/>
            <a:ext cx="6197902" cy="224004"/>
            <a:chOff x="-942338" y="5770906"/>
            <a:chExt cx="6198699" cy="224349"/>
          </a:xfrm>
        </p:grpSpPr>
        <p:grpSp>
          <p:nvGrpSpPr>
            <p:cNvPr id="216" name="Group 195"/>
            <p:cNvGrpSpPr>
              <a:grpSpLocks/>
            </p:cNvGrpSpPr>
            <p:nvPr/>
          </p:nvGrpSpPr>
          <p:grpSpPr bwMode="auto">
            <a:xfrm>
              <a:off x="-942338" y="5770906"/>
              <a:ext cx="3571365" cy="221361"/>
              <a:chOff x="-942338" y="5788158"/>
              <a:chExt cx="3571365" cy="221361"/>
            </a:xfrm>
          </p:grpSpPr>
          <p:grpSp>
            <p:nvGrpSpPr>
              <p:cNvPr id="222" name="Group 194"/>
              <p:cNvGrpSpPr>
                <a:grpSpLocks/>
              </p:cNvGrpSpPr>
              <p:nvPr/>
            </p:nvGrpSpPr>
            <p:grpSpPr bwMode="auto">
              <a:xfrm>
                <a:off x="-942338" y="5788158"/>
                <a:ext cx="3571365" cy="215776"/>
                <a:chOff x="-942338" y="5788158"/>
                <a:chExt cx="3571365" cy="215776"/>
              </a:xfrm>
            </p:grpSpPr>
            <p:pic>
              <p:nvPicPr>
                <p:cNvPr id="224"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 name="TextBox 240"/>
                <p:cNvSpPr txBox="1">
                  <a:spLocks noChangeArrowheads="1"/>
                </p:cNvSpPr>
                <p:nvPr/>
              </p:nvSpPr>
              <p:spPr bwMode="auto">
                <a:xfrm>
                  <a:off x="-942338" y="5788158"/>
                  <a:ext cx="2290935"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4" action="ppaction://hlinksldjump"/>
                    </a:rPr>
                    <a:t>135 MHz Distribution Amplifier </a:t>
                  </a:r>
                  <a:endParaRPr lang="en-US" sz="800" b="1" dirty="0">
                    <a:latin typeface="Comic Sans MS" pitchFamily="66" charset="0"/>
                  </a:endParaRPr>
                </a:p>
              </p:txBody>
            </p:sp>
          </p:grpSp>
          <p:sp>
            <p:nvSpPr>
              <p:cNvPr id="22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217" name="Group 192"/>
            <p:cNvGrpSpPr>
              <a:grpSpLocks/>
            </p:cNvGrpSpPr>
            <p:nvPr/>
          </p:nvGrpSpPr>
          <p:grpSpPr bwMode="auto">
            <a:xfrm>
              <a:off x="2841236" y="5773948"/>
              <a:ext cx="2415125" cy="221307"/>
              <a:chOff x="2841236" y="5773948"/>
              <a:chExt cx="2415125" cy="221307"/>
            </a:xfrm>
          </p:grpSpPr>
          <p:sp>
            <p:nvSpPr>
              <p:cNvPr id="21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19" name="Group 191"/>
              <p:cNvGrpSpPr>
                <a:grpSpLocks/>
              </p:cNvGrpSpPr>
              <p:nvPr/>
            </p:nvGrpSpPr>
            <p:grpSpPr bwMode="auto">
              <a:xfrm>
                <a:off x="2841236" y="5779588"/>
                <a:ext cx="1280160" cy="215667"/>
                <a:chOff x="2841236" y="5779588"/>
                <a:chExt cx="1280160" cy="215667"/>
              </a:xfrm>
            </p:grpSpPr>
            <p:pic>
              <p:nvPicPr>
                <p:cNvPr id="220"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26" name="Group 230"/>
          <p:cNvGrpSpPr>
            <a:grpSpLocks/>
          </p:cNvGrpSpPr>
          <p:nvPr/>
        </p:nvGrpSpPr>
        <p:grpSpPr bwMode="auto">
          <a:xfrm>
            <a:off x="1262063" y="4564773"/>
            <a:ext cx="6433204" cy="224004"/>
            <a:chOff x="-1177671" y="5770906"/>
            <a:chExt cx="6434032" cy="224349"/>
          </a:xfrm>
        </p:grpSpPr>
        <p:grpSp>
          <p:nvGrpSpPr>
            <p:cNvPr id="227" name="Group 195"/>
            <p:cNvGrpSpPr>
              <a:grpSpLocks/>
            </p:cNvGrpSpPr>
            <p:nvPr/>
          </p:nvGrpSpPr>
          <p:grpSpPr bwMode="auto">
            <a:xfrm>
              <a:off x="-1177671" y="5770906"/>
              <a:ext cx="3806698" cy="221361"/>
              <a:chOff x="-1177671" y="5788158"/>
              <a:chExt cx="3806698" cy="221361"/>
            </a:xfrm>
          </p:grpSpPr>
          <p:grpSp>
            <p:nvGrpSpPr>
              <p:cNvPr id="233" name="Group 194"/>
              <p:cNvGrpSpPr>
                <a:grpSpLocks/>
              </p:cNvGrpSpPr>
              <p:nvPr/>
            </p:nvGrpSpPr>
            <p:grpSpPr bwMode="auto">
              <a:xfrm>
                <a:off x="-1177671" y="5788158"/>
                <a:ext cx="3806698" cy="215776"/>
                <a:chOff x="-1177671" y="5788158"/>
                <a:chExt cx="3806698" cy="215776"/>
              </a:xfrm>
            </p:grpSpPr>
            <p:pic>
              <p:nvPicPr>
                <p:cNvPr id="235"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6" name="TextBox 240"/>
                <p:cNvSpPr txBox="1">
                  <a:spLocks noChangeArrowheads="1"/>
                </p:cNvSpPr>
                <p:nvPr/>
              </p:nvSpPr>
              <p:spPr bwMode="auto">
                <a:xfrm>
                  <a:off x="-1177671" y="5788158"/>
                  <a:ext cx="252626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24.078 / 22.993 MHz Distribution Amplifier </a:t>
                  </a:r>
                  <a:endParaRPr lang="en-US" sz="800" b="1" dirty="0">
                    <a:latin typeface="Comic Sans MS" pitchFamily="66" charset="0"/>
                  </a:endParaRPr>
                </a:p>
              </p:txBody>
            </p:sp>
          </p:grpSp>
          <p:sp>
            <p:nvSpPr>
              <p:cNvPr id="2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228" name="Group 192"/>
            <p:cNvGrpSpPr>
              <a:grpSpLocks/>
            </p:cNvGrpSpPr>
            <p:nvPr/>
          </p:nvGrpSpPr>
          <p:grpSpPr bwMode="auto">
            <a:xfrm>
              <a:off x="2841236" y="5773948"/>
              <a:ext cx="2415125" cy="221307"/>
              <a:chOff x="2841236" y="5773948"/>
              <a:chExt cx="2415125" cy="221307"/>
            </a:xfrm>
          </p:grpSpPr>
          <p:sp>
            <p:nvSpPr>
              <p:cNvPr id="2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30" name="Group 191"/>
              <p:cNvGrpSpPr>
                <a:grpSpLocks/>
              </p:cNvGrpSpPr>
              <p:nvPr/>
            </p:nvGrpSpPr>
            <p:grpSpPr bwMode="auto">
              <a:xfrm>
                <a:off x="2841236" y="5779588"/>
                <a:ext cx="1280160" cy="215667"/>
                <a:chOff x="2841236" y="5779588"/>
                <a:chExt cx="1280160" cy="215667"/>
              </a:xfrm>
            </p:grpSpPr>
            <p:pic>
              <p:nvPicPr>
                <p:cNvPr id="231"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37" name="Group 103"/>
          <p:cNvGrpSpPr>
            <a:grpSpLocks/>
          </p:cNvGrpSpPr>
          <p:nvPr/>
        </p:nvGrpSpPr>
        <p:grpSpPr bwMode="auto">
          <a:xfrm>
            <a:off x="1750704" y="4390578"/>
            <a:ext cx="6900863" cy="234950"/>
            <a:chOff x="2966569" y="5672948"/>
            <a:chExt cx="6899295" cy="235033"/>
          </a:xfrm>
        </p:grpSpPr>
        <p:grpSp>
          <p:nvGrpSpPr>
            <p:cNvPr id="238" name="Group 142"/>
            <p:cNvGrpSpPr>
              <a:grpSpLocks/>
            </p:cNvGrpSpPr>
            <p:nvPr/>
          </p:nvGrpSpPr>
          <p:grpSpPr bwMode="auto">
            <a:xfrm>
              <a:off x="2966569" y="5678699"/>
              <a:ext cx="3314306" cy="229282"/>
              <a:chOff x="-1191364" y="5557929"/>
              <a:chExt cx="3314306" cy="229282"/>
            </a:xfrm>
          </p:grpSpPr>
          <p:grpSp>
            <p:nvGrpSpPr>
              <p:cNvPr id="244" name="Group 39"/>
              <p:cNvGrpSpPr>
                <a:grpSpLocks/>
              </p:cNvGrpSpPr>
              <p:nvPr/>
            </p:nvGrpSpPr>
            <p:grpSpPr bwMode="auto">
              <a:xfrm>
                <a:off x="-1191364" y="5557929"/>
                <a:ext cx="3314306" cy="229282"/>
                <a:chOff x="-1191364" y="5557929"/>
                <a:chExt cx="3314306" cy="229282"/>
              </a:xfrm>
            </p:grpSpPr>
            <p:sp>
              <p:nvSpPr>
                <p:cNvPr id="246"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6" action="ppaction://hlinksldjump"/>
                    </a:rPr>
                    <a:t>24.078 / 22.993 </a:t>
                  </a:r>
                  <a:r>
                    <a:rPr lang="en-US" sz="800" b="1" dirty="0" smtClean="0">
                      <a:latin typeface="Comic Sans MS" pitchFamily="66" charset="0"/>
                      <a:hlinkClick r:id="rId26" action="ppaction://hlinksldjump"/>
                    </a:rPr>
                    <a:t>MHz RF Source</a:t>
                  </a:r>
                  <a:endParaRPr lang="en-US" sz="800" b="1" dirty="0" smtClean="0">
                    <a:latin typeface="Comic Sans MS" pitchFamily="66" charset="0"/>
                  </a:endParaRPr>
                </a:p>
              </p:txBody>
            </p:sp>
            <p:pic>
              <p:nvPicPr>
                <p:cNvPr id="247"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5"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D080702</a:t>
                </a:r>
                <a:endParaRPr lang="en-US" sz="800" b="1" dirty="0">
                  <a:latin typeface="Comic Sans MS" pitchFamily="66" charset="0"/>
                </a:endParaRPr>
              </a:p>
            </p:txBody>
          </p:sp>
        </p:grpSp>
        <p:grpSp>
          <p:nvGrpSpPr>
            <p:cNvPr id="239" name="Group 141"/>
            <p:cNvGrpSpPr>
              <a:grpSpLocks/>
            </p:cNvGrpSpPr>
            <p:nvPr/>
          </p:nvGrpSpPr>
          <p:grpSpPr bwMode="auto">
            <a:xfrm>
              <a:off x="6501441" y="5672948"/>
              <a:ext cx="3364423" cy="229282"/>
              <a:chOff x="307675" y="6052510"/>
              <a:chExt cx="3364423" cy="229282"/>
            </a:xfrm>
          </p:grpSpPr>
          <p:grpSp>
            <p:nvGrpSpPr>
              <p:cNvPr id="240" name="Group 40"/>
              <p:cNvGrpSpPr>
                <a:grpSpLocks/>
              </p:cNvGrpSpPr>
              <p:nvPr/>
            </p:nvGrpSpPr>
            <p:grpSpPr bwMode="auto">
              <a:xfrm>
                <a:off x="310820" y="6052510"/>
                <a:ext cx="3361278" cy="229282"/>
                <a:chOff x="526480" y="4991461"/>
                <a:chExt cx="3361278" cy="229282"/>
              </a:xfrm>
            </p:grpSpPr>
            <p:pic>
              <p:nvPicPr>
                <p:cNvPr id="242"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3"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24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48" name="Group 230"/>
          <p:cNvGrpSpPr>
            <a:grpSpLocks/>
          </p:cNvGrpSpPr>
          <p:nvPr/>
        </p:nvGrpSpPr>
        <p:grpSpPr bwMode="auto">
          <a:xfrm>
            <a:off x="1265601" y="4907460"/>
            <a:ext cx="6433204" cy="224004"/>
            <a:chOff x="-1177671" y="5770906"/>
            <a:chExt cx="6434032" cy="224349"/>
          </a:xfrm>
        </p:grpSpPr>
        <p:grpSp>
          <p:nvGrpSpPr>
            <p:cNvPr id="249" name="Group 195"/>
            <p:cNvGrpSpPr>
              <a:grpSpLocks/>
            </p:cNvGrpSpPr>
            <p:nvPr/>
          </p:nvGrpSpPr>
          <p:grpSpPr bwMode="auto">
            <a:xfrm>
              <a:off x="-1177671" y="5770906"/>
              <a:ext cx="3806698" cy="221361"/>
              <a:chOff x="-1177671" y="5788158"/>
              <a:chExt cx="3806698" cy="221361"/>
            </a:xfrm>
          </p:grpSpPr>
          <p:grpSp>
            <p:nvGrpSpPr>
              <p:cNvPr id="255" name="Group 194"/>
              <p:cNvGrpSpPr>
                <a:grpSpLocks/>
              </p:cNvGrpSpPr>
              <p:nvPr/>
            </p:nvGrpSpPr>
            <p:grpSpPr bwMode="auto">
              <a:xfrm>
                <a:off x="-1177671" y="5788158"/>
                <a:ext cx="3806698" cy="215776"/>
                <a:chOff x="-1177671" y="5788158"/>
                <a:chExt cx="3806698" cy="215776"/>
              </a:xfrm>
            </p:grpSpPr>
            <p:pic>
              <p:nvPicPr>
                <p:cNvPr id="257"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8" name="TextBox 240"/>
                <p:cNvSpPr txBox="1">
                  <a:spLocks noChangeArrowheads="1"/>
                </p:cNvSpPr>
                <p:nvPr/>
              </p:nvSpPr>
              <p:spPr bwMode="auto">
                <a:xfrm>
                  <a:off x="-1177671" y="5788158"/>
                  <a:ext cx="252626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71 MHz Distribution Amplifier </a:t>
                  </a:r>
                  <a:endParaRPr lang="en-US" sz="800" b="1" dirty="0">
                    <a:latin typeface="Comic Sans MS" pitchFamily="66" charset="0"/>
                  </a:endParaRPr>
                </a:p>
              </p:txBody>
            </p:sp>
          </p:grpSp>
          <p:sp>
            <p:nvSpPr>
              <p:cNvPr id="25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rPr>
                  <a:t>D1000124</a:t>
                </a:r>
                <a:endParaRPr lang="en-US" sz="800" b="1" dirty="0">
                  <a:latin typeface="Comic Sans MS" pitchFamily="66" charset="0"/>
                </a:endParaRPr>
              </a:p>
            </p:txBody>
          </p:sp>
        </p:grpSp>
        <p:grpSp>
          <p:nvGrpSpPr>
            <p:cNvPr id="250" name="Group 192"/>
            <p:cNvGrpSpPr>
              <a:grpSpLocks/>
            </p:cNvGrpSpPr>
            <p:nvPr/>
          </p:nvGrpSpPr>
          <p:grpSpPr bwMode="auto">
            <a:xfrm>
              <a:off x="2841236" y="5773948"/>
              <a:ext cx="2415125" cy="221307"/>
              <a:chOff x="2841236" y="5773948"/>
              <a:chExt cx="2415125" cy="221307"/>
            </a:xfrm>
          </p:grpSpPr>
          <p:sp>
            <p:nvSpPr>
              <p:cNvPr id="25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52" name="Group 191"/>
              <p:cNvGrpSpPr>
                <a:grpSpLocks/>
              </p:cNvGrpSpPr>
              <p:nvPr/>
            </p:nvGrpSpPr>
            <p:grpSpPr bwMode="auto">
              <a:xfrm>
                <a:off x="2841236" y="5779588"/>
                <a:ext cx="1280160" cy="215667"/>
                <a:chOff x="2841236" y="5779588"/>
                <a:chExt cx="1280160" cy="215667"/>
              </a:xfrm>
            </p:grpSpPr>
            <p:pic>
              <p:nvPicPr>
                <p:cNvPr id="253"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59" name="Group 103"/>
          <p:cNvGrpSpPr>
            <a:grpSpLocks/>
          </p:cNvGrpSpPr>
          <p:nvPr/>
        </p:nvGrpSpPr>
        <p:grpSpPr bwMode="auto">
          <a:xfrm>
            <a:off x="1754242" y="4733265"/>
            <a:ext cx="6900863" cy="234950"/>
            <a:chOff x="2966569" y="5672948"/>
            <a:chExt cx="6899295" cy="235033"/>
          </a:xfrm>
        </p:grpSpPr>
        <p:grpSp>
          <p:nvGrpSpPr>
            <p:cNvPr id="260" name="Group 142"/>
            <p:cNvGrpSpPr>
              <a:grpSpLocks/>
            </p:cNvGrpSpPr>
            <p:nvPr/>
          </p:nvGrpSpPr>
          <p:grpSpPr bwMode="auto">
            <a:xfrm>
              <a:off x="2966569" y="5678699"/>
              <a:ext cx="3314306" cy="229282"/>
              <a:chOff x="-1191364" y="5557929"/>
              <a:chExt cx="3314306" cy="229282"/>
            </a:xfrm>
          </p:grpSpPr>
          <p:grpSp>
            <p:nvGrpSpPr>
              <p:cNvPr id="266" name="Group 39"/>
              <p:cNvGrpSpPr>
                <a:grpSpLocks/>
              </p:cNvGrpSpPr>
              <p:nvPr/>
            </p:nvGrpSpPr>
            <p:grpSpPr bwMode="auto">
              <a:xfrm>
                <a:off x="-1191364" y="5557929"/>
                <a:ext cx="3314306" cy="229282"/>
                <a:chOff x="-1191364" y="5557929"/>
                <a:chExt cx="3314306" cy="229282"/>
              </a:xfrm>
            </p:grpSpPr>
            <p:sp>
              <p:nvSpPr>
                <p:cNvPr id="26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71 MHz RF Source</a:t>
                  </a:r>
                  <a:endParaRPr lang="en-US" sz="800" b="1" dirty="0" smtClean="0">
                    <a:latin typeface="Comic Sans MS" pitchFamily="66" charset="0"/>
                  </a:endParaRPr>
                </a:p>
              </p:txBody>
            </p:sp>
            <p:pic>
              <p:nvPicPr>
                <p:cNvPr id="269"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7"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D080702</a:t>
                </a:r>
                <a:endParaRPr lang="en-US" sz="800" b="1" dirty="0">
                  <a:latin typeface="Comic Sans MS" pitchFamily="66" charset="0"/>
                </a:endParaRPr>
              </a:p>
            </p:txBody>
          </p:sp>
        </p:grpSp>
        <p:grpSp>
          <p:nvGrpSpPr>
            <p:cNvPr id="261" name="Group 141"/>
            <p:cNvGrpSpPr>
              <a:grpSpLocks/>
            </p:cNvGrpSpPr>
            <p:nvPr/>
          </p:nvGrpSpPr>
          <p:grpSpPr bwMode="auto">
            <a:xfrm>
              <a:off x="6501441" y="5672948"/>
              <a:ext cx="3364423" cy="229282"/>
              <a:chOff x="307675" y="6052510"/>
              <a:chExt cx="3364423" cy="229282"/>
            </a:xfrm>
          </p:grpSpPr>
          <p:grpSp>
            <p:nvGrpSpPr>
              <p:cNvPr id="262" name="Group 40"/>
              <p:cNvGrpSpPr>
                <a:grpSpLocks/>
              </p:cNvGrpSpPr>
              <p:nvPr/>
            </p:nvGrpSpPr>
            <p:grpSpPr bwMode="auto">
              <a:xfrm>
                <a:off x="310820" y="6052510"/>
                <a:ext cx="3361278" cy="229282"/>
                <a:chOff x="526480" y="4991461"/>
                <a:chExt cx="3361278" cy="229282"/>
              </a:xfrm>
            </p:grpSpPr>
            <p:pic>
              <p:nvPicPr>
                <p:cNvPr id="264" name="Picture 2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26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272" name="Picture 117">
            <a:hlinkClick r:id="" action="ppaction://noaction"/>
          </p:cNvPr>
          <p:cNvPicPr>
            <a:picLocks noChangeAspect="1" noChangeArrowheads="1"/>
          </p:cNvPicPr>
          <p:nvPr/>
        </p:nvPicPr>
        <p:blipFill>
          <a:blip r:embed="rId29" cstate="print">
            <a:extLst>
              <a:ext uri="{28A0092B-C50C-407E-A947-70E740481C1C}">
                <a14:useLocalDpi xmlns:a14="http://schemas.microsoft.com/office/drawing/2010/main" val="0"/>
              </a:ext>
            </a:extLst>
          </a:blip>
          <a:srcRect/>
          <a:stretch>
            <a:fillRect/>
          </a:stretch>
        </p:blipFill>
        <p:spPr bwMode="auto">
          <a:xfrm>
            <a:off x="8424863" y="1708624"/>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3"/>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8774092" y="170873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5" name="TextBox 327"/>
          <p:cNvSpPr txBox="1">
            <a:spLocks noChangeArrowheads="1"/>
          </p:cNvSpPr>
          <p:nvPr/>
        </p:nvSpPr>
        <p:spPr bwMode="auto">
          <a:xfrm>
            <a:off x="7956644" y="1399974"/>
            <a:ext cx="3431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13</a:t>
            </a:r>
            <a:endParaRPr lang="en-US" sz="800" b="1" dirty="0">
              <a:latin typeface="Comic Sans MS" pitchFamily="66" charset="0"/>
            </a:endParaRPr>
          </a:p>
        </p:txBody>
      </p:sp>
      <p:sp>
        <p:nvSpPr>
          <p:cNvPr id="276" name="TextBox 327"/>
          <p:cNvSpPr txBox="1">
            <a:spLocks noChangeArrowheads="1"/>
          </p:cNvSpPr>
          <p:nvPr/>
        </p:nvSpPr>
        <p:spPr bwMode="auto">
          <a:xfrm>
            <a:off x="8313764" y="1402246"/>
            <a:ext cx="327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a:t>
            </a:r>
            <a:endParaRPr lang="en-US" sz="800" b="1" dirty="0">
              <a:latin typeface="Comic Sans MS" pitchFamily="66" charset="0"/>
            </a:endParaRPr>
          </a:p>
        </p:txBody>
      </p:sp>
      <p:sp>
        <p:nvSpPr>
          <p:cNvPr id="277" name="TextBox 276"/>
          <p:cNvSpPr txBox="1">
            <a:spLocks noChangeArrowheads="1"/>
          </p:cNvSpPr>
          <p:nvPr/>
        </p:nvSpPr>
        <p:spPr bwMode="auto">
          <a:xfrm>
            <a:off x="8650412" y="1404518"/>
            <a:ext cx="3371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a:t>
            </a:r>
            <a:endParaRPr lang="en-US" sz="800" b="1" dirty="0">
              <a:latin typeface="Comic Sans MS" pitchFamily="66" charset="0"/>
            </a:endParaRPr>
          </a:p>
        </p:txBody>
      </p:sp>
    </p:spTree>
    <p:extLst>
      <p:ext uri="{BB962C8B-B14F-4D97-AF65-F5344CB8AC3E}">
        <p14:creationId xmlns:p14="http://schemas.microsoft.com/office/powerpoint/2010/main" val="1306333112"/>
      </p:ext>
    </p:extLst>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L1-ISC-C4</a:t>
            </a:r>
          </a:p>
        </p:txBody>
      </p:sp>
      <p:sp>
        <p:nvSpPr>
          <p:cNvPr id="67590" name="TextBox 36"/>
          <p:cNvSpPr txBox="1">
            <a:spLocks noChangeArrowheads="1"/>
          </p:cNvSpPr>
          <p:nvPr/>
        </p:nvSpPr>
        <p:spPr bwMode="auto">
          <a:xfrm>
            <a:off x="1690688" y="739775"/>
            <a:ext cx="6988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LVEA Rack </a:t>
            </a:r>
            <a:r>
              <a:rPr lang="en-US" sz="800" b="1" dirty="0" smtClean="0">
                <a:latin typeface="Comic Sans MS" pitchFamily="66" charset="0"/>
              </a:rPr>
              <a:t>4 </a:t>
            </a:r>
            <a:r>
              <a:rPr lang="en-US" sz="800" b="1" dirty="0">
                <a:latin typeface="Comic Sans MS" pitchFamily="66" charset="0"/>
              </a:rPr>
              <a:t>Layout </a:t>
            </a:r>
            <a:r>
              <a:rPr lang="en-US" sz="800" b="1" dirty="0" smtClean="0">
                <a:latin typeface="Comic Sans MS" pitchFamily="66" charset="0"/>
              </a:rPr>
              <a:t>(</a:t>
            </a:r>
            <a:r>
              <a:rPr lang="en-US" sz="800" b="1" dirty="0">
                <a:latin typeface="Comic Sans MS" pitchFamily="66" charset="0"/>
                <a:hlinkClick r:id="rId3"/>
              </a:rPr>
              <a:t>LIGO-D1001427</a:t>
            </a:r>
            <a:r>
              <a:rPr lang="en-US" sz="800" b="1" dirty="0">
                <a:latin typeface="Comic Sans MS" pitchFamily="66" charset="0"/>
              </a:rPr>
              <a:t>) (</a:t>
            </a:r>
            <a:r>
              <a:rPr lang="en-US" sz="800" b="1" dirty="0">
                <a:latin typeface="Comic Sans MS" pitchFamily="66" charset="0"/>
                <a:hlinkClick r:id="rId4"/>
              </a:rPr>
              <a:t>D1100170</a:t>
            </a:r>
            <a:r>
              <a:rPr lang="en-US" sz="800" b="1" dirty="0">
                <a:latin typeface="Comic Sans MS" pitchFamily="66" charset="0"/>
              </a:rPr>
              <a:t>) (</a:t>
            </a:r>
            <a:r>
              <a:rPr lang="en-US" sz="800" b="1" dirty="0">
                <a:latin typeface="Comic Sans MS" pitchFamily="66" charset="0"/>
                <a:hlinkClick r:id="rId5"/>
              </a:rPr>
              <a:t>S1201189</a:t>
            </a:r>
            <a:r>
              <a:rPr lang="en-US" sz="800" b="1" dirty="0" smtClean="0">
                <a:latin typeface="Comic Sans MS" pitchFamily="66" charset="0"/>
              </a:rPr>
              <a:t>)</a:t>
            </a:r>
            <a:endParaRPr lang="en-US" sz="800" b="1" dirty="0">
              <a:latin typeface="Comic Sans MS" pitchFamily="66" charset="0"/>
            </a:endParaRPr>
          </a:p>
          <a:p>
            <a:pPr algn="ctr" eaLnBrk="1" hangingPunct="1"/>
            <a:endParaRPr lang="en-US" sz="800" b="1" dirty="0">
              <a:latin typeface="Comic Sans MS" pitchFamily="66" charset="0"/>
            </a:endParaRPr>
          </a:p>
        </p:txBody>
      </p:sp>
      <p:sp>
        <p:nvSpPr>
          <p:cNvPr id="67592" name="Slide Number Placeholder 40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EF7E59-BB0B-47D3-BD4A-68D5BDE3C102}" type="slidenum">
              <a:rPr lang="en-US" smtClean="0">
                <a:solidFill>
                  <a:srgbClr val="898989"/>
                </a:solidFill>
                <a:latin typeface="Calibri" pitchFamily="34" charset="0"/>
              </a:rPr>
              <a:pPr eaLnBrk="1" hangingPunct="1"/>
              <a:t>121</a:t>
            </a:fld>
            <a:endParaRPr lang="en-US" smtClean="0">
              <a:solidFill>
                <a:srgbClr val="898989"/>
              </a:solidFill>
              <a:latin typeface="Calibri" pitchFamily="34" charset="0"/>
            </a:endParaRPr>
          </a:p>
        </p:txBody>
      </p:sp>
      <p:sp>
        <p:nvSpPr>
          <p:cNvPr id="99" name="Date Placeholder 7"/>
          <p:cNvSpPr>
            <a:spLocks noGrp="1"/>
          </p:cNvSpPr>
          <p:nvPr>
            <p:ph type="dt" sz="quarter" idx="10"/>
          </p:nvPr>
        </p:nvSpPr>
        <p:spPr/>
        <p:txBody>
          <a:bodyPr/>
          <a:lstStyle/>
          <a:p>
            <a:pPr>
              <a:defRPr/>
            </a:pPr>
            <a:r>
              <a:rPr lang="en-US" smtClean="0"/>
              <a:t>LIGO-G1001032-V9</a:t>
            </a:r>
            <a:endParaRPr lang="en-US" dirty="0"/>
          </a:p>
        </p:txBody>
      </p:sp>
      <p:sp>
        <p:nvSpPr>
          <p:cNvPr id="6759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CER</a:t>
            </a:r>
            <a:endParaRPr lang="en-US" sz="800" b="1" dirty="0">
              <a:latin typeface="Comic Sans MS" pitchFamily="66" charset="0"/>
            </a:endParaRPr>
          </a:p>
        </p:txBody>
      </p:sp>
      <p:pic>
        <p:nvPicPr>
          <p:cNvPr id="596994"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3491" y="991061"/>
            <a:ext cx="3637536" cy="4949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36"/>
          <p:cNvSpPr txBox="1">
            <a:spLocks noChangeArrowheads="1"/>
          </p:cNvSpPr>
          <p:nvPr/>
        </p:nvSpPr>
        <p:spPr bwMode="auto">
          <a:xfrm>
            <a:off x="5553810" y="6163586"/>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smtClean="0">
                <a:latin typeface="Comic Sans MS" pitchFamily="66" charset="0"/>
                <a:hlinkClick r:id="rId4"/>
              </a:rPr>
              <a:t>D1100170</a:t>
            </a:r>
            <a:r>
              <a:rPr lang="en-US" sz="800" b="1" dirty="0" smtClean="0">
                <a:latin typeface="Comic Sans MS" pitchFamily="66" charset="0"/>
              </a:rPr>
              <a:t>)</a:t>
            </a:r>
            <a:endParaRPr lang="en-US" sz="800" b="1" dirty="0">
              <a:latin typeface="Comic Sans MS" pitchFamily="66" charset="0"/>
            </a:endParaRPr>
          </a:p>
        </p:txBody>
      </p:sp>
      <p:sp>
        <p:nvSpPr>
          <p:cNvPr id="15" name="TextBox 36"/>
          <p:cNvSpPr txBox="1">
            <a:spLocks noChangeArrowheads="1"/>
          </p:cNvSpPr>
          <p:nvPr/>
        </p:nvSpPr>
        <p:spPr bwMode="auto">
          <a:xfrm>
            <a:off x="711129" y="5921945"/>
            <a:ext cx="2559154"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t>
            </a:r>
            <a:r>
              <a:rPr lang="en-US" sz="800" b="1" dirty="0">
                <a:latin typeface="Comic Sans MS" pitchFamily="66" charset="0"/>
                <a:hlinkClick r:id="rId3"/>
              </a:rPr>
              <a:t>D1001427</a:t>
            </a:r>
            <a:r>
              <a:rPr lang="en-US" sz="800" b="1" dirty="0" smtClean="0">
                <a:latin typeface="Comic Sans MS" pitchFamily="66" charset="0"/>
              </a:rPr>
              <a:t>)</a:t>
            </a:r>
            <a:endParaRPr lang="en-US" sz="800" b="1" dirty="0">
              <a:latin typeface="Comic Sans MS" pitchFamily="66" charset="0"/>
            </a:endParaRPr>
          </a:p>
        </p:txBody>
      </p:sp>
      <p:pic>
        <p:nvPicPr>
          <p:cNvPr id="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357743" y="1205022"/>
            <a:ext cx="2529020" cy="48240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2"/>
          <p:cNvSpPr/>
          <p:nvPr/>
        </p:nvSpPr>
        <p:spPr>
          <a:xfrm>
            <a:off x="7445458" y="3582941"/>
            <a:ext cx="1332416" cy="230832"/>
          </a:xfrm>
          <a:prstGeom prst="rect">
            <a:avLst/>
          </a:prstGeom>
          <a:solidFill>
            <a:schemeClr val="bg1"/>
          </a:solidFill>
          <a:ln>
            <a:solidFill>
              <a:schemeClr val="tx1"/>
            </a:solidFill>
          </a:ln>
        </p:spPr>
        <p:txBody>
          <a:bodyPr wrap="none">
            <a:spAutoFit/>
          </a:bodyPr>
          <a:lstStyle/>
          <a:p>
            <a:r>
              <a:rPr lang="en-US" sz="900" b="1" dirty="0" smtClean="0">
                <a:latin typeface="Comic Sans MS" pitchFamily="66" charset="0"/>
                <a:hlinkClick r:id="rId9"/>
              </a:rPr>
              <a:t>Spectrum Microwave</a:t>
            </a:r>
            <a:endParaRPr lang="en-US" sz="900" b="1" dirty="0">
              <a:latin typeface="Comic Sans MS" pitchFamily="66" charset="0"/>
            </a:endParaRPr>
          </a:p>
        </p:txBody>
      </p:sp>
    </p:spTree>
    <p:extLst>
      <p:ext uri="{BB962C8B-B14F-4D97-AF65-F5344CB8AC3E}">
        <p14:creationId xmlns:p14="http://schemas.microsoft.com/office/powerpoint/2010/main" val="1276271963"/>
      </p:ext>
    </p:extLst>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122</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a:latin typeface="Comic Sans MS" pitchFamily="66" charset="0"/>
              </a:rPr>
              <a:t>L1-ISC-C1 Details</a:t>
            </a:r>
            <a:endParaRPr lang="en-US" dirty="0"/>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123</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4112327866"/>
      </p:ext>
    </p:extLst>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124</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178812380"/>
      </p:ext>
    </p:extLst>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125</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407527551"/>
      </p:ext>
    </p:extLst>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126</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889431315"/>
      </p:ext>
    </p:extLst>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127</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766748838"/>
      </p:ext>
    </p:extLst>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128</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208753735"/>
      </p:ext>
    </p:extLst>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129</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4128924476"/>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MSR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MSR (Mass Storage Room)</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13</a:t>
            </a:fld>
            <a:endParaRPr lang="en-US" smtClean="0">
              <a:solidFill>
                <a:srgbClr val="898989"/>
              </a:solidFill>
              <a:latin typeface="Calibri" pitchFamily="34" charset="0"/>
            </a:endParaRPr>
          </a:p>
        </p:txBody>
      </p:sp>
      <p:sp>
        <p:nvSpPr>
          <p:cNvPr id="7" name="Rectangle 6"/>
          <p:cNvSpPr/>
          <p:nvPr/>
        </p:nvSpPr>
        <p:spPr bwMode="auto">
          <a:xfrm>
            <a:off x="3333618" y="4548496"/>
            <a:ext cx="2631333" cy="9144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r>
              <a:rPr lang="en-US" sz="1400" b="1" dirty="0" smtClean="0">
                <a:latin typeface="Comic Sans MS" pitchFamily="66" charset="0"/>
                <a:hlinkClick r:id="rId2"/>
              </a:rPr>
              <a:t>MSR Documentation</a:t>
            </a:r>
            <a:endParaRPr lang="en-US" sz="1400" b="1" dirty="0" smtClean="0">
              <a:latin typeface="Comic Sans MS" pitchFamily="66" charset="0"/>
            </a:endParaRPr>
          </a:p>
          <a:p>
            <a:r>
              <a:rPr lang="en-US" sz="1400" b="1" dirty="0" smtClean="0">
                <a:latin typeface="Comic Sans MS" pitchFamily="66" charset="0"/>
                <a:hlinkClick r:id="rId3" action="ppaction://hlinksldjump"/>
              </a:rPr>
              <a:t>MSR Layout</a:t>
            </a:r>
            <a:endParaRPr lang="en-US" sz="1400" b="1" dirty="0">
              <a:latin typeface="Comic Sans MS" pitchFamily="66" charset="0"/>
            </a:endParaRPr>
          </a:p>
        </p:txBody>
      </p:sp>
      <p:sp>
        <p:nvSpPr>
          <p:cNvPr id="10"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Racks by AREA</a:t>
            </a:r>
            <a:endParaRPr lang="en-US" sz="800" b="1" dirty="0">
              <a:latin typeface="Comic Sans MS" pitchFamily="66" charset="0"/>
            </a:endParaRPr>
          </a:p>
        </p:txBody>
      </p:sp>
      <p:sp>
        <p:nvSpPr>
          <p:cNvPr id="11"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CDS Components</a:t>
            </a:r>
            <a:endParaRPr lang="en-US" sz="800" b="1" dirty="0">
              <a:latin typeface="Comic Sans MS" pitchFamily="66" charset="0"/>
            </a:endParaRPr>
          </a:p>
        </p:txBody>
      </p:sp>
      <p:sp>
        <p:nvSpPr>
          <p:cNvPr id="1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LLO Map</a:t>
            </a:r>
            <a:endParaRPr lang="en-US" sz="800" b="1" dirty="0">
              <a:latin typeface="Comic Sans MS" pitchFamily="66" charset="0"/>
            </a:endParaRPr>
          </a:p>
        </p:txBody>
      </p:sp>
    </p:spTree>
    <p:extLst>
      <p:ext uri="{BB962C8B-B14F-4D97-AF65-F5344CB8AC3E}">
        <p14:creationId xmlns:p14="http://schemas.microsoft.com/office/powerpoint/2010/main" val="3287380049"/>
      </p:ext>
    </p:extLst>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130</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570953542"/>
      </p:ext>
    </p:extLst>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131</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D1100687-Sxxxxxxx</a:t>
            </a:r>
          </a:p>
        </p:txBody>
      </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rPr>
                <a:t>D1100688</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6834869" y="5179187"/>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082" y="539350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ction="ppaction://hlinksldjump"/>
              </a:rPr>
              <a:t>&lt;&lt; L1-ICS-C1</a:t>
            </a:r>
            <a:endParaRPr lang="en-US" sz="800" b="1" dirty="0">
              <a:solidFill>
                <a:prstClr val="black"/>
              </a:solidFill>
              <a:latin typeface="Comic Sans MS" pitchFamily="66" charset="0"/>
            </a:endParaRPr>
          </a:p>
        </p:txBody>
      </p:sp>
      <p:grpSp>
        <p:nvGrpSpPr>
          <p:cNvPr id="65" name="Group 197"/>
          <p:cNvGrpSpPr>
            <a:grpSpLocks/>
          </p:cNvGrpSpPr>
          <p:nvPr/>
        </p:nvGrpSpPr>
        <p:grpSpPr bwMode="auto">
          <a:xfrm>
            <a:off x="1750216" y="809213"/>
            <a:ext cx="5967418" cy="223949"/>
            <a:chOff x="-711622" y="5770961"/>
            <a:chExt cx="5967983" cy="224181"/>
          </a:xfrm>
        </p:grpSpPr>
        <p:grpSp>
          <p:nvGrpSpPr>
            <p:cNvPr id="67" name="Group 195"/>
            <p:cNvGrpSpPr>
              <a:grpSpLocks/>
            </p:cNvGrpSpPr>
            <p:nvPr/>
          </p:nvGrpSpPr>
          <p:grpSpPr bwMode="auto">
            <a:xfrm>
              <a:off x="-711622" y="5770961"/>
              <a:ext cx="3340649" cy="221306"/>
              <a:chOff x="-711622" y="5788213"/>
              <a:chExt cx="3340649" cy="221306"/>
            </a:xfrm>
          </p:grpSpPr>
          <p:grpSp>
            <p:nvGrpSpPr>
              <p:cNvPr id="73" name="Group 194"/>
              <p:cNvGrpSpPr>
                <a:grpSpLocks/>
              </p:cNvGrpSpPr>
              <p:nvPr/>
            </p:nvGrpSpPr>
            <p:grpSpPr bwMode="auto">
              <a:xfrm>
                <a:off x="-711622" y="5788213"/>
                <a:ext cx="3340649" cy="215667"/>
                <a:chOff x="-711622" y="5788213"/>
                <a:chExt cx="3340649" cy="215667"/>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4-Channel Coil Driver (Tip/Tilt REFL)</a:t>
                  </a:r>
                  <a:endParaRPr lang="en-US" sz="800" b="1" dirty="0">
                    <a:latin typeface="Comic Sans MS" pitchFamily="66" charset="0"/>
                  </a:endParaRPr>
                </a:p>
              </p:txBody>
            </p:sp>
          </p:grpSp>
          <p:sp>
            <p:nvSpPr>
              <p:cNvPr id="7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D1100687</a:t>
                </a:r>
                <a:endParaRPr lang="en-US" sz="800" b="1" dirty="0">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591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 name="Group 76"/>
          <p:cNvGrpSpPr/>
          <p:nvPr/>
        </p:nvGrpSpPr>
        <p:grpSpPr>
          <a:xfrm>
            <a:off x="1650171" y="4487808"/>
            <a:ext cx="1316615" cy="469261"/>
            <a:chOff x="1650171" y="4487808"/>
            <a:chExt cx="1316615" cy="469261"/>
          </a:xfrm>
        </p:grpSpPr>
        <p:grpSp>
          <p:nvGrpSpPr>
            <p:cNvPr id="78" name="Group 27"/>
            <p:cNvGrpSpPr>
              <a:grpSpLocks/>
            </p:cNvGrpSpPr>
            <p:nvPr/>
          </p:nvGrpSpPr>
          <p:grpSpPr bwMode="auto">
            <a:xfrm>
              <a:off x="2245979" y="4562206"/>
              <a:ext cx="145877" cy="358767"/>
              <a:chOff x="2743200" y="4387215"/>
              <a:chExt cx="312420" cy="750570"/>
            </a:xfrm>
          </p:grpSpPr>
          <p:pic>
            <p:nvPicPr>
              <p:cNvPr id="8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88648556"/>
      </p:ext>
    </p:extLst>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132</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D1100687-Sxxxxxxx</a:t>
            </a:r>
          </a:p>
        </p:txBody>
      </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rPr>
                <a:t>D1100688</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6834869" y="5179187"/>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082" y="539350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ction="ppaction://hlinksldjump"/>
              </a:rPr>
              <a:t>&lt;&lt; L1-ICS-C1</a:t>
            </a:r>
            <a:endParaRPr lang="en-US" sz="800" b="1" dirty="0">
              <a:solidFill>
                <a:prstClr val="black"/>
              </a:solidFill>
              <a:latin typeface="Comic Sans MS" pitchFamily="66" charset="0"/>
            </a:endParaRPr>
          </a:p>
        </p:txBody>
      </p:sp>
      <p:grpSp>
        <p:nvGrpSpPr>
          <p:cNvPr id="65" name="Group 197"/>
          <p:cNvGrpSpPr>
            <a:grpSpLocks/>
          </p:cNvGrpSpPr>
          <p:nvPr/>
        </p:nvGrpSpPr>
        <p:grpSpPr bwMode="auto">
          <a:xfrm>
            <a:off x="1750216" y="809213"/>
            <a:ext cx="5967418" cy="223949"/>
            <a:chOff x="-711622" y="5770961"/>
            <a:chExt cx="5967983" cy="224181"/>
          </a:xfrm>
        </p:grpSpPr>
        <p:grpSp>
          <p:nvGrpSpPr>
            <p:cNvPr id="67" name="Group 195"/>
            <p:cNvGrpSpPr>
              <a:grpSpLocks/>
            </p:cNvGrpSpPr>
            <p:nvPr/>
          </p:nvGrpSpPr>
          <p:grpSpPr bwMode="auto">
            <a:xfrm>
              <a:off x="-711622" y="5770961"/>
              <a:ext cx="3340649" cy="221306"/>
              <a:chOff x="-711622" y="5788213"/>
              <a:chExt cx="3340649" cy="221306"/>
            </a:xfrm>
          </p:grpSpPr>
          <p:grpSp>
            <p:nvGrpSpPr>
              <p:cNvPr id="73" name="Group 194"/>
              <p:cNvGrpSpPr>
                <a:grpSpLocks/>
              </p:cNvGrpSpPr>
              <p:nvPr/>
            </p:nvGrpSpPr>
            <p:grpSpPr bwMode="auto">
              <a:xfrm>
                <a:off x="-711622" y="5788213"/>
                <a:ext cx="3340649" cy="215667"/>
                <a:chOff x="-711622" y="5788213"/>
                <a:chExt cx="3340649" cy="215667"/>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4-Channel Coil Driver (Tip/Tilt REFL)</a:t>
                  </a:r>
                  <a:endParaRPr lang="en-US" sz="800" b="1" dirty="0">
                    <a:latin typeface="Comic Sans MS" pitchFamily="66" charset="0"/>
                  </a:endParaRPr>
                </a:p>
              </p:txBody>
            </p:sp>
          </p:grpSp>
          <p:sp>
            <p:nvSpPr>
              <p:cNvPr id="7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D1100687</a:t>
                </a:r>
                <a:endParaRPr lang="en-US" sz="800" b="1" dirty="0">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591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 name="Group 76"/>
          <p:cNvGrpSpPr/>
          <p:nvPr/>
        </p:nvGrpSpPr>
        <p:grpSpPr>
          <a:xfrm>
            <a:off x="1650171" y="4487808"/>
            <a:ext cx="1316615" cy="469261"/>
            <a:chOff x="1650171" y="4487808"/>
            <a:chExt cx="1316615" cy="469261"/>
          </a:xfrm>
        </p:grpSpPr>
        <p:grpSp>
          <p:nvGrpSpPr>
            <p:cNvPr id="78" name="Group 27"/>
            <p:cNvGrpSpPr>
              <a:grpSpLocks/>
            </p:cNvGrpSpPr>
            <p:nvPr/>
          </p:nvGrpSpPr>
          <p:grpSpPr bwMode="auto">
            <a:xfrm>
              <a:off x="2245979" y="4562206"/>
              <a:ext cx="145877" cy="358767"/>
              <a:chOff x="2743200" y="4387215"/>
              <a:chExt cx="312420" cy="750570"/>
            </a:xfrm>
          </p:grpSpPr>
          <p:pic>
            <p:nvPicPr>
              <p:cNvPr id="8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73195652"/>
      </p:ext>
    </p:extLst>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133</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D1100687-Sxxxxxxx</a:t>
            </a:r>
          </a:p>
        </p:txBody>
      </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rPr>
                <a:t>D1100688</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6834869" y="5179187"/>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082" y="539350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ction="ppaction://hlinksldjump"/>
              </a:rPr>
              <a:t>&lt;&lt; L1-ICS-C1</a:t>
            </a:r>
            <a:endParaRPr lang="en-US" sz="800" b="1" dirty="0">
              <a:solidFill>
                <a:prstClr val="black"/>
              </a:solidFill>
              <a:latin typeface="Comic Sans MS" pitchFamily="66" charset="0"/>
            </a:endParaRPr>
          </a:p>
        </p:txBody>
      </p:sp>
      <p:grpSp>
        <p:nvGrpSpPr>
          <p:cNvPr id="65" name="Group 197"/>
          <p:cNvGrpSpPr>
            <a:grpSpLocks/>
          </p:cNvGrpSpPr>
          <p:nvPr/>
        </p:nvGrpSpPr>
        <p:grpSpPr bwMode="auto">
          <a:xfrm>
            <a:off x="1750216" y="809213"/>
            <a:ext cx="5967418" cy="223949"/>
            <a:chOff x="-711622" y="5770961"/>
            <a:chExt cx="5967983" cy="224181"/>
          </a:xfrm>
        </p:grpSpPr>
        <p:grpSp>
          <p:nvGrpSpPr>
            <p:cNvPr id="67" name="Group 195"/>
            <p:cNvGrpSpPr>
              <a:grpSpLocks/>
            </p:cNvGrpSpPr>
            <p:nvPr/>
          </p:nvGrpSpPr>
          <p:grpSpPr bwMode="auto">
            <a:xfrm>
              <a:off x="-711622" y="5770961"/>
              <a:ext cx="3340649" cy="221306"/>
              <a:chOff x="-711622" y="5788213"/>
              <a:chExt cx="3340649" cy="221306"/>
            </a:xfrm>
          </p:grpSpPr>
          <p:grpSp>
            <p:nvGrpSpPr>
              <p:cNvPr id="73" name="Group 194"/>
              <p:cNvGrpSpPr>
                <a:grpSpLocks/>
              </p:cNvGrpSpPr>
              <p:nvPr/>
            </p:nvGrpSpPr>
            <p:grpSpPr bwMode="auto">
              <a:xfrm>
                <a:off x="-711622" y="5788213"/>
                <a:ext cx="3340649" cy="215667"/>
                <a:chOff x="-711622" y="5788213"/>
                <a:chExt cx="3340649" cy="215667"/>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4-Channel Coil Driver (Tip/Tilt OMC)</a:t>
                  </a:r>
                  <a:endParaRPr lang="en-US" sz="800" b="1" dirty="0">
                    <a:latin typeface="Comic Sans MS" pitchFamily="66" charset="0"/>
                  </a:endParaRPr>
                </a:p>
              </p:txBody>
            </p:sp>
          </p:grpSp>
          <p:sp>
            <p:nvSpPr>
              <p:cNvPr id="7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D1100687</a:t>
                </a:r>
                <a:endParaRPr lang="en-US" sz="800" b="1" dirty="0">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591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 name="Group 76"/>
          <p:cNvGrpSpPr/>
          <p:nvPr/>
        </p:nvGrpSpPr>
        <p:grpSpPr>
          <a:xfrm>
            <a:off x="1650171" y="4487808"/>
            <a:ext cx="1316615" cy="469261"/>
            <a:chOff x="1650171" y="4487808"/>
            <a:chExt cx="1316615" cy="469261"/>
          </a:xfrm>
        </p:grpSpPr>
        <p:grpSp>
          <p:nvGrpSpPr>
            <p:cNvPr id="78" name="Group 27"/>
            <p:cNvGrpSpPr>
              <a:grpSpLocks/>
            </p:cNvGrpSpPr>
            <p:nvPr/>
          </p:nvGrpSpPr>
          <p:grpSpPr bwMode="auto">
            <a:xfrm>
              <a:off x="2245979" y="4562206"/>
              <a:ext cx="145877" cy="358767"/>
              <a:chOff x="2743200" y="4387215"/>
              <a:chExt cx="312420" cy="750570"/>
            </a:xfrm>
          </p:grpSpPr>
          <p:pic>
            <p:nvPicPr>
              <p:cNvPr id="8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27313778"/>
      </p:ext>
    </p:extLst>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134</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D1100687-Sxxxxxxx</a:t>
            </a:r>
          </a:p>
        </p:txBody>
      </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rPr>
                <a:t>D1100688</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6834869" y="5179187"/>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082" y="539350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ction="ppaction://hlinksldjump"/>
              </a:rPr>
              <a:t>&lt;&lt; L1-ICS-C1</a:t>
            </a:r>
            <a:endParaRPr lang="en-US" sz="800" b="1" dirty="0">
              <a:solidFill>
                <a:prstClr val="black"/>
              </a:solidFill>
              <a:latin typeface="Comic Sans MS" pitchFamily="66" charset="0"/>
            </a:endParaRPr>
          </a:p>
        </p:txBody>
      </p:sp>
      <p:grpSp>
        <p:nvGrpSpPr>
          <p:cNvPr id="65" name="Group 197"/>
          <p:cNvGrpSpPr>
            <a:grpSpLocks/>
          </p:cNvGrpSpPr>
          <p:nvPr/>
        </p:nvGrpSpPr>
        <p:grpSpPr bwMode="auto">
          <a:xfrm>
            <a:off x="1750216" y="809213"/>
            <a:ext cx="5967418" cy="223949"/>
            <a:chOff x="-711622" y="5770961"/>
            <a:chExt cx="5967983" cy="224181"/>
          </a:xfrm>
        </p:grpSpPr>
        <p:grpSp>
          <p:nvGrpSpPr>
            <p:cNvPr id="67" name="Group 195"/>
            <p:cNvGrpSpPr>
              <a:grpSpLocks/>
            </p:cNvGrpSpPr>
            <p:nvPr/>
          </p:nvGrpSpPr>
          <p:grpSpPr bwMode="auto">
            <a:xfrm>
              <a:off x="-711622" y="5770961"/>
              <a:ext cx="3340649" cy="221306"/>
              <a:chOff x="-711622" y="5788213"/>
              <a:chExt cx="3340649" cy="221306"/>
            </a:xfrm>
          </p:grpSpPr>
          <p:grpSp>
            <p:nvGrpSpPr>
              <p:cNvPr id="73" name="Group 194"/>
              <p:cNvGrpSpPr>
                <a:grpSpLocks/>
              </p:cNvGrpSpPr>
              <p:nvPr/>
            </p:nvGrpSpPr>
            <p:grpSpPr bwMode="auto">
              <a:xfrm>
                <a:off x="-711622" y="5788213"/>
                <a:ext cx="3340649" cy="215667"/>
                <a:chOff x="-711622" y="5788213"/>
                <a:chExt cx="3340649" cy="215667"/>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4-Channel Coil Driver (Tip/Tilt OMC)</a:t>
                  </a:r>
                </a:p>
              </p:txBody>
            </p:sp>
          </p:grpSp>
          <p:sp>
            <p:nvSpPr>
              <p:cNvPr id="7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D1100687</a:t>
                </a:r>
                <a:endParaRPr lang="en-US" sz="800" b="1" dirty="0">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591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 name="Group 76"/>
          <p:cNvGrpSpPr/>
          <p:nvPr/>
        </p:nvGrpSpPr>
        <p:grpSpPr>
          <a:xfrm>
            <a:off x="1650171" y="4487808"/>
            <a:ext cx="1316615" cy="469261"/>
            <a:chOff x="1650171" y="4487808"/>
            <a:chExt cx="1316615" cy="469261"/>
          </a:xfrm>
        </p:grpSpPr>
        <p:grpSp>
          <p:nvGrpSpPr>
            <p:cNvPr id="78" name="Group 27"/>
            <p:cNvGrpSpPr>
              <a:grpSpLocks/>
            </p:cNvGrpSpPr>
            <p:nvPr/>
          </p:nvGrpSpPr>
          <p:grpSpPr bwMode="auto">
            <a:xfrm>
              <a:off x="2245979" y="4562206"/>
              <a:ext cx="145877" cy="358767"/>
              <a:chOff x="2743200" y="4387215"/>
              <a:chExt cx="312420" cy="750570"/>
            </a:xfrm>
          </p:grpSpPr>
          <p:pic>
            <p:nvPicPr>
              <p:cNvPr id="8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932515252"/>
      </p:ext>
    </p:extLst>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135</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D1100687-Sxxxxxxx</a:t>
            </a:r>
          </a:p>
        </p:txBody>
      </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rPr>
                <a:t>D1100688</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6834869" y="5179187"/>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black"/>
                </a:solidFill>
                <a:latin typeface="Comic Sans MS" pitchFamily="66" charset="0"/>
              </a:rPr>
              <a:t>From DAC Adapter</a:t>
            </a:r>
            <a:endParaRPr lang="en-US" b="1" dirty="0">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655082" y="539350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9" action="ppaction://hlinksldjump"/>
              </a:rPr>
              <a:t>&lt;&lt; L1-ICS-C1</a:t>
            </a:r>
            <a:endParaRPr lang="en-US" sz="800" b="1" dirty="0">
              <a:solidFill>
                <a:prstClr val="black"/>
              </a:solidFill>
              <a:latin typeface="Comic Sans MS" pitchFamily="66" charset="0"/>
            </a:endParaRPr>
          </a:p>
        </p:txBody>
      </p:sp>
      <p:grpSp>
        <p:nvGrpSpPr>
          <p:cNvPr id="65" name="Group 197"/>
          <p:cNvGrpSpPr>
            <a:grpSpLocks/>
          </p:cNvGrpSpPr>
          <p:nvPr/>
        </p:nvGrpSpPr>
        <p:grpSpPr bwMode="auto">
          <a:xfrm>
            <a:off x="1750216" y="809213"/>
            <a:ext cx="5967418" cy="223949"/>
            <a:chOff x="-711622" y="5770961"/>
            <a:chExt cx="5967983" cy="224181"/>
          </a:xfrm>
        </p:grpSpPr>
        <p:grpSp>
          <p:nvGrpSpPr>
            <p:cNvPr id="67" name="Group 195"/>
            <p:cNvGrpSpPr>
              <a:grpSpLocks/>
            </p:cNvGrpSpPr>
            <p:nvPr/>
          </p:nvGrpSpPr>
          <p:grpSpPr bwMode="auto">
            <a:xfrm>
              <a:off x="-711622" y="5770961"/>
              <a:ext cx="3340649" cy="221306"/>
              <a:chOff x="-711622" y="5788213"/>
              <a:chExt cx="3340649" cy="221306"/>
            </a:xfrm>
          </p:grpSpPr>
          <p:grpSp>
            <p:nvGrpSpPr>
              <p:cNvPr id="73" name="Group 194"/>
              <p:cNvGrpSpPr>
                <a:grpSpLocks/>
              </p:cNvGrpSpPr>
              <p:nvPr/>
            </p:nvGrpSpPr>
            <p:grpSpPr bwMode="auto">
              <a:xfrm>
                <a:off x="-711622" y="5788213"/>
                <a:ext cx="3340649" cy="215667"/>
                <a:chOff x="-711622" y="5788213"/>
                <a:chExt cx="3340649" cy="215667"/>
              </a:xfrm>
            </p:grpSpPr>
            <p:pic>
              <p:nvPicPr>
                <p:cNvPr id="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6" name="TextBox 207"/>
                <p:cNvSpPr txBox="1">
                  <a:spLocks noChangeArrowheads="1"/>
                </p:cNvSpPr>
                <p:nvPr/>
              </p:nvSpPr>
              <p:spPr bwMode="auto">
                <a:xfrm>
                  <a:off x="-711622" y="5788213"/>
                  <a:ext cx="206021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4-Channel Coil Driver (Tip/Tilt OMC)</a:t>
                  </a:r>
                </a:p>
              </p:txBody>
            </p:sp>
          </p:grpSp>
          <p:sp>
            <p:nvSpPr>
              <p:cNvPr id="74" name="TextBox 205"/>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D1100687</a:t>
                </a:r>
                <a:endParaRPr lang="en-US" sz="800" b="1" dirty="0">
                  <a:latin typeface="Comic Sans MS" pitchFamily="66" charset="0"/>
                </a:endParaRPr>
              </a:p>
            </p:txBody>
          </p:sp>
        </p:grpSp>
        <p:grpSp>
          <p:nvGrpSpPr>
            <p:cNvPr id="68" name="Group 192"/>
            <p:cNvGrpSpPr>
              <a:grpSpLocks/>
            </p:cNvGrpSpPr>
            <p:nvPr/>
          </p:nvGrpSpPr>
          <p:grpSpPr bwMode="auto">
            <a:xfrm>
              <a:off x="2841236" y="5773948"/>
              <a:ext cx="2415125" cy="221194"/>
              <a:chOff x="2841236" y="5773948"/>
              <a:chExt cx="2415125" cy="221194"/>
            </a:xfrm>
          </p:grpSpPr>
          <p:sp>
            <p:nvSpPr>
              <p:cNvPr id="69" name="TextBox 20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70" name="Group 191"/>
              <p:cNvGrpSpPr>
                <a:grpSpLocks/>
              </p:cNvGrpSpPr>
              <p:nvPr/>
            </p:nvGrpSpPr>
            <p:grpSpPr bwMode="auto">
              <a:xfrm>
                <a:off x="2841236" y="5779698"/>
                <a:ext cx="1280160" cy="215444"/>
                <a:chOff x="2841236" y="5779698"/>
                <a:chExt cx="1280160" cy="215444"/>
              </a:xfrm>
            </p:grpSpPr>
            <p:pic>
              <p:nvPicPr>
                <p:cNvPr id="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20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591874"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67951" y="2106364"/>
            <a:ext cx="5876081" cy="609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293186" y="4463693"/>
            <a:ext cx="5876081" cy="582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650171" y="4487808"/>
            <a:ext cx="1316615" cy="469261"/>
            <a:chOff x="1650171" y="4487808"/>
            <a:chExt cx="1316615" cy="469261"/>
          </a:xfrm>
        </p:grpSpPr>
        <p:grpSp>
          <p:nvGrpSpPr>
            <p:cNvPr id="320541" name="Group 27"/>
            <p:cNvGrpSpPr>
              <a:grpSpLocks/>
            </p:cNvGrpSpPr>
            <p:nvPr/>
          </p:nvGrpSpPr>
          <p:grpSpPr bwMode="auto">
            <a:xfrm>
              <a:off x="2245979" y="4562206"/>
              <a:ext cx="145877" cy="358767"/>
              <a:chOff x="2743200" y="4387215"/>
              <a:chExt cx="312420" cy="750570"/>
            </a:xfrm>
          </p:grpSpPr>
          <p:pic>
            <p:nvPicPr>
              <p:cNvPr id="32054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559549" y="448780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3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650171" y="4635745"/>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774790" y="4884877"/>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104597340"/>
      </p:ext>
    </p:extLst>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136</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Chassis-CO2-Y</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680709113"/>
      </p:ext>
    </p:extLst>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137</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Chassis-CO2-Y</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958441693"/>
      </p:ext>
    </p:extLst>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7065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21763B6-FDDD-4FB3-82F2-0BD3B5326B14}" type="slidenum">
              <a:rPr lang="en-US" smtClean="0">
                <a:solidFill>
                  <a:srgbClr val="898989"/>
                </a:solidFill>
                <a:latin typeface="Calibri" pitchFamily="34" charset="0"/>
              </a:rPr>
              <a:pPr eaLnBrk="1" hangingPunct="1"/>
              <a:t>138</a:t>
            </a:fld>
            <a:endParaRPr lang="en-US" smtClean="0">
              <a:solidFill>
                <a:srgbClr val="898989"/>
              </a:solidFill>
              <a:latin typeface="Calibri" pitchFamily="34" charset="0"/>
            </a:endParaRPr>
          </a:p>
        </p:txBody>
      </p:sp>
      <p:sp>
        <p:nvSpPr>
          <p:cNvPr id="7066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D1001715-Sxxxxxxx</a:t>
            </a:r>
          </a:p>
        </p:txBody>
      </p:sp>
      <p:sp>
        <p:nvSpPr>
          <p:cNvPr id="706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L1-ISC-C2</a:t>
            </a:r>
            <a:endParaRPr lang="en-US" sz="800" b="1" dirty="0">
              <a:latin typeface="Comic Sans MS" pitchFamily="66" charset="0"/>
            </a:endParaRPr>
          </a:p>
        </p:txBody>
      </p:sp>
      <p:grpSp>
        <p:nvGrpSpPr>
          <p:cNvPr id="70662" name="Group 278"/>
          <p:cNvGrpSpPr>
            <a:grpSpLocks/>
          </p:cNvGrpSpPr>
          <p:nvPr/>
        </p:nvGrpSpPr>
        <p:grpSpPr bwMode="auto">
          <a:xfrm>
            <a:off x="234950" y="749300"/>
            <a:ext cx="8832850" cy="5843588"/>
            <a:chOff x="234950" y="749909"/>
            <a:chExt cx="8832132" cy="5843504"/>
          </a:xfrm>
        </p:grpSpPr>
        <p:grpSp>
          <p:nvGrpSpPr>
            <p:cNvPr id="70663" name="Group 359"/>
            <p:cNvGrpSpPr>
              <a:grpSpLocks/>
            </p:cNvGrpSpPr>
            <p:nvPr/>
          </p:nvGrpSpPr>
          <p:grpSpPr bwMode="auto">
            <a:xfrm>
              <a:off x="1833060" y="749909"/>
              <a:ext cx="5930897" cy="458787"/>
              <a:chOff x="-469488" y="6101482"/>
              <a:chExt cx="5930017" cy="457947"/>
            </a:xfrm>
          </p:grpSpPr>
          <p:grpSp>
            <p:nvGrpSpPr>
              <p:cNvPr id="70814" name="Group 220"/>
              <p:cNvGrpSpPr>
                <a:grpSpLocks/>
              </p:cNvGrpSpPr>
              <p:nvPr/>
            </p:nvGrpSpPr>
            <p:grpSpPr bwMode="auto">
              <a:xfrm>
                <a:off x="-469488" y="6101482"/>
                <a:ext cx="3294047" cy="452196"/>
                <a:chOff x="-469488" y="6110108"/>
                <a:chExt cx="3294047" cy="452196"/>
              </a:xfrm>
            </p:grpSpPr>
            <p:pic>
              <p:nvPicPr>
                <p:cNvPr id="70819"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0820"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l1asc0 I/O </a:t>
                  </a:r>
                  <a:r>
                    <a:rPr lang="en-US" sz="800" b="1" dirty="0">
                      <a:latin typeface="Comic Sans MS" pitchFamily="66" charset="0"/>
                    </a:rPr>
                    <a:t>Extension Chassis</a:t>
                  </a:r>
                </a:p>
              </p:txBody>
            </p:sp>
            <p:sp>
              <p:nvSpPr>
                <p:cNvPr id="7082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70815" name="Group 221"/>
              <p:cNvGrpSpPr>
                <a:grpSpLocks/>
              </p:cNvGrpSpPr>
              <p:nvPr/>
            </p:nvGrpSpPr>
            <p:grpSpPr bwMode="auto">
              <a:xfrm>
                <a:off x="3042258" y="6107233"/>
                <a:ext cx="2418271" cy="452196"/>
                <a:chOff x="3042258" y="6107233"/>
                <a:chExt cx="2418271" cy="452196"/>
              </a:xfrm>
            </p:grpSpPr>
            <p:pic>
              <p:nvPicPr>
                <p:cNvPr id="7081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081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7081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70664" name="Group 70"/>
            <p:cNvGrpSpPr>
              <a:grpSpLocks/>
            </p:cNvGrpSpPr>
            <p:nvPr/>
          </p:nvGrpSpPr>
          <p:grpSpPr bwMode="auto">
            <a:xfrm>
              <a:off x="234950" y="1212157"/>
              <a:ext cx="7659687" cy="2281931"/>
              <a:chOff x="234950" y="1212157"/>
              <a:chExt cx="7659687" cy="2281931"/>
            </a:xfrm>
          </p:grpSpPr>
          <p:grpSp>
            <p:nvGrpSpPr>
              <p:cNvPr id="70807" name="Group 60"/>
              <p:cNvGrpSpPr>
                <a:grpSpLocks/>
              </p:cNvGrpSpPr>
              <p:nvPr/>
            </p:nvGrpSpPr>
            <p:grpSpPr bwMode="auto">
              <a:xfrm>
                <a:off x="234950" y="1212157"/>
                <a:ext cx="7659687" cy="2281931"/>
                <a:chOff x="1025269" y="1269311"/>
                <a:chExt cx="7659941" cy="2281413"/>
              </a:xfrm>
            </p:grpSpPr>
            <p:pic>
              <p:nvPicPr>
                <p:cNvPr id="7081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70811" name="Group 26"/>
                <p:cNvGrpSpPr>
                  <a:grpSpLocks/>
                </p:cNvGrpSpPr>
                <p:nvPr/>
              </p:nvGrpSpPr>
              <p:grpSpPr bwMode="auto">
                <a:xfrm>
                  <a:off x="7421517" y="1269311"/>
                  <a:ext cx="1263693" cy="368091"/>
                  <a:chOff x="7420915" y="1268217"/>
                  <a:chExt cx="1263514" cy="368358"/>
                </a:xfrm>
              </p:grpSpPr>
              <p:sp>
                <p:nvSpPr>
                  <p:cNvPr id="7081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7081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5" name="Rectangle 424"/>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80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70665" name="Group 453"/>
            <p:cNvGrpSpPr>
              <a:grpSpLocks/>
            </p:cNvGrpSpPr>
            <p:nvPr/>
          </p:nvGrpSpPr>
          <p:grpSpPr bwMode="auto">
            <a:xfrm>
              <a:off x="234950" y="3554877"/>
              <a:ext cx="8832132" cy="3038536"/>
              <a:chOff x="234950" y="3554877"/>
              <a:chExt cx="8832132" cy="3038536"/>
            </a:xfrm>
          </p:grpSpPr>
          <p:grpSp>
            <p:nvGrpSpPr>
              <p:cNvPr id="70666" name="Group 294"/>
              <p:cNvGrpSpPr>
                <a:grpSpLocks/>
              </p:cNvGrpSpPr>
              <p:nvPr/>
            </p:nvGrpSpPr>
            <p:grpSpPr bwMode="auto">
              <a:xfrm>
                <a:off x="234950" y="3554877"/>
                <a:ext cx="8832132" cy="3038536"/>
                <a:chOff x="234950" y="3554877"/>
                <a:chExt cx="8832132" cy="3038536"/>
              </a:xfrm>
            </p:grpSpPr>
            <p:pic>
              <p:nvPicPr>
                <p:cNvPr id="7068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068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7068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7068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7068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7068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7069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7069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7069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7069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7069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7069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70696" name="Group 71"/>
                <p:cNvGrpSpPr>
                  <a:grpSpLocks/>
                </p:cNvGrpSpPr>
                <p:nvPr/>
              </p:nvGrpSpPr>
              <p:grpSpPr bwMode="auto">
                <a:xfrm>
                  <a:off x="4685716" y="3615348"/>
                  <a:ext cx="215899" cy="1838910"/>
                  <a:chOff x="8442323" y="2273111"/>
                  <a:chExt cx="215474" cy="1837971"/>
                </a:xfrm>
              </p:grpSpPr>
              <p:grpSp>
                <p:nvGrpSpPr>
                  <p:cNvPr id="70803" name="Group 72"/>
                  <p:cNvGrpSpPr>
                    <a:grpSpLocks/>
                  </p:cNvGrpSpPr>
                  <p:nvPr/>
                </p:nvGrpSpPr>
                <p:grpSpPr bwMode="auto">
                  <a:xfrm>
                    <a:off x="8442323" y="2273111"/>
                    <a:ext cx="214313" cy="1817086"/>
                    <a:chOff x="6193857" y="1452886"/>
                    <a:chExt cx="215444" cy="1817366"/>
                  </a:xfrm>
                </p:grpSpPr>
                <p:pic>
                  <p:nvPicPr>
                    <p:cNvPr id="7080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806" name="Rectangle 75"/>
                    <p:cNvSpPr>
                      <a:spLocks noChangeArrowheads="1"/>
                    </p:cNvSpPr>
                    <p:nvPr/>
                  </p:nvSpPr>
                  <p:spPr bwMode="auto">
                    <a:xfrm rot="5400000">
                      <a:off x="5878226" y="1768517"/>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7080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697" name="Group 73"/>
                <p:cNvGrpSpPr>
                  <a:grpSpLocks/>
                </p:cNvGrpSpPr>
                <p:nvPr/>
              </p:nvGrpSpPr>
              <p:grpSpPr bwMode="auto">
                <a:xfrm>
                  <a:off x="3234900" y="4443472"/>
                  <a:ext cx="215869" cy="1018533"/>
                  <a:chOff x="8442353" y="3093069"/>
                  <a:chExt cx="215444" cy="1018013"/>
                </a:xfrm>
              </p:grpSpPr>
              <p:pic>
                <p:nvPicPr>
                  <p:cNvPr id="7080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8061399" y="3497095"/>
                    <a:ext cx="977749" cy="20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80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698" name="Group 99"/>
                <p:cNvGrpSpPr>
                  <a:grpSpLocks/>
                </p:cNvGrpSpPr>
                <p:nvPr/>
              </p:nvGrpSpPr>
              <p:grpSpPr bwMode="auto">
                <a:xfrm>
                  <a:off x="4100662" y="3595683"/>
                  <a:ext cx="233360" cy="1849052"/>
                  <a:chOff x="4100710" y="3595688"/>
                  <a:chExt cx="233363" cy="1849437"/>
                </a:xfrm>
              </p:grpSpPr>
              <p:grpSp>
                <p:nvGrpSpPr>
                  <p:cNvPr id="70793" name="Group 141"/>
                  <p:cNvGrpSpPr>
                    <a:grpSpLocks/>
                  </p:cNvGrpSpPr>
                  <p:nvPr/>
                </p:nvGrpSpPr>
                <p:grpSpPr bwMode="auto">
                  <a:xfrm>
                    <a:off x="4100710" y="3595688"/>
                    <a:ext cx="233363" cy="1849437"/>
                    <a:chOff x="7985153" y="2757488"/>
                    <a:chExt cx="233330" cy="1848894"/>
                  </a:xfrm>
                </p:grpSpPr>
                <p:grpSp>
                  <p:nvGrpSpPr>
                    <p:cNvPr id="70795" name="Group 70"/>
                    <p:cNvGrpSpPr>
                      <a:grpSpLocks/>
                    </p:cNvGrpSpPr>
                    <p:nvPr/>
                  </p:nvGrpSpPr>
                  <p:grpSpPr bwMode="auto">
                    <a:xfrm>
                      <a:off x="7988855" y="2757488"/>
                      <a:ext cx="229628" cy="1836737"/>
                      <a:chOff x="6178463" y="1433228"/>
                      <a:chExt cx="230840" cy="1837026"/>
                    </a:xfrm>
                  </p:grpSpPr>
                  <p:sp>
                    <p:nvSpPr>
                      <p:cNvPr id="7079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7079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9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9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699" name="Group 100"/>
                <p:cNvGrpSpPr>
                  <a:grpSpLocks/>
                </p:cNvGrpSpPr>
                <p:nvPr/>
              </p:nvGrpSpPr>
              <p:grpSpPr bwMode="auto">
                <a:xfrm>
                  <a:off x="4973716" y="3600848"/>
                  <a:ext cx="233360" cy="1849052"/>
                  <a:chOff x="4100710" y="3595688"/>
                  <a:chExt cx="233363" cy="1849437"/>
                </a:xfrm>
              </p:grpSpPr>
              <p:grpSp>
                <p:nvGrpSpPr>
                  <p:cNvPr id="70787" name="Group 72"/>
                  <p:cNvGrpSpPr>
                    <a:grpSpLocks/>
                  </p:cNvGrpSpPr>
                  <p:nvPr/>
                </p:nvGrpSpPr>
                <p:grpSpPr bwMode="auto">
                  <a:xfrm>
                    <a:off x="4100710" y="3595688"/>
                    <a:ext cx="233363" cy="1849437"/>
                    <a:chOff x="7985153" y="2757488"/>
                    <a:chExt cx="233330" cy="1848894"/>
                  </a:xfrm>
                </p:grpSpPr>
                <p:grpSp>
                  <p:nvGrpSpPr>
                    <p:cNvPr id="70789" name="Group 70"/>
                    <p:cNvGrpSpPr>
                      <a:grpSpLocks/>
                    </p:cNvGrpSpPr>
                    <p:nvPr/>
                  </p:nvGrpSpPr>
                  <p:grpSpPr bwMode="auto">
                    <a:xfrm>
                      <a:off x="7988855" y="2757488"/>
                      <a:ext cx="229628" cy="1836737"/>
                      <a:chOff x="6178463" y="1433228"/>
                      <a:chExt cx="230840" cy="1837026"/>
                    </a:xfrm>
                  </p:grpSpPr>
                  <p:sp>
                    <p:nvSpPr>
                      <p:cNvPr id="7079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707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9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8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700" name="Group 107"/>
                <p:cNvGrpSpPr>
                  <a:grpSpLocks/>
                </p:cNvGrpSpPr>
                <p:nvPr/>
              </p:nvGrpSpPr>
              <p:grpSpPr bwMode="auto">
                <a:xfrm>
                  <a:off x="4392544" y="3600848"/>
                  <a:ext cx="233360" cy="1849052"/>
                  <a:chOff x="4100710" y="3595688"/>
                  <a:chExt cx="233363" cy="1849437"/>
                </a:xfrm>
              </p:grpSpPr>
              <p:grpSp>
                <p:nvGrpSpPr>
                  <p:cNvPr id="70781" name="Group 72"/>
                  <p:cNvGrpSpPr>
                    <a:grpSpLocks/>
                  </p:cNvGrpSpPr>
                  <p:nvPr/>
                </p:nvGrpSpPr>
                <p:grpSpPr bwMode="auto">
                  <a:xfrm>
                    <a:off x="4100710" y="3595688"/>
                    <a:ext cx="233363" cy="1849437"/>
                    <a:chOff x="7985153" y="2757488"/>
                    <a:chExt cx="233330" cy="1848894"/>
                  </a:xfrm>
                </p:grpSpPr>
                <p:grpSp>
                  <p:nvGrpSpPr>
                    <p:cNvPr id="70783" name="Group 70"/>
                    <p:cNvGrpSpPr>
                      <a:grpSpLocks/>
                    </p:cNvGrpSpPr>
                    <p:nvPr/>
                  </p:nvGrpSpPr>
                  <p:grpSpPr bwMode="auto">
                    <a:xfrm>
                      <a:off x="7988855" y="2757488"/>
                      <a:ext cx="229628" cy="1836737"/>
                      <a:chOff x="6178463" y="1433228"/>
                      <a:chExt cx="230840" cy="1837026"/>
                    </a:xfrm>
                  </p:grpSpPr>
                  <p:sp>
                    <p:nvSpPr>
                      <p:cNvPr id="7078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7078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8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8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701" name="Group 114"/>
                <p:cNvGrpSpPr>
                  <a:grpSpLocks/>
                </p:cNvGrpSpPr>
                <p:nvPr/>
              </p:nvGrpSpPr>
              <p:grpSpPr bwMode="auto">
                <a:xfrm>
                  <a:off x="3811365" y="3600848"/>
                  <a:ext cx="233360" cy="1849052"/>
                  <a:chOff x="4100710" y="3595688"/>
                  <a:chExt cx="233363" cy="1849437"/>
                </a:xfrm>
              </p:grpSpPr>
              <p:grpSp>
                <p:nvGrpSpPr>
                  <p:cNvPr id="70775" name="Group 72"/>
                  <p:cNvGrpSpPr>
                    <a:grpSpLocks/>
                  </p:cNvGrpSpPr>
                  <p:nvPr/>
                </p:nvGrpSpPr>
                <p:grpSpPr bwMode="auto">
                  <a:xfrm>
                    <a:off x="4100710" y="3595688"/>
                    <a:ext cx="233363" cy="1849437"/>
                    <a:chOff x="7985153" y="2757488"/>
                    <a:chExt cx="233330" cy="1848894"/>
                  </a:xfrm>
                </p:grpSpPr>
                <p:grpSp>
                  <p:nvGrpSpPr>
                    <p:cNvPr id="70777" name="Group 70"/>
                    <p:cNvGrpSpPr>
                      <a:grpSpLocks/>
                    </p:cNvGrpSpPr>
                    <p:nvPr/>
                  </p:nvGrpSpPr>
                  <p:grpSpPr bwMode="auto">
                    <a:xfrm>
                      <a:off x="7988855" y="2757488"/>
                      <a:ext cx="229628" cy="1836737"/>
                      <a:chOff x="6178463" y="1433228"/>
                      <a:chExt cx="230840" cy="1837026"/>
                    </a:xfrm>
                  </p:grpSpPr>
                  <p:sp>
                    <p:nvSpPr>
                      <p:cNvPr id="7077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7078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077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077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0702" name="Group 73"/>
                <p:cNvGrpSpPr>
                  <a:grpSpLocks/>
                </p:cNvGrpSpPr>
                <p:nvPr/>
              </p:nvGrpSpPr>
              <p:grpSpPr bwMode="auto">
                <a:xfrm>
                  <a:off x="3519030" y="4440893"/>
                  <a:ext cx="215869" cy="1018533"/>
                  <a:chOff x="8442353" y="3093069"/>
                  <a:chExt cx="215444" cy="1018013"/>
                </a:xfrm>
              </p:grpSpPr>
              <p:pic>
                <p:nvPicPr>
                  <p:cNvPr id="707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8061399" y="3497095"/>
                    <a:ext cx="977749" cy="208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7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703" name="Group 73"/>
                <p:cNvGrpSpPr>
                  <a:grpSpLocks/>
                </p:cNvGrpSpPr>
                <p:nvPr/>
              </p:nvGrpSpPr>
              <p:grpSpPr bwMode="auto">
                <a:xfrm>
                  <a:off x="2937833" y="3612772"/>
                  <a:ext cx="215896" cy="1838912"/>
                  <a:chOff x="8442325" y="2273111"/>
                  <a:chExt cx="215471" cy="1837971"/>
                </a:xfrm>
              </p:grpSpPr>
              <p:grpSp>
                <p:nvGrpSpPr>
                  <p:cNvPr id="70767" name="Group 72"/>
                  <p:cNvGrpSpPr>
                    <a:grpSpLocks/>
                  </p:cNvGrpSpPr>
                  <p:nvPr/>
                </p:nvGrpSpPr>
                <p:grpSpPr bwMode="auto">
                  <a:xfrm>
                    <a:off x="8442325" y="2273111"/>
                    <a:ext cx="214313" cy="1817085"/>
                    <a:chOff x="6193859" y="1452886"/>
                    <a:chExt cx="215444" cy="1817365"/>
                  </a:xfrm>
                </p:grpSpPr>
                <p:pic>
                  <p:nvPicPr>
                    <p:cNvPr id="7076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70" name="Rectangle 75"/>
                    <p:cNvSpPr>
                      <a:spLocks noChangeArrowheads="1"/>
                    </p:cNvSpPr>
                    <p:nvPr/>
                  </p:nvSpPr>
                  <p:spPr bwMode="auto">
                    <a:xfrm rot="5400000">
                      <a:off x="5878228" y="1768517"/>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70768" name="TextBox 353"/>
                  <p:cNvSpPr txBox="1">
                    <a:spLocks noChangeArrowheads="1"/>
                  </p:cNvSpPr>
                  <p:nvPr/>
                </p:nvSpPr>
                <p:spPr bwMode="auto">
                  <a:xfrm rot="5400000">
                    <a:off x="8041067"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0704" name="Group 133"/>
                <p:cNvGrpSpPr>
                  <a:grpSpLocks/>
                </p:cNvGrpSpPr>
                <p:nvPr/>
              </p:nvGrpSpPr>
              <p:grpSpPr bwMode="auto">
                <a:xfrm>
                  <a:off x="555625" y="3859212"/>
                  <a:ext cx="1443038" cy="1812925"/>
                  <a:chOff x="501360" y="3783323"/>
                  <a:chExt cx="1123399" cy="1143003"/>
                </a:xfrm>
              </p:grpSpPr>
              <p:sp>
                <p:nvSpPr>
                  <p:cNvPr id="382" name="Rectangle 381"/>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76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70705" name="Group 26"/>
                <p:cNvGrpSpPr>
                  <a:grpSpLocks/>
                </p:cNvGrpSpPr>
                <p:nvPr/>
              </p:nvGrpSpPr>
              <p:grpSpPr bwMode="auto">
                <a:xfrm>
                  <a:off x="6622358" y="3554877"/>
                  <a:ext cx="1272188" cy="342709"/>
                  <a:chOff x="7412367" y="1267773"/>
                  <a:chExt cx="1272066" cy="342946"/>
                </a:xfrm>
              </p:grpSpPr>
              <p:sp>
                <p:nvSpPr>
                  <p:cNvPr id="7076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SN</a:t>
                    </a:r>
                  </a:p>
                </p:txBody>
              </p:sp>
              <p:sp>
                <p:nvSpPr>
                  <p:cNvPr id="7076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70706" name="Group 151"/>
                <p:cNvGrpSpPr>
                  <a:grpSpLocks/>
                </p:cNvGrpSpPr>
                <p:nvPr/>
              </p:nvGrpSpPr>
              <p:grpSpPr bwMode="auto">
                <a:xfrm>
                  <a:off x="6520487" y="3870508"/>
                  <a:ext cx="2546595" cy="2722905"/>
                  <a:chOff x="6537579" y="3930330"/>
                  <a:chExt cx="2546595" cy="2722905"/>
                </a:xfrm>
              </p:grpSpPr>
              <p:grpSp>
                <p:nvGrpSpPr>
                  <p:cNvPr id="70707" name="Group 77"/>
                  <p:cNvGrpSpPr>
                    <a:grpSpLocks/>
                  </p:cNvGrpSpPr>
                  <p:nvPr/>
                </p:nvGrpSpPr>
                <p:grpSpPr bwMode="auto">
                  <a:xfrm>
                    <a:off x="6659900" y="3930330"/>
                    <a:ext cx="2412866" cy="222946"/>
                    <a:chOff x="5388330" y="5700074"/>
                    <a:chExt cx="2411543" cy="224521"/>
                  </a:xfrm>
                </p:grpSpPr>
                <p:pic>
                  <p:nvPicPr>
                    <p:cNvPr id="707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6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6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70708" name="Group 77"/>
                  <p:cNvGrpSpPr>
                    <a:grpSpLocks/>
                  </p:cNvGrpSpPr>
                  <p:nvPr/>
                </p:nvGrpSpPr>
                <p:grpSpPr bwMode="auto">
                  <a:xfrm>
                    <a:off x="6593115" y="4126888"/>
                    <a:ext cx="2488203" cy="222936"/>
                    <a:chOff x="5313031" y="5665686"/>
                    <a:chExt cx="2486842" cy="224513"/>
                  </a:xfrm>
                </p:grpSpPr>
                <p:pic>
                  <p:nvPicPr>
                    <p:cNvPr id="707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70709" name="Group 77"/>
                  <p:cNvGrpSpPr>
                    <a:grpSpLocks/>
                  </p:cNvGrpSpPr>
                  <p:nvPr/>
                </p:nvGrpSpPr>
                <p:grpSpPr bwMode="auto">
                  <a:xfrm>
                    <a:off x="6594543" y="4316328"/>
                    <a:ext cx="2488203" cy="222936"/>
                    <a:chOff x="5313031" y="5665686"/>
                    <a:chExt cx="2486842" cy="224513"/>
                  </a:xfrm>
                </p:grpSpPr>
                <p:pic>
                  <p:nvPicPr>
                    <p:cNvPr id="7075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5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70710" name="Group 77"/>
                  <p:cNvGrpSpPr>
                    <a:grpSpLocks/>
                  </p:cNvGrpSpPr>
                  <p:nvPr/>
                </p:nvGrpSpPr>
                <p:grpSpPr bwMode="auto">
                  <a:xfrm>
                    <a:off x="6595973" y="4505768"/>
                    <a:ext cx="2488201" cy="222936"/>
                    <a:chOff x="5313033" y="5665686"/>
                    <a:chExt cx="2486840" cy="224513"/>
                  </a:xfrm>
                </p:grpSpPr>
                <p:pic>
                  <p:nvPicPr>
                    <p:cNvPr id="7075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5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70711" name="Group 77"/>
                  <p:cNvGrpSpPr>
                    <a:grpSpLocks/>
                  </p:cNvGrpSpPr>
                  <p:nvPr/>
                </p:nvGrpSpPr>
                <p:grpSpPr bwMode="auto">
                  <a:xfrm>
                    <a:off x="6605346" y="4703652"/>
                    <a:ext cx="2478580" cy="222894"/>
                    <a:chOff x="5322652" y="5665686"/>
                    <a:chExt cx="2477221" cy="224475"/>
                  </a:xfrm>
                </p:grpSpPr>
                <p:pic>
                  <p:nvPicPr>
                    <p:cNvPr id="7074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5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70712" name="Group 77"/>
                  <p:cNvGrpSpPr>
                    <a:grpSpLocks/>
                  </p:cNvGrpSpPr>
                  <p:nvPr/>
                </p:nvGrpSpPr>
                <p:grpSpPr bwMode="auto">
                  <a:xfrm>
                    <a:off x="6605346" y="4899439"/>
                    <a:ext cx="2478580" cy="222894"/>
                    <a:chOff x="5322652" y="5665686"/>
                    <a:chExt cx="2477221" cy="224475"/>
                  </a:xfrm>
                </p:grpSpPr>
                <p:pic>
                  <p:nvPicPr>
                    <p:cNvPr id="7074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4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70713" name="Group 77"/>
                  <p:cNvGrpSpPr>
                    <a:grpSpLocks/>
                  </p:cNvGrpSpPr>
                  <p:nvPr/>
                </p:nvGrpSpPr>
                <p:grpSpPr bwMode="auto">
                  <a:xfrm>
                    <a:off x="6605272" y="5087454"/>
                    <a:ext cx="2478664" cy="222894"/>
                    <a:chOff x="5322675" y="5665686"/>
                    <a:chExt cx="2477198" cy="224474"/>
                  </a:xfrm>
                </p:grpSpPr>
                <p:pic>
                  <p:nvPicPr>
                    <p:cNvPr id="7074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4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70714" name="Group 77"/>
                  <p:cNvGrpSpPr>
                    <a:grpSpLocks/>
                  </p:cNvGrpSpPr>
                  <p:nvPr/>
                </p:nvGrpSpPr>
                <p:grpSpPr bwMode="auto">
                  <a:xfrm>
                    <a:off x="6602762" y="5274392"/>
                    <a:ext cx="2478581" cy="222894"/>
                    <a:chOff x="5322651" y="5665686"/>
                    <a:chExt cx="2477222" cy="224475"/>
                  </a:xfrm>
                </p:grpSpPr>
                <p:pic>
                  <p:nvPicPr>
                    <p:cNvPr id="7073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4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70715" name="Group 77"/>
                  <p:cNvGrpSpPr>
                    <a:grpSpLocks/>
                  </p:cNvGrpSpPr>
                  <p:nvPr/>
                </p:nvGrpSpPr>
                <p:grpSpPr bwMode="auto">
                  <a:xfrm>
                    <a:off x="6602763" y="5462432"/>
                    <a:ext cx="2478580" cy="222894"/>
                    <a:chOff x="5322652" y="5665686"/>
                    <a:chExt cx="2477221" cy="224475"/>
                  </a:xfrm>
                </p:grpSpPr>
                <p:pic>
                  <p:nvPicPr>
                    <p:cNvPr id="7073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3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70716" name="Group 77"/>
                  <p:cNvGrpSpPr>
                    <a:grpSpLocks/>
                  </p:cNvGrpSpPr>
                  <p:nvPr/>
                </p:nvGrpSpPr>
                <p:grpSpPr bwMode="auto">
                  <a:xfrm>
                    <a:off x="6602689" y="5658194"/>
                    <a:ext cx="2478664" cy="222894"/>
                    <a:chOff x="5322675" y="5665686"/>
                    <a:chExt cx="2477198" cy="224474"/>
                  </a:xfrm>
                </p:grpSpPr>
                <p:pic>
                  <p:nvPicPr>
                    <p:cNvPr id="7073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3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70717" name="Group 77"/>
                  <p:cNvGrpSpPr>
                    <a:grpSpLocks/>
                  </p:cNvGrpSpPr>
                  <p:nvPr/>
                </p:nvGrpSpPr>
                <p:grpSpPr bwMode="auto">
                  <a:xfrm>
                    <a:off x="6602766" y="5847686"/>
                    <a:ext cx="2478580" cy="222894"/>
                    <a:chOff x="5322652" y="5665686"/>
                    <a:chExt cx="2477221" cy="224475"/>
                  </a:xfrm>
                </p:grpSpPr>
                <p:pic>
                  <p:nvPicPr>
                    <p:cNvPr id="7073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3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70718" name="Group 77"/>
                  <p:cNvGrpSpPr>
                    <a:grpSpLocks/>
                  </p:cNvGrpSpPr>
                  <p:nvPr/>
                </p:nvGrpSpPr>
                <p:grpSpPr bwMode="auto">
                  <a:xfrm>
                    <a:off x="6602766" y="6035726"/>
                    <a:ext cx="2478580" cy="222894"/>
                    <a:chOff x="5322652" y="5665686"/>
                    <a:chExt cx="2477221" cy="224475"/>
                  </a:xfrm>
                </p:grpSpPr>
                <p:pic>
                  <p:nvPicPr>
                    <p:cNvPr id="7072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2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70719" name="Group 77"/>
                  <p:cNvGrpSpPr>
                    <a:grpSpLocks/>
                  </p:cNvGrpSpPr>
                  <p:nvPr/>
                </p:nvGrpSpPr>
                <p:grpSpPr bwMode="auto">
                  <a:xfrm>
                    <a:off x="6602692" y="6231488"/>
                    <a:ext cx="2478664" cy="222894"/>
                    <a:chOff x="5322675" y="5665686"/>
                    <a:chExt cx="2477198" cy="224474"/>
                  </a:xfrm>
                </p:grpSpPr>
                <p:pic>
                  <p:nvPicPr>
                    <p:cNvPr id="7072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2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70720" name="Group 77"/>
                  <p:cNvGrpSpPr>
                    <a:grpSpLocks/>
                  </p:cNvGrpSpPr>
                  <p:nvPr/>
                </p:nvGrpSpPr>
                <p:grpSpPr bwMode="auto">
                  <a:xfrm>
                    <a:off x="6537579" y="6430341"/>
                    <a:ext cx="2541183" cy="222894"/>
                    <a:chOff x="5260195" y="5665686"/>
                    <a:chExt cx="2539678" cy="224474"/>
                  </a:xfrm>
                </p:grpSpPr>
                <p:pic>
                  <p:nvPicPr>
                    <p:cNvPr id="7072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7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072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70667" name="Group 439"/>
              <p:cNvGrpSpPr>
                <a:grpSpLocks/>
              </p:cNvGrpSpPr>
              <p:nvPr/>
            </p:nvGrpSpPr>
            <p:grpSpPr bwMode="auto">
              <a:xfrm>
                <a:off x="2363420" y="5458525"/>
                <a:ext cx="3690745" cy="364202"/>
                <a:chOff x="2514671" y="5583891"/>
                <a:chExt cx="3690745" cy="364202"/>
              </a:xfrm>
            </p:grpSpPr>
            <p:sp>
              <p:nvSpPr>
                <p:cNvPr id="7066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7066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7067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7067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7067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7067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7067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7067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7067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7067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7067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7067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7068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l1asc0 </a:t>
            </a:r>
            <a:r>
              <a:rPr lang="en-US" dirty="0">
                <a:solidFill>
                  <a:schemeClr val="bg1"/>
                </a:solidFill>
              </a:rPr>
              <a:t>- D1001715 – I/O Extender </a:t>
            </a:r>
          </a:p>
        </p:txBody>
      </p:sp>
      <p:sp>
        <p:nvSpPr>
          <p:cNvPr id="182" name="Rectangle 75"/>
          <p:cNvSpPr>
            <a:spLocks noChangeArrowheads="1"/>
          </p:cNvSpPr>
          <p:nvPr/>
        </p:nvSpPr>
        <p:spPr bwMode="auto">
          <a:xfrm rot="5400000">
            <a:off x="3224486" y="3921351"/>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8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91085" y="4407162"/>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75"/>
          <p:cNvSpPr>
            <a:spLocks noChangeArrowheads="1"/>
          </p:cNvSpPr>
          <p:nvPr/>
        </p:nvSpPr>
        <p:spPr bwMode="auto">
          <a:xfrm rot="5400000">
            <a:off x="2924614" y="3916439"/>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8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291213" y="4402250"/>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75"/>
          <p:cNvSpPr>
            <a:spLocks noChangeArrowheads="1"/>
          </p:cNvSpPr>
          <p:nvPr/>
        </p:nvSpPr>
        <p:spPr bwMode="auto">
          <a:xfrm rot="5400000">
            <a:off x="2334694" y="3916439"/>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sp>
        <p:nvSpPr>
          <p:cNvPr id="188" name="Rectangle 75"/>
          <p:cNvSpPr>
            <a:spLocks noChangeArrowheads="1"/>
          </p:cNvSpPr>
          <p:nvPr/>
        </p:nvSpPr>
        <p:spPr bwMode="auto">
          <a:xfrm rot="5400000">
            <a:off x="2054486" y="3921359"/>
            <a:ext cx="846659" cy="214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9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1991425" y="4831771"/>
            <a:ext cx="978264" cy="208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2255472" y="4831771"/>
            <a:ext cx="978264" cy="2088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TextBox 353"/>
          <p:cNvSpPr txBox="1">
            <a:spLocks noChangeArrowheads="1"/>
          </p:cNvSpPr>
          <p:nvPr/>
        </p:nvSpPr>
        <p:spPr bwMode="auto">
          <a:xfrm rot="5400000">
            <a:off x="1961580" y="4829013"/>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194" name="TextBox 353"/>
          <p:cNvSpPr txBox="1">
            <a:spLocks noChangeArrowheads="1"/>
          </p:cNvSpPr>
          <p:nvPr/>
        </p:nvSpPr>
        <p:spPr bwMode="auto">
          <a:xfrm rot="5400000">
            <a:off x="2231964" y="4843765"/>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pic>
        <p:nvPicPr>
          <p:cNvPr id="18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01293" y="4402250"/>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421085" y="4407170"/>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139</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 (LSC)</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08492212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MSR (Mass Storage Room) Layout</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14</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Map</a:t>
            </a:r>
            <a:endParaRPr lang="en-US" sz="800" b="1" dirty="0">
              <a:latin typeface="Comic Sans MS" pitchFamily="66" charset="0"/>
            </a:endParaRPr>
          </a:p>
        </p:txBody>
      </p:sp>
      <p:sp>
        <p:nvSpPr>
          <p:cNvPr id="46"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47"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grpSp>
        <p:nvGrpSpPr>
          <p:cNvPr id="260" name="Group 259"/>
          <p:cNvGrpSpPr>
            <a:grpSpLocks noChangeAspect="1"/>
          </p:cNvGrpSpPr>
          <p:nvPr/>
        </p:nvGrpSpPr>
        <p:grpSpPr>
          <a:xfrm>
            <a:off x="3659735" y="726087"/>
            <a:ext cx="2116084" cy="763477"/>
            <a:chOff x="327891" y="2248484"/>
            <a:chExt cx="8427151" cy="3040494"/>
          </a:xfrm>
        </p:grpSpPr>
        <p:grpSp>
          <p:nvGrpSpPr>
            <p:cNvPr id="261" name="Group 260"/>
            <p:cNvGrpSpPr/>
            <p:nvPr/>
          </p:nvGrpSpPr>
          <p:grpSpPr>
            <a:xfrm>
              <a:off x="328753" y="2253108"/>
              <a:ext cx="8426289" cy="3035870"/>
              <a:chOff x="328753" y="2253108"/>
              <a:chExt cx="8426289" cy="3035870"/>
            </a:xfrm>
          </p:grpSpPr>
          <p:sp>
            <p:nvSpPr>
              <p:cNvPr id="452" name="Rectangle 451"/>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3" name="Rectangle 452"/>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4" name="Rectangle 453"/>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5" name="Rectangle 454"/>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6" name="Rectangle 455"/>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62" name="Group 261"/>
            <p:cNvGrpSpPr/>
            <p:nvPr/>
          </p:nvGrpSpPr>
          <p:grpSpPr>
            <a:xfrm>
              <a:off x="327891" y="2248484"/>
              <a:ext cx="8047260" cy="3014794"/>
              <a:chOff x="327891" y="2248484"/>
              <a:chExt cx="8047260" cy="3014794"/>
            </a:xfrm>
          </p:grpSpPr>
          <p:grpSp>
            <p:nvGrpSpPr>
              <p:cNvPr id="280" name="Group 279"/>
              <p:cNvGrpSpPr/>
              <p:nvPr/>
            </p:nvGrpSpPr>
            <p:grpSpPr>
              <a:xfrm>
                <a:off x="4351521" y="2252734"/>
                <a:ext cx="4023630" cy="3010544"/>
                <a:chOff x="4596622" y="2188841"/>
                <a:chExt cx="4392541" cy="3286569"/>
              </a:xfrm>
            </p:grpSpPr>
            <p:grpSp>
              <p:nvGrpSpPr>
                <p:cNvPr id="367" name="Group 366"/>
                <p:cNvGrpSpPr/>
                <p:nvPr/>
              </p:nvGrpSpPr>
              <p:grpSpPr>
                <a:xfrm>
                  <a:off x="4596622" y="2194594"/>
                  <a:ext cx="877824" cy="3275105"/>
                  <a:chOff x="3796733" y="2669888"/>
                  <a:chExt cx="877824" cy="3275105"/>
                </a:xfrm>
              </p:grpSpPr>
              <p:sp>
                <p:nvSpPr>
                  <p:cNvPr id="436" name="Rectangle 43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7" name="Rectangle 43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8" name="Rectangle 43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9" name="Rectangle 43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0" name="Rectangle 43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1" name="Rectangle 44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2" name="Rectangle 44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3" name="Rectangle 44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4" name="Rectangle 443"/>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5" name="Rectangle 444"/>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6" name="Rectangle 44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7" name="Rectangle 44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8" name="Rectangle 44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9" name="Rectangle 44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0" name="Rectangle 44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1" name="Rectangle 45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68" name="Group 367"/>
                <p:cNvGrpSpPr/>
                <p:nvPr/>
              </p:nvGrpSpPr>
              <p:grpSpPr>
                <a:xfrm>
                  <a:off x="5474446" y="2188841"/>
                  <a:ext cx="877824" cy="3281929"/>
                  <a:chOff x="3796733" y="2663064"/>
                  <a:chExt cx="877824" cy="3281929"/>
                </a:xfrm>
              </p:grpSpPr>
              <p:sp>
                <p:nvSpPr>
                  <p:cNvPr id="420" name="Rectangle 41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1" name="Rectangle 42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2" name="Rectangle 42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3" name="Rectangle 42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4" name="Rectangle 42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5" name="Rectangle 42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6" name="Rectangle 42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7" name="Rectangle 42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8" name="Rectangle 427"/>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9" name="Rectangle 428"/>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0" name="Rectangle 42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1" name="Rectangle 43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2" name="Rectangle 43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3" name="Rectangle 43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4" name="Rectangle 43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5" name="Rectangle 43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69" name="Group 368"/>
                <p:cNvGrpSpPr/>
                <p:nvPr/>
              </p:nvGrpSpPr>
              <p:grpSpPr>
                <a:xfrm>
                  <a:off x="6353417" y="2188841"/>
                  <a:ext cx="877824" cy="3281929"/>
                  <a:chOff x="3796733" y="2663064"/>
                  <a:chExt cx="877824" cy="3281929"/>
                </a:xfrm>
              </p:grpSpPr>
              <p:sp>
                <p:nvSpPr>
                  <p:cNvPr id="404" name="Rectangle 40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5" name="Rectangle 40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6" name="Rectangle 40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7" name="Rectangle 40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8" name="Rectangle 40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9" name="Rectangle 40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0" name="Rectangle 40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1" name="Rectangle 41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2" name="Rectangle 411"/>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3" name="Rectangle 412"/>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4" name="Rectangle 41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5" name="Rectangle 41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6" name="Rectangle 41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7" name="Rectangle 41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8" name="Rectangle 41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9" name="Rectangle 41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70" name="Group 369"/>
                <p:cNvGrpSpPr/>
                <p:nvPr/>
              </p:nvGrpSpPr>
              <p:grpSpPr>
                <a:xfrm>
                  <a:off x="7233514" y="2188841"/>
                  <a:ext cx="877824" cy="3281929"/>
                  <a:chOff x="3796733" y="2663064"/>
                  <a:chExt cx="877824" cy="3281929"/>
                </a:xfrm>
              </p:grpSpPr>
              <p:sp>
                <p:nvSpPr>
                  <p:cNvPr id="388" name="Rectangle 38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9" name="Rectangle 38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0" name="Rectangle 38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1" name="Rectangle 39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2" name="Rectangle 39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3" name="Rectangle 39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4" name="Rectangle 39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5" name="Rectangle 39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6" name="Rectangle 395"/>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7" name="Rectangle 396"/>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8" name="Rectangle 39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9" name="Rectangle 39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0" name="Rectangle 39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1" name="Rectangle 40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2" name="Rectangle 40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3" name="Rectangle 40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71" name="Group 370"/>
                <p:cNvGrpSpPr/>
                <p:nvPr/>
              </p:nvGrpSpPr>
              <p:grpSpPr>
                <a:xfrm>
                  <a:off x="8111339" y="2193481"/>
                  <a:ext cx="877824" cy="3281929"/>
                  <a:chOff x="3796733" y="2663064"/>
                  <a:chExt cx="877824" cy="3281929"/>
                </a:xfrm>
              </p:grpSpPr>
              <p:sp>
                <p:nvSpPr>
                  <p:cNvPr id="372" name="Rectangle 37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3" name="Rectangle 37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4" name="Rectangle 37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5" name="Rectangle 37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6" name="Rectangle 37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7" name="Rectangle 37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8" name="Rectangle 37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9" name="Rectangle 37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0" name="Rectangle 37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1" name="Rectangle 38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2" name="Rectangle 38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3" name="Rectangle 38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4" name="Rectangle 38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5" name="Rectangle 38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6" name="Rectangle 38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7" name="Rectangle 38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281" name="Group 280"/>
              <p:cNvGrpSpPr/>
              <p:nvPr/>
            </p:nvGrpSpPr>
            <p:grpSpPr>
              <a:xfrm>
                <a:off x="327891" y="2248484"/>
                <a:ext cx="4023630" cy="3011563"/>
                <a:chOff x="4596622" y="2188841"/>
                <a:chExt cx="4392541" cy="3287682"/>
              </a:xfrm>
            </p:grpSpPr>
            <p:grpSp>
              <p:nvGrpSpPr>
                <p:cNvPr id="282" name="Group 281"/>
                <p:cNvGrpSpPr/>
                <p:nvPr/>
              </p:nvGrpSpPr>
              <p:grpSpPr>
                <a:xfrm>
                  <a:off x="4596622" y="2194594"/>
                  <a:ext cx="877824" cy="3281929"/>
                  <a:chOff x="3796733" y="2669888"/>
                  <a:chExt cx="877824" cy="3281929"/>
                </a:xfrm>
              </p:grpSpPr>
              <p:sp>
                <p:nvSpPr>
                  <p:cNvPr id="351" name="Rectangle 350"/>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2" name="Rectangle 351"/>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3" name="Rectangle 352"/>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4" name="Rectangle 353"/>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5" name="Rectangle 354"/>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6" name="Rectangle 355"/>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7" name="Rectangle 356"/>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8" name="Rectangle 357"/>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9" name="Rectangle 358"/>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0" name="Rectangle 359"/>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1" name="Rectangle 360"/>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2" name="Rectangle 361"/>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3" name="Rectangle 362"/>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4" name="Rectangle 363"/>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5" name="Rectangle 364"/>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6" name="Rectangle 365"/>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3" name="Group 282"/>
                <p:cNvGrpSpPr/>
                <p:nvPr/>
              </p:nvGrpSpPr>
              <p:grpSpPr>
                <a:xfrm>
                  <a:off x="5474446" y="2188841"/>
                  <a:ext cx="877824" cy="3281929"/>
                  <a:chOff x="3796733" y="2663064"/>
                  <a:chExt cx="877824" cy="3281929"/>
                </a:xfrm>
              </p:grpSpPr>
              <p:sp>
                <p:nvSpPr>
                  <p:cNvPr id="335" name="Rectangle 334"/>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6" name="Rectangle 335"/>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7" name="Rectangle 336"/>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8" name="Rectangle 337"/>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9" name="Rectangle 338"/>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0" name="Rectangle 339"/>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1" name="Rectangle 340"/>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2" name="Rectangle 341"/>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3" name="Rectangle 342"/>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4" name="Rectangle 343"/>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5" name="Rectangle 344"/>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6" name="Rectangle 345"/>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7" name="Rectangle 346"/>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8" name="Rectangle 347"/>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9" name="Rectangle 348"/>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0" name="Rectangle 349"/>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4" name="Group 283"/>
                <p:cNvGrpSpPr/>
                <p:nvPr/>
              </p:nvGrpSpPr>
              <p:grpSpPr>
                <a:xfrm>
                  <a:off x="6353417" y="2188841"/>
                  <a:ext cx="877824" cy="3281929"/>
                  <a:chOff x="3796733" y="2663064"/>
                  <a:chExt cx="877824" cy="3281929"/>
                </a:xfrm>
              </p:grpSpPr>
              <p:sp>
                <p:nvSpPr>
                  <p:cNvPr id="319" name="Rectangle 318"/>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0" name="Rectangle 319"/>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1" name="Rectangle 320"/>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2" name="Rectangle 321"/>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3" name="Rectangle 322"/>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4" name="Rectangle 323"/>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5" name="Rectangle 324"/>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6" name="Rectangle 325"/>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7" name="Rectangle 326"/>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8" name="Rectangle 327"/>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9" name="Rectangle 328"/>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0" name="Rectangle 329"/>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1" name="Rectangle 330"/>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2" name="Rectangle 331"/>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3" name="Rectangle 332"/>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4" name="Rectangle 333"/>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5" name="Group 284"/>
                <p:cNvGrpSpPr/>
                <p:nvPr/>
              </p:nvGrpSpPr>
              <p:grpSpPr>
                <a:xfrm>
                  <a:off x="7233514" y="2188841"/>
                  <a:ext cx="877824" cy="3281929"/>
                  <a:chOff x="3796733" y="2663064"/>
                  <a:chExt cx="877824" cy="3281929"/>
                </a:xfrm>
              </p:grpSpPr>
              <p:sp>
                <p:nvSpPr>
                  <p:cNvPr id="303" name="Rectangle 302"/>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4" name="Rectangle 303"/>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5" name="Rectangle 304"/>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6" name="Rectangle 305"/>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7" name="Rectangle 306"/>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8" name="Rectangle 307"/>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9" name="Rectangle 308"/>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0" name="Rectangle 309"/>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1" name="Rectangle 310"/>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2" name="Rectangle 311"/>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3" name="Rectangle 312"/>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4" name="Rectangle 313"/>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5" name="Rectangle 314"/>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6" name="Rectangle 315"/>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7" name="Rectangle 316"/>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8" name="Rectangle 317"/>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86" name="Group 285"/>
                <p:cNvGrpSpPr/>
                <p:nvPr/>
              </p:nvGrpSpPr>
              <p:grpSpPr>
                <a:xfrm>
                  <a:off x="8111339" y="2193481"/>
                  <a:ext cx="877824" cy="3281929"/>
                  <a:chOff x="3796733" y="2663064"/>
                  <a:chExt cx="877824" cy="3281929"/>
                </a:xfrm>
              </p:grpSpPr>
              <p:sp>
                <p:nvSpPr>
                  <p:cNvPr id="287" name="Rectangle 28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8" name="Rectangle 28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9" name="Rectangle 28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0" name="Rectangle 28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1" name="Rectangle 29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2" name="Rectangle 29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3" name="Rectangle 29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4" name="Rectangle 29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5" name="Rectangle 29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6" name="Rectangle 29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7" name="Rectangle 29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8" name="Rectangle 29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9" name="Rectangle 29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0" name="Rectangle 29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1" name="Rectangle 30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2" name="Rectangle 30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263" name="Group 262"/>
            <p:cNvGrpSpPr/>
            <p:nvPr/>
          </p:nvGrpSpPr>
          <p:grpSpPr>
            <a:xfrm>
              <a:off x="790627" y="2789225"/>
              <a:ext cx="6845406" cy="2386630"/>
              <a:chOff x="790627" y="2789225"/>
              <a:chExt cx="6845406" cy="2386630"/>
            </a:xfrm>
          </p:grpSpPr>
          <p:grpSp>
            <p:nvGrpSpPr>
              <p:cNvPr id="264" name="Group 263"/>
              <p:cNvGrpSpPr/>
              <p:nvPr/>
            </p:nvGrpSpPr>
            <p:grpSpPr>
              <a:xfrm>
                <a:off x="790627" y="2789225"/>
                <a:ext cx="6845406" cy="603078"/>
                <a:chOff x="790627" y="2789225"/>
                <a:chExt cx="6845406" cy="603078"/>
              </a:xfrm>
            </p:grpSpPr>
            <p:sp>
              <p:nvSpPr>
                <p:cNvPr id="267" name="Rectangle 266"/>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68" name="Rectangle 267"/>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69" name="Rectangle 268"/>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0" name="Rectangle 269"/>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1" name="Rectangle 270"/>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2" name="Rectangle 271"/>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3" name="Rectangle 272"/>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4" name="Rectangle 273"/>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5" name="Rectangle 274"/>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6" name="Rectangle 275"/>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7" name="Rectangle 276"/>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8" name="Rectangle 277"/>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9" name="Rectangle 278"/>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265" name="Rectangle 264"/>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66" name="Rectangle 265"/>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457" name="Group 456"/>
          <p:cNvGrpSpPr>
            <a:grpSpLocks noChangeAspect="1"/>
          </p:cNvGrpSpPr>
          <p:nvPr/>
        </p:nvGrpSpPr>
        <p:grpSpPr>
          <a:xfrm>
            <a:off x="327891" y="2248484"/>
            <a:ext cx="8427151" cy="3040494"/>
            <a:chOff x="327891" y="2248484"/>
            <a:chExt cx="8427151" cy="3040494"/>
          </a:xfrm>
        </p:grpSpPr>
        <p:grpSp>
          <p:nvGrpSpPr>
            <p:cNvPr id="458" name="Group 457"/>
            <p:cNvGrpSpPr/>
            <p:nvPr/>
          </p:nvGrpSpPr>
          <p:grpSpPr>
            <a:xfrm>
              <a:off x="328753" y="2253108"/>
              <a:ext cx="8426289" cy="3035870"/>
              <a:chOff x="328753" y="2253108"/>
              <a:chExt cx="8426289" cy="3035870"/>
            </a:xfrm>
          </p:grpSpPr>
          <p:sp>
            <p:nvSpPr>
              <p:cNvPr id="664" name="Rectangle 663"/>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5" name="Rectangle 664"/>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6" name="Rectangle 665"/>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7" name="Rectangle 666"/>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8" name="Rectangle 667"/>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59" name="Group 458"/>
            <p:cNvGrpSpPr/>
            <p:nvPr/>
          </p:nvGrpSpPr>
          <p:grpSpPr>
            <a:xfrm>
              <a:off x="327891" y="2248484"/>
              <a:ext cx="8047260" cy="3014794"/>
              <a:chOff x="327891" y="2248484"/>
              <a:chExt cx="8047260" cy="3014794"/>
            </a:xfrm>
          </p:grpSpPr>
          <p:grpSp>
            <p:nvGrpSpPr>
              <p:cNvPr id="492" name="Group 491"/>
              <p:cNvGrpSpPr/>
              <p:nvPr/>
            </p:nvGrpSpPr>
            <p:grpSpPr>
              <a:xfrm>
                <a:off x="4351521" y="2252734"/>
                <a:ext cx="4023630" cy="3010544"/>
                <a:chOff x="4596622" y="2188841"/>
                <a:chExt cx="4392541" cy="3286569"/>
              </a:xfrm>
            </p:grpSpPr>
            <p:grpSp>
              <p:nvGrpSpPr>
                <p:cNvPr id="579" name="Group 578"/>
                <p:cNvGrpSpPr/>
                <p:nvPr/>
              </p:nvGrpSpPr>
              <p:grpSpPr>
                <a:xfrm>
                  <a:off x="4596622" y="2194594"/>
                  <a:ext cx="877824" cy="3275105"/>
                  <a:chOff x="3796733" y="2669888"/>
                  <a:chExt cx="877824" cy="3275105"/>
                </a:xfrm>
              </p:grpSpPr>
              <p:sp>
                <p:nvSpPr>
                  <p:cNvPr id="648" name="Rectangle 64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9" name="Rectangle 64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0" name="Rectangle 64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1" name="Rectangle 65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2" name="Rectangle 65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3" name="Rectangle 65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4" name="Rectangle 65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5" name="Rectangle 65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6" name="Rectangle 655"/>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7" name="Rectangle 656"/>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8" name="Rectangle 65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9" name="Rectangle 65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0" name="Rectangle 65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1" name="Rectangle 66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2" name="Rectangle 66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3" name="Rectangle 66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0" name="Group 579"/>
                <p:cNvGrpSpPr/>
                <p:nvPr/>
              </p:nvGrpSpPr>
              <p:grpSpPr>
                <a:xfrm>
                  <a:off x="5474446" y="2188841"/>
                  <a:ext cx="877824" cy="3281929"/>
                  <a:chOff x="3796733" y="2663064"/>
                  <a:chExt cx="877824" cy="3281929"/>
                </a:xfrm>
              </p:grpSpPr>
              <p:sp>
                <p:nvSpPr>
                  <p:cNvPr id="632" name="Rectangle 63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3" name="Rectangle 63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4" name="Rectangle 63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5" name="Rectangle 63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6" name="Rectangle 63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7" name="Rectangle 63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8" name="Rectangle 63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9" name="Rectangle 63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0" name="Rectangle 63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1" name="Rectangle 64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2" name="Rectangle 64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3" name="Rectangle 64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4" name="Rectangle 64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5" name="Rectangle 64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6" name="Rectangle 64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7" name="Rectangle 64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1" name="Group 580"/>
                <p:cNvGrpSpPr/>
                <p:nvPr/>
              </p:nvGrpSpPr>
              <p:grpSpPr>
                <a:xfrm>
                  <a:off x="6353417" y="2188841"/>
                  <a:ext cx="877824" cy="3281929"/>
                  <a:chOff x="3796733" y="2663064"/>
                  <a:chExt cx="877824" cy="3281929"/>
                </a:xfrm>
              </p:grpSpPr>
              <p:sp>
                <p:nvSpPr>
                  <p:cNvPr id="616" name="Rectangle 61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7" name="Rectangle 61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8" name="Rectangle 61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9" name="Rectangle 61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0" name="Rectangle 61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1" name="Rectangle 62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2" name="Rectangle 62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3" name="Rectangle 62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4" name="Rectangle 623"/>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5" name="Rectangle 624"/>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6" name="Rectangle 62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7" name="Rectangle 62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8" name="Rectangle 62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9" name="Rectangle 62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0" name="Rectangle 62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1" name="Rectangle 63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2" name="Group 581"/>
                <p:cNvGrpSpPr/>
                <p:nvPr/>
              </p:nvGrpSpPr>
              <p:grpSpPr>
                <a:xfrm>
                  <a:off x="7233514" y="2188841"/>
                  <a:ext cx="877824" cy="3281929"/>
                  <a:chOff x="3796733" y="2663064"/>
                  <a:chExt cx="877824" cy="3281929"/>
                </a:xfrm>
              </p:grpSpPr>
              <p:sp>
                <p:nvSpPr>
                  <p:cNvPr id="600" name="Rectangle 59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1" name="Rectangle 60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2" name="Rectangle 60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3" name="Rectangle 60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4" name="Rectangle 60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5" name="Rectangle 60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6" name="Rectangle 60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7" name="Rectangle 60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8" name="Rectangle 607"/>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9" name="Rectangle 608"/>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0" name="Rectangle 60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1" name="Rectangle 61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2" name="Rectangle 61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3" name="Rectangle 61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4" name="Rectangle 61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5" name="Rectangle 61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83" name="Group 582"/>
                <p:cNvGrpSpPr/>
                <p:nvPr/>
              </p:nvGrpSpPr>
              <p:grpSpPr>
                <a:xfrm>
                  <a:off x="8111339" y="2193481"/>
                  <a:ext cx="877824" cy="3281929"/>
                  <a:chOff x="3796733" y="2663064"/>
                  <a:chExt cx="877824" cy="3281929"/>
                </a:xfrm>
              </p:grpSpPr>
              <p:sp>
                <p:nvSpPr>
                  <p:cNvPr id="584" name="Rectangle 58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5" name="Rectangle 58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6" name="Rectangle 58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7" name="Rectangle 58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8" name="Rectangle 58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9" name="Rectangle 58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0" name="Rectangle 58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1" name="Rectangle 59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2" name="Rectangle 591"/>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3" name="Rectangle 592"/>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4" name="Rectangle 59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5" name="Rectangle 59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6" name="Rectangle 59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7" name="Rectangle 59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8" name="Rectangle 59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9" name="Rectangle 59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493" name="Group 492"/>
              <p:cNvGrpSpPr/>
              <p:nvPr/>
            </p:nvGrpSpPr>
            <p:grpSpPr>
              <a:xfrm>
                <a:off x="327891" y="2248484"/>
                <a:ext cx="4023630" cy="3011563"/>
                <a:chOff x="4596622" y="2188841"/>
                <a:chExt cx="4392541" cy="3287682"/>
              </a:xfrm>
            </p:grpSpPr>
            <p:grpSp>
              <p:nvGrpSpPr>
                <p:cNvPr id="494" name="Group 493"/>
                <p:cNvGrpSpPr/>
                <p:nvPr/>
              </p:nvGrpSpPr>
              <p:grpSpPr>
                <a:xfrm>
                  <a:off x="4596622" y="2194594"/>
                  <a:ext cx="877824" cy="3281929"/>
                  <a:chOff x="3796733" y="2669888"/>
                  <a:chExt cx="877824" cy="3281929"/>
                </a:xfrm>
              </p:grpSpPr>
              <p:sp>
                <p:nvSpPr>
                  <p:cNvPr id="563" name="Rectangle 562"/>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4" name="Rectangle 563"/>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5" name="Rectangle 564"/>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6" name="Rectangle 565"/>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7" name="Rectangle 566"/>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8" name="Rectangle 567"/>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9" name="Rectangle 568"/>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0" name="Rectangle 569"/>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1" name="Rectangle 570"/>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2" name="Rectangle 571"/>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3" name="Rectangle 572"/>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4" name="Rectangle 573"/>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5" name="Rectangle 574"/>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6" name="Rectangle 575"/>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7" name="Rectangle 576"/>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8" name="Rectangle 577"/>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5" name="Group 494"/>
                <p:cNvGrpSpPr/>
                <p:nvPr/>
              </p:nvGrpSpPr>
              <p:grpSpPr>
                <a:xfrm>
                  <a:off x="5474446" y="2188841"/>
                  <a:ext cx="877824" cy="3281929"/>
                  <a:chOff x="3796733" y="2663064"/>
                  <a:chExt cx="877824" cy="3281929"/>
                </a:xfrm>
              </p:grpSpPr>
              <p:sp>
                <p:nvSpPr>
                  <p:cNvPr id="547" name="Rectangle 54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8" name="Rectangle 54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9" name="Rectangle 54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0" name="Rectangle 54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1" name="Rectangle 55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2" name="Rectangle 55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3" name="Rectangle 55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4" name="Rectangle 55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5" name="Rectangle 55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6" name="Rectangle 55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7" name="Rectangle 55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8" name="Rectangle 55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9" name="Rectangle 55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0" name="Rectangle 55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1" name="Rectangle 56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2" name="Rectangle 56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6" name="Group 495"/>
                <p:cNvGrpSpPr/>
                <p:nvPr/>
              </p:nvGrpSpPr>
              <p:grpSpPr>
                <a:xfrm>
                  <a:off x="6353417" y="2188841"/>
                  <a:ext cx="877824" cy="3281929"/>
                  <a:chOff x="3796733" y="2663064"/>
                  <a:chExt cx="877824" cy="3281929"/>
                </a:xfrm>
              </p:grpSpPr>
              <p:sp>
                <p:nvSpPr>
                  <p:cNvPr id="531" name="Rectangle 530"/>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2" name="Rectangle 531"/>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3" name="Rectangle 532"/>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4" name="Rectangle 533"/>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5" name="Rectangle 534"/>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6" name="Rectangle 535"/>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7" name="Rectangle 536"/>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8" name="Rectangle 537"/>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9" name="Rectangle 538"/>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0" name="Rectangle 539"/>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1" name="Rectangle 540"/>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2" name="Rectangle 541"/>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3" name="Rectangle 542"/>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4" name="Rectangle 543"/>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5" name="Rectangle 544"/>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6" name="Rectangle 545"/>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7" name="Group 496"/>
                <p:cNvGrpSpPr/>
                <p:nvPr/>
              </p:nvGrpSpPr>
              <p:grpSpPr>
                <a:xfrm>
                  <a:off x="7233514" y="2188841"/>
                  <a:ext cx="877824" cy="3281929"/>
                  <a:chOff x="3796733" y="2663064"/>
                  <a:chExt cx="877824" cy="3281929"/>
                </a:xfrm>
              </p:grpSpPr>
              <p:sp>
                <p:nvSpPr>
                  <p:cNvPr id="515" name="Rectangle 514"/>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6" name="Rectangle 515"/>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7" name="Rectangle 516"/>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8" name="Rectangle 517"/>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9" name="Rectangle 518"/>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0" name="Rectangle 519"/>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1" name="Rectangle 520"/>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2" name="Rectangle 521"/>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3" name="Rectangle 522"/>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4" name="Rectangle 523"/>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5" name="Rectangle 524"/>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6" name="Rectangle 525"/>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7" name="Rectangle 526"/>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8" name="Rectangle 527"/>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9" name="Rectangle 528"/>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0" name="Rectangle 529"/>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498" name="Group 497"/>
                <p:cNvGrpSpPr/>
                <p:nvPr/>
              </p:nvGrpSpPr>
              <p:grpSpPr>
                <a:xfrm>
                  <a:off x="8111339" y="2193481"/>
                  <a:ext cx="877824" cy="3281929"/>
                  <a:chOff x="3796733" y="2663064"/>
                  <a:chExt cx="877824" cy="3281929"/>
                </a:xfrm>
              </p:grpSpPr>
              <p:sp>
                <p:nvSpPr>
                  <p:cNvPr id="499" name="Rectangle 498"/>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0" name="Rectangle 499"/>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1" name="Rectangle 500"/>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2" name="Rectangle 501"/>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3" name="Rectangle 502"/>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4" name="Rectangle 503"/>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5" name="Rectangle 504"/>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6" name="Rectangle 505"/>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7" name="Rectangle 506"/>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8" name="Rectangle 507"/>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09" name="Rectangle 508"/>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0" name="Rectangle 509"/>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1" name="Rectangle 510"/>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2" name="Rectangle 511"/>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3" name="Rectangle 512"/>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4" name="Rectangle 513"/>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460" name="Group 459"/>
            <p:cNvGrpSpPr/>
            <p:nvPr/>
          </p:nvGrpSpPr>
          <p:grpSpPr>
            <a:xfrm>
              <a:off x="790627" y="2757794"/>
              <a:ext cx="6845406" cy="2437124"/>
              <a:chOff x="790627" y="2757794"/>
              <a:chExt cx="6845406" cy="2437124"/>
            </a:xfrm>
          </p:grpSpPr>
          <p:grpSp>
            <p:nvGrpSpPr>
              <p:cNvPr id="461" name="Group 460"/>
              <p:cNvGrpSpPr/>
              <p:nvPr/>
            </p:nvGrpSpPr>
            <p:grpSpPr>
              <a:xfrm>
                <a:off x="790627" y="2789225"/>
                <a:ext cx="6845406" cy="603078"/>
                <a:chOff x="790627" y="2789225"/>
                <a:chExt cx="6845406" cy="603078"/>
              </a:xfrm>
            </p:grpSpPr>
            <p:sp>
              <p:nvSpPr>
                <p:cNvPr id="479" name="Rectangle 478"/>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0" name="Rectangle 479"/>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1" name="Rectangle 480"/>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2" name="Rectangle 481"/>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3" name="Rectangle 482"/>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4" name="Rectangle 483"/>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5" name="Rectangle 484"/>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6" name="Rectangle 485"/>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7" name="Rectangle 486"/>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8" name="Rectangle 487"/>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89" name="Rectangle 488"/>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90" name="Rectangle 489"/>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91" name="Rectangle 490"/>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462" name="Rectangle 86"/>
              <p:cNvSpPr>
                <a:spLocks noChangeArrowheads="1"/>
              </p:cNvSpPr>
              <p:nvPr/>
            </p:nvSpPr>
            <p:spPr bwMode="auto">
              <a:xfrm rot="16200000">
                <a:off x="779956" y="2992087"/>
                <a:ext cx="540655" cy="197350"/>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a:t>
                </a:r>
                <a:endParaRPr lang="en-US" sz="800" b="1" dirty="0">
                  <a:latin typeface="Comic Sans MS" charset="0"/>
                  <a:ea typeface="ＭＳ Ｐゴシック" charset="-128"/>
                </a:endParaRPr>
              </a:p>
            </p:txBody>
          </p:sp>
          <p:sp>
            <p:nvSpPr>
              <p:cNvPr id="463" name="Rectangle 86"/>
              <p:cNvSpPr>
                <a:spLocks noChangeArrowheads="1"/>
              </p:cNvSpPr>
              <p:nvPr/>
            </p:nvSpPr>
            <p:spPr bwMode="auto">
              <a:xfrm rot="16200000">
                <a:off x="4317728" y="2983044"/>
                <a:ext cx="628697"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5" action="ppaction://hlinksldjump"/>
                  </a:rPr>
                  <a:t>L1-UPS2</a:t>
                </a:r>
                <a:endParaRPr lang="en-US" sz="800" b="1" dirty="0">
                  <a:latin typeface="Comic Sans MS" charset="0"/>
                  <a:ea typeface="ＭＳ Ｐゴシック" charset="-128"/>
                </a:endParaRPr>
              </a:p>
            </p:txBody>
          </p:sp>
          <p:sp>
            <p:nvSpPr>
              <p:cNvPr id="464" name="Rectangle 86"/>
              <p:cNvSpPr>
                <a:spLocks noChangeArrowheads="1"/>
              </p:cNvSpPr>
              <p:nvPr/>
            </p:nvSpPr>
            <p:spPr bwMode="auto">
              <a:xfrm rot="16200000">
                <a:off x="4746320"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6" action="ppaction://hlinksldjump"/>
                  </a:rPr>
                  <a:t>L1-MS7</a:t>
                </a:r>
                <a:endParaRPr lang="en-US" sz="800" b="1" dirty="0">
                  <a:latin typeface="Comic Sans MS" charset="0"/>
                  <a:ea typeface="ＭＳ Ｐゴシック" charset="-128"/>
                </a:endParaRPr>
              </a:p>
            </p:txBody>
          </p:sp>
          <p:sp>
            <p:nvSpPr>
              <p:cNvPr id="465" name="Rectangle 86"/>
              <p:cNvSpPr>
                <a:spLocks noChangeArrowheads="1"/>
              </p:cNvSpPr>
              <p:nvPr/>
            </p:nvSpPr>
            <p:spPr bwMode="auto">
              <a:xfrm rot="16200000">
                <a:off x="5154667" y="2982889"/>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7" action="ppaction://hlinksldjump"/>
                  </a:rPr>
                  <a:t>L1-MS8</a:t>
                </a:r>
                <a:endParaRPr lang="en-US" sz="800" b="1" dirty="0">
                  <a:latin typeface="Comic Sans MS" charset="0"/>
                  <a:ea typeface="ＭＳ Ｐゴシック" charset="-128"/>
                </a:endParaRPr>
              </a:p>
            </p:txBody>
          </p:sp>
          <p:sp>
            <p:nvSpPr>
              <p:cNvPr id="466" name="Rectangle 86"/>
              <p:cNvSpPr>
                <a:spLocks noChangeArrowheads="1"/>
              </p:cNvSpPr>
              <p:nvPr/>
            </p:nvSpPr>
            <p:spPr bwMode="auto">
              <a:xfrm rot="16200000">
                <a:off x="5563014" y="29764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8" action="ppaction://hlinksldjump"/>
                  </a:rPr>
                  <a:t>L1-MS9</a:t>
                </a:r>
                <a:endParaRPr lang="en-US" sz="800" b="1" dirty="0">
                  <a:latin typeface="Comic Sans MS" charset="0"/>
                  <a:ea typeface="ＭＳ Ｐゴシック" charset="-128"/>
                </a:endParaRPr>
              </a:p>
            </p:txBody>
          </p:sp>
          <p:sp>
            <p:nvSpPr>
              <p:cNvPr id="467" name="Rectangle 466"/>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8" name="Rectangle 467"/>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9" name="Rectangle 86"/>
              <p:cNvSpPr>
                <a:spLocks noChangeArrowheads="1"/>
              </p:cNvSpPr>
              <p:nvPr/>
            </p:nvSpPr>
            <p:spPr bwMode="auto">
              <a:xfrm rot="16200000">
                <a:off x="1305569" y="2985490"/>
                <a:ext cx="540655" cy="197350"/>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L1-MS2</a:t>
                </a:r>
                <a:endParaRPr lang="en-US" sz="800" b="1" dirty="0">
                  <a:latin typeface="Comic Sans MS" charset="0"/>
                  <a:ea typeface="ＭＳ Ｐゴシック" charset="-128"/>
                </a:endParaRPr>
              </a:p>
            </p:txBody>
          </p:sp>
          <p:sp>
            <p:nvSpPr>
              <p:cNvPr id="470" name="Rectangle 86"/>
              <p:cNvSpPr>
                <a:spLocks noChangeArrowheads="1"/>
              </p:cNvSpPr>
              <p:nvPr/>
            </p:nvSpPr>
            <p:spPr bwMode="auto">
              <a:xfrm rot="16200000">
                <a:off x="1803183"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L1-MS3</a:t>
                </a:r>
                <a:endParaRPr lang="en-US" sz="800" b="1" dirty="0">
                  <a:latin typeface="Comic Sans MS" charset="0"/>
                  <a:ea typeface="ＭＳ Ｐゴシック" charset="-128"/>
                </a:endParaRPr>
              </a:p>
            </p:txBody>
          </p:sp>
          <p:sp>
            <p:nvSpPr>
              <p:cNvPr id="471" name="Rectangle 86"/>
              <p:cNvSpPr>
                <a:spLocks noChangeArrowheads="1"/>
              </p:cNvSpPr>
              <p:nvPr/>
            </p:nvSpPr>
            <p:spPr bwMode="auto">
              <a:xfrm rot="16200000">
                <a:off x="2328795"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L1-MS4</a:t>
                </a:r>
                <a:endParaRPr lang="en-US" sz="800" b="1" dirty="0">
                  <a:latin typeface="Comic Sans MS" charset="0"/>
                  <a:ea typeface="ＭＳ Ｐゴシック" charset="-128"/>
                </a:endParaRPr>
              </a:p>
            </p:txBody>
          </p:sp>
          <p:sp>
            <p:nvSpPr>
              <p:cNvPr id="472" name="Rectangle 86"/>
              <p:cNvSpPr>
                <a:spLocks noChangeArrowheads="1"/>
              </p:cNvSpPr>
              <p:nvPr/>
            </p:nvSpPr>
            <p:spPr bwMode="auto">
              <a:xfrm rot="16200000">
                <a:off x="2855729" y="29830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L1-MS5</a:t>
                </a:r>
                <a:endParaRPr lang="en-US" sz="800" b="1" dirty="0">
                  <a:latin typeface="Comic Sans MS" charset="0"/>
                  <a:ea typeface="ＭＳ Ｐゴシック" charset="-128"/>
                </a:endParaRPr>
              </a:p>
            </p:txBody>
          </p:sp>
          <p:sp>
            <p:nvSpPr>
              <p:cNvPr id="473" name="Rectangle 86"/>
              <p:cNvSpPr>
                <a:spLocks noChangeArrowheads="1"/>
              </p:cNvSpPr>
              <p:nvPr/>
            </p:nvSpPr>
            <p:spPr bwMode="auto">
              <a:xfrm rot="16200000">
                <a:off x="3381341" y="2976444"/>
                <a:ext cx="590226"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L1-MS6</a:t>
                </a:r>
                <a:endParaRPr lang="en-US" sz="800" b="1" dirty="0">
                  <a:latin typeface="Comic Sans MS" charset="0"/>
                  <a:ea typeface="ＭＳ Ｐゴシック" charset="-128"/>
                </a:endParaRPr>
              </a:p>
            </p:txBody>
          </p:sp>
          <p:sp>
            <p:nvSpPr>
              <p:cNvPr id="474" name="Rectangle 86"/>
              <p:cNvSpPr>
                <a:spLocks noChangeArrowheads="1"/>
              </p:cNvSpPr>
              <p:nvPr/>
            </p:nvSpPr>
            <p:spPr bwMode="auto">
              <a:xfrm rot="16200000">
                <a:off x="5998782" y="2976444"/>
                <a:ext cx="652743"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L1-MS10</a:t>
                </a:r>
                <a:endParaRPr lang="en-US" sz="800" b="1" dirty="0">
                  <a:latin typeface="Comic Sans MS" charset="0"/>
                  <a:ea typeface="ＭＳ Ｐゴシック" charset="-128"/>
                </a:endParaRPr>
              </a:p>
            </p:txBody>
          </p:sp>
          <p:sp>
            <p:nvSpPr>
              <p:cNvPr id="475" name="Rectangle 86"/>
              <p:cNvSpPr>
                <a:spLocks noChangeArrowheads="1"/>
              </p:cNvSpPr>
              <p:nvPr/>
            </p:nvSpPr>
            <p:spPr bwMode="auto">
              <a:xfrm rot="16200000">
                <a:off x="6524393" y="2983044"/>
                <a:ext cx="652743"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L1-MS11</a:t>
                </a:r>
                <a:endParaRPr lang="en-US" sz="800" b="1" dirty="0">
                  <a:latin typeface="Comic Sans MS" charset="0"/>
                  <a:ea typeface="ＭＳ Ｐゴシック" charset="-128"/>
                </a:endParaRPr>
              </a:p>
            </p:txBody>
          </p:sp>
          <p:sp>
            <p:nvSpPr>
              <p:cNvPr id="476" name="Rectangle 86"/>
              <p:cNvSpPr>
                <a:spLocks noChangeArrowheads="1"/>
              </p:cNvSpPr>
              <p:nvPr/>
            </p:nvSpPr>
            <p:spPr bwMode="auto">
              <a:xfrm rot="16200000">
                <a:off x="7050004" y="2976444"/>
                <a:ext cx="652743"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L1-MS12</a:t>
                </a:r>
                <a:endParaRPr lang="en-US" sz="800" b="1" dirty="0">
                  <a:latin typeface="Comic Sans MS" charset="0"/>
                  <a:ea typeface="ＭＳ Ｐゴシック" charset="-128"/>
                </a:endParaRPr>
              </a:p>
            </p:txBody>
          </p:sp>
          <p:sp>
            <p:nvSpPr>
              <p:cNvPr id="477" name="Rectangle 86"/>
              <p:cNvSpPr>
                <a:spLocks noChangeArrowheads="1"/>
              </p:cNvSpPr>
              <p:nvPr/>
            </p:nvSpPr>
            <p:spPr bwMode="auto">
              <a:xfrm rot="16200000">
                <a:off x="5909400" y="4772847"/>
                <a:ext cx="628698"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L1-UPS1</a:t>
                </a:r>
                <a:endParaRPr lang="en-US" sz="800" b="1" dirty="0">
                  <a:latin typeface="Comic Sans MS" charset="0"/>
                  <a:ea typeface="ＭＳ Ｐゴシック" charset="-128"/>
                </a:endParaRPr>
              </a:p>
            </p:txBody>
          </p:sp>
          <p:sp>
            <p:nvSpPr>
              <p:cNvPr id="478" name="Rectangle 86"/>
              <p:cNvSpPr>
                <a:spLocks noChangeArrowheads="1"/>
              </p:cNvSpPr>
              <p:nvPr/>
            </p:nvSpPr>
            <p:spPr bwMode="auto">
              <a:xfrm rot="16200000">
                <a:off x="6256545" y="4766596"/>
                <a:ext cx="58381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L1-BM1</a:t>
                </a:r>
                <a:endParaRPr lang="en-US" sz="800" b="1" dirty="0">
                  <a:latin typeface="Comic Sans MS" charset="0"/>
                  <a:ea typeface="ＭＳ Ｐゴシック" charset="-128"/>
                </a:endParaRPr>
              </a:p>
            </p:txBody>
          </p:sp>
        </p:grpSp>
      </p:grpSp>
      <p:grpSp>
        <p:nvGrpSpPr>
          <p:cNvPr id="669" name="Group 668"/>
          <p:cNvGrpSpPr/>
          <p:nvPr/>
        </p:nvGrpSpPr>
        <p:grpSpPr>
          <a:xfrm>
            <a:off x="8715822" y="2229128"/>
            <a:ext cx="367977" cy="2752911"/>
            <a:chOff x="8735072" y="2229128"/>
            <a:chExt cx="367977" cy="2752911"/>
          </a:xfrm>
        </p:grpSpPr>
        <p:sp>
          <p:nvSpPr>
            <p:cNvPr id="670" name="Rectangle 86"/>
            <p:cNvSpPr>
              <a:spLocks noChangeArrowheads="1"/>
            </p:cNvSpPr>
            <p:nvPr/>
          </p:nvSpPr>
          <p:spPr bwMode="auto">
            <a:xfrm>
              <a:off x="8849453" y="2229128"/>
              <a:ext cx="253596" cy="461665"/>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Y</a:t>
              </a:r>
            </a:p>
            <a:p>
              <a:pPr algn="ctr">
                <a:defRPr/>
              </a:pPr>
              <a:r>
                <a:rPr lang="en-US" sz="800" b="1" dirty="0" smtClean="0">
                  <a:latin typeface="Comic Sans MS" charset="0"/>
                  <a:ea typeface="ＭＳ Ｐゴシック" charset="-128"/>
                </a:rPr>
                <a:t>|</a:t>
              </a:r>
            </a:p>
            <a:p>
              <a:pPr algn="ctr">
                <a:defRPr/>
              </a:pPr>
              <a:r>
                <a:rPr lang="en-US" sz="800" b="1" dirty="0">
                  <a:latin typeface="Comic Sans MS" charset="0"/>
                  <a:ea typeface="ＭＳ Ｐゴシック" charset="-128"/>
                </a:rPr>
                <a:t>V</a:t>
              </a:r>
            </a:p>
          </p:txBody>
        </p:sp>
        <p:sp>
          <p:nvSpPr>
            <p:cNvPr id="671" name="Rectangle 86"/>
            <p:cNvSpPr>
              <a:spLocks noChangeArrowheads="1"/>
            </p:cNvSpPr>
            <p:nvPr/>
          </p:nvSpPr>
          <p:spPr bwMode="auto">
            <a:xfrm>
              <a:off x="8735072" y="2348611"/>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672" name="Rectangle 86"/>
            <p:cNvSpPr>
              <a:spLocks noChangeArrowheads="1"/>
            </p:cNvSpPr>
            <p:nvPr/>
          </p:nvSpPr>
          <p:spPr bwMode="auto">
            <a:xfrm>
              <a:off x="8757816" y="2773971"/>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673" name="Rectangle 86"/>
            <p:cNvSpPr>
              <a:spLocks noChangeArrowheads="1"/>
            </p:cNvSpPr>
            <p:nvPr/>
          </p:nvSpPr>
          <p:spPr bwMode="auto">
            <a:xfrm>
              <a:off x="8750367" y="31528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674" name="Rectangle 86"/>
            <p:cNvSpPr>
              <a:spLocks noChangeArrowheads="1"/>
            </p:cNvSpPr>
            <p:nvPr/>
          </p:nvSpPr>
          <p:spPr bwMode="auto">
            <a:xfrm>
              <a:off x="8748767" y="35506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675" name="Rectangle 86"/>
            <p:cNvSpPr>
              <a:spLocks noChangeArrowheads="1"/>
            </p:cNvSpPr>
            <p:nvPr/>
          </p:nvSpPr>
          <p:spPr bwMode="auto">
            <a:xfrm>
              <a:off x="8758325" y="394767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676" name="Rectangle 86"/>
            <p:cNvSpPr>
              <a:spLocks noChangeArrowheads="1"/>
            </p:cNvSpPr>
            <p:nvPr/>
          </p:nvSpPr>
          <p:spPr bwMode="auto">
            <a:xfrm>
              <a:off x="8758325" y="434604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677" name="Rectangle 86"/>
            <p:cNvSpPr>
              <a:spLocks noChangeArrowheads="1"/>
            </p:cNvSpPr>
            <p:nvPr/>
          </p:nvSpPr>
          <p:spPr bwMode="auto">
            <a:xfrm>
              <a:off x="8758325" y="4766595"/>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grpSp>
      <p:grpSp>
        <p:nvGrpSpPr>
          <p:cNvPr id="678" name="Group 677"/>
          <p:cNvGrpSpPr/>
          <p:nvPr/>
        </p:nvGrpSpPr>
        <p:grpSpPr>
          <a:xfrm>
            <a:off x="380480" y="1853238"/>
            <a:ext cx="7972783" cy="406694"/>
            <a:chOff x="380480" y="1853238"/>
            <a:chExt cx="7972783" cy="406694"/>
          </a:xfrm>
        </p:grpSpPr>
        <p:sp>
          <p:nvSpPr>
            <p:cNvPr id="679" name="Rectangle 86"/>
            <p:cNvSpPr>
              <a:spLocks noChangeArrowheads="1"/>
            </p:cNvSpPr>
            <p:nvPr/>
          </p:nvSpPr>
          <p:spPr bwMode="auto">
            <a:xfrm>
              <a:off x="7969824" y="1853238"/>
              <a:ext cx="383439"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&lt;-X</a:t>
              </a:r>
              <a:endParaRPr lang="en-US" sz="800" b="1" dirty="0">
                <a:latin typeface="Comic Sans MS" charset="0"/>
                <a:ea typeface="ＭＳ Ｐゴシック" charset="-128"/>
              </a:endParaRPr>
            </a:p>
          </p:txBody>
        </p:sp>
        <p:sp>
          <p:nvSpPr>
            <p:cNvPr id="680" name="Rectangle 86"/>
            <p:cNvSpPr>
              <a:spLocks noChangeArrowheads="1"/>
            </p:cNvSpPr>
            <p:nvPr/>
          </p:nvSpPr>
          <p:spPr bwMode="auto">
            <a:xfrm>
              <a:off x="8050533" y="2035443"/>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681" name="Rectangle 86"/>
            <p:cNvSpPr>
              <a:spLocks noChangeArrowheads="1"/>
            </p:cNvSpPr>
            <p:nvPr/>
          </p:nvSpPr>
          <p:spPr bwMode="auto">
            <a:xfrm>
              <a:off x="7648485"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682" name="Rectangle 86"/>
            <p:cNvSpPr>
              <a:spLocks noChangeArrowheads="1"/>
            </p:cNvSpPr>
            <p:nvPr/>
          </p:nvSpPr>
          <p:spPr bwMode="auto">
            <a:xfrm>
              <a:off x="725302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683" name="Rectangle 86"/>
            <p:cNvSpPr>
              <a:spLocks noChangeArrowheads="1"/>
            </p:cNvSpPr>
            <p:nvPr/>
          </p:nvSpPr>
          <p:spPr bwMode="auto">
            <a:xfrm>
              <a:off x="6844384"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684" name="Rectangle 86"/>
            <p:cNvSpPr>
              <a:spLocks noChangeArrowheads="1"/>
            </p:cNvSpPr>
            <p:nvPr/>
          </p:nvSpPr>
          <p:spPr bwMode="auto">
            <a:xfrm>
              <a:off x="644025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685" name="Rectangle 86"/>
            <p:cNvSpPr>
              <a:spLocks noChangeArrowheads="1"/>
            </p:cNvSpPr>
            <p:nvPr/>
          </p:nvSpPr>
          <p:spPr bwMode="auto">
            <a:xfrm>
              <a:off x="6038203"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686" name="Rectangle 86"/>
            <p:cNvSpPr>
              <a:spLocks noChangeArrowheads="1"/>
            </p:cNvSpPr>
            <p:nvPr/>
          </p:nvSpPr>
          <p:spPr bwMode="auto">
            <a:xfrm>
              <a:off x="5629949"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sp>
          <p:nvSpPr>
            <p:cNvPr id="687" name="Rectangle 86"/>
            <p:cNvSpPr>
              <a:spLocks noChangeArrowheads="1"/>
            </p:cNvSpPr>
            <p:nvPr/>
          </p:nvSpPr>
          <p:spPr bwMode="auto">
            <a:xfrm>
              <a:off x="5227176" y="2033162"/>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8</a:t>
              </a:r>
              <a:endParaRPr lang="en-US" sz="800" b="1" dirty="0">
                <a:latin typeface="Comic Sans MS" charset="0"/>
                <a:ea typeface="ＭＳ Ｐゴシック" charset="-128"/>
              </a:endParaRPr>
            </a:p>
          </p:txBody>
        </p:sp>
        <p:sp>
          <p:nvSpPr>
            <p:cNvPr id="688" name="Rectangle 86"/>
            <p:cNvSpPr>
              <a:spLocks noChangeArrowheads="1"/>
            </p:cNvSpPr>
            <p:nvPr/>
          </p:nvSpPr>
          <p:spPr bwMode="auto">
            <a:xfrm>
              <a:off x="4840407"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9</a:t>
              </a:r>
              <a:endParaRPr lang="en-US" sz="800" b="1" dirty="0">
                <a:latin typeface="Comic Sans MS" charset="0"/>
                <a:ea typeface="ＭＳ Ｐゴシック" charset="-128"/>
              </a:endParaRPr>
            </a:p>
          </p:txBody>
        </p:sp>
        <p:sp>
          <p:nvSpPr>
            <p:cNvPr id="689" name="Rectangle 86"/>
            <p:cNvSpPr>
              <a:spLocks noChangeArrowheads="1"/>
            </p:cNvSpPr>
            <p:nvPr/>
          </p:nvSpPr>
          <p:spPr bwMode="auto">
            <a:xfrm>
              <a:off x="4404110"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10</a:t>
              </a:r>
              <a:endParaRPr lang="en-US" sz="800" b="1" dirty="0">
                <a:latin typeface="Comic Sans MS" charset="0"/>
                <a:ea typeface="ＭＳ Ｐゴシック" charset="-128"/>
              </a:endParaRPr>
            </a:p>
          </p:txBody>
        </p:sp>
        <p:sp>
          <p:nvSpPr>
            <p:cNvPr id="690" name="Rectangle 86"/>
            <p:cNvSpPr>
              <a:spLocks noChangeArrowheads="1"/>
            </p:cNvSpPr>
            <p:nvPr/>
          </p:nvSpPr>
          <p:spPr bwMode="auto">
            <a:xfrm>
              <a:off x="3995646"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11</a:t>
              </a:r>
              <a:endParaRPr lang="en-US" sz="800" b="1" dirty="0">
                <a:latin typeface="Comic Sans MS" charset="0"/>
                <a:ea typeface="ＭＳ Ｐゴシック" charset="-128"/>
              </a:endParaRPr>
            </a:p>
          </p:txBody>
        </p:sp>
        <p:sp>
          <p:nvSpPr>
            <p:cNvPr id="691" name="Rectangle 86"/>
            <p:cNvSpPr>
              <a:spLocks noChangeArrowheads="1"/>
            </p:cNvSpPr>
            <p:nvPr/>
          </p:nvSpPr>
          <p:spPr bwMode="auto">
            <a:xfrm>
              <a:off x="3593597" y="2042734"/>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12</a:t>
              </a:r>
              <a:endParaRPr lang="en-US" sz="800" b="1" dirty="0">
                <a:latin typeface="Comic Sans MS" charset="0"/>
                <a:ea typeface="ＭＳ Ｐゴシック" charset="-128"/>
              </a:endParaRPr>
            </a:p>
          </p:txBody>
        </p:sp>
        <p:sp>
          <p:nvSpPr>
            <p:cNvPr id="692" name="Rectangle 86"/>
            <p:cNvSpPr>
              <a:spLocks noChangeArrowheads="1"/>
            </p:cNvSpPr>
            <p:nvPr/>
          </p:nvSpPr>
          <p:spPr bwMode="auto">
            <a:xfrm>
              <a:off x="319813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13</a:t>
              </a:r>
              <a:endParaRPr lang="en-US" sz="800" b="1" dirty="0">
                <a:latin typeface="Comic Sans MS" charset="0"/>
                <a:ea typeface="ＭＳ Ｐゴシック" charset="-128"/>
              </a:endParaRPr>
            </a:p>
          </p:txBody>
        </p:sp>
        <p:sp>
          <p:nvSpPr>
            <p:cNvPr id="693" name="Rectangle 86"/>
            <p:cNvSpPr>
              <a:spLocks noChangeArrowheads="1"/>
            </p:cNvSpPr>
            <p:nvPr/>
          </p:nvSpPr>
          <p:spPr bwMode="auto">
            <a:xfrm>
              <a:off x="2789496"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14</a:t>
              </a:r>
              <a:endParaRPr lang="en-US" sz="800" b="1" dirty="0">
                <a:latin typeface="Comic Sans MS" charset="0"/>
                <a:ea typeface="ＭＳ Ｐゴシック" charset="-128"/>
              </a:endParaRPr>
            </a:p>
          </p:txBody>
        </p:sp>
        <p:sp>
          <p:nvSpPr>
            <p:cNvPr id="694" name="Rectangle 86"/>
            <p:cNvSpPr>
              <a:spLocks noChangeArrowheads="1"/>
            </p:cNvSpPr>
            <p:nvPr/>
          </p:nvSpPr>
          <p:spPr bwMode="auto">
            <a:xfrm>
              <a:off x="238536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15</a:t>
              </a:r>
              <a:endParaRPr lang="en-US" sz="800" b="1" dirty="0">
                <a:latin typeface="Comic Sans MS" charset="0"/>
                <a:ea typeface="ＭＳ Ｐゴシック" charset="-128"/>
              </a:endParaRPr>
            </a:p>
          </p:txBody>
        </p:sp>
        <p:sp>
          <p:nvSpPr>
            <p:cNvPr id="695" name="Rectangle 86"/>
            <p:cNvSpPr>
              <a:spLocks noChangeArrowheads="1"/>
            </p:cNvSpPr>
            <p:nvPr/>
          </p:nvSpPr>
          <p:spPr bwMode="auto">
            <a:xfrm>
              <a:off x="1983315"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16</a:t>
              </a:r>
              <a:endParaRPr lang="en-US" sz="800" b="1" dirty="0">
                <a:latin typeface="Comic Sans MS" charset="0"/>
                <a:ea typeface="ＭＳ Ｐゴシック" charset="-128"/>
              </a:endParaRPr>
            </a:p>
          </p:txBody>
        </p:sp>
        <p:sp>
          <p:nvSpPr>
            <p:cNvPr id="696" name="Rectangle 86"/>
            <p:cNvSpPr>
              <a:spLocks noChangeArrowheads="1"/>
            </p:cNvSpPr>
            <p:nvPr/>
          </p:nvSpPr>
          <p:spPr bwMode="auto">
            <a:xfrm>
              <a:off x="1575061"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17</a:t>
              </a:r>
              <a:endParaRPr lang="en-US" sz="800" b="1" dirty="0">
                <a:latin typeface="Comic Sans MS" charset="0"/>
                <a:ea typeface="ＭＳ Ｐゴシック" charset="-128"/>
              </a:endParaRPr>
            </a:p>
          </p:txBody>
        </p:sp>
        <p:sp>
          <p:nvSpPr>
            <p:cNvPr id="697" name="Rectangle 86"/>
            <p:cNvSpPr>
              <a:spLocks noChangeArrowheads="1"/>
            </p:cNvSpPr>
            <p:nvPr/>
          </p:nvSpPr>
          <p:spPr bwMode="auto">
            <a:xfrm>
              <a:off x="1172288" y="2042207"/>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18</a:t>
              </a:r>
              <a:endParaRPr lang="en-US" sz="800" b="1" dirty="0">
                <a:latin typeface="Comic Sans MS" charset="0"/>
                <a:ea typeface="ＭＳ Ｐゴシック" charset="-128"/>
              </a:endParaRPr>
            </a:p>
          </p:txBody>
        </p:sp>
        <p:sp>
          <p:nvSpPr>
            <p:cNvPr id="698" name="Rectangle 86"/>
            <p:cNvSpPr>
              <a:spLocks noChangeArrowheads="1"/>
            </p:cNvSpPr>
            <p:nvPr/>
          </p:nvSpPr>
          <p:spPr bwMode="auto">
            <a:xfrm>
              <a:off x="785519"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19</a:t>
              </a:r>
              <a:endParaRPr lang="en-US" sz="800" b="1" dirty="0">
                <a:latin typeface="Comic Sans MS" charset="0"/>
                <a:ea typeface="ＭＳ Ｐゴシック" charset="-128"/>
              </a:endParaRPr>
            </a:p>
          </p:txBody>
        </p:sp>
        <p:sp>
          <p:nvSpPr>
            <p:cNvPr id="699" name="Rectangle 86"/>
            <p:cNvSpPr>
              <a:spLocks noChangeArrowheads="1"/>
            </p:cNvSpPr>
            <p:nvPr/>
          </p:nvSpPr>
          <p:spPr bwMode="auto">
            <a:xfrm>
              <a:off x="380480" y="2042085"/>
              <a:ext cx="309701"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2</a:t>
              </a:r>
              <a:r>
                <a:rPr lang="en-US" sz="800" b="1" dirty="0" smtClean="0">
                  <a:latin typeface="Comic Sans MS" charset="0"/>
                  <a:ea typeface="ＭＳ Ｐゴシック" charset="-128"/>
                </a:rPr>
                <a:t>0</a:t>
              </a:r>
              <a:endParaRPr lang="en-US" sz="800" b="1" dirty="0">
                <a:latin typeface="Comic Sans MS" charset="0"/>
                <a:ea typeface="ＭＳ Ｐゴシック" charset="-128"/>
              </a:endParaRPr>
            </a:p>
          </p:txBody>
        </p:sp>
      </p:grpSp>
    </p:spTree>
    <p:extLst>
      <p:ext uri="{BB962C8B-B14F-4D97-AF65-F5344CB8AC3E}">
        <p14:creationId xmlns:p14="http://schemas.microsoft.com/office/powerpoint/2010/main" val="3082568746"/>
      </p:ext>
    </p:extLst>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140</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prstClr val="black"/>
                      </a:solidFill>
                      <a:latin typeface="Comic Sans MS" pitchFamily="66" charset="0"/>
                    </a:rPr>
                    <a:t>Anti-Alias Chassis (LSC)</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017148150"/>
      </p:ext>
    </p:extLst>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141</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Chassis-CO2-Y</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L1-ICS-C1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766514238"/>
      </p:ext>
    </p:extLst>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7168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D570A7-4EA8-4597-AE8C-DE80ABBCBC54}" type="slidenum">
              <a:rPr lang="en-US" smtClean="0">
                <a:solidFill>
                  <a:srgbClr val="898989"/>
                </a:solidFill>
                <a:latin typeface="Calibri" pitchFamily="34" charset="0"/>
              </a:rPr>
              <a:pPr eaLnBrk="1" hangingPunct="1"/>
              <a:t>142</a:t>
            </a:fld>
            <a:endParaRPr lang="en-US" smtClean="0">
              <a:solidFill>
                <a:srgbClr val="898989"/>
              </a:solidFill>
              <a:latin typeface="Calibri" pitchFamily="34" charset="0"/>
            </a:endParaRPr>
          </a:p>
        </p:txBody>
      </p:sp>
      <p:sp>
        <p:nvSpPr>
          <p:cNvPr id="71684"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D1001715-Sxxxxxxx</a:t>
            </a:r>
          </a:p>
        </p:txBody>
      </p:sp>
      <p:sp>
        <p:nvSpPr>
          <p:cNvPr id="7168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L1-ISC-C1</a:t>
            </a:r>
            <a:endParaRPr lang="en-US" sz="800" b="1" dirty="0">
              <a:latin typeface="Comic Sans MS" pitchFamily="66" charset="0"/>
            </a:endParaRPr>
          </a:p>
        </p:txBody>
      </p:sp>
      <p:grpSp>
        <p:nvGrpSpPr>
          <p:cNvPr id="71686" name="Group 278"/>
          <p:cNvGrpSpPr>
            <a:grpSpLocks/>
          </p:cNvGrpSpPr>
          <p:nvPr/>
        </p:nvGrpSpPr>
        <p:grpSpPr bwMode="auto">
          <a:xfrm>
            <a:off x="234950" y="749300"/>
            <a:ext cx="8832850" cy="5843588"/>
            <a:chOff x="234950" y="749909"/>
            <a:chExt cx="8832132" cy="5843504"/>
          </a:xfrm>
        </p:grpSpPr>
        <p:grpSp>
          <p:nvGrpSpPr>
            <p:cNvPr id="71687" name="Group 359"/>
            <p:cNvGrpSpPr>
              <a:grpSpLocks/>
            </p:cNvGrpSpPr>
            <p:nvPr/>
          </p:nvGrpSpPr>
          <p:grpSpPr bwMode="auto">
            <a:xfrm>
              <a:off x="1833060" y="749909"/>
              <a:ext cx="5930897" cy="458787"/>
              <a:chOff x="-469488" y="6101482"/>
              <a:chExt cx="5930017" cy="457947"/>
            </a:xfrm>
          </p:grpSpPr>
          <p:grpSp>
            <p:nvGrpSpPr>
              <p:cNvPr id="71838" name="Group 220"/>
              <p:cNvGrpSpPr>
                <a:grpSpLocks/>
              </p:cNvGrpSpPr>
              <p:nvPr/>
            </p:nvGrpSpPr>
            <p:grpSpPr bwMode="auto">
              <a:xfrm>
                <a:off x="-469488" y="6101482"/>
                <a:ext cx="3294047" cy="452196"/>
                <a:chOff x="-469488" y="6110108"/>
                <a:chExt cx="3294047" cy="452196"/>
              </a:xfrm>
            </p:grpSpPr>
            <p:pic>
              <p:nvPicPr>
                <p:cNvPr id="71843"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1844"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l1lsc0 </a:t>
                  </a:r>
                  <a:r>
                    <a:rPr lang="en-US" sz="800" b="1" dirty="0">
                      <a:latin typeface="Comic Sans MS" pitchFamily="66" charset="0"/>
                    </a:rPr>
                    <a:t>I/O Extension Chassis</a:t>
                  </a:r>
                </a:p>
              </p:txBody>
            </p:sp>
            <p:sp>
              <p:nvSpPr>
                <p:cNvPr id="7184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71839" name="Group 221"/>
              <p:cNvGrpSpPr>
                <a:grpSpLocks/>
              </p:cNvGrpSpPr>
              <p:nvPr/>
            </p:nvGrpSpPr>
            <p:grpSpPr bwMode="auto">
              <a:xfrm>
                <a:off x="3042258" y="6107233"/>
                <a:ext cx="2418271" cy="452196"/>
                <a:chOff x="3042258" y="6107233"/>
                <a:chExt cx="2418271" cy="452196"/>
              </a:xfrm>
            </p:grpSpPr>
            <p:pic>
              <p:nvPicPr>
                <p:cNvPr id="7184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1841"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7184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71688" name="Group 70"/>
            <p:cNvGrpSpPr>
              <a:grpSpLocks/>
            </p:cNvGrpSpPr>
            <p:nvPr/>
          </p:nvGrpSpPr>
          <p:grpSpPr bwMode="auto">
            <a:xfrm>
              <a:off x="234950" y="1212157"/>
              <a:ext cx="7659687" cy="2281931"/>
              <a:chOff x="234950" y="1212157"/>
              <a:chExt cx="7659687" cy="2281931"/>
            </a:xfrm>
          </p:grpSpPr>
          <p:grpSp>
            <p:nvGrpSpPr>
              <p:cNvPr id="71831" name="Group 60"/>
              <p:cNvGrpSpPr>
                <a:grpSpLocks/>
              </p:cNvGrpSpPr>
              <p:nvPr/>
            </p:nvGrpSpPr>
            <p:grpSpPr bwMode="auto">
              <a:xfrm>
                <a:off x="234950" y="1212157"/>
                <a:ext cx="7659687" cy="2281931"/>
                <a:chOff x="1025269" y="1269311"/>
                <a:chExt cx="7659941" cy="2281413"/>
              </a:xfrm>
            </p:grpSpPr>
            <p:pic>
              <p:nvPicPr>
                <p:cNvPr id="71834"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71835" name="Group 26"/>
                <p:cNvGrpSpPr>
                  <a:grpSpLocks/>
                </p:cNvGrpSpPr>
                <p:nvPr/>
              </p:nvGrpSpPr>
              <p:grpSpPr bwMode="auto">
                <a:xfrm>
                  <a:off x="7421517" y="1269311"/>
                  <a:ext cx="1263693" cy="368091"/>
                  <a:chOff x="7420915" y="1268217"/>
                  <a:chExt cx="1263514" cy="368358"/>
                </a:xfrm>
              </p:grpSpPr>
              <p:sp>
                <p:nvSpPr>
                  <p:cNvPr id="7183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7183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5" name="Rectangle 424"/>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183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71689" name="Group 453"/>
            <p:cNvGrpSpPr>
              <a:grpSpLocks/>
            </p:cNvGrpSpPr>
            <p:nvPr/>
          </p:nvGrpSpPr>
          <p:grpSpPr bwMode="auto">
            <a:xfrm>
              <a:off x="234950" y="3554877"/>
              <a:ext cx="8832132" cy="3038536"/>
              <a:chOff x="234950" y="3554877"/>
              <a:chExt cx="8832132" cy="3038536"/>
            </a:xfrm>
          </p:grpSpPr>
          <p:grpSp>
            <p:nvGrpSpPr>
              <p:cNvPr id="71690" name="Group 294"/>
              <p:cNvGrpSpPr>
                <a:grpSpLocks/>
              </p:cNvGrpSpPr>
              <p:nvPr/>
            </p:nvGrpSpPr>
            <p:grpSpPr bwMode="auto">
              <a:xfrm>
                <a:off x="234950" y="3554877"/>
                <a:ext cx="8832132" cy="3038536"/>
                <a:chOff x="234950" y="3554877"/>
                <a:chExt cx="8832132" cy="3038536"/>
              </a:xfrm>
            </p:grpSpPr>
            <p:pic>
              <p:nvPicPr>
                <p:cNvPr id="71705"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1706"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71707"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71710"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71712"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71713"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71714"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71715"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71716"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71717"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71718"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71719"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71720" name="Group 71"/>
                <p:cNvGrpSpPr>
                  <a:grpSpLocks/>
                </p:cNvGrpSpPr>
                <p:nvPr/>
              </p:nvGrpSpPr>
              <p:grpSpPr bwMode="auto">
                <a:xfrm>
                  <a:off x="4685716" y="3595684"/>
                  <a:ext cx="215899" cy="1858574"/>
                  <a:chOff x="8442323" y="2253457"/>
                  <a:chExt cx="215474" cy="1857625"/>
                </a:xfrm>
              </p:grpSpPr>
              <p:grpSp>
                <p:nvGrpSpPr>
                  <p:cNvPr id="71827" name="Group 72"/>
                  <p:cNvGrpSpPr>
                    <a:grpSpLocks/>
                  </p:cNvGrpSpPr>
                  <p:nvPr/>
                </p:nvGrpSpPr>
                <p:grpSpPr bwMode="auto">
                  <a:xfrm>
                    <a:off x="8442323" y="2253457"/>
                    <a:ext cx="214313" cy="1836738"/>
                    <a:chOff x="6193857" y="1433230"/>
                    <a:chExt cx="215444" cy="1837022"/>
                  </a:xfrm>
                </p:grpSpPr>
                <p:pic>
                  <p:nvPicPr>
                    <p:cNvPr id="7182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83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7182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71723" name="Group 100"/>
                <p:cNvGrpSpPr>
                  <a:grpSpLocks/>
                </p:cNvGrpSpPr>
                <p:nvPr/>
              </p:nvGrpSpPr>
              <p:grpSpPr bwMode="auto">
                <a:xfrm>
                  <a:off x="4973716" y="3581183"/>
                  <a:ext cx="233360" cy="1868717"/>
                  <a:chOff x="4100710" y="3576019"/>
                  <a:chExt cx="233363" cy="1869106"/>
                </a:xfrm>
              </p:grpSpPr>
              <p:grpSp>
                <p:nvGrpSpPr>
                  <p:cNvPr id="71811" name="Group 72"/>
                  <p:cNvGrpSpPr>
                    <a:grpSpLocks/>
                  </p:cNvGrpSpPr>
                  <p:nvPr/>
                </p:nvGrpSpPr>
                <p:grpSpPr bwMode="auto">
                  <a:xfrm>
                    <a:off x="4100710" y="3576019"/>
                    <a:ext cx="233363" cy="1869106"/>
                    <a:chOff x="7985153" y="2737825"/>
                    <a:chExt cx="233330" cy="1868557"/>
                  </a:xfrm>
                </p:grpSpPr>
                <p:grpSp>
                  <p:nvGrpSpPr>
                    <p:cNvPr id="71813" name="Group 70"/>
                    <p:cNvGrpSpPr>
                      <a:grpSpLocks/>
                    </p:cNvGrpSpPr>
                    <p:nvPr/>
                  </p:nvGrpSpPr>
                  <p:grpSpPr bwMode="auto">
                    <a:xfrm>
                      <a:off x="7988855" y="2737825"/>
                      <a:ext cx="229628" cy="1856398"/>
                      <a:chOff x="6178463" y="1413563"/>
                      <a:chExt cx="230840" cy="1856691"/>
                    </a:xfrm>
                  </p:grpSpPr>
                  <p:sp>
                    <p:nvSpPr>
                      <p:cNvPr id="71815" name="Rectangle 75"/>
                      <p:cNvSpPr>
                        <a:spLocks noChangeArrowheads="1"/>
                      </p:cNvSpPr>
                      <p:nvPr/>
                    </p:nvSpPr>
                    <p:spPr bwMode="auto">
                      <a:xfrm rot="5400000">
                        <a:off x="5878227" y="1729195"/>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7181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181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181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1724" name="Group 107"/>
                <p:cNvGrpSpPr>
                  <a:grpSpLocks/>
                </p:cNvGrpSpPr>
                <p:nvPr/>
              </p:nvGrpSpPr>
              <p:grpSpPr bwMode="auto">
                <a:xfrm>
                  <a:off x="4392544" y="3581183"/>
                  <a:ext cx="233360" cy="1868717"/>
                  <a:chOff x="4100710" y="3576019"/>
                  <a:chExt cx="233363" cy="1869106"/>
                </a:xfrm>
              </p:grpSpPr>
              <p:grpSp>
                <p:nvGrpSpPr>
                  <p:cNvPr id="71805" name="Group 72"/>
                  <p:cNvGrpSpPr>
                    <a:grpSpLocks/>
                  </p:cNvGrpSpPr>
                  <p:nvPr/>
                </p:nvGrpSpPr>
                <p:grpSpPr bwMode="auto">
                  <a:xfrm>
                    <a:off x="4100710" y="3576019"/>
                    <a:ext cx="233363" cy="1869106"/>
                    <a:chOff x="7985153" y="2737825"/>
                    <a:chExt cx="233330" cy="1868557"/>
                  </a:xfrm>
                </p:grpSpPr>
                <p:grpSp>
                  <p:nvGrpSpPr>
                    <p:cNvPr id="71807" name="Group 70"/>
                    <p:cNvGrpSpPr>
                      <a:grpSpLocks/>
                    </p:cNvGrpSpPr>
                    <p:nvPr/>
                  </p:nvGrpSpPr>
                  <p:grpSpPr bwMode="auto">
                    <a:xfrm>
                      <a:off x="7988855" y="2737825"/>
                      <a:ext cx="229628" cy="1856398"/>
                      <a:chOff x="6178463" y="1413563"/>
                      <a:chExt cx="230840" cy="1856691"/>
                    </a:xfrm>
                  </p:grpSpPr>
                  <p:sp>
                    <p:nvSpPr>
                      <p:cNvPr id="71809" name="Rectangle 75"/>
                      <p:cNvSpPr>
                        <a:spLocks noChangeArrowheads="1"/>
                      </p:cNvSpPr>
                      <p:nvPr/>
                    </p:nvSpPr>
                    <p:spPr bwMode="auto">
                      <a:xfrm rot="5400000">
                        <a:off x="5878227" y="1729195"/>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7181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180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7180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1728" name="Group 133"/>
                <p:cNvGrpSpPr>
                  <a:grpSpLocks/>
                </p:cNvGrpSpPr>
                <p:nvPr/>
              </p:nvGrpSpPr>
              <p:grpSpPr bwMode="auto">
                <a:xfrm>
                  <a:off x="555625" y="3859212"/>
                  <a:ext cx="1443038" cy="1812925"/>
                  <a:chOff x="501360" y="3783323"/>
                  <a:chExt cx="1123399" cy="1143003"/>
                </a:xfrm>
              </p:grpSpPr>
              <p:sp>
                <p:nvSpPr>
                  <p:cNvPr id="382" name="Rectangle 381"/>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179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71729" name="Group 26"/>
                <p:cNvGrpSpPr>
                  <a:grpSpLocks/>
                </p:cNvGrpSpPr>
                <p:nvPr/>
              </p:nvGrpSpPr>
              <p:grpSpPr bwMode="auto">
                <a:xfrm>
                  <a:off x="6622358" y="3554877"/>
                  <a:ext cx="1272188" cy="342709"/>
                  <a:chOff x="7412367" y="1267773"/>
                  <a:chExt cx="1272066" cy="342946"/>
                </a:xfrm>
              </p:grpSpPr>
              <p:sp>
                <p:nvSpPr>
                  <p:cNvPr id="7178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SN</a:t>
                    </a:r>
                  </a:p>
                </p:txBody>
              </p:sp>
              <p:sp>
                <p:nvSpPr>
                  <p:cNvPr id="7178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71730" name="Group 151"/>
                <p:cNvGrpSpPr>
                  <a:grpSpLocks/>
                </p:cNvGrpSpPr>
                <p:nvPr/>
              </p:nvGrpSpPr>
              <p:grpSpPr bwMode="auto">
                <a:xfrm>
                  <a:off x="6520487" y="3870508"/>
                  <a:ext cx="2546595" cy="2722905"/>
                  <a:chOff x="6537579" y="3930330"/>
                  <a:chExt cx="2546595" cy="2722905"/>
                </a:xfrm>
              </p:grpSpPr>
              <p:grpSp>
                <p:nvGrpSpPr>
                  <p:cNvPr id="71731" name="Group 77"/>
                  <p:cNvGrpSpPr>
                    <a:grpSpLocks/>
                  </p:cNvGrpSpPr>
                  <p:nvPr/>
                </p:nvGrpSpPr>
                <p:grpSpPr bwMode="auto">
                  <a:xfrm>
                    <a:off x="6659900" y="3930330"/>
                    <a:ext cx="2412866" cy="222946"/>
                    <a:chOff x="5388330" y="5700074"/>
                    <a:chExt cx="2411543" cy="224521"/>
                  </a:xfrm>
                </p:grpSpPr>
                <p:pic>
                  <p:nvPicPr>
                    <p:cNvPr id="717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8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8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71732" name="Group 77"/>
                  <p:cNvGrpSpPr>
                    <a:grpSpLocks/>
                  </p:cNvGrpSpPr>
                  <p:nvPr/>
                </p:nvGrpSpPr>
                <p:grpSpPr bwMode="auto">
                  <a:xfrm>
                    <a:off x="6593115" y="4126888"/>
                    <a:ext cx="2488203" cy="222936"/>
                    <a:chOff x="5313031" y="5665686"/>
                    <a:chExt cx="2486842" cy="224513"/>
                  </a:xfrm>
                </p:grpSpPr>
                <p:pic>
                  <p:nvPicPr>
                    <p:cNvPr id="717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8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71733" name="Group 77"/>
                  <p:cNvGrpSpPr>
                    <a:grpSpLocks/>
                  </p:cNvGrpSpPr>
                  <p:nvPr/>
                </p:nvGrpSpPr>
                <p:grpSpPr bwMode="auto">
                  <a:xfrm>
                    <a:off x="6594543" y="4316328"/>
                    <a:ext cx="2488203" cy="222936"/>
                    <a:chOff x="5313031" y="5665686"/>
                    <a:chExt cx="2486842" cy="224513"/>
                  </a:xfrm>
                </p:grpSpPr>
                <p:pic>
                  <p:nvPicPr>
                    <p:cNvPr id="7177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8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71734" name="Group 77"/>
                  <p:cNvGrpSpPr>
                    <a:grpSpLocks/>
                  </p:cNvGrpSpPr>
                  <p:nvPr/>
                </p:nvGrpSpPr>
                <p:grpSpPr bwMode="auto">
                  <a:xfrm>
                    <a:off x="6595973" y="4505768"/>
                    <a:ext cx="2488201" cy="222936"/>
                    <a:chOff x="5313033" y="5665686"/>
                    <a:chExt cx="2486840" cy="224513"/>
                  </a:xfrm>
                </p:grpSpPr>
                <p:pic>
                  <p:nvPicPr>
                    <p:cNvPr id="717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7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71735" name="Group 77"/>
                  <p:cNvGrpSpPr>
                    <a:grpSpLocks/>
                  </p:cNvGrpSpPr>
                  <p:nvPr/>
                </p:nvGrpSpPr>
                <p:grpSpPr bwMode="auto">
                  <a:xfrm>
                    <a:off x="6605346" y="4703652"/>
                    <a:ext cx="2478580" cy="222894"/>
                    <a:chOff x="5322652" y="5665686"/>
                    <a:chExt cx="2477221" cy="224475"/>
                  </a:xfrm>
                </p:grpSpPr>
                <p:pic>
                  <p:nvPicPr>
                    <p:cNvPr id="7177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71736" name="Group 77"/>
                  <p:cNvGrpSpPr>
                    <a:grpSpLocks/>
                  </p:cNvGrpSpPr>
                  <p:nvPr/>
                </p:nvGrpSpPr>
                <p:grpSpPr bwMode="auto">
                  <a:xfrm>
                    <a:off x="6605346" y="4899439"/>
                    <a:ext cx="2478580" cy="222894"/>
                    <a:chOff x="5322652" y="5665686"/>
                    <a:chExt cx="2477221" cy="224475"/>
                  </a:xfrm>
                </p:grpSpPr>
                <p:pic>
                  <p:nvPicPr>
                    <p:cNvPr id="717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7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71737" name="Group 77"/>
                  <p:cNvGrpSpPr>
                    <a:grpSpLocks/>
                  </p:cNvGrpSpPr>
                  <p:nvPr/>
                </p:nvGrpSpPr>
                <p:grpSpPr bwMode="auto">
                  <a:xfrm>
                    <a:off x="6605272" y="5087454"/>
                    <a:ext cx="2478664" cy="222894"/>
                    <a:chOff x="5322675" y="5665686"/>
                    <a:chExt cx="2477198" cy="224474"/>
                  </a:xfrm>
                </p:grpSpPr>
                <p:pic>
                  <p:nvPicPr>
                    <p:cNvPr id="717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6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71738" name="Group 77"/>
                  <p:cNvGrpSpPr>
                    <a:grpSpLocks/>
                  </p:cNvGrpSpPr>
                  <p:nvPr/>
                </p:nvGrpSpPr>
                <p:grpSpPr bwMode="auto">
                  <a:xfrm>
                    <a:off x="6602762" y="5274392"/>
                    <a:ext cx="2478581" cy="222894"/>
                    <a:chOff x="5322651" y="5665686"/>
                    <a:chExt cx="2477222" cy="224475"/>
                  </a:xfrm>
                </p:grpSpPr>
                <p:pic>
                  <p:nvPicPr>
                    <p:cNvPr id="717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6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71739" name="Group 77"/>
                  <p:cNvGrpSpPr>
                    <a:grpSpLocks/>
                  </p:cNvGrpSpPr>
                  <p:nvPr/>
                </p:nvGrpSpPr>
                <p:grpSpPr bwMode="auto">
                  <a:xfrm>
                    <a:off x="6602763" y="5462432"/>
                    <a:ext cx="2478580" cy="222894"/>
                    <a:chOff x="5322652" y="5665686"/>
                    <a:chExt cx="2477221" cy="224475"/>
                  </a:xfrm>
                </p:grpSpPr>
                <p:pic>
                  <p:nvPicPr>
                    <p:cNvPr id="7176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6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71740" name="Group 77"/>
                  <p:cNvGrpSpPr>
                    <a:grpSpLocks/>
                  </p:cNvGrpSpPr>
                  <p:nvPr/>
                </p:nvGrpSpPr>
                <p:grpSpPr bwMode="auto">
                  <a:xfrm>
                    <a:off x="6602689" y="5658194"/>
                    <a:ext cx="2478664" cy="222894"/>
                    <a:chOff x="5322675" y="5665686"/>
                    <a:chExt cx="2477198" cy="224474"/>
                  </a:xfrm>
                </p:grpSpPr>
                <p:pic>
                  <p:nvPicPr>
                    <p:cNvPr id="717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71741" name="Group 77"/>
                  <p:cNvGrpSpPr>
                    <a:grpSpLocks/>
                  </p:cNvGrpSpPr>
                  <p:nvPr/>
                </p:nvGrpSpPr>
                <p:grpSpPr bwMode="auto">
                  <a:xfrm>
                    <a:off x="6602766" y="5847686"/>
                    <a:ext cx="2478580" cy="222894"/>
                    <a:chOff x="5322652" y="5665686"/>
                    <a:chExt cx="2477221" cy="224475"/>
                  </a:xfrm>
                </p:grpSpPr>
                <p:pic>
                  <p:nvPicPr>
                    <p:cNvPr id="7175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71742" name="Group 77"/>
                  <p:cNvGrpSpPr>
                    <a:grpSpLocks/>
                  </p:cNvGrpSpPr>
                  <p:nvPr/>
                </p:nvGrpSpPr>
                <p:grpSpPr bwMode="auto">
                  <a:xfrm>
                    <a:off x="6602766" y="6035726"/>
                    <a:ext cx="2478580" cy="222894"/>
                    <a:chOff x="5322652" y="5665686"/>
                    <a:chExt cx="2477221" cy="224475"/>
                  </a:xfrm>
                </p:grpSpPr>
                <p:pic>
                  <p:nvPicPr>
                    <p:cNvPr id="7175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5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71743" name="Group 77"/>
                  <p:cNvGrpSpPr>
                    <a:grpSpLocks/>
                  </p:cNvGrpSpPr>
                  <p:nvPr/>
                </p:nvGrpSpPr>
                <p:grpSpPr bwMode="auto">
                  <a:xfrm>
                    <a:off x="6602692" y="6231488"/>
                    <a:ext cx="2478664" cy="222894"/>
                    <a:chOff x="5322675" y="5665686"/>
                    <a:chExt cx="2477198" cy="224474"/>
                  </a:xfrm>
                </p:grpSpPr>
                <p:pic>
                  <p:nvPicPr>
                    <p:cNvPr id="7174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5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71744" name="Group 77"/>
                  <p:cNvGrpSpPr>
                    <a:grpSpLocks/>
                  </p:cNvGrpSpPr>
                  <p:nvPr/>
                </p:nvGrpSpPr>
                <p:grpSpPr bwMode="auto">
                  <a:xfrm>
                    <a:off x="6537579" y="6430341"/>
                    <a:ext cx="2541183" cy="222894"/>
                    <a:chOff x="5260195" y="5665686"/>
                    <a:chExt cx="2539678" cy="224474"/>
                  </a:xfrm>
                </p:grpSpPr>
                <p:pic>
                  <p:nvPicPr>
                    <p:cNvPr id="7174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7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7174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71691" name="Group 439"/>
              <p:cNvGrpSpPr>
                <a:grpSpLocks/>
              </p:cNvGrpSpPr>
              <p:nvPr/>
            </p:nvGrpSpPr>
            <p:grpSpPr bwMode="auto">
              <a:xfrm>
                <a:off x="2363420" y="5458525"/>
                <a:ext cx="3690745" cy="364202"/>
                <a:chOff x="2514671" y="5583891"/>
                <a:chExt cx="3690745" cy="364202"/>
              </a:xfrm>
            </p:grpSpPr>
            <p:sp>
              <p:nvSpPr>
                <p:cNvPr id="71692"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71693"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71694"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71695"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71696"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71697"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71698"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71699"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71700"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71701"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71702"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71703"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71704"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l1lsc0 </a:t>
            </a:r>
            <a:r>
              <a:rPr lang="en-US" dirty="0">
                <a:solidFill>
                  <a:schemeClr val="bg1"/>
                </a:solidFill>
              </a:rPr>
              <a:t>- D1001715 – I/O Extender </a:t>
            </a:r>
          </a:p>
        </p:txBody>
      </p:sp>
    </p:spTree>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L1-ISC-C2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143</a:t>
            </a:fld>
            <a:endParaRPr lang="en-US" smtClean="0">
              <a:solidFill>
                <a:srgbClr val="898989"/>
              </a:solidFill>
              <a:latin typeface="Calibri" pitchFamily="34" charset="0"/>
            </a:endParaRPr>
          </a:p>
        </p:txBody>
      </p:sp>
      <p:sp>
        <p:nvSpPr>
          <p:cNvPr id="6963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L1-ISC-C2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L1-ISC-C2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D1100632 -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D1100632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0108" y="1519585"/>
            <a:ext cx="6923042" cy="6416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&lt;&lt; L1-ISC-C2</a:t>
            </a:r>
            <a:endParaRPr lang="en-US" sz="800" b="1" dirty="0">
              <a:latin typeface="Comic Sans MS" pitchFamily="66" charset="0"/>
            </a:endParaRPr>
          </a:p>
        </p:txBody>
      </p:sp>
      <p:grpSp>
        <p:nvGrpSpPr>
          <p:cNvPr id="40" name="Group 230"/>
          <p:cNvGrpSpPr>
            <a:grpSpLocks/>
          </p:cNvGrpSpPr>
          <p:nvPr/>
        </p:nvGrpSpPr>
        <p:grpSpPr bwMode="auto">
          <a:xfrm>
            <a:off x="1461126" y="720725"/>
            <a:ext cx="6220654" cy="223951"/>
            <a:chOff x="-965093" y="5770959"/>
            <a:chExt cx="6221454" cy="224183"/>
          </a:xfrm>
        </p:grpSpPr>
        <p:grpSp>
          <p:nvGrpSpPr>
            <p:cNvPr id="41" name="Group 195"/>
            <p:cNvGrpSpPr>
              <a:grpSpLocks/>
            </p:cNvGrpSpPr>
            <p:nvPr/>
          </p:nvGrpSpPr>
          <p:grpSpPr bwMode="auto">
            <a:xfrm>
              <a:off x="-965093" y="5770959"/>
              <a:ext cx="3594120" cy="221308"/>
              <a:chOff x="-965093" y="5788211"/>
              <a:chExt cx="3594120" cy="221308"/>
            </a:xfrm>
          </p:grpSpPr>
          <p:grpSp>
            <p:nvGrpSpPr>
              <p:cNvPr id="47" name="Group 194"/>
              <p:cNvGrpSpPr>
                <a:grpSpLocks/>
              </p:cNvGrpSpPr>
              <p:nvPr/>
            </p:nvGrpSpPr>
            <p:grpSpPr bwMode="auto">
              <a:xfrm>
                <a:off x="-965093" y="5788211"/>
                <a:ext cx="3594120" cy="215667"/>
                <a:chOff x="-965093" y="5788211"/>
                <a:chExt cx="3594120" cy="215667"/>
              </a:xfrm>
            </p:grpSpPr>
            <p:pic>
              <p:nvPicPr>
                <p:cNvPr id="4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240"/>
                <p:cNvSpPr txBox="1">
                  <a:spLocks noChangeArrowheads="1"/>
                </p:cNvSpPr>
                <p:nvPr/>
              </p:nvSpPr>
              <p:spPr bwMode="auto">
                <a:xfrm>
                  <a:off x="-965093" y="5788211"/>
                  <a:ext cx="231368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Serial Port Concentrator for Timing</a:t>
                  </a:r>
                  <a:endParaRPr lang="en-US" sz="800" b="1" dirty="0">
                    <a:latin typeface="Comic Sans MS" pitchFamily="66" charset="0"/>
                  </a:endParaRPr>
                </a:p>
              </p:txBody>
            </p:sp>
          </p:grpSp>
          <p:sp>
            <p:nvSpPr>
              <p:cNvPr id="4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D1100632</a:t>
                </a:r>
                <a:endParaRPr lang="en-US" sz="800" b="1" dirty="0">
                  <a:latin typeface="Comic Sans MS" pitchFamily="66" charset="0"/>
                </a:endParaRPr>
              </a:p>
            </p:txBody>
          </p:sp>
        </p:grpSp>
        <p:grpSp>
          <p:nvGrpSpPr>
            <p:cNvPr id="42" name="Group 192"/>
            <p:cNvGrpSpPr>
              <a:grpSpLocks/>
            </p:cNvGrpSpPr>
            <p:nvPr/>
          </p:nvGrpSpPr>
          <p:grpSpPr bwMode="auto">
            <a:xfrm>
              <a:off x="2841236" y="5773948"/>
              <a:ext cx="2415125" cy="221194"/>
              <a:chOff x="2841236" y="5773948"/>
              <a:chExt cx="2415125" cy="221194"/>
            </a:xfrm>
          </p:grpSpPr>
          <p:sp>
            <p:nvSpPr>
              <p:cNvPr id="4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a:t>
                </a:r>
                <a:endParaRPr lang="en-US" sz="800" b="1" dirty="0">
                  <a:latin typeface="Comic Sans MS" pitchFamily="66" charset="0"/>
                </a:endParaRPr>
              </a:p>
            </p:txBody>
          </p:sp>
          <p:grpSp>
            <p:nvGrpSpPr>
              <p:cNvPr id="44" name="Group 191"/>
              <p:cNvGrpSpPr>
                <a:grpSpLocks/>
              </p:cNvGrpSpPr>
              <p:nvPr/>
            </p:nvGrpSpPr>
            <p:grpSpPr bwMode="auto">
              <a:xfrm>
                <a:off x="2841236" y="5779698"/>
                <a:ext cx="1280160" cy="215444"/>
                <a:chOff x="2841236" y="5779698"/>
                <a:chExt cx="1280160" cy="215444"/>
              </a:xfrm>
            </p:grpSpPr>
            <p:pic>
              <p:nvPicPr>
                <p:cNvPr id="4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593923"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78693" y="3627477"/>
            <a:ext cx="6165871" cy="6379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34554967"/>
      </p:ext>
    </p:extLst>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145</a:t>
            </a:fld>
            <a:endParaRPr lang="en-US" smtClean="0">
              <a:solidFill>
                <a:srgbClr val="898989"/>
              </a:solidFill>
              <a:latin typeface="Calibri" pitchFamily="34" charset="0"/>
            </a:endParaRPr>
          </a:p>
        </p:txBody>
      </p:sp>
      <p:pic>
        <p:nvPicPr>
          <p:cNvPr id="5949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8538" y="1499541"/>
            <a:ext cx="6413500" cy="1217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L1-ISC-C2</a:t>
            </a:r>
            <a:endParaRPr lang="en-US" sz="800" b="1" dirty="0">
              <a:latin typeface="Comic Sans MS" pitchFamily="66"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rPr>
              <a:t>D1100251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384 Channel Binary Output (R1 &amp; R2 Whitening)</a:t>
                  </a:r>
                  <a:endParaRPr lang="en-US" sz="800" b="1" dirty="0">
                    <a:latin typeface="Comic Sans MS" pitchFamily="66" charset="0"/>
                  </a:endParaRP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pic>
        <p:nvPicPr>
          <p:cNvPr id="594949"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49952" y="3743636"/>
            <a:ext cx="6381750" cy="1304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015033522"/>
      </p:ext>
    </p:extLst>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146</a:t>
            </a:fld>
            <a:endParaRPr lang="en-US" smtClean="0">
              <a:solidFill>
                <a:srgbClr val="898989"/>
              </a:solidFill>
              <a:latin typeface="Calibri" pitchFamily="34" charset="0"/>
            </a:endParaRPr>
          </a:p>
        </p:txBody>
      </p:sp>
      <p:pic>
        <p:nvPicPr>
          <p:cNvPr id="5949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8538" y="1499541"/>
            <a:ext cx="6413500" cy="1217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D1100251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384 Channel Binary Output (R2 &amp; R4 Whitening)</a:t>
                  </a: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pic>
        <p:nvPicPr>
          <p:cNvPr id="59494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49952" y="3743636"/>
            <a:ext cx="6381750" cy="1304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741673391"/>
      </p:ext>
    </p:extLst>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147</a:t>
            </a:fld>
            <a:endParaRPr lang="en-US" smtClean="0">
              <a:solidFill>
                <a:srgbClr val="898989"/>
              </a:solidFill>
              <a:latin typeface="Calibri" pitchFamily="34" charset="0"/>
            </a:endParaRPr>
          </a:p>
        </p:txBody>
      </p:sp>
      <p:pic>
        <p:nvPicPr>
          <p:cNvPr id="5949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8538" y="1499541"/>
            <a:ext cx="6413500" cy="1217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D1100251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384 Channel Binary Output (R5 &amp; R6 Whitening)</a:t>
                  </a:r>
                  <a:endParaRPr lang="en-US" sz="800" b="1" dirty="0">
                    <a:latin typeface="Comic Sans MS" pitchFamily="66" charset="0"/>
                  </a:endParaRP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pic>
        <p:nvPicPr>
          <p:cNvPr id="59494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49952" y="3743636"/>
            <a:ext cx="6381750" cy="1304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530430810"/>
      </p:ext>
    </p:extLst>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D1100251 -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148</a:t>
            </a:fld>
            <a:endParaRPr lang="en-US" smtClean="0">
              <a:solidFill>
                <a:srgbClr val="898989"/>
              </a:solidFill>
              <a:latin typeface="Calibri" pitchFamily="34" charset="0"/>
            </a:endParaRPr>
          </a:p>
        </p:txBody>
      </p:sp>
      <p:pic>
        <p:nvPicPr>
          <p:cNvPr id="59494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98538" y="1499541"/>
            <a:ext cx="6413500" cy="12173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D1100251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61" name="Group 60"/>
          <p:cNvGrpSpPr/>
          <p:nvPr/>
        </p:nvGrpSpPr>
        <p:grpSpPr>
          <a:xfrm>
            <a:off x="1566507" y="808514"/>
            <a:ext cx="6617985" cy="229001"/>
            <a:chOff x="3100545" y="5751490"/>
            <a:chExt cx="6617985" cy="229001"/>
          </a:xfrm>
        </p:grpSpPr>
        <p:pic>
          <p:nvPicPr>
            <p:cNvPr id="62"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3"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64" name="Group 63"/>
            <p:cNvGrpSpPr/>
            <p:nvPr/>
          </p:nvGrpSpPr>
          <p:grpSpPr>
            <a:xfrm>
              <a:off x="3100545" y="5754516"/>
              <a:ext cx="6617985" cy="224800"/>
              <a:chOff x="3100545" y="5754516"/>
              <a:chExt cx="6617985" cy="224800"/>
            </a:xfrm>
          </p:grpSpPr>
          <p:grpSp>
            <p:nvGrpSpPr>
              <p:cNvPr id="65" name="Group 261"/>
              <p:cNvGrpSpPr>
                <a:grpSpLocks/>
              </p:cNvGrpSpPr>
              <p:nvPr/>
            </p:nvGrpSpPr>
            <p:grpSpPr bwMode="auto">
              <a:xfrm>
                <a:off x="3100545" y="5754516"/>
                <a:ext cx="3960830" cy="221921"/>
                <a:chOff x="-1352439" y="6211705"/>
                <a:chExt cx="3960501" cy="220509"/>
              </a:xfrm>
            </p:grpSpPr>
            <p:sp>
              <p:nvSpPr>
                <p:cNvPr id="69" name="TextBox 80"/>
                <p:cNvSpPr txBox="1">
                  <a:spLocks noChangeArrowheads="1"/>
                </p:cNvSpPr>
                <p:nvPr/>
              </p:nvSpPr>
              <p:spPr bwMode="auto">
                <a:xfrm>
                  <a:off x="-1352439" y="6211705"/>
                  <a:ext cx="2701044"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384 Channel Binary Output (R6 Whitening)</a:t>
                  </a:r>
                  <a:endParaRPr lang="en-US" sz="800" b="1" dirty="0">
                    <a:latin typeface="Comic Sans MS" pitchFamily="66" charset="0"/>
                  </a:endParaRPr>
                </a:p>
              </p:txBody>
            </p:sp>
            <p:sp>
              <p:nvSpPr>
                <p:cNvPr id="7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D1100251</a:t>
                  </a:r>
                  <a:endParaRPr lang="en-US" sz="800" b="1" dirty="0">
                    <a:latin typeface="Comic Sans MS" pitchFamily="66" charset="0"/>
                  </a:endParaRPr>
                </a:p>
              </p:txBody>
            </p:sp>
          </p:grpSp>
          <p:grpSp>
            <p:nvGrpSpPr>
              <p:cNvPr id="66" name="Group 262"/>
              <p:cNvGrpSpPr>
                <a:grpSpLocks/>
              </p:cNvGrpSpPr>
              <p:nvPr/>
            </p:nvGrpSpPr>
            <p:grpSpPr bwMode="auto">
              <a:xfrm>
                <a:off x="7309890" y="5756709"/>
                <a:ext cx="2408640" cy="222607"/>
                <a:chOff x="2856556" y="6213896"/>
                <a:chExt cx="2408440" cy="221191"/>
              </a:xfrm>
            </p:grpSpPr>
            <p:sp>
              <p:nvSpPr>
                <p:cNvPr id="6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+24VDC</a:t>
                  </a:r>
                  <a:endParaRPr lang="en-US" sz="800" b="1" dirty="0">
                    <a:latin typeface="Comic Sans MS" pitchFamily="66" charset="0"/>
                  </a:endParaRPr>
                </a:p>
              </p:txBody>
            </p:sp>
            <p:sp>
              <p:nvSpPr>
                <p:cNvPr id="68"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pic>
        <p:nvPicPr>
          <p:cNvPr id="59494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049952" y="3743636"/>
            <a:ext cx="6381750" cy="1304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3" name="Picture 37"/>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ction="ppaction://hlinksldjump"/>
              </a:rPr>
              <a:t>&lt;&lt; L1-ISC-C2</a:t>
            </a:r>
            <a:endParaRPr lang="en-US" sz="800" b="1" dirty="0">
              <a:latin typeface="Comic Sans MS" pitchFamily="66" charset="0"/>
            </a:endParaRPr>
          </a:p>
        </p:txBody>
      </p:sp>
    </p:spTree>
    <p:extLst>
      <p:ext uri="{BB962C8B-B14F-4D97-AF65-F5344CB8AC3E}">
        <p14:creationId xmlns:p14="http://schemas.microsoft.com/office/powerpoint/2010/main" val="819174921"/>
      </p:ext>
    </p:extLst>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D1102961 -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149</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D1102961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L1-ISC-C2</a:t>
            </a:r>
            <a:endParaRPr lang="en-US" sz="800" b="1" dirty="0">
              <a:latin typeface="Comic Sans MS" pitchFamily="66" charset="0"/>
            </a:endParaRPr>
          </a:p>
        </p:txBody>
      </p:sp>
      <p:grpSp>
        <p:nvGrpSpPr>
          <p:cNvPr id="39" name="Group 38"/>
          <p:cNvGrpSpPr/>
          <p:nvPr/>
        </p:nvGrpSpPr>
        <p:grpSpPr>
          <a:xfrm>
            <a:off x="1365250" y="734373"/>
            <a:ext cx="7247461" cy="350002"/>
            <a:chOff x="2471069" y="5695769"/>
            <a:chExt cx="7247461" cy="350002"/>
          </a:xfrm>
        </p:grpSpPr>
        <p:pic>
          <p:nvPicPr>
            <p:cNvPr id="40"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1"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2" name="Group 41"/>
            <p:cNvGrpSpPr/>
            <p:nvPr/>
          </p:nvGrpSpPr>
          <p:grpSpPr>
            <a:xfrm>
              <a:off x="2471069" y="5754525"/>
              <a:ext cx="7247461" cy="234636"/>
              <a:chOff x="2471069" y="5754525"/>
              <a:chExt cx="7247461" cy="234636"/>
            </a:xfrm>
          </p:grpSpPr>
          <p:grpSp>
            <p:nvGrpSpPr>
              <p:cNvPr id="43" name="Group 261"/>
              <p:cNvGrpSpPr>
                <a:grpSpLocks/>
              </p:cNvGrpSpPr>
              <p:nvPr/>
            </p:nvGrpSpPr>
            <p:grpSpPr bwMode="auto">
              <a:xfrm>
                <a:off x="2471069" y="5754525"/>
                <a:ext cx="4590305" cy="231756"/>
                <a:chOff x="-1981864" y="6211703"/>
                <a:chExt cx="4589926" cy="230281"/>
              </a:xfrm>
            </p:grpSpPr>
            <p:sp>
              <p:nvSpPr>
                <p:cNvPr id="47" name="TextBox 80"/>
                <p:cNvSpPr txBox="1">
                  <a:spLocks noChangeArrowheads="1"/>
                </p:cNvSpPr>
                <p:nvPr/>
              </p:nvSpPr>
              <p:spPr bwMode="auto">
                <a:xfrm>
                  <a:off x="-1981864" y="6211703"/>
                  <a:ext cx="3330471" cy="217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Beckhoff Concentrator 1 (CM Servo, VCO, Delay Line)</a:t>
                  </a:r>
                  <a:endParaRPr lang="en-US" sz="800" b="1" dirty="0">
                    <a:latin typeface="Comic Sans MS" pitchFamily="66" charset="0"/>
                  </a:endParaRPr>
                </a:p>
              </p:txBody>
            </p:sp>
            <p:sp>
              <p:nvSpPr>
                <p:cNvPr id="48"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D1102961</a:t>
                  </a:r>
                  <a:endParaRPr lang="en-US" sz="800" b="1" dirty="0">
                    <a:latin typeface="Comic Sans MS" pitchFamily="66" charset="0"/>
                  </a:endParaRPr>
                </a:p>
              </p:txBody>
            </p:sp>
          </p:grpSp>
          <p:grpSp>
            <p:nvGrpSpPr>
              <p:cNvPr id="44" name="Group 262"/>
              <p:cNvGrpSpPr>
                <a:grpSpLocks/>
              </p:cNvGrpSpPr>
              <p:nvPr/>
            </p:nvGrpSpPr>
            <p:grpSpPr bwMode="auto">
              <a:xfrm>
                <a:off x="7309890" y="5756721"/>
                <a:ext cx="2408640" cy="232440"/>
                <a:chOff x="2856556" y="6213896"/>
                <a:chExt cx="2408440" cy="230961"/>
              </a:xfrm>
            </p:grpSpPr>
            <p:sp>
              <p:nvSpPr>
                <p:cNvPr id="45"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46"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extLst>
      <p:ext uri="{BB962C8B-B14F-4D97-AF65-F5344CB8AC3E}">
        <p14:creationId xmlns:p14="http://schemas.microsoft.com/office/powerpoint/2010/main" val="1215059835"/>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MSR (Mass Storage Room) Layout</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15</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Map</a:t>
            </a:r>
            <a:endParaRPr lang="en-US" sz="800" b="1" dirty="0">
              <a:latin typeface="Comic Sans MS" pitchFamily="66" charset="0"/>
            </a:endParaRPr>
          </a:p>
        </p:txBody>
      </p:sp>
      <p:sp>
        <p:nvSpPr>
          <p:cNvPr id="46"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47"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grpSp>
        <p:nvGrpSpPr>
          <p:cNvPr id="263" name="Group 262"/>
          <p:cNvGrpSpPr>
            <a:grpSpLocks noChangeAspect="1"/>
          </p:cNvGrpSpPr>
          <p:nvPr/>
        </p:nvGrpSpPr>
        <p:grpSpPr>
          <a:xfrm>
            <a:off x="3659735" y="726087"/>
            <a:ext cx="2116084" cy="763477"/>
            <a:chOff x="327891" y="2248484"/>
            <a:chExt cx="8427151" cy="3040494"/>
          </a:xfrm>
        </p:grpSpPr>
        <p:grpSp>
          <p:nvGrpSpPr>
            <p:cNvPr id="264" name="Group 263"/>
            <p:cNvGrpSpPr/>
            <p:nvPr/>
          </p:nvGrpSpPr>
          <p:grpSpPr>
            <a:xfrm>
              <a:off x="328753" y="2253108"/>
              <a:ext cx="8426289" cy="3035870"/>
              <a:chOff x="328753" y="2253108"/>
              <a:chExt cx="8426289" cy="3035870"/>
            </a:xfrm>
          </p:grpSpPr>
          <p:sp>
            <p:nvSpPr>
              <p:cNvPr id="470" name="Rectangle 469"/>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1" name="Rectangle 470"/>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2" name="Rectangle 471"/>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3" name="Rectangle 472"/>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4" name="Rectangle 473"/>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265" name="Group 264"/>
            <p:cNvGrpSpPr/>
            <p:nvPr/>
          </p:nvGrpSpPr>
          <p:grpSpPr>
            <a:xfrm>
              <a:off x="327891" y="2248484"/>
              <a:ext cx="8047260" cy="3014794"/>
              <a:chOff x="327891" y="2248484"/>
              <a:chExt cx="8047260" cy="3014794"/>
            </a:xfrm>
          </p:grpSpPr>
          <p:grpSp>
            <p:nvGrpSpPr>
              <p:cNvPr id="298" name="Group 297"/>
              <p:cNvGrpSpPr/>
              <p:nvPr/>
            </p:nvGrpSpPr>
            <p:grpSpPr>
              <a:xfrm>
                <a:off x="4351521" y="2252734"/>
                <a:ext cx="4023630" cy="3010544"/>
                <a:chOff x="4596622" y="2188841"/>
                <a:chExt cx="4392541" cy="3286569"/>
              </a:xfrm>
            </p:grpSpPr>
            <p:grpSp>
              <p:nvGrpSpPr>
                <p:cNvPr id="385" name="Group 384"/>
                <p:cNvGrpSpPr/>
                <p:nvPr/>
              </p:nvGrpSpPr>
              <p:grpSpPr>
                <a:xfrm>
                  <a:off x="4596622" y="2194594"/>
                  <a:ext cx="877824" cy="3275105"/>
                  <a:chOff x="3796733" y="2669888"/>
                  <a:chExt cx="877824" cy="3275105"/>
                </a:xfrm>
              </p:grpSpPr>
              <p:sp>
                <p:nvSpPr>
                  <p:cNvPr id="454" name="Rectangle 45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5" name="Rectangle 45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6" name="Rectangle 45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7" name="Rectangle 45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8" name="Rectangle 45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9" name="Rectangle 45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0" name="Rectangle 45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1" name="Rectangle 46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2" name="Rectangle 461"/>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3" name="Rectangle 462"/>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4" name="Rectangle 46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5" name="Rectangle 46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6" name="Rectangle 46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7" name="Rectangle 46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8" name="Rectangle 46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69" name="Rectangle 46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6" name="Group 385"/>
                <p:cNvGrpSpPr/>
                <p:nvPr/>
              </p:nvGrpSpPr>
              <p:grpSpPr>
                <a:xfrm>
                  <a:off x="5474446" y="2188841"/>
                  <a:ext cx="877824" cy="3281929"/>
                  <a:chOff x="3796733" y="2663064"/>
                  <a:chExt cx="877824" cy="3281929"/>
                </a:xfrm>
              </p:grpSpPr>
              <p:sp>
                <p:nvSpPr>
                  <p:cNvPr id="438" name="Rectangle 43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9" name="Rectangle 43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0" name="Rectangle 43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1" name="Rectangle 44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2" name="Rectangle 44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3" name="Rectangle 44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4" name="Rectangle 44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5" name="Rectangle 44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6" name="Rectangle 445"/>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7" name="Rectangle 446"/>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8" name="Rectangle 44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49" name="Rectangle 44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0" name="Rectangle 44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1" name="Rectangle 45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2" name="Rectangle 45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53" name="Rectangle 45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7" name="Group 386"/>
                <p:cNvGrpSpPr/>
                <p:nvPr/>
              </p:nvGrpSpPr>
              <p:grpSpPr>
                <a:xfrm>
                  <a:off x="6353417" y="2188841"/>
                  <a:ext cx="877824" cy="3281929"/>
                  <a:chOff x="3796733" y="2663064"/>
                  <a:chExt cx="877824" cy="3281929"/>
                </a:xfrm>
              </p:grpSpPr>
              <p:sp>
                <p:nvSpPr>
                  <p:cNvPr id="422" name="Rectangle 42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3" name="Rectangle 42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4" name="Rectangle 42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5" name="Rectangle 42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6" name="Rectangle 42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7" name="Rectangle 42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8" name="Rectangle 42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9" name="Rectangle 42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0" name="Rectangle 42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1" name="Rectangle 43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2" name="Rectangle 43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3" name="Rectangle 43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4" name="Rectangle 43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5" name="Rectangle 43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6" name="Rectangle 43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7" name="Rectangle 43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8" name="Group 387"/>
                <p:cNvGrpSpPr/>
                <p:nvPr/>
              </p:nvGrpSpPr>
              <p:grpSpPr>
                <a:xfrm>
                  <a:off x="7233514" y="2188841"/>
                  <a:ext cx="877824" cy="3281929"/>
                  <a:chOff x="3796733" y="2663064"/>
                  <a:chExt cx="877824" cy="3281929"/>
                </a:xfrm>
              </p:grpSpPr>
              <p:sp>
                <p:nvSpPr>
                  <p:cNvPr id="406" name="Rectangle 40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7" name="Rectangle 40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8" name="Rectangle 40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9" name="Rectangle 40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0" name="Rectangle 40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1" name="Rectangle 41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2" name="Rectangle 41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3" name="Rectangle 41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4" name="Rectangle 413"/>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5" name="Rectangle 414"/>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6" name="Rectangle 41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7" name="Rectangle 41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8" name="Rectangle 41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19" name="Rectangle 41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0" name="Rectangle 41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21" name="Rectangle 42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89" name="Group 388"/>
                <p:cNvGrpSpPr/>
                <p:nvPr/>
              </p:nvGrpSpPr>
              <p:grpSpPr>
                <a:xfrm>
                  <a:off x="8111339" y="2193481"/>
                  <a:ext cx="877824" cy="3281929"/>
                  <a:chOff x="3796733" y="2663064"/>
                  <a:chExt cx="877824" cy="3281929"/>
                </a:xfrm>
              </p:grpSpPr>
              <p:sp>
                <p:nvSpPr>
                  <p:cNvPr id="390" name="Rectangle 38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1" name="Rectangle 39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2" name="Rectangle 39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3" name="Rectangle 39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4" name="Rectangle 39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5" name="Rectangle 39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6" name="Rectangle 39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7" name="Rectangle 39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8" name="Rectangle 397"/>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9" name="Rectangle 398"/>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0" name="Rectangle 39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1" name="Rectangle 40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2" name="Rectangle 40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3" name="Rectangle 40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4" name="Rectangle 40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05" name="Rectangle 40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299" name="Group 298"/>
              <p:cNvGrpSpPr/>
              <p:nvPr/>
            </p:nvGrpSpPr>
            <p:grpSpPr>
              <a:xfrm>
                <a:off x="327891" y="2248484"/>
                <a:ext cx="4023630" cy="3011563"/>
                <a:chOff x="4596622" y="2188841"/>
                <a:chExt cx="4392541" cy="3287682"/>
              </a:xfrm>
            </p:grpSpPr>
            <p:grpSp>
              <p:nvGrpSpPr>
                <p:cNvPr id="300" name="Group 299"/>
                <p:cNvGrpSpPr/>
                <p:nvPr/>
              </p:nvGrpSpPr>
              <p:grpSpPr>
                <a:xfrm>
                  <a:off x="4596622" y="2194594"/>
                  <a:ext cx="877824" cy="3281929"/>
                  <a:chOff x="3796733" y="2669888"/>
                  <a:chExt cx="877824" cy="3281929"/>
                </a:xfrm>
              </p:grpSpPr>
              <p:sp>
                <p:nvSpPr>
                  <p:cNvPr id="369" name="Rectangle 368"/>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0" name="Rectangle 369"/>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1" name="Rectangle 370"/>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2" name="Rectangle 371"/>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3" name="Rectangle 372"/>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4" name="Rectangle 373"/>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5" name="Rectangle 374"/>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6" name="Rectangle 375"/>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7" name="Rectangle 376"/>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8" name="Rectangle 377"/>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9" name="Rectangle 378"/>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0" name="Rectangle 379"/>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1" name="Rectangle 380"/>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2" name="Rectangle 381"/>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3" name="Rectangle 382"/>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84" name="Rectangle 383"/>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1" name="Group 300"/>
                <p:cNvGrpSpPr/>
                <p:nvPr/>
              </p:nvGrpSpPr>
              <p:grpSpPr>
                <a:xfrm>
                  <a:off x="5474446" y="2188841"/>
                  <a:ext cx="877824" cy="3281929"/>
                  <a:chOff x="3796733" y="2663064"/>
                  <a:chExt cx="877824" cy="3281929"/>
                </a:xfrm>
              </p:grpSpPr>
              <p:sp>
                <p:nvSpPr>
                  <p:cNvPr id="353" name="Rectangle 352"/>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4" name="Rectangle 353"/>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5" name="Rectangle 354"/>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6" name="Rectangle 355"/>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7" name="Rectangle 356"/>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8" name="Rectangle 357"/>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9" name="Rectangle 358"/>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0" name="Rectangle 359"/>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1" name="Rectangle 360"/>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2" name="Rectangle 361"/>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3" name="Rectangle 362"/>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4" name="Rectangle 363"/>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5" name="Rectangle 364"/>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6" name="Rectangle 365"/>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7" name="Rectangle 366"/>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68" name="Rectangle 367"/>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2" name="Group 301"/>
                <p:cNvGrpSpPr/>
                <p:nvPr/>
              </p:nvGrpSpPr>
              <p:grpSpPr>
                <a:xfrm>
                  <a:off x="6353417" y="2188841"/>
                  <a:ext cx="877824" cy="3281929"/>
                  <a:chOff x="3796733" y="2663064"/>
                  <a:chExt cx="877824" cy="3281929"/>
                </a:xfrm>
              </p:grpSpPr>
              <p:sp>
                <p:nvSpPr>
                  <p:cNvPr id="337" name="Rectangle 33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8" name="Rectangle 33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9" name="Rectangle 33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0" name="Rectangle 33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1" name="Rectangle 34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2" name="Rectangle 34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3" name="Rectangle 34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4" name="Rectangle 34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5" name="Rectangle 34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6" name="Rectangle 34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7" name="Rectangle 34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8" name="Rectangle 34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49" name="Rectangle 34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0" name="Rectangle 34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1" name="Rectangle 35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52" name="Rectangle 35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3" name="Group 302"/>
                <p:cNvGrpSpPr/>
                <p:nvPr/>
              </p:nvGrpSpPr>
              <p:grpSpPr>
                <a:xfrm>
                  <a:off x="7233514" y="2188841"/>
                  <a:ext cx="877824" cy="3281929"/>
                  <a:chOff x="3796733" y="2663064"/>
                  <a:chExt cx="877824" cy="3281929"/>
                </a:xfrm>
              </p:grpSpPr>
              <p:sp>
                <p:nvSpPr>
                  <p:cNvPr id="321" name="Rectangle 320"/>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2" name="Rectangle 321"/>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3" name="Rectangle 322"/>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4" name="Rectangle 323"/>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5" name="Rectangle 324"/>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6" name="Rectangle 325"/>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7" name="Rectangle 326"/>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8" name="Rectangle 327"/>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9" name="Rectangle 328"/>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0" name="Rectangle 329"/>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1" name="Rectangle 330"/>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2" name="Rectangle 331"/>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3" name="Rectangle 332"/>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4" name="Rectangle 333"/>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5" name="Rectangle 334"/>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36" name="Rectangle 335"/>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304" name="Group 303"/>
                <p:cNvGrpSpPr/>
                <p:nvPr/>
              </p:nvGrpSpPr>
              <p:grpSpPr>
                <a:xfrm>
                  <a:off x="8111339" y="2193481"/>
                  <a:ext cx="877824" cy="3281929"/>
                  <a:chOff x="3796733" y="2663064"/>
                  <a:chExt cx="877824" cy="3281929"/>
                </a:xfrm>
              </p:grpSpPr>
              <p:sp>
                <p:nvSpPr>
                  <p:cNvPr id="305" name="Rectangle 304"/>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6" name="Rectangle 305"/>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7" name="Rectangle 306"/>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8" name="Rectangle 307"/>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09" name="Rectangle 308"/>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0" name="Rectangle 309"/>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1" name="Rectangle 310"/>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2" name="Rectangle 311"/>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3" name="Rectangle 312"/>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4" name="Rectangle 313"/>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5" name="Rectangle 314"/>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6" name="Rectangle 315"/>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7" name="Rectangle 316"/>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8" name="Rectangle 317"/>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19" name="Rectangle 318"/>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20" name="Rectangle 319"/>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266" name="Group 265"/>
            <p:cNvGrpSpPr/>
            <p:nvPr/>
          </p:nvGrpSpPr>
          <p:grpSpPr>
            <a:xfrm>
              <a:off x="790627" y="2789225"/>
              <a:ext cx="6845406" cy="2386630"/>
              <a:chOff x="790627" y="2789225"/>
              <a:chExt cx="6845406" cy="2386630"/>
            </a:xfrm>
          </p:grpSpPr>
          <p:grpSp>
            <p:nvGrpSpPr>
              <p:cNvPr id="267" name="Group 266"/>
              <p:cNvGrpSpPr/>
              <p:nvPr/>
            </p:nvGrpSpPr>
            <p:grpSpPr>
              <a:xfrm>
                <a:off x="790627" y="2789225"/>
                <a:ext cx="6845406" cy="603078"/>
                <a:chOff x="790627" y="2789225"/>
                <a:chExt cx="6845406" cy="603078"/>
              </a:xfrm>
            </p:grpSpPr>
            <p:sp>
              <p:nvSpPr>
                <p:cNvPr id="285" name="Rectangle 284"/>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6" name="Rectangle 285"/>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7" name="Rectangle 286"/>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8" name="Rectangle 287"/>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89" name="Rectangle 288"/>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0" name="Rectangle 289"/>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1" name="Rectangle 290"/>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2" name="Rectangle 291"/>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3" name="Rectangle 292"/>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4" name="Rectangle 293"/>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5" name="Rectangle 294"/>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6" name="Rectangle 295"/>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97" name="Rectangle 296"/>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273" name="Rectangle 272"/>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74" name="Rectangle 273"/>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13" name="Group 12"/>
          <p:cNvGrpSpPr/>
          <p:nvPr/>
        </p:nvGrpSpPr>
        <p:grpSpPr>
          <a:xfrm>
            <a:off x="8715822" y="2229128"/>
            <a:ext cx="367977" cy="2752911"/>
            <a:chOff x="8735072" y="2229128"/>
            <a:chExt cx="367977" cy="2752911"/>
          </a:xfrm>
        </p:grpSpPr>
        <p:sp>
          <p:nvSpPr>
            <p:cNvPr id="476" name="Rectangle 86"/>
            <p:cNvSpPr>
              <a:spLocks noChangeArrowheads="1"/>
            </p:cNvSpPr>
            <p:nvPr/>
          </p:nvSpPr>
          <p:spPr bwMode="auto">
            <a:xfrm>
              <a:off x="8849453" y="2229128"/>
              <a:ext cx="253596" cy="461665"/>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Y</a:t>
              </a:r>
            </a:p>
            <a:p>
              <a:pPr algn="ctr">
                <a:defRPr/>
              </a:pPr>
              <a:r>
                <a:rPr lang="en-US" sz="800" b="1" dirty="0" smtClean="0">
                  <a:latin typeface="Comic Sans MS" charset="0"/>
                  <a:ea typeface="ＭＳ Ｐゴシック" charset="-128"/>
                </a:rPr>
                <a:t>|</a:t>
              </a:r>
            </a:p>
            <a:p>
              <a:pPr algn="ctr">
                <a:defRPr/>
              </a:pPr>
              <a:r>
                <a:rPr lang="en-US" sz="800" b="1" dirty="0">
                  <a:latin typeface="Comic Sans MS" charset="0"/>
                  <a:ea typeface="ＭＳ Ｐゴシック" charset="-128"/>
                </a:rPr>
                <a:t>V</a:t>
              </a:r>
            </a:p>
          </p:txBody>
        </p:sp>
        <p:sp>
          <p:nvSpPr>
            <p:cNvPr id="478" name="Rectangle 86"/>
            <p:cNvSpPr>
              <a:spLocks noChangeArrowheads="1"/>
            </p:cNvSpPr>
            <p:nvPr/>
          </p:nvSpPr>
          <p:spPr bwMode="auto">
            <a:xfrm>
              <a:off x="8735072" y="2348611"/>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479" name="Rectangle 86"/>
            <p:cNvSpPr>
              <a:spLocks noChangeArrowheads="1"/>
            </p:cNvSpPr>
            <p:nvPr/>
          </p:nvSpPr>
          <p:spPr bwMode="auto">
            <a:xfrm>
              <a:off x="8757816" y="2773971"/>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480" name="Rectangle 86"/>
            <p:cNvSpPr>
              <a:spLocks noChangeArrowheads="1"/>
            </p:cNvSpPr>
            <p:nvPr/>
          </p:nvSpPr>
          <p:spPr bwMode="auto">
            <a:xfrm>
              <a:off x="8750367" y="31528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481" name="Rectangle 86"/>
            <p:cNvSpPr>
              <a:spLocks noChangeArrowheads="1"/>
            </p:cNvSpPr>
            <p:nvPr/>
          </p:nvSpPr>
          <p:spPr bwMode="auto">
            <a:xfrm>
              <a:off x="8748767" y="3550684"/>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482" name="Rectangle 86"/>
            <p:cNvSpPr>
              <a:spLocks noChangeArrowheads="1"/>
            </p:cNvSpPr>
            <p:nvPr/>
          </p:nvSpPr>
          <p:spPr bwMode="auto">
            <a:xfrm>
              <a:off x="8758325" y="394767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483" name="Rectangle 86"/>
            <p:cNvSpPr>
              <a:spLocks noChangeArrowheads="1"/>
            </p:cNvSpPr>
            <p:nvPr/>
          </p:nvSpPr>
          <p:spPr bwMode="auto">
            <a:xfrm>
              <a:off x="8758325" y="4346049"/>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484" name="Rectangle 86"/>
            <p:cNvSpPr>
              <a:spLocks noChangeArrowheads="1"/>
            </p:cNvSpPr>
            <p:nvPr/>
          </p:nvSpPr>
          <p:spPr bwMode="auto">
            <a:xfrm>
              <a:off x="8758325" y="4766595"/>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grpSp>
      <p:grpSp>
        <p:nvGrpSpPr>
          <p:cNvPr id="8" name="Group 7"/>
          <p:cNvGrpSpPr/>
          <p:nvPr/>
        </p:nvGrpSpPr>
        <p:grpSpPr>
          <a:xfrm>
            <a:off x="380480" y="1853238"/>
            <a:ext cx="7972783" cy="406694"/>
            <a:chOff x="380480" y="1853238"/>
            <a:chExt cx="7972783" cy="406694"/>
          </a:xfrm>
        </p:grpSpPr>
        <p:sp>
          <p:nvSpPr>
            <p:cNvPr id="475" name="Rectangle 86"/>
            <p:cNvSpPr>
              <a:spLocks noChangeArrowheads="1"/>
            </p:cNvSpPr>
            <p:nvPr/>
          </p:nvSpPr>
          <p:spPr bwMode="auto">
            <a:xfrm>
              <a:off x="7969824" y="1853238"/>
              <a:ext cx="383439"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&lt;-X</a:t>
              </a:r>
              <a:endParaRPr lang="en-US" sz="800" b="1" dirty="0">
                <a:latin typeface="Comic Sans MS" charset="0"/>
                <a:ea typeface="ＭＳ Ｐゴシック" charset="-128"/>
              </a:endParaRPr>
            </a:p>
          </p:txBody>
        </p:sp>
        <p:sp>
          <p:nvSpPr>
            <p:cNvPr id="477" name="Rectangle 86"/>
            <p:cNvSpPr>
              <a:spLocks noChangeArrowheads="1"/>
            </p:cNvSpPr>
            <p:nvPr/>
          </p:nvSpPr>
          <p:spPr bwMode="auto">
            <a:xfrm>
              <a:off x="8050533" y="2035443"/>
              <a:ext cx="247184"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1</a:t>
              </a:r>
            </a:p>
          </p:txBody>
        </p:sp>
        <p:sp>
          <p:nvSpPr>
            <p:cNvPr id="485" name="Rectangle 86"/>
            <p:cNvSpPr>
              <a:spLocks noChangeArrowheads="1"/>
            </p:cNvSpPr>
            <p:nvPr/>
          </p:nvSpPr>
          <p:spPr bwMode="auto">
            <a:xfrm>
              <a:off x="7648485"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2</a:t>
              </a:r>
              <a:endParaRPr lang="en-US" sz="800" b="1" dirty="0">
                <a:latin typeface="Comic Sans MS" charset="0"/>
                <a:ea typeface="ＭＳ Ｐゴシック" charset="-128"/>
              </a:endParaRPr>
            </a:p>
          </p:txBody>
        </p:sp>
        <p:sp>
          <p:nvSpPr>
            <p:cNvPr id="486" name="Rectangle 86"/>
            <p:cNvSpPr>
              <a:spLocks noChangeArrowheads="1"/>
            </p:cNvSpPr>
            <p:nvPr/>
          </p:nvSpPr>
          <p:spPr bwMode="auto">
            <a:xfrm>
              <a:off x="725302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3</a:t>
              </a:r>
              <a:endParaRPr lang="en-US" sz="800" b="1" dirty="0">
                <a:latin typeface="Comic Sans MS" charset="0"/>
                <a:ea typeface="ＭＳ Ｐゴシック" charset="-128"/>
              </a:endParaRPr>
            </a:p>
          </p:txBody>
        </p:sp>
        <p:sp>
          <p:nvSpPr>
            <p:cNvPr id="487" name="Rectangle 86"/>
            <p:cNvSpPr>
              <a:spLocks noChangeArrowheads="1"/>
            </p:cNvSpPr>
            <p:nvPr/>
          </p:nvSpPr>
          <p:spPr bwMode="auto">
            <a:xfrm>
              <a:off x="6844384"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4</a:t>
              </a:r>
              <a:endParaRPr lang="en-US" sz="800" b="1" dirty="0">
                <a:latin typeface="Comic Sans MS" charset="0"/>
                <a:ea typeface="ＭＳ Ｐゴシック" charset="-128"/>
              </a:endParaRPr>
            </a:p>
          </p:txBody>
        </p:sp>
        <p:sp>
          <p:nvSpPr>
            <p:cNvPr id="488" name="Rectangle 86"/>
            <p:cNvSpPr>
              <a:spLocks noChangeArrowheads="1"/>
            </p:cNvSpPr>
            <p:nvPr/>
          </p:nvSpPr>
          <p:spPr bwMode="auto">
            <a:xfrm>
              <a:off x="6440252"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5</a:t>
              </a:r>
              <a:endParaRPr lang="en-US" sz="800" b="1" dirty="0">
                <a:latin typeface="Comic Sans MS" charset="0"/>
                <a:ea typeface="ＭＳ Ｐゴシック" charset="-128"/>
              </a:endParaRPr>
            </a:p>
          </p:txBody>
        </p:sp>
        <p:sp>
          <p:nvSpPr>
            <p:cNvPr id="489" name="Rectangle 86"/>
            <p:cNvSpPr>
              <a:spLocks noChangeArrowheads="1"/>
            </p:cNvSpPr>
            <p:nvPr/>
          </p:nvSpPr>
          <p:spPr bwMode="auto">
            <a:xfrm>
              <a:off x="6038203"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6</a:t>
              </a:r>
              <a:endParaRPr lang="en-US" sz="800" b="1" dirty="0">
                <a:latin typeface="Comic Sans MS" charset="0"/>
                <a:ea typeface="ＭＳ Ｐゴシック" charset="-128"/>
              </a:endParaRPr>
            </a:p>
          </p:txBody>
        </p:sp>
        <p:sp>
          <p:nvSpPr>
            <p:cNvPr id="490" name="Rectangle 86"/>
            <p:cNvSpPr>
              <a:spLocks noChangeArrowheads="1"/>
            </p:cNvSpPr>
            <p:nvPr/>
          </p:nvSpPr>
          <p:spPr bwMode="auto">
            <a:xfrm>
              <a:off x="5629949" y="2033040"/>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7</a:t>
              </a:r>
              <a:endParaRPr lang="en-US" sz="800" b="1" dirty="0">
                <a:latin typeface="Comic Sans MS" charset="0"/>
                <a:ea typeface="ＭＳ Ｐゴシック" charset="-128"/>
              </a:endParaRPr>
            </a:p>
          </p:txBody>
        </p:sp>
        <p:sp>
          <p:nvSpPr>
            <p:cNvPr id="491" name="Rectangle 86"/>
            <p:cNvSpPr>
              <a:spLocks noChangeArrowheads="1"/>
            </p:cNvSpPr>
            <p:nvPr/>
          </p:nvSpPr>
          <p:spPr bwMode="auto">
            <a:xfrm>
              <a:off x="5227176" y="2033162"/>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8</a:t>
              </a:r>
              <a:endParaRPr lang="en-US" sz="800" b="1" dirty="0">
                <a:latin typeface="Comic Sans MS" charset="0"/>
                <a:ea typeface="ＭＳ Ｐゴシック" charset="-128"/>
              </a:endParaRPr>
            </a:p>
          </p:txBody>
        </p:sp>
        <p:sp>
          <p:nvSpPr>
            <p:cNvPr id="492" name="Rectangle 86"/>
            <p:cNvSpPr>
              <a:spLocks noChangeArrowheads="1"/>
            </p:cNvSpPr>
            <p:nvPr/>
          </p:nvSpPr>
          <p:spPr bwMode="auto">
            <a:xfrm>
              <a:off x="4840407" y="2035443"/>
              <a:ext cx="247184"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9</a:t>
              </a:r>
              <a:endParaRPr lang="en-US" sz="800" b="1" dirty="0">
                <a:latin typeface="Comic Sans MS" charset="0"/>
                <a:ea typeface="ＭＳ Ｐゴシック" charset="-128"/>
              </a:endParaRPr>
            </a:p>
          </p:txBody>
        </p:sp>
        <p:sp>
          <p:nvSpPr>
            <p:cNvPr id="493" name="Rectangle 86"/>
            <p:cNvSpPr>
              <a:spLocks noChangeArrowheads="1"/>
            </p:cNvSpPr>
            <p:nvPr/>
          </p:nvSpPr>
          <p:spPr bwMode="auto">
            <a:xfrm>
              <a:off x="4404110"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10</a:t>
              </a:r>
              <a:endParaRPr lang="en-US" sz="800" b="1" dirty="0">
                <a:latin typeface="Comic Sans MS" charset="0"/>
                <a:ea typeface="ＭＳ Ｐゴシック" charset="-128"/>
              </a:endParaRPr>
            </a:p>
          </p:txBody>
        </p:sp>
        <p:sp>
          <p:nvSpPr>
            <p:cNvPr id="494" name="Rectangle 86"/>
            <p:cNvSpPr>
              <a:spLocks noChangeArrowheads="1"/>
            </p:cNvSpPr>
            <p:nvPr/>
          </p:nvSpPr>
          <p:spPr bwMode="auto">
            <a:xfrm>
              <a:off x="3995646" y="2033040"/>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11</a:t>
              </a:r>
              <a:endParaRPr lang="en-US" sz="800" b="1" dirty="0">
                <a:latin typeface="Comic Sans MS" charset="0"/>
                <a:ea typeface="ＭＳ Ｐゴシック" charset="-128"/>
              </a:endParaRPr>
            </a:p>
          </p:txBody>
        </p:sp>
        <p:sp>
          <p:nvSpPr>
            <p:cNvPr id="495" name="Rectangle 86"/>
            <p:cNvSpPr>
              <a:spLocks noChangeArrowheads="1"/>
            </p:cNvSpPr>
            <p:nvPr/>
          </p:nvSpPr>
          <p:spPr bwMode="auto">
            <a:xfrm>
              <a:off x="3593597" y="2042734"/>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12</a:t>
              </a:r>
              <a:endParaRPr lang="en-US" sz="800" b="1" dirty="0">
                <a:latin typeface="Comic Sans MS" charset="0"/>
                <a:ea typeface="ＭＳ Ｐゴシック" charset="-128"/>
              </a:endParaRPr>
            </a:p>
          </p:txBody>
        </p:sp>
        <p:sp>
          <p:nvSpPr>
            <p:cNvPr id="496" name="Rectangle 86"/>
            <p:cNvSpPr>
              <a:spLocks noChangeArrowheads="1"/>
            </p:cNvSpPr>
            <p:nvPr/>
          </p:nvSpPr>
          <p:spPr bwMode="auto">
            <a:xfrm>
              <a:off x="319813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13</a:t>
              </a:r>
              <a:endParaRPr lang="en-US" sz="800" b="1" dirty="0">
                <a:latin typeface="Comic Sans MS" charset="0"/>
                <a:ea typeface="ＭＳ Ｐゴシック" charset="-128"/>
              </a:endParaRPr>
            </a:p>
          </p:txBody>
        </p:sp>
        <p:sp>
          <p:nvSpPr>
            <p:cNvPr id="497" name="Rectangle 86"/>
            <p:cNvSpPr>
              <a:spLocks noChangeArrowheads="1"/>
            </p:cNvSpPr>
            <p:nvPr/>
          </p:nvSpPr>
          <p:spPr bwMode="auto">
            <a:xfrm>
              <a:off x="2789496"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14</a:t>
              </a:r>
              <a:endParaRPr lang="en-US" sz="800" b="1" dirty="0">
                <a:latin typeface="Comic Sans MS" charset="0"/>
                <a:ea typeface="ＭＳ Ｐゴシック" charset="-128"/>
              </a:endParaRPr>
            </a:p>
          </p:txBody>
        </p:sp>
        <p:sp>
          <p:nvSpPr>
            <p:cNvPr id="498" name="Rectangle 86"/>
            <p:cNvSpPr>
              <a:spLocks noChangeArrowheads="1"/>
            </p:cNvSpPr>
            <p:nvPr/>
          </p:nvSpPr>
          <p:spPr bwMode="auto">
            <a:xfrm>
              <a:off x="2385364"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15</a:t>
              </a:r>
              <a:endParaRPr lang="en-US" sz="800" b="1" dirty="0">
                <a:latin typeface="Comic Sans MS" charset="0"/>
                <a:ea typeface="ＭＳ Ｐゴシック" charset="-128"/>
              </a:endParaRPr>
            </a:p>
          </p:txBody>
        </p:sp>
        <p:sp>
          <p:nvSpPr>
            <p:cNvPr id="499" name="Rectangle 86"/>
            <p:cNvSpPr>
              <a:spLocks noChangeArrowheads="1"/>
            </p:cNvSpPr>
            <p:nvPr/>
          </p:nvSpPr>
          <p:spPr bwMode="auto">
            <a:xfrm>
              <a:off x="1983315"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16</a:t>
              </a:r>
              <a:endParaRPr lang="en-US" sz="800" b="1" dirty="0">
                <a:latin typeface="Comic Sans MS" charset="0"/>
                <a:ea typeface="ＭＳ Ｐゴシック" charset="-128"/>
              </a:endParaRPr>
            </a:p>
          </p:txBody>
        </p:sp>
        <p:sp>
          <p:nvSpPr>
            <p:cNvPr id="500" name="Rectangle 86"/>
            <p:cNvSpPr>
              <a:spLocks noChangeArrowheads="1"/>
            </p:cNvSpPr>
            <p:nvPr/>
          </p:nvSpPr>
          <p:spPr bwMode="auto">
            <a:xfrm>
              <a:off x="1575061" y="2042085"/>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17</a:t>
              </a:r>
              <a:endParaRPr lang="en-US" sz="800" b="1" dirty="0">
                <a:latin typeface="Comic Sans MS" charset="0"/>
                <a:ea typeface="ＭＳ Ｐゴシック" charset="-128"/>
              </a:endParaRPr>
            </a:p>
          </p:txBody>
        </p:sp>
        <p:sp>
          <p:nvSpPr>
            <p:cNvPr id="501" name="Rectangle 86"/>
            <p:cNvSpPr>
              <a:spLocks noChangeArrowheads="1"/>
            </p:cNvSpPr>
            <p:nvPr/>
          </p:nvSpPr>
          <p:spPr bwMode="auto">
            <a:xfrm>
              <a:off x="1172288" y="2042207"/>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18</a:t>
              </a:r>
              <a:endParaRPr lang="en-US" sz="800" b="1" dirty="0">
                <a:latin typeface="Comic Sans MS" charset="0"/>
                <a:ea typeface="ＭＳ Ｐゴシック" charset="-128"/>
              </a:endParaRPr>
            </a:p>
          </p:txBody>
        </p:sp>
        <p:sp>
          <p:nvSpPr>
            <p:cNvPr id="502" name="Rectangle 86"/>
            <p:cNvSpPr>
              <a:spLocks noChangeArrowheads="1"/>
            </p:cNvSpPr>
            <p:nvPr/>
          </p:nvSpPr>
          <p:spPr bwMode="auto">
            <a:xfrm>
              <a:off x="785519" y="2044488"/>
              <a:ext cx="309701" cy="215444"/>
            </a:xfrm>
            <a:prstGeom prst="rect">
              <a:avLst/>
            </a:prstGeom>
            <a:noFill/>
            <a:ln w="9525">
              <a:noFill/>
              <a:miter lim="800000"/>
              <a:headEnd/>
              <a:tailEnd/>
            </a:ln>
          </p:spPr>
          <p:txBody>
            <a:bodyPr wrap="none">
              <a:spAutoFit/>
            </a:bodyPr>
            <a:lstStyle/>
            <a:p>
              <a:pPr algn="ctr">
                <a:defRPr/>
              </a:pPr>
              <a:r>
                <a:rPr lang="en-US" sz="800" b="1" dirty="0" smtClean="0">
                  <a:latin typeface="Comic Sans MS" charset="0"/>
                  <a:ea typeface="ＭＳ Ｐゴシック" charset="-128"/>
                </a:rPr>
                <a:t>19</a:t>
              </a:r>
              <a:endParaRPr lang="en-US" sz="800" b="1" dirty="0">
                <a:latin typeface="Comic Sans MS" charset="0"/>
                <a:ea typeface="ＭＳ Ｐゴシック" charset="-128"/>
              </a:endParaRPr>
            </a:p>
          </p:txBody>
        </p:sp>
        <p:sp>
          <p:nvSpPr>
            <p:cNvPr id="503" name="Rectangle 86"/>
            <p:cNvSpPr>
              <a:spLocks noChangeArrowheads="1"/>
            </p:cNvSpPr>
            <p:nvPr/>
          </p:nvSpPr>
          <p:spPr bwMode="auto">
            <a:xfrm>
              <a:off x="380480" y="2042085"/>
              <a:ext cx="309701" cy="215444"/>
            </a:xfrm>
            <a:prstGeom prst="rect">
              <a:avLst/>
            </a:prstGeom>
            <a:noFill/>
            <a:ln w="9525">
              <a:noFill/>
              <a:miter lim="800000"/>
              <a:headEnd/>
              <a:tailEnd/>
            </a:ln>
          </p:spPr>
          <p:txBody>
            <a:bodyPr wrap="none">
              <a:spAutoFit/>
            </a:bodyPr>
            <a:lstStyle/>
            <a:p>
              <a:pPr algn="ctr">
                <a:defRPr/>
              </a:pPr>
              <a:r>
                <a:rPr lang="en-US" sz="800" b="1" dirty="0">
                  <a:latin typeface="Comic Sans MS" charset="0"/>
                  <a:ea typeface="ＭＳ Ｐゴシック" charset="-128"/>
                </a:rPr>
                <a:t>2</a:t>
              </a:r>
              <a:r>
                <a:rPr lang="en-US" sz="800" b="1" dirty="0" smtClean="0">
                  <a:latin typeface="Comic Sans MS" charset="0"/>
                  <a:ea typeface="ＭＳ Ｐゴシック" charset="-128"/>
                </a:rPr>
                <a:t>0</a:t>
              </a:r>
              <a:endParaRPr lang="en-US" sz="800" b="1" dirty="0">
                <a:latin typeface="Comic Sans MS" charset="0"/>
                <a:ea typeface="ＭＳ Ｐゴシック" charset="-128"/>
              </a:endParaRPr>
            </a:p>
          </p:txBody>
        </p:sp>
      </p:grpSp>
      <p:grpSp>
        <p:nvGrpSpPr>
          <p:cNvPr id="504" name="Group 503"/>
          <p:cNvGrpSpPr/>
          <p:nvPr/>
        </p:nvGrpSpPr>
        <p:grpSpPr>
          <a:xfrm>
            <a:off x="330163" y="2250756"/>
            <a:ext cx="8427151" cy="3040494"/>
            <a:chOff x="327891" y="2248484"/>
            <a:chExt cx="8427151" cy="3040494"/>
          </a:xfrm>
        </p:grpSpPr>
        <p:grpSp>
          <p:nvGrpSpPr>
            <p:cNvPr id="505" name="Group 504"/>
            <p:cNvGrpSpPr/>
            <p:nvPr/>
          </p:nvGrpSpPr>
          <p:grpSpPr>
            <a:xfrm>
              <a:off x="328753" y="2253108"/>
              <a:ext cx="8426289" cy="3035870"/>
              <a:chOff x="328753" y="2253108"/>
              <a:chExt cx="8426289" cy="3035870"/>
            </a:xfrm>
          </p:grpSpPr>
          <p:sp>
            <p:nvSpPr>
              <p:cNvPr id="696" name="Rectangle 695"/>
              <p:cNvSpPr>
                <a:spLocks noChangeAspect="1"/>
              </p:cNvSpPr>
              <p:nvPr/>
            </p:nvSpPr>
            <p:spPr bwMode="auto">
              <a:xfrm>
                <a:off x="328753" y="2253108"/>
                <a:ext cx="8408838" cy="3015371"/>
              </a:xfrm>
              <a:prstGeom prst="rect">
                <a:avLst/>
              </a:prstGeom>
              <a:solidFill>
                <a:schemeClr val="bg1">
                  <a:lumMod val="95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7" name="Rectangle 696"/>
              <p:cNvSpPr>
                <a:spLocks/>
              </p:cNvSpPr>
              <p:nvPr/>
            </p:nvSpPr>
            <p:spPr bwMode="auto">
              <a:xfrm>
                <a:off x="328753" y="3767892"/>
                <a:ext cx="417830" cy="402050"/>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8" name="Rectangle 697"/>
              <p:cNvSpPr>
                <a:spLocks/>
              </p:cNvSpPr>
              <p:nvPr/>
            </p:nvSpPr>
            <p:spPr bwMode="auto">
              <a:xfrm>
                <a:off x="8379062" y="3760793"/>
                <a:ext cx="358570" cy="1511433"/>
              </a:xfrm>
              <a:prstGeom prst="rect">
                <a:avLst/>
              </a:prstGeom>
              <a:solidFill>
                <a:schemeClr val="tx1"/>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0" name="Rectangle 699"/>
              <p:cNvSpPr>
                <a:spLocks/>
              </p:cNvSpPr>
              <p:nvPr/>
            </p:nvSpPr>
            <p:spPr bwMode="auto">
              <a:xfrm>
                <a:off x="8720223" y="2459682"/>
                <a:ext cx="34819" cy="1206149"/>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9" name="Rectangle 698"/>
              <p:cNvSpPr>
                <a:spLocks/>
              </p:cNvSpPr>
              <p:nvPr/>
            </p:nvSpPr>
            <p:spPr bwMode="auto">
              <a:xfrm rot="5400000">
                <a:off x="7359862" y="4645480"/>
                <a:ext cx="33504" cy="1253491"/>
              </a:xfrm>
              <a:prstGeom prst="rect">
                <a:avLst/>
              </a:prstGeom>
              <a:solidFill>
                <a:schemeClr val="accent1">
                  <a:lumMod val="20000"/>
                  <a:lumOff val="80000"/>
                </a:schemeClr>
              </a:solidFill>
              <a:ln w="158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06" name="Group 505"/>
            <p:cNvGrpSpPr/>
            <p:nvPr/>
          </p:nvGrpSpPr>
          <p:grpSpPr>
            <a:xfrm>
              <a:off x="327891" y="2248484"/>
              <a:ext cx="8047260" cy="3014794"/>
              <a:chOff x="327891" y="2248484"/>
              <a:chExt cx="8047260" cy="3014794"/>
            </a:xfrm>
          </p:grpSpPr>
          <p:grpSp>
            <p:nvGrpSpPr>
              <p:cNvPr id="524" name="Group 523"/>
              <p:cNvGrpSpPr/>
              <p:nvPr/>
            </p:nvGrpSpPr>
            <p:grpSpPr>
              <a:xfrm>
                <a:off x="4351521" y="2252734"/>
                <a:ext cx="4023630" cy="3010544"/>
                <a:chOff x="4596622" y="2188841"/>
                <a:chExt cx="4392541" cy="3286569"/>
              </a:xfrm>
            </p:grpSpPr>
            <p:grpSp>
              <p:nvGrpSpPr>
                <p:cNvPr id="611" name="Group 610"/>
                <p:cNvGrpSpPr/>
                <p:nvPr/>
              </p:nvGrpSpPr>
              <p:grpSpPr>
                <a:xfrm>
                  <a:off x="4596622" y="2194594"/>
                  <a:ext cx="877824" cy="3275105"/>
                  <a:chOff x="3796733" y="2669888"/>
                  <a:chExt cx="877824" cy="3275105"/>
                </a:xfrm>
              </p:grpSpPr>
              <p:sp>
                <p:nvSpPr>
                  <p:cNvPr id="680" name="Rectangle 679"/>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1" name="Rectangle 680"/>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2" name="Rectangle 681"/>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3" name="Rectangle 682"/>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4" name="Rectangle 683"/>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5" name="Rectangle 684"/>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6" name="Rectangle 685"/>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7" name="Rectangle 686"/>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8" name="Rectangle 687"/>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89" name="Rectangle 688"/>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0" name="Rectangle 689"/>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1" name="Rectangle 690"/>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2" name="Rectangle 691"/>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3" name="Rectangle 692"/>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4" name="Rectangle 693"/>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95" name="Rectangle 694"/>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2" name="Group 611"/>
                <p:cNvGrpSpPr/>
                <p:nvPr/>
              </p:nvGrpSpPr>
              <p:grpSpPr>
                <a:xfrm>
                  <a:off x="5474446" y="2188841"/>
                  <a:ext cx="877824" cy="3281929"/>
                  <a:chOff x="3796733" y="2663064"/>
                  <a:chExt cx="877824" cy="3281929"/>
                </a:xfrm>
              </p:grpSpPr>
              <p:sp>
                <p:nvSpPr>
                  <p:cNvPr id="664" name="Rectangle 663"/>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5" name="Rectangle 664"/>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6" name="Rectangle 665"/>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7" name="Rectangle 666"/>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8" name="Rectangle 667"/>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9" name="Rectangle 668"/>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0" name="Rectangle 669"/>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1" name="Rectangle 670"/>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2" name="Rectangle 671"/>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3" name="Rectangle 672"/>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4" name="Rectangle 673"/>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5" name="Rectangle 674"/>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6" name="Rectangle 675"/>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7" name="Rectangle 676"/>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8" name="Rectangle 677"/>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79" name="Rectangle 678"/>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3" name="Group 612"/>
                <p:cNvGrpSpPr/>
                <p:nvPr/>
              </p:nvGrpSpPr>
              <p:grpSpPr>
                <a:xfrm>
                  <a:off x="6353417" y="2188841"/>
                  <a:ext cx="877824" cy="3281929"/>
                  <a:chOff x="3796733" y="2663064"/>
                  <a:chExt cx="877824" cy="3281929"/>
                </a:xfrm>
              </p:grpSpPr>
              <p:sp>
                <p:nvSpPr>
                  <p:cNvPr id="648" name="Rectangle 647"/>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9" name="Rectangle 648"/>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0" name="Rectangle 649"/>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1" name="Rectangle 650"/>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2" name="Rectangle 651"/>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3" name="Rectangle 652"/>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4" name="Rectangle 653"/>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5" name="Rectangle 654"/>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6" name="Rectangle 655"/>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7" name="Rectangle 656"/>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8" name="Rectangle 657"/>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59" name="Rectangle 658"/>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0" name="Rectangle 659"/>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1" name="Rectangle 660"/>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2" name="Rectangle 661"/>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3" name="Rectangle 662"/>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4" name="Group 613"/>
                <p:cNvGrpSpPr/>
                <p:nvPr/>
              </p:nvGrpSpPr>
              <p:grpSpPr>
                <a:xfrm>
                  <a:off x="7233514" y="2188841"/>
                  <a:ext cx="877824" cy="3281929"/>
                  <a:chOff x="3796733" y="2663064"/>
                  <a:chExt cx="877824" cy="3281929"/>
                </a:xfrm>
              </p:grpSpPr>
              <p:sp>
                <p:nvSpPr>
                  <p:cNvPr id="632" name="Rectangle 631"/>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3" name="Rectangle 632"/>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4" name="Rectangle 633"/>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5" name="Rectangle 634"/>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6" name="Rectangle 635"/>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7" name="Rectangle 636"/>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8" name="Rectangle 637"/>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9" name="Rectangle 638"/>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0" name="Rectangle 639"/>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1" name="Rectangle 640"/>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2" name="Rectangle 641"/>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3" name="Rectangle 642"/>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4" name="Rectangle 643"/>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5" name="Rectangle 644"/>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6" name="Rectangle 645"/>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47" name="Rectangle 646"/>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615" name="Group 614"/>
                <p:cNvGrpSpPr/>
                <p:nvPr/>
              </p:nvGrpSpPr>
              <p:grpSpPr>
                <a:xfrm>
                  <a:off x="8111339" y="2193481"/>
                  <a:ext cx="877824" cy="3281929"/>
                  <a:chOff x="3796733" y="2663064"/>
                  <a:chExt cx="877824" cy="3281929"/>
                </a:xfrm>
              </p:grpSpPr>
              <p:sp>
                <p:nvSpPr>
                  <p:cNvPr id="616" name="Rectangle 615"/>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7" name="Rectangle 616"/>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8" name="Rectangle 617"/>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9" name="Rectangle 618"/>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0" name="Rectangle 619"/>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1" name="Rectangle 620"/>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2" name="Rectangle 621"/>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3" name="Rectangle 622"/>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4" name="Rectangle 623"/>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5" name="Rectangle 624"/>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6" name="Rectangle 625"/>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7" name="Rectangle 626"/>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8" name="Rectangle 627"/>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9" name="Rectangle 628"/>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0" name="Rectangle 629"/>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1" name="Rectangle 630"/>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nvGrpSpPr>
              <p:cNvPr id="525" name="Group 524"/>
              <p:cNvGrpSpPr/>
              <p:nvPr/>
            </p:nvGrpSpPr>
            <p:grpSpPr>
              <a:xfrm>
                <a:off x="327891" y="2248484"/>
                <a:ext cx="4023630" cy="3011563"/>
                <a:chOff x="4596622" y="2188841"/>
                <a:chExt cx="4392541" cy="3287682"/>
              </a:xfrm>
            </p:grpSpPr>
            <p:grpSp>
              <p:nvGrpSpPr>
                <p:cNvPr id="526" name="Group 525"/>
                <p:cNvGrpSpPr/>
                <p:nvPr/>
              </p:nvGrpSpPr>
              <p:grpSpPr>
                <a:xfrm>
                  <a:off x="4596622" y="2194594"/>
                  <a:ext cx="877824" cy="3281929"/>
                  <a:chOff x="3796733" y="2669888"/>
                  <a:chExt cx="877824" cy="3281929"/>
                </a:xfrm>
              </p:grpSpPr>
              <p:sp>
                <p:nvSpPr>
                  <p:cNvPr id="595" name="Rectangle 594"/>
                  <p:cNvSpPr>
                    <a:spLocks/>
                  </p:cNvSpPr>
                  <p:nvPr/>
                </p:nvSpPr>
                <p:spPr bwMode="auto">
                  <a:xfrm rot="5400000">
                    <a:off x="3796733"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6" name="Rectangle 595"/>
                  <p:cNvSpPr>
                    <a:spLocks/>
                  </p:cNvSpPr>
                  <p:nvPr/>
                </p:nvSpPr>
                <p:spPr bwMode="auto">
                  <a:xfrm rot="5400000">
                    <a:off x="4235645" y="398498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7" name="Rectangle 596"/>
                  <p:cNvSpPr>
                    <a:spLocks/>
                  </p:cNvSpPr>
                  <p:nvPr/>
                </p:nvSpPr>
                <p:spPr bwMode="auto">
                  <a:xfrm rot="5400000">
                    <a:off x="3796733"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8" name="Rectangle 597"/>
                  <p:cNvSpPr>
                    <a:spLocks/>
                  </p:cNvSpPr>
                  <p:nvPr/>
                </p:nvSpPr>
                <p:spPr bwMode="auto">
                  <a:xfrm rot="5400000">
                    <a:off x="4235645" y="441726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9" name="Rectangle 598"/>
                  <p:cNvSpPr>
                    <a:spLocks/>
                  </p:cNvSpPr>
                  <p:nvPr/>
                </p:nvSpPr>
                <p:spPr bwMode="auto">
                  <a:xfrm rot="5400000">
                    <a:off x="3796733"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0" name="Rectangle 599"/>
                  <p:cNvSpPr>
                    <a:spLocks/>
                  </p:cNvSpPr>
                  <p:nvPr/>
                </p:nvSpPr>
                <p:spPr bwMode="auto">
                  <a:xfrm rot="5400000">
                    <a:off x="4235645" y="485434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1" name="Rectangle 600"/>
                  <p:cNvSpPr>
                    <a:spLocks/>
                  </p:cNvSpPr>
                  <p:nvPr/>
                </p:nvSpPr>
                <p:spPr bwMode="auto">
                  <a:xfrm rot="5400000">
                    <a:off x="3796733"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2" name="Rectangle 601"/>
                  <p:cNvSpPr>
                    <a:spLocks/>
                  </p:cNvSpPr>
                  <p:nvPr/>
                </p:nvSpPr>
                <p:spPr bwMode="auto">
                  <a:xfrm rot="5400000">
                    <a:off x="4235645" y="529344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3" name="Rectangle 602"/>
                  <p:cNvSpPr>
                    <a:spLocks/>
                  </p:cNvSpPr>
                  <p:nvPr/>
                </p:nvSpPr>
                <p:spPr bwMode="auto">
                  <a:xfrm rot="5400000">
                    <a:off x="3796733"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4" name="Rectangle 603"/>
                  <p:cNvSpPr>
                    <a:spLocks/>
                  </p:cNvSpPr>
                  <p:nvPr/>
                </p:nvSpPr>
                <p:spPr bwMode="auto">
                  <a:xfrm rot="5400000">
                    <a:off x="4235645" y="266988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5" name="Rectangle 604"/>
                  <p:cNvSpPr>
                    <a:spLocks/>
                  </p:cNvSpPr>
                  <p:nvPr/>
                </p:nvSpPr>
                <p:spPr bwMode="auto">
                  <a:xfrm rot="5400000">
                    <a:off x="3796733"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6" name="Rectangle 605"/>
                  <p:cNvSpPr>
                    <a:spLocks/>
                  </p:cNvSpPr>
                  <p:nvPr/>
                </p:nvSpPr>
                <p:spPr bwMode="auto">
                  <a:xfrm rot="5400000">
                    <a:off x="4235645" y="3108993"/>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7" name="Rectangle 606"/>
                  <p:cNvSpPr>
                    <a:spLocks/>
                  </p:cNvSpPr>
                  <p:nvPr/>
                </p:nvSpPr>
                <p:spPr bwMode="auto">
                  <a:xfrm rot="5400000">
                    <a:off x="3796733"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8" name="Rectangle 607"/>
                  <p:cNvSpPr>
                    <a:spLocks/>
                  </p:cNvSpPr>
                  <p:nvPr/>
                </p:nvSpPr>
                <p:spPr bwMode="auto">
                  <a:xfrm rot="5400000">
                    <a:off x="4235645" y="3546072"/>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9" name="Rectangle 608"/>
                  <p:cNvSpPr>
                    <a:spLocks/>
                  </p:cNvSpPr>
                  <p:nvPr/>
                </p:nvSpPr>
                <p:spPr bwMode="auto">
                  <a:xfrm rot="5400000">
                    <a:off x="3906461"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10" name="Rectangle 609"/>
                  <p:cNvSpPr>
                    <a:spLocks/>
                  </p:cNvSpPr>
                  <p:nvPr/>
                </p:nvSpPr>
                <p:spPr bwMode="auto">
                  <a:xfrm rot="5400000">
                    <a:off x="4345373" y="5622633"/>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27" name="Group 526"/>
                <p:cNvGrpSpPr/>
                <p:nvPr/>
              </p:nvGrpSpPr>
              <p:grpSpPr>
                <a:xfrm>
                  <a:off x="5474446" y="2188841"/>
                  <a:ext cx="877824" cy="3281929"/>
                  <a:chOff x="3796733" y="2663064"/>
                  <a:chExt cx="877824" cy="3281929"/>
                </a:xfrm>
              </p:grpSpPr>
              <p:sp>
                <p:nvSpPr>
                  <p:cNvPr id="579" name="Rectangle 578"/>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0" name="Rectangle 579"/>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1" name="Rectangle 580"/>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2" name="Rectangle 581"/>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3" name="Rectangle 582"/>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4" name="Rectangle 583"/>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5" name="Rectangle 584"/>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6" name="Rectangle 585"/>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7" name="Rectangle 586"/>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8" name="Rectangle 587"/>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89" name="Rectangle 588"/>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0" name="Rectangle 589"/>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1" name="Rectangle 590"/>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2" name="Rectangle 591"/>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3" name="Rectangle 592"/>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4" name="Rectangle 593"/>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28" name="Group 527"/>
                <p:cNvGrpSpPr/>
                <p:nvPr/>
              </p:nvGrpSpPr>
              <p:grpSpPr>
                <a:xfrm>
                  <a:off x="6353417" y="2188841"/>
                  <a:ext cx="877824" cy="3281929"/>
                  <a:chOff x="3796733" y="2663064"/>
                  <a:chExt cx="877824" cy="3281929"/>
                </a:xfrm>
              </p:grpSpPr>
              <p:sp>
                <p:nvSpPr>
                  <p:cNvPr id="563" name="Rectangle 562"/>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4" name="Rectangle 563"/>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5" name="Rectangle 564"/>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6" name="Rectangle 565"/>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7" name="Rectangle 566"/>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8" name="Rectangle 567"/>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9" name="Rectangle 568"/>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0" name="Rectangle 569"/>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1" name="Rectangle 570"/>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2" name="Rectangle 571"/>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3" name="Rectangle 572"/>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4" name="Rectangle 573"/>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5" name="Rectangle 574"/>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6" name="Rectangle 575"/>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7" name="Rectangle 576"/>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78" name="Rectangle 577"/>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29" name="Group 528"/>
                <p:cNvGrpSpPr/>
                <p:nvPr/>
              </p:nvGrpSpPr>
              <p:grpSpPr>
                <a:xfrm>
                  <a:off x="7233514" y="2188841"/>
                  <a:ext cx="877824" cy="3281929"/>
                  <a:chOff x="3796733" y="2663064"/>
                  <a:chExt cx="877824" cy="3281929"/>
                </a:xfrm>
              </p:grpSpPr>
              <p:sp>
                <p:nvSpPr>
                  <p:cNvPr id="547" name="Rectangle 546"/>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8" name="Rectangle 547"/>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9" name="Rectangle 548"/>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0" name="Rectangle 549"/>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1" name="Rectangle 550"/>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2" name="Rectangle 551"/>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3" name="Rectangle 552"/>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4" name="Rectangle 553"/>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5" name="Rectangle 554"/>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6" name="Rectangle 555"/>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7" name="Rectangle 556"/>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8" name="Rectangle 557"/>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9" name="Rectangle 558"/>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0" name="Rectangle 559"/>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1" name="Rectangle 560"/>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2" name="Rectangle 561"/>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nvGrpSpPr>
                <p:cNvPr id="530" name="Group 529"/>
                <p:cNvGrpSpPr/>
                <p:nvPr/>
              </p:nvGrpSpPr>
              <p:grpSpPr>
                <a:xfrm>
                  <a:off x="8111339" y="2193481"/>
                  <a:ext cx="877824" cy="3281929"/>
                  <a:chOff x="3796733" y="2663064"/>
                  <a:chExt cx="877824" cy="3281929"/>
                </a:xfrm>
              </p:grpSpPr>
              <p:sp>
                <p:nvSpPr>
                  <p:cNvPr id="531" name="Rectangle 530"/>
                  <p:cNvSpPr>
                    <a:spLocks/>
                  </p:cNvSpPr>
                  <p:nvPr/>
                </p:nvSpPr>
                <p:spPr bwMode="auto">
                  <a:xfrm rot="5400000">
                    <a:off x="3796733"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2" name="Rectangle 531"/>
                  <p:cNvSpPr>
                    <a:spLocks/>
                  </p:cNvSpPr>
                  <p:nvPr/>
                </p:nvSpPr>
                <p:spPr bwMode="auto">
                  <a:xfrm rot="5400000">
                    <a:off x="4235645" y="397816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3" name="Rectangle 532"/>
                  <p:cNvSpPr>
                    <a:spLocks/>
                  </p:cNvSpPr>
                  <p:nvPr/>
                </p:nvSpPr>
                <p:spPr bwMode="auto">
                  <a:xfrm rot="5400000">
                    <a:off x="3796733"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4" name="Rectangle 533"/>
                  <p:cNvSpPr>
                    <a:spLocks/>
                  </p:cNvSpPr>
                  <p:nvPr/>
                </p:nvSpPr>
                <p:spPr bwMode="auto">
                  <a:xfrm rot="5400000">
                    <a:off x="4235645" y="4410441"/>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5" name="Rectangle 534"/>
                  <p:cNvSpPr>
                    <a:spLocks/>
                  </p:cNvSpPr>
                  <p:nvPr/>
                </p:nvSpPr>
                <p:spPr bwMode="auto">
                  <a:xfrm rot="5400000">
                    <a:off x="3796733"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6" name="Rectangle 535"/>
                  <p:cNvSpPr>
                    <a:spLocks/>
                  </p:cNvSpPr>
                  <p:nvPr/>
                </p:nvSpPr>
                <p:spPr bwMode="auto">
                  <a:xfrm rot="5400000">
                    <a:off x="4235645" y="4847520"/>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7" name="Rectangle 536"/>
                  <p:cNvSpPr>
                    <a:spLocks/>
                  </p:cNvSpPr>
                  <p:nvPr/>
                </p:nvSpPr>
                <p:spPr bwMode="auto">
                  <a:xfrm rot="5400000">
                    <a:off x="3796733"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8" name="Rectangle 537"/>
                  <p:cNvSpPr>
                    <a:spLocks/>
                  </p:cNvSpPr>
                  <p:nvPr/>
                </p:nvSpPr>
                <p:spPr bwMode="auto">
                  <a:xfrm rot="5400000">
                    <a:off x="4235645" y="5286625"/>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39" name="Rectangle 538"/>
                  <p:cNvSpPr>
                    <a:spLocks/>
                  </p:cNvSpPr>
                  <p:nvPr/>
                </p:nvSpPr>
                <p:spPr bwMode="auto">
                  <a:xfrm rot="5400000">
                    <a:off x="3796733"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0" name="Rectangle 539"/>
                  <p:cNvSpPr>
                    <a:spLocks/>
                  </p:cNvSpPr>
                  <p:nvPr/>
                </p:nvSpPr>
                <p:spPr bwMode="auto">
                  <a:xfrm rot="5400000">
                    <a:off x="4235645" y="2663064"/>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1" name="Rectangle 540"/>
                  <p:cNvSpPr>
                    <a:spLocks/>
                  </p:cNvSpPr>
                  <p:nvPr/>
                </p:nvSpPr>
                <p:spPr bwMode="auto">
                  <a:xfrm rot="5400000">
                    <a:off x="3796733"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2" name="Rectangle 541"/>
                  <p:cNvSpPr>
                    <a:spLocks/>
                  </p:cNvSpPr>
                  <p:nvPr/>
                </p:nvSpPr>
                <p:spPr bwMode="auto">
                  <a:xfrm rot="5400000">
                    <a:off x="4235645" y="3102169"/>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3" name="Rectangle 542"/>
                  <p:cNvSpPr>
                    <a:spLocks/>
                  </p:cNvSpPr>
                  <p:nvPr/>
                </p:nvSpPr>
                <p:spPr bwMode="auto">
                  <a:xfrm rot="5400000">
                    <a:off x="3796733"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4" name="Rectangle 543"/>
                  <p:cNvSpPr>
                    <a:spLocks/>
                  </p:cNvSpPr>
                  <p:nvPr/>
                </p:nvSpPr>
                <p:spPr bwMode="auto">
                  <a:xfrm rot="5400000">
                    <a:off x="4235645" y="3539248"/>
                    <a:ext cx="438912"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5" name="Rectangle 544"/>
                  <p:cNvSpPr>
                    <a:spLocks/>
                  </p:cNvSpPr>
                  <p:nvPr/>
                </p:nvSpPr>
                <p:spPr bwMode="auto">
                  <a:xfrm rot="5400000">
                    <a:off x="3906461"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46" name="Rectangle 545"/>
                  <p:cNvSpPr>
                    <a:spLocks/>
                  </p:cNvSpPr>
                  <p:nvPr/>
                </p:nvSpPr>
                <p:spPr bwMode="auto">
                  <a:xfrm rot="5400000">
                    <a:off x="4345373" y="5615809"/>
                    <a:ext cx="219456" cy="438912"/>
                  </a:xfrm>
                  <a:prstGeom prst="rect">
                    <a:avLst/>
                  </a:prstGeom>
                  <a:solidFill>
                    <a:schemeClr val="accent1">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grpSp>
        <p:grpSp>
          <p:nvGrpSpPr>
            <p:cNvPr id="507" name="Group 506"/>
            <p:cNvGrpSpPr/>
            <p:nvPr/>
          </p:nvGrpSpPr>
          <p:grpSpPr>
            <a:xfrm>
              <a:off x="790627" y="2789225"/>
              <a:ext cx="6845406" cy="2386630"/>
              <a:chOff x="790627" y="2789225"/>
              <a:chExt cx="6845406" cy="2386630"/>
            </a:xfrm>
          </p:grpSpPr>
          <p:grpSp>
            <p:nvGrpSpPr>
              <p:cNvPr id="508" name="Group 507"/>
              <p:cNvGrpSpPr/>
              <p:nvPr/>
            </p:nvGrpSpPr>
            <p:grpSpPr>
              <a:xfrm>
                <a:off x="790627" y="2789225"/>
                <a:ext cx="6845406" cy="603078"/>
                <a:chOff x="790627" y="2789225"/>
                <a:chExt cx="6845406" cy="603078"/>
              </a:xfrm>
            </p:grpSpPr>
            <p:sp>
              <p:nvSpPr>
                <p:cNvPr id="511" name="Rectangle 510"/>
                <p:cNvSpPr>
                  <a:spLocks noChangeAspect="1"/>
                </p:cNvSpPr>
                <p:nvPr/>
              </p:nvSpPr>
              <p:spPr bwMode="auto">
                <a:xfrm rot="5400000">
                  <a:off x="4739895"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2" name="Rectangle 511"/>
                <p:cNvSpPr>
                  <a:spLocks noChangeAspect="1"/>
                </p:cNvSpPr>
                <p:nvPr/>
              </p:nvSpPr>
              <p:spPr bwMode="auto">
                <a:xfrm rot="5400000">
                  <a:off x="5148242"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3" name="Rectangle 512"/>
                <p:cNvSpPr>
                  <a:spLocks noChangeAspect="1"/>
                </p:cNvSpPr>
                <p:nvPr/>
              </p:nvSpPr>
              <p:spPr bwMode="auto">
                <a:xfrm rot="5400000">
                  <a:off x="555658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4" name="Rectangle 513"/>
                <p:cNvSpPr>
                  <a:spLocks noChangeAspect="1"/>
                </p:cNvSpPr>
                <p:nvPr/>
              </p:nvSpPr>
              <p:spPr bwMode="auto">
                <a:xfrm rot="5400000">
                  <a:off x="4330539" y="2889737"/>
                  <a:ext cx="603074" cy="4020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5" name="Rectangle 514"/>
                <p:cNvSpPr>
                  <a:spLocks noChangeAspect="1"/>
                </p:cNvSpPr>
                <p:nvPr/>
              </p:nvSpPr>
              <p:spPr bwMode="auto">
                <a:xfrm rot="5400000">
                  <a:off x="748747" y="2831109"/>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6" name="Rectangle 515"/>
                <p:cNvSpPr>
                  <a:spLocks noChangeAspect="1"/>
                </p:cNvSpPr>
                <p:nvPr/>
              </p:nvSpPr>
              <p:spPr bwMode="auto">
                <a:xfrm rot="5400000">
                  <a:off x="1274358"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7" name="Rectangle 516"/>
                <p:cNvSpPr>
                  <a:spLocks noChangeAspect="1"/>
                </p:cNvSpPr>
                <p:nvPr/>
              </p:nvSpPr>
              <p:spPr bwMode="auto">
                <a:xfrm rot="5400000">
                  <a:off x="179675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8" name="Rectangle 517"/>
                <p:cNvSpPr>
                  <a:spLocks noChangeAspect="1"/>
                </p:cNvSpPr>
                <p:nvPr/>
              </p:nvSpPr>
              <p:spPr bwMode="auto">
                <a:xfrm rot="5400000">
                  <a:off x="2322370"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9" name="Rectangle 518"/>
                <p:cNvSpPr>
                  <a:spLocks noChangeAspect="1"/>
                </p:cNvSpPr>
                <p:nvPr/>
              </p:nvSpPr>
              <p:spPr bwMode="auto">
                <a:xfrm rot="5400000">
                  <a:off x="2849304"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0" name="Rectangle 519"/>
                <p:cNvSpPr>
                  <a:spLocks noChangeAspect="1"/>
                </p:cNvSpPr>
                <p:nvPr/>
              </p:nvSpPr>
              <p:spPr bwMode="auto">
                <a:xfrm rot="5400000">
                  <a:off x="337491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1" name="Rectangle 520"/>
                <p:cNvSpPr>
                  <a:spLocks noChangeAspect="1"/>
                </p:cNvSpPr>
                <p:nvPr/>
              </p:nvSpPr>
              <p:spPr bwMode="auto">
                <a:xfrm rot="5400000">
                  <a:off x="6023616"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2" name="Rectangle 521"/>
                <p:cNvSpPr>
                  <a:spLocks noChangeAspect="1"/>
                </p:cNvSpPr>
                <p:nvPr/>
              </p:nvSpPr>
              <p:spPr bwMode="auto">
                <a:xfrm rot="5400000">
                  <a:off x="6549227"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23" name="Rectangle 522"/>
                <p:cNvSpPr>
                  <a:spLocks noChangeAspect="1"/>
                </p:cNvSpPr>
                <p:nvPr/>
              </p:nvSpPr>
              <p:spPr bwMode="auto">
                <a:xfrm rot="5400000">
                  <a:off x="7074839" y="2831105"/>
                  <a:ext cx="603074" cy="519314"/>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sp>
            <p:nvSpPr>
              <p:cNvPr id="509" name="Rectangle 508"/>
              <p:cNvSpPr>
                <a:spLocks noChangeAspect="1"/>
              </p:cNvSpPr>
              <p:nvPr/>
            </p:nvSpPr>
            <p:spPr bwMode="auto">
              <a:xfrm rot="5400000">
                <a:off x="6246915"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10" name="Rectangle 509"/>
              <p:cNvSpPr>
                <a:spLocks noChangeAspect="1"/>
              </p:cNvSpPr>
              <p:nvPr/>
            </p:nvSpPr>
            <p:spPr bwMode="auto">
              <a:xfrm rot="5400000">
                <a:off x="5912890" y="4741317"/>
                <a:ext cx="603074" cy="26600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grpSp>
      <p:sp>
        <p:nvSpPr>
          <p:cNvPr id="702" name="Rectangle 701"/>
          <p:cNvSpPr>
            <a:spLocks/>
          </p:cNvSpPr>
          <p:nvPr/>
        </p:nvSpPr>
        <p:spPr bwMode="auto">
          <a:xfrm rot="5400000">
            <a:off x="4181975" y="180063"/>
            <a:ext cx="201025" cy="6979178"/>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3" name="Rectangle 702"/>
          <p:cNvSpPr>
            <a:spLocks/>
          </p:cNvSpPr>
          <p:nvPr/>
        </p:nvSpPr>
        <p:spPr bwMode="auto">
          <a:xfrm>
            <a:off x="4063559" y="3770165"/>
            <a:ext cx="201025" cy="1486885"/>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4" name="Rectangle 703"/>
          <p:cNvSpPr>
            <a:spLocks/>
          </p:cNvSpPr>
          <p:nvPr/>
        </p:nvSpPr>
        <p:spPr bwMode="auto">
          <a:xfrm rot="5400000">
            <a:off x="5636402" y="3957915"/>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1" name="Rectangle 700"/>
          <p:cNvSpPr>
            <a:spLocks/>
          </p:cNvSpPr>
          <p:nvPr/>
        </p:nvSpPr>
        <p:spPr bwMode="auto">
          <a:xfrm rot="5400000">
            <a:off x="5243949" y="3963825"/>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5" name="Rectangle 704"/>
          <p:cNvSpPr>
            <a:spLocks/>
          </p:cNvSpPr>
          <p:nvPr/>
        </p:nvSpPr>
        <p:spPr bwMode="auto">
          <a:xfrm rot="5400000">
            <a:off x="6162270" y="3459653"/>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6" name="Rectangle 705"/>
          <p:cNvSpPr>
            <a:spLocks/>
          </p:cNvSpPr>
          <p:nvPr/>
        </p:nvSpPr>
        <p:spPr bwMode="auto">
          <a:xfrm rot="5400000">
            <a:off x="5625698" y="3454492"/>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7" name="Rectangle 706"/>
          <p:cNvSpPr>
            <a:spLocks/>
          </p:cNvSpPr>
          <p:nvPr/>
        </p:nvSpPr>
        <p:spPr bwMode="auto">
          <a:xfrm rot="5400000">
            <a:off x="5212434" y="3448659"/>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9" name="Rectangle 708"/>
          <p:cNvSpPr>
            <a:spLocks/>
          </p:cNvSpPr>
          <p:nvPr/>
        </p:nvSpPr>
        <p:spPr bwMode="auto">
          <a:xfrm rot="5400000">
            <a:off x="2021537" y="3946351"/>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0" name="Rectangle 709"/>
          <p:cNvSpPr>
            <a:spLocks/>
          </p:cNvSpPr>
          <p:nvPr/>
        </p:nvSpPr>
        <p:spPr bwMode="auto">
          <a:xfrm rot="5400000">
            <a:off x="2032791" y="4336551"/>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1" name="Rectangle 710"/>
          <p:cNvSpPr>
            <a:spLocks/>
          </p:cNvSpPr>
          <p:nvPr/>
        </p:nvSpPr>
        <p:spPr bwMode="auto">
          <a:xfrm rot="5400000">
            <a:off x="5772658" y="5043055"/>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3" name="Rectangle 712"/>
          <p:cNvSpPr>
            <a:spLocks/>
          </p:cNvSpPr>
          <p:nvPr/>
        </p:nvSpPr>
        <p:spPr bwMode="auto">
          <a:xfrm rot="5400000">
            <a:off x="5270076" y="5045299"/>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4" name="Rectangle 713"/>
          <p:cNvSpPr>
            <a:spLocks/>
          </p:cNvSpPr>
          <p:nvPr/>
        </p:nvSpPr>
        <p:spPr bwMode="auto">
          <a:xfrm rot="5400000">
            <a:off x="4881182" y="5045300"/>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9" name="Rectangle 718"/>
          <p:cNvSpPr>
            <a:spLocks/>
          </p:cNvSpPr>
          <p:nvPr/>
        </p:nvSpPr>
        <p:spPr bwMode="auto">
          <a:xfrm rot="5400000">
            <a:off x="4435805" y="2670453"/>
            <a:ext cx="237799" cy="218100"/>
          </a:xfrm>
          <a:prstGeom prst="rect">
            <a:avLst/>
          </a:prstGeom>
          <a:solidFill>
            <a:schemeClr val="bg1">
              <a:lumMod val="85000"/>
              <a:alpha val="29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2" name="Freeform 1"/>
          <p:cNvSpPr/>
          <p:nvPr/>
        </p:nvSpPr>
        <p:spPr bwMode="auto">
          <a:xfrm>
            <a:off x="472814" y="2689328"/>
            <a:ext cx="3962708" cy="408714"/>
          </a:xfrm>
          <a:custGeom>
            <a:avLst/>
            <a:gdLst>
              <a:gd name="connsiteX0" fmla="*/ 3962708 w 3962708"/>
              <a:gd name="connsiteY0" fmla="*/ 26576 h 408714"/>
              <a:gd name="connsiteX1" fmla="*/ 189102 w 3962708"/>
              <a:gd name="connsiteY1" fmla="*/ 40224 h 408714"/>
              <a:gd name="connsiteX2" fmla="*/ 557592 w 3962708"/>
              <a:gd name="connsiteY2" fmla="*/ 408714 h 408714"/>
            </a:gdLst>
            <a:ahLst/>
            <a:cxnLst>
              <a:cxn ang="0">
                <a:pos x="connsiteX0" y="connsiteY0"/>
              </a:cxn>
              <a:cxn ang="0">
                <a:pos x="connsiteX1" y="connsiteY1"/>
              </a:cxn>
              <a:cxn ang="0">
                <a:pos x="connsiteX2" y="connsiteY2"/>
              </a:cxn>
            </a:cxnLst>
            <a:rect l="l" t="t" r="r" b="b"/>
            <a:pathLst>
              <a:path w="3962708" h="408714">
                <a:moveTo>
                  <a:pt x="3962708" y="26576"/>
                </a:moveTo>
                <a:cubicBezTo>
                  <a:pt x="2359664" y="1555"/>
                  <a:pt x="756621" y="-23466"/>
                  <a:pt x="189102" y="40224"/>
                </a:cubicBezTo>
                <a:cubicBezTo>
                  <a:pt x="-378417" y="103914"/>
                  <a:pt x="507550" y="345024"/>
                  <a:pt x="557592" y="408714"/>
                </a:cubicBezTo>
              </a:path>
            </a:pathLst>
          </a:custGeom>
          <a:noFill/>
          <a:ln w="19050">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Freeform 5"/>
          <p:cNvSpPr/>
          <p:nvPr/>
        </p:nvSpPr>
        <p:spPr bwMode="auto">
          <a:xfrm>
            <a:off x="4660710" y="2715904"/>
            <a:ext cx="1910687" cy="0"/>
          </a:xfrm>
          <a:custGeom>
            <a:avLst/>
            <a:gdLst>
              <a:gd name="connsiteX0" fmla="*/ 0 w 1910687"/>
              <a:gd name="connsiteY0" fmla="*/ 0 h 0"/>
              <a:gd name="connsiteX1" fmla="*/ 1903863 w 1910687"/>
              <a:gd name="connsiteY1" fmla="*/ 0 h 0"/>
              <a:gd name="connsiteX2" fmla="*/ 1910687 w 1910687"/>
              <a:gd name="connsiteY2" fmla="*/ 0 h 0"/>
            </a:gdLst>
            <a:ahLst/>
            <a:cxnLst>
              <a:cxn ang="0">
                <a:pos x="connsiteX0" y="connsiteY0"/>
              </a:cxn>
              <a:cxn ang="0">
                <a:pos x="connsiteX1" y="connsiteY1"/>
              </a:cxn>
              <a:cxn ang="0">
                <a:pos x="connsiteX2" y="connsiteY2"/>
              </a:cxn>
            </a:cxnLst>
            <a:rect l="l" t="t" r="r" b="b"/>
            <a:pathLst>
              <a:path w="1910687">
                <a:moveTo>
                  <a:pt x="0" y="0"/>
                </a:moveTo>
                <a:lnTo>
                  <a:pt x="1903863" y="0"/>
                </a:lnTo>
                <a:lnTo>
                  <a:pt x="1910687"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08" name="Rectangle 707"/>
          <p:cNvSpPr>
            <a:spLocks/>
          </p:cNvSpPr>
          <p:nvPr/>
        </p:nvSpPr>
        <p:spPr bwMode="auto">
          <a:xfrm rot="5400000">
            <a:off x="6556670" y="2658798"/>
            <a:ext cx="60824"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5" name="Rectangle 714"/>
          <p:cNvSpPr>
            <a:spLocks/>
          </p:cNvSpPr>
          <p:nvPr/>
        </p:nvSpPr>
        <p:spPr bwMode="auto">
          <a:xfrm rot="5400000">
            <a:off x="6179381" y="2655682"/>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6" name="Rectangle 715"/>
          <p:cNvSpPr>
            <a:spLocks/>
          </p:cNvSpPr>
          <p:nvPr/>
        </p:nvSpPr>
        <p:spPr bwMode="auto">
          <a:xfrm rot="5400000">
            <a:off x="5695852" y="2665557"/>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7" name="Rectangle 716"/>
          <p:cNvSpPr>
            <a:spLocks/>
          </p:cNvSpPr>
          <p:nvPr/>
        </p:nvSpPr>
        <p:spPr bwMode="auto">
          <a:xfrm rot="5400000">
            <a:off x="5345095" y="2665557"/>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18" name="Rectangle 717"/>
          <p:cNvSpPr>
            <a:spLocks/>
          </p:cNvSpPr>
          <p:nvPr/>
        </p:nvSpPr>
        <p:spPr bwMode="auto">
          <a:xfrm rot="5400000">
            <a:off x="4908780" y="2665557"/>
            <a:ext cx="118898" cy="110396"/>
          </a:xfrm>
          <a:prstGeom prst="rect">
            <a:avLst/>
          </a:prstGeom>
          <a:solidFill>
            <a:schemeClr val="tx1"/>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 name="Freeform 2"/>
          <p:cNvSpPr/>
          <p:nvPr/>
        </p:nvSpPr>
        <p:spPr bwMode="auto">
          <a:xfrm>
            <a:off x="5479576" y="4073857"/>
            <a:ext cx="156949" cy="0"/>
          </a:xfrm>
          <a:custGeom>
            <a:avLst/>
            <a:gdLst>
              <a:gd name="connsiteX0" fmla="*/ 156949 w 156949"/>
              <a:gd name="connsiteY0" fmla="*/ 0 h 0"/>
              <a:gd name="connsiteX1" fmla="*/ 0 w 156949"/>
              <a:gd name="connsiteY1" fmla="*/ 0 h 0"/>
              <a:gd name="connsiteX2" fmla="*/ 0 w 156949"/>
              <a:gd name="connsiteY2" fmla="*/ 0 h 0"/>
              <a:gd name="connsiteX3" fmla="*/ 0 w 156949"/>
              <a:gd name="connsiteY3" fmla="*/ 0 h 0"/>
            </a:gdLst>
            <a:ahLst/>
            <a:cxnLst>
              <a:cxn ang="0">
                <a:pos x="connsiteX0" y="connsiteY0"/>
              </a:cxn>
              <a:cxn ang="0">
                <a:pos x="connsiteX1" y="connsiteY1"/>
              </a:cxn>
              <a:cxn ang="0">
                <a:pos x="connsiteX2" y="connsiteY2"/>
              </a:cxn>
              <a:cxn ang="0">
                <a:pos x="connsiteX3" y="connsiteY3"/>
              </a:cxn>
            </a:cxnLst>
            <a:rect l="l" t="t" r="r" b="b"/>
            <a:pathLst>
              <a:path w="156949">
                <a:moveTo>
                  <a:pt x="156949" y="0"/>
                </a:moveTo>
                <a:lnTo>
                  <a:pt x="0" y="0"/>
                </a:lnTo>
                <a:lnTo>
                  <a:pt x="0" y="0"/>
                </a:ln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20" name="Freeform 719"/>
          <p:cNvSpPr/>
          <p:nvPr/>
        </p:nvSpPr>
        <p:spPr bwMode="auto">
          <a:xfrm>
            <a:off x="5092784" y="4076132"/>
            <a:ext cx="156949" cy="0"/>
          </a:xfrm>
          <a:custGeom>
            <a:avLst/>
            <a:gdLst>
              <a:gd name="connsiteX0" fmla="*/ 156949 w 156949"/>
              <a:gd name="connsiteY0" fmla="*/ 0 h 0"/>
              <a:gd name="connsiteX1" fmla="*/ 0 w 156949"/>
              <a:gd name="connsiteY1" fmla="*/ 0 h 0"/>
              <a:gd name="connsiteX2" fmla="*/ 0 w 156949"/>
              <a:gd name="connsiteY2" fmla="*/ 0 h 0"/>
              <a:gd name="connsiteX3" fmla="*/ 0 w 156949"/>
              <a:gd name="connsiteY3" fmla="*/ 0 h 0"/>
            </a:gdLst>
            <a:ahLst/>
            <a:cxnLst>
              <a:cxn ang="0">
                <a:pos x="connsiteX0" y="connsiteY0"/>
              </a:cxn>
              <a:cxn ang="0">
                <a:pos x="connsiteX1" y="connsiteY1"/>
              </a:cxn>
              <a:cxn ang="0">
                <a:pos x="connsiteX2" y="connsiteY2"/>
              </a:cxn>
              <a:cxn ang="0">
                <a:pos x="connsiteX3" y="connsiteY3"/>
              </a:cxn>
            </a:cxnLst>
            <a:rect l="l" t="t" r="r" b="b"/>
            <a:pathLst>
              <a:path w="156949">
                <a:moveTo>
                  <a:pt x="156949" y="0"/>
                </a:moveTo>
                <a:lnTo>
                  <a:pt x="0" y="0"/>
                </a:lnTo>
                <a:lnTo>
                  <a:pt x="0" y="0"/>
                </a:ln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Freeform 4"/>
          <p:cNvSpPr/>
          <p:nvPr/>
        </p:nvSpPr>
        <p:spPr bwMode="auto">
          <a:xfrm>
            <a:off x="6277970" y="2968388"/>
            <a:ext cx="1074682" cy="532263"/>
          </a:xfrm>
          <a:custGeom>
            <a:avLst/>
            <a:gdLst>
              <a:gd name="connsiteX0" fmla="*/ 0 w 1074682"/>
              <a:gd name="connsiteY0" fmla="*/ 532263 h 532263"/>
              <a:gd name="connsiteX1" fmla="*/ 1030406 w 1074682"/>
              <a:gd name="connsiteY1" fmla="*/ 88711 h 532263"/>
              <a:gd name="connsiteX2" fmla="*/ 900752 w 1074682"/>
              <a:gd name="connsiteY2" fmla="*/ 0 h 532263"/>
            </a:gdLst>
            <a:ahLst/>
            <a:cxnLst>
              <a:cxn ang="0">
                <a:pos x="connsiteX0" y="connsiteY0"/>
              </a:cxn>
              <a:cxn ang="0">
                <a:pos x="connsiteX1" y="connsiteY1"/>
              </a:cxn>
              <a:cxn ang="0">
                <a:pos x="connsiteX2" y="connsiteY2"/>
              </a:cxn>
            </a:cxnLst>
            <a:rect l="l" t="t" r="r" b="b"/>
            <a:pathLst>
              <a:path w="1074682" h="532263">
                <a:moveTo>
                  <a:pt x="0" y="532263"/>
                </a:moveTo>
                <a:cubicBezTo>
                  <a:pt x="440140" y="354842"/>
                  <a:pt x="880281" y="177421"/>
                  <a:pt x="1030406" y="88711"/>
                </a:cubicBezTo>
                <a:cubicBezTo>
                  <a:pt x="1180531" y="1"/>
                  <a:pt x="900752" y="0"/>
                  <a:pt x="900752" y="0"/>
                </a:cubicBez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Freeform 6"/>
          <p:cNvSpPr/>
          <p:nvPr/>
        </p:nvSpPr>
        <p:spPr bwMode="auto">
          <a:xfrm>
            <a:off x="5745707" y="3507475"/>
            <a:ext cx="402609" cy="0"/>
          </a:xfrm>
          <a:custGeom>
            <a:avLst/>
            <a:gdLst>
              <a:gd name="connsiteX0" fmla="*/ 402609 w 402609"/>
              <a:gd name="connsiteY0" fmla="*/ 0 h 0"/>
              <a:gd name="connsiteX1" fmla="*/ 0 w 402609"/>
              <a:gd name="connsiteY1" fmla="*/ 0 h 0"/>
            </a:gdLst>
            <a:ahLst/>
            <a:cxnLst>
              <a:cxn ang="0">
                <a:pos x="connsiteX0" y="connsiteY0"/>
              </a:cxn>
              <a:cxn ang="0">
                <a:pos x="connsiteX1" y="connsiteY1"/>
              </a:cxn>
            </a:cxnLst>
            <a:rect l="l" t="t" r="r" b="b"/>
            <a:pathLst>
              <a:path w="402609">
                <a:moveTo>
                  <a:pt x="402609" y="0"/>
                </a:move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Freeform 8"/>
          <p:cNvSpPr/>
          <p:nvPr/>
        </p:nvSpPr>
        <p:spPr bwMode="auto">
          <a:xfrm>
            <a:off x="5329451" y="3507475"/>
            <a:ext cx="279779" cy="0"/>
          </a:xfrm>
          <a:custGeom>
            <a:avLst/>
            <a:gdLst>
              <a:gd name="connsiteX0" fmla="*/ 279779 w 279779"/>
              <a:gd name="connsiteY0" fmla="*/ 0 h 0"/>
              <a:gd name="connsiteX1" fmla="*/ 0 w 279779"/>
              <a:gd name="connsiteY1" fmla="*/ 0 h 0"/>
            </a:gdLst>
            <a:ahLst/>
            <a:cxnLst>
              <a:cxn ang="0">
                <a:pos x="connsiteX0" y="connsiteY0"/>
              </a:cxn>
              <a:cxn ang="0">
                <a:pos x="connsiteX1" y="connsiteY1"/>
              </a:cxn>
            </a:cxnLst>
            <a:rect l="l" t="t" r="r" b="b"/>
            <a:pathLst>
              <a:path w="279779">
                <a:moveTo>
                  <a:pt x="279779" y="0"/>
                </a:moveTo>
                <a:lnTo>
                  <a:pt x="0"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Freeform 9"/>
          <p:cNvSpPr/>
          <p:nvPr/>
        </p:nvSpPr>
        <p:spPr bwMode="auto">
          <a:xfrm>
            <a:off x="4498419" y="2913797"/>
            <a:ext cx="694554" cy="614150"/>
          </a:xfrm>
          <a:custGeom>
            <a:avLst/>
            <a:gdLst>
              <a:gd name="connsiteX0" fmla="*/ 694554 w 694554"/>
              <a:gd name="connsiteY0" fmla="*/ 607326 h 660558"/>
              <a:gd name="connsiteX1" fmla="*/ 46285 w 694554"/>
              <a:gd name="connsiteY1" fmla="*/ 600502 h 660558"/>
              <a:gd name="connsiteX2" fmla="*/ 53109 w 694554"/>
              <a:gd name="connsiteY2" fmla="*/ 0 h 660558"/>
            </a:gdLst>
            <a:ahLst/>
            <a:cxnLst>
              <a:cxn ang="0">
                <a:pos x="connsiteX0" y="connsiteY0"/>
              </a:cxn>
              <a:cxn ang="0">
                <a:pos x="connsiteX1" y="connsiteY1"/>
              </a:cxn>
              <a:cxn ang="0">
                <a:pos x="connsiteX2" y="connsiteY2"/>
              </a:cxn>
            </a:cxnLst>
            <a:rect l="l" t="t" r="r" b="b"/>
            <a:pathLst>
              <a:path w="694554" h="660558">
                <a:moveTo>
                  <a:pt x="694554" y="607326"/>
                </a:moveTo>
                <a:cubicBezTo>
                  <a:pt x="423873" y="654524"/>
                  <a:pt x="153192" y="701723"/>
                  <a:pt x="46285" y="600502"/>
                </a:cubicBezTo>
                <a:cubicBezTo>
                  <a:pt x="-60622" y="499281"/>
                  <a:pt x="50834" y="79612"/>
                  <a:pt x="53109" y="0"/>
                </a:cubicBez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12" name="Rectangle 711"/>
          <p:cNvSpPr>
            <a:spLocks/>
          </p:cNvSpPr>
          <p:nvPr/>
        </p:nvSpPr>
        <p:spPr bwMode="auto">
          <a:xfrm rot="5400000">
            <a:off x="6505233" y="5045298"/>
            <a:ext cx="118898" cy="293919"/>
          </a:xfrm>
          <a:prstGeom prst="rect">
            <a:avLst/>
          </a:prstGeom>
          <a:solidFill>
            <a:schemeClr val="bg1">
              <a:lumMod val="50000"/>
            </a:schemeClr>
          </a:solidFill>
          <a:ln w="31750" cmpd="sng">
            <a:solidFill>
              <a:schemeClr val="tx1">
                <a:alpha val="29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11" name="Freeform 10"/>
          <p:cNvSpPr/>
          <p:nvPr/>
        </p:nvSpPr>
        <p:spPr bwMode="auto">
          <a:xfrm>
            <a:off x="5977719" y="5199797"/>
            <a:ext cx="2429302" cy="13648"/>
          </a:xfrm>
          <a:custGeom>
            <a:avLst/>
            <a:gdLst>
              <a:gd name="connsiteX0" fmla="*/ 0 w 2429302"/>
              <a:gd name="connsiteY0" fmla="*/ 13648 h 13648"/>
              <a:gd name="connsiteX1" fmla="*/ 2429302 w 2429302"/>
              <a:gd name="connsiteY1" fmla="*/ 0 h 13648"/>
            </a:gdLst>
            <a:ahLst/>
            <a:cxnLst>
              <a:cxn ang="0">
                <a:pos x="connsiteX0" y="connsiteY0"/>
              </a:cxn>
              <a:cxn ang="0">
                <a:pos x="connsiteX1" y="connsiteY1"/>
              </a:cxn>
            </a:cxnLst>
            <a:rect l="l" t="t" r="r" b="b"/>
            <a:pathLst>
              <a:path w="2429302" h="13648">
                <a:moveTo>
                  <a:pt x="0" y="13648"/>
                </a:moveTo>
                <a:lnTo>
                  <a:pt x="2429302" y="0"/>
                </a:ln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Freeform 11"/>
          <p:cNvSpPr/>
          <p:nvPr/>
        </p:nvSpPr>
        <p:spPr bwMode="auto">
          <a:xfrm>
            <a:off x="5889009" y="4694830"/>
            <a:ext cx="334370" cy="423080"/>
          </a:xfrm>
          <a:custGeom>
            <a:avLst/>
            <a:gdLst>
              <a:gd name="connsiteX0" fmla="*/ 0 w 334370"/>
              <a:gd name="connsiteY0" fmla="*/ 423080 h 423080"/>
              <a:gd name="connsiteX1" fmla="*/ 293427 w 334370"/>
              <a:gd name="connsiteY1" fmla="*/ 307074 h 423080"/>
              <a:gd name="connsiteX2" fmla="*/ 334370 w 334370"/>
              <a:gd name="connsiteY2" fmla="*/ 0 h 423080"/>
            </a:gdLst>
            <a:ahLst/>
            <a:cxnLst>
              <a:cxn ang="0">
                <a:pos x="connsiteX0" y="connsiteY0"/>
              </a:cxn>
              <a:cxn ang="0">
                <a:pos x="connsiteX1" y="connsiteY1"/>
              </a:cxn>
              <a:cxn ang="0">
                <a:pos x="connsiteX2" y="connsiteY2"/>
              </a:cxn>
            </a:cxnLst>
            <a:rect l="l" t="t" r="r" b="b"/>
            <a:pathLst>
              <a:path w="334370" h="423080">
                <a:moveTo>
                  <a:pt x="0" y="423080"/>
                </a:moveTo>
                <a:cubicBezTo>
                  <a:pt x="118849" y="400333"/>
                  <a:pt x="237699" y="377587"/>
                  <a:pt x="293427" y="307074"/>
                </a:cubicBezTo>
                <a:cubicBezTo>
                  <a:pt x="349155" y="236561"/>
                  <a:pt x="329821" y="54591"/>
                  <a:pt x="334370" y="0"/>
                </a:cubicBezTo>
              </a:path>
            </a:pathLst>
          </a:custGeom>
          <a:noFill/>
          <a:ln w="22225">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4159591185"/>
      </p:ext>
    </p:extLst>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D1100680 -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D1100680</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L1-ISC-C2</a:t>
            </a:r>
            <a:endParaRPr lang="en-US" sz="800" b="1" dirty="0">
              <a:latin typeface="Comic Sans MS" pitchFamily="66" charset="0"/>
            </a:endParaRPr>
          </a:p>
        </p:txBody>
      </p:sp>
      <p:grpSp>
        <p:nvGrpSpPr>
          <p:cNvPr id="36" name="Group 35"/>
          <p:cNvGrpSpPr/>
          <p:nvPr/>
        </p:nvGrpSpPr>
        <p:grpSpPr>
          <a:xfrm>
            <a:off x="1508549" y="733854"/>
            <a:ext cx="7249140" cy="350002"/>
            <a:chOff x="2469390" y="5695769"/>
            <a:chExt cx="7249140" cy="350002"/>
          </a:xfrm>
        </p:grpSpPr>
        <p:pic>
          <p:nvPicPr>
            <p:cNvPr id="37"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2469390" y="5754527"/>
              <a:ext cx="7249140" cy="234634"/>
              <a:chOff x="2469390" y="5754527"/>
              <a:chExt cx="7249140" cy="234634"/>
            </a:xfrm>
          </p:grpSpPr>
          <p:grpSp>
            <p:nvGrpSpPr>
              <p:cNvPr id="51" name="Group 261"/>
              <p:cNvGrpSpPr>
                <a:grpSpLocks/>
              </p:cNvGrpSpPr>
              <p:nvPr/>
            </p:nvGrpSpPr>
            <p:grpSpPr bwMode="auto">
              <a:xfrm>
                <a:off x="2469390" y="5754527"/>
                <a:ext cx="4591984" cy="231754"/>
                <a:chOff x="-1983543" y="6211705"/>
                <a:chExt cx="4591605" cy="230279"/>
              </a:xfrm>
            </p:grpSpPr>
            <p:sp>
              <p:nvSpPr>
                <p:cNvPr id="55" name="TextBox 80"/>
                <p:cNvSpPr txBox="1">
                  <a:spLocks noChangeArrowheads="1"/>
                </p:cNvSpPr>
                <p:nvPr/>
              </p:nvSpPr>
              <p:spPr bwMode="auto">
                <a:xfrm>
                  <a:off x="-1983543" y="6211705"/>
                  <a:ext cx="333214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Beckhoff Concentrator </a:t>
                  </a:r>
                  <a:r>
                    <a:rPr lang="en-US" sz="800" b="1" dirty="0" smtClean="0">
                      <a:latin typeface="Comic Sans MS" pitchFamily="66" charset="0"/>
                    </a:rPr>
                    <a:t>2 (Picomotor, Serial Ports, Modbus)</a:t>
                  </a:r>
                  <a:endParaRPr lang="en-US" sz="800" b="1" dirty="0">
                    <a:latin typeface="Comic Sans MS" pitchFamily="66" charset="0"/>
                  </a:endParaRP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D1100680</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extLst>
      <p:ext uri="{BB962C8B-B14F-4D97-AF65-F5344CB8AC3E}">
        <p14:creationId xmlns:p14="http://schemas.microsoft.com/office/powerpoint/2010/main" val="1011741238"/>
      </p:ext>
    </p:extLst>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D1100681 -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D1100681</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L1-ISC-C2</a:t>
            </a:r>
            <a:endParaRPr lang="en-US" sz="800" b="1" dirty="0">
              <a:latin typeface="Comic Sans MS" pitchFamily="66" charset="0"/>
            </a:endParaRPr>
          </a:p>
        </p:txBody>
      </p:sp>
      <p:grpSp>
        <p:nvGrpSpPr>
          <p:cNvPr id="36" name="Group 35"/>
          <p:cNvGrpSpPr/>
          <p:nvPr/>
        </p:nvGrpSpPr>
        <p:grpSpPr>
          <a:xfrm>
            <a:off x="1453637" y="739794"/>
            <a:ext cx="7472978" cy="350002"/>
            <a:chOff x="2245552" y="5695769"/>
            <a:chExt cx="7472978" cy="350002"/>
          </a:xfrm>
        </p:grpSpPr>
        <p:pic>
          <p:nvPicPr>
            <p:cNvPr id="37"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2245552" y="5754527"/>
              <a:ext cx="7472978" cy="234634"/>
              <a:chOff x="2245552" y="5754527"/>
              <a:chExt cx="7472978" cy="234634"/>
            </a:xfrm>
          </p:grpSpPr>
          <p:grpSp>
            <p:nvGrpSpPr>
              <p:cNvPr id="51" name="Group 261"/>
              <p:cNvGrpSpPr>
                <a:grpSpLocks/>
              </p:cNvGrpSpPr>
              <p:nvPr/>
            </p:nvGrpSpPr>
            <p:grpSpPr bwMode="auto">
              <a:xfrm>
                <a:off x="2245552" y="5754527"/>
                <a:ext cx="4815822" cy="231754"/>
                <a:chOff x="-2207361" y="6211705"/>
                <a:chExt cx="4815423" cy="230279"/>
              </a:xfrm>
            </p:grpSpPr>
            <p:sp>
              <p:nvSpPr>
                <p:cNvPr id="55" name="TextBox 80"/>
                <p:cNvSpPr txBox="1">
                  <a:spLocks noChangeArrowheads="1"/>
                </p:cNvSpPr>
                <p:nvPr/>
              </p:nvSpPr>
              <p:spPr bwMode="auto">
                <a:xfrm>
                  <a:off x="-2207361" y="6211705"/>
                  <a:ext cx="3555969"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Beckhoff Concentrator </a:t>
                  </a:r>
                  <a:r>
                    <a:rPr lang="en-US" sz="800" b="1" dirty="0" smtClean="0">
                      <a:latin typeface="Comic Sans MS" pitchFamily="66" charset="0"/>
                    </a:rPr>
                    <a:t>3 (LSC Demod, VCO, Delay Line, RF Amps)</a:t>
                  </a:r>
                  <a:endParaRPr lang="en-US" sz="800" b="1" dirty="0">
                    <a:latin typeface="Comic Sans MS" pitchFamily="66" charset="0"/>
                  </a:endParaRP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D1100681</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extLst>
      <p:ext uri="{BB962C8B-B14F-4D97-AF65-F5344CB8AC3E}">
        <p14:creationId xmlns:p14="http://schemas.microsoft.com/office/powerpoint/2010/main" val="4174544560"/>
      </p:ext>
    </p:extLst>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D1101266 -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D1101266</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L1-ISC-C2</a:t>
            </a:r>
            <a:endParaRPr lang="en-US" sz="800" b="1" dirty="0">
              <a:latin typeface="Comic Sans MS" pitchFamily="66" charset="0"/>
            </a:endParaRPr>
          </a:p>
        </p:txBody>
      </p:sp>
      <p:grpSp>
        <p:nvGrpSpPr>
          <p:cNvPr id="36" name="Group 35"/>
          <p:cNvGrpSpPr/>
          <p:nvPr/>
        </p:nvGrpSpPr>
        <p:grpSpPr>
          <a:xfrm>
            <a:off x="1139733" y="735971"/>
            <a:ext cx="7472978" cy="350002"/>
            <a:chOff x="2245552" y="5695769"/>
            <a:chExt cx="7472978" cy="350002"/>
          </a:xfrm>
        </p:grpSpPr>
        <p:pic>
          <p:nvPicPr>
            <p:cNvPr id="37"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2245552" y="5754527"/>
              <a:ext cx="7472978" cy="234634"/>
              <a:chOff x="2245552" y="5754527"/>
              <a:chExt cx="7472978" cy="234634"/>
            </a:xfrm>
          </p:grpSpPr>
          <p:grpSp>
            <p:nvGrpSpPr>
              <p:cNvPr id="51" name="Group 261"/>
              <p:cNvGrpSpPr>
                <a:grpSpLocks/>
              </p:cNvGrpSpPr>
              <p:nvPr/>
            </p:nvGrpSpPr>
            <p:grpSpPr bwMode="auto">
              <a:xfrm>
                <a:off x="2245552" y="5754527"/>
                <a:ext cx="4815822" cy="231754"/>
                <a:chOff x="-2207362" y="6211705"/>
                <a:chExt cx="4815424" cy="230279"/>
              </a:xfrm>
            </p:grpSpPr>
            <p:sp>
              <p:nvSpPr>
                <p:cNvPr id="55" name="TextBox 80"/>
                <p:cNvSpPr txBox="1">
                  <a:spLocks noChangeArrowheads="1"/>
                </p:cNvSpPr>
                <p:nvPr/>
              </p:nvSpPr>
              <p:spPr bwMode="auto">
                <a:xfrm>
                  <a:off x="-2207362" y="6211705"/>
                  <a:ext cx="3555967"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Beckhoff Concentrator </a:t>
                  </a:r>
                  <a:r>
                    <a:rPr lang="en-US" sz="800" b="1" dirty="0" smtClean="0">
                      <a:latin typeface="Comic Sans MS" pitchFamily="66" charset="0"/>
                    </a:rPr>
                    <a:t>4 (ASC Demod)</a:t>
                  </a:r>
                  <a:endParaRPr lang="en-US" sz="800" b="1" dirty="0">
                    <a:latin typeface="Comic Sans MS" pitchFamily="66" charset="0"/>
                  </a:endParaRP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D1101266</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extLst>
      <p:ext uri="{BB962C8B-B14F-4D97-AF65-F5344CB8AC3E}">
        <p14:creationId xmlns:p14="http://schemas.microsoft.com/office/powerpoint/2010/main" val="1884662595"/>
      </p:ext>
    </p:extLst>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D1200132 -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4"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81"/>
          <p:cNvGrpSpPr>
            <a:grpSpLocks/>
          </p:cNvGrpSpPr>
          <p:nvPr/>
        </p:nvGrpSpPr>
        <p:grpSpPr bwMode="auto">
          <a:xfrm>
            <a:off x="1365250" y="4514850"/>
            <a:ext cx="1177925" cy="455613"/>
            <a:chOff x="1365250" y="4514850"/>
            <a:chExt cx="1177925" cy="455674"/>
          </a:xfrm>
        </p:grpSpPr>
        <p:grpSp>
          <p:nvGrpSpPr>
            <p:cNvPr id="16" name="Group 129"/>
            <p:cNvGrpSpPr>
              <a:grpSpLocks/>
            </p:cNvGrpSpPr>
            <p:nvPr/>
          </p:nvGrpSpPr>
          <p:grpSpPr bwMode="auto">
            <a:xfrm>
              <a:off x="1943112" y="4514850"/>
              <a:ext cx="600064" cy="455674"/>
              <a:chOff x="638192" y="4075174"/>
              <a:chExt cx="940352" cy="657225"/>
            </a:xfrm>
          </p:grpSpPr>
          <p:grpSp>
            <p:nvGrpSpPr>
              <p:cNvPr id="19" name="Group 27"/>
              <p:cNvGrpSpPr>
                <a:grpSpLocks/>
              </p:cNvGrpSpPr>
              <p:nvPr/>
            </p:nvGrpSpPr>
            <p:grpSpPr bwMode="auto">
              <a:xfrm>
                <a:off x="638192" y="4162422"/>
                <a:ext cx="228602" cy="517524"/>
                <a:chOff x="2743200" y="4387215"/>
                <a:chExt cx="312420" cy="750570"/>
              </a:xfrm>
            </p:grpSpPr>
            <p:pic>
              <p:nvPicPr>
                <p:cNvPr id="21"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D1200132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3"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01725" y="3897102"/>
            <a:ext cx="500305" cy="508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L1-ISC-C2</a:t>
            </a:r>
            <a:endParaRPr lang="en-US" sz="800" b="1" dirty="0">
              <a:latin typeface="Comic Sans MS" pitchFamily="66" charset="0"/>
            </a:endParaRPr>
          </a:p>
        </p:txBody>
      </p:sp>
      <p:grpSp>
        <p:nvGrpSpPr>
          <p:cNvPr id="36" name="Group 35"/>
          <p:cNvGrpSpPr/>
          <p:nvPr/>
        </p:nvGrpSpPr>
        <p:grpSpPr>
          <a:xfrm>
            <a:off x="1365250" y="735971"/>
            <a:ext cx="7585761" cy="350002"/>
            <a:chOff x="2132769" y="5695769"/>
            <a:chExt cx="7585761" cy="350002"/>
          </a:xfrm>
        </p:grpSpPr>
        <p:pic>
          <p:nvPicPr>
            <p:cNvPr id="37"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9" name="Picture 1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7297614"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0" name="Group 49"/>
            <p:cNvGrpSpPr/>
            <p:nvPr/>
          </p:nvGrpSpPr>
          <p:grpSpPr>
            <a:xfrm>
              <a:off x="2132769" y="5754527"/>
              <a:ext cx="7585761" cy="234634"/>
              <a:chOff x="2132769" y="5754527"/>
              <a:chExt cx="7585761" cy="234634"/>
            </a:xfrm>
          </p:grpSpPr>
          <p:grpSp>
            <p:nvGrpSpPr>
              <p:cNvPr id="51" name="Group 261"/>
              <p:cNvGrpSpPr>
                <a:grpSpLocks/>
              </p:cNvGrpSpPr>
              <p:nvPr/>
            </p:nvGrpSpPr>
            <p:grpSpPr bwMode="auto">
              <a:xfrm>
                <a:off x="2132769" y="5754527"/>
                <a:ext cx="4928605" cy="231754"/>
                <a:chOff x="-2320136" y="6211705"/>
                <a:chExt cx="4928198" cy="230279"/>
              </a:xfrm>
            </p:grpSpPr>
            <p:sp>
              <p:nvSpPr>
                <p:cNvPr id="55" name="TextBox 80"/>
                <p:cNvSpPr txBox="1">
                  <a:spLocks noChangeArrowheads="1"/>
                </p:cNvSpPr>
                <p:nvPr/>
              </p:nvSpPr>
              <p:spPr bwMode="auto">
                <a:xfrm>
                  <a:off x="-2320136" y="6211705"/>
                  <a:ext cx="3668742"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Beckhoff Concentrator </a:t>
                  </a:r>
                  <a:r>
                    <a:rPr lang="en-US" sz="800" b="1" dirty="0" smtClean="0">
                      <a:latin typeface="Comic Sans MS" pitchFamily="66" charset="0"/>
                    </a:rPr>
                    <a:t>5 (Beam Diverters, Shutters, Aux Channels)</a:t>
                  </a:r>
                  <a:endParaRPr lang="en-US" sz="800" b="1" dirty="0">
                    <a:latin typeface="Comic Sans MS" pitchFamily="66" charset="0"/>
                  </a:endParaRPr>
                </a:p>
              </p:txBody>
            </p:sp>
            <p:sp>
              <p:nvSpPr>
                <p:cNvPr id="56"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D1200132</a:t>
                  </a:r>
                  <a:endParaRPr lang="en-US" sz="800" b="1" dirty="0">
                    <a:latin typeface="Comic Sans MS" pitchFamily="66" charset="0"/>
                  </a:endParaRPr>
                </a:p>
              </p:txBody>
            </p:sp>
          </p:grpSp>
          <p:grpSp>
            <p:nvGrpSpPr>
              <p:cNvPr id="52" name="Group 262"/>
              <p:cNvGrpSpPr>
                <a:grpSpLocks/>
              </p:cNvGrpSpPr>
              <p:nvPr/>
            </p:nvGrpSpPr>
            <p:grpSpPr bwMode="auto">
              <a:xfrm>
                <a:off x="7309890" y="5756721"/>
                <a:ext cx="2408640" cy="232440"/>
                <a:chOff x="2856556" y="6213896"/>
                <a:chExt cx="2408440" cy="230961"/>
              </a:xfrm>
            </p:grpSpPr>
            <p:sp>
              <p:nvSpPr>
                <p:cNvPr id="53"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54"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extLst>
      <p:ext uri="{BB962C8B-B14F-4D97-AF65-F5344CB8AC3E}">
        <p14:creationId xmlns:p14="http://schemas.microsoft.com/office/powerpoint/2010/main" val="1267157665"/>
      </p:ext>
    </p:extLst>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L1-ISC-C3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57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DB0530-640B-4595-AB79-349300006435}" type="slidenum">
              <a:rPr lang="en-US" smtClean="0">
                <a:solidFill>
                  <a:srgbClr val="898989"/>
                </a:solidFill>
                <a:latin typeface="Calibri" pitchFamily="34" charset="0"/>
              </a:rPr>
              <a:pPr eaLnBrk="1" hangingPunct="1"/>
              <a:t>154</a:t>
            </a:fld>
            <a:endParaRPr lang="en-US" smtClean="0">
              <a:solidFill>
                <a:srgbClr val="898989"/>
              </a:solidFill>
              <a:latin typeface="Calibri" pitchFamily="34" charset="0"/>
            </a:endParaRPr>
          </a:p>
        </p:txBody>
      </p:sp>
      <p:sp>
        <p:nvSpPr>
          <p:cNvPr id="7578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L1-ISC-C3 Details</a:t>
            </a:r>
            <a:endParaRPr lang="en-US"/>
          </a:p>
        </p:txBody>
      </p:sp>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L1-ISC-C3</a:t>
            </a:r>
            <a:endParaRPr lang="en-US" sz="800" b="1" dirty="0">
              <a:latin typeface="Comic Sans MS" pitchFamily="66"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21.5 MHz RF Source</a:t>
                  </a: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82049469"/>
      </p:ext>
    </p:extLst>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156</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21.5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561102731"/>
      </p:ext>
    </p:extLst>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157</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L1-ISC-C3</a:t>
            </a:r>
            <a:endParaRPr lang="en-US" sz="800" b="1" dirty="0">
              <a:latin typeface="Comic Sans MS" pitchFamily="66"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35.5 MHz RF Source</a:t>
                  </a: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694706330"/>
      </p:ext>
    </p:extLst>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158</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35.5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39896614"/>
      </p:ext>
    </p:extLst>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159</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L1-ISC-C3</a:t>
            </a:r>
            <a:endParaRPr lang="en-US" sz="800" b="1" dirty="0">
              <a:latin typeface="Comic Sans MS" pitchFamily="66" charset="0"/>
            </a:endParaRP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80 MHz RF Source</a:t>
                  </a: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97705363"/>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L1-UPS1</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16</a:t>
            </a:fld>
            <a:endParaRPr lang="en-US" smtClean="0">
              <a:solidFill>
                <a:srgbClr val="898989"/>
              </a:solidFill>
              <a:latin typeface="Calibri" pitchFamily="34" charset="0"/>
            </a:endParaRPr>
          </a:p>
        </p:txBody>
      </p:sp>
      <p:sp>
        <p:nvSpPr>
          <p:cNvPr id="1946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MSR</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06354" y="1307333"/>
            <a:ext cx="3206087" cy="11400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00699469"/>
      </p:ext>
    </p:extLst>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80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78477956"/>
      </p:ext>
    </p:extLst>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D1002182 -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D1002182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pic>
        <p:nvPicPr>
          <p:cNvPr id="5908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3638273"/>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195" y="1415368"/>
            <a:ext cx="6400800" cy="670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9" name="Group 230"/>
          <p:cNvGrpSpPr>
            <a:grpSpLocks/>
          </p:cNvGrpSpPr>
          <p:nvPr/>
        </p:nvGrpSpPr>
        <p:grpSpPr bwMode="auto">
          <a:xfrm>
            <a:off x="2200043" y="734373"/>
            <a:ext cx="5938838" cy="224004"/>
            <a:chOff x="-683241" y="5770906"/>
            <a:chExt cx="5939602" cy="224349"/>
          </a:xfrm>
        </p:grpSpPr>
        <p:grpSp>
          <p:nvGrpSpPr>
            <p:cNvPr id="50" name="Group 195"/>
            <p:cNvGrpSpPr>
              <a:grpSpLocks/>
            </p:cNvGrpSpPr>
            <p:nvPr/>
          </p:nvGrpSpPr>
          <p:grpSpPr bwMode="auto">
            <a:xfrm>
              <a:off x="-683241" y="5770906"/>
              <a:ext cx="3312268" cy="221361"/>
              <a:chOff x="-683241" y="5788158"/>
              <a:chExt cx="3312268" cy="221361"/>
            </a:xfrm>
          </p:grpSpPr>
          <p:grpSp>
            <p:nvGrpSpPr>
              <p:cNvPr id="56" name="Group 194"/>
              <p:cNvGrpSpPr>
                <a:grpSpLocks/>
              </p:cNvGrpSpPr>
              <p:nvPr/>
            </p:nvGrpSpPr>
            <p:grpSpPr bwMode="auto">
              <a:xfrm>
                <a:off x="-683241" y="5788158"/>
                <a:ext cx="3312268" cy="215776"/>
                <a:chOff x="-683241" y="5788158"/>
                <a:chExt cx="3312268" cy="215776"/>
              </a:xfrm>
            </p:grpSpPr>
            <p:pic>
              <p:nvPicPr>
                <p:cNvPr id="5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4</a:t>
                  </a:r>
                  <a:r>
                    <a:rPr lang="en-US" sz="800" b="1" dirty="0" smtClean="0">
                      <a:latin typeface="Comic Sans MS" pitchFamily="66" charset="0"/>
                    </a:rPr>
                    <a:t>0 MHz Frequency Divider</a:t>
                  </a:r>
                  <a:endParaRPr lang="en-US" sz="800" b="1" dirty="0">
                    <a:latin typeface="Comic Sans MS" pitchFamily="66" charset="0"/>
                  </a:endParaRPr>
                </a:p>
              </p:txBody>
            </p:sp>
          </p:grpSp>
          <p:sp>
            <p:nvSpPr>
              <p:cNvPr id="5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D1002182</a:t>
                </a:r>
                <a:endParaRPr lang="en-US" sz="800" b="1" dirty="0">
                  <a:latin typeface="Comic Sans MS" pitchFamily="66" charset="0"/>
                </a:endParaRPr>
              </a:p>
            </p:txBody>
          </p:sp>
        </p:grpSp>
        <p:grpSp>
          <p:nvGrpSpPr>
            <p:cNvPr id="51" name="Group 192"/>
            <p:cNvGrpSpPr>
              <a:grpSpLocks/>
            </p:cNvGrpSpPr>
            <p:nvPr/>
          </p:nvGrpSpPr>
          <p:grpSpPr bwMode="auto">
            <a:xfrm>
              <a:off x="2841236" y="5773948"/>
              <a:ext cx="2415125" cy="221307"/>
              <a:chOff x="2841236" y="5773948"/>
              <a:chExt cx="2415125" cy="221307"/>
            </a:xfrm>
          </p:grpSpPr>
          <p:sp>
            <p:nvSpPr>
              <p:cNvPr id="5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53" name="Group 191"/>
              <p:cNvGrpSpPr>
                <a:grpSpLocks/>
              </p:cNvGrpSpPr>
              <p:nvPr/>
            </p:nvGrpSpPr>
            <p:grpSpPr bwMode="auto">
              <a:xfrm>
                <a:off x="2841236" y="5779588"/>
                <a:ext cx="1280160" cy="215667"/>
                <a:chOff x="2841236" y="5779588"/>
                <a:chExt cx="1280160" cy="215667"/>
              </a:xfrm>
            </p:grpSpPr>
            <p:pic>
              <p:nvPicPr>
                <p:cNvPr id="5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spTree>
    <p:extLst>
      <p:ext uri="{BB962C8B-B14F-4D97-AF65-F5344CB8AC3E}">
        <p14:creationId xmlns:p14="http://schemas.microsoft.com/office/powerpoint/2010/main" val="1849742096"/>
      </p:ext>
    </p:extLst>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4</a:t>
                  </a:r>
                  <a:r>
                    <a:rPr lang="en-US" sz="800" b="1" dirty="0" smtClean="0">
                      <a:latin typeface="Comic Sans MS" pitchFamily="66" charset="0"/>
                    </a:rPr>
                    <a:t>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744521223"/>
      </p:ext>
    </p:extLst>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D1100974 -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D1100974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26" name="Group 230"/>
          <p:cNvGrpSpPr>
            <a:grpSpLocks/>
          </p:cNvGrpSpPr>
          <p:nvPr/>
        </p:nvGrpSpPr>
        <p:grpSpPr bwMode="auto">
          <a:xfrm>
            <a:off x="2208052" y="733951"/>
            <a:ext cx="5938838" cy="224004"/>
            <a:chOff x="-683241" y="5770906"/>
            <a:chExt cx="5939602" cy="224349"/>
          </a:xfrm>
        </p:grpSpPr>
        <p:grpSp>
          <p:nvGrpSpPr>
            <p:cNvPr id="27" name="Group 195"/>
            <p:cNvGrpSpPr>
              <a:grpSpLocks/>
            </p:cNvGrpSpPr>
            <p:nvPr/>
          </p:nvGrpSpPr>
          <p:grpSpPr bwMode="auto">
            <a:xfrm>
              <a:off x="-683241" y="5770906"/>
              <a:ext cx="3312268" cy="221361"/>
              <a:chOff x="-683241" y="5788158"/>
              <a:chExt cx="3312268" cy="221361"/>
            </a:xfrm>
          </p:grpSpPr>
          <p:grpSp>
            <p:nvGrpSpPr>
              <p:cNvPr id="33" name="Group 194"/>
              <p:cNvGrpSpPr>
                <a:grpSpLocks/>
              </p:cNvGrpSpPr>
              <p:nvPr/>
            </p:nvGrpSpPr>
            <p:grpSpPr bwMode="auto">
              <a:xfrm>
                <a:off x="-683241" y="5788158"/>
                <a:ext cx="3312268" cy="215776"/>
                <a:chOff x="-683241" y="5788158"/>
                <a:chExt cx="3312268" cy="215776"/>
              </a:xfrm>
            </p:grpSpPr>
            <p:pic>
              <p:nvPicPr>
                <p:cNvPr id="3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 MHz Frequency Divider</a:t>
                  </a:r>
                  <a:endParaRPr lang="en-US" sz="800" b="1" dirty="0">
                    <a:latin typeface="Comic Sans MS" pitchFamily="66" charset="0"/>
                  </a:endParaRPr>
                </a:p>
              </p:txBody>
            </p:sp>
          </p:grpSp>
          <p:sp>
            <p:nvSpPr>
              <p:cNvPr id="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D1100974</a:t>
                </a:r>
                <a:endParaRPr lang="en-US" sz="800" b="1" dirty="0">
                  <a:latin typeface="Comic Sans MS" pitchFamily="66" charset="0"/>
                </a:endParaRPr>
              </a:p>
            </p:txBody>
          </p:sp>
        </p:grpSp>
        <p:grpSp>
          <p:nvGrpSpPr>
            <p:cNvPr id="28" name="Group 192"/>
            <p:cNvGrpSpPr>
              <a:grpSpLocks/>
            </p:cNvGrpSpPr>
            <p:nvPr/>
          </p:nvGrpSpPr>
          <p:grpSpPr bwMode="auto">
            <a:xfrm>
              <a:off x="2841236" y="5773948"/>
              <a:ext cx="2415125" cy="221307"/>
              <a:chOff x="2841236" y="5773948"/>
              <a:chExt cx="2415125" cy="221307"/>
            </a:xfrm>
          </p:grpSpPr>
          <p:sp>
            <p:nvSpPr>
              <p:cNvPr id="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30" name="Group 191"/>
              <p:cNvGrpSpPr>
                <a:grpSpLocks/>
              </p:cNvGrpSpPr>
              <p:nvPr/>
            </p:nvGrpSpPr>
            <p:grpSpPr bwMode="auto">
              <a:xfrm>
                <a:off x="2841236" y="5779588"/>
                <a:ext cx="1280160" cy="215667"/>
                <a:chOff x="2841236" y="5779588"/>
                <a:chExt cx="1280160" cy="215667"/>
              </a:xfrm>
            </p:grpSpPr>
            <p:pic>
              <p:nvPicPr>
                <p:cNvPr id="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187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195" y="1452413"/>
            <a:ext cx="6400800" cy="6740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195" y="3729463"/>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13511719"/>
      </p:ext>
    </p:extLst>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00860664"/>
      </p:ext>
    </p:extLst>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D1100262 -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D1100262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36"/>
          <p:cNvGrpSpPr/>
          <p:nvPr/>
        </p:nvGrpSpPr>
        <p:grpSpPr>
          <a:xfrm>
            <a:off x="1821976" y="735055"/>
            <a:ext cx="6349924" cy="234634"/>
            <a:chOff x="2055888" y="6282253"/>
            <a:chExt cx="6349924" cy="234634"/>
          </a:xfrm>
        </p:grpSpPr>
        <p:pic>
          <p:nvPicPr>
            <p:cNvPr id="3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80"/>
            <p:cNvSpPr txBox="1">
              <a:spLocks noChangeArrowheads="1"/>
            </p:cNvSpPr>
            <p:nvPr/>
          </p:nvSpPr>
          <p:spPr bwMode="auto">
            <a:xfrm>
              <a:off x="2055888" y="6282253"/>
              <a:ext cx="2433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Amplifier Concentrator 1</a:t>
              </a:r>
              <a:endParaRPr lang="en-US" sz="800" b="1" dirty="0">
                <a:latin typeface="Comic Sans MS" pitchFamily="66" charset="0"/>
              </a:endParaRPr>
            </a:p>
          </p:txBody>
        </p:sp>
        <p:sp>
          <p:nvSpPr>
            <p:cNvPr id="42"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D1100262</a:t>
              </a:r>
              <a:endParaRPr lang="en-US" sz="800" b="1" dirty="0">
                <a:latin typeface="Comic Sans MS" pitchFamily="66" charset="0"/>
              </a:endParaRPr>
            </a:p>
          </p:txBody>
        </p:sp>
        <p:sp>
          <p:nvSpPr>
            <p:cNvPr id="43" name="TextBox 77"/>
            <p:cNvSpPr txBox="1">
              <a:spLocks noChangeArrowheads="1"/>
            </p:cNvSpPr>
            <p:nvPr/>
          </p:nvSpPr>
          <p:spPr bwMode="auto">
            <a:xfrm>
              <a:off x="7258404" y="6285137"/>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sp>
          <p:nvSpPr>
            <p:cNvPr id="44"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pic>
        <p:nvPicPr>
          <p:cNvPr id="59494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195" y="1345285"/>
            <a:ext cx="6400800" cy="8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8538" y="3548537"/>
            <a:ext cx="6400800" cy="997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733127175"/>
      </p:ext>
    </p:extLst>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D1100262 -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166</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D1100262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36"/>
          <p:cNvGrpSpPr/>
          <p:nvPr/>
        </p:nvGrpSpPr>
        <p:grpSpPr>
          <a:xfrm>
            <a:off x="1821976" y="735055"/>
            <a:ext cx="6349924" cy="234634"/>
            <a:chOff x="2055888" y="6282253"/>
            <a:chExt cx="6349924" cy="234634"/>
          </a:xfrm>
        </p:grpSpPr>
        <p:pic>
          <p:nvPicPr>
            <p:cNvPr id="3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490686" y="631097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985703" y="6314314"/>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TextBox 80"/>
            <p:cNvSpPr txBox="1">
              <a:spLocks noChangeArrowheads="1"/>
            </p:cNvSpPr>
            <p:nvPr/>
          </p:nvSpPr>
          <p:spPr bwMode="auto">
            <a:xfrm>
              <a:off x="2055888" y="6282253"/>
              <a:ext cx="243321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Amplifier Concentrator 2</a:t>
              </a:r>
              <a:endParaRPr lang="en-US" sz="800" b="1" dirty="0">
                <a:latin typeface="Comic Sans MS" pitchFamily="66" charset="0"/>
              </a:endParaRPr>
            </a:p>
          </p:txBody>
        </p:sp>
        <p:sp>
          <p:nvSpPr>
            <p:cNvPr id="42" name="TextBox 81"/>
            <p:cNvSpPr txBox="1">
              <a:spLocks noChangeArrowheads="1"/>
            </p:cNvSpPr>
            <p:nvPr/>
          </p:nvSpPr>
          <p:spPr bwMode="auto">
            <a:xfrm>
              <a:off x="4486219" y="6297183"/>
              <a:ext cx="1262437" cy="2168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D1100262</a:t>
              </a:r>
              <a:endParaRPr lang="en-US" sz="800" b="1" dirty="0">
                <a:latin typeface="Comic Sans MS" pitchFamily="66" charset="0"/>
              </a:endParaRPr>
            </a:p>
          </p:txBody>
        </p:sp>
        <p:sp>
          <p:nvSpPr>
            <p:cNvPr id="43" name="TextBox 77"/>
            <p:cNvSpPr txBox="1">
              <a:spLocks noChangeArrowheads="1"/>
            </p:cNvSpPr>
            <p:nvPr/>
          </p:nvSpPr>
          <p:spPr bwMode="auto">
            <a:xfrm>
              <a:off x="7258404" y="6285137"/>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sp>
          <p:nvSpPr>
            <p:cNvPr id="44" name="TextBox 78"/>
            <p:cNvSpPr txBox="1">
              <a:spLocks noChangeArrowheads="1"/>
            </p:cNvSpPr>
            <p:nvPr/>
          </p:nvSpPr>
          <p:spPr bwMode="auto">
            <a:xfrm>
              <a:off x="5997172" y="6300064"/>
              <a:ext cx="1271065" cy="2168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pic>
        <p:nvPicPr>
          <p:cNvPr id="59494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40195" y="1345285"/>
            <a:ext cx="6400800" cy="8874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8538" y="3548537"/>
            <a:ext cx="6400800" cy="9976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303354361"/>
      </p:ext>
    </p:extLst>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D1001370 -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167</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D1001370</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grpSp>
        <p:nvGrpSpPr>
          <p:cNvPr id="37" name="Group 230"/>
          <p:cNvGrpSpPr>
            <a:grpSpLocks/>
          </p:cNvGrpSpPr>
          <p:nvPr/>
        </p:nvGrpSpPr>
        <p:grpSpPr bwMode="auto">
          <a:xfrm>
            <a:off x="1719595" y="734166"/>
            <a:ext cx="6437086" cy="224004"/>
            <a:chOff x="-1181553" y="5770906"/>
            <a:chExt cx="6437914" cy="224349"/>
          </a:xfrm>
        </p:grpSpPr>
        <p:grpSp>
          <p:nvGrpSpPr>
            <p:cNvPr id="39" name="Group 195"/>
            <p:cNvGrpSpPr>
              <a:grpSpLocks/>
            </p:cNvGrpSpPr>
            <p:nvPr/>
          </p:nvGrpSpPr>
          <p:grpSpPr bwMode="auto">
            <a:xfrm>
              <a:off x="-1181553" y="5770906"/>
              <a:ext cx="3810580" cy="221361"/>
              <a:chOff x="-1181553" y="5788158"/>
              <a:chExt cx="3810580" cy="221361"/>
            </a:xfrm>
          </p:grpSpPr>
          <p:grpSp>
            <p:nvGrpSpPr>
              <p:cNvPr id="45" name="Group 194"/>
              <p:cNvGrpSpPr>
                <a:grpSpLocks/>
              </p:cNvGrpSpPr>
              <p:nvPr/>
            </p:nvGrpSpPr>
            <p:grpSpPr bwMode="auto">
              <a:xfrm>
                <a:off x="-1181553" y="5788158"/>
                <a:ext cx="3810580" cy="215776"/>
                <a:chOff x="-1181553" y="5788158"/>
                <a:chExt cx="3810580"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181553" y="5788158"/>
                  <a:ext cx="2530148"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Comparator / Frequency Counter</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D1001370</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2898"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36964"/>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8538" y="3736127"/>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69606434"/>
      </p:ext>
    </p:extLst>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D080534 -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168</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8049525" y="3506140"/>
            <a:ext cx="1005766"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D080534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a:t>
            </a:r>
            <a:r>
              <a:rPr lang="en-US" sz="800" b="1" dirty="0" smtClean="0">
                <a:latin typeface="Comic Sans MS" pitchFamily="66" charset="0"/>
                <a:hlinkClick r:id="rId6" action="ppaction://hlinksldjump"/>
              </a:rPr>
              <a:t>L1-ISC-C3</a:t>
            </a:r>
            <a:endParaRPr lang="en-US" sz="800" b="1" dirty="0">
              <a:latin typeface="Comic Sans MS" pitchFamily="66" charset="0"/>
            </a:endParaRPr>
          </a:p>
        </p:txBody>
      </p:sp>
      <p:pic>
        <p:nvPicPr>
          <p:cNvPr id="59392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11238" y="1402706"/>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Group 230"/>
          <p:cNvGrpSpPr>
            <a:grpSpLocks/>
          </p:cNvGrpSpPr>
          <p:nvPr/>
        </p:nvGrpSpPr>
        <p:grpSpPr bwMode="auto">
          <a:xfrm>
            <a:off x="2217843" y="737690"/>
            <a:ext cx="6056183" cy="224004"/>
            <a:chOff x="-683241" y="5770906"/>
            <a:chExt cx="6056962" cy="224349"/>
          </a:xfrm>
        </p:grpSpPr>
        <p:grpSp>
          <p:nvGrpSpPr>
            <p:cNvPr id="28" name="Group 195"/>
            <p:cNvGrpSpPr>
              <a:grpSpLocks/>
            </p:cNvGrpSpPr>
            <p:nvPr/>
          </p:nvGrpSpPr>
          <p:grpSpPr bwMode="auto">
            <a:xfrm>
              <a:off x="-683241" y="5770906"/>
              <a:ext cx="3312268" cy="221361"/>
              <a:chOff x="-683241" y="5788158"/>
              <a:chExt cx="3312268" cy="221361"/>
            </a:xfrm>
          </p:grpSpPr>
          <p:grpSp>
            <p:nvGrpSpPr>
              <p:cNvPr id="34" name="Group 194"/>
              <p:cNvGrpSpPr>
                <a:grpSpLocks/>
              </p:cNvGrpSpPr>
              <p:nvPr/>
            </p:nvGrpSpPr>
            <p:grpSpPr bwMode="auto">
              <a:xfrm>
                <a:off x="-683241" y="5788158"/>
                <a:ext cx="3312268" cy="215776"/>
                <a:chOff x="-683241" y="5788158"/>
                <a:chExt cx="3312268" cy="215776"/>
              </a:xfrm>
            </p:grpSpPr>
            <p:pic>
              <p:nvPicPr>
                <p:cNvPr id="36"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Fanout Module</a:t>
                  </a:r>
                  <a:endParaRPr lang="en-US" sz="800" b="1" dirty="0">
                    <a:latin typeface="Comic Sans MS" pitchFamily="66" charset="0"/>
                  </a:endParaRPr>
                </a:p>
              </p:txBody>
            </p:sp>
          </p:grpSp>
          <p:sp>
            <p:nvSpPr>
              <p:cNvPr id="3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D080534</a:t>
                </a:r>
                <a:endParaRPr lang="en-US" sz="800" b="1" dirty="0">
                  <a:latin typeface="Comic Sans MS" pitchFamily="66" charset="0"/>
                </a:endParaRPr>
              </a:p>
            </p:txBody>
          </p:sp>
        </p:grpSp>
        <p:grpSp>
          <p:nvGrpSpPr>
            <p:cNvPr id="29" name="Group 192"/>
            <p:cNvGrpSpPr>
              <a:grpSpLocks/>
            </p:cNvGrpSpPr>
            <p:nvPr/>
          </p:nvGrpSpPr>
          <p:grpSpPr bwMode="auto">
            <a:xfrm>
              <a:off x="2841236" y="5773783"/>
              <a:ext cx="2532485" cy="221472"/>
              <a:chOff x="2841236" y="5773783"/>
              <a:chExt cx="2532485" cy="221472"/>
            </a:xfrm>
          </p:grpSpPr>
          <p:sp>
            <p:nvSpPr>
              <p:cNvPr id="30" name="TextBox 233"/>
              <p:cNvSpPr txBox="1">
                <a:spLocks noChangeArrowheads="1"/>
              </p:cNvSpPr>
              <p:nvPr/>
            </p:nvSpPr>
            <p:spPr bwMode="auto">
              <a:xfrm>
                <a:off x="4109048" y="5773783"/>
                <a:ext cx="1264673"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 (&amp; +24VDC)</a:t>
                </a:r>
                <a:endParaRPr lang="en-US" sz="800" b="1" dirty="0">
                  <a:latin typeface="Comic Sans MS" pitchFamily="66" charset="0"/>
                </a:endParaRPr>
              </a:p>
            </p:txBody>
          </p:sp>
          <p:grpSp>
            <p:nvGrpSpPr>
              <p:cNvPr id="31" name="Group 191"/>
              <p:cNvGrpSpPr>
                <a:grpSpLocks/>
              </p:cNvGrpSpPr>
              <p:nvPr/>
            </p:nvGrpSpPr>
            <p:grpSpPr bwMode="auto">
              <a:xfrm>
                <a:off x="2841236" y="5779588"/>
                <a:ext cx="1280160" cy="215667"/>
                <a:chOff x="2841236" y="5779588"/>
                <a:chExt cx="1280160" cy="215667"/>
              </a:xfrm>
            </p:grpSpPr>
            <p:pic>
              <p:nvPicPr>
                <p:cNvPr id="3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sp>
        <p:nvSpPr>
          <p:cNvPr id="50" name="TextBox 353"/>
          <p:cNvSpPr txBox="1">
            <a:spLocks noChangeArrowheads="1"/>
          </p:cNvSpPr>
          <p:nvPr/>
        </p:nvSpPr>
        <p:spPr bwMode="auto">
          <a:xfrm>
            <a:off x="8185978" y="1535076"/>
            <a:ext cx="7191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D070011</a:t>
            </a:r>
            <a:endParaRPr lang="en-US" sz="800" b="1" dirty="0">
              <a:latin typeface="Comic Sans MS" pitchFamily="66" charset="0"/>
            </a:endParaRPr>
          </a:p>
        </p:txBody>
      </p:sp>
      <p:pic>
        <p:nvPicPr>
          <p:cNvPr id="593923"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22350" y="3104227"/>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extBox 353"/>
          <p:cNvSpPr txBox="1">
            <a:spLocks noChangeArrowheads="1"/>
          </p:cNvSpPr>
          <p:nvPr/>
        </p:nvSpPr>
        <p:spPr bwMode="auto">
          <a:xfrm>
            <a:off x="7415749" y="3421796"/>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Master</a:t>
            </a:r>
            <a:endParaRPr lang="en-US" sz="800" b="1" dirty="0">
              <a:latin typeface="Comic Sans MS" pitchFamily="66" charset="0"/>
            </a:endParaRPr>
          </a:p>
        </p:txBody>
      </p:sp>
      <p:pic>
        <p:nvPicPr>
          <p:cNvPr id="593924"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28818" y="3773544"/>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4" name="TextBox 353"/>
          <p:cNvSpPr txBox="1">
            <a:spLocks noChangeArrowheads="1"/>
          </p:cNvSpPr>
          <p:nvPr/>
        </p:nvSpPr>
        <p:spPr bwMode="auto">
          <a:xfrm>
            <a:off x="7412038" y="4086507"/>
            <a:ext cx="560148" cy="2157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Fanout</a:t>
            </a:r>
            <a:endParaRPr lang="en-US" sz="800" b="1" dirty="0">
              <a:latin typeface="Comic Sans MS" pitchFamily="66" charset="0"/>
            </a:endParaRPr>
          </a:p>
        </p:txBody>
      </p:sp>
    </p:spTree>
    <p:extLst>
      <p:ext uri="{BB962C8B-B14F-4D97-AF65-F5344CB8AC3E}">
        <p14:creationId xmlns:p14="http://schemas.microsoft.com/office/powerpoint/2010/main" val="791354198"/>
      </p:ext>
    </p:extLst>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L1-ISC-C4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57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DB0530-640B-4595-AB79-349300006435}" type="slidenum">
              <a:rPr lang="en-US" smtClean="0">
                <a:solidFill>
                  <a:srgbClr val="898989"/>
                </a:solidFill>
                <a:latin typeface="Calibri" pitchFamily="34" charset="0"/>
              </a:rPr>
              <a:pPr eaLnBrk="1" hangingPunct="1"/>
              <a:t>169</a:t>
            </a:fld>
            <a:endParaRPr lang="en-US" smtClean="0">
              <a:solidFill>
                <a:srgbClr val="898989"/>
              </a:solidFill>
              <a:latin typeface="Calibri" pitchFamily="34" charset="0"/>
            </a:endParaRPr>
          </a:p>
        </p:txBody>
      </p:sp>
      <p:sp>
        <p:nvSpPr>
          <p:cNvPr id="7578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L1-ISC-C4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2706187704"/>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L1-MS7</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17</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91270" y="2503630"/>
            <a:ext cx="2887766" cy="27183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 name="Picture 10" descr="feRack1.jpg"/>
          <p:cNvPicPr/>
          <p:nvPr/>
        </p:nvPicPr>
        <p:blipFill>
          <a:blip r:embed="rId3"/>
          <a:stretch>
            <a:fillRect/>
          </a:stretch>
        </p:blipFill>
        <p:spPr>
          <a:xfrm>
            <a:off x="3636824" y="942975"/>
            <a:ext cx="1430832" cy="5321092"/>
          </a:xfrm>
          <a:prstGeom prst="rect">
            <a:avLst/>
          </a:prstGeom>
        </p:spPr>
      </p:pic>
      <p:sp>
        <p:nvSpPr>
          <p:cNvPr id="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MSR</a:t>
            </a:r>
            <a:endParaRPr lang="en-US" sz="800" b="1" dirty="0">
              <a:latin typeface="Comic Sans MS" pitchFamily="66" charset="0"/>
            </a:endParaRPr>
          </a:p>
        </p:txBody>
      </p:sp>
    </p:spTree>
    <p:extLst>
      <p:ext uri="{BB962C8B-B14F-4D97-AF65-F5344CB8AC3E}">
        <p14:creationId xmlns:p14="http://schemas.microsoft.com/office/powerpoint/2010/main" val="3223096940"/>
      </p:ext>
    </p:extLst>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 MHz RF Source</a:t>
                  </a:r>
                </a:p>
              </p:txBody>
            </p:sp>
            <p:pic>
              <p:nvPicPr>
                <p:cNvPr id="36"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L1-ISC-C4</a:t>
            </a:r>
            <a:endParaRPr lang="en-US" sz="800" b="1" dirty="0">
              <a:latin typeface="Comic Sans MS" pitchFamily="66" charset="0"/>
            </a:endParaRPr>
          </a:p>
        </p:txBody>
      </p:sp>
    </p:spTree>
    <p:extLst>
      <p:ext uri="{BB962C8B-B14F-4D97-AF65-F5344CB8AC3E}">
        <p14:creationId xmlns:p14="http://schemas.microsoft.com/office/powerpoint/2010/main" val="1798399402"/>
      </p:ext>
    </p:extLst>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1849272" y="736543"/>
            <a:ext cx="6297618" cy="224004"/>
            <a:chOff x="-1042067" y="5770906"/>
            <a:chExt cx="6298428" cy="224349"/>
          </a:xfrm>
        </p:grpSpPr>
        <p:grpSp>
          <p:nvGrpSpPr>
            <p:cNvPr id="39" name="Group 195"/>
            <p:cNvGrpSpPr>
              <a:grpSpLocks/>
            </p:cNvGrpSpPr>
            <p:nvPr/>
          </p:nvGrpSpPr>
          <p:grpSpPr bwMode="auto">
            <a:xfrm>
              <a:off x="-1042067" y="5770906"/>
              <a:ext cx="3671094" cy="221361"/>
              <a:chOff x="-1042067" y="5788158"/>
              <a:chExt cx="3671094" cy="221361"/>
            </a:xfrm>
          </p:grpSpPr>
          <p:grpSp>
            <p:nvGrpSpPr>
              <p:cNvPr id="45" name="Group 194"/>
              <p:cNvGrpSpPr>
                <a:grpSpLocks/>
              </p:cNvGrpSpPr>
              <p:nvPr/>
            </p:nvGrpSpPr>
            <p:grpSpPr bwMode="auto">
              <a:xfrm>
                <a:off x="-1042067" y="5788158"/>
                <a:ext cx="3671094" cy="215776"/>
                <a:chOff x="-1042067" y="5788158"/>
                <a:chExt cx="3671094"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042067" y="5788158"/>
                  <a:ext cx="2390662"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507221205"/>
      </p:ext>
    </p:extLst>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D1002735 -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D1002735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L1-ISC-C4</a:t>
            </a:r>
            <a:endParaRPr lang="en-US" sz="800" b="1" dirty="0">
              <a:latin typeface="Comic Sans MS" pitchFamily="66" charset="0"/>
            </a:endParaRPr>
          </a:p>
        </p:txBody>
      </p:sp>
      <p:pic>
        <p:nvPicPr>
          <p:cNvPr id="59904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7019" y="3739440"/>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7019" y="1482870"/>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9" name="Group 230"/>
          <p:cNvGrpSpPr>
            <a:grpSpLocks/>
          </p:cNvGrpSpPr>
          <p:nvPr/>
        </p:nvGrpSpPr>
        <p:grpSpPr bwMode="auto">
          <a:xfrm>
            <a:off x="1317019" y="734377"/>
            <a:ext cx="6951625" cy="223947"/>
            <a:chOff x="-1696158" y="5770963"/>
            <a:chExt cx="6952519" cy="224179"/>
          </a:xfrm>
        </p:grpSpPr>
        <p:grpSp>
          <p:nvGrpSpPr>
            <p:cNvPr id="50" name="Group 195"/>
            <p:cNvGrpSpPr>
              <a:grpSpLocks/>
            </p:cNvGrpSpPr>
            <p:nvPr/>
          </p:nvGrpSpPr>
          <p:grpSpPr bwMode="auto">
            <a:xfrm>
              <a:off x="-1696158" y="5770963"/>
              <a:ext cx="4325185" cy="221304"/>
              <a:chOff x="-1696158" y="5788215"/>
              <a:chExt cx="4325185" cy="221304"/>
            </a:xfrm>
          </p:grpSpPr>
          <p:grpSp>
            <p:nvGrpSpPr>
              <p:cNvPr id="56" name="Group 194"/>
              <p:cNvGrpSpPr>
                <a:grpSpLocks/>
              </p:cNvGrpSpPr>
              <p:nvPr/>
            </p:nvGrpSpPr>
            <p:grpSpPr bwMode="auto">
              <a:xfrm>
                <a:off x="-1696158" y="5788215"/>
                <a:ext cx="4325185" cy="215667"/>
                <a:chOff x="-1696158" y="5788215"/>
                <a:chExt cx="4325185" cy="215667"/>
              </a:xfrm>
            </p:grpSpPr>
            <p:pic>
              <p:nvPicPr>
                <p:cNvPr id="58"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240"/>
                <p:cNvSpPr txBox="1">
                  <a:spLocks noChangeArrowheads="1"/>
                </p:cNvSpPr>
                <p:nvPr/>
              </p:nvSpPr>
              <p:spPr bwMode="auto">
                <a:xfrm>
                  <a:off x="-1696158" y="5788215"/>
                  <a:ext cx="304475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9.099 / 8.684 MHz Harmonic </a:t>
                  </a:r>
                  <a:r>
                    <a:rPr lang="en-US" sz="800" b="1" dirty="0" smtClean="0">
                      <a:latin typeface="Comic Sans MS" pitchFamily="66" charset="0"/>
                    </a:rPr>
                    <a:t>Generator Power Supply</a:t>
                  </a:r>
                  <a:endParaRPr lang="en-US" sz="800" b="1" dirty="0">
                    <a:latin typeface="Comic Sans MS" pitchFamily="66" charset="0"/>
                  </a:endParaRPr>
                </a:p>
              </p:txBody>
            </p:sp>
          </p:grpSp>
          <p:sp>
            <p:nvSpPr>
              <p:cNvPr id="5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rPr>
                  <a:t>D1002735</a:t>
                </a:r>
                <a:endParaRPr lang="en-US" sz="800" b="1" dirty="0">
                  <a:latin typeface="Comic Sans MS" pitchFamily="66" charset="0"/>
                </a:endParaRPr>
              </a:p>
            </p:txBody>
          </p:sp>
        </p:grpSp>
        <p:grpSp>
          <p:nvGrpSpPr>
            <p:cNvPr id="51" name="Group 192"/>
            <p:cNvGrpSpPr>
              <a:grpSpLocks/>
            </p:cNvGrpSpPr>
            <p:nvPr/>
          </p:nvGrpSpPr>
          <p:grpSpPr bwMode="auto">
            <a:xfrm>
              <a:off x="2841236" y="5773948"/>
              <a:ext cx="2415125" cy="221194"/>
              <a:chOff x="2841236" y="5773948"/>
              <a:chExt cx="2415125" cy="221194"/>
            </a:xfrm>
          </p:grpSpPr>
          <p:sp>
            <p:nvSpPr>
              <p:cNvPr id="5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±17VDC</a:t>
                </a:r>
                <a:r>
                  <a:rPr lang="en-US" sz="800" b="1" dirty="0">
                    <a:latin typeface="Comic Sans MS" pitchFamily="66" charset="0"/>
                  </a:rPr>
                  <a:t>, </a:t>
                </a:r>
                <a:r>
                  <a:rPr lang="en-US" sz="800" b="1" dirty="0" smtClean="0">
                    <a:latin typeface="Comic Sans MS" pitchFamily="66" charset="0"/>
                  </a:rPr>
                  <a:t>±24VDC</a:t>
                </a:r>
                <a:endParaRPr lang="en-US" sz="800" b="1" dirty="0">
                  <a:latin typeface="Comic Sans MS" pitchFamily="66" charset="0"/>
                </a:endParaRPr>
              </a:p>
            </p:txBody>
          </p:sp>
          <p:grpSp>
            <p:nvGrpSpPr>
              <p:cNvPr id="53" name="Group 191"/>
              <p:cNvGrpSpPr>
                <a:grpSpLocks/>
              </p:cNvGrpSpPr>
              <p:nvPr/>
            </p:nvGrpSpPr>
            <p:grpSpPr bwMode="auto">
              <a:xfrm>
                <a:off x="2841236" y="5779698"/>
                <a:ext cx="1280160" cy="215444"/>
                <a:chOff x="2841236" y="5779698"/>
                <a:chExt cx="1280160" cy="215444"/>
              </a:xfrm>
            </p:grpSpPr>
            <p:pic>
              <p:nvPicPr>
                <p:cNvPr id="54"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extLst>
      <p:ext uri="{BB962C8B-B14F-4D97-AF65-F5344CB8AC3E}">
        <p14:creationId xmlns:p14="http://schemas.microsoft.com/office/powerpoint/2010/main" val="1849742096"/>
      </p:ext>
    </p:extLst>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173</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18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41683947"/>
      </p:ext>
    </p:extLst>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174</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27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27563238"/>
      </p:ext>
    </p:extLst>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36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154898777"/>
      </p:ext>
    </p:extLst>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176</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36"/>
            <a:ext cx="5938838" cy="224011"/>
            <a:chOff x="-683241" y="5770899"/>
            <a:chExt cx="5939602" cy="224356"/>
          </a:xfrm>
        </p:grpSpPr>
        <p:grpSp>
          <p:nvGrpSpPr>
            <p:cNvPr id="39" name="Group 195"/>
            <p:cNvGrpSpPr>
              <a:grpSpLocks/>
            </p:cNvGrpSpPr>
            <p:nvPr/>
          </p:nvGrpSpPr>
          <p:grpSpPr bwMode="auto">
            <a:xfrm>
              <a:off x="-683241" y="5770899"/>
              <a:ext cx="3312268" cy="221368"/>
              <a:chOff x="-683241" y="5788151"/>
              <a:chExt cx="3312268" cy="221368"/>
            </a:xfrm>
          </p:grpSpPr>
          <p:grpSp>
            <p:nvGrpSpPr>
              <p:cNvPr id="45" name="Group 194"/>
              <p:cNvGrpSpPr>
                <a:grpSpLocks/>
              </p:cNvGrpSpPr>
              <p:nvPr/>
            </p:nvGrpSpPr>
            <p:grpSpPr bwMode="auto">
              <a:xfrm>
                <a:off x="-683241" y="5788151"/>
                <a:ext cx="3312268" cy="215777"/>
                <a:chOff x="-683241" y="5788151"/>
                <a:chExt cx="3312268" cy="215777"/>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1"/>
                  <a:ext cx="2031836"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45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08804992"/>
      </p:ext>
    </p:extLst>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177</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90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74559460"/>
      </p:ext>
    </p:extLst>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178</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135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0056641"/>
      </p:ext>
    </p:extLst>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179</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 22.993 MHz RF Source</a:t>
                  </a:r>
                </a:p>
              </p:txBody>
            </p:sp>
            <p:pic>
              <p:nvPicPr>
                <p:cNvPr id="36"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L1-ISC-C4</a:t>
            </a:r>
            <a:endParaRPr lang="en-US" sz="800" b="1" dirty="0">
              <a:latin typeface="Comic Sans MS" pitchFamily="66" charset="0"/>
            </a:endParaRPr>
          </a:p>
        </p:txBody>
      </p:sp>
    </p:spTree>
    <p:extLst>
      <p:ext uri="{BB962C8B-B14F-4D97-AF65-F5344CB8AC3E}">
        <p14:creationId xmlns:p14="http://schemas.microsoft.com/office/powerpoint/2010/main" val="2375510167"/>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L1-MS8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18</a:t>
            </a:fld>
            <a:endParaRPr lang="en-US" smtClean="0">
              <a:solidFill>
                <a:srgbClr val="898989"/>
              </a:solidFill>
              <a:latin typeface="Calibri" pitchFamily="34" charset="0"/>
            </a:endParaRPr>
          </a:p>
        </p:txBody>
      </p:sp>
      <p:pic>
        <p:nvPicPr>
          <p:cNvPr id="5928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75710" y="2273180"/>
            <a:ext cx="3455379" cy="29925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MSR</a:t>
            </a:r>
            <a:endParaRPr lang="en-US" sz="800" b="1" dirty="0">
              <a:latin typeface="Comic Sans MS" pitchFamily="66" charset="0"/>
            </a:endParaRPr>
          </a:p>
        </p:txBody>
      </p:sp>
    </p:spTree>
    <p:extLst>
      <p:ext uri="{BB962C8B-B14F-4D97-AF65-F5344CB8AC3E}">
        <p14:creationId xmlns:p14="http://schemas.microsoft.com/office/powerpoint/2010/main" val="986947523"/>
      </p:ext>
    </p:extLst>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1753738" y="736543"/>
            <a:ext cx="6393152" cy="224004"/>
            <a:chOff x="-1137613" y="5770906"/>
            <a:chExt cx="6393974" cy="224349"/>
          </a:xfrm>
        </p:grpSpPr>
        <p:grpSp>
          <p:nvGrpSpPr>
            <p:cNvPr id="39" name="Group 195"/>
            <p:cNvGrpSpPr>
              <a:grpSpLocks/>
            </p:cNvGrpSpPr>
            <p:nvPr/>
          </p:nvGrpSpPr>
          <p:grpSpPr bwMode="auto">
            <a:xfrm>
              <a:off x="-1137613" y="5770906"/>
              <a:ext cx="3766640" cy="221361"/>
              <a:chOff x="-1137613" y="5788158"/>
              <a:chExt cx="3766640" cy="221361"/>
            </a:xfrm>
          </p:grpSpPr>
          <p:grpSp>
            <p:nvGrpSpPr>
              <p:cNvPr id="45" name="Group 194"/>
              <p:cNvGrpSpPr>
                <a:grpSpLocks/>
              </p:cNvGrpSpPr>
              <p:nvPr/>
            </p:nvGrpSpPr>
            <p:grpSpPr bwMode="auto">
              <a:xfrm>
                <a:off x="-1137613" y="5788158"/>
                <a:ext cx="3766640" cy="215776"/>
                <a:chOff x="-1137613" y="5788158"/>
                <a:chExt cx="3766640"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137613" y="5788158"/>
                  <a:ext cx="2486210"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 22.993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34273504"/>
      </p:ext>
    </p:extLst>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D080702 -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D080702</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6" name="Group 103"/>
          <p:cNvGrpSpPr>
            <a:grpSpLocks/>
          </p:cNvGrpSpPr>
          <p:nvPr/>
        </p:nvGrpSpPr>
        <p:grpSpPr bwMode="auto">
          <a:xfrm>
            <a:off x="2208052" y="735111"/>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71 MHz RF Source</a:t>
                  </a:r>
                </a:p>
              </p:txBody>
            </p:sp>
            <p:pic>
              <p:nvPicPr>
                <p:cNvPr id="36"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56158"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D080702</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r>
                    <a:rPr lang="en-US" sz="800" b="1" dirty="0">
                      <a:latin typeface="Comic Sans MS" pitchFamily="66" charset="0"/>
                    </a:rPr>
                    <a:t>, </a:t>
                  </a:r>
                  <a:r>
                    <a:rPr lang="en-US" sz="800" b="1" dirty="0" smtClean="0">
                      <a:latin typeface="Comic Sans MS" pitchFamily="66" charset="0"/>
                    </a:rPr>
                    <a:t>±24VDC</a:t>
                  </a:r>
                  <a:endParaRPr lang="en-US" sz="800" dirty="0">
                    <a:latin typeface="Comic Sans MS" pitchFamily="66" charset="0"/>
                  </a:endParaRP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11238" y="1461293"/>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11238" y="3765683"/>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ction="ppaction://hlinksldjump"/>
              </a:rPr>
              <a:t>&lt;&lt; L1-ISC-C4</a:t>
            </a:r>
            <a:endParaRPr lang="en-US" sz="800" b="1" dirty="0">
              <a:latin typeface="Comic Sans MS" pitchFamily="66" charset="0"/>
            </a:endParaRPr>
          </a:p>
        </p:txBody>
      </p:sp>
    </p:spTree>
    <p:extLst>
      <p:ext uri="{BB962C8B-B14F-4D97-AF65-F5344CB8AC3E}">
        <p14:creationId xmlns:p14="http://schemas.microsoft.com/office/powerpoint/2010/main" val="4080411500"/>
      </p:ext>
    </p:extLst>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182</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L1-ISC-C4</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71 MHz Distribution Amplifier </a:t>
                  </a:r>
                  <a:endParaRPr lang="en-US" sz="800" b="1" dirty="0">
                    <a:latin typeface="Comic Sans MS" pitchFamily="66" charset="0"/>
                  </a:endParaRP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13727841"/>
      </p:ext>
    </p:extLst>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4" name="Group 143"/>
          <p:cNvGrpSpPr/>
          <p:nvPr/>
        </p:nvGrpSpPr>
        <p:grpSpPr>
          <a:xfrm>
            <a:off x="641350" y="775460"/>
            <a:ext cx="7902575" cy="5270500"/>
            <a:chOff x="641350" y="775460"/>
            <a:chExt cx="7902575" cy="5270500"/>
          </a:xfrm>
        </p:grpSpPr>
        <p:grpSp>
          <p:nvGrpSpPr>
            <p:cNvPr id="145" name="Group 144"/>
            <p:cNvGrpSpPr/>
            <p:nvPr/>
          </p:nvGrpSpPr>
          <p:grpSpPr>
            <a:xfrm>
              <a:off x="641350" y="775460"/>
              <a:ext cx="7902575" cy="5270500"/>
              <a:chOff x="641350" y="673100"/>
              <a:chExt cx="7902575" cy="5270500"/>
            </a:xfrm>
          </p:grpSpPr>
          <p:sp>
            <p:nvSpPr>
              <p:cNvPr id="147" name="Rectangle 146"/>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8" name="Rectangle 147"/>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9" name="Rectangle 148"/>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0" name="Rectangle 149"/>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1" name="Rectangle 150"/>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2" name="Rectangle 151"/>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3" name="Rectangle 152"/>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4" name="Rectangle 153"/>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5" name="Rectangle 154"/>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6" name="Rectangle 155"/>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7" name="Rectangle 156"/>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8" name="Rectangle 157"/>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9" name="Rectangle 158"/>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0" name="Rectangle 159"/>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61" name="Rectangle 160"/>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2" name="Rectangle 161"/>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3" name="Rectangle 162"/>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6" name="Rectangle 165"/>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7" name="Rectangle 166"/>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8" name="Rectangle 167"/>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9" name="Rectangle 168"/>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0" name="Rectangle 169"/>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1" name="Rectangle 170"/>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2" name="Rectangle 171"/>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3" name="Rectangle 172"/>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4" name="Rectangle 173"/>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5" name="Rectangle 174"/>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6" name="Rectangle 175"/>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7" name="Rectangle 176"/>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4" name="Rectangle 193"/>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1" name="Rectangle 200"/>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4" name="Rectangle 203"/>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223"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24"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25" name="Rectangle 224"/>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227"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228"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229"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230"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231"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232"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233"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234"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235"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6"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7"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8"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9"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40"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41"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242"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L1-TCS-C1</a:t>
                </a:r>
                <a:endParaRPr lang="en-US" sz="800" b="1" dirty="0">
                  <a:latin typeface="Comic Sans MS" charset="0"/>
                  <a:ea typeface="ＭＳ Ｐゴシック" charset="-128"/>
                </a:endParaRPr>
              </a:p>
            </p:txBody>
          </p:sp>
          <p:sp>
            <p:nvSpPr>
              <p:cNvPr id="243"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244"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245"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246"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247"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248"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249"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250"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251"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252"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253"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254"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255"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7" action="ppaction://hlinksldjump"/>
                  </a:rPr>
                  <a:t>L1-ISC-C4</a:t>
                </a:r>
                <a:endParaRPr lang="en-US" sz="800" b="1" dirty="0">
                  <a:latin typeface="Comic Sans MS" pitchFamily="66" charset="0"/>
                </a:endParaRPr>
              </a:p>
            </p:txBody>
          </p:sp>
          <p:sp>
            <p:nvSpPr>
              <p:cNvPr id="256"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2" action="ppaction://hlinksldjump"/>
                  </a:rPr>
                  <a:t>L1-OAF-C1</a:t>
                </a:r>
                <a:endParaRPr lang="en-US" sz="800" b="1" dirty="0">
                  <a:latin typeface="Comic Sans MS" pitchFamily="66" charset="0"/>
                  <a:ea typeface="ＭＳ Ｐゴシック" charset="-128"/>
                </a:endParaRPr>
              </a:p>
            </p:txBody>
          </p:sp>
          <p:sp>
            <p:nvSpPr>
              <p:cNvPr id="257"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258"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259"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260"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261"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262"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263"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264"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265"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266"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267"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268"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269"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270"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271"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72"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274"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275"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276"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277"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278"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27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6"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2" action="ppaction://hlinksldjump"/>
                </a:rPr>
                <a:t>L1-FAC-C1</a:t>
              </a:r>
              <a:endParaRPr lang="en-US" sz="800" b="1" dirty="0">
                <a:latin typeface="Comic Sans MS" pitchFamily="66" charset="0"/>
                <a:ea typeface="ＭＳ Ｐゴシック" charset="-128"/>
              </a:endParaRPr>
            </a:p>
          </p:txBody>
        </p:sp>
      </p:grpSp>
      <p:sp>
        <p:nvSpPr>
          <p:cNvPr id="415"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IFO Subsystems</a:t>
            </a:r>
            <a:endParaRPr lang="en-US" sz="800" b="1" dirty="0">
              <a:latin typeface="Comic Sans MS" pitchFamily="66" charset="0"/>
            </a:endParaRPr>
          </a:p>
        </p:txBody>
      </p:sp>
      <p:sp>
        <p:nvSpPr>
          <p:cNvPr id="273" name="Rounded Rectangular Callout 272"/>
          <p:cNvSpPr/>
          <p:nvPr/>
        </p:nvSpPr>
        <p:spPr bwMode="auto">
          <a:xfrm>
            <a:off x="3629818" y="2313758"/>
            <a:ext cx="4173551" cy="3114649"/>
          </a:xfrm>
          <a:prstGeom prst="wedgeRoundRectCallout">
            <a:avLst>
              <a:gd name="adj1" fmla="val -90385"/>
              <a:gd name="adj2" fmla="val -45597"/>
              <a:gd name="adj3" fmla="val 16667"/>
            </a:avLst>
          </a:prstGeom>
          <a:solidFill>
            <a:schemeClr val="accent4">
              <a:lumMod val="40000"/>
              <a:lumOff val="60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hlinkClick r:id="rId24"/>
              </a:rPr>
              <a:t>PSL</a:t>
            </a:r>
            <a:endParaRPr lang="en-US" sz="9600" b="1" dirty="0" smtClean="0">
              <a:solidFill>
                <a:schemeClr val="tx1"/>
              </a:solidFill>
              <a:latin typeface="Comic Sans MS" pitchFamily="66" charset="0"/>
            </a:endParaRPr>
          </a:p>
        </p:txBody>
      </p:sp>
      <p:sp>
        <p:nvSpPr>
          <p:cNvPr id="76803"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PSL (Pre-Stabilized Laser)</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680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80D8518-CF8C-4D3C-A7B5-E2789EC17A7D}" type="slidenum">
              <a:rPr lang="en-US" smtClean="0">
                <a:solidFill>
                  <a:srgbClr val="898989"/>
                </a:solidFill>
                <a:latin typeface="Calibri" pitchFamily="34" charset="0"/>
              </a:rPr>
              <a:pPr eaLnBrk="1" hangingPunct="1"/>
              <a:t>183</a:t>
            </a:fld>
            <a:endParaRPr lang="en-US" smtClean="0">
              <a:solidFill>
                <a:srgbClr val="898989"/>
              </a:solidFill>
              <a:latin typeface="Calibri" pitchFamily="34" charset="0"/>
            </a:endParaRPr>
          </a:p>
        </p:txBody>
      </p:sp>
      <p:sp>
        <p:nvSpPr>
          <p:cNvPr id="141" name="TextBox 36"/>
          <p:cNvSpPr txBox="1">
            <a:spLocks noChangeArrowheads="1"/>
          </p:cNvSpPr>
          <p:nvPr/>
        </p:nvSpPr>
        <p:spPr bwMode="auto">
          <a:xfrm>
            <a:off x="3082548" y="6160984"/>
            <a:ext cx="248443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PSL Component List: </a:t>
            </a:r>
            <a:r>
              <a:rPr lang="en-US" sz="800" b="1" dirty="0" smtClean="0">
                <a:latin typeface="Comic Sans MS" pitchFamily="66" charset="0"/>
                <a:hlinkClick r:id="rId25"/>
              </a:rPr>
              <a:t>LIGO-T0900633</a:t>
            </a:r>
            <a:endParaRPr lang="en-US" sz="800" b="1" dirty="0">
              <a:latin typeface="Comic Sans MS" pitchFamily="66" charset="0"/>
            </a:endParaRPr>
          </a:p>
        </p:txBody>
      </p:sp>
      <p:sp>
        <p:nvSpPr>
          <p:cNvPr id="143" name="TextBox 36"/>
          <p:cNvSpPr txBox="1">
            <a:spLocks noChangeArrowheads="1"/>
          </p:cNvSpPr>
          <p:nvPr/>
        </p:nvSpPr>
        <p:spPr bwMode="auto">
          <a:xfrm>
            <a:off x="3084820" y="6313384"/>
            <a:ext cx="248443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PSL Table Layout: </a:t>
            </a:r>
            <a:r>
              <a:rPr lang="en-US" sz="800" b="1" dirty="0" smtClean="0">
                <a:latin typeface="Comic Sans MS" pitchFamily="66" charset="0"/>
                <a:hlinkClick r:id="rId26"/>
              </a:rPr>
              <a:t>LIGO-T0900610</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78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8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2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L1-PSL-C1</a:t>
            </a:r>
          </a:p>
        </p:txBody>
      </p:sp>
      <p:pic>
        <p:nvPicPr>
          <p:cNvPr id="7782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3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09A7B65-B782-4E53-A4E3-349F6F982907}" type="slidenum">
              <a:rPr lang="en-US" smtClean="0">
                <a:solidFill>
                  <a:srgbClr val="898989"/>
                </a:solidFill>
                <a:latin typeface="Calibri" pitchFamily="34" charset="0"/>
              </a:rPr>
              <a:pPr eaLnBrk="1" hangingPunct="1"/>
              <a:t>184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7783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PSL Rack 1 Layout (LIGO-Dxxxxxxx)</a:t>
            </a:r>
          </a:p>
        </p:txBody>
      </p:sp>
      <p:grpSp>
        <p:nvGrpSpPr>
          <p:cNvPr id="77833" name="Group 219"/>
          <p:cNvGrpSpPr>
            <a:grpSpLocks/>
          </p:cNvGrpSpPr>
          <p:nvPr/>
        </p:nvGrpSpPr>
        <p:grpSpPr bwMode="auto">
          <a:xfrm>
            <a:off x="1912938" y="2349500"/>
            <a:ext cx="5783262" cy="223838"/>
            <a:chOff x="-526223" y="5771072"/>
            <a:chExt cx="5782584" cy="224070"/>
          </a:xfrm>
        </p:grpSpPr>
        <p:grpSp>
          <p:nvGrpSpPr>
            <p:cNvPr id="77945" name="Group 195"/>
            <p:cNvGrpSpPr>
              <a:grpSpLocks/>
            </p:cNvGrpSpPr>
            <p:nvPr/>
          </p:nvGrpSpPr>
          <p:grpSpPr bwMode="auto">
            <a:xfrm>
              <a:off x="-526223" y="5771072"/>
              <a:ext cx="3155250" cy="221195"/>
              <a:chOff x="-526223" y="5788324"/>
              <a:chExt cx="3155250" cy="221195"/>
            </a:xfrm>
          </p:grpSpPr>
          <p:grpSp>
            <p:nvGrpSpPr>
              <p:cNvPr id="77951" name="Group 194"/>
              <p:cNvGrpSpPr>
                <a:grpSpLocks/>
              </p:cNvGrpSpPr>
              <p:nvPr/>
            </p:nvGrpSpPr>
            <p:grpSpPr bwMode="auto">
              <a:xfrm>
                <a:off x="-526223" y="5788324"/>
                <a:ext cx="3155250" cy="215444"/>
                <a:chOff x="-526223" y="5788324"/>
                <a:chExt cx="3155250" cy="215444"/>
              </a:xfrm>
            </p:grpSpPr>
            <p:pic>
              <p:nvPicPr>
                <p:cNvPr id="7795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54"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FSS Anti-Alias Chassis</a:t>
                  </a:r>
                  <a:endParaRPr lang="en-US" sz="800" b="1">
                    <a:latin typeface="Comic Sans MS" pitchFamily="66" charset="0"/>
                  </a:endParaRPr>
                </a:p>
              </p:txBody>
            </p:sp>
          </p:grpSp>
          <p:sp>
            <p:nvSpPr>
              <p:cNvPr id="7795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946" name="Group 192"/>
            <p:cNvGrpSpPr>
              <a:grpSpLocks/>
            </p:cNvGrpSpPr>
            <p:nvPr/>
          </p:nvGrpSpPr>
          <p:grpSpPr bwMode="auto">
            <a:xfrm>
              <a:off x="2841236" y="5773948"/>
              <a:ext cx="2415125" cy="221194"/>
              <a:chOff x="2841236" y="5773948"/>
              <a:chExt cx="2415125" cy="221194"/>
            </a:xfrm>
          </p:grpSpPr>
          <p:sp>
            <p:nvSpPr>
              <p:cNvPr id="7794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948" name="Group 191"/>
              <p:cNvGrpSpPr>
                <a:grpSpLocks/>
              </p:cNvGrpSpPr>
              <p:nvPr/>
            </p:nvGrpSpPr>
            <p:grpSpPr bwMode="auto">
              <a:xfrm>
                <a:off x="2841236" y="5779698"/>
                <a:ext cx="1280160" cy="215444"/>
                <a:chOff x="2841236" y="5779698"/>
                <a:chExt cx="1280160" cy="215444"/>
              </a:xfrm>
            </p:grpSpPr>
            <p:pic>
              <p:nvPicPr>
                <p:cNvPr id="7794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5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S1001245</a:t>
                  </a:r>
                  <a:endParaRPr lang="en-US" sz="800" b="1">
                    <a:latin typeface="Comic Sans MS" pitchFamily="66" charset="0"/>
                  </a:endParaRPr>
                </a:p>
              </p:txBody>
            </p:sp>
          </p:grpSp>
        </p:grpSp>
      </p:grpSp>
      <p:grpSp>
        <p:nvGrpSpPr>
          <p:cNvPr id="77834" name="Group 230"/>
          <p:cNvGrpSpPr>
            <a:grpSpLocks/>
          </p:cNvGrpSpPr>
          <p:nvPr/>
        </p:nvGrpSpPr>
        <p:grpSpPr bwMode="auto">
          <a:xfrm>
            <a:off x="2200275" y="2127250"/>
            <a:ext cx="5494338" cy="223838"/>
            <a:chOff x="-238683" y="5771072"/>
            <a:chExt cx="5495044" cy="224183"/>
          </a:xfrm>
        </p:grpSpPr>
        <p:grpSp>
          <p:nvGrpSpPr>
            <p:cNvPr id="77935" name="Group 195"/>
            <p:cNvGrpSpPr>
              <a:grpSpLocks/>
            </p:cNvGrpSpPr>
            <p:nvPr/>
          </p:nvGrpSpPr>
          <p:grpSpPr bwMode="auto">
            <a:xfrm>
              <a:off x="-238683" y="5771072"/>
              <a:ext cx="2867710" cy="221195"/>
              <a:chOff x="-238683" y="5788324"/>
              <a:chExt cx="2867710" cy="221195"/>
            </a:xfrm>
          </p:grpSpPr>
          <p:grpSp>
            <p:nvGrpSpPr>
              <p:cNvPr id="77941" name="Group 194"/>
              <p:cNvGrpSpPr>
                <a:grpSpLocks/>
              </p:cNvGrpSpPr>
              <p:nvPr/>
            </p:nvGrpSpPr>
            <p:grpSpPr bwMode="auto">
              <a:xfrm>
                <a:off x="-238683" y="5788324"/>
                <a:ext cx="2867710" cy="215444"/>
                <a:chOff x="-238683" y="5788324"/>
                <a:chExt cx="2867710" cy="215444"/>
              </a:xfrm>
            </p:grpSpPr>
            <p:pic>
              <p:nvPicPr>
                <p:cNvPr id="7794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44"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ISS Anti-Image Chassis</a:t>
                  </a:r>
                  <a:endParaRPr lang="en-US" sz="800" b="1">
                    <a:latin typeface="Comic Sans MS" pitchFamily="66" charset="0"/>
                  </a:endParaRPr>
                </a:p>
              </p:txBody>
            </p:sp>
          </p:grpSp>
          <p:sp>
            <p:nvSpPr>
              <p:cNvPr id="7794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936" name="Group 192"/>
            <p:cNvGrpSpPr>
              <a:grpSpLocks/>
            </p:cNvGrpSpPr>
            <p:nvPr/>
          </p:nvGrpSpPr>
          <p:grpSpPr bwMode="auto">
            <a:xfrm>
              <a:off x="2841236" y="5773948"/>
              <a:ext cx="2415125" cy="221307"/>
              <a:chOff x="2841236" y="5773948"/>
              <a:chExt cx="2415125" cy="221307"/>
            </a:xfrm>
          </p:grpSpPr>
          <p:sp>
            <p:nvSpPr>
              <p:cNvPr id="7793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938" name="Group 191"/>
              <p:cNvGrpSpPr>
                <a:grpSpLocks/>
              </p:cNvGrpSpPr>
              <p:nvPr/>
            </p:nvGrpSpPr>
            <p:grpSpPr bwMode="auto">
              <a:xfrm>
                <a:off x="2841236" y="5779588"/>
                <a:ext cx="1280160" cy="215667"/>
                <a:chOff x="2841236" y="5779588"/>
                <a:chExt cx="1280160" cy="215667"/>
              </a:xfrm>
            </p:grpSpPr>
            <p:pic>
              <p:nvPicPr>
                <p:cNvPr id="7793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4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S1001231</a:t>
                  </a:r>
                  <a:endParaRPr lang="en-US" sz="800"/>
                </a:p>
              </p:txBody>
            </p:sp>
          </p:grpSp>
        </p:grpSp>
      </p:grpSp>
      <p:grpSp>
        <p:nvGrpSpPr>
          <p:cNvPr id="77835" name="Group 359"/>
          <p:cNvGrpSpPr>
            <a:grpSpLocks/>
          </p:cNvGrpSpPr>
          <p:nvPr/>
        </p:nvGrpSpPr>
        <p:grpSpPr bwMode="auto">
          <a:xfrm>
            <a:off x="2033588" y="3733800"/>
            <a:ext cx="5662612" cy="458788"/>
            <a:chOff x="-201068" y="6101482"/>
            <a:chExt cx="5661597" cy="457947"/>
          </a:xfrm>
        </p:grpSpPr>
        <p:grpSp>
          <p:nvGrpSpPr>
            <p:cNvPr id="77927" name="Group 220"/>
            <p:cNvGrpSpPr>
              <a:grpSpLocks/>
            </p:cNvGrpSpPr>
            <p:nvPr/>
          </p:nvGrpSpPr>
          <p:grpSpPr bwMode="auto">
            <a:xfrm>
              <a:off x="-201068" y="6101482"/>
              <a:ext cx="3025627" cy="452196"/>
              <a:chOff x="-201068" y="6110108"/>
              <a:chExt cx="3025627" cy="452196"/>
            </a:xfrm>
          </p:grpSpPr>
          <p:pic>
            <p:nvPicPr>
              <p:cNvPr id="77932"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7933" name="TextBox 372"/>
              <p:cNvSpPr txBox="1">
                <a:spLocks noChangeArrowheads="1"/>
              </p:cNvSpPr>
              <p:nvPr/>
            </p:nvSpPr>
            <p:spPr bwMode="auto">
              <a:xfrm>
                <a:off x="-201068" y="6216967"/>
                <a:ext cx="1745207"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l1psl0 I/O Extension Chassis</a:t>
                </a:r>
                <a:endParaRPr lang="en-US" sz="800" b="1" dirty="0">
                  <a:latin typeface="Comic Sans MS" pitchFamily="66" charset="0"/>
                </a:endParaRPr>
              </a:p>
            </p:txBody>
          </p:sp>
          <p:sp>
            <p:nvSpPr>
              <p:cNvPr id="77934"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5"/>
                  </a:rPr>
                  <a:t>D1001715</a:t>
                </a:r>
                <a:endParaRPr lang="en-US" sz="800" b="1">
                  <a:solidFill>
                    <a:schemeClr val="bg1"/>
                  </a:solidFill>
                  <a:latin typeface="Comic Sans MS" pitchFamily="66" charset="0"/>
                </a:endParaRPr>
              </a:p>
            </p:txBody>
          </p:sp>
        </p:grpSp>
        <p:grpSp>
          <p:nvGrpSpPr>
            <p:cNvPr id="77928" name="Group 221"/>
            <p:cNvGrpSpPr>
              <a:grpSpLocks/>
            </p:cNvGrpSpPr>
            <p:nvPr/>
          </p:nvGrpSpPr>
          <p:grpSpPr bwMode="auto">
            <a:xfrm>
              <a:off x="3042258" y="6107233"/>
              <a:ext cx="2418271" cy="452196"/>
              <a:chOff x="3042258" y="6107233"/>
              <a:chExt cx="2418271" cy="452196"/>
            </a:xfrm>
          </p:grpSpPr>
          <p:pic>
            <p:nvPicPr>
              <p:cNvPr id="77929"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77930"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77931"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6"/>
                  </a:rPr>
                  <a:t>S1001134</a:t>
                </a:r>
                <a:endParaRPr lang="en-US" sz="800" b="1">
                  <a:solidFill>
                    <a:schemeClr val="bg1"/>
                  </a:solidFill>
                  <a:latin typeface="Comic Sans MS" pitchFamily="66" charset="0"/>
                </a:endParaRPr>
              </a:p>
            </p:txBody>
          </p:sp>
        </p:grpSp>
      </p:grpSp>
      <p:grpSp>
        <p:nvGrpSpPr>
          <p:cNvPr id="77836" name="Group 219"/>
          <p:cNvGrpSpPr>
            <a:grpSpLocks/>
          </p:cNvGrpSpPr>
          <p:nvPr/>
        </p:nvGrpSpPr>
        <p:grpSpPr bwMode="auto">
          <a:xfrm>
            <a:off x="1912938" y="2678113"/>
            <a:ext cx="5783262" cy="223837"/>
            <a:chOff x="-526223" y="5771072"/>
            <a:chExt cx="5782584" cy="224070"/>
          </a:xfrm>
        </p:grpSpPr>
        <p:grpSp>
          <p:nvGrpSpPr>
            <p:cNvPr id="77917" name="Group 195"/>
            <p:cNvGrpSpPr>
              <a:grpSpLocks/>
            </p:cNvGrpSpPr>
            <p:nvPr/>
          </p:nvGrpSpPr>
          <p:grpSpPr bwMode="auto">
            <a:xfrm>
              <a:off x="-526223" y="5771072"/>
              <a:ext cx="3155250" cy="221195"/>
              <a:chOff x="-526223" y="5788324"/>
              <a:chExt cx="3155250" cy="221195"/>
            </a:xfrm>
          </p:grpSpPr>
          <p:grpSp>
            <p:nvGrpSpPr>
              <p:cNvPr id="77923" name="Group 194"/>
              <p:cNvGrpSpPr>
                <a:grpSpLocks/>
              </p:cNvGrpSpPr>
              <p:nvPr/>
            </p:nvGrpSpPr>
            <p:grpSpPr bwMode="auto">
              <a:xfrm>
                <a:off x="-526223" y="5788324"/>
                <a:ext cx="3155250" cy="215444"/>
                <a:chOff x="-526223" y="5788324"/>
                <a:chExt cx="3155250" cy="215444"/>
              </a:xfrm>
            </p:grpSpPr>
            <p:pic>
              <p:nvPicPr>
                <p:cNvPr id="7792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26"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7" action="ppaction://hlinksldjump"/>
                    </a:rPr>
                    <a:t>PMC Anti-Alias Chassis</a:t>
                  </a:r>
                  <a:endParaRPr lang="en-US" sz="800" b="1">
                    <a:latin typeface="Comic Sans MS" pitchFamily="66" charset="0"/>
                  </a:endParaRPr>
                </a:p>
              </p:txBody>
            </p:sp>
          </p:grpSp>
          <p:sp>
            <p:nvSpPr>
              <p:cNvPr id="77924"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918" name="Group 192"/>
            <p:cNvGrpSpPr>
              <a:grpSpLocks/>
            </p:cNvGrpSpPr>
            <p:nvPr/>
          </p:nvGrpSpPr>
          <p:grpSpPr bwMode="auto">
            <a:xfrm>
              <a:off x="2841236" y="5773948"/>
              <a:ext cx="2415125" cy="221194"/>
              <a:chOff x="2841236" y="5773948"/>
              <a:chExt cx="2415125" cy="221194"/>
            </a:xfrm>
          </p:grpSpPr>
          <p:sp>
            <p:nvSpPr>
              <p:cNvPr id="7791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920" name="Group 191"/>
              <p:cNvGrpSpPr>
                <a:grpSpLocks/>
              </p:cNvGrpSpPr>
              <p:nvPr/>
            </p:nvGrpSpPr>
            <p:grpSpPr bwMode="auto">
              <a:xfrm>
                <a:off x="2841236" y="5779698"/>
                <a:ext cx="1280160" cy="215444"/>
                <a:chOff x="2841236" y="5779698"/>
                <a:chExt cx="1280160" cy="215444"/>
              </a:xfrm>
            </p:grpSpPr>
            <p:pic>
              <p:nvPicPr>
                <p:cNvPr id="779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2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S1001246</a:t>
                  </a:r>
                  <a:endParaRPr lang="en-US" sz="800" b="1">
                    <a:latin typeface="Comic Sans MS" pitchFamily="66" charset="0"/>
                  </a:endParaRPr>
                </a:p>
              </p:txBody>
            </p:sp>
          </p:grpSp>
        </p:grpSp>
      </p:grpSp>
      <p:grpSp>
        <p:nvGrpSpPr>
          <p:cNvPr id="77837" name="Group 230"/>
          <p:cNvGrpSpPr>
            <a:grpSpLocks/>
          </p:cNvGrpSpPr>
          <p:nvPr/>
        </p:nvGrpSpPr>
        <p:grpSpPr bwMode="auto">
          <a:xfrm>
            <a:off x="2208213" y="2455863"/>
            <a:ext cx="5486400" cy="228600"/>
            <a:chOff x="-230136" y="5771072"/>
            <a:chExt cx="5486497" cy="229754"/>
          </a:xfrm>
        </p:grpSpPr>
        <p:grpSp>
          <p:nvGrpSpPr>
            <p:cNvPr id="77907" name="Group 195"/>
            <p:cNvGrpSpPr>
              <a:grpSpLocks/>
            </p:cNvGrpSpPr>
            <p:nvPr/>
          </p:nvGrpSpPr>
          <p:grpSpPr bwMode="auto">
            <a:xfrm>
              <a:off x="-230136" y="5771072"/>
              <a:ext cx="2859163" cy="229754"/>
              <a:chOff x="-230136" y="5788324"/>
              <a:chExt cx="2859163" cy="229754"/>
            </a:xfrm>
          </p:grpSpPr>
          <p:grpSp>
            <p:nvGrpSpPr>
              <p:cNvPr id="77913" name="Group 194"/>
              <p:cNvGrpSpPr>
                <a:grpSpLocks/>
              </p:cNvGrpSpPr>
              <p:nvPr/>
            </p:nvGrpSpPr>
            <p:grpSpPr bwMode="auto">
              <a:xfrm>
                <a:off x="-230136" y="5788324"/>
                <a:ext cx="2859163" cy="215444"/>
                <a:chOff x="-230136" y="5788324"/>
                <a:chExt cx="2859163" cy="215444"/>
              </a:xfrm>
            </p:grpSpPr>
            <p:pic>
              <p:nvPicPr>
                <p:cNvPr id="7791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16" name="TextBox 240"/>
                <p:cNvSpPr txBox="1">
                  <a:spLocks noChangeArrowheads="1"/>
                </p:cNvSpPr>
                <p:nvPr/>
              </p:nvSpPr>
              <p:spPr bwMode="auto">
                <a:xfrm>
                  <a:off x="-230136"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9" action="ppaction://hlinksldjump"/>
                    </a:rPr>
                    <a:t>FSS Anti-Image Chassis</a:t>
                  </a:r>
                  <a:endParaRPr lang="en-US" sz="800" b="1">
                    <a:latin typeface="Comic Sans MS" pitchFamily="66" charset="0"/>
                  </a:endParaRPr>
                </a:p>
              </p:txBody>
            </p:sp>
          </p:grpSp>
          <p:sp>
            <p:nvSpPr>
              <p:cNvPr id="77914" name="TextBox 238"/>
              <p:cNvSpPr txBox="1">
                <a:spLocks noChangeArrowheads="1"/>
              </p:cNvSpPr>
              <p:nvPr/>
            </p:nvSpPr>
            <p:spPr bwMode="auto">
              <a:xfrm>
                <a:off x="1345721" y="5802634"/>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908" name="Group 192"/>
            <p:cNvGrpSpPr>
              <a:grpSpLocks/>
            </p:cNvGrpSpPr>
            <p:nvPr/>
          </p:nvGrpSpPr>
          <p:grpSpPr bwMode="auto">
            <a:xfrm>
              <a:off x="2841236" y="5773948"/>
              <a:ext cx="2415125" cy="221307"/>
              <a:chOff x="2841236" y="5773948"/>
              <a:chExt cx="2415125" cy="221307"/>
            </a:xfrm>
          </p:grpSpPr>
          <p:sp>
            <p:nvSpPr>
              <p:cNvPr id="7790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910" name="Group 191"/>
              <p:cNvGrpSpPr>
                <a:grpSpLocks/>
              </p:cNvGrpSpPr>
              <p:nvPr/>
            </p:nvGrpSpPr>
            <p:grpSpPr bwMode="auto">
              <a:xfrm>
                <a:off x="2841236" y="5779588"/>
                <a:ext cx="1280160" cy="215667"/>
                <a:chOff x="2841236" y="5779588"/>
                <a:chExt cx="1280160" cy="215667"/>
              </a:xfrm>
            </p:grpSpPr>
            <p:pic>
              <p:nvPicPr>
                <p:cNvPr id="779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1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0"/>
                    </a:rPr>
                    <a:t>S1001232</a:t>
                  </a:r>
                  <a:endParaRPr lang="en-US" sz="800"/>
                </a:p>
              </p:txBody>
            </p:sp>
          </p:grpSp>
        </p:grpSp>
      </p:grpSp>
      <p:grpSp>
        <p:nvGrpSpPr>
          <p:cNvPr id="77838" name="Group 230"/>
          <p:cNvGrpSpPr>
            <a:grpSpLocks/>
          </p:cNvGrpSpPr>
          <p:nvPr/>
        </p:nvGrpSpPr>
        <p:grpSpPr bwMode="auto">
          <a:xfrm>
            <a:off x="2200275" y="2792413"/>
            <a:ext cx="5494338" cy="223837"/>
            <a:chOff x="-238683" y="5771072"/>
            <a:chExt cx="5495044" cy="224183"/>
          </a:xfrm>
        </p:grpSpPr>
        <p:grpSp>
          <p:nvGrpSpPr>
            <p:cNvPr id="77897" name="Group 195"/>
            <p:cNvGrpSpPr>
              <a:grpSpLocks/>
            </p:cNvGrpSpPr>
            <p:nvPr/>
          </p:nvGrpSpPr>
          <p:grpSpPr bwMode="auto">
            <a:xfrm>
              <a:off x="-238683" y="5771072"/>
              <a:ext cx="2867710" cy="221195"/>
              <a:chOff x="-238683" y="5788324"/>
              <a:chExt cx="2867710" cy="221195"/>
            </a:xfrm>
          </p:grpSpPr>
          <p:grpSp>
            <p:nvGrpSpPr>
              <p:cNvPr id="77903" name="Group 194"/>
              <p:cNvGrpSpPr>
                <a:grpSpLocks/>
              </p:cNvGrpSpPr>
              <p:nvPr/>
            </p:nvGrpSpPr>
            <p:grpSpPr bwMode="auto">
              <a:xfrm>
                <a:off x="-238683" y="5788324"/>
                <a:ext cx="2867710" cy="215444"/>
                <a:chOff x="-238683" y="5788324"/>
                <a:chExt cx="2867710" cy="215444"/>
              </a:xfrm>
            </p:grpSpPr>
            <p:pic>
              <p:nvPicPr>
                <p:cNvPr id="7790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06"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21" action="ppaction://hlinksldjump"/>
                    </a:rPr>
                    <a:t>PMC Anti-Image Chassis</a:t>
                  </a:r>
                  <a:endParaRPr lang="en-US" sz="800" b="1">
                    <a:latin typeface="Comic Sans MS" pitchFamily="66" charset="0"/>
                  </a:endParaRPr>
                </a:p>
              </p:txBody>
            </p:sp>
          </p:grpSp>
          <p:sp>
            <p:nvSpPr>
              <p:cNvPr id="7790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898" name="Group 192"/>
            <p:cNvGrpSpPr>
              <a:grpSpLocks/>
            </p:cNvGrpSpPr>
            <p:nvPr/>
          </p:nvGrpSpPr>
          <p:grpSpPr bwMode="auto">
            <a:xfrm>
              <a:off x="2846715" y="5773948"/>
              <a:ext cx="2409646" cy="221307"/>
              <a:chOff x="2846715" y="5773948"/>
              <a:chExt cx="2409646" cy="221307"/>
            </a:xfrm>
          </p:grpSpPr>
          <p:sp>
            <p:nvSpPr>
              <p:cNvPr id="7789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900" name="Group 191"/>
              <p:cNvGrpSpPr>
                <a:grpSpLocks/>
              </p:cNvGrpSpPr>
              <p:nvPr/>
            </p:nvGrpSpPr>
            <p:grpSpPr bwMode="auto">
              <a:xfrm>
                <a:off x="2846715" y="5779588"/>
                <a:ext cx="1282431" cy="215667"/>
                <a:chOff x="2846715" y="5779588"/>
                <a:chExt cx="1282431" cy="215667"/>
              </a:xfrm>
            </p:grpSpPr>
            <p:pic>
              <p:nvPicPr>
                <p:cNvPr id="779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8985" y="5825795"/>
                  <a:ext cx="1280161"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902" name="TextBox 236"/>
                <p:cNvSpPr txBox="1">
                  <a:spLocks noChangeArrowheads="1"/>
                </p:cNvSpPr>
                <p:nvPr/>
              </p:nvSpPr>
              <p:spPr bwMode="auto">
                <a:xfrm>
                  <a:off x="2846715" y="5779588"/>
                  <a:ext cx="127096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2"/>
                    </a:rPr>
                    <a:t>S1001229</a:t>
                  </a:r>
                  <a:endParaRPr lang="en-US" sz="800"/>
                </a:p>
              </p:txBody>
            </p:sp>
          </p:grpSp>
        </p:grpSp>
      </p:grpSp>
      <p:grpSp>
        <p:nvGrpSpPr>
          <p:cNvPr id="77839" name="Group 219"/>
          <p:cNvGrpSpPr>
            <a:grpSpLocks/>
          </p:cNvGrpSpPr>
          <p:nvPr/>
        </p:nvGrpSpPr>
        <p:grpSpPr bwMode="auto">
          <a:xfrm>
            <a:off x="1912938" y="2017713"/>
            <a:ext cx="5783262" cy="230187"/>
            <a:chOff x="-526223" y="5771072"/>
            <a:chExt cx="5782584" cy="229750"/>
          </a:xfrm>
        </p:grpSpPr>
        <p:grpSp>
          <p:nvGrpSpPr>
            <p:cNvPr id="77887" name="Group 195"/>
            <p:cNvGrpSpPr>
              <a:grpSpLocks/>
            </p:cNvGrpSpPr>
            <p:nvPr/>
          </p:nvGrpSpPr>
          <p:grpSpPr bwMode="auto">
            <a:xfrm>
              <a:off x="-526223" y="5771072"/>
              <a:ext cx="3155250" cy="229750"/>
              <a:chOff x="-526223" y="5788324"/>
              <a:chExt cx="3155250" cy="229750"/>
            </a:xfrm>
          </p:grpSpPr>
          <p:grpSp>
            <p:nvGrpSpPr>
              <p:cNvPr id="77893" name="Group 194"/>
              <p:cNvGrpSpPr>
                <a:grpSpLocks/>
              </p:cNvGrpSpPr>
              <p:nvPr/>
            </p:nvGrpSpPr>
            <p:grpSpPr bwMode="auto">
              <a:xfrm>
                <a:off x="-526223" y="5788324"/>
                <a:ext cx="3155250" cy="215444"/>
                <a:chOff x="-526223" y="5788324"/>
                <a:chExt cx="3155250" cy="215444"/>
              </a:xfrm>
            </p:grpSpPr>
            <p:pic>
              <p:nvPicPr>
                <p:cNvPr id="7789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96"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ISS Anti-Alias Chassis</a:t>
                  </a:r>
                  <a:endParaRPr lang="en-US" sz="800" b="1" dirty="0">
                    <a:latin typeface="Comic Sans MS" pitchFamily="66" charset="0"/>
                  </a:endParaRPr>
                </a:p>
              </p:txBody>
            </p:sp>
          </p:grpSp>
          <p:sp>
            <p:nvSpPr>
              <p:cNvPr id="77894" name="TextBox 354"/>
              <p:cNvSpPr txBox="1">
                <a:spLocks noChangeArrowheads="1"/>
              </p:cNvSpPr>
              <p:nvPr/>
            </p:nvSpPr>
            <p:spPr bwMode="auto">
              <a:xfrm>
                <a:off x="1345721" y="580263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888" name="Group 192"/>
            <p:cNvGrpSpPr>
              <a:grpSpLocks/>
            </p:cNvGrpSpPr>
            <p:nvPr/>
          </p:nvGrpSpPr>
          <p:grpSpPr bwMode="auto">
            <a:xfrm>
              <a:off x="2841236" y="5773948"/>
              <a:ext cx="2415125" cy="221194"/>
              <a:chOff x="2841236" y="5773948"/>
              <a:chExt cx="2415125" cy="221194"/>
            </a:xfrm>
          </p:grpSpPr>
          <p:sp>
            <p:nvSpPr>
              <p:cNvPr id="7788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890" name="Group 191"/>
              <p:cNvGrpSpPr>
                <a:grpSpLocks/>
              </p:cNvGrpSpPr>
              <p:nvPr/>
            </p:nvGrpSpPr>
            <p:grpSpPr bwMode="auto">
              <a:xfrm>
                <a:off x="2841236" y="5779698"/>
                <a:ext cx="1280160" cy="215444"/>
                <a:chOff x="2841236" y="5779698"/>
                <a:chExt cx="1280160" cy="215444"/>
              </a:xfrm>
            </p:grpSpPr>
            <p:pic>
              <p:nvPicPr>
                <p:cNvPr id="778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9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4"/>
                    </a:rPr>
                    <a:t>S1001244</a:t>
                  </a:r>
                  <a:endParaRPr lang="en-US" sz="800" b="1">
                    <a:latin typeface="Comic Sans MS" pitchFamily="66" charset="0"/>
                  </a:endParaRPr>
                </a:p>
              </p:txBody>
            </p:sp>
          </p:grpSp>
        </p:grpSp>
      </p:grpSp>
      <p:sp>
        <p:nvSpPr>
          <p:cNvPr id="77840"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5" action="ppaction://hlinksldjump"/>
              </a:rPr>
              <a:t>&lt;&lt; CER</a:t>
            </a:r>
            <a:endParaRPr lang="en-US" sz="800" b="1" dirty="0">
              <a:latin typeface="Comic Sans MS" pitchFamily="66" charset="0"/>
            </a:endParaRPr>
          </a:p>
        </p:txBody>
      </p:sp>
      <p:grpSp>
        <p:nvGrpSpPr>
          <p:cNvPr id="77843" name="Group 230"/>
          <p:cNvGrpSpPr>
            <a:grpSpLocks/>
          </p:cNvGrpSpPr>
          <p:nvPr/>
        </p:nvGrpSpPr>
        <p:grpSpPr bwMode="auto">
          <a:xfrm>
            <a:off x="2201863" y="5240338"/>
            <a:ext cx="5494337" cy="228600"/>
            <a:chOff x="-238683" y="5771072"/>
            <a:chExt cx="5495044" cy="229754"/>
          </a:xfrm>
        </p:grpSpPr>
        <p:grpSp>
          <p:nvGrpSpPr>
            <p:cNvPr id="77877" name="Group 195"/>
            <p:cNvGrpSpPr>
              <a:grpSpLocks/>
            </p:cNvGrpSpPr>
            <p:nvPr/>
          </p:nvGrpSpPr>
          <p:grpSpPr bwMode="auto">
            <a:xfrm>
              <a:off x="-238683" y="5771072"/>
              <a:ext cx="2867710" cy="229754"/>
              <a:chOff x="-238683" y="5788324"/>
              <a:chExt cx="2867710" cy="229754"/>
            </a:xfrm>
          </p:grpSpPr>
          <p:grpSp>
            <p:nvGrpSpPr>
              <p:cNvPr id="77883" name="Group 194"/>
              <p:cNvGrpSpPr>
                <a:grpSpLocks/>
              </p:cNvGrpSpPr>
              <p:nvPr/>
            </p:nvGrpSpPr>
            <p:grpSpPr bwMode="auto">
              <a:xfrm>
                <a:off x="-238683" y="5788324"/>
                <a:ext cx="2867710" cy="215444"/>
                <a:chOff x="-238683" y="5788324"/>
                <a:chExt cx="2867710" cy="215444"/>
              </a:xfrm>
            </p:grpSpPr>
            <p:pic>
              <p:nvPicPr>
                <p:cNvPr id="7788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6"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4" action="ppaction://hlinksldjump"/>
                    </a:rPr>
                    <a:t>Spare Anti-Image Chassis</a:t>
                  </a:r>
                  <a:endParaRPr lang="en-US" sz="800" b="1">
                    <a:latin typeface="Comic Sans MS" pitchFamily="66" charset="0"/>
                  </a:endParaRPr>
                </a:p>
              </p:txBody>
            </p:sp>
          </p:grpSp>
          <p:sp>
            <p:nvSpPr>
              <p:cNvPr id="77884" name="TextBox 238"/>
              <p:cNvSpPr txBox="1">
                <a:spLocks noChangeArrowheads="1"/>
              </p:cNvSpPr>
              <p:nvPr/>
            </p:nvSpPr>
            <p:spPr bwMode="auto">
              <a:xfrm>
                <a:off x="1345721" y="5802634"/>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D1003224</a:t>
                </a:r>
                <a:endParaRPr lang="en-US" sz="800" b="1">
                  <a:latin typeface="Comic Sans MS" pitchFamily="66" charset="0"/>
                </a:endParaRPr>
              </a:p>
            </p:txBody>
          </p:sp>
        </p:grpSp>
        <p:grpSp>
          <p:nvGrpSpPr>
            <p:cNvPr id="77878" name="Group 192"/>
            <p:cNvGrpSpPr>
              <a:grpSpLocks/>
            </p:cNvGrpSpPr>
            <p:nvPr/>
          </p:nvGrpSpPr>
          <p:grpSpPr bwMode="auto">
            <a:xfrm>
              <a:off x="2846715" y="5773948"/>
              <a:ext cx="2409646" cy="221311"/>
              <a:chOff x="2846715" y="5773948"/>
              <a:chExt cx="2409646" cy="221311"/>
            </a:xfrm>
          </p:grpSpPr>
          <p:sp>
            <p:nvSpPr>
              <p:cNvPr id="7787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880" name="Group 191"/>
              <p:cNvGrpSpPr>
                <a:grpSpLocks/>
              </p:cNvGrpSpPr>
              <p:nvPr/>
            </p:nvGrpSpPr>
            <p:grpSpPr bwMode="auto">
              <a:xfrm>
                <a:off x="2846715" y="5779592"/>
                <a:ext cx="1282431" cy="215667"/>
                <a:chOff x="2846715" y="5779592"/>
                <a:chExt cx="1282431" cy="215667"/>
              </a:xfrm>
            </p:grpSpPr>
            <p:pic>
              <p:nvPicPr>
                <p:cNvPr id="778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8985" y="5825795"/>
                  <a:ext cx="1280161"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82" name="TextBox 236"/>
                <p:cNvSpPr txBox="1">
                  <a:spLocks noChangeArrowheads="1"/>
                </p:cNvSpPr>
                <p:nvPr/>
              </p:nvSpPr>
              <p:spPr bwMode="auto">
                <a:xfrm>
                  <a:off x="2846715" y="5779592"/>
                  <a:ext cx="127096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6"/>
                    </a:rPr>
                    <a:t>S1001233</a:t>
                  </a:r>
                  <a:endParaRPr lang="en-US" sz="800"/>
                </a:p>
              </p:txBody>
            </p:sp>
          </p:grpSp>
        </p:grpSp>
      </p:grpSp>
      <p:grpSp>
        <p:nvGrpSpPr>
          <p:cNvPr id="77844" name="Group 230"/>
          <p:cNvGrpSpPr>
            <a:grpSpLocks/>
          </p:cNvGrpSpPr>
          <p:nvPr/>
        </p:nvGrpSpPr>
        <p:grpSpPr bwMode="auto">
          <a:xfrm>
            <a:off x="2201863" y="3116263"/>
            <a:ext cx="5494337" cy="230187"/>
            <a:chOff x="-238683" y="5770900"/>
            <a:chExt cx="5495044" cy="229932"/>
          </a:xfrm>
        </p:grpSpPr>
        <p:grpSp>
          <p:nvGrpSpPr>
            <p:cNvPr id="77867" name="Group 195"/>
            <p:cNvGrpSpPr>
              <a:grpSpLocks/>
            </p:cNvGrpSpPr>
            <p:nvPr/>
          </p:nvGrpSpPr>
          <p:grpSpPr bwMode="auto">
            <a:xfrm>
              <a:off x="-238683" y="5770900"/>
              <a:ext cx="2867710" cy="229932"/>
              <a:chOff x="-238683" y="5788152"/>
              <a:chExt cx="2867710" cy="229932"/>
            </a:xfrm>
          </p:grpSpPr>
          <p:grpSp>
            <p:nvGrpSpPr>
              <p:cNvPr id="77873" name="Group 194"/>
              <p:cNvGrpSpPr>
                <a:grpSpLocks/>
              </p:cNvGrpSpPr>
              <p:nvPr/>
            </p:nvGrpSpPr>
            <p:grpSpPr bwMode="auto">
              <a:xfrm>
                <a:off x="-238683" y="5788152"/>
                <a:ext cx="2867710" cy="215777"/>
                <a:chOff x="-238683" y="5788152"/>
                <a:chExt cx="2867710" cy="215777"/>
              </a:xfrm>
            </p:grpSpPr>
            <p:pic>
              <p:nvPicPr>
                <p:cNvPr id="7787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76" name="TextBox 240"/>
                <p:cNvSpPr txBox="1">
                  <a:spLocks noChangeArrowheads="1"/>
                </p:cNvSpPr>
                <p:nvPr/>
              </p:nvSpPr>
              <p:spPr bwMode="auto">
                <a:xfrm>
                  <a:off x="-238683" y="5788152"/>
                  <a:ext cx="1587279"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hlinkClick r:id="rId27" action="ppaction://hlinksldjump"/>
                    </a:rPr>
                    <a:t>DBB Anti-Image Chassis</a:t>
                  </a:r>
                  <a:endParaRPr lang="en-US" sz="800" b="1">
                    <a:latin typeface="Comic Sans MS" pitchFamily="66" charset="0"/>
                  </a:endParaRPr>
                </a:p>
              </p:txBody>
            </p:sp>
          </p:grpSp>
          <p:sp>
            <p:nvSpPr>
              <p:cNvPr id="77874" name="TextBox 238"/>
              <p:cNvSpPr txBox="1">
                <a:spLocks noChangeArrowheads="1"/>
              </p:cNvSpPr>
              <p:nvPr/>
            </p:nvSpPr>
            <p:spPr bwMode="auto">
              <a:xfrm>
                <a:off x="1345721" y="58026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8"/>
                  </a:rPr>
                  <a:t>D1001801</a:t>
                </a:r>
                <a:endParaRPr lang="en-US" sz="800" b="1">
                  <a:latin typeface="Comic Sans MS" pitchFamily="66" charset="0"/>
                </a:endParaRPr>
              </a:p>
            </p:txBody>
          </p:sp>
        </p:grpSp>
        <p:grpSp>
          <p:nvGrpSpPr>
            <p:cNvPr id="77868" name="Group 192"/>
            <p:cNvGrpSpPr>
              <a:grpSpLocks/>
            </p:cNvGrpSpPr>
            <p:nvPr/>
          </p:nvGrpSpPr>
          <p:grpSpPr bwMode="auto">
            <a:xfrm>
              <a:off x="2846715" y="5773948"/>
              <a:ext cx="2409646" cy="221307"/>
              <a:chOff x="2846715" y="5773948"/>
              <a:chExt cx="2409646" cy="221307"/>
            </a:xfrm>
          </p:grpSpPr>
          <p:sp>
            <p:nvSpPr>
              <p:cNvPr id="7786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7870" name="Group 191"/>
              <p:cNvGrpSpPr>
                <a:grpSpLocks/>
              </p:cNvGrpSpPr>
              <p:nvPr/>
            </p:nvGrpSpPr>
            <p:grpSpPr bwMode="auto">
              <a:xfrm>
                <a:off x="2846715" y="5779588"/>
                <a:ext cx="1282431" cy="215667"/>
                <a:chOff x="2846715" y="5779588"/>
                <a:chExt cx="1282431" cy="215667"/>
              </a:xfrm>
            </p:grpSpPr>
            <p:pic>
              <p:nvPicPr>
                <p:cNvPr id="7787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8985" y="5825795"/>
                  <a:ext cx="1280161"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72" name="TextBox 236"/>
                <p:cNvSpPr txBox="1">
                  <a:spLocks noChangeArrowheads="1"/>
                </p:cNvSpPr>
                <p:nvPr/>
              </p:nvSpPr>
              <p:spPr bwMode="auto">
                <a:xfrm>
                  <a:off x="2846715" y="5779588"/>
                  <a:ext cx="127096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9"/>
                    </a:rPr>
                    <a:t>S1001224</a:t>
                  </a:r>
                  <a:endParaRPr lang="en-US" sz="800"/>
                </a:p>
              </p:txBody>
            </p:sp>
          </p:grpSp>
        </p:grpSp>
      </p:grpSp>
      <p:grpSp>
        <p:nvGrpSpPr>
          <p:cNvPr id="77845" name="Group 219"/>
          <p:cNvGrpSpPr>
            <a:grpSpLocks/>
          </p:cNvGrpSpPr>
          <p:nvPr/>
        </p:nvGrpSpPr>
        <p:grpSpPr bwMode="auto">
          <a:xfrm>
            <a:off x="1914525" y="3011488"/>
            <a:ext cx="5783263" cy="223837"/>
            <a:chOff x="-526223" y="5770953"/>
            <a:chExt cx="5782584" cy="224189"/>
          </a:xfrm>
        </p:grpSpPr>
        <p:grpSp>
          <p:nvGrpSpPr>
            <p:cNvPr id="77857" name="Group 195"/>
            <p:cNvGrpSpPr>
              <a:grpSpLocks/>
            </p:cNvGrpSpPr>
            <p:nvPr/>
          </p:nvGrpSpPr>
          <p:grpSpPr bwMode="auto">
            <a:xfrm>
              <a:off x="-526223" y="5770953"/>
              <a:ext cx="3155250" cy="221314"/>
              <a:chOff x="-526223" y="5788205"/>
              <a:chExt cx="3155250" cy="221314"/>
            </a:xfrm>
          </p:grpSpPr>
          <p:grpSp>
            <p:nvGrpSpPr>
              <p:cNvPr id="77863" name="Group 194"/>
              <p:cNvGrpSpPr>
                <a:grpSpLocks/>
              </p:cNvGrpSpPr>
              <p:nvPr/>
            </p:nvGrpSpPr>
            <p:grpSpPr bwMode="auto">
              <a:xfrm>
                <a:off x="-526223" y="5788205"/>
                <a:ext cx="3155250" cy="215668"/>
                <a:chOff x="-526223" y="5788205"/>
                <a:chExt cx="3155250" cy="215668"/>
              </a:xfrm>
            </p:grpSpPr>
            <p:pic>
              <p:nvPicPr>
                <p:cNvPr id="7786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66" name="TextBox 356"/>
                <p:cNvSpPr txBox="1">
                  <a:spLocks noChangeArrowheads="1"/>
                </p:cNvSpPr>
                <p:nvPr/>
              </p:nvSpPr>
              <p:spPr bwMode="auto">
                <a:xfrm>
                  <a:off x="-526223" y="5788205"/>
                  <a:ext cx="187481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30" action="ppaction://hlinksldjump"/>
                    </a:rPr>
                    <a:t>DBB Anti Alias Chassis </a:t>
                  </a:r>
                  <a:endParaRPr lang="en-US" sz="800" b="1">
                    <a:latin typeface="Comic Sans MS" pitchFamily="66" charset="0"/>
                  </a:endParaRPr>
                </a:p>
              </p:txBody>
            </p:sp>
          </p:grpSp>
          <p:sp>
            <p:nvSpPr>
              <p:cNvPr id="77864"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1"/>
                  </a:rPr>
                  <a:t>D1001125</a:t>
                </a:r>
                <a:endParaRPr lang="en-US" sz="800" b="1">
                  <a:latin typeface="Comic Sans MS" pitchFamily="66" charset="0"/>
                </a:endParaRPr>
              </a:p>
            </p:txBody>
          </p:sp>
        </p:grpSp>
        <p:grpSp>
          <p:nvGrpSpPr>
            <p:cNvPr id="77858" name="Group 192"/>
            <p:cNvGrpSpPr>
              <a:grpSpLocks/>
            </p:cNvGrpSpPr>
            <p:nvPr/>
          </p:nvGrpSpPr>
          <p:grpSpPr bwMode="auto">
            <a:xfrm>
              <a:off x="2841236" y="5773948"/>
              <a:ext cx="2415125" cy="221194"/>
              <a:chOff x="2841236" y="5773948"/>
              <a:chExt cx="2415125" cy="221194"/>
            </a:xfrm>
          </p:grpSpPr>
          <p:sp>
            <p:nvSpPr>
              <p:cNvPr id="7785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860" name="Group 191"/>
              <p:cNvGrpSpPr>
                <a:grpSpLocks/>
              </p:cNvGrpSpPr>
              <p:nvPr/>
            </p:nvGrpSpPr>
            <p:grpSpPr bwMode="auto">
              <a:xfrm>
                <a:off x="2841236" y="5779698"/>
                <a:ext cx="1280160" cy="215444"/>
                <a:chOff x="2841236" y="5779698"/>
                <a:chExt cx="1280160" cy="215444"/>
              </a:xfrm>
            </p:grpSpPr>
            <p:pic>
              <p:nvPicPr>
                <p:cNvPr id="778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6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2"/>
                    </a:rPr>
                    <a:t>S1101683</a:t>
                  </a:r>
                  <a:endParaRPr lang="en-US" sz="800" b="1">
                    <a:latin typeface="Comic Sans MS" pitchFamily="66" charset="0"/>
                  </a:endParaRPr>
                </a:p>
              </p:txBody>
            </p:sp>
          </p:grpSp>
        </p:grpSp>
      </p:grpSp>
      <p:grpSp>
        <p:nvGrpSpPr>
          <p:cNvPr id="77846" name="Group 219"/>
          <p:cNvGrpSpPr>
            <a:grpSpLocks/>
          </p:cNvGrpSpPr>
          <p:nvPr/>
        </p:nvGrpSpPr>
        <p:grpSpPr bwMode="auto">
          <a:xfrm>
            <a:off x="1914525" y="5133975"/>
            <a:ext cx="5783263" cy="223838"/>
            <a:chOff x="-526223" y="5771072"/>
            <a:chExt cx="5782584" cy="224070"/>
          </a:xfrm>
        </p:grpSpPr>
        <p:grpSp>
          <p:nvGrpSpPr>
            <p:cNvPr id="77847" name="Group 195"/>
            <p:cNvGrpSpPr>
              <a:grpSpLocks/>
            </p:cNvGrpSpPr>
            <p:nvPr/>
          </p:nvGrpSpPr>
          <p:grpSpPr bwMode="auto">
            <a:xfrm>
              <a:off x="-526223" y="5771072"/>
              <a:ext cx="3155250" cy="221195"/>
              <a:chOff x="-526223" y="5788324"/>
              <a:chExt cx="3155250" cy="221195"/>
            </a:xfrm>
          </p:grpSpPr>
          <p:grpSp>
            <p:nvGrpSpPr>
              <p:cNvPr id="77853" name="Group 194"/>
              <p:cNvGrpSpPr>
                <a:grpSpLocks/>
              </p:cNvGrpSpPr>
              <p:nvPr/>
            </p:nvGrpSpPr>
            <p:grpSpPr bwMode="auto">
              <a:xfrm>
                <a:off x="-526223" y="5788324"/>
                <a:ext cx="3155250" cy="215444"/>
                <a:chOff x="-526223" y="5788324"/>
                <a:chExt cx="3155250" cy="215444"/>
              </a:xfrm>
            </p:grpSpPr>
            <p:pic>
              <p:nvPicPr>
                <p:cNvPr id="7785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56"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33" action="ppaction://hlinksldjump"/>
                    </a:rPr>
                    <a:t>Spare Anti-Alias Chassis</a:t>
                  </a:r>
                  <a:endParaRPr lang="en-US" sz="800" b="1">
                    <a:latin typeface="Comic Sans MS" pitchFamily="66" charset="0"/>
                  </a:endParaRPr>
                </a:p>
              </p:txBody>
            </p:sp>
          </p:grpSp>
          <p:sp>
            <p:nvSpPr>
              <p:cNvPr id="77854"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D0902783</a:t>
                </a:r>
                <a:endParaRPr lang="en-US" sz="800" b="1" dirty="0">
                  <a:latin typeface="Comic Sans MS" pitchFamily="66" charset="0"/>
                </a:endParaRPr>
              </a:p>
            </p:txBody>
          </p:sp>
        </p:grpSp>
        <p:grpSp>
          <p:nvGrpSpPr>
            <p:cNvPr id="77848" name="Group 192"/>
            <p:cNvGrpSpPr>
              <a:grpSpLocks/>
            </p:cNvGrpSpPr>
            <p:nvPr/>
          </p:nvGrpSpPr>
          <p:grpSpPr bwMode="auto">
            <a:xfrm>
              <a:off x="2841236" y="5773948"/>
              <a:ext cx="2415125" cy="221194"/>
              <a:chOff x="2841236" y="5773948"/>
              <a:chExt cx="2415125" cy="221194"/>
            </a:xfrm>
          </p:grpSpPr>
          <p:sp>
            <p:nvSpPr>
              <p:cNvPr id="77849"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77850" name="Group 191"/>
              <p:cNvGrpSpPr>
                <a:grpSpLocks/>
              </p:cNvGrpSpPr>
              <p:nvPr/>
            </p:nvGrpSpPr>
            <p:grpSpPr bwMode="auto">
              <a:xfrm>
                <a:off x="2841236" y="5779698"/>
                <a:ext cx="1280160" cy="215444"/>
                <a:chOff x="2841236" y="5779698"/>
                <a:chExt cx="1280160" cy="215444"/>
              </a:xfrm>
            </p:grpSpPr>
            <p:pic>
              <p:nvPicPr>
                <p:cNvPr id="778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852"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4"/>
                    </a:rPr>
                    <a:t>S1001247</a:t>
                  </a:r>
                  <a:endParaRPr lang="en-US" sz="800" b="1">
                    <a:latin typeface="Comic Sans MS" pitchFamily="66" charset="0"/>
                  </a:endParaRPr>
                </a:p>
              </p:txBody>
            </p:sp>
          </p:grpSp>
        </p:grpSp>
      </p:grpSp>
      <p:grpSp>
        <p:nvGrpSpPr>
          <p:cNvPr id="131" name="Group 130"/>
          <p:cNvGrpSpPr/>
          <p:nvPr/>
        </p:nvGrpSpPr>
        <p:grpSpPr>
          <a:xfrm>
            <a:off x="8757122" y="1712271"/>
            <a:ext cx="386878" cy="2971800"/>
            <a:chOff x="8424863" y="1701800"/>
            <a:chExt cx="386878" cy="2971800"/>
          </a:xfrm>
        </p:grpSpPr>
        <p:pic>
          <p:nvPicPr>
            <p:cNvPr id="132" name="Picture 117">
              <a:hlinkClick r:id="rId35" action="ppaction://hlinksldjump"/>
            </p:cNvPr>
            <p:cNvPicPr>
              <a:picLocks noChangeAspect="1" noChangeArrowheads="1"/>
            </p:cNvPicPr>
            <p:nvPr/>
          </p:nvPicPr>
          <p:blipFill>
            <a:blip r:embed="rId3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32"/>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37" action="ppaction://hlinksldjump"/>
                </a:rPr>
                <a:t>PSO-018</a:t>
              </a:r>
              <a:endParaRPr lang="en-US" sz="900" dirty="0"/>
            </a:p>
          </p:txBody>
        </p:sp>
      </p:grpSp>
      <p:grpSp>
        <p:nvGrpSpPr>
          <p:cNvPr id="137" name="Group 136"/>
          <p:cNvGrpSpPr/>
          <p:nvPr/>
        </p:nvGrpSpPr>
        <p:grpSpPr>
          <a:xfrm>
            <a:off x="8365198" y="1704975"/>
            <a:ext cx="391085" cy="1038225"/>
            <a:chOff x="7980628" y="1704975"/>
            <a:chExt cx="391085" cy="1038225"/>
          </a:xfrm>
        </p:grpSpPr>
        <p:pic>
          <p:nvPicPr>
            <p:cNvPr id="138" name="Picture 119">
              <a:hlinkClick r:id="rId38" action="ppaction://hlinksldjump"/>
            </p:cNvPr>
            <p:cNvPicPr>
              <a:picLocks noChangeAspect="1" noChangeArrowheads="1"/>
            </p:cNvPicPr>
            <p:nvPr/>
          </p:nvPicPr>
          <p:blipFill>
            <a:blip r:embed="rId39"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Rectangle 138"/>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40" action="ppaction://hlinksldjump"/>
                </a:rPr>
                <a:t>PSY-009</a:t>
              </a:r>
              <a:endParaRPr lang="en-US" sz="900" dirty="0"/>
            </a:p>
          </p:txBody>
        </p:sp>
      </p:grp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5778" name="Title 2"/>
          <p:cNvSpPr>
            <a:spLocks noGrp="1"/>
          </p:cNvSpPr>
          <p:nvPr>
            <p:ph type="title"/>
          </p:nvPr>
        </p:nvSpPr>
        <p:spPr>
          <a:xfrm>
            <a:off x="1725613" y="0"/>
            <a:ext cx="6961187" cy="681038"/>
          </a:xfrm>
        </p:spPr>
        <p:txBody>
          <a:bodyPr/>
          <a:lstStyle/>
          <a:p>
            <a:r>
              <a:rPr lang="en-US" dirty="0" smtClean="0">
                <a:ea typeface="ＭＳ Ｐゴシック" pitchFamily="34" charset="-128"/>
              </a:rPr>
              <a:t>L1-PSL-C1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57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EDB0530-640B-4595-AB79-349300006435}" type="slidenum">
              <a:rPr lang="en-US" smtClean="0">
                <a:solidFill>
                  <a:srgbClr val="898989"/>
                </a:solidFill>
                <a:latin typeface="Calibri" pitchFamily="34" charset="0"/>
              </a:rPr>
              <a:pPr eaLnBrk="1" hangingPunct="1"/>
              <a:t>185</a:t>
            </a:fld>
            <a:endParaRPr lang="en-US" smtClean="0">
              <a:solidFill>
                <a:srgbClr val="898989"/>
              </a:solidFill>
              <a:latin typeface="Calibri" pitchFamily="34" charset="0"/>
            </a:endParaRPr>
          </a:p>
        </p:txBody>
      </p:sp>
      <p:sp>
        <p:nvSpPr>
          <p:cNvPr id="7578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L1-PSL-C1 </a:t>
            </a:r>
            <a:r>
              <a:rPr lang="en-US" sz="4800" dirty="0">
                <a:latin typeface="Comic Sans MS" pitchFamily="66" charset="0"/>
              </a:rPr>
              <a:t>Details</a:t>
            </a:r>
            <a:endParaRPr lang="en-US" dirty="0"/>
          </a:p>
        </p:txBody>
      </p:sp>
      <p:sp>
        <p:nvSpPr>
          <p:cNvPr id="6"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L1-PSL-C1</a:t>
            </a:r>
            <a:endParaRPr lang="en-US" sz="800" b="1" dirty="0">
              <a:latin typeface="Comic Sans MS" pitchFamily="66" charset="0"/>
            </a:endParaRPr>
          </a:p>
        </p:txBody>
      </p:sp>
    </p:spTree>
    <p:extLst>
      <p:ext uri="{BB962C8B-B14F-4D97-AF65-F5344CB8AC3E}">
        <p14:creationId xmlns:p14="http://schemas.microsoft.com/office/powerpoint/2010/main" val="122508753"/>
      </p:ext>
    </p:extLst>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788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D40F81-0639-42B2-91AB-5A73271AF353}" type="slidenum">
              <a:rPr lang="en-US" smtClean="0">
                <a:solidFill>
                  <a:srgbClr val="898989"/>
                </a:solidFill>
                <a:latin typeface="Calibri" pitchFamily="34" charset="0"/>
              </a:rPr>
              <a:pPr eaLnBrk="1" hangingPunct="1"/>
              <a:t>186</a:t>
            </a:fld>
            <a:endParaRPr lang="en-US" smtClean="0">
              <a:solidFill>
                <a:srgbClr val="898989"/>
              </a:solidFill>
              <a:latin typeface="Calibri" pitchFamily="34" charset="0"/>
            </a:endParaRPr>
          </a:p>
        </p:txBody>
      </p:sp>
      <p:sp>
        <p:nvSpPr>
          <p:cNvPr id="78852"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D0902783 - S1001244</a:t>
            </a:r>
          </a:p>
        </p:txBody>
      </p:sp>
      <p:grpSp>
        <p:nvGrpSpPr>
          <p:cNvPr id="78853" name="Group 230"/>
          <p:cNvGrpSpPr>
            <a:grpSpLocks/>
          </p:cNvGrpSpPr>
          <p:nvPr/>
        </p:nvGrpSpPr>
        <p:grpSpPr bwMode="auto">
          <a:xfrm>
            <a:off x="1800225" y="779463"/>
            <a:ext cx="5894388" cy="223837"/>
            <a:chOff x="-637082" y="5770953"/>
            <a:chExt cx="5893443" cy="224189"/>
          </a:xfrm>
        </p:grpSpPr>
        <p:grpSp>
          <p:nvGrpSpPr>
            <p:cNvPr id="78931" name="Group 195"/>
            <p:cNvGrpSpPr>
              <a:grpSpLocks/>
            </p:cNvGrpSpPr>
            <p:nvPr/>
          </p:nvGrpSpPr>
          <p:grpSpPr bwMode="auto">
            <a:xfrm>
              <a:off x="-637082" y="5770953"/>
              <a:ext cx="3266109" cy="221314"/>
              <a:chOff x="-637082" y="5788205"/>
              <a:chExt cx="3266109" cy="221314"/>
            </a:xfrm>
          </p:grpSpPr>
          <p:grpSp>
            <p:nvGrpSpPr>
              <p:cNvPr id="78937" name="Group 194"/>
              <p:cNvGrpSpPr>
                <a:grpSpLocks/>
              </p:cNvGrpSpPr>
              <p:nvPr/>
            </p:nvGrpSpPr>
            <p:grpSpPr bwMode="auto">
              <a:xfrm>
                <a:off x="-637082" y="5788205"/>
                <a:ext cx="3266109" cy="215668"/>
                <a:chOff x="-637082" y="5788205"/>
                <a:chExt cx="3266109" cy="215668"/>
              </a:xfrm>
            </p:grpSpPr>
            <p:pic>
              <p:nvPicPr>
                <p:cNvPr id="789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4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ISS Anti-Alias Chassis</a:t>
                  </a:r>
                </a:p>
              </p:txBody>
            </p:sp>
          </p:grpSp>
          <p:sp>
            <p:nvSpPr>
              <p:cNvPr id="789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D0902783</a:t>
                </a:r>
                <a:endParaRPr lang="en-US" sz="800" b="1" dirty="0">
                  <a:latin typeface="Comic Sans MS" pitchFamily="66" charset="0"/>
                </a:endParaRPr>
              </a:p>
            </p:txBody>
          </p:sp>
        </p:grpSp>
        <p:grpSp>
          <p:nvGrpSpPr>
            <p:cNvPr id="78932" name="Group 192"/>
            <p:cNvGrpSpPr>
              <a:grpSpLocks/>
            </p:cNvGrpSpPr>
            <p:nvPr/>
          </p:nvGrpSpPr>
          <p:grpSpPr bwMode="auto">
            <a:xfrm>
              <a:off x="2841236" y="5773948"/>
              <a:ext cx="2415125" cy="221194"/>
              <a:chOff x="2841236" y="5773948"/>
              <a:chExt cx="2415125" cy="221194"/>
            </a:xfrm>
          </p:grpSpPr>
          <p:sp>
            <p:nvSpPr>
              <p:cNvPr id="789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78934" name="Group 191"/>
              <p:cNvGrpSpPr>
                <a:grpSpLocks/>
              </p:cNvGrpSpPr>
              <p:nvPr/>
            </p:nvGrpSpPr>
            <p:grpSpPr bwMode="auto">
              <a:xfrm>
                <a:off x="2841236" y="5779698"/>
                <a:ext cx="1280160" cy="215444"/>
                <a:chOff x="2841236" y="5779698"/>
                <a:chExt cx="1280160" cy="215444"/>
              </a:xfrm>
            </p:grpSpPr>
            <p:pic>
              <p:nvPicPr>
                <p:cNvPr id="789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S1001244</a:t>
                  </a:r>
                  <a:endParaRPr lang="en-US" sz="800" b="1">
                    <a:latin typeface="Comic Sans MS" pitchFamily="66" charset="0"/>
                  </a:endParaRPr>
                </a:p>
              </p:txBody>
            </p:sp>
          </p:grpSp>
        </p:grpSp>
      </p:grpSp>
      <p:grpSp>
        <p:nvGrpSpPr>
          <p:cNvPr id="78854" name="Group 30"/>
          <p:cNvGrpSpPr>
            <a:grpSpLocks/>
          </p:cNvGrpSpPr>
          <p:nvPr/>
        </p:nvGrpSpPr>
        <p:grpSpPr bwMode="auto">
          <a:xfrm>
            <a:off x="1030288" y="4449763"/>
            <a:ext cx="7669212" cy="604837"/>
            <a:chOff x="1030950" y="4450544"/>
            <a:chExt cx="7667920" cy="604003"/>
          </a:xfrm>
        </p:grpSpPr>
        <p:pic>
          <p:nvPicPr>
            <p:cNvPr id="7892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2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S1001244</a:t>
              </a:r>
              <a:endParaRPr lang="en-US" sz="800" b="1" dirty="0">
                <a:latin typeface="Comic Sans MS" pitchFamily="66" charset="0"/>
              </a:endParaRPr>
            </a:p>
          </p:txBody>
        </p:sp>
        <p:sp>
          <p:nvSpPr>
            <p:cNvPr id="789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885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85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8857" name="Group 81"/>
          <p:cNvGrpSpPr>
            <a:grpSpLocks/>
          </p:cNvGrpSpPr>
          <p:nvPr/>
        </p:nvGrpSpPr>
        <p:grpSpPr bwMode="auto">
          <a:xfrm>
            <a:off x="1365250" y="4514850"/>
            <a:ext cx="1177925" cy="455613"/>
            <a:chOff x="1365250" y="4514850"/>
            <a:chExt cx="1177925" cy="455674"/>
          </a:xfrm>
        </p:grpSpPr>
        <p:grpSp>
          <p:nvGrpSpPr>
            <p:cNvPr id="78919" name="Group 129"/>
            <p:cNvGrpSpPr>
              <a:grpSpLocks/>
            </p:cNvGrpSpPr>
            <p:nvPr/>
          </p:nvGrpSpPr>
          <p:grpSpPr bwMode="auto">
            <a:xfrm>
              <a:off x="1943112" y="4514850"/>
              <a:ext cx="600064" cy="455674"/>
              <a:chOff x="638192" y="4075174"/>
              <a:chExt cx="940352" cy="657225"/>
            </a:xfrm>
          </p:grpSpPr>
          <p:grpSp>
            <p:nvGrpSpPr>
              <p:cNvPr id="78922" name="Group 27"/>
              <p:cNvGrpSpPr>
                <a:grpSpLocks/>
              </p:cNvGrpSpPr>
              <p:nvPr/>
            </p:nvGrpSpPr>
            <p:grpSpPr bwMode="auto">
              <a:xfrm>
                <a:off x="638192" y="4162422"/>
                <a:ext cx="228602" cy="517524"/>
                <a:chOff x="2743200" y="4387215"/>
                <a:chExt cx="312420" cy="750570"/>
              </a:xfrm>
            </p:grpSpPr>
            <p:pic>
              <p:nvPicPr>
                <p:cNvPr id="7892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6"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7"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8923"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892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2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8858"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L1-PSL-C1</a:t>
            </a:r>
            <a:endParaRPr lang="en-US" sz="800" b="1" dirty="0">
              <a:latin typeface="Comic Sans MS" pitchFamily="66" charset="0"/>
            </a:endParaRPr>
          </a:p>
        </p:txBody>
      </p:sp>
      <p:sp>
        <p:nvSpPr>
          <p:cNvPr id="7885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D1003224</a:t>
            </a:r>
            <a:endParaRPr lang="en-US" sz="800" b="1" dirty="0">
              <a:latin typeface="Comic Sans MS" pitchFamily="66" charset="0"/>
            </a:endParaRPr>
          </a:p>
        </p:txBody>
      </p:sp>
      <p:sp>
        <p:nvSpPr>
          <p:cNvPr id="7886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grpSp>
        <p:nvGrpSpPr>
          <p:cNvPr id="78861" name="Group 100"/>
          <p:cNvGrpSpPr>
            <a:grpSpLocks/>
          </p:cNvGrpSpPr>
          <p:nvPr/>
        </p:nvGrpSpPr>
        <p:grpSpPr bwMode="auto">
          <a:xfrm>
            <a:off x="873125" y="2108200"/>
            <a:ext cx="6551613" cy="1504950"/>
            <a:chOff x="873382" y="2108200"/>
            <a:chExt cx="6551636" cy="1505008"/>
          </a:xfrm>
        </p:grpSpPr>
        <p:grpSp>
          <p:nvGrpSpPr>
            <p:cNvPr id="78866" name="Group 98"/>
            <p:cNvGrpSpPr>
              <a:grpSpLocks/>
            </p:cNvGrpSpPr>
            <p:nvPr/>
          </p:nvGrpSpPr>
          <p:grpSpPr bwMode="auto">
            <a:xfrm>
              <a:off x="1023938" y="2108200"/>
              <a:ext cx="6401080" cy="603318"/>
              <a:chOff x="1023938" y="2108200"/>
              <a:chExt cx="6401080" cy="603318"/>
            </a:xfrm>
          </p:grpSpPr>
          <p:pic>
            <p:nvPicPr>
              <p:cNvPr id="7889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93"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78894"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78895"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78896"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7889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9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1"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0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05"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78906"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78907"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78908"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7890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5"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916"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917"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78918"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78867" name="Group 99"/>
            <p:cNvGrpSpPr>
              <a:grpSpLocks/>
            </p:cNvGrpSpPr>
            <p:nvPr/>
          </p:nvGrpSpPr>
          <p:grpSpPr bwMode="auto">
            <a:xfrm>
              <a:off x="873382" y="2743589"/>
              <a:ext cx="6023073" cy="869619"/>
              <a:chOff x="873382" y="2743589"/>
              <a:chExt cx="6023073" cy="869619"/>
            </a:xfrm>
          </p:grpSpPr>
          <p:sp>
            <p:nvSpPr>
              <p:cNvPr id="78868" name="Rectangle 39"/>
              <p:cNvSpPr>
                <a:spLocks noChangeArrowheads="1"/>
              </p:cNvSpPr>
              <p:nvPr/>
            </p:nvSpPr>
            <p:spPr bwMode="auto">
              <a:xfrm>
                <a:off x="873382" y="2898804"/>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1-4</a:t>
                </a:r>
              </a:p>
            </p:txBody>
          </p:sp>
          <p:sp>
            <p:nvSpPr>
              <p:cNvPr id="78869" name="Rectangle 42"/>
              <p:cNvSpPr>
                <a:spLocks noChangeArrowheads="1"/>
              </p:cNvSpPr>
              <p:nvPr/>
            </p:nvSpPr>
            <p:spPr bwMode="auto">
              <a:xfrm>
                <a:off x="1385059" y="3066967"/>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5-8</a:t>
                </a:r>
                <a:endParaRPr lang="en-US" b="1">
                  <a:latin typeface="Comic Sans MS" pitchFamily="66" charset="0"/>
                </a:endParaRPr>
              </a:p>
            </p:txBody>
          </p:sp>
          <p:sp>
            <p:nvSpPr>
              <p:cNvPr id="78870" name="Rectangle 39"/>
              <p:cNvSpPr>
                <a:spLocks noChangeArrowheads="1"/>
              </p:cNvSpPr>
              <p:nvPr/>
            </p:nvSpPr>
            <p:spPr bwMode="auto">
              <a:xfrm>
                <a:off x="2153466" y="3228724"/>
                <a:ext cx="8723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9-12</a:t>
                </a:r>
              </a:p>
            </p:txBody>
          </p:sp>
          <p:sp>
            <p:nvSpPr>
              <p:cNvPr id="78871" name="Rectangle 42"/>
              <p:cNvSpPr>
                <a:spLocks noChangeArrowheads="1"/>
              </p:cNvSpPr>
              <p:nvPr/>
            </p:nvSpPr>
            <p:spPr bwMode="auto">
              <a:xfrm>
                <a:off x="2652463" y="3396087"/>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13-16</a:t>
                </a:r>
                <a:endParaRPr lang="en-US" b="1">
                  <a:latin typeface="Comic Sans MS" pitchFamily="66" charset="0"/>
                </a:endParaRPr>
              </a:p>
            </p:txBody>
          </p:sp>
          <p:pic>
            <p:nvPicPr>
              <p:cNvPr id="78872"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73"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7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75"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76" name="Rectangle 39"/>
              <p:cNvSpPr>
                <a:spLocks noChangeArrowheads="1"/>
              </p:cNvSpPr>
              <p:nvPr/>
            </p:nvSpPr>
            <p:spPr bwMode="auto">
              <a:xfrm>
                <a:off x="3543180" y="2900482"/>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17-20</a:t>
                </a:r>
              </a:p>
            </p:txBody>
          </p:sp>
          <p:sp>
            <p:nvSpPr>
              <p:cNvPr id="78877" name="Rectangle 42"/>
              <p:cNvSpPr>
                <a:spLocks noChangeArrowheads="1"/>
              </p:cNvSpPr>
              <p:nvPr/>
            </p:nvSpPr>
            <p:spPr bwMode="auto">
              <a:xfrm>
                <a:off x="4054857" y="307719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21-24</a:t>
                </a:r>
                <a:endParaRPr lang="en-US" b="1">
                  <a:latin typeface="Comic Sans MS" pitchFamily="66" charset="0"/>
                </a:endParaRPr>
              </a:p>
            </p:txBody>
          </p:sp>
          <p:sp>
            <p:nvSpPr>
              <p:cNvPr id="78878" name="Rectangle 39"/>
              <p:cNvSpPr>
                <a:spLocks noChangeArrowheads="1"/>
              </p:cNvSpPr>
              <p:nvPr/>
            </p:nvSpPr>
            <p:spPr bwMode="auto">
              <a:xfrm>
                <a:off x="4885783" y="323040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25-28</a:t>
                </a:r>
              </a:p>
            </p:txBody>
          </p:sp>
          <p:sp>
            <p:nvSpPr>
              <p:cNvPr id="78879"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a:latin typeface="Comic Sans MS" pitchFamily="66" charset="0"/>
                  </a:rPr>
                  <a:t>IN 29-32</a:t>
                </a:r>
                <a:endParaRPr lang="en-US" sz="800" b="1">
                  <a:latin typeface="Comic Sans MS" pitchFamily="66" charset="0"/>
                </a:endParaRPr>
              </a:p>
            </p:txBody>
          </p:sp>
          <p:sp>
            <p:nvSpPr>
              <p:cNvPr id="78880" name="Rectangle 42"/>
              <p:cNvSpPr>
                <a:spLocks noChangeArrowheads="1"/>
              </p:cNvSpPr>
              <p:nvPr/>
            </p:nvSpPr>
            <p:spPr bwMode="auto">
              <a:xfrm>
                <a:off x="5447295" y="3397764"/>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AA 29-32</a:t>
                </a:r>
                <a:endParaRPr lang="en-US" b="1">
                  <a:latin typeface="Comic Sans MS" pitchFamily="66" charset="0"/>
                </a:endParaRPr>
              </a:p>
            </p:txBody>
          </p:sp>
          <p:pic>
            <p:nvPicPr>
              <p:cNvPr id="7888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82"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83"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884"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85"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78886"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78887"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78888"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78889"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78890"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78891"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78862" name="Group 77"/>
          <p:cNvGrpSpPr>
            <a:grpSpLocks/>
          </p:cNvGrpSpPr>
          <p:nvPr/>
        </p:nvGrpSpPr>
        <p:grpSpPr bwMode="auto">
          <a:xfrm>
            <a:off x="4530725" y="5138738"/>
            <a:ext cx="2020888" cy="385762"/>
            <a:chOff x="4817380" y="5500251"/>
            <a:chExt cx="2018749" cy="386197"/>
          </a:xfrm>
        </p:grpSpPr>
        <p:pic>
          <p:nvPicPr>
            <p:cNvPr id="78863"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86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l1psl0 Slot P1</a:t>
              </a:r>
              <a:endParaRPr lang="en-US" sz="800" b="1" dirty="0">
                <a:latin typeface="Comic Sans MS" pitchFamily="66" charset="0"/>
              </a:endParaRPr>
            </a:p>
          </p:txBody>
        </p:sp>
        <p:sp>
          <p:nvSpPr>
            <p:cNvPr id="78865"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pic>
        <p:nvPicPr>
          <p:cNvPr id="594946"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7987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64EBF65-FDFB-473F-949A-E42C27531B88}" type="slidenum">
              <a:rPr lang="en-US" smtClean="0">
                <a:solidFill>
                  <a:srgbClr val="898989"/>
                </a:solidFill>
                <a:latin typeface="Calibri" pitchFamily="34" charset="0"/>
              </a:rPr>
              <a:pPr eaLnBrk="1" hangingPunct="1"/>
              <a:t>187</a:t>
            </a:fld>
            <a:endParaRPr lang="en-US" smtClean="0">
              <a:solidFill>
                <a:srgbClr val="898989"/>
              </a:solidFill>
              <a:latin typeface="Calibri" pitchFamily="34" charset="0"/>
            </a:endParaRPr>
          </a:p>
        </p:txBody>
      </p:sp>
      <p:sp>
        <p:nvSpPr>
          <p:cNvPr id="79876"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D1003224 - S1001231</a:t>
            </a:r>
          </a:p>
        </p:txBody>
      </p:sp>
      <p:grpSp>
        <p:nvGrpSpPr>
          <p:cNvPr id="79877" name="Group 230"/>
          <p:cNvGrpSpPr>
            <a:grpSpLocks/>
          </p:cNvGrpSpPr>
          <p:nvPr/>
        </p:nvGrpSpPr>
        <p:grpSpPr bwMode="auto">
          <a:xfrm>
            <a:off x="1800225" y="779463"/>
            <a:ext cx="5894388" cy="223837"/>
            <a:chOff x="-637082" y="5770953"/>
            <a:chExt cx="5893443" cy="224189"/>
          </a:xfrm>
        </p:grpSpPr>
        <p:grpSp>
          <p:nvGrpSpPr>
            <p:cNvPr id="79931" name="Group 195"/>
            <p:cNvGrpSpPr>
              <a:grpSpLocks/>
            </p:cNvGrpSpPr>
            <p:nvPr/>
          </p:nvGrpSpPr>
          <p:grpSpPr bwMode="auto">
            <a:xfrm>
              <a:off x="-637082" y="5770953"/>
              <a:ext cx="3266109" cy="221314"/>
              <a:chOff x="-637082" y="5788205"/>
              <a:chExt cx="3266109" cy="221314"/>
            </a:xfrm>
          </p:grpSpPr>
          <p:grpSp>
            <p:nvGrpSpPr>
              <p:cNvPr id="79937" name="Group 194"/>
              <p:cNvGrpSpPr>
                <a:grpSpLocks/>
              </p:cNvGrpSpPr>
              <p:nvPr/>
            </p:nvGrpSpPr>
            <p:grpSpPr bwMode="auto">
              <a:xfrm>
                <a:off x="-637082" y="5788205"/>
                <a:ext cx="3266109" cy="215668"/>
                <a:chOff x="-637082" y="5788205"/>
                <a:chExt cx="3266109" cy="215668"/>
              </a:xfrm>
            </p:grpSpPr>
            <p:pic>
              <p:nvPicPr>
                <p:cNvPr id="799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4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ISS Anti-Image Chassis</a:t>
                  </a:r>
                </a:p>
              </p:txBody>
            </p:sp>
          </p:grpSp>
          <p:sp>
            <p:nvSpPr>
              <p:cNvPr id="799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79932" name="Group 192"/>
            <p:cNvGrpSpPr>
              <a:grpSpLocks/>
            </p:cNvGrpSpPr>
            <p:nvPr/>
          </p:nvGrpSpPr>
          <p:grpSpPr bwMode="auto">
            <a:xfrm>
              <a:off x="2841236" y="5773948"/>
              <a:ext cx="2415125" cy="221194"/>
              <a:chOff x="2841236" y="5773948"/>
              <a:chExt cx="2415125" cy="221194"/>
            </a:xfrm>
          </p:grpSpPr>
          <p:sp>
            <p:nvSpPr>
              <p:cNvPr id="799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79934" name="Group 191"/>
              <p:cNvGrpSpPr>
                <a:grpSpLocks/>
              </p:cNvGrpSpPr>
              <p:nvPr/>
            </p:nvGrpSpPr>
            <p:grpSpPr bwMode="auto">
              <a:xfrm>
                <a:off x="2841236" y="5779698"/>
                <a:ext cx="1280160" cy="215444"/>
                <a:chOff x="2841236" y="5779698"/>
                <a:chExt cx="1280160" cy="215444"/>
              </a:xfrm>
            </p:grpSpPr>
            <p:pic>
              <p:nvPicPr>
                <p:cNvPr id="799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S1001231</a:t>
                  </a:r>
                  <a:endParaRPr lang="en-US" sz="800" b="1">
                    <a:latin typeface="Comic Sans MS" pitchFamily="66" charset="0"/>
                  </a:endParaRPr>
                </a:p>
              </p:txBody>
            </p:sp>
          </p:grpSp>
        </p:grpSp>
      </p:grpSp>
      <p:grpSp>
        <p:nvGrpSpPr>
          <p:cNvPr id="79878" name="Group 30"/>
          <p:cNvGrpSpPr>
            <a:grpSpLocks/>
          </p:cNvGrpSpPr>
          <p:nvPr/>
        </p:nvGrpSpPr>
        <p:grpSpPr bwMode="auto">
          <a:xfrm>
            <a:off x="1030288" y="4449763"/>
            <a:ext cx="7669212" cy="604837"/>
            <a:chOff x="1030950" y="4450544"/>
            <a:chExt cx="7667920" cy="604003"/>
          </a:xfrm>
        </p:grpSpPr>
        <p:pic>
          <p:nvPicPr>
            <p:cNvPr id="7992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2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S1001231</a:t>
              </a:r>
              <a:endParaRPr lang="en-US" sz="800" b="1" dirty="0">
                <a:latin typeface="Comic Sans MS" pitchFamily="66" charset="0"/>
              </a:endParaRPr>
            </a:p>
          </p:txBody>
        </p:sp>
        <p:sp>
          <p:nvSpPr>
            <p:cNvPr id="799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79879"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7988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881" name="Group 81"/>
          <p:cNvGrpSpPr>
            <a:grpSpLocks/>
          </p:cNvGrpSpPr>
          <p:nvPr/>
        </p:nvGrpSpPr>
        <p:grpSpPr bwMode="auto">
          <a:xfrm>
            <a:off x="1365250" y="4514850"/>
            <a:ext cx="1177925" cy="455613"/>
            <a:chOff x="1365250" y="4514850"/>
            <a:chExt cx="1177925" cy="455674"/>
          </a:xfrm>
        </p:grpSpPr>
        <p:grpSp>
          <p:nvGrpSpPr>
            <p:cNvPr id="79919" name="Group 129"/>
            <p:cNvGrpSpPr>
              <a:grpSpLocks/>
            </p:cNvGrpSpPr>
            <p:nvPr/>
          </p:nvGrpSpPr>
          <p:grpSpPr bwMode="auto">
            <a:xfrm>
              <a:off x="1943112" y="4514850"/>
              <a:ext cx="600064" cy="455674"/>
              <a:chOff x="638192" y="4075174"/>
              <a:chExt cx="940352" cy="657225"/>
            </a:xfrm>
          </p:grpSpPr>
          <p:grpSp>
            <p:nvGrpSpPr>
              <p:cNvPr id="79922" name="Group 27"/>
              <p:cNvGrpSpPr>
                <a:grpSpLocks/>
              </p:cNvGrpSpPr>
              <p:nvPr/>
            </p:nvGrpSpPr>
            <p:grpSpPr bwMode="auto">
              <a:xfrm>
                <a:off x="638192" y="4162422"/>
                <a:ext cx="228602" cy="517524"/>
                <a:chOff x="2743200" y="4387215"/>
                <a:chExt cx="312420" cy="750570"/>
              </a:xfrm>
            </p:grpSpPr>
            <p:pic>
              <p:nvPicPr>
                <p:cNvPr id="7992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6"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7"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923"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9920"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21"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9882"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79883"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9884" name="Group 73"/>
          <p:cNvGrpSpPr>
            <a:grpSpLocks/>
          </p:cNvGrpSpPr>
          <p:nvPr/>
        </p:nvGrpSpPr>
        <p:grpSpPr bwMode="auto">
          <a:xfrm>
            <a:off x="1023938" y="2108200"/>
            <a:ext cx="6400800" cy="1503363"/>
            <a:chOff x="1023938" y="2108200"/>
            <a:chExt cx="6401080" cy="1503408"/>
          </a:xfrm>
        </p:grpSpPr>
        <p:grpSp>
          <p:nvGrpSpPr>
            <p:cNvPr id="79890" name="Group 71"/>
            <p:cNvGrpSpPr>
              <a:grpSpLocks/>
            </p:cNvGrpSpPr>
            <p:nvPr/>
          </p:nvGrpSpPr>
          <p:grpSpPr bwMode="auto">
            <a:xfrm>
              <a:off x="1023938" y="2108200"/>
              <a:ext cx="6401080" cy="603355"/>
              <a:chOff x="1023938" y="2108200"/>
              <a:chExt cx="6401080" cy="603355"/>
            </a:xfrm>
          </p:grpSpPr>
          <p:pic>
            <p:nvPicPr>
              <p:cNvPr id="7990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05" name="Rectangle 145"/>
              <p:cNvSpPr>
                <a:spLocks noChangeArrowheads="1"/>
              </p:cNvSpPr>
              <p:nvPr/>
            </p:nvSpPr>
            <p:spPr bwMode="auto">
              <a:xfrm>
                <a:off x="289491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79906" name="Rectangle 145"/>
              <p:cNvSpPr>
                <a:spLocks noChangeArrowheads="1"/>
              </p:cNvSpPr>
              <p:nvPr/>
            </p:nvSpPr>
            <p:spPr bwMode="auto">
              <a:xfrm>
                <a:off x="345683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79907" name="Rectangle 145"/>
              <p:cNvSpPr>
                <a:spLocks noChangeArrowheads="1"/>
              </p:cNvSpPr>
              <p:nvPr/>
            </p:nvSpPr>
            <p:spPr bwMode="auto">
              <a:xfrm>
                <a:off x="4425564" y="2184689"/>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79908" name="Rectangle 145"/>
              <p:cNvSpPr>
                <a:spLocks noChangeArrowheads="1"/>
              </p:cNvSpPr>
              <p:nvPr/>
            </p:nvSpPr>
            <p:spPr bwMode="auto">
              <a:xfrm>
                <a:off x="4992070" y="2184689"/>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7990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970049" y="2387818"/>
                <a:ext cx="92066" cy="87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85934" y="2386231"/>
                <a:ext cx="90478"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568505" y="2383058"/>
                <a:ext cx="92066"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87477" y="2383058"/>
                <a:ext cx="90479"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82215" y="2326908"/>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17830"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5"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83463"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9916"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06252"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917" name="Rectangle 145"/>
              <p:cNvSpPr>
                <a:spLocks noChangeArrowheads="1"/>
              </p:cNvSpPr>
              <p:nvPr/>
            </p:nvSpPr>
            <p:spPr bwMode="auto">
              <a:xfrm>
                <a:off x="1239141" y="2490750"/>
                <a:ext cx="173902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Anti-Image Module</a:t>
                </a:r>
                <a:endParaRPr lang="en-US" b="1">
                  <a:latin typeface="Comic Sans MS" pitchFamily="66" charset="0"/>
                </a:endParaRPr>
              </a:p>
            </p:txBody>
          </p:sp>
          <p:sp>
            <p:nvSpPr>
              <p:cNvPr id="79918" name="Rectangle 145"/>
              <p:cNvSpPr>
                <a:spLocks noChangeArrowheads="1"/>
              </p:cNvSpPr>
              <p:nvPr/>
            </p:nvSpPr>
            <p:spPr bwMode="auto">
              <a:xfrm>
                <a:off x="5695796" y="2490924"/>
                <a:ext cx="1379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D1003224</a:t>
                </a:r>
                <a:endParaRPr lang="en-US" sz="1600" b="1">
                  <a:latin typeface="Comic Sans MS" pitchFamily="66" charset="0"/>
                </a:endParaRPr>
              </a:p>
            </p:txBody>
          </p:sp>
        </p:grpSp>
        <p:grpSp>
          <p:nvGrpSpPr>
            <p:cNvPr id="79891" name="Group 72"/>
            <p:cNvGrpSpPr>
              <a:grpSpLocks/>
            </p:cNvGrpSpPr>
            <p:nvPr/>
          </p:nvGrpSpPr>
          <p:grpSpPr bwMode="auto">
            <a:xfrm>
              <a:off x="2158542" y="2750461"/>
              <a:ext cx="3461272" cy="861147"/>
              <a:chOff x="2158542" y="2750461"/>
              <a:chExt cx="3461272" cy="861147"/>
            </a:xfrm>
          </p:grpSpPr>
          <p:pic>
            <p:nvPicPr>
              <p:cNvPr id="7989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639" y="2897755"/>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3" name="Rectangle 39"/>
              <p:cNvSpPr>
                <a:spLocks noChangeArrowheads="1"/>
              </p:cNvSpPr>
              <p:nvPr/>
            </p:nvSpPr>
            <p:spPr bwMode="auto">
              <a:xfrm>
                <a:off x="2158542" y="2898851"/>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AI 1-4</a:t>
                </a:r>
              </a:p>
            </p:txBody>
          </p:sp>
          <p:pic>
            <p:nvPicPr>
              <p:cNvPr id="7989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083" y="3060427"/>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5" name="Rectangle 42"/>
              <p:cNvSpPr>
                <a:spLocks noChangeArrowheads="1"/>
              </p:cNvSpPr>
              <p:nvPr/>
            </p:nvSpPr>
            <p:spPr bwMode="auto">
              <a:xfrm>
                <a:off x="2720454" y="3058479"/>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AI 5-8</a:t>
                </a:r>
                <a:endParaRPr lang="en-US" b="1">
                  <a:latin typeface="Comic Sans MS" pitchFamily="66" charset="0"/>
                </a:endParaRPr>
              </a:p>
            </p:txBody>
          </p:sp>
          <p:pic>
            <p:nvPicPr>
              <p:cNvPr id="79896"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333" y="3227671"/>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7" name="Rectangle 39"/>
              <p:cNvSpPr>
                <a:spLocks noChangeArrowheads="1"/>
              </p:cNvSpPr>
              <p:nvPr/>
            </p:nvSpPr>
            <p:spPr bwMode="auto">
              <a:xfrm>
                <a:off x="3689802" y="3228790"/>
                <a:ext cx="8531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AI 9-12</a:t>
                </a:r>
              </a:p>
            </p:txBody>
          </p:sp>
          <p:pic>
            <p:nvPicPr>
              <p:cNvPr id="79898"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2777" y="3398090"/>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99" name="Rectangle 42"/>
              <p:cNvSpPr>
                <a:spLocks noChangeArrowheads="1"/>
              </p:cNvSpPr>
              <p:nvPr/>
            </p:nvSpPr>
            <p:spPr bwMode="auto">
              <a:xfrm>
                <a:off x="4188798" y="3396164"/>
                <a:ext cx="9156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ISS AI 13-16</a:t>
                </a:r>
                <a:endParaRPr lang="en-US" b="1">
                  <a:latin typeface="Comic Sans MS" pitchFamily="66" charset="0"/>
                </a:endParaRPr>
              </a:p>
            </p:txBody>
          </p:sp>
          <p:sp>
            <p:nvSpPr>
              <p:cNvPr id="79900" name="Rectangle 145"/>
              <p:cNvSpPr>
                <a:spLocks noChangeArrowheads="1"/>
              </p:cNvSpPr>
              <p:nvPr/>
            </p:nvSpPr>
            <p:spPr bwMode="auto">
              <a:xfrm>
                <a:off x="4999192" y="3251490"/>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sp>
            <p:nvSpPr>
              <p:cNvPr id="79901" name="Rectangle 145"/>
              <p:cNvSpPr>
                <a:spLocks noChangeArrowheads="1"/>
              </p:cNvSpPr>
              <p:nvPr/>
            </p:nvSpPr>
            <p:spPr bwMode="auto">
              <a:xfrm>
                <a:off x="4441231" y="3080573"/>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79902" name="Rectangle 145"/>
              <p:cNvSpPr>
                <a:spLocks noChangeArrowheads="1"/>
              </p:cNvSpPr>
              <p:nvPr/>
            </p:nvSpPr>
            <p:spPr bwMode="auto">
              <a:xfrm>
                <a:off x="3438317" y="291283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79903" name="Rectangle 145"/>
              <p:cNvSpPr>
                <a:spLocks noChangeArrowheads="1"/>
              </p:cNvSpPr>
              <p:nvPr/>
            </p:nvSpPr>
            <p:spPr bwMode="auto">
              <a:xfrm>
                <a:off x="2876397" y="275046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grpSp>
      </p:grpSp>
      <p:grpSp>
        <p:nvGrpSpPr>
          <p:cNvPr id="79885" name="Group 77"/>
          <p:cNvGrpSpPr>
            <a:grpSpLocks/>
          </p:cNvGrpSpPr>
          <p:nvPr/>
        </p:nvGrpSpPr>
        <p:grpSpPr bwMode="auto">
          <a:xfrm>
            <a:off x="4530725" y="5138738"/>
            <a:ext cx="2097088" cy="385762"/>
            <a:chOff x="4817536" y="5500250"/>
            <a:chExt cx="2095304" cy="386198"/>
          </a:xfrm>
        </p:grpSpPr>
        <p:pic>
          <p:nvPicPr>
            <p:cNvPr id="79887"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9888" name="TextBox 353"/>
            <p:cNvSpPr txBox="1">
              <a:spLocks noChangeArrowheads="1"/>
            </p:cNvSpPr>
            <p:nvPr/>
          </p:nvSpPr>
          <p:spPr bwMode="auto">
            <a:xfrm>
              <a:off x="4817536" y="5655595"/>
              <a:ext cx="1017255"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6" action="ppaction://hlinksldjump"/>
                </a:rPr>
                <a:t>l1psl0 Slot P2</a:t>
              </a:r>
              <a:endParaRPr lang="en-US" sz="800" b="1" dirty="0">
                <a:latin typeface="Comic Sans MS" pitchFamily="66" charset="0"/>
              </a:endParaRPr>
            </a:p>
          </p:txBody>
        </p:sp>
        <p:sp>
          <p:nvSpPr>
            <p:cNvPr id="79889" name="Rectangle 80"/>
            <p:cNvSpPr>
              <a:spLocks noChangeArrowheads="1"/>
            </p:cNvSpPr>
            <p:nvPr/>
          </p:nvSpPr>
          <p:spPr bwMode="auto">
            <a:xfrm>
              <a:off x="5774977" y="5500250"/>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sp>
        <p:nvSpPr>
          <p:cNvPr id="69"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089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7C1C8A1-2EB9-4D40-8D96-4F0EEE44BFD4}" type="slidenum">
              <a:rPr lang="en-US" smtClean="0">
                <a:solidFill>
                  <a:srgbClr val="898989"/>
                </a:solidFill>
                <a:latin typeface="Calibri" pitchFamily="34" charset="0"/>
              </a:rPr>
              <a:pPr eaLnBrk="1" hangingPunct="1"/>
              <a:t>188</a:t>
            </a:fld>
            <a:endParaRPr lang="en-US" smtClean="0">
              <a:solidFill>
                <a:srgbClr val="898989"/>
              </a:solidFill>
              <a:latin typeface="Calibri" pitchFamily="34" charset="0"/>
            </a:endParaRPr>
          </a:p>
        </p:txBody>
      </p:sp>
      <p:sp>
        <p:nvSpPr>
          <p:cNvPr id="8090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D0902783 - S1001245</a:t>
            </a:r>
          </a:p>
        </p:txBody>
      </p:sp>
      <p:grpSp>
        <p:nvGrpSpPr>
          <p:cNvPr id="80901" name="Group 230"/>
          <p:cNvGrpSpPr>
            <a:grpSpLocks/>
          </p:cNvGrpSpPr>
          <p:nvPr/>
        </p:nvGrpSpPr>
        <p:grpSpPr bwMode="auto">
          <a:xfrm>
            <a:off x="1800225" y="779463"/>
            <a:ext cx="5894388" cy="223837"/>
            <a:chOff x="-637082" y="5770953"/>
            <a:chExt cx="5893443" cy="224189"/>
          </a:xfrm>
        </p:grpSpPr>
        <p:grpSp>
          <p:nvGrpSpPr>
            <p:cNvPr id="80979" name="Group 195"/>
            <p:cNvGrpSpPr>
              <a:grpSpLocks/>
            </p:cNvGrpSpPr>
            <p:nvPr/>
          </p:nvGrpSpPr>
          <p:grpSpPr bwMode="auto">
            <a:xfrm>
              <a:off x="-637082" y="5770953"/>
              <a:ext cx="3266109" cy="221314"/>
              <a:chOff x="-637082" y="5788205"/>
              <a:chExt cx="3266109" cy="221314"/>
            </a:xfrm>
          </p:grpSpPr>
          <p:grpSp>
            <p:nvGrpSpPr>
              <p:cNvPr id="80985" name="Group 194"/>
              <p:cNvGrpSpPr>
                <a:grpSpLocks/>
              </p:cNvGrpSpPr>
              <p:nvPr/>
            </p:nvGrpSpPr>
            <p:grpSpPr bwMode="auto">
              <a:xfrm>
                <a:off x="-637082" y="5788205"/>
                <a:ext cx="3266109" cy="215668"/>
                <a:chOff x="-637082" y="5788205"/>
                <a:chExt cx="3266109" cy="215668"/>
              </a:xfrm>
            </p:grpSpPr>
            <p:pic>
              <p:nvPicPr>
                <p:cNvPr id="809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8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FSS Anti-Alias Chassis</a:t>
                  </a:r>
                </a:p>
              </p:txBody>
            </p:sp>
          </p:grpSp>
          <p:sp>
            <p:nvSpPr>
              <p:cNvPr id="8098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0980" name="Group 192"/>
            <p:cNvGrpSpPr>
              <a:grpSpLocks/>
            </p:cNvGrpSpPr>
            <p:nvPr/>
          </p:nvGrpSpPr>
          <p:grpSpPr bwMode="auto">
            <a:xfrm>
              <a:off x="2841236" y="5773948"/>
              <a:ext cx="2415125" cy="221194"/>
              <a:chOff x="2841236" y="5773948"/>
              <a:chExt cx="2415125" cy="221194"/>
            </a:xfrm>
          </p:grpSpPr>
          <p:sp>
            <p:nvSpPr>
              <p:cNvPr id="8098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0982" name="Group 191"/>
              <p:cNvGrpSpPr>
                <a:grpSpLocks/>
              </p:cNvGrpSpPr>
              <p:nvPr/>
            </p:nvGrpSpPr>
            <p:grpSpPr bwMode="auto">
              <a:xfrm>
                <a:off x="2841236" y="5779698"/>
                <a:ext cx="1280160" cy="215444"/>
                <a:chOff x="2841236" y="5779698"/>
                <a:chExt cx="1280160" cy="215444"/>
              </a:xfrm>
            </p:grpSpPr>
            <p:pic>
              <p:nvPicPr>
                <p:cNvPr id="809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8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S1001245</a:t>
                  </a:r>
                  <a:endParaRPr lang="en-US" sz="800" b="1">
                    <a:latin typeface="Comic Sans MS" pitchFamily="66" charset="0"/>
                  </a:endParaRPr>
                </a:p>
              </p:txBody>
            </p:sp>
          </p:grpSp>
        </p:grpSp>
      </p:grpSp>
      <p:grpSp>
        <p:nvGrpSpPr>
          <p:cNvPr id="80902" name="Group 30"/>
          <p:cNvGrpSpPr>
            <a:grpSpLocks/>
          </p:cNvGrpSpPr>
          <p:nvPr/>
        </p:nvGrpSpPr>
        <p:grpSpPr bwMode="auto">
          <a:xfrm>
            <a:off x="1030288" y="4449763"/>
            <a:ext cx="7669212" cy="604837"/>
            <a:chOff x="1030950" y="4450544"/>
            <a:chExt cx="7667920" cy="604003"/>
          </a:xfrm>
        </p:grpSpPr>
        <p:pic>
          <p:nvPicPr>
            <p:cNvPr id="80976"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7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S1001245</a:t>
              </a:r>
              <a:endParaRPr lang="en-US" sz="800" b="1" dirty="0">
                <a:latin typeface="Comic Sans MS" pitchFamily="66" charset="0"/>
              </a:endParaRPr>
            </a:p>
          </p:txBody>
        </p:sp>
        <p:sp>
          <p:nvSpPr>
            <p:cNvPr id="8097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0903"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090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0905" name="Group 81"/>
          <p:cNvGrpSpPr>
            <a:grpSpLocks/>
          </p:cNvGrpSpPr>
          <p:nvPr/>
        </p:nvGrpSpPr>
        <p:grpSpPr bwMode="auto">
          <a:xfrm>
            <a:off x="1365250" y="4514850"/>
            <a:ext cx="1177925" cy="455613"/>
            <a:chOff x="1365250" y="4514850"/>
            <a:chExt cx="1177925" cy="455674"/>
          </a:xfrm>
        </p:grpSpPr>
        <p:grpSp>
          <p:nvGrpSpPr>
            <p:cNvPr id="80967" name="Group 129"/>
            <p:cNvGrpSpPr>
              <a:grpSpLocks/>
            </p:cNvGrpSpPr>
            <p:nvPr/>
          </p:nvGrpSpPr>
          <p:grpSpPr bwMode="auto">
            <a:xfrm>
              <a:off x="1943112" y="4514850"/>
              <a:ext cx="600064" cy="455674"/>
              <a:chOff x="638192" y="4075174"/>
              <a:chExt cx="940352" cy="657225"/>
            </a:xfrm>
          </p:grpSpPr>
          <p:grpSp>
            <p:nvGrpSpPr>
              <p:cNvPr id="80970" name="Group 27"/>
              <p:cNvGrpSpPr>
                <a:grpSpLocks/>
              </p:cNvGrpSpPr>
              <p:nvPr/>
            </p:nvGrpSpPr>
            <p:grpSpPr bwMode="auto">
              <a:xfrm>
                <a:off x="638192" y="4162422"/>
                <a:ext cx="228602" cy="517524"/>
                <a:chOff x="2743200" y="4387215"/>
                <a:chExt cx="312420" cy="750570"/>
              </a:xfrm>
            </p:grpSpPr>
            <p:pic>
              <p:nvPicPr>
                <p:cNvPr id="809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74"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75"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97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968"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9"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0906"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rPr>
              <a:t>D1003224</a:t>
            </a:r>
            <a:endParaRPr lang="en-US" sz="800" b="1" dirty="0">
              <a:latin typeface="Comic Sans MS" pitchFamily="66" charset="0"/>
            </a:endParaRPr>
          </a:p>
        </p:txBody>
      </p:sp>
      <p:grpSp>
        <p:nvGrpSpPr>
          <p:cNvPr id="80907" name="Group 90"/>
          <p:cNvGrpSpPr>
            <a:grpSpLocks/>
          </p:cNvGrpSpPr>
          <p:nvPr/>
        </p:nvGrpSpPr>
        <p:grpSpPr bwMode="auto">
          <a:xfrm>
            <a:off x="873125" y="2108200"/>
            <a:ext cx="6551613" cy="1504950"/>
            <a:chOff x="873382" y="2108200"/>
            <a:chExt cx="6551636" cy="1505008"/>
          </a:xfrm>
        </p:grpSpPr>
        <p:grpSp>
          <p:nvGrpSpPr>
            <p:cNvPr id="80914" name="Group 98"/>
            <p:cNvGrpSpPr>
              <a:grpSpLocks/>
            </p:cNvGrpSpPr>
            <p:nvPr/>
          </p:nvGrpSpPr>
          <p:grpSpPr bwMode="auto">
            <a:xfrm>
              <a:off x="1023938" y="2108200"/>
              <a:ext cx="6401080" cy="603318"/>
              <a:chOff x="1023938" y="2108200"/>
              <a:chExt cx="6401080" cy="603318"/>
            </a:xfrm>
          </p:grpSpPr>
          <p:pic>
            <p:nvPicPr>
              <p:cNvPr id="8094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41"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80942"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0943"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0944"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8094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4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53"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0954"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0955"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0956"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8095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5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6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65"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80966"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80915" name="Group 99"/>
            <p:cNvGrpSpPr>
              <a:grpSpLocks/>
            </p:cNvGrpSpPr>
            <p:nvPr/>
          </p:nvGrpSpPr>
          <p:grpSpPr bwMode="auto">
            <a:xfrm>
              <a:off x="873382" y="2743589"/>
              <a:ext cx="6023073" cy="869619"/>
              <a:chOff x="873382" y="2743589"/>
              <a:chExt cx="6023073" cy="869619"/>
            </a:xfrm>
          </p:grpSpPr>
          <p:sp>
            <p:nvSpPr>
              <p:cNvPr id="80916" name="Rectangle 39"/>
              <p:cNvSpPr>
                <a:spLocks noChangeArrowheads="1"/>
              </p:cNvSpPr>
              <p:nvPr/>
            </p:nvSpPr>
            <p:spPr bwMode="auto">
              <a:xfrm>
                <a:off x="873382" y="2898804"/>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1-4</a:t>
                </a:r>
              </a:p>
            </p:txBody>
          </p:sp>
          <p:sp>
            <p:nvSpPr>
              <p:cNvPr id="80917" name="Rectangle 42"/>
              <p:cNvSpPr>
                <a:spLocks noChangeArrowheads="1"/>
              </p:cNvSpPr>
              <p:nvPr/>
            </p:nvSpPr>
            <p:spPr bwMode="auto">
              <a:xfrm>
                <a:off x="1385059" y="3066967"/>
                <a:ext cx="80983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5-8</a:t>
                </a:r>
                <a:endParaRPr lang="en-US" b="1">
                  <a:latin typeface="Comic Sans MS" pitchFamily="66" charset="0"/>
                </a:endParaRPr>
              </a:p>
            </p:txBody>
          </p:sp>
          <p:sp>
            <p:nvSpPr>
              <p:cNvPr id="80918" name="Rectangle 39"/>
              <p:cNvSpPr>
                <a:spLocks noChangeArrowheads="1"/>
              </p:cNvSpPr>
              <p:nvPr/>
            </p:nvSpPr>
            <p:spPr bwMode="auto">
              <a:xfrm>
                <a:off x="2153466" y="3228724"/>
                <a:ext cx="8723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9-12</a:t>
                </a:r>
              </a:p>
            </p:txBody>
          </p:sp>
          <p:sp>
            <p:nvSpPr>
              <p:cNvPr id="80919" name="Rectangle 42"/>
              <p:cNvSpPr>
                <a:spLocks noChangeArrowheads="1"/>
              </p:cNvSpPr>
              <p:nvPr/>
            </p:nvSpPr>
            <p:spPr bwMode="auto">
              <a:xfrm>
                <a:off x="2652463" y="3396087"/>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13-16</a:t>
                </a:r>
                <a:endParaRPr lang="en-US" b="1">
                  <a:latin typeface="Comic Sans MS" pitchFamily="66" charset="0"/>
                </a:endParaRPr>
              </a:p>
            </p:txBody>
          </p:sp>
          <p:pic>
            <p:nvPicPr>
              <p:cNvPr id="8092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2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2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23"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24" name="Rectangle 39"/>
              <p:cNvSpPr>
                <a:spLocks noChangeArrowheads="1"/>
              </p:cNvSpPr>
              <p:nvPr/>
            </p:nvSpPr>
            <p:spPr bwMode="auto">
              <a:xfrm>
                <a:off x="3543180" y="2900482"/>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17-20</a:t>
                </a:r>
              </a:p>
            </p:txBody>
          </p:sp>
          <p:sp>
            <p:nvSpPr>
              <p:cNvPr id="80925" name="Rectangle 42"/>
              <p:cNvSpPr>
                <a:spLocks noChangeArrowheads="1"/>
              </p:cNvSpPr>
              <p:nvPr/>
            </p:nvSpPr>
            <p:spPr bwMode="auto">
              <a:xfrm>
                <a:off x="4054857" y="307719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21-24</a:t>
                </a:r>
                <a:endParaRPr lang="en-US" b="1">
                  <a:latin typeface="Comic Sans MS" pitchFamily="66" charset="0"/>
                </a:endParaRPr>
              </a:p>
            </p:txBody>
          </p:sp>
          <p:sp>
            <p:nvSpPr>
              <p:cNvPr id="80926" name="Rectangle 39"/>
              <p:cNvSpPr>
                <a:spLocks noChangeArrowheads="1"/>
              </p:cNvSpPr>
              <p:nvPr/>
            </p:nvSpPr>
            <p:spPr bwMode="auto">
              <a:xfrm>
                <a:off x="4885783" y="3230401"/>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25-28</a:t>
                </a:r>
              </a:p>
            </p:txBody>
          </p:sp>
          <p:sp>
            <p:nvSpPr>
              <p:cNvPr id="80927"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a:latin typeface="Comic Sans MS" pitchFamily="66" charset="0"/>
                  </a:rPr>
                  <a:t>IN 29-32</a:t>
                </a:r>
                <a:endParaRPr lang="en-US" sz="800" b="1">
                  <a:latin typeface="Comic Sans MS" pitchFamily="66" charset="0"/>
                </a:endParaRPr>
              </a:p>
            </p:txBody>
          </p:sp>
          <p:sp>
            <p:nvSpPr>
              <p:cNvPr id="80928" name="Rectangle 42"/>
              <p:cNvSpPr>
                <a:spLocks noChangeArrowheads="1"/>
              </p:cNvSpPr>
              <p:nvPr/>
            </p:nvSpPr>
            <p:spPr bwMode="auto">
              <a:xfrm>
                <a:off x="5447295" y="3397764"/>
                <a:ext cx="93487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AA 29-32</a:t>
                </a:r>
                <a:endParaRPr lang="en-US" b="1">
                  <a:latin typeface="Comic Sans MS" pitchFamily="66" charset="0"/>
                </a:endParaRPr>
              </a:p>
            </p:txBody>
          </p:sp>
          <p:pic>
            <p:nvPicPr>
              <p:cNvPr id="8092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3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3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093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33"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0934"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0935"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0936"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80937"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0938"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0939"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80908" name="Group 77"/>
          <p:cNvGrpSpPr>
            <a:grpSpLocks/>
          </p:cNvGrpSpPr>
          <p:nvPr/>
        </p:nvGrpSpPr>
        <p:grpSpPr bwMode="auto">
          <a:xfrm>
            <a:off x="4530725" y="5138738"/>
            <a:ext cx="2020888" cy="385762"/>
            <a:chOff x="4817380" y="5500251"/>
            <a:chExt cx="2018749" cy="386197"/>
          </a:xfrm>
        </p:grpSpPr>
        <p:pic>
          <p:nvPicPr>
            <p:cNvPr id="80911"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912"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l1psl0 Slot P3</a:t>
              </a:r>
              <a:endParaRPr lang="en-US" sz="800" b="1" dirty="0">
                <a:latin typeface="Comic Sans MS" pitchFamily="66" charset="0"/>
              </a:endParaRPr>
            </a:p>
          </p:txBody>
        </p:sp>
        <p:sp>
          <p:nvSpPr>
            <p:cNvPr id="80913"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sp>
        <p:nvSpPr>
          <p:cNvPr id="80909"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0910"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L1-PSL-C1</a:t>
            </a:r>
            <a:endParaRPr lang="en-US" sz="800" b="1">
              <a:latin typeface="Comic Sans MS" pitchFamily="66" charset="0"/>
            </a:endParaRPr>
          </a:p>
        </p:txBody>
      </p:sp>
      <p:pic>
        <p:nvPicPr>
          <p:cNvPr id="93"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192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CB37E16-88EC-4866-9ECE-479F77493741}" type="slidenum">
              <a:rPr lang="en-US" smtClean="0">
                <a:solidFill>
                  <a:srgbClr val="898989"/>
                </a:solidFill>
                <a:latin typeface="Calibri" pitchFamily="34" charset="0"/>
              </a:rPr>
              <a:pPr eaLnBrk="1" hangingPunct="1"/>
              <a:t>189</a:t>
            </a:fld>
            <a:endParaRPr lang="en-US" smtClean="0">
              <a:solidFill>
                <a:srgbClr val="898989"/>
              </a:solidFill>
              <a:latin typeface="Calibri" pitchFamily="34" charset="0"/>
            </a:endParaRPr>
          </a:p>
        </p:txBody>
      </p:sp>
      <p:sp>
        <p:nvSpPr>
          <p:cNvPr id="81924"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D1003224 - S1001232</a:t>
            </a:r>
          </a:p>
        </p:txBody>
      </p:sp>
      <p:grpSp>
        <p:nvGrpSpPr>
          <p:cNvPr id="81925" name="Group 230"/>
          <p:cNvGrpSpPr>
            <a:grpSpLocks/>
          </p:cNvGrpSpPr>
          <p:nvPr/>
        </p:nvGrpSpPr>
        <p:grpSpPr bwMode="auto">
          <a:xfrm>
            <a:off x="1800225" y="779463"/>
            <a:ext cx="5894388" cy="223837"/>
            <a:chOff x="-637082" y="5770953"/>
            <a:chExt cx="5893443" cy="224182"/>
          </a:xfrm>
        </p:grpSpPr>
        <p:grpSp>
          <p:nvGrpSpPr>
            <p:cNvPr id="81979" name="Group 195"/>
            <p:cNvGrpSpPr>
              <a:grpSpLocks/>
            </p:cNvGrpSpPr>
            <p:nvPr/>
          </p:nvGrpSpPr>
          <p:grpSpPr bwMode="auto">
            <a:xfrm>
              <a:off x="-637082" y="5770953"/>
              <a:ext cx="3266109" cy="221314"/>
              <a:chOff x="-637082" y="5788205"/>
              <a:chExt cx="3266109" cy="221314"/>
            </a:xfrm>
          </p:grpSpPr>
          <p:grpSp>
            <p:nvGrpSpPr>
              <p:cNvPr id="81985" name="Group 194"/>
              <p:cNvGrpSpPr>
                <a:grpSpLocks/>
              </p:cNvGrpSpPr>
              <p:nvPr/>
            </p:nvGrpSpPr>
            <p:grpSpPr bwMode="auto">
              <a:xfrm>
                <a:off x="-637082" y="5788205"/>
                <a:ext cx="3266109" cy="215668"/>
                <a:chOff x="-637082" y="5788205"/>
                <a:chExt cx="3266109" cy="215668"/>
              </a:xfrm>
            </p:grpSpPr>
            <p:pic>
              <p:nvPicPr>
                <p:cNvPr id="819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8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FSS Anti-Image Chassis</a:t>
                  </a:r>
                </a:p>
              </p:txBody>
            </p:sp>
          </p:grpSp>
          <p:sp>
            <p:nvSpPr>
              <p:cNvPr id="8198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81980" name="Group 192"/>
            <p:cNvGrpSpPr>
              <a:grpSpLocks/>
            </p:cNvGrpSpPr>
            <p:nvPr/>
          </p:nvGrpSpPr>
          <p:grpSpPr bwMode="auto">
            <a:xfrm>
              <a:off x="2841236" y="5773948"/>
              <a:ext cx="2415125" cy="221187"/>
              <a:chOff x="2841236" y="5773948"/>
              <a:chExt cx="2415125" cy="221187"/>
            </a:xfrm>
          </p:grpSpPr>
          <p:sp>
            <p:nvSpPr>
              <p:cNvPr id="8198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982" name="Group 191"/>
              <p:cNvGrpSpPr>
                <a:grpSpLocks/>
              </p:cNvGrpSpPr>
              <p:nvPr/>
            </p:nvGrpSpPr>
            <p:grpSpPr bwMode="auto">
              <a:xfrm>
                <a:off x="2841236" y="5779691"/>
                <a:ext cx="1280160" cy="215444"/>
                <a:chOff x="2841236" y="5779691"/>
                <a:chExt cx="1280160" cy="215444"/>
              </a:xfrm>
            </p:grpSpPr>
            <p:pic>
              <p:nvPicPr>
                <p:cNvPr id="819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84" name="TextBox 349"/>
                <p:cNvSpPr txBox="1">
                  <a:spLocks noChangeArrowheads="1"/>
                </p:cNvSpPr>
                <p:nvPr/>
              </p:nvSpPr>
              <p:spPr bwMode="auto">
                <a:xfrm>
                  <a:off x="2846716" y="577969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S1001232</a:t>
                  </a:r>
                  <a:endParaRPr lang="en-US" sz="800" b="1">
                    <a:latin typeface="Comic Sans MS" pitchFamily="66" charset="0"/>
                  </a:endParaRPr>
                </a:p>
              </p:txBody>
            </p:sp>
          </p:grpSp>
        </p:grpSp>
      </p:grpSp>
      <p:grpSp>
        <p:nvGrpSpPr>
          <p:cNvPr id="81926" name="Group 30"/>
          <p:cNvGrpSpPr>
            <a:grpSpLocks/>
          </p:cNvGrpSpPr>
          <p:nvPr/>
        </p:nvGrpSpPr>
        <p:grpSpPr bwMode="auto">
          <a:xfrm>
            <a:off x="1030288" y="4449763"/>
            <a:ext cx="7669212" cy="604837"/>
            <a:chOff x="1030950" y="4450544"/>
            <a:chExt cx="7667920" cy="604003"/>
          </a:xfrm>
        </p:grpSpPr>
        <p:pic>
          <p:nvPicPr>
            <p:cNvPr id="81976"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7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S1001232</a:t>
              </a:r>
              <a:endParaRPr lang="en-US" sz="800" b="1" dirty="0">
                <a:latin typeface="Comic Sans MS" pitchFamily="66" charset="0"/>
              </a:endParaRPr>
            </a:p>
          </p:txBody>
        </p:sp>
        <p:sp>
          <p:nvSpPr>
            <p:cNvPr id="8197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1927"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8192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1929" name="Group 81"/>
          <p:cNvGrpSpPr>
            <a:grpSpLocks/>
          </p:cNvGrpSpPr>
          <p:nvPr/>
        </p:nvGrpSpPr>
        <p:grpSpPr bwMode="auto">
          <a:xfrm>
            <a:off x="1365250" y="4514850"/>
            <a:ext cx="1177925" cy="455613"/>
            <a:chOff x="1365250" y="4514850"/>
            <a:chExt cx="1177925" cy="455674"/>
          </a:xfrm>
        </p:grpSpPr>
        <p:grpSp>
          <p:nvGrpSpPr>
            <p:cNvPr id="81967" name="Group 129"/>
            <p:cNvGrpSpPr>
              <a:grpSpLocks/>
            </p:cNvGrpSpPr>
            <p:nvPr/>
          </p:nvGrpSpPr>
          <p:grpSpPr bwMode="auto">
            <a:xfrm>
              <a:off x="1943112" y="4514850"/>
              <a:ext cx="600064" cy="455674"/>
              <a:chOff x="638192" y="4075174"/>
              <a:chExt cx="940352" cy="657225"/>
            </a:xfrm>
          </p:grpSpPr>
          <p:grpSp>
            <p:nvGrpSpPr>
              <p:cNvPr id="81970" name="Group 27"/>
              <p:cNvGrpSpPr>
                <a:grpSpLocks/>
              </p:cNvGrpSpPr>
              <p:nvPr/>
            </p:nvGrpSpPr>
            <p:grpSpPr bwMode="auto">
              <a:xfrm>
                <a:off x="638192" y="4162422"/>
                <a:ext cx="228602" cy="517524"/>
                <a:chOff x="2743200" y="4387215"/>
                <a:chExt cx="312420" cy="750570"/>
              </a:xfrm>
            </p:grpSpPr>
            <p:pic>
              <p:nvPicPr>
                <p:cNvPr id="819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74"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75"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97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968"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9"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1930"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grpSp>
        <p:nvGrpSpPr>
          <p:cNvPr id="81931" name="Group 66"/>
          <p:cNvGrpSpPr>
            <a:grpSpLocks/>
          </p:cNvGrpSpPr>
          <p:nvPr/>
        </p:nvGrpSpPr>
        <p:grpSpPr bwMode="auto">
          <a:xfrm>
            <a:off x="1023938" y="2108200"/>
            <a:ext cx="6400800" cy="1503363"/>
            <a:chOff x="1023938" y="2108200"/>
            <a:chExt cx="6401080" cy="1503408"/>
          </a:xfrm>
        </p:grpSpPr>
        <p:grpSp>
          <p:nvGrpSpPr>
            <p:cNvPr id="81938" name="Group 71"/>
            <p:cNvGrpSpPr>
              <a:grpSpLocks/>
            </p:cNvGrpSpPr>
            <p:nvPr/>
          </p:nvGrpSpPr>
          <p:grpSpPr bwMode="auto">
            <a:xfrm>
              <a:off x="1023938" y="2108200"/>
              <a:ext cx="6401080" cy="603355"/>
              <a:chOff x="1023938" y="2108200"/>
              <a:chExt cx="6401080" cy="603355"/>
            </a:xfrm>
          </p:grpSpPr>
          <p:pic>
            <p:nvPicPr>
              <p:cNvPr id="819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53" name="Rectangle 145"/>
              <p:cNvSpPr>
                <a:spLocks noChangeArrowheads="1"/>
              </p:cNvSpPr>
              <p:nvPr/>
            </p:nvSpPr>
            <p:spPr bwMode="auto">
              <a:xfrm>
                <a:off x="289491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81954" name="Rectangle 145"/>
              <p:cNvSpPr>
                <a:spLocks noChangeArrowheads="1"/>
              </p:cNvSpPr>
              <p:nvPr/>
            </p:nvSpPr>
            <p:spPr bwMode="auto">
              <a:xfrm>
                <a:off x="345683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1955" name="Rectangle 145"/>
              <p:cNvSpPr>
                <a:spLocks noChangeArrowheads="1"/>
              </p:cNvSpPr>
              <p:nvPr/>
            </p:nvSpPr>
            <p:spPr bwMode="auto">
              <a:xfrm>
                <a:off x="4425564" y="2184689"/>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1956" name="Rectangle 145"/>
              <p:cNvSpPr>
                <a:spLocks noChangeArrowheads="1"/>
              </p:cNvSpPr>
              <p:nvPr/>
            </p:nvSpPr>
            <p:spPr bwMode="auto">
              <a:xfrm>
                <a:off x="4992070" y="2184689"/>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8195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970049" y="2387818"/>
                <a:ext cx="92066" cy="87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5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85934" y="2386231"/>
                <a:ext cx="90478"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5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568505" y="2383058"/>
                <a:ext cx="92066"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87477" y="2383058"/>
                <a:ext cx="90479"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1"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82215" y="2326908"/>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2"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17830"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3"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83463"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1964" name="Picture 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506252"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65" name="Rectangle 145"/>
              <p:cNvSpPr>
                <a:spLocks noChangeArrowheads="1"/>
              </p:cNvSpPr>
              <p:nvPr/>
            </p:nvSpPr>
            <p:spPr bwMode="auto">
              <a:xfrm>
                <a:off x="1239141" y="2490750"/>
                <a:ext cx="173902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Anti-Image Module</a:t>
                </a:r>
                <a:endParaRPr lang="en-US" b="1">
                  <a:latin typeface="Comic Sans MS" pitchFamily="66" charset="0"/>
                </a:endParaRPr>
              </a:p>
            </p:txBody>
          </p:sp>
          <p:sp>
            <p:nvSpPr>
              <p:cNvPr id="81966" name="Rectangle 145"/>
              <p:cNvSpPr>
                <a:spLocks noChangeArrowheads="1"/>
              </p:cNvSpPr>
              <p:nvPr/>
            </p:nvSpPr>
            <p:spPr bwMode="auto">
              <a:xfrm>
                <a:off x="5695796" y="2490924"/>
                <a:ext cx="1379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D1003224</a:t>
                </a:r>
                <a:endParaRPr lang="en-US" sz="1600" b="1">
                  <a:latin typeface="Comic Sans MS" pitchFamily="66" charset="0"/>
                </a:endParaRPr>
              </a:p>
            </p:txBody>
          </p:sp>
        </p:grpSp>
        <p:grpSp>
          <p:nvGrpSpPr>
            <p:cNvPr id="81939" name="Group 72"/>
            <p:cNvGrpSpPr>
              <a:grpSpLocks/>
            </p:cNvGrpSpPr>
            <p:nvPr/>
          </p:nvGrpSpPr>
          <p:grpSpPr bwMode="auto">
            <a:xfrm>
              <a:off x="2158542" y="2750461"/>
              <a:ext cx="3461272" cy="861147"/>
              <a:chOff x="2158542" y="2750461"/>
              <a:chExt cx="3461272" cy="861147"/>
            </a:xfrm>
          </p:grpSpPr>
          <p:pic>
            <p:nvPicPr>
              <p:cNvPr id="8194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639" y="2897755"/>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1" name="Rectangle 39"/>
              <p:cNvSpPr>
                <a:spLocks noChangeArrowheads="1"/>
              </p:cNvSpPr>
              <p:nvPr/>
            </p:nvSpPr>
            <p:spPr bwMode="auto">
              <a:xfrm>
                <a:off x="2158542" y="2898851"/>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1-4</a:t>
                </a:r>
              </a:p>
            </p:txBody>
          </p:sp>
          <p:pic>
            <p:nvPicPr>
              <p:cNvPr id="8194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083" y="3060427"/>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3" name="Rectangle 42"/>
              <p:cNvSpPr>
                <a:spLocks noChangeArrowheads="1"/>
              </p:cNvSpPr>
              <p:nvPr/>
            </p:nvSpPr>
            <p:spPr bwMode="auto">
              <a:xfrm>
                <a:off x="2720454" y="3058479"/>
                <a:ext cx="79060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5-8</a:t>
                </a:r>
                <a:endParaRPr lang="en-US" b="1">
                  <a:latin typeface="Comic Sans MS" pitchFamily="66" charset="0"/>
                </a:endParaRPr>
              </a:p>
            </p:txBody>
          </p:sp>
          <p:pic>
            <p:nvPicPr>
              <p:cNvPr id="8194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333" y="3227671"/>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5" name="Rectangle 39"/>
              <p:cNvSpPr>
                <a:spLocks noChangeArrowheads="1"/>
              </p:cNvSpPr>
              <p:nvPr/>
            </p:nvSpPr>
            <p:spPr bwMode="auto">
              <a:xfrm>
                <a:off x="3689802" y="3228790"/>
                <a:ext cx="8531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9-12</a:t>
                </a:r>
              </a:p>
            </p:txBody>
          </p:sp>
          <p:pic>
            <p:nvPicPr>
              <p:cNvPr id="81946"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2777" y="3398090"/>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47" name="Rectangle 42"/>
              <p:cNvSpPr>
                <a:spLocks noChangeArrowheads="1"/>
              </p:cNvSpPr>
              <p:nvPr/>
            </p:nvSpPr>
            <p:spPr bwMode="auto">
              <a:xfrm>
                <a:off x="4188798" y="3396164"/>
                <a:ext cx="9156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FSS AI 13-16</a:t>
                </a:r>
                <a:endParaRPr lang="en-US" b="1">
                  <a:latin typeface="Comic Sans MS" pitchFamily="66" charset="0"/>
                </a:endParaRPr>
              </a:p>
            </p:txBody>
          </p:sp>
          <p:sp>
            <p:nvSpPr>
              <p:cNvPr id="81948" name="Rectangle 145"/>
              <p:cNvSpPr>
                <a:spLocks noChangeArrowheads="1"/>
              </p:cNvSpPr>
              <p:nvPr/>
            </p:nvSpPr>
            <p:spPr bwMode="auto">
              <a:xfrm>
                <a:off x="4999192" y="3251490"/>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sp>
            <p:nvSpPr>
              <p:cNvPr id="81949" name="Rectangle 145"/>
              <p:cNvSpPr>
                <a:spLocks noChangeArrowheads="1"/>
              </p:cNvSpPr>
              <p:nvPr/>
            </p:nvSpPr>
            <p:spPr bwMode="auto">
              <a:xfrm>
                <a:off x="4441231" y="3080573"/>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1950" name="Rectangle 145"/>
              <p:cNvSpPr>
                <a:spLocks noChangeArrowheads="1"/>
              </p:cNvSpPr>
              <p:nvPr/>
            </p:nvSpPr>
            <p:spPr bwMode="auto">
              <a:xfrm>
                <a:off x="3438317" y="291283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1951" name="Rectangle 145"/>
              <p:cNvSpPr>
                <a:spLocks noChangeArrowheads="1"/>
              </p:cNvSpPr>
              <p:nvPr/>
            </p:nvSpPr>
            <p:spPr bwMode="auto">
              <a:xfrm>
                <a:off x="2876397" y="275046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grpSp>
      </p:grpSp>
      <p:grpSp>
        <p:nvGrpSpPr>
          <p:cNvPr id="81932" name="Group 77"/>
          <p:cNvGrpSpPr>
            <a:grpSpLocks/>
          </p:cNvGrpSpPr>
          <p:nvPr/>
        </p:nvGrpSpPr>
        <p:grpSpPr bwMode="auto">
          <a:xfrm>
            <a:off x="4530725" y="5138738"/>
            <a:ext cx="2097088" cy="385762"/>
            <a:chOff x="4817531" y="5500252"/>
            <a:chExt cx="2095309" cy="386196"/>
          </a:xfrm>
        </p:grpSpPr>
        <p:pic>
          <p:nvPicPr>
            <p:cNvPr id="81935"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936" name="TextBox 353"/>
            <p:cNvSpPr txBox="1">
              <a:spLocks noChangeArrowheads="1"/>
            </p:cNvSpPr>
            <p:nvPr/>
          </p:nvSpPr>
          <p:spPr bwMode="auto">
            <a:xfrm>
              <a:off x="4817531" y="5655601"/>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6" action="ppaction://hlinksldjump"/>
                </a:rPr>
                <a:t>l1psl0 Slot P6</a:t>
              </a:r>
              <a:endParaRPr lang="en-US" sz="800" b="1" dirty="0">
                <a:latin typeface="Comic Sans MS" pitchFamily="66" charset="0"/>
              </a:endParaRPr>
            </a:p>
          </p:txBody>
        </p:sp>
        <p:sp>
          <p:nvSpPr>
            <p:cNvPr id="81937" name="Rectangle 80"/>
            <p:cNvSpPr>
              <a:spLocks noChangeArrowheads="1"/>
            </p:cNvSpPr>
            <p:nvPr/>
          </p:nvSpPr>
          <p:spPr bwMode="auto">
            <a:xfrm>
              <a:off x="5774977" y="5500252"/>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sp>
        <p:nvSpPr>
          <p:cNvPr id="81933"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1934"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553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53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L1-MS9</a:t>
            </a:r>
          </a:p>
        </p:txBody>
      </p:sp>
      <p:pic>
        <p:nvPicPr>
          <p:cNvPr id="6554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545"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CDS MSR Rack </a:t>
            </a:r>
            <a:r>
              <a:rPr lang="en-US" sz="800" b="1" dirty="0">
                <a:latin typeface="Comic Sans MS" pitchFamily="66" charset="0"/>
              </a:rPr>
              <a:t>9</a:t>
            </a:r>
            <a:r>
              <a:rPr lang="en-US" sz="800" b="1" dirty="0" smtClean="0">
                <a:latin typeface="Comic Sans MS" pitchFamily="66" charset="0"/>
              </a:rPr>
              <a:t> </a:t>
            </a:r>
            <a:r>
              <a:rPr lang="en-US" sz="800" b="1" dirty="0">
                <a:latin typeface="Comic Sans MS" pitchFamily="66" charset="0"/>
              </a:rPr>
              <a:t>Layout (</a:t>
            </a:r>
            <a:r>
              <a:rPr lang="en-US" sz="800" b="1" dirty="0" smtClean="0">
                <a:latin typeface="Comic Sans MS" pitchFamily="66" charset="0"/>
                <a:hlinkClick r:id="rId6"/>
              </a:rPr>
              <a:t>LIGO-T1000588</a:t>
            </a:r>
            <a:r>
              <a:rPr lang="en-US" sz="800" b="1" dirty="0" smtClean="0">
                <a:latin typeface="Comic Sans MS" pitchFamily="66" charset="0"/>
              </a:rPr>
              <a:t>)</a:t>
            </a:r>
            <a:endParaRPr lang="en-US" sz="800" b="1" dirty="0">
              <a:latin typeface="Comic Sans MS" pitchFamily="66" charset="0"/>
            </a:endParaRPr>
          </a:p>
        </p:txBody>
      </p:sp>
      <p:grpSp>
        <p:nvGrpSpPr>
          <p:cNvPr id="65546" name="Group 275"/>
          <p:cNvGrpSpPr>
            <a:grpSpLocks/>
          </p:cNvGrpSpPr>
          <p:nvPr/>
        </p:nvGrpSpPr>
        <p:grpSpPr bwMode="auto">
          <a:xfrm>
            <a:off x="2266185" y="1180513"/>
            <a:ext cx="5445890" cy="234033"/>
            <a:chOff x="-180441" y="6204909"/>
            <a:chExt cx="5445437" cy="235033"/>
          </a:xfrm>
        </p:grpSpPr>
        <p:grpSp>
          <p:nvGrpSpPr>
            <p:cNvPr id="65628" name="Group 261"/>
            <p:cNvGrpSpPr>
              <a:grpSpLocks/>
            </p:cNvGrpSpPr>
            <p:nvPr/>
          </p:nvGrpSpPr>
          <p:grpSpPr bwMode="auto">
            <a:xfrm>
              <a:off x="-180441" y="6204909"/>
              <a:ext cx="2803718" cy="229282"/>
              <a:chOff x="-180441" y="6204909"/>
              <a:chExt cx="2803718" cy="229282"/>
            </a:xfrm>
          </p:grpSpPr>
          <p:pic>
            <p:nvPicPr>
              <p:cNvPr id="65633"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634" name="TextBox 282"/>
              <p:cNvSpPr txBox="1">
                <a:spLocks noChangeArrowheads="1"/>
              </p:cNvSpPr>
              <p:nvPr/>
            </p:nvSpPr>
            <p:spPr bwMode="auto">
              <a:xfrm>
                <a:off x="-180441" y="6210559"/>
                <a:ext cx="1529046" cy="2163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IRIG-B Chassis</a:t>
                </a:r>
                <a:endParaRPr lang="en-US" sz="800" b="1" dirty="0">
                  <a:latin typeface="Comic Sans MS" pitchFamily="66" charset="0"/>
                </a:endParaRPr>
              </a:p>
            </p:txBody>
          </p:sp>
          <p:sp>
            <p:nvSpPr>
              <p:cNvPr id="65635" name="TextBox 283"/>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D1002456</a:t>
                </a:r>
                <a:endParaRPr lang="en-US" sz="800" b="1" dirty="0">
                  <a:latin typeface="Comic Sans MS" pitchFamily="66" charset="0"/>
                </a:endParaRPr>
              </a:p>
            </p:txBody>
          </p:sp>
        </p:grpSp>
        <p:grpSp>
          <p:nvGrpSpPr>
            <p:cNvPr id="65629" name="Group 262"/>
            <p:cNvGrpSpPr>
              <a:grpSpLocks/>
            </p:cNvGrpSpPr>
            <p:nvPr/>
          </p:nvGrpSpPr>
          <p:grpSpPr bwMode="auto">
            <a:xfrm>
              <a:off x="2835902" y="6210660"/>
              <a:ext cx="2429094" cy="229282"/>
              <a:chOff x="2835902" y="6210660"/>
              <a:chExt cx="2429094" cy="229282"/>
            </a:xfrm>
          </p:grpSpPr>
          <p:pic>
            <p:nvPicPr>
              <p:cNvPr id="65630" name="Picture 3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902"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631" name="TextBox 279"/>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±12@1A</a:t>
                </a:r>
                <a:r>
                  <a:rPr lang="en-US" sz="800" b="1" dirty="0" smtClean="0">
                    <a:latin typeface="Comic Sans MS" pitchFamily="66" charset="0"/>
                  </a:rPr>
                  <a:t>;±</a:t>
                </a:r>
                <a:r>
                  <a:rPr lang="en-US" sz="800" b="1" dirty="0">
                    <a:latin typeface="Comic Sans MS" pitchFamily="66" charset="0"/>
                  </a:rPr>
                  <a:t>24@1A</a:t>
                </a:r>
              </a:p>
            </p:txBody>
          </p:sp>
          <p:sp>
            <p:nvSpPr>
              <p:cNvPr id="65632" name="TextBox 280"/>
              <p:cNvSpPr txBox="1">
                <a:spLocks noChangeArrowheads="1"/>
              </p:cNvSpPr>
              <p:nvPr/>
            </p:nvSpPr>
            <p:spPr bwMode="auto">
              <a:xfrm>
                <a:off x="2846724" y="622342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S1000879</a:t>
                </a:r>
                <a:endParaRPr lang="en-US" sz="800" b="1" dirty="0">
                  <a:latin typeface="Comic Sans MS" pitchFamily="66" charset="0"/>
                </a:endParaRPr>
              </a:p>
            </p:txBody>
          </p:sp>
        </p:grpSp>
      </p:grpSp>
      <p:sp>
        <p:nvSpPr>
          <p:cNvPr id="65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67182D-6BB1-46FD-91B3-BD1BACD52F8F}" type="slidenum">
              <a:rPr lang="en-US" smtClean="0">
                <a:solidFill>
                  <a:srgbClr val="898989"/>
                </a:solidFill>
                <a:latin typeface="Calibri" pitchFamily="34" charset="0"/>
              </a:rPr>
              <a:pPr eaLnBrk="1" hangingPunct="1"/>
              <a:t>19</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grpSp>
        <p:nvGrpSpPr>
          <p:cNvPr id="131" name="Group 2"/>
          <p:cNvGrpSpPr>
            <a:grpSpLocks/>
          </p:cNvGrpSpPr>
          <p:nvPr/>
        </p:nvGrpSpPr>
        <p:grpSpPr bwMode="auto">
          <a:xfrm>
            <a:off x="8005763" y="1107013"/>
            <a:ext cx="241300" cy="4843462"/>
            <a:chOff x="8005501" y="1099417"/>
            <a:chExt cx="241658" cy="4844272"/>
          </a:xfrm>
        </p:grpSpPr>
        <p:pic>
          <p:nvPicPr>
            <p:cNvPr id="132" name="Picture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3"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134" name="TextBox 364"/>
            <p:cNvSpPr txBox="1">
              <a:spLocks noChangeArrowheads="1"/>
            </p:cNvSpPr>
            <p:nvPr/>
          </p:nvSpPr>
          <p:spPr bwMode="auto">
            <a:xfrm rot="16200000">
              <a:off x="7426683" y="5149587"/>
              <a:ext cx="1372920"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UPS Power Strip</a:t>
              </a:r>
            </a:p>
          </p:txBody>
        </p:sp>
      </p:grpSp>
      <p:grpSp>
        <p:nvGrpSpPr>
          <p:cNvPr id="135" name="Group 3"/>
          <p:cNvGrpSpPr>
            <a:grpSpLocks/>
          </p:cNvGrpSpPr>
          <p:nvPr/>
        </p:nvGrpSpPr>
        <p:grpSpPr bwMode="auto">
          <a:xfrm>
            <a:off x="8575675" y="1111250"/>
            <a:ext cx="241300" cy="4832350"/>
            <a:chOff x="8575416" y="1111793"/>
            <a:chExt cx="241738" cy="4831807"/>
          </a:xfrm>
        </p:grpSpPr>
        <p:pic>
          <p:nvPicPr>
            <p:cNvPr id="136" name="Picture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7"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138"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Non-UPS Power Strip</a:t>
              </a:r>
            </a:p>
          </p:txBody>
        </p:sp>
      </p:grpSp>
      <p:pic>
        <p:nvPicPr>
          <p:cNvPr id="139"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576478" y="2247402"/>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0" name="Group 2"/>
          <p:cNvGrpSpPr>
            <a:grpSpLocks/>
          </p:cNvGrpSpPr>
          <p:nvPr/>
        </p:nvGrpSpPr>
        <p:grpSpPr bwMode="auto">
          <a:xfrm>
            <a:off x="8254413" y="1101288"/>
            <a:ext cx="241300" cy="4843462"/>
            <a:chOff x="8005501" y="1099417"/>
            <a:chExt cx="241658" cy="4844272"/>
          </a:xfrm>
        </p:grpSpPr>
        <p:pic>
          <p:nvPicPr>
            <p:cNvPr id="141" name="Picture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2"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143" name="TextBox 364"/>
            <p:cNvSpPr txBox="1">
              <a:spLocks noChangeArrowheads="1"/>
            </p:cNvSpPr>
            <p:nvPr/>
          </p:nvSpPr>
          <p:spPr bwMode="auto">
            <a:xfrm rot="16200000">
              <a:off x="7426683" y="5149587"/>
              <a:ext cx="1372920"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UPS Power Strip</a:t>
              </a:r>
            </a:p>
          </p:txBody>
        </p:sp>
      </p:grpSp>
      <p:grpSp>
        <p:nvGrpSpPr>
          <p:cNvPr id="144" name="Group 3"/>
          <p:cNvGrpSpPr>
            <a:grpSpLocks/>
          </p:cNvGrpSpPr>
          <p:nvPr/>
        </p:nvGrpSpPr>
        <p:grpSpPr bwMode="auto">
          <a:xfrm>
            <a:off x="8817450" y="1112400"/>
            <a:ext cx="241300" cy="4832350"/>
            <a:chOff x="8575416" y="1111793"/>
            <a:chExt cx="241738" cy="4831807"/>
          </a:xfrm>
        </p:grpSpPr>
        <p:pic>
          <p:nvPicPr>
            <p:cNvPr id="145" name="Picture 9"/>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6"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147"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Non-UPS Power Strip</a:t>
              </a:r>
            </a:p>
          </p:txBody>
        </p:sp>
      </p:grpSp>
      <p:pic>
        <p:nvPicPr>
          <p:cNvPr id="148" name="Picture 147" descr="DAQ_RACK.jpg"/>
          <p:cNvPicPr/>
          <p:nvPr/>
        </p:nvPicPr>
        <p:blipFill>
          <a:blip r:embed="rId12"/>
          <a:stretch>
            <a:fillRect/>
          </a:stretch>
        </p:blipFill>
        <p:spPr>
          <a:xfrm>
            <a:off x="1653915" y="890446"/>
            <a:ext cx="1224541" cy="5488537"/>
          </a:xfrm>
          <a:prstGeom prst="rect">
            <a:avLst/>
          </a:prstGeom>
        </p:spPr>
      </p:pic>
      <p:pic>
        <p:nvPicPr>
          <p:cNvPr id="14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3437892"/>
            <a:ext cx="3479398" cy="3157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0" name="Group 230"/>
          <p:cNvGrpSpPr>
            <a:grpSpLocks/>
          </p:cNvGrpSpPr>
          <p:nvPr/>
        </p:nvGrpSpPr>
        <p:grpSpPr bwMode="auto">
          <a:xfrm>
            <a:off x="2200263" y="1346269"/>
            <a:ext cx="5494338" cy="223838"/>
            <a:chOff x="-238683" y="5771072"/>
            <a:chExt cx="5495044" cy="224070"/>
          </a:xfrm>
        </p:grpSpPr>
        <p:grpSp>
          <p:nvGrpSpPr>
            <p:cNvPr id="151" name="Group 195"/>
            <p:cNvGrpSpPr>
              <a:grpSpLocks/>
            </p:cNvGrpSpPr>
            <p:nvPr/>
          </p:nvGrpSpPr>
          <p:grpSpPr bwMode="auto">
            <a:xfrm>
              <a:off x="-238683" y="5771072"/>
              <a:ext cx="2867710" cy="221195"/>
              <a:chOff x="-238683" y="5788324"/>
              <a:chExt cx="2867710" cy="221195"/>
            </a:xfrm>
          </p:grpSpPr>
          <p:grpSp>
            <p:nvGrpSpPr>
              <p:cNvPr id="157" name="Group 194"/>
              <p:cNvGrpSpPr>
                <a:grpSpLocks/>
              </p:cNvGrpSpPr>
              <p:nvPr/>
            </p:nvGrpSpPr>
            <p:grpSpPr bwMode="auto">
              <a:xfrm>
                <a:off x="-238683" y="5788324"/>
                <a:ext cx="2867710" cy="215444"/>
                <a:chOff x="-238683" y="5788324"/>
                <a:chExt cx="2867710" cy="215444"/>
              </a:xfrm>
            </p:grpSpPr>
            <p:pic>
              <p:nvPicPr>
                <p:cNvPr id="159"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GPS Seconds Display</a:t>
                  </a:r>
                  <a:endParaRPr lang="en-US" sz="800" b="1" dirty="0">
                    <a:latin typeface="Comic Sans MS" pitchFamily="66" charset="0"/>
                  </a:endParaRPr>
                </a:p>
              </p:txBody>
            </p:sp>
          </p:grpSp>
          <p:sp>
            <p:nvSpPr>
              <p:cNvPr id="15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52" name="Group 192"/>
            <p:cNvGrpSpPr>
              <a:grpSpLocks/>
            </p:cNvGrpSpPr>
            <p:nvPr/>
          </p:nvGrpSpPr>
          <p:grpSpPr bwMode="auto">
            <a:xfrm>
              <a:off x="2841236" y="5773948"/>
              <a:ext cx="2415125" cy="221194"/>
              <a:chOff x="2841236" y="5773948"/>
              <a:chExt cx="2415125" cy="221194"/>
            </a:xfrm>
          </p:grpSpPr>
          <p:sp>
            <p:nvSpPr>
              <p:cNvPr id="15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4" name="Group 191"/>
              <p:cNvGrpSpPr>
                <a:grpSpLocks/>
              </p:cNvGrpSpPr>
              <p:nvPr/>
            </p:nvGrpSpPr>
            <p:grpSpPr bwMode="auto">
              <a:xfrm>
                <a:off x="2841236" y="5779698"/>
                <a:ext cx="1280160" cy="215444"/>
                <a:chOff x="2841236" y="5779698"/>
                <a:chExt cx="1280160" cy="215444"/>
              </a:xfrm>
            </p:grpSpPr>
            <p:pic>
              <p:nvPicPr>
                <p:cNvPr id="155" name="Picture 2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4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5" action="ppaction://hlinksldjump"/>
              </a:rPr>
              <a:t>&lt;&lt; MSR</a:t>
            </a:r>
            <a:endParaRPr lang="en-US" sz="800" b="1" dirty="0">
              <a:latin typeface="Comic Sans MS" pitchFamily="66" charset="0"/>
            </a:endParaRPr>
          </a:p>
        </p:txBody>
      </p:sp>
    </p:spTree>
    <p:extLst>
      <p:ext uri="{BB962C8B-B14F-4D97-AF65-F5344CB8AC3E}">
        <p14:creationId xmlns:p14="http://schemas.microsoft.com/office/powerpoint/2010/main" val="3932717185"/>
      </p:ext>
    </p:extLst>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29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E17BE9B-C018-407C-AFE6-9CBB1A7A4B7C}" type="slidenum">
              <a:rPr lang="en-US" smtClean="0">
                <a:solidFill>
                  <a:srgbClr val="898989"/>
                </a:solidFill>
                <a:latin typeface="Calibri" pitchFamily="34" charset="0"/>
              </a:rPr>
              <a:pPr eaLnBrk="1" hangingPunct="1"/>
              <a:t>190</a:t>
            </a:fld>
            <a:endParaRPr lang="en-US" smtClean="0">
              <a:solidFill>
                <a:srgbClr val="898989"/>
              </a:solidFill>
              <a:latin typeface="Calibri" pitchFamily="34" charset="0"/>
            </a:endParaRPr>
          </a:p>
        </p:txBody>
      </p:sp>
      <p:sp>
        <p:nvSpPr>
          <p:cNvPr id="82948"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D0902783 - S1001246</a:t>
            </a:r>
          </a:p>
        </p:txBody>
      </p:sp>
      <p:grpSp>
        <p:nvGrpSpPr>
          <p:cNvPr id="82949" name="Group 230"/>
          <p:cNvGrpSpPr>
            <a:grpSpLocks/>
          </p:cNvGrpSpPr>
          <p:nvPr/>
        </p:nvGrpSpPr>
        <p:grpSpPr bwMode="auto">
          <a:xfrm>
            <a:off x="1800225" y="779463"/>
            <a:ext cx="5894388" cy="223837"/>
            <a:chOff x="-637082" y="5770953"/>
            <a:chExt cx="5893443" cy="224189"/>
          </a:xfrm>
        </p:grpSpPr>
        <p:grpSp>
          <p:nvGrpSpPr>
            <p:cNvPr id="83027" name="Group 195"/>
            <p:cNvGrpSpPr>
              <a:grpSpLocks/>
            </p:cNvGrpSpPr>
            <p:nvPr/>
          </p:nvGrpSpPr>
          <p:grpSpPr bwMode="auto">
            <a:xfrm>
              <a:off x="-637082" y="5770953"/>
              <a:ext cx="3266109" cy="221314"/>
              <a:chOff x="-637082" y="5788205"/>
              <a:chExt cx="3266109" cy="221314"/>
            </a:xfrm>
          </p:grpSpPr>
          <p:grpSp>
            <p:nvGrpSpPr>
              <p:cNvPr id="83033" name="Group 194"/>
              <p:cNvGrpSpPr>
                <a:grpSpLocks/>
              </p:cNvGrpSpPr>
              <p:nvPr/>
            </p:nvGrpSpPr>
            <p:grpSpPr bwMode="auto">
              <a:xfrm>
                <a:off x="-637082" y="5788205"/>
                <a:ext cx="3266109" cy="215668"/>
                <a:chOff x="-637082" y="5788205"/>
                <a:chExt cx="3266109" cy="215668"/>
              </a:xfrm>
            </p:grpSpPr>
            <p:pic>
              <p:nvPicPr>
                <p:cNvPr id="830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3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PMC Anti-Image Chassis</a:t>
                  </a:r>
                </a:p>
              </p:txBody>
            </p:sp>
          </p:grpSp>
          <p:sp>
            <p:nvSpPr>
              <p:cNvPr id="8303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3028" name="Group 192"/>
            <p:cNvGrpSpPr>
              <a:grpSpLocks/>
            </p:cNvGrpSpPr>
            <p:nvPr/>
          </p:nvGrpSpPr>
          <p:grpSpPr bwMode="auto">
            <a:xfrm>
              <a:off x="2841236" y="5773948"/>
              <a:ext cx="2415125" cy="221194"/>
              <a:chOff x="2841236" y="5773948"/>
              <a:chExt cx="2415125" cy="221194"/>
            </a:xfrm>
          </p:grpSpPr>
          <p:sp>
            <p:nvSpPr>
              <p:cNvPr id="8302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3030" name="Group 191"/>
              <p:cNvGrpSpPr>
                <a:grpSpLocks/>
              </p:cNvGrpSpPr>
              <p:nvPr/>
            </p:nvGrpSpPr>
            <p:grpSpPr bwMode="auto">
              <a:xfrm>
                <a:off x="2841236" y="5779698"/>
                <a:ext cx="1280160" cy="215444"/>
                <a:chOff x="2841236" y="5779698"/>
                <a:chExt cx="1280160" cy="215444"/>
              </a:xfrm>
            </p:grpSpPr>
            <p:pic>
              <p:nvPicPr>
                <p:cNvPr id="830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3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S1001246</a:t>
                  </a:r>
                  <a:endParaRPr lang="en-US" sz="800" b="1">
                    <a:latin typeface="Comic Sans MS" pitchFamily="66" charset="0"/>
                  </a:endParaRPr>
                </a:p>
              </p:txBody>
            </p:sp>
          </p:grpSp>
        </p:grpSp>
      </p:grpSp>
      <p:grpSp>
        <p:nvGrpSpPr>
          <p:cNvPr id="82950" name="Group 30"/>
          <p:cNvGrpSpPr>
            <a:grpSpLocks/>
          </p:cNvGrpSpPr>
          <p:nvPr/>
        </p:nvGrpSpPr>
        <p:grpSpPr bwMode="auto">
          <a:xfrm>
            <a:off x="1030288" y="4449763"/>
            <a:ext cx="7669212" cy="604837"/>
            <a:chOff x="1030950" y="4450544"/>
            <a:chExt cx="7667920" cy="604003"/>
          </a:xfrm>
        </p:grpSpPr>
        <p:pic>
          <p:nvPicPr>
            <p:cNvPr id="8302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2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S1001246</a:t>
              </a:r>
              <a:endParaRPr lang="en-US" sz="800" b="1" dirty="0">
                <a:latin typeface="Comic Sans MS" pitchFamily="66" charset="0"/>
              </a:endParaRPr>
            </a:p>
          </p:txBody>
        </p:sp>
        <p:sp>
          <p:nvSpPr>
            <p:cNvPr id="8302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2951"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295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2953" name="Group 81"/>
          <p:cNvGrpSpPr>
            <a:grpSpLocks/>
          </p:cNvGrpSpPr>
          <p:nvPr/>
        </p:nvGrpSpPr>
        <p:grpSpPr bwMode="auto">
          <a:xfrm>
            <a:off x="1365250" y="4514850"/>
            <a:ext cx="1177925" cy="455613"/>
            <a:chOff x="1365250" y="4514850"/>
            <a:chExt cx="1177925" cy="455674"/>
          </a:xfrm>
        </p:grpSpPr>
        <p:grpSp>
          <p:nvGrpSpPr>
            <p:cNvPr id="83015" name="Group 129"/>
            <p:cNvGrpSpPr>
              <a:grpSpLocks/>
            </p:cNvGrpSpPr>
            <p:nvPr/>
          </p:nvGrpSpPr>
          <p:grpSpPr bwMode="auto">
            <a:xfrm>
              <a:off x="1943112" y="4514850"/>
              <a:ext cx="600064" cy="455674"/>
              <a:chOff x="638192" y="4075174"/>
              <a:chExt cx="940352" cy="657225"/>
            </a:xfrm>
          </p:grpSpPr>
          <p:grpSp>
            <p:nvGrpSpPr>
              <p:cNvPr id="83018" name="Group 27"/>
              <p:cNvGrpSpPr>
                <a:grpSpLocks/>
              </p:cNvGrpSpPr>
              <p:nvPr/>
            </p:nvGrpSpPr>
            <p:grpSpPr bwMode="auto">
              <a:xfrm>
                <a:off x="638192" y="4162422"/>
                <a:ext cx="228602" cy="517524"/>
                <a:chOff x="2743200" y="4387215"/>
                <a:chExt cx="312420" cy="750570"/>
              </a:xfrm>
            </p:grpSpPr>
            <p:pic>
              <p:nvPicPr>
                <p:cNvPr id="8302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2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22"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23"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3019"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3016"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7"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2954"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rPr>
              <a:t>D1003224</a:t>
            </a:r>
            <a:endParaRPr lang="en-US" sz="800" b="1" dirty="0">
              <a:latin typeface="Comic Sans MS" pitchFamily="66" charset="0"/>
            </a:endParaRPr>
          </a:p>
        </p:txBody>
      </p:sp>
      <p:grpSp>
        <p:nvGrpSpPr>
          <p:cNvPr id="82955" name="Group 90"/>
          <p:cNvGrpSpPr>
            <a:grpSpLocks/>
          </p:cNvGrpSpPr>
          <p:nvPr/>
        </p:nvGrpSpPr>
        <p:grpSpPr bwMode="auto">
          <a:xfrm>
            <a:off x="860425" y="2108200"/>
            <a:ext cx="6564313" cy="1504950"/>
            <a:chOff x="860558" y="2108200"/>
            <a:chExt cx="6564460" cy="1505008"/>
          </a:xfrm>
        </p:grpSpPr>
        <p:grpSp>
          <p:nvGrpSpPr>
            <p:cNvPr id="82962" name="Group 98"/>
            <p:cNvGrpSpPr>
              <a:grpSpLocks/>
            </p:cNvGrpSpPr>
            <p:nvPr/>
          </p:nvGrpSpPr>
          <p:grpSpPr bwMode="auto">
            <a:xfrm>
              <a:off x="1023938" y="2108200"/>
              <a:ext cx="6401080" cy="603318"/>
              <a:chOff x="1023938" y="2108200"/>
              <a:chExt cx="6401080" cy="603318"/>
            </a:xfrm>
          </p:grpSpPr>
          <p:pic>
            <p:nvPicPr>
              <p:cNvPr id="8298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89"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82990"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2991"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2992"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8299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8"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9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01"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3002"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3003"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3004"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8300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0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01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013"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83014"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82963" name="Group 99"/>
            <p:cNvGrpSpPr>
              <a:grpSpLocks/>
            </p:cNvGrpSpPr>
            <p:nvPr/>
          </p:nvGrpSpPr>
          <p:grpSpPr bwMode="auto">
            <a:xfrm>
              <a:off x="860558" y="2743589"/>
              <a:ext cx="6035897" cy="869619"/>
              <a:chOff x="860558" y="2743589"/>
              <a:chExt cx="6035897" cy="869619"/>
            </a:xfrm>
          </p:grpSpPr>
          <p:sp>
            <p:nvSpPr>
              <p:cNvPr id="82964"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1-4</a:t>
                </a:r>
              </a:p>
            </p:txBody>
          </p:sp>
          <p:sp>
            <p:nvSpPr>
              <p:cNvPr id="82965"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82966"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82967"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8296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6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72"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82973"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82974"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82975"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a:latin typeface="Comic Sans MS" pitchFamily="66" charset="0"/>
                  </a:rPr>
                  <a:t>IN 29-32</a:t>
                </a:r>
                <a:endParaRPr lang="en-US" sz="800" b="1">
                  <a:latin typeface="Comic Sans MS" pitchFamily="66" charset="0"/>
                </a:endParaRPr>
              </a:p>
            </p:txBody>
          </p:sp>
          <p:sp>
            <p:nvSpPr>
              <p:cNvPr id="82976"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8297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7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98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81"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2982"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2983"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2984"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82985"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2986"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2987"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82956" name="Group 77"/>
          <p:cNvGrpSpPr>
            <a:grpSpLocks/>
          </p:cNvGrpSpPr>
          <p:nvPr/>
        </p:nvGrpSpPr>
        <p:grpSpPr bwMode="auto">
          <a:xfrm>
            <a:off x="4530725" y="5138738"/>
            <a:ext cx="2020888" cy="385762"/>
            <a:chOff x="4817380" y="5500251"/>
            <a:chExt cx="2018749" cy="386197"/>
          </a:xfrm>
        </p:grpSpPr>
        <p:pic>
          <p:nvPicPr>
            <p:cNvPr id="82959" name="Picture 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96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l1psl0 Slot P4</a:t>
              </a:r>
              <a:endParaRPr lang="en-US" sz="800" b="1" dirty="0">
                <a:latin typeface="Comic Sans MS" pitchFamily="66" charset="0"/>
              </a:endParaRPr>
            </a:p>
          </p:txBody>
        </p:sp>
        <p:sp>
          <p:nvSpPr>
            <p:cNvPr id="8296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sp>
        <p:nvSpPr>
          <p:cNvPr id="82957"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2958"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L1-PSL-C1</a:t>
            </a:r>
            <a:endParaRPr lang="en-US" sz="800" b="1">
              <a:latin typeface="Comic Sans MS" pitchFamily="66" charset="0"/>
            </a:endParaRPr>
          </a:p>
        </p:txBody>
      </p:sp>
      <p:pic>
        <p:nvPicPr>
          <p:cNvPr id="93"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4"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397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C52256-2A61-4F7B-B6EB-5D5E0857E879}" type="slidenum">
              <a:rPr lang="en-US" smtClean="0">
                <a:solidFill>
                  <a:srgbClr val="898989"/>
                </a:solidFill>
                <a:latin typeface="Calibri" pitchFamily="34" charset="0"/>
              </a:rPr>
              <a:pPr eaLnBrk="1" hangingPunct="1"/>
              <a:t>191</a:t>
            </a:fld>
            <a:endParaRPr lang="en-US" smtClean="0">
              <a:solidFill>
                <a:srgbClr val="898989"/>
              </a:solidFill>
              <a:latin typeface="Calibri" pitchFamily="34" charset="0"/>
            </a:endParaRPr>
          </a:p>
        </p:txBody>
      </p:sp>
      <p:sp>
        <p:nvSpPr>
          <p:cNvPr id="83972" name="Title 118"/>
          <p:cNvSpPr>
            <a:spLocks noGrp="1"/>
          </p:cNvSpPr>
          <p:nvPr>
            <p:ph type="title"/>
          </p:nvPr>
        </p:nvSpPr>
        <p:spPr>
          <a:xfrm>
            <a:off x="1725613" y="0"/>
            <a:ext cx="6961187" cy="681038"/>
          </a:xfrm>
        </p:spPr>
        <p:txBody>
          <a:bodyPr/>
          <a:lstStyle/>
          <a:p>
            <a:r>
              <a:rPr lang="en-US" smtClean="0">
                <a:ea typeface="ＭＳ Ｐゴシック" pitchFamily="34" charset="-128"/>
              </a:rPr>
              <a:t>D1003224 - S1001229</a:t>
            </a:r>
          </a:p>
        </p:txBody>
      </p:sp>
      <p:grpSp>
        <p:nvGrpSpPr>
          <p:cNvPr id="83973" name="Group 230"/>
          <p:cNvGrpSpPr>
            <a:grpSpLocks/>
          </p:cNvGrpSpPr>
          <p:nvPr/>
        </p:nvGrpSpPr>
        <p:grpSpPr bwMode="auto">
          <a:xfrm>
            <a:off x="1800225" y="779463"/>
            <a:ext cx="5894388" cy="223837"/>
            <a:chOff x="-637082" y="5770953"/>
            <a:chExt cx="5893443" cy="224189"/>
          </a:xfrm>
        </p:grpSpPr>
        <p:grpSp>
          <p:nvGrpSpPr>
            <p:cNvPr id="84027" name="Group 195"/>
            <p:cNvGrpSpPr>
              <a:grpSpLocks/>
            </p:cNvGrpSpPr>
            <p:nvPr/>
          </p:nvGrpSpPr>
          <p:grpSpPr bwMode="auto">
            <a:xfrm>
              <a:off x="-637082" y="5770953"/>
              <a:ext cx="3266109" cy="221314"/>
              <a:chOff x="-637082" y="5788205"/>
              <a:chExt cx="3266109" cy="221314"/>
            </a:xfrm>
          </p:grpSpPr>
          <p:grpSp>
            <p:nvGrpSpPr>
              <p:cNvPr id="84033" name="Group 194"/>
              <p:cNvGrpSpPr>
                <a:grpSpLocks/>
              </p:cNvGrpSpPr>
              <p:nvPr/>
            </p:nvGrpSpPr>
            <p:grpSpPr bwMode="auto">
              <a:xfrm>
                <a:off x="-637082" y="5788205"/>
                <a:ext cx="3266109" cy="215668"/>
                <a:chOff x="-637082" y="5788205"/>
                <a:chExt cx="3266109" cy="215668"/>
              </a:xfrm>
            </p:grpSpPr>
            <p:pic>
              <p:nvPicPr>
                <p:cNvPr id="840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PMC Anti-Image Chassis</a:t>
                  </a:r>
                </a:p>
              </p:txBody>
            </p:sp>
          </p:grpSp>
          <p:sp>
            <p:nvSpPr>
              <p:cNvPr id="8403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84028" name="Group 192"/>
            <p:cNvGrpSpPr>
              <a:grpSpLocks/>
            </p:cNvGrpSpPr>
            <p:nvPr/>
          </p:nvGrpSpPr>
          <p:grpSpPr bwMode="auto">
            <a:xfrm>
              <a:off x="2841236" y="5773948"/>
              <a:ext cx="2415125" cy="221194"/>
              <a:chOff x="2841236" y="5773948"/>
              <a:chExt cx="2415125" cy="221194"/>
            </a:xfrm>
          </p:grpSpPr>
          <p:sp>
            <p:nvSpPr>
              <p:cNvPr id="8402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4030" name="Group 191"/>
              <p:cNvGrpSpPr>
                <a:grpSpLocks/>
              </p:cNvGrpSpPr>
              <p:nvPr/>
            </p:nvGrpSpPr>
            <p:grpSpPr bwMode="auto">
              <a:xfrm>
                <a:off x="2841236" y="5779698"/>
                <a:ext cx="1280160" cy="215444"/>
                <a:chOff x="2841236" y="5779698"/>
                <a:chExt cx="1280160" cy="215444"/>
              </a:xfrm>
            </p:grpSpPr>
            <p:pic>
              <p:nvPicPr>
                <p:cNvPr id="840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3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S1001229</a:t>
                  </a:r>
                  <a:endParaRPr lang="en-US" sz="800" b="1">
                    <a:latin typeface="Comic Sans MS" pitchFamily="66" charset="0"/>
                  </a:endParaRPr>
                </a:p>
              </p:txBody>
            </p:sp>
          </p:grpSp>
        </p:grpSp>
      </p:grpSp>
      <p:grpSp>
        <p:nvGrpSpPr>
          <p:cNvPr id="83974" name="Group 30"/>
          <p:cNvGrpSpPr>
            <a:grpSpLocks/>
          </p:cNvGrpSpPr>
          <p:nvPr/>
        </p:nvGrpSpPr>
        <p:grpSpPr bwMode="auto">
          <a:xfrm>
            <a:off x="1030288" y="4449763"/>
            <a:ext cx="7669212" cy="604837"/>
            <a:chOff x="1030950" y="4450544"/>
            <a:chExt cx="7667920" cy="604003"/>
          </a:xfrm>
        </p:grpSpPr>
        <p:pic>
          <p:nvPicPr>
            <p:cNvPr id="8402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2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S1001229</a:t>
              </a:r>
              <a:endParaRPr lang="en-US" sz="800" b="1" dirty="0">
                <a:latin typeface="Comic Sans MS" pitchFamily="66" charset="0"/>
              </a:endParaRPr>
            </a:p>
          </p:txBody>
        </p:sp>
        <p:sp>
          <p:nvSpPr>
            <p:cNvPr id="8402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3975"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8397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3977" name="Group 77"/>
          <p:cNvGrpSpPr>
            <a:grpSpLocks/>
          </p:cNvGrpSpPr>
          <p:nvPr/>
        </p:nvGrpSpPr>
        <p:grpSpPr bwMode="auto">
          <a:xfrm>
            <a:off x="4530725" y="5138738"/>
            <a:ext cx="2097088" cy="385762"/>
            <a:chOff x="4817536" y="5500250"/>
            <a:chExt cx="2095304" cy="386198"/>
          </a:xfrm>
        </p:grpSpPr>
        <p:pic>
          <p:nvPicPr>
            <p:cNvPr id="84021"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22" name="TextBox 353"/>
            <p:cNvSpPr txBox="1">
              <a:spLocks noChangeArrowheads="1"/>
            </p:cNvSpPr>
            <p:nvPr/>
          </p:nvSpPr>
          <p:spPr bwMode="auto">
            <a:xfrm>
              <a:off x="4817536" y="5655595"/>
              <a:ext cx="1017255"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l1psl0 Slot P7</a:t>
              </a:r>
              <a:endParaRPr lang="en-US" sz="800" b="1" dirty="0">
                <a:latin typeface="Comic Sans MS" pitchFamily="66" charset="0"/>
              </a:endParaRPr>
            </a:p>
          </p:txBody>
        </p:sp>
        <p:sp>
          <p:nvSpPr>
            <p:cNvPr id="84023" name="Rectangle 80"/>
            <p:cNvSpPr>
              <a:spLocks noChangeArrowheads="1"/>
            </p:cNvSpPr>
            <p:nvPr/>
          </p:nvSpPr>
          <p:spPr bwMode="auto">
            <a:xfrm>
              <a:off x="5774977" y="5500250"/>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83978" name="Group 81"/>
          <p:cNvGrpSpPr>
            <a:grpSpLocks/>
          </p:cNvGrpSpPr>
          <p:nvPr/>
        </p:nvGrpSpPr>
        <p:grpSpPr bwMode="auto">
          <a:xfrm>
            <a:off x="1365250" y="4514850"/>
            <a:ext cx="1177925" cy="455613"/>
            <a:chOff x="1365250" y="4514850"/>
            <a:chExt cx="1177925" cy="455674"/>
          </a:xfrm>
        </p:grpSpPr>
        <p:grpSp>
          <p:nvGrpSpPr>
            <p:cNvPr id="84012" name="Group 129"/>
            <p:cNvGrpSpPr>
              <a:grpSpLocks/>
            </p:cNvGrpSpPr>
            <p:nvPr/>
          </p:nvGrpSpPr>
          <p:grpSpPr bwMode="auto">
            <a:xfrm>
              <a:off x="1943112" y="4514850"/>
              <a:ext cx="600064" cy="455674"/>
              <a:chOff x="638192" y="4075174"/>
              <a:chExt cx="940352" cy="657225"/>
            </a:xfrm>
          </p:grpSpPr>
          <p:grpSp>
            <p:nvGrpSpPr>
              <p:cNvPr id="84015" name="Group 27"/>
              <p:cNvGrpSpPr>
                <a:grpSpLocks/>
              </p:cNvGrpSpPr>
              <p:nvPr/>
            </p:nvGrpSpPr>
            <p:grpSpPr bwMode="auto">
              <a:xfrm>
                <a:off x="638192" y="4162422"/>
                <a:ext cx="228602" cy="517524"/>
                <a:chOff x="2743200" y="4387215"/>
                <a:chExt cx="312420" cy="750570"/>
              </a:xfrm>
            </p:grpSpPr>
            <p:pic>
              <p:nvPicPr>
                <p:cNvPr id="8401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19"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20"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016"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013"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1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397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grpSp>
        <p:nvGrpSpPr>
          <p:cNvPr id="83980" name="Group 66"/>
          <p:cNvGrpSpPr>
            <a:grpSpLocks/>
          </p:cNvGrpSpPr>
          <p:nvPr/>
        </p:nvGrpSpPr>
        <p:grpSpPr bwMode="auto">
          <a:xfrm>
            <a:off x="1023938" y="2108200"/>
            <a:ext cx="6400800" cy="1503363"/>
            <a:chOff x="1023938" y="2108200"/>
            <a:chExt cx="6401080" cy="1503408"/>
          </a:xfrm>
        </p:grpSpPr>
        <p:grpSp>
          <p:nvGrpSpPr>
            <p:cNvPr id="83983" name="Group 71"/>
            <p:cNvGrpSpPr>
              <a:grpSpLocks/>
            </p:cNvGrpSpPr>
            <p:nvPr/>
          </p:nvGrpSpPr>
          <p:grpSpPr bwMode="auto">
            <a:xfrm>
              <a:off x="1023938" y="2108200"/>
              <a:ext cx="6401080" cy="603355"/>
              <a:chOff x="1023938" y="2108200"/>
              <a:chExt cx="6401080" cy="603355"/>
            </a:xfrm>
          </p:grpSpPr>
          <p:pic>
            <p:nvPicPr>
              <p:cNvPr id="8399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98" name="Rectangle 145"/>
              <p:cNvSpPr>
                <a:spLocks noChangeArrowheads="1"/>
              </p:cNvSpPr>
              <p:nvPr/>
            </p:nvSpPr>
            <p:spPr bwMode="auto">
              <a:xfrm>
                <a:off x="289491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83999" name="Rectangle 145"/>
              <p:cNvSpPr>
                <a:spLocks noChangeArrowheads="1"/>
              </p:cNvSpPr>
              <p:nvPr/>
            </p:nvSpPr>
            <p:spPr bwMode="auto">
              <a:xfrm>
                <a:off x="3456833" y="2187863"/>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4000" name="Rectangle 145"/>
              <p:cNvSpPr>
                <a:spLocks noChangeArrowheads="1"/>
              </p:cNvSpPr>
              <p:nvPr/>
            </p:nvSpPr>
            <p:spPr bwMode="auto">
              <a:xfrm>
                <a:off x="4425564" y="2184689"/>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4001" name="Rectangle 145"/>
              <p:cNvSpPr>
                <a:spLocks noChangeArrowheads="1"/>
              </p:cNvSpPr>
              <p:nvPr/>
            </p:nvSpPr>
            <p:spPr bwMode="auto">
              <a:xfrm>
                <a:off x="4992070" y="2184689"/>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8400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970049" y="2387818"/>
                <a:ext cx="92066" cy="87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85934" y="2386231"/>
                <a:ext cx="90478"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568505" y="2383058"/>
                <a:ext cx="92066"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5"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787477" y="2383058"/>
                <a:ext cx="90479" cy="87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6"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215" y="2326908"/>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7830"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463"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00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252" y="2324326"/>
                <a:ext cx="446560" cy="1905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010" name="Rectangle 145"/>
              <p:cNvSpPr>
                <a:spLocks noChangeArrowheads="1"/>
              </p:cNvSpPr>
              <p:nvPr/>
            </p:nvSpPr>
            <p:spPr bwMode="auto">
              <a:xfrm>
                <a:off x="1239141" y="2490750"/>
                <a:ext cx="173902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Anti-Image Module</a:t>
                </a:r>
                <a:endParaRPr lang="en-US" b="1">
                  <a:latin typeface="Comic Sans MS" pitchFamily="66" charset="0"/>
                </a:endParaRPr>
              </a:p>
            </p:txBody>
          </p:sp>
          <p:sp>
            <p:nvSpPr>
              <p:cNvPr id="84011" name="Rectangle 145"/>
              <p:cNvSpPr>
                <a:spLocks noChangeArrowheads="1"/>
              </p:cNvSpPr>
              <p:nvPr/>
            </p:nvSpPr>
            <p:spPr bwMode="auto">
              <a:xfrm>
                <a:off x="5695796" y="2490924"/>
                <a:ext cx="1379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D1003224</a:t>
                </a:r>
                <a:endParaRPr lang="en-US" sz="1600" b="1">
                  <a:latin typeface="Comic Sans MS" pitchFamily="66" charset="0"/>
                </a:endParaRPr>
              </a:p>
            </p:txBody>
          </p:sp>
        </p:grpSp>
        <p:grpSp>
          <p:nvGrpSpPr>
            <p:cNvPr id="83984" name="Group 72"/>
            <p:cNvGrpSpPr>
              <a:grpSpLocks/>
            </p:cNvGrpSpPr>
            <p:nvPr/>
          </p:nvGrpSpPr>
          <p:grpSpPr bwMode="auto">
            <a:xfrm>
              <a:off x="2145718" y="2750461"/>
              <a:ext cx="3474096" cy="861147"/>
              <a:chOff x="2145718" y="2750461"/>
              <a:chExt cx="3474096" cy="861147"/>
            </a:xfrm>
          </p:grpSpPr>
          <p:pic>
            <p:nvPicPr>
              <p:cNvPr id="83985"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917639" y="2897755"/>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86" name="Rectangle 39"/>
              <p:cNvSpPr>
                <a:spLocks noChangeArrowheads="1"/>
              </p:cNvSpPr>
              <p:nvPr/>
            </p:nvSpPr>
            <p:spPr bwMode="auto">
              <a:xfrm>
                <a:off x="2145718" y="2898851"/>
                <a:ext cx="803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1-4</a:t>
                </a:r>
              </a:p>
            </p:txBody>
          </p:sp>
          <p:pic>
            <p:nvPicPr>
              <p:cNvPr id="83987"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489083" y="3060427"/>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88" name="Rectangle 42"/>
              <p:cNvSpPr>
                <a:spLocks noChangeArrowheads="1"/>
              </p:cNvSpPr>
              <p:nvPr/>
            </p:nvSpPr>
            <p:spPr bwMode="auto">
              <a:xfrm>
                <a:off x="2707630" y="3058479"/>
                <a:ext cx="803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5-8</a:t>
                </a:r>
                <a:endParaRPr lang="en-US" b="1">
                  <a:latin typeface="Comic Sans MS" pitchFamily="66" charset="0"/>
                </a:endParaRPr>
              </a:p>
            </p:txBody>
          </p:sp>
          <p:pic>
            <p:nvPicPr>
              <p:cNvPr id="83989"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511333" y="3227671"/>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90" name="Rectangle 39"/>
              <p:cNvSpPr>
                <a:spLocks noChangeArrowheads="1"/>
              </p:cNvSpPr>
              <p:nvPr/>
            </p:nvSpPr>
            <p:spPr bwMode="auto">
              <a:xfrm>
                <a:off x="3676978" y="3228790"/>
                <a:ext cx="8659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9-12</a:t>
                </a:r>
              </a:p>
            </p:txBody>
          </p:sp>
          <p:pic>
            <p:nvPicPr>
              <p:cNvPr id="83991"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082777" y="3398090"/>
                <a:ext cx="447631" cy="188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992" name="Rectangle 42"/>
              <p:cNvSpPr>
                <a:spLocks noChangeArrowheads="1"/>
              </p:cNvSpPr>
              <p:nvPr/>
            </p:nvSpPr>
            <p:spPr bwMode="auto">
              <a:xfrm>
                <a:off x="4175974" y="3396164"/>
                <a:ext cx="9284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AI 13-16</a:t>
                </a:r>
                <a:endParaRPr lang="en-US" b="1">
                  <a:latin typeface="Comic Sans MS" pitchFamily="66" charset="0"/>
                </a:endParaRPr>
              </a:p>
            </p:txBody>
          </p:sp>
          <p:sp>
            <p:nvSpPr>
              <p:cNvPr id="83993" name="Rectangle 145"/>
              <p:cNvSpPr>
                <a:spLocks noChangeArrowheads="1"/>
              </p:cNvSpPr>
              <p:nvPr/>
            </p:nvSpPr>
            <p:spPr bwMode="auto">
              <a:xfrm>
                <a:off x="4999192" y="3251490"/>
                <a:ext cx="620622"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sp>
            <p:nvSpPr>
              <p:cNvPr id="83994" name="Rectangle 145"/>
              <p:cNvSpPr>
                <a:spLocks noChangeArrowheads="1"/>
              </p:cNvSpPr>
              <p:nvPr/>
            </p:nvSpPr>
            <p:spPr bwMode="auto">
              <a:xfrm>
                <a:off x="4441231" y="3080573"/>
                <a:ext cx="566126"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83995" name="Rectangle 145"/>
              <p:cNvSpPr>
                <a:spLocks noChangeArrowheads="1"/>
              </p:cNvSpPr>
              <p:nvPr/>
            </p:nvSpPr>
            <p:spPr bwMode="auto">
              <a:xfrm>
                <a:off x="3438317" y="291283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sp>
            <p:nvSpPr>
              <p:cNvPr id="83996" name="Rectangle 145"/>
              <p:cNvSpPr>
                <a:spLocks noChangeArrowheads="1"/>
              </p:cNvSpPr>
              <p:nvPr/>
            </p:nvSpPr>
            <p:spPr bwMode="auto">
              <a:xfrm>
                <a:off x="2876397" y="2750461"/>
                <a:ext cx="511629" cy="2000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grpSp>
      </p:grpSp>
      <p:sp>
        <p:nvSpPr>
          <p:cNvPr id="83981"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3982"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499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8A11D66-60A6-4B97-87AC-D9E393C5564D}" type="slidenum">
              <a:rPr lang="en-US" smtClean="0">
                <a:solidFill>
                  <a:srgbClr val="898989"/>
                </a:solidFill>
                <a:latin typeface="Calibri" pitchFamily="34" charset="0"/>
              </a:rPr>
              <a:pPr eaLnBrk="1" hangingPunct="1"/>
              <a:t>192</a:t>
            </a:fld>
            <a:endParaRPr lang="en-US" smtClean="0">
              <a:solidFill>
                <a:srgbClr val="898989"/>
              </a:solidFill>
              <a:latin typeface="Calibri" pitchFamily="34" charset="0"/>
            </a:endParaRPr>
          </a:p>
        </p:txBody>
      </p:sp>
      <p:sp>
        <p:nvSpPr>
          <p:cNvPr id="84996"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D1001125 - S1101683</a:t>
            </a:r>
          </a:p>
        </p:txBody>
      </p:sp>
      <p:grpSp>
        <p:nvGrpSpPr>
          <p:cNvPr id="84997" name="Group 230"/>
          <p:cNvGrpSpPr>
            <a:grpSpLocks/>
          </p:cNvGrpSpPr>
          <p:nvPr/>
        </p:nvGrpSpPr>
        <p:grpSpPr bwMode="auto">
          <a:xfrm>
            <a:off x="1800225" y="779463"/>
            <a:ext cx="5894388" cy="223837"/>
            <a:chOff x="-637082" y="5770953"/>
            <a:chExt cx="5893443" cy="224189"/>
          </a:xfrm>
        </p:grpSpPr>
        <p:grpSp>
          <p:nvGrpSpPr>
            <p:cNvPr id="85051" name="Group 195"/>
            <p:cNvGrpSpPr>
              <a:grpSpLocks/>
            </p:cNvGrpSpPr>
            <p:nvPr/>
          </p:nvGrpSpPr>
          <p:grpSpPr bwMode="auto">
            <a:xfrm>
              <a:off x="-637082" y="5770953"/>
              <a:ext cx="3266109" cy="221314"/>
              <a:chOff x="-637082" y="5788205"/>
              <a:chExt cx="3266109" cy="221314"/>
            </a:xfrm>
          </p:grpSpPr>
          <p:grpSp>
            <p:nvGrpSpPr>
              <p:cNvPr id="85057" name="Group 194"/>
              <p:cNvGrpSpPr>
                <a:grpSpLocks/>
              </p:cNvGrpSpPr>
              <p:nvPr/>
            </p:nvGrpSpPr>
            <p:grpSpPr bwMode="auto">
              <a:xfrm>
                <a:off x="-637082" y="5788205"/>
                <a:ext cx="3266109" cy="215668"/>
                <a:chOff x="-637082" y="5788205"/>
                <a:chExt cx="3266109" cy="215668"/>
              </a:xfrm>
            </p:grpSpPr>
            <p:pic>
              <p:nvPicPr>
                <p:cNvPr id="850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6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rPr>
                    <a:t>DBB Anti-Alias Chassis</a:t>
                  </a:r>
                  <a:endParaRPr lang="en-US" sz="800" b="1">
                    <a:latin typeface="Comic Sans MS" pitchFamily="66" charset="0"/>
                  </a:endParaRPr>
                </a:p>
              </p:txBody>
            </p:sp>
          </p:grpSp>
          <p:sp>
            <p:nvSpPr>
              <p:cNvPr id="8505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D1001125</a:t>
                </a:r>
                <a:endParaRPr lang="en-US" sz="800" b="1">
                  <a:latin typeface="Comic Sans MS" pitchFamily="66" charset="0"/>
                </a:endParaRPr>
              </a:p>
            </p:txBody>
          </p:sp>
        </p:grpSp>
        <p:grpSp>
          <p:nvGrpSpPr>
            <p:cNvPr id="85052" name="Group 192"/>
            <p:cNvGrpSpPr>
              <a:grpSpLocks/>
            </p:cNvGrpSpPr>
            <p:nvPr/>
          </p:nvGrpSpPr>
          <p:grpSpPr bwMode="auto">
            <a:xfrm>
              <a:off x="2841236" y="5773948"/>
              <a:ext cx="2415125" cy="221194"/>
              <a:chOff x="2841236" y="5773948"/>
              <a:chExt cx="2415125" cy="221194"/>
            </a:xfrm>
          </p:grpSpPr>
          <p:sp>
            <p:nvSpPr>
              <p:cNvPr id="8505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5054" name="Group 191"/>
              <p:cNvGrpSpPr>
                <a:grpSpLocks/>
              </p:cNvGrpSpPr>
              <p:nvPr/>
            </p:nvGrpSpPr>
            <p:grpSpPr bwMode="auto">
              <a:xfrm>
                <a:off x="2841236" y="5779698"/>
                <a:ext cx="1280160" cy="215444"/>
                <a:chOff x="2841236" y="5779698"/>
                <a:chExt cx="1280160" cy="215444"/>
              </a:xfrm>
            </p:grpSpPr>
            <p:pic>
              <p:nvPicPr>
                <p:cNvPr id="8505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5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S1101683</a:t>
                  </a:r>
                  <a:endParaRPr lang="en-US" sz="800" b="1">
                    <a:latin typeface="Comic Sans MS" pitchFamily="66" charset="0"/>
                  </a:endParaRPr>
                </a:p>
              </p:txBody>
            </p:sp>
          </p:grpSp>
        </p:grpSp>
      </p:grpSp>
      <p:grpSp>
        <p:nvGrpSpPr>
          <p:cNvPr id="84998" name="Group 30"/>
          <p:cNvGrpSpPr>
            <a:grpSpLocks/>
          </p:cNvGrpSpPr>
          <p:nvPr/>
        </p:nvGrpSpPr>
        <p:grpSpPr bwMode="auto">
          <a:xfrm>
            <a:off x="1030288" y="4449763"/>
            <a:ext cx="7669212" cy="604837"/>
            <a:chOff x="1030950" y="4450544"/>
            <a:chExt cx="7667920" cy="604003"/>
          </a:xfrm>
        </p:grpSpPr>
        <p:pic>
          <p:nvPicPr>
            <p:cNvPr id="8504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4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S1101683</a:t>
              </a:r>
              <a:endParaRPr lang="en-US" sz="800" b="1" dirty="0">
                <a:latin typeface="Comic Sans MS" pitchFamily="66" charset="0"/>
              </a:endParaRPr>
            </a:p>
          </p:txBody>
        </p:sp>
        <p:sp>
          <p:nvSpPr>
            <p:cNvPr id="8505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4999"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500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5001" name="Group 77"/>
          <p:cNvGrpSpPr>
            <a:grpSpLocks/>
          </p:cNvGrpSpPr>
          <p:nvPr/>
        </p:nvGrpSpPr>
        <p:grpSpPr bwMode="auto">
          <a:xfrm>
            <a:off x="4530725" y="5138738"/>
            <a:ext cx="2020888" cy="385762"/>
            <a:chOff x="4817380" y="5500251"/>
            <a:chExt cx="2018749" cy="386197"/>
          </a:xfrm>
        </p:grpSpPr>
        <p:pic>
          <p:nvPicPr>
            <p:cNvPr id="8504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46"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l1psl0 Slot P5</a:t>
              </a:r>
              <a:endParaRPr lang="en-US" sz="800" b="1" dirty="0">
                <a:latin typeface="Comic Sans MS" pitchFamily="66" charset="0"/>
              </a:endParaRPr>
            </a:p>
          </p:txBody>
        </p:sp>
        <p:sp>
          <p:nvSpPr>
            <p:cNvPr id="85047"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grpSp>
        <p:nvGrpSpPr>
          <p:cNvPr id="85002" name="Group 81"/>
          <p:cNvGrpSpPr>
            <a:grpSpLocks/>
          </p:cNvGrpSpPr>
          <p:nvPr/>
        </p:nvGrpSpPr>
        <p:grpSpPr bwMode="auto">
          <a:xfrm>
            <a:off x="1365250" y="4514850"/>
            <a:ext cx="1177925" cy="455613"/>
            <a:chOff x="1365250" y="4514850"/>
            <a:chExt cx="1177925" cy="455674"/>
          </a:xfrm>
        </p:grpSpPr>
        <p:grpSp>
          <p:nvGrpSpPr>
            <p:cNvPr id="85036" name="Group 129"/>
            <p:cNvGrpSpPr>
              <a:grpSpLocks/>
            </p:cNvGrpSpPr>
            <p:nvPr/>
          </p:nvGrpSpPr>
          <p:grpSpPr bwMode="auto">
            <a:xfrm>
              <a:off x="1943112" y="4514850"/>
              <a:ext cx="600064" cy="455674"/>
              <a:chOff x="638192" y="4075174"/>
              <a:chExt cx="940352" cy="657225"/>
            </a:xfrm>
          </p:grpSpPr>
          <p:grpSp>
            <p:nvGrpSpPr>
              <p:cNvPr id="85039" name="Group 27"/>
              <p:cNvGrpSpPr>
                <a:grpSpLocks/>
              </p:cNvGrpSpPr>
              <p:nvPr/>
            </p:nvGrpSpPr>
            <p:grpSpPr bwMode="auto">
              <a:xfrm>
                <a:off x="638192" y="4162422"/>
                <a:ext cx="228602" cy="517524"/>
                <a:chOff x="2743200" y="4387215"/>
                <a:chExt cx="312420" cy="750570"/>
              </a:xfrm>
            </p:grpSpPr>
            <p:pic>
              <p:nvPicPr>
                <p:cNvPr id="8504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4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43"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44"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5040"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503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38"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5003"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D1001125</a:t>
            </a:r>
            <a:endParaRPr lang="en-US" sz="800" b="1" dirty="0">
              <a:latin typeface="Comic Sans MS" pitchFamily="66" charset="0"/>
            </a:endParaRPr>
          </a:p>
        </p:txBody>
      </p:sp>
      <p:sp>
        <p:nvSpPr>
          <p:cNvPr id="85004" name="TextBox 358"/>
          <p:cNvSpPr txBox="1">
            <a:spLocks noChangeArrowheads="1"/>
          </p:cNvSpPr>
          <p:nvPr/>
        </p:nvSpPr>
        <p:spPr bwMode="auto">
          <a:xfrm>
            <a:off x="2532063" y="1031875"/>
            <a:ext cx="394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rPr>
              <a:t>AI Module aLIGO PSL DBB Assembly Drawing </a:t>
            </a:r>
            <a:r>
              <a:rPr lang="en-US" sz="800" b="1">
                <a:latin typeface="Comic Sans MS" pitchFamily="66" charset="0"/>
                <a:hlinkClick r:id="rId15"/>
              </a:rPr>
              <a:t>D1100292</a:t>
            </a:r>
            <a:endParaRPr lang="en-US" sz="800" b="1">
              <a:latin typeface="Comic Sans MS" pitchFamily="66" charset="0"/>
            </a:endParaRPr>
          </a:p>
        </p:txBody>
      </p:sp>
      <p:sp>
        <p:nvSpPr>
          <p:cNvPr id="85005"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85006" name="Group 72"/>
          <p:cNvGrpSpPr>
            <a:grpSpLocks/>
          </p:cNvGrpSpPr>
          <p:nvPr/>
        </p:nvGrpSpPr>
        <p:grpSpPr bwMode="auto">
          <a:xfrm>
            <a:off x="1023938" y="2108200"/>
            <a:ext cx="6400800" cy="1752600"/>
            <a:chOff x="1023938" y="2108200"/>
            <a:chExt cx="6401080" cy="1752712"/>
          </a:xfrm>
        </p:grpSpPr>
        <p:grpSp>
          <p:nvGrpSpPr>
            <p:cNvPr id="85008" name="Group 70"/>
            <p:cNvGrpSpPr>
              <a:grpSpLocks/>
            </p:cNvGrpSpPr>
            <p:nvPr/>
          </p:nvGrpSpPr>
          <p:grpSpPr bwMode="auto">
            <a:xfrm>
              <a:off x="1023938" y="2108200"/>
              <a:ext cx="6401080" cy="603168"/>
              <a:chOff x="1023938" y="2108200"/>
              <a:chExt cx="6401080" cy="603168"/>
            </a:xfrm>
          </p:grpSpPr>
          <p:pic>
            <p:nvPicPr>
              <p:cNvPr id="8502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1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23" name="Rectangle 145"/>
              <p:cNvSpPr>
                <a:spLocks noChangeArrowheads="1"/>
              </p:cNvSpPr>
              <p:nvPr/>
            </p:nvSpPr>
            <p:spPr bwMode="auto">
              <a:xfrm>
                <a:off x="3100960" y="2141564"/>
                <a:ext cx="947602"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85024" name="TextBox 353"/>
              <p:cNvSpPr txBox="1">
                <a:spLocks noChangeArrowheads="1"/>
              </p:cNvSpPr>
              <p:nvPr/>
            </p:nvSpPr>
            <p:spPr bwMode="auto">
              <a:xfrm>
                <a:off x="4280233" y="2484209"/>
                <a:ext cx="1136289" cy="21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aLIGO PSL DBB</a:t>
                </a:r>
              </a:p>
            </p:txBody>
          </p:sp>
          <p:sp>
            <p:nvSpPr>
              <p:cNvPr id="85025" name="TextBox 353"/>
              <p:cNvSpPr txBox="1">
                <a:spLocks noChangeArrowheads="1"/>
              </p:cNvSpPr>
              <p:nvPr/>
            </p:nvSpPr>
            <p:spPr bwMode="auto">
              <a:xfrm>
                <a:off x="6226522" y="2474568"/>
                <a:ext cx="1136289" cy="21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D1001125</a:t>
                </a:r>
              </a:p>
            </p:txBody>
          </p:sp>
          <p:sp>
            <p:nvSpPr>
              <p:cNvPr id="85026" name="TextBox 353"/>
              <p:cNvSpPr txBox="1">
                <a:spLocks noChangeArrowheads="1"/>
              </p:cNvSpPr>
              <p:nvPr/>
            </p:nvSpPr>
            <p:spPr bwMode="auto">
              <a:xfrm>
                <a:off x="5474241" y="2474569"/>
                <a:ext cx="1136289" cy="215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AA Module</a:t>
                </a:r>
              </a:p>
            </p:txBody>
          </p:sp>
          <p:pic>
            <p:nvPicPr>
              <p:cNvPr id="8502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43657" y="2364594"/>
                <a:ext cx="92066" cy="87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42338" y="2366518"/>
                <a:ext cx="92066" cy="872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2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96582" y="2292173"/>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30"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133104" y="2286803"/>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31" name="Rectangle 145"/>
              <p:cNvSpPr>
                <a:spLocks noChangeArrowheads="1"/>
              </p:cNvSpPr>
              <p:nvPr/>
            </p:nvSpPr>
            <p:spPr bwMode="auto">
              <a:xfrm>
                <a:off x="2122254" y="2133194"/>
                <a:ext cx="893105"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sp>
            <p:nvSpPr>
              <p:cNvPr id="85032" name="Rectangle 145"/>
              <p:cNvSpPr>
                <a:spLocks noChangeArrowheads="1"/>
              </p:cNvSpPr>
              <p:nvPr/>
            </p:nvSpPr>
            <p:spPr bwMode="auto">
              <a:xfrm>
                <a:off x="5549934" y="2133194"/>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25-32</a:t>
                </a:r>
                <a:endParaRPr lang="en-US" sz="1600" b="1">
                  <a:latin typeface="Comic Sans MS" pitchFamily="66" charset="0"/>
                </a:endParaRPr>
              </a:p>
            </p:txBody>
          </p:sp>
          <p:pic>
            <p:nvPicPr>
              <p:cNvPr id="85033"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569911" y="2283804"/>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034"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606434" y="2278434"/>
                <a:ext cx="863194"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35" name="Rectangle 145"/>
              <p:cNvSpPr>
                <a:spLocks noChangeArrowheads="1"/>
              </p:cNvSpPr>
              <p:nvPr/>
            </p:nvSpPr>
            <p:spPr bwMode="auto">
              <a:xfrm>
                <a:off x="4482548" y="2133370"/>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17-24</a:t>
                </a:r>
                <a:endParaRPr lang="en-US" sz="1600" b="1">
                  <a:latin typeface="Comic Sans MS" pitchFamily="66" charset="0"/>
                </a:endParaRPr>
              </a:p>
            </p:txBody>
          </p:sp>
        </p:grpSp>
        <p:grpSp>
          <p:nvGrpSpPr>
            <p:cNvPr id="85009" name="Group 71"/>
            <p:cNvGrpSpPr>
              <a:grpSpLocks/>
            </p:cNvGrpSpPr>
            <p:nvPr/>
          </p:nvGrpSpPr>
          <p:grpSpPr bwMode="auto">
            <a:xfrm>
              <a:off x="1302511" y="2755614"/>
              <a:ext cx="5188277" cy="1105298"/>
              <a:chOff x="1302511" y="2755614"/>
              <a:chExt cx="5188277" cy="1105298"/>
            </a:xfrm>
          </p:grpSpPr>
          <p:pic>
            <p:nvPicPr>
              <p:cNvPr id="85010"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054756" y="2912593"/>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1" name="Rectangle 39"/>
              <p:cNvSpPr>
                <a:spLocks noChangeArrowheads="1"/>
              </p:cNvSpPr>
              <p:nvPr/>
            </p:nvSpPr>
            <p:spPr bwMode="auto">
              <a:xfrm>
                <a:off x="1302511" y="2915339"/>
                <a:ext cx="81464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1-8</a:t>
                </a:r>
              </a:p>
            </p:txBody>
          </p:sp>
          <p:pic>
            <p:nvPicPr>
              <p:cNvPr id="85012"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114608" y="3165602"/>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3" name="Rectangle 39"/>
              <p:cNvSpPr>
                <a:spLocks noChangeArrowheads="1"/>
              </p:cNvSpPr>
              <p:nvPr/>
            </p:nvSpPr>
            <p:spPr bwMode="auto">
              <a:xfrm>
                <a:off x="2292841" y="3171779"/>
                <a:ext cx="8771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9-16</a:t>
                </a:r>
              </a:p>
            </p:txBody>
          </p:sp>
          <p:pic>
            <p:nvPicPr>
              <p:cNvPr id="8501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528002" y="3386283"/>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5" name="Rectangle 39"/>
              <p:cNvSpPr>
                <a:spLocks noChangeArrowheads="1"/>
              </p:cNvSpPr>
              <p:nvPr/>
            </p:nvSpPr>
            <p:spPr bwMode="auto">
              <a:xfrm>
                <a:off x="3650722" y="3389028"/>
                <a:ext cx="9396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17-24</a:t>
                </a:r>
              </a:p>
            </p:txBody>
          </p:sp>
          <p:pic>
            <p:nvPicPr>
              <p:cNvPr id="85016"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587854" y="3639291"/>
                <a:ext cx="878480" cy="2157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5017" name="Rectangle 39"/>
              <p:cNvSpPr>
                <a:spLocks noChangeArrowheads="1"/>
              </p:cNvSpPr>
              <p:nvPr/>
            </p:nvSpPr>
            <p:spPr bwMode="auto">
              <a:xfrm>
                <a:off x="4703568" y="3645468"/>
                <a:ext cx="93968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AA 25-32</a:t>
                </a:r>
              </a:p>
            </p:txBody>
          </p:sp>
          <p:sp>
            <p:nvSpPr>
              <p:cNvPr id="85018" name="Rectangle 145"/>
              <p:cNvSpPr>
                <a:spLocks noChangeArrowheads="1"/>
              </p:cNvSpPr>
              <p:nvPr/>
            </p:nvSpPr>
            <p:spPr bwMode="auto">
              <a:xfrm>
                <a:off x="5488689" y="3482005"/>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25-32</a:t>
                </a:r>
                <a:endParaRPr lang="en-US" sz="1600" b="1">
                  <a:latin typeface="Comic Sans MS" pitchFamily="66" charset="0"/>
                </a:endParaRPr>
              </a:p>
            </p:txBody>
          </p:sp>
          <p:sp>
            <p:nvSpPr>
              <p:cNvPr id="85019" name="Rectangle 145"/>
              <p:cNvSpPr>
                <a:spLocks noChangeArrowheads="1"/>
              </p:cNvSpPr>
              <p:nvPr/>
            </p:nvSpPr>
            <p:spPr bwMode="auto">
              <a:xfrm>
                <a:off x="4448366" y="3235777"/>
                <a:ext cx="1002099"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17-24</a:t>
                </a:r>
                <a:endParaRPr lang="en-US" sz="1600" b="1">
                  <a:latin typeface="Comic Sans MS" pitchFamily="66" charset="0"/>
                </a:endParaRPr>
              </a:p>
            </p:txBody>
          </p:sp>
          <p:sp>
            <p:nvSpPr>
              <p:cNvPr id="85020" name="Rectangle 145"/>
              <p:cNvSpPr>
                <a:spLocks noChangeArrowheads="1"/>
              </p:cNvSpPr>
              <p:nvPr/>
            </p:nvSpPr>
            <p:spPr bwMode="auto">
              <a:xfrm>
                <a:off x="3065353" y="3003265"/>
                <a:ext cx="947602"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85021" name="Rectangle 145"/>
              <p:cNvSpPr>
                <a:spLocks noChangeArrowheads="1"/>
              </p:cNvSpPr>
              <p:nvPr/>
            </p:nvSpPr>
            <p:spPr bwMode="auto">
              <a:xfrm>
                <a:off x="2035372" y="2755614"/>
                <a:ext cx="893105" cy="1999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grpSp>
      </p:grpSp>
      <p:sp>
        <p:nvSpPr>
          <p:cNvPr id="85007"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60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75DD51-4B2B-4144-A116-4DA4C7247226}" type="slidenum">
              <a:rPr lang="en-US" smtClean="0">
                <a:solidFill>
                  <a:srgbClr val="898989"/>
                </a:solidFill>
                <a:latin typeface="Calibri" pitchFamily="34" charset="0"/>
              </a:rPr>
              <a:pPr eaLnBrk="1" hangingPunct="1"/>
              <a:t>193</a:t>
            </a:fld>
            <a:endParaRPr lang="en-US" smtClean="0">
              <a:solidFill>
                <a:srgbClr val="898989"/>
              </a:solidFill>
              <a:latin typeface="Calibri" pitchFamily="34" charset="0"/>
            </a:endParaRPr>
          </a:p>
        </p:txBody>
      </p:sp>
      <p:sp>
        <p:nvSpPr>
          <p:cNvPr id="8602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D1001801 - S1001224</a:t>
            </a:r>
          </a:p>
        </p:txBody>
      </p:sp>
      <p:grpSp>
        <p:nvGrpSpPr>
          <p:cNvPr id="86021" name="Group 230"/>
          <p:cNvGrpSpPr>
            <a:grpSpLocks/>
          </p:cNvGrpSpPr>
          <p:nvPr/>
        </p:nvGrpSpPr>
        <p:grpSpPr bwMode="auto">
          <a:xfrm>
            <a:off x="1800225" y="779463"/>
            <a:ext cx="5894388" cy="223837"/>
            <a:chOff x="-637082" y="5770953"/>
            <a:chExt cx="5893443" cy="224189"/>
          </a:xfrm>
        </p:grpSpPr>
        <p:grpSp>
          <p:nvGrpSpPr>
            <p:cNvPr id="86067" name="Group 195"/>
            <p:cNvGrpSpPr>
              <a:grpSpLocks/>
            </p:cNvGrpSpPr>
            <p:nvPr/>
          </p:nvGrpSpPr>
          <p:grpSpPr bwMode="auto">
            <a:xfrm>
              <a:off x="-637082" y="5770953"/>
              <a:ext cx="3266109" cy="221314"/>
              <a:chOff x="-637082" y="5788205"/>
              <a:chExt cx="3266109" cy="221314"/>
            </a:xfrm>
          </p:grpSpPr>
          <p:grpSp>
            <p:nvGrpSpPr>
              <p:cNvPr id="86073" name="Group 194"/>
              <p:cNvGrpSpPr>
                <a:grpSpLocks/>
              </p:cNvGrpSpPr>
              <p:nvPr/>
            </p:nvGrpSpPr>
            <p:grpSpPr bwMode="auto">
              <a:xfrm>
                <a:off x="-637082" y="5788205"/>
                <a:ext cx="3266109" cy="215668"/>
                <a:chOff x="-637082" y="5788205"/>
                <a:chExt cx="3266109" cy="215668"/>
              </a:xfrm>
            </p:grpSpPr>
            <p:pic>
              <p:nvPicPr>
                <p:cNvPr id="8607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7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dirty="0">
                      <a:latin typeface="Comic Sans MS" pitchFamily="66" charset="0"/>
                    </a:rPr>
                    <a:t>DBB Anti-Image Chassis</a:t>
                  </a:r>
                  <a:endParaRPr lang="en-US" sz="800" b="1" dirty="0">
                    <a:latin typeface="Comic Sans MS" pitchFamily="66" charset="0"/>
                  </a:endParaRPr>
                </a:p>
              </p:txBody>
            </p:sp>
          </p:grpSp>
          <p:sp>
            <p:nvSpPr>
              <p:cNvPr id="8607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D1001801</a:t>
                </a:r>
                <a:endParaRPr lang="en-US" sz="800" b="1">
                  <a:latin typeface="Comic Sans MS" pitchFamily="66" charset="0"/>
                </a:endParaRPr>
              </a:p>
            </p:txBody>
          </p:sp>
        </p:grpSp>
        <p:grpSp>
          <p:nvGrpSpPr>
            <p:cNvPr id="86068" name="Group 192"/>
            <p:cNvGrpSpPr>
              <a:grpSpLocks/>
            </p:cNvGrpSpPr>
            <p:nvPr/>
          </p:nvGrpSpPr>
          <p:grpSpPr bwMode="auto">
            <a:xfrm>
              <a:off x="2841236" y="5773948"/>
              <a:ext cx="2415125" cy="221194"/>
              <a:chOff x="2841236" y="5773948"/>
              <a:chExt cx="2415125" cy="221194"/>
            </a:xfrm>
          </p:grpSpPr>
          <p:sp>
            <p:nvSpPr>
              <p:cNvPr id="8606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6070" name="Group 191"/>
              <p:cNvGrpSpPr>
                <a:grpSpLocks/>
              </p:cNvGrpSpPr>
              <p:nvPr/>
            </p:nvGrpSpPr>
            <p:grpSpPr bwMode="auto">
              <a:xfrm>
                <a:off x="2841236" y="5779698"/>
                <a:ext cx="1280160" cy="215444"/>
                <a:chOff x="2841236" y="5779698"/>
                <a:chExt cx="1280160" cy="215444"/>
              </a:xfrm>
            </p:grpSpPr>
            <p:pic>
              <p:nvPicPr>
                <p:cNvPr id="860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7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S1001224</a:t>
                  </a:r>
                  <a:endParaRPr lang="en-US" sz="800" b="1">
                    <a:latin typeface="Comic Sans MS" pitchFamily="66" charset="0"/>
                  </a:endParaRPr>
                </a:p>
              </p:txBody>
            </p:sp>
          </p:grpSp>
        </p:grpSp>
      </p:grpSp>
      <p:grpSp>
        <p:nvGrpSpPr>
          <p:cNvPr id="86022" name="Group 30"/>
          <p:cNvGrpSpPr>
            <a:grpSpLocks/>
          </p:cNvGrpSpPr>
          <p:nvPr/>
        </p:nvGrpSpPr>
        <p:grpSpPr bwMode="auto">
          <a:xfrm>
            <a:off x="1030288" y="4449763"/>
            <a:ext cx="7669212" cy="604837"/>
            <a:chOff x="1030950" y="4450544"/>
            <a:chExt cx="7667920" cy="604003"/>
          </a:xfrm>
        </p:grpSpPr>
        <p:pic>
          <p:nvPicPr>
            <p:cNvPr id="8606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6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S1001224</a:t>
              </a:r>
              <a:endParaRPr lang="en-US" sz="800" b="1" dirty="0">
                <a:latin typeface="Comic Sans MS" pitchFamily="66" charset="0"/>
              </a:endParaRPr>
            </a:p>
          </p:txBody>
        </p:sp>
        <p:sp>
          <p:nvSpPr>
            <p:cNvPr id="8606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602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8602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6025" name="Group 77"/>
          <p:cNvGrpSpPr>
            <a:grpSpLocks/>
          </p:cNvGrpSpPr>
          <p:nvPr/>
        </p:nvGrpSpPr>
        <p:grpSpPr bwMode="auto">
          <a:xfrm>
            <a:off x="4530725" y="5138738"/>
            <a:ext cx="2097088" cy="385762"/>
            <a:chOff x="4817531" y="5500252"/>
            <a:chExt cx="2095309" cy="386196"/>
          </a:xfrm>
        </p:grpSpPr>
        <p:pic>
          <p:nvPicPr>
            <p:cNvPr id="86061"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62" name="TextBox 353"/>
            <p:cNvSpPr txBox="1">
              <a:spLocks noChangeArrowheads="1"/>
            </p:cNvSpPr>
            <p:nvPr/>
          </p:nvSpPr>
          <p:spPr bwMode="auto">
            <a:xfrm>
              <a:off x="4817531" y="5655601"/>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l1psl0 Slot P8</a:t>
              </a:r>
              <a:endParaRPr lang="en-US" sz="800" b="1" dirty="0">
                <a:latin typeface="Comic Sans MS" pitchFamily="66" charset="0"/>
              </a:endParaRPr>
            </a:p>
          </p:txBody>
        </p:sp>
        <p:sp>
          <p:nvSpPr>
            <p:cNvPr id="86063" name="Rectangle 80"/>
            <p:cNvSpPr>
              <a:spLocks noChangeArrowheads="1"/>
            </p:cNvSpPr>
            <p:nvPr/>
          </p:nvSpPr>
          <p:spPr bwMode="auto">
            <a:xfrm>
              <a:off x="5774977" y="5500252"/>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86026" name="Group 81"/>
          <p:cNvGrpSpPr>
            <a:grpSpLocks/>
          </p:cNvGrpSpPr>
          <p:nvPr/>
        </p:nvGrpSpPr>
        <p:grpSpPr bwMode="auto">
          <a:xfrm>
            <a:off x="1365250" y="4514850"/>
            <a:ext cx="1177925" cy="455613"/>
            <a:chOff x="1365250" y="4514850"/>
            <a:chExt cx="1177925" cy="455674"/>
          </a:xfrm>
        </p:grpSpPr>
        <p:grpSp>
          <p:nvGrpSpPr>
            <p:cNvPr id="86052" name="Group 129"/>
            <p:cNvGrpSpPr>
              <a:grpSpLocks/>
            </p:cNvGrpSpPr>
            <p:nvPr/>
          </p:nvGrpSpPr>
          <p:grpSpPr bwMode="auto">
            <a:xfrm>
              <a:off x="1943112" y="4514850"/>
              <a:ext cx="600064" cy="455674"/>
              <a:chOff x="638192" y="4075174"/>
              <a:chExt cx="940352" cy="657225"/>
            </a:xfrm>
          </p:grpSpPr>
          <p:grpSp>
            <p:nvGrpSpPr>
              <p:cNvPr id="86055" name="Group 27"/>
              <p:cNvGrpSpPr>
                <a:grpSpLocks/>
              </p:cNvGrpSpPr>
              <p:nvPr/>
            </p:nvGrpSpPr>
            <p:grpSpPr bwMode="auto">
              <a:xfrm>
                <a:off x="638192" y="4162422"/>
                <a:ext cx="228602" cy="517524"/>
                <a:chOff x="2743200" y="4387215"/>
                <a:chExt cx="312420" cy="750570"/>
              </a:xfrm>
            </p:grpSpPr>
            <p:pic>
              <p:nvPicPr>
                <p:cNvPr id="8605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9"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60"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6056"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6053"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4"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602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D1001801</a:t>
            </a:r>
            <a:endParaRPr lang="en-US" sz="800" b="1" dirty="0">
              <a:latin typeface="Comic Sans MS" pitchFamily="66" charset="0"/>
            </a:endParaRPr>
          </a:p>
        </p:txBody>
      </p:sp>
      <p:sp>
        <p:nvSpPr>
          <p:cNvPr id="86028"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sp>
        <p:nvSpPr>
          <p:cNvPr id="86029" name="TextBox 358"/>
          <p:cNvSpPr txBox="1">
            <a:spLocks noChangeArrowheads="1"/>
          </p:cNvSpPr>
          <p:nvPr/>
        </p:nvSpPr>
        <p:spPr bwMode="auto">
          <a:xfrm>
            <a:off x="2532063" y="1031875"/>
            <a:ext cx="3949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a:latin typeface="Comic Sans MS" pitchFamily="66" charset="0"/>
              </a:rPr>
              <a:t>AI Module aLIGO PSL DBB Assembly Drawing </a:t>
            </a:r>
            <a:r>
              <a:rPr lang="en-US" sz="800" b="1">
                <a:latin typeface="Comic Sans MS" pitchFamily="66" charset="0"/>
                <a:hlinkClick r:id="rId15"/>
              </a:rPr>
              <a:t>D1002103</a:t>
            </a:r>
            <a:endParaRPr lang="en-US" sz="800" b="1">
              <a:latin typeface="Comic Sans MS" pitchFamily="66" charset="0"/>
            </a:endParaRPr>
          </a:p>
        </p:txBody>
      </p:sp>
      <p:grpSp>
        <p:nvGrpSpPr>
          <p:cNvPr id="86030" name="Group 62"/>
          <p:cNvGrpSpPr>
            <a:grpSpLocks/>
          </p:cNvGrpSpPr>
          <p:nvPr/>
        </p:nvGrpSpPr>
        <p:grpSpPr bwMode="auto">
          <a:xfrm>
            <a:off x="1023938" y="2108200"/>
            <a:ext cx="6400800" cy="1349375"/>
            <a:chOff x="1023938" y="2108200"/>
            <a:chExt cx="6401080" cy="1349461"/>
          </a:xfrm>
        </p:grpSpPr>
        <p:grpSp>
          <p:nvGrpSpPr>
            <p:cNvPr id="86032" name="Group 60"/>
            <p:cNvGrpSpPr>
              <a:grpSpLocks/>
            </p:cNvGrpSpPr>
            <p:nvPr/>
          </p:nvGrpSpPr>
          <p:grpSpPr bwMode="auto">
            <a:xfrm>
              <a:off x="1023938" y="2108200"/>
              <a:ext cx="6401080" cy="603242"/>
              <a:chOff x="1023938" y="2108200"/>
              <a:chExt cx="6401080" cy="603242"/>
            </a:xfrm>
          </p:grpSpPr>
          <p:pic>
            <p:nvPicPr>
              <p:cNvPr id="8604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43" name="Rectangle 145"/>
              <p:cNvSpPr>
                <a:spLocks noChangeArrowheads="1"/>
              </p:cNvSpPr>
              <p:nvPr/>
            </p:nvSpPr>
            <p:spPr bwMode="auto">
              <a:xfrm>
                <a:off x="3115269" y="2141568"/>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sp>
            <p:nvSpPr>
              <p:cNvPr id="86044" name="Rectangle 145"/>
              <p:cNvSpPr>
                <a:spLocks noChangeArrowheads="1"/>
              </p:cNvSpPr>
              <p:nvPr/>
            </p:nvSpPr>
            <p:spPr bwMode="auto">
              <a:xfrm>
                <a:off x="4561883" y="2138393"/>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pic>
            <p:nvPicPr>
              <p:cNvPr id="86045"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129788" y="2299983"/>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46"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601565" y="2301911"/>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047" name="TextBox 353"/>
              <p:cNvSpPr txBox="1">
                <a:spLocks noChangeArrowheads="1"/>
              </p:cNvSpPr>
              <p:nvPr/>
            </p:nvSpPr>
            <p:spPr bwMode="auto">
              <a:xfrm>
                <a:off x="4280233" y="2484255"/>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aLIGO PSL DBB</a:t>
                </a:r>
              </a:p>
            </p:txBody>
          </p:sp>
          <p:sp>
            <p:nvSpPr>
              <p:cNvPr id="86048" name="TextBox 353"/>
              <p:cNvSpPr txBox="1">
                <a:spLocks noChangeArrowheads="1"/>
              </p:cNvSpPr>
              <p:nvPr/>
            </p:nvSpPr>
            <p:spPr bwMode="auto">
              <a:xfrm>
                <a:off x="6226522" y="2474613"/>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D1001801</a:t>
                </a:r>
              </a:p>
            </p:txBody>
          </p:sp>
          <p:sp>
            <p:nvSpPr>
              <p:cNvPr id="86049" name="TextBox 353"/>
              <p:cNvSpPr txBox="1">
                <a:spLocks noChangeArrowheads="1"/>
              </p:cNvSpPr>
              <p:nvPr/>
            </p:nvSpPr>
            <p:spPr bwMode="auto">
              <a:xfrm>
                <a:off x="5474241" y="2474614"/>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AI Module</a:t>
                </a:r>
              </a:p>
            </p:txBody>
          </p:sp>
          <p:pic>
            <p:nvPicPr>
              <p:cNvPr id="860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43657" y="2364625"/>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05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42338" y="2366549"/>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033" name="Group 61"/>
            <p:cNvGrpSpPr>
              <a:grpSpLocks/>
            </p:cNvGrpSpPr>
            <p:nvPr/>
          </p:nvGrpSpPr>
          <p:grpSpPr bwMode="auto">
            <a:xfrm>
              <a:off x="2396777" y="2832354"/>
              <a:ext cx="3119830" cy="625307"/>
              <a:chOff x="2396777" y="2832354"/>
              <a:chExt cx="3119830" cy="625307"/>
            </a:xfrm>
          </p:grpSpPr>
          <p:grpSp>
            <p:nvGrpSpPr>
              <p:cNvPr id="86034" name="Group 76"/>
              <p:cNvGrpSpPr>
                <a:grpSpLocks/>
              </p:cNvGrpSpPr>
              <p:nvPr/>
            </p:nvGrpSpPr>
            <p:grpSpPr bwMode="auto">
              <a:xfrm>
                <a:off x="2396777" y="2983583"/>
                <a:ext cx="1596198" cy="217607"/>
                <a:chOff x="2153844" y="2879442"/>
                <a:chExt cx="1596354" cy="217694"/>
              </a:xfrm>
            </p:grpSpPr>
            <p:sp>
              <p:nvSpPr>
                <p:cNvPr id="86040" name="Rectangle 39"/>
                <p:cNvSpPr>
                  <a:spLocks noChangeArrowheads="1"/>
                </p:cNvSpPr>
                <p:nvPr/>
              </p:nvSpPr>
              <p:spPr bwMode="auto">
                <a:xfrm>
                  <a:off x="2153844" y="2881606"/>
                  <a:ext cx="795489"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AI 1-8</a:t>
                  </a:r>
                </a:p>
              </p:txBody>
            </p:sp>
            <p:pic>
              <p:nvPicPr>
                <p:cNvPr id="86041"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6035" name="Group 78"/>
              <p:cNvGrpSpPr>
                <a:grpSpLocks/>
              </p:cNvGrpSpPr>
              <p:nvPr/>
            </p:nvGrpSpPr>
            <p:grpSpPr bwMode="auto">
              <a:xfrm>
                <a:off x="3829176" y="3240054"/>
                <a:ext cx="1658714" cy="217607"/>
                <a:chOff x="2091321" y="2879442"/>
                <a:chExt cx="1658877" cy="217694"/>
              </a:xfrm>
            </p:grpSpPr>
            <p:sp>
              <p:nvSpPr>
                <p:cNvPr id="86038" name="Rectangle 39"/>
                <p:cNvSpPr>
                  <a:spLocks noChangeArrowheads="1"/>
                </p:cNvSpPr>
                <p:nvPr/>
              </p:nvSpPr>
              <p:spPr bwMode="auto">
                <a:xfrm>
                  <a:off x="2091321" y="2881606"/>
                  <a:ext cx="858011"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DBB AI 9-16</a:t>
                  </a:r>
                </a:p>
              </p:txBody>
            </p:sp>
            <p:pic>
              <p:nvPicPr>
                <p:cNvPr id="86039"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6036" name="Rectangle 145"/>
              <p:cNvSpPr>
                <a:spLocks noChangeArrowheads="1"/>
              </p:cNvSpPr>
              <p:nvPr/>
            </p:nvSpPr>
            <p:spPr bwMode="auto">
              <a:xfrm>
                <a:off x="4569005" y="3094099"/>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86037" name="Rectangle 145"/>
              <p:cNvSpPr>
                <a:spLocks noChangeArrowheads="1"/>
              </p:cNvSpPr>
              <p:nvPr/>
            </p:nvSpPr>
            <p:spPr bwMode="auto">
              <a:xfrm>
                <a:off x="3113844" y="2832354"/>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grpSp>
      </p:grpSp>
      <p:sp>
        <p:nvSpPr>
          <p:cNvPr id="86031"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8" action="ppaction://hlinksldjump"/>
              </a:rPr>
              <a:t>&lt;&lt; L1-PSL-C1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704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E775BBB-A34F-4EB2-BFC5-8952E60B9F61}" type="slidenum">
              <a:rPr lang="en-US" smtClean="0">
                <a:solidFill>
                  <a:srgbClr val="898989"/>
                </a:solidFill>
                <a:latin typeface="Calibri" pitchFamily="34" charset="0"/>
              </a:rPr>
              <a:pPr eaLnBrk="1" hangingPunct="1"/>
              <a:t>194</a:t>
            </a:fld>
            <a:endParaRPr lang="en-US" smtClean="0">
              <a:solidFill>
                <a:srgbClr val="898989"/>
              </a:solidFill>
              <a:latin typeface="Calibri" pitchFamily="34" charset="0"/>
            </a:endParaRPr>
          </a:p>
        </p:txBody>
      </p:sp>
      <p:sp>
        <p:nvSpPr>
          <p:cNvPr id="87044" name="Title 118"/>
          <p:cNvSpPr>
            <a:spLocks noGrp="1"/>
          </p:cNvSpPr>
          <p:nvPr>
            <p:ph type="title"/>
          </p:nvPr>
        </p:nvSpPr>
        <p:spPr>
          <a:xfrm>
            <a:off x="1725613" y="0"/>
            <a:ext cx="6961187" cy="681038"/>
          </a:xfrm>
        </p:spPr>
        <p:txBody>
          <a:bodyPr/>
          <a:lstStyle/>
          <a:p>
            <a:r>
              <a:rPr lang="en-US" dirty="0" smtClean="0">
                <a:ea typeface="ＭＳ Ｐゴシック" pitchFamily="34" charset="-128"/>
              </a:rPr>
              <a:t>l1psl0 - D1001715 - S1001134</a:t>
            </a:r>
          </a:p>
        </p:txBody>
      </p:sp>
      <p:grpSp>
        <p:nvGrpSpPr>
          <p:cNvPr id="87045" name="Group 307"/>
          <p:cNvGrpSpPr>
            <a:grpSpLocks/>
          </p:cNvGrpSpPr>
          <p:nvPr/>
        </p:nvGrpSpPr>
        <p:grpSpPr bwMode="auto">
          <a:xfrm>
            <a:off x="234950" y="747713"/>
            <a:ext cx="8831263" cy="5843587"/>
            <a:chOff x="234703" y="747669"/>
            <a:chExt cx="8832132" cy="5843504"/>
          </a:xfrm>
        </p:grpSpPr>
        <p:grpSp>
          <p:nvGrpSpPr>
            <p:cNvPr id="87048" name="Group 144"/>
            <p:cNvGrpSpPr>
              <a:grpSpLocks/>
            </p:cNvGrpSpPr>
            <p:nvPr/>
          </p:nvGrpSpPr>
          <p:grpSpPr bwMode="auto">
            <a:xfrm>
              <a:off x="234703" y="747669"/>
              <a:ext cx="8832132" cy="5843504"/>
              <a:chOff x="234950" y="749909"/>
              <a:chExt cx="8832132" cy="5843504"/>
            </a:xfrm>
          </p:grpSpPr>
          <p:grpSp>
            <p:nvGrpSpPr>
              <p:cNvPr id="87063" name="Group 359"/>
              <p:cNvGrpSpPr>
                <a:grpSpLocks/>
              </p:cNvGrpSpPr>
              <p:nvPr/>
            </p:nvGrpSpPr>
            <p:grpSpPr bwMode="auto">
              <a:xfrm>
                <a:off x="1833060" y="749909"/>
                <a:ext cx="5930897" cy="458787"/>
                <a:chOff x="-469488" y="6101482"/>
                <a:chExt cx="5930017" cy="457947"/>
              </a:xfrm>
            </p:grpSpPr>
            <p:grpSp>
              <p:nvGrpSpPr>
                <p:cNvPr id="87199" name="Group 220"/>
                <p:cNvGrpSpPr>
                  <a:grpSpLocks/>
                </p:cNvGrpSpPr>
                <p:nvPr/>
              </p:nvGrpSpPr>
              <p:grpSpPr bwMode="auto">
                <a:xfrm>
                  <a:off x="-469488" y="6101482"/>
                  <a:ext cx="3294047" cy="452196"/>
                  <a:chOff x="-469488" y="6110108"/>
                  <a:chExt cx="3294047" cy="452196"/>
                </a:xfrm>
              </p:grpSpPr>
              <p:pic>
                <p:nvPicPr>
                  <p:cNvPr id="8720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87205"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l1psl0 I/O Extension Chassis</a:t>
                    </a:r>
                  </a:p>
                </p:txBody>
              </p:sp>
              <p:sp>
                <p:nvSpPr>
                  <p:cNvPr id="87206"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87200" name="Group 221"/>
                <p:cNvGrpSpPr>
                  <a:grpSpLocks/>
                </p:cNvGrpSpPr>
                <p:nvPr/>
              </p:nvGrpSpPr>
              <p:grpSpPr bwMode="auto">
                <a:xfrm>
                  <a:off x="3042258" y="6107233"/>
                  <a:ext cx="2418271" cy="452196"/>
                  <a:chOff x="3042258" y="6107233"/>
                  <a:chExt cx="2418271" cy="452196"/>
                </a:xfrm>
              </p:grpSpPr>
              <p:pic>
                <p:nvPicPr>
                  <p:cNvPr id="8720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87202"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ction="ppaction://hlinksldjump"/>
                      </a:rPr>
                      <a:t>24 VDC</a:t>
                    </a:r>
                    <a:endParaRPr lang="en-US" sz="800" b="1" dirty="0">
                      <a:latin typeface="Comic Sans MS" pitchFamily="66" charset="0"/>
                    </a:endParaRPr>
                  </a:p>
                </p:txBody>
              </p:sp>
              <p:sp>
                <p:nvSpPr>
                  <p:cNvPr id="87203"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S1001134</a:t>
                    </a:r>
                    <a:endParaRPr lang="en-US" sz="800" b="1">
                      <a:solidFill>
                        <a:schemeClr val="bg1"/>
                      </a:solidFill>
                      <a:latin typeface="Comic Sans MS" pitchFamily="66" charset="0"/>
                    </a:endParaRPr>
                  </a:p>
                </p:txBody>
              </p:sp>
            </p:grpSp>
          </p:grpSp>
          <p:grpSp>
            <p:nvGrpSpPr>
              <p:cNvPr id="87064" name="Group 70"/>
              <p:cNvGrpSpPr>
                <a:grpSpLocks/>
              </p:cNvGrpSpPr>
              <p:nvPr/>
            </p:nvGrpSpPr>
            <p:grpSpPr bwMode="auto">
              <a:xfrm>
                <a:off x="234950" y="1212157"/>
                <a:ext cx="7659687" cy="2281931"/>
                <a:chOff x="234950" y="1212157"/>
                <a:chExt cx="7659687" cy="2281931"/>
              </a:xfrm>
            </p:grpSpPr>
            <p:grpSp>
              <p:nvGrpSpPr>
                <p:cNvPr id="87192" name="Group 60"/>
                <p:cNvGrpSpPr>
                  <a:grpSpLocks/>
                </p:cNvGrpSpPr>
                <p:nvPr/>
              </p:nvGrpSpPr>
              <p:grpSpPr bwMode="auto">
                <a:xfrm>
                  <a:off x="234950" y="1212157"/>
                  <a:ext cx="7659687" cy="2281931"/>
                  <a:chOff x="1025269" y="1269311"/>
                  <a:chExt cx="7659941" cy="2281413"/>
                </a:xfrm>
              </p:grpSpPr>
              <p:pic>
                <p:nvPicPr>
                  <p:cNvPr id="8719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87196" name="Group 26"/>
                  <p:cNvGrpSpPr>
                    <a:grpSpLocks/>
                  </p:cNvGrpSpPr>
                  <p:nvPr/>
                </p:nvGrpSpPr>
                <p:grpSpPr bwMode="auto">
                  <a:xfrm>
                    <a:off x="7421517" y="1269311"/>
                    <a:ext cx="1263693" cy="368091"/>
                    <a:chOff x="7420915" y="1268217"/>
                    <a:chExt cx="1263514" cy="368358"/>
                  </a:xfrm>
                </p:grpSpPr>
                <p:sp>
                  <p:nvSpPr>
                    <p:cNvPr id="87197"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87198"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76" name="Rectangle 275"/>
                <p:cNvSpPr/>
                <p:nvPr/>
              </p:nvSpPr>
              <p:spPr bwMode="auto">
                <a:xfrm>
                  <a:off x="790630" y="1810344"/>
                  <a:ext cx="1124061"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194"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87065" name="Group 294"/>
              <p:cNvGrpSpPr>
                <a:grpSpLocks/>
              </p:cNvGrpSpPr>
              <p:nvPr/>
            </p:nvGrpSpPr>
            <p:grpSpPr bwMode="auto">
              <a:xfrm>
                <a:off x="234950" y="3554877"/>
                <a:ext cx="8832132" cy="3038536"/>
                <a:chOff x="234950" y="3554877"/>
                <a:chExt cx="8832132" cy="3038536"/>
              </a:xfrm>
            </p:grpSpPr>
            <p:pic>
              <p:nvPicPr>
                <p:cNvPr id="8706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87067"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87068"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52" name="TextBox 353"/>
                <p:cNvSpPr txBox="1">
                  <a:spLocks noChangeArrowheads="1"/>
                </p:cNvSpPr>
                <p:nvPr/>
              </p:nvSpPr>
              <p:spPr bwMode="auto">
                <a:xfrm rot="5400000">
                  <a:off x="515197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153" name="TextBox 353"/>
                <p:cNvSpPr txBox="1">
                  <a:spLocks noChangeArrowheads="1"/>
                </p:cNvSpPr>
                <p:nvPr/>
              </p:nvSpPr>
              <p:spPr bwMode="auto">
                <a:xfrm rot="5400000">
                  <a:off x="5442520"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87071"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55" name="TextBox 353"/>
                <p:cNvSpPr txBox="1">
                  <a:spLocks noChangeArrowheads="1"/>
                </p:cNvSpPr>
                <p:nvPr/>
              </p:nvSpPr>
              <p:spPr bwMode="auto">
                <a:xfrm rot="5400000">
                  <a:off x="486143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87073"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87074"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87075"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87076"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87077"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87078"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87079"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87080"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87081" name="Group 71"/>
                <p:cNvGrpSpPr>
                  <a:grpSpLocks/>
                </p:cNvGrpSpPr>
                <p:nvPr/>
              </p:nvGrpSpPr>
              <p:grpSpPr bwMode="auto">
                <a:xfrm>
                  <a:off x="4685716" y="3595684"/>
                  <a:ext cx="215899" cy="1858574"/>
                  <a:chOff x="8442323" y="2253457"/>
                  <a:chExt cx="215474" cy="1857625"/>
                </a:xfrm>
              </p:grpSpPr>
              <p:grpSp>
                <p:nvGrpSpPr>
                  <p:cNvPr id="87188" name="Group 72"/>
                  <p:cNvGrpSpPr>
                    <a:grpSpLocks/>
                  </p:cNvGrpSpPr>
                  <p:nvPr/>
                </p:nvGrpSpPr>
                <p:grpSpPr bwMode="auto">
                  <a:xfrm>
                    <a:off x="8442323" y="2253457"/>
                    <a:ext cx="214313" cy="1836738"/>
                    <a:chOff x="6193857" y="1433230"/>
                    <a:chExt cx="215444" cy="1837022"/>
                  </a:xfrm>
                </p:grpSpPr>
                <p:pic>
                  <p:nvPicPr>
                    <p:cNvPr id="8719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91"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89"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2" name="Group 73"/>
                <p:cNvGrpSpPr>
                  <a:grpSpLocks/>
                </p:cNvGrpSpPr>
                <p:nvPr/>
              </p:nvGrpSpPr>
              <p:grpSpPr bwMode="auto">
                <a:xfrm>
                  <a:off x="3234870" y="3603430"/>
                  <a:ext cx="215897" cy="1858575"/>
                  <a:chOff x="8442325" y="2253456"/>
                  <a:chExt cx="215472" cy="1857626"/>
                </a:xfrm>
              </p:grpSpPr>
              <p:grpSp>
                <p:nvGrpSpPr>
                  <p:cNvPr id="87184" name="Group 72"/>
                  <p:cNvGrpSpPr>
                    <a:grpSpLocks/>
                  </p:cNvGrpSpPr>
                  <p:nvPr/>
                </p:nvGrpSpPr>
                <p:grpSpPr bwMode="auto">
                  <a:xfrm>
                    <a:off x="8442325" y="2253456"/>
                    <a:ext cx="214313" cy="1836738"/>
                    <a:chOff x="6193859" y="1433229"/>
                    <a:chExt cx="215444" cy="1837022"/>
                  </a:xfrm>
                </p:grpSpPr>
                <p:pic>
                  <p:nvPicPr>
                    <p:cNvPr id="8718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87"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85"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3" name="Group 99"/>
                <p:cNvGrpSpPr>
                  <a:grpSpLocks/>
                </p:cNvGrpSpPr>
                <p:nvPr/>
              </p:nvGrpSpPr>
              <p:grpSpPr bwMode="auto">
                <a:xfrm>
                  <a:off x="4100662" y="3595683"/>
                  <a:ext cx="233360" cy="1849052"/>
                  <a:chOff x="4100710" y="3595688"/>
                  <a:chExt cx="233363" cy="1849437"/>
                </a:xfrm>
              </p:grpSpPr>
              <p:grpSp>
                <p:nvGrpSpPr>
                  <p:cNvPr id="87178" name="Group 141"/>
                  <p:cNvGrpSpPr>
                    <a:grpSpLocks/>
                  </p:cNvGrpSpPr>
                  <p:nvPr/>
                </p:nvGrpSpPr>
                <p:grpSpPr bwMode="auto">
                  <a:xfrm>
                    <a:off x="4100710" y="3595688"/>
                    <a:ext cx="233363" cy="1849437"/>
                    <a:chOff x="7985153" y="2757488"/>
                    <a:chExt cx="233330" cy="1848894"/>
                  </a:xfrm>
                </p:grpSpPr>
                <p:grpSp>
                  <p:nvGrpSpPr>
                    <p:cNvPr id="87180" name="Group 70"/>
                    <p:cNvGrpSpPr>
                      <a:grpSpLocks/>
                    </p:cNvGrpSpPr>
                    <p:nvPr/>
                  </p:nvGrpSpPr>
                  <p:grpSpPr bwMode="auto">
                    <a:xfrm>
                      <a:off x="7988855" y="2757488"/>
                      <a:ext cx="229628" cy="1836737"/>
                      <a:chOff x="6178463" y="1433228"/>
                      <a:chExt cx="230840" cy="1837026"/>
                    </a:xfrm>
                  </p:grpSpPr>
                  <p:sp>
                    <p:nvSpPr>
                      <p:cNvPr id="87182"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8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81"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7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4" name="Group 100"/>
                <p:cNvGrpSpPr>
                  <a:grpSpLocks/>
                </p:cNvGrpSpPr>
                <p:nvPr/>
              </p:nvGrpSpPr>
              <p:grpSpPr bwMode="auto">
                <a:xfrm>
                  <a:off x="4973716" y="3600848"/>
                  <a:ext cx="233360" cy="1849052"/>
                  <a:chOff x="4100710" y="3595688"/>
                  <a:chExt cx="233363" cy="1849437"/>
                </a:xfrm>
              </p:grpSpPr>
              <p:grpSp>
                <p:nvGrpSpPr>
                  <p:cNvPr id="87172" name="Group 72"/>
                  <p:cNvGrpSpPr>
                    <a:grpSpLocks/>
                  </p:cNvGrpSpPr>
                  <p:nvPr/>
                </p:nvGrpSpPr>
                <p:grpSpPr bwMode="auto">
                  <a:xfrm>
                    <a:off x="4100710" y="3595688"/>
                    <a:ext cx="233363" cy="1849437"/>
                    <a:chOff x="7985153" y="2757488"/>
                    <a:chExt cx="233330" cy="1848894"/>
                  </a:xfrm>
                </p:grpSpPr>
                <p:grpSp>
                  <p:nvGrpSpPr>
                    <p:cNvPr id="87174" name="Group 70"/>
                    <p:cNvGrpSpPr>
                      <a:grpSpLocks/>
                    </p:cNvGrpSpPr>
                    <p:nvPr/>
                  </p:nvGrpSpPr>
                  <p:grpSpPr bwMode="auto">
                    <a:xfrm>
                      <a:off x="7988855" y="2757488"/>
                      <a:ext cx="229628" cy="1836737"/>
                      <a:chOff x="6178463" y="1433228"/>
                      <a:chExt cx="230840" cy="1837026"/>
                    </a:xfrm>
                  </p:grpSpPr>
                  <p:sp>
                    <p:nvSpPr>
                      <p:cNvPr id="87176"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7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75"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7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5" name="Group 107"/>
                <p:cNvGrpSpPr>
                  <a:grpSpLocks/>
                </p:cNvGrpSpPr>
                <p:nvPr/>
              </p:nvGrpSpPr>
              <p:grpSpPr bwMode="auto">
                <a:xfrm>
                  <a:off x="4392544" y="3600848"/>
                  <a:ext cx="233360" cy="1849052"/>
                  <a:chOff x="4100710" y="3595688"/>
                  <a:chExt cx="233363" cy="1849437"/>
                </a:xfrm>
              </p:grpSpPr>
              <p:grpSp>
                <p:nvGrpSpPr>
                  <p:cNvPr id="87166" name="Group 72"/>
                  <p:cNvGrpSpPr>
                    <a:grpSpLocks/>
                  </p:cNvGrpSpPr>
                  <p:nvPr/>
                </p:nvGrpSpPr>
                <p:grpSpPr bwMode="auto">
                  <a:xfrm>
                    <a:off x="4100710" y="3595688"/>
                    <a:ext cx="233363" cy="1849437"/>
                    <a:chOff x="7985153" y="2757488"/>
                    <a:chExt cx="233330" cy="1848894"/>
                  </a:xfrm>
                </p:grpSpPr>
                <p:grpSp>
                  <p:nvGrpSpPr>
                    <p:cNvPr id="87168" name="Group 70"/>
                    <p:cNvGrpSpPr>
                      <a:grpSpLocks/>
                    </p:cNvGrpSpPr>
                    <p:nvPr/>
                  </p:nvGrpSpPr>
                  <p:grpSpPr bwMode="auto">
                    <a:xfrm>
                      <a:off x="7988855" y="2757488"/>
                      <a:ext cx="229628" cy="1836737"/>
                      <a:chOff x="6178463" y="1433228"/>
                      <a:chExt cx="230840" cy="1837026"/>
                    </a:xfrm>
                  </p:grpSpPr>
                  <p:sp>
                    <p:nvSpPr>
                      <p:cNvPr id="87170"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7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69"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6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6" name="Group 114"/>
                <p:cNvGrpSpPr>
                  <a:grpSpLocks/>
                </p:cNvGrpSpPr>
                <p:nvPr/>
              </p:nvGrpSpPr>
              <p:grpSpPr bwMode="auto">
                <a:xfrm>
                  <a:off x="3811365" y="3600848"/>
                  <a:ext cx="233360" cy="1849052"/>
                  <a:chOff x="4100710" y="3595688"/>
                  <a:chExt cx="233363" cy="1849437"/>
                </a:xfrm>
              </p:grpSpPr>
              <p:grpSp>
                <p:nvGrpSpPr>
                  <p:cNvPr id="87160" name="Group 72"/>
                  <p:cNvGrpSpPr>
                    <a:grpSpLocks/>
                  </p:cNvGrpSpPr>
                  <p:nvPr/>
                </p:nvGrpSpPr>
                <p:grpSpPr bwMode="auto">
                  <a:xfrm>
                    <a:off x="4100710" y="3595688"/>
                    <a:ext cx="233363" cy="1849437"/>
                    <a:chOff x="7985153" y="2757488"/>
                    <a:chExt cx="233330" cy="1848894"/>
                  </a:xfrm>
                </p:grpSpPr>
                <p:grpSp>
                  <p:nvGrpSpPr>
                    <p:cNvPr id="87162" name="Group 70"/>
                    <p:cNvGrpSpPr>
                      <a:grpSpLocks/>
                    </p:cNvGrpSpPr>
                    <p:nvPr/>
                  </p:nvGrpSpPr>
                  <p:grpSpPr bwMode="auto">
                    <a:xfrm>
                      <a:off x="7988855" y="2757488"/>
                      <a:ext cx="229628" cy="1836737"/>
                      <a:chOff x="6178463" y="1433228"/>
                      <a:chExt cx="230840" cy="1837026"/>
                    </a:xfrm>
                  </p:grpSpPr>
                  <p:sp>
                    <p:nvSpPr>
                      <p:cNvPr id="87164"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8716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7163"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87161"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7087" name="Group 73"/>
                <p:cNvGrpSpPr>
                  <a:grpSpLocks/>
                </p:cNvGrpSpPr>
                <p:nvPr/>
              </p:nvGrpSpPr>
              <p:grpSpPr bwMode="auto">
                <a:xfrm>
                  <a:off x="3519000" y="3600851"/>
                  <a:ext cx="215897" cy="1858575"/>
                  <a:chOff x="8442325" y="2253456"/>
                  <a:chExt cx="215472" cy="1857626"/>
                </a:xfrm>
              </p:grpSpPr>
              <p:grpSp>
                <p:nvGrpSpPr>
                  <p:cNvPr id="87156" name="Group 72"/>
                  <p:cNvGrpSpPr>
                    <a:grpSpLocks/>
                  </p:cNvGrpSpPr>
                  <p:nvPr/>
                </p:nvGrpSpPr>
                <p:grpSpPr bwMode="auto">
                  <a:xfrm>
                    <a:off x="8442325" y="2253456"/>
                    <a:ext cx="214313" cy="1836738"/>
                    <a:chOff x="6193859" y="1433229"/>
                    <a:chExt cx="215444" cy="1837022"/>
                  </a:xfrm>
                </p:grpSpPr>
                <p:pic>
                  <p:nvPicPr>
                    <p:cNvPr id="8715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59"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57"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8" name="Group 73"/>
                <p:cNvGrpSpPr>
                  <a:grpSpLocks/>
                </p:cNvGrpSpPr>
                <p:nvPr/>
              </p:nvGrpSpPr>
              <p:grpSpPr bwMode="auto">
                <a:xfrm>
                  <a:off x="2937833" y="3593107"/>
                  <a:ext cx="215897" cy="1858577"/>
                  <a:chOff x="8442325" y="2253456"/>
                  <a:chExt cx="215472" cy="1857626"/>
                </a:xfrm>
              </p:grpSpPr>
              <p:grpSp>
                <p:nvGrpSpPr>
                  <p:cNvPr id="87152" name="Group 72"/>
                  <p:cNvGrpSpPr>
                    <a:grpSpLocks/>
                  </p:cNvGrpSpPr>
                  <p:nvPr/>
                </p:nvGrpSpPr>
                <p:grpSpPr bwMode="auto">
                  <a:xfrm>
                    <a:off x="8442325" y="2253456"/>
                    <a:ext cx="214313" cy="1836738"/>
                    <a:chOff x="6193859" y="1433229"/>
                    <a:chExt cx="215444" cy="1837022"/>
                  </a:xfrm>
                </p:grpSpPr>
                <p:pic>
                  <p:nvPicPr>
                    <p:cNvPr id="8715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55"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8715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87089" name="Group 133"/>
                <p:cNvGrpSpPr>
                  <a:grpSpLocks/>
                </p:cNvGrpSpPr>
                <p:nvPr/>
              </p:nvGrpSpPr>
              <p:grpSpPr bwMode="auto">
                <a:xfrm>
                  <a:off x="555625" y="3859212"/>
                  <a:ext cx="1443038" cy="1812925"/>
                  <a:chOff x="501360" y="3783323"/>
                  <a:chExt cx="1123399" cy="1143003"/>
                </a:xfrm>
              </p:grpSpPr>
              <p:sp>
                <p:nvSpPr>
                  <p:cNvPr id="233" name="Rectangle 232"/>
                  <p:cNvSpPr/>
                  <p:nvPr/>
                </p:nvSpPr>
                <p:spPr bwMode="auto">
                  <a:xfrm>
                    <a:off x="501385" y="3783679"/>
                    <a:ext cx="1123510"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151"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24 VDC</a:t>
                    </a:r>
                    <a:endParaRPr lang="en-US" sz="800" b="1" dirty="0">
                      <a:latin typeface="Comic Sans MS" pitchFamily="66" charset="0"/>
                    </a:endParaRPr>
                  </a:p>
                </p:txBody>
              </p:sp>
            </p:grpSp>
            <p:grpSp>
              <p:nvGrpSpPr>
                <p:cNvPr id="87090" name="Group 26"/>
                <p:cNvGrpSpPr>
                  <a:grpSpLocks/>
                </p:cNvGrpSpPr>
                <p:nvPr/>
              </p:nvGrpSpPr>
              <p:grpSpPr bwMode="auto">
                <a:xfrm>
                  <a:off x="6622358" y="3554877"/>
                  <a:ext cx="1272188" cy="342709"/>
                  <a:chOff x="7412367" y="1267773"/>
                  <a:chExt cx="1272066" cy="342946"/>
                </a:xfrm>
              </p:grpSpPr>
              <p:sp>
                <p:nvSpPr>
                  <p:cNvPr id="87148"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rPr>
                      <a:t>S1001134</a:t>
                    </a:r>
                    <a:endParaRPr lang="en-US" sz="800" b="1">
                      <a:latin typeface="Comic Sans MS" pitchFamily="66" charset="0"/>
                    </a:endParaRPr>
                  </a:p>
                </p:txBody>
              </p:sp>
              <p:sp>
                <p:nvSpPr>
                  <p:cNvPr id="87149"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87091" name="Group 151"/>
                <p:cNvGrpSpPr>
                  <a:grpSpLocks/>
                </p:cNvGrpSpPr>
                <p:nvPr/>
              </p:nvGrpSpPr>
              <p:grpSpPr bwMode="auto">
                <a:xfrm>
                  <a:off x="6520489" y="3870510"/>
                  <a:ext cx="2546593" cy="2722903"/>
                  <a:chOff x="6537581" y="3930332"/>
                  <a:chExt cx="2546593" cy="2722903"/>
                </a:xfrm>
              </p:grpSpPr>
              <p:grpSp>
                <p:nvGrpSpPr>
                  <p:cNvPr id="87092" name="Group 77"/>
                  <p:cNvGrpSpPr>
                    <a:grpSpLocks/>
                  </p:cNvGrpSpPr>
                  <p:nvPr/>
                </p:nvGrpSpPr>
                <p:grpSpPr bwMode="auto">
                  <a:xfrm>
                    <a:off x="6659902" y="3930332"/>
                    <a:ext cx="2412866" cy="222946"/>
                    <a:chOff x="5388330" y="5700074"/>
                    <a:chExt cx="2411543" cy="224521"/>
                  </a:xfrm>
                </p:grpSpPr>
                <p:pic>
                  <p:nvPicPr>
                    <p:cNvPr id="87145"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46"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47"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87093" name="Group 77"/>
                  <p:cNvGrpSpPr>
                    <a:grpSpLocks/>
                  </p:cNvGrpSpPr>
                  <p:nvPr/>
                </p:nvGrpSpPr>
                <p:grpSpPr bwMode="auto">
                  <a:xfrm>
                    <a:off x="6593115" y="4126888"/>
                    <a:ext cx="2488203" cy="222936"/>
                    <a:chOff x="5313031" y="5665686"/>
                    <a:chExt cx="2486842" cy="224513"/>
                  </a:xfrm>
                </p:grpSpPr>
                <p:pic>
                  <p:nvPicPr>
                    <p:cNvPr id="87142"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4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87094" name="Group 77"/>
                  <p:cNvGrpSpPr>
                    <a:grpSpLocks/>
                  </p:cNvGrpSpPr>
                  <p:nvPr/>
                </p:nvGrpSpPr>
                <p:grpSpPr bwMode="auto">
                  <a:xfrm>
                    <a:off x="6594543" y="4316328"/>
                    <a:ext cx="2488203" cy="222936"/>
                    <a:chOff x="5313031" y="5665686"/>
                    <a:chExt cx="2486842" cy="224513"/>
                  </a:xfrm>
                </p:grpSpPr>
                <p:pic>
                  <p:nvPicPr>
                    <p:cNvPr id="8713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4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87095" name="Group 77"/>
                  <p:cNvGrpSpPr>
                    <a:grpSpLocks/>
                  </p:cNvGrpSpPr>
                  <p:nvPr/>
                </p:nvGrpSpPr>
                <p:grpSpPr bwMode="auto">
                  <a:xfrm>
                    <a:off x="6595973" y="4505768"/>
                    <a:ext cx="2488201" cy="222936"/>
                    <a:chOff x="5313033" y="5665686"/>
                    <a:chExt cx="2486840" cy="224513"/>
                  </a:xfrm>
                </p:grpSpPr>
                <p:pic>
                  <p:nvPicPr>
                    <p:cNvPr id="87136"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38"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87096" name="Group 77"/>
                  <p:cNvGrpSpPr>
                    <a:grpSpLocks/>
                  </p:cNvGrpSpPr>
                  <p:nvPr/>
                </p:nvGrpSpPr>
                <p:grpSpPr bwMode="auto">
                  <a:xfrm>
                    <a:off x="6605348" y="4703650"/>
                    <a:ext cx="2478580" cy="222894"/>
                    <a:chOff x="5322652" y="5665686"/>
                    <a:chExt cx="2477221" cy="224475"/>
                  </a:xfrm>
                </p:grpSpPr>
                <p:pic>
                  <p:nvPicPr>
                    <p:cNvPr id="87133"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S1001244</a:t>
                      </a:r>
                      <a:endParaRPr lang="en-US" sz="800" b="1" dirty="0">
                        <a:latin typeface="Comic Sans MS" pitchFamily="66" charset="0"/>
                      </a:endParaRPr>
                    </a:p>
                  </p:txBody>
                </p:sp>
                <p:sp>
                  <p:nvSpPr>
                    <p:cNvPr id="8713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87097" name="Group 77"/>
                  <p:cNvGrpSpPr>
                    <a:grpSpLocks/>
                  </p:cNvGrpSpPr>
                  <p:nvPr/>
                </p:nvGrpSpPr>
                <p:grpSpPr bwMode="auto">
                  <a:xfrm>
                    <a:off x="6605348" y="4899437"/>
                    <a:ext cx="2478580" cy="222894"/>
                    <a:chOff x="5322652" y="5665686"/>
                    <a:chExt cx="2477221" cy="224475"/>
                  </a:xfrm>
                </p:grpSpPr>
                <p:pic>
                  <p:nvPicPr>
                    <p:cNvPr id="87130"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4" action="ppaction://hlinksldjump"/>
                        </a:rPr>
                        <a:t>S1001231</a:t>
                      </a:r>
                      <a:endParaRPr lang="en-US" sz="800" b="1">
                        <a:latin typeface="Comic Sans MS" pitchFamily="66" charset="0"/>
                      </a:endParaRPr>
                    </a:p>
                  </p:txBody>
                </p:sp>
                <p:sp>
                  <p:nvSpPr>
                    <p:cNvPr id="8713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87098" name="Group 77"/>
                  <p:cNvGrpSpPr>
                    <a:grpSpLocks/>
                  </p:cNvGrpSpPr>
                  <p:nvPr/>
                </p:nvGrpSpPr>
                <p:grpSpPr bwMode="auto">
                  <a:xfrm>
                    <a:off x="6605272" y="5087454"/>
                    <a:ext cx="2478664" cy="222894"/>
                    <a:chOff x="5322675" y="5665686"/>
                    <a:chExt cx="2477198" cy="224474"/>
                  </a:xfrm>
                </p:grpSpPr>
                <p:pic>
                  <p:nvPicPr>
                    <p:cNvPr id="87127"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S1001245</a:t>
                      </a:r>
                      <a:endParaRPr lang="en-US" sz="800" b="1" dirty="0">
                        <a:latin typeface="Comic Sans MS" pitchFamily="66" charset="0"/>
                      </a:endParaRPr>
                    </a:p>
                  </p:txBody>
                </p:sp>
                <p:sp>
                  <p:nvSpPr>
                    <p:cNvPr id="8712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87099" name="Group 77"/>
                  <p:cNvGrpSpPr>
                    <a:grpSpLocks/>
                  </p:cNvGrpSpPr>
                  <p:nvPr/>
                </p:nvGrpSpPr>
                <p:grpSpPr bwMode="auto">
                  <a:xfrm>
                    <a:off x="6602764" y="5274390"/>
                    <a:ext cx="2478581" cy="222894"/>
                    <a:chOff x="5322651" y="5665686"/>
                    <a:chExt cx="2477222" cy="224475"/>
                  </a:xfrm>
                </p:grpSpPr>
                <p:pic>
                  <p:nvPicPr>
                    <p:cNvPr id="87124"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6" action="ppaction://hlinksldjump"/>
                        </a:rPr>
                        <a:t>S1001246</a:t>
                      </a:r>
                      <a:endParaRPr lang="en-US" sz="800" b="1">
                        <a:latin typeface="Comic Sans MS" pitchFamily="66" charset="0"/>
                      </a:endParaRPr>
                    </a:p>
                  </p:txBody>
                </p:sp>
                <p:sp>
                  <p:nvSpPr>
                    <p:cNvPr id="87126"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87100" name="Group 77"/>
                  <p:cNvGrpSpPr>
                    <a:grpSpLocks/>
                  </p:cNvGrpSpPr>
                  <p:nvPr/>
                </p:nvGrpSpPr>
                <p:grpSpPr bwMode="auto">
                  <a:xfrm>
                    <a:off x="6602765" y="5462430"/>
                    <a:ext cx="2478580" cy="222894"/>
                    <a:chOff x="5322652" y="5665686"/>
                    <a:chExt cx="2477221" cy="224475"/>
                  </a:xfrm>
                </p:grpSpPr>
                <p:pic>
                  <p:nvPicPr>
                    <p:cNvPr id="87121" name="Picture 16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S1101683</a:t>
                      </a:r>
                      <a:endParaRPr lang="en-US" sz="800" b="1">
                        <a:latin typeface="Comic Sans MS" pitchFamily="66" charset="0"/>
                      </a:endParaRPr>
                    </a:p>
                  </p:txBody>
                </p:sp>
                <p:sp>
                  <p:nvSpPr>
                    <p:cNvPr id="8712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87101" name="Group 77"/>
                  <p:cNvGrpSpPr>
                    <a:grpSpLocks/>
                  </p:cNvGrpSpPr>
                  <p:nvPr/>
                </p:nvGrpSpPr>
                <p:grpSpPr bwMode="auto">
                  <a:xfrm>
                    <a:off x="6602689" y="5658194"/>
                    <a:ext cx="2478664" cy="222894"/>
                    <a:chOff x="5322675" y="5665686"/>
                    <a:chExt cx="2477198" cy="224474"/>
                  </a:xfrm>
                </p:grpSpPr>
                <p:pic>
                  <p:nvPicPr>
                    <p:cNvPr id="87118"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S1001232</a:t>
                      </a:r>
                      <a:endParaRPr lang="en-US" sz="800" b="1">
                        <a:latin typeface="Comic Sans MS" pitchFamily="66" charset="0"/>
                      </a:endParaRPr>
                    </a:p>
                  </p:txBody>
                </p:sp>
                <p:sp>
                  <p:nvSpPr>
                    <p:cNvPr id="8712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87102" name="Group 77"/>
                  <p:cNvGrpSpPr>
                    <a:grpSpLocks/>
                  </p:cNvGrpSpPr>
                  <p:nvPr/>
                </p:nvGrpSpPr>
                <p:grpSpPr bwMode="auto">
                  <a:xfrm>
                    <a:off x="6602768" y="5847684"/>
                    <a:ext cx="2478580" cy="222894"/>
                    <a:chOff x="5322652" y="5665686"/>
                    <a:chExt cx="2477221" cy="224475"/>
                  </a:xfrm>
                </p:grpSpPr>
                <p:pic>
                  <p:nvPicPr>
                    <p:cNvPr id="87115"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9" action="ppaction://hlinksldjump"/>
                        </a:rPr>
                        <a:t>S1001233</a:t>
                      </a:r>
                      <a:endParaRPr lang="en-US" sz="800" b="1">
                        <a:latin typeface="Comic Sans MS" pitchFamily="66" charset="0"/>
                      </a:endParaRPr>
                    </a:p>
                  </p:txBody>
                </p:sp>
                <p:sp>
                  <p:nvSpPr>
                    <p:cNvPr id="8711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87103" name="Group 77"/>
                  <p:cNvGrpSpPr>
                    <a:grpSpLocks/>
                  </p:cNvGrpSpPr>
                  <p:nvPr/>
                </p:nvGrpSpPr>
                <p:grpSpPr bwMode="auto">
                  <a:xfrm>
                    <a:off x="6602768" y="6035724"/>
                    <a:ext cx="2478580" cy="222894"/>
                    <a:chOff x="5322652" y="5665686"/>
                    <a:chExt cx="2477221" cy="224475"/>
                  </a:xfrm>
                </p:grpSpPr>
                <p:pic>
                  <p:nvPicPr>
                    <p:cNvPr id="87112"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S1001224</a:t>
                      </a:r>
                      <a:endParaRPr lang="en-US" sz="800" b="1" dirty="0">
                        <a:latin typeface="Comic Sans MS" pitchFamily="66" charset="0"/>
                      </a:endParaRPr>
                    </a:p>
                  </p:txBody>
                </p:sp>
                <p:sp>
                  <p:nvSpPr>
                    <p:cNvPr id="8711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87104" name="Group 77"/>
                  <p:cNvGrpSpPr>
                    <a:grpSpLocks/>
                  </p:cNvGrpSpPr>
                  <p:nvPr/>
                </p:nvGrpSpPr>
                <p:grpSpPr bwMode="auto">
                  <a:xfrm>
                    <a:off x="6602692" y="6231488"/>
                    <a:ext cx="2478664" cy="222894"/>
                    <a:chOff x="5322675" y="5665686"/>
                    <a:chExt cx="2477198" cy="224474"/>
                  </a:xfrm>
                </p:grpSpPr>
                <p:pic>
                  <p:nvPicPr>
                    <p:cNvPr id="8710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11"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87105" name="Group 77"/>
                  <p:cNvGrpSpPr>
                    <a:grpSpLocks/>
                  </p:cNvGrpSpPr>
                  <p:nvPr/>
                </p:nvGrpSpPr>
                <p:grpSpPr bwMode="auto">
                  <a:xfrm>
                    <a:off x="6537581" y="6430341"/>
                    <a:ext cx="2541183" cy="222894"/>
                    <a:chOff x="5260195" y="5665686"/>
                    <a:chExt cx="2539678" cy="224474"/>
                  </a:xfrm>
                </p:grpSpPr>
                <p:pic>
                  <p:nvPicPr>
                    <p:cNvPr id="87106"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1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87108"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grpSp>
          <p:nvGrpSpPr>
            <p:cNvPr id="87049" name="Group 305"/>
            <p:cNvGrpSpPr>
              <a:grpSpLocks/>
            </p:cNvGrpSpPr>
            <p:nvPr/>
          </p:nvGrpSpPr>
          <p:grpSpPr bwMode="auto">
            <a:xfrm>
              <a:off x="2363420" y="5458525"/>
              <a:ext cx="3690745" cy="364202"/>
              <a:chOff x="2514671" y="5583891"/>
              <a:chExt cx="3690745" cy="364202"/>
            </a:xfrm>
          </p:grpSpPr>
          <p:sp>
            <p:nvSpPr>
              <p:cNvPr id="8705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8705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8705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8705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8705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8705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8705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8705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8705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8705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8706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8706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8706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sp>
        <p:nvSpPr>
          <p:cNvPr id="8704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1" action="ppaction://hlinksldjump"/>
              </a:rPr>
              <a:t>&lt;&lt; L1-PSL-C1</a:t>
            </a:r>
            <a:endParaRPr lang="en-US" sz="800" b="1" dirty="0">
              <a:latin typeface="Comic Sans MS" pitchFamily="66" charset="0"/>
            </a:endParaRPr>
          </a:p>
        </p:txBody>
      </p:sp>
      <p:sp>
        <p:nvSpPr>
          <p:cNvPr id="87047"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l1psl0 </a:t>
            </a:r>
            <a:r>
              <a:rPr lang="en-US" dirty="0" smtClean="0">
                <a:solidFill>
                  <a:schemeClr val="bg1"/>
                </a:solidFill>
              </a:rPr>
              <a:t>–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80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5D1CF0-AB9C-471C-BCD5-A03D1DDC24BC}" type="slidenum">
              <a:rPr lang="en-US" smtClean="0">
                <a:solidFill>
                  <a:srgbClr val="898989"/>
                </a:solidFill>
                <a:latin typeface="Calibri" pitchFamily="34" charset="0"/>
              </a:rPr>
              <a:pPr eaLnBrk="1" hangingPunct="1"/>
              <a:t>195</a:t>
            </a:fld>
            <a:endParaRPr lang="en-US" smtClean="0">
              <a:solidFill>
                <a:srgbClr val="898989"/>
              </a:solidFill>
              <a:latin typeface="Calibri" pitchFamily="34" charset="0"/>
            </a:endParaRPr>
          </a:p>
        </p:txBody>
      </p:sp>
      <p:sp>
        <p:nvSpPr>
          <p:cNvPr id="88068"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D0902783-S1001247</a:t>
            </a:r>
          </a:p>
        </p:txBody>
      </p:sp>
      <p:grpSp>
        <p:nvGrpSpPr>
          <p:cNvPr id="88069" name="Group 230"/>
          <p:cNvGrpSpPr>
            <a:grpSpLocks/>
          </p:cNvGrpSpPr>
          <p:nvPr/>
        </p:nvGrpSpPr>
        <p:grpSpPr bwMode="auto">
          <a:xfrm>
            <a:off x="1800225" y="779463"/>
            <a:ext cx="5894388" cy="223837"/>
            <a:chOff x="-637082" y="5770953"/>
            <a:chExt cx="5893443" cy="224189"/>
          </a:xfrm>
        </p:grpSpPr>
        <p:grpSp>
          <p:nvGrpSpPr>
            <p:cNvPr id="88146" name="Group 195"/>
            <p:cNvGrpSpPr>
              <a:grpSpLocks/>
            </p:cNvGrpSpPr>
            <p:nvPr/>
          </p:nvGrpSpPr>
          <p:grpSpPr bwMode="auto">
            <a:xfrm>
              <a:off x="-637082" y="5770953"/>
              <a:ext cx="3266109" cy="221314"/>
              <a:chOff x="-637082" y="5788205"/>
              <a:chExt cx="3266109" cy="221314"/>
            </a:xfrm>
          </p:grpSpPr>
          <p:grpSp>
            <p:nvGrpSpPr>
              <p:cNvPr id="88152" name="Group 194"/>
              <p:cNvGrpSpPr>
                <a:grpSpLocks/>
              </p:cNvGrpSpPr>
              <p:nvPr/>
            </p:nvGrpSpPr>
            <p:grpSpPr bwMode="auto">
              <a:xfrm>
                <a:off x="-637082" y="5788205"/>
                <a:ext cx="3266109" cy="215668"/>
                <a:chOff x="-637082" y="5788205"/>
                <a:chExt cx="3266109" cy="215668"/>
              </a:xfrm>
            </p:grpSpPr>
            <p:pic>
              <p:nvPicPr>
                <p:cNvPr id="8815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5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Anti-Alias Chassis</a:t>
                  </a:r>
                </a:p>
              </p:txBody>
            </p:sp>
          </p:grpSp>
          <p:sp>
            <p:nvSpPr>
              <p:cNvPr id="8815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8147" name="Group 192"/>
            <p:cNvGrpSpPr>
              <a:grpSpLocks/>
            </p:cNvGrpSpPr>
            <p:nvPr/>
          </p:nvGrpSpPr>
          <p:grpSpPr bwMode="auto">
            <a:xfrm>
              <a:off x="2841236" y="5773948"/>
              <a:ext cx="2415125" cy="221194"/>
              <a:chOff x="2841236" y="5773948"/>
              <a:chExt cx="2415125" cy="221194"/>
            </a:xfrm>
          </p:grpSpPr>
          <p:sp>
            <p:nvSpPr>
              <p:cNvPr id="8814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8149" name="Group 191"/>
              <p:cNvGrpSpPr>
                <a:grpSpLocks/>
              </p:cNvGrpSpPr>
              <p:nvPr/>
            </p:nvGrpSpPr>
            <p:grpSpPr bwMode="auto">
              <a:xfrm>
                <a:off x="2841236" y="5779698"/>
                <a:ext cx="1280160" cy="215444"/>
                <a:chOff x="2841236" y="5779698"/>
                <a:chExt cx="1280160" cy="215444"/>
              </a:xfrm>
            </p:grpSpPr>
            <p:pic>
              <p:nvPicPr>
                <p:cNvPr id="8815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5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S1001247</a:t>
                  </a:r>
                  <a:endParaRPr lang="en-US" sz="800" b="1">
                    <a:latin typeface="Comic Sans MS" pitchFamily="66" charset="0"/>
                  </a:endParaRPr>
                </a:p>
              </p:txBody>
            </p:sp>
          </p:grpSp>
        </p:grpSp>
      </p:grpSp>
      <p:grpSp>
        <p:nvGrpSpPr>
          <p:cNvPr id="88070" name="Group 30"/>
          <p:cNvGrpSpPr>
            <a:grpSpLocks/>
          </p:cNvGrpSpPr>
          <p:nvPr/>
        </p:nvGrpSpPr>
        <p:grpSpPr bwMode="auto">
          <a:xfrm>
            <a:off x="1030288" y="4449763"/>
            <a:ext cx="7669212" cy="604837"/>
            <a:chOff x="1030950" y="4450544"/>
            <a:chExt cx="7667920" cy="604003"/>
          </a:xfrm>
        </p:grpSpPr>
        <p:pic>
          <p:nvPicPr>
            <p:cNvPr id="8814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4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S1001247</a:t>
              </a:r>
              <a:endParaRPr lang="en-US" sz="800" b="1" dirty="0">
                <a:latin typeface="Comic Sans MS" pitchFamily="66" charset="0"/>
              </a:endParaRPr>
            </a:p>
          </p:txBody>
        </p:sp>
        <p:sp>
          <p:nvSpPr>
            <p:cNvPr id="8814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8071"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807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8073" name="Group 77"/>
          <p:cNvGrpSpPr>
            <a:grpSpLocks/>
          </p:cNvGrpSpPr>
          <p:nvPr/>
        </p:nvGrpSpPr>
        <p:grpSpPr bwMode="auto">
          <a:xfrm>
            <a:off x="4567238" y="5122863"/>
            <a:ext cx="1966912" cy="401637"/>
            <a:chOff x="4853288" y="5484591"/>
            <a:chExt cx="1966020" cy="401857"/>
          </a:xfrm>
        </p:grpSpPr>
        <p:pic>
          <p:nvPicPr>
            <p:cNvPr id="88140"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41" name="TextBox 353"/>
            <p:cNvSpPr txBox="1">
              <a:spLocks noChangeArrowheads="1"/>
            </p:cNvSpPr>
            <p:nvPr/>
          </p:nvSpPr>
          <p:spPr bwMode="auto">
            <a:xfrm>
              <a:off x="5774071" y="5484591"/>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88142" name="Rectangle 80"/>
            <p:cNvSpPr>
              <a:spLocks noChangeArrowheads="1"/>
            </p:cNvSpPr>
            <p:nvPr/>
          </p:nvSpPr>
          <p:spPr bwMode="auto">
            <a:xfrm>
              <a:off x="4853288" y="5654159"/>
              <a:ext cx="1017600"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nvGrpSpPr>
          <p:cNvPr id="88074" name="Group 81"/>
          <p:cNvGrpSpPr>
            <a:grpSpLocks/>
          </p:cNvGrpSpPr>
          <p:nvPr/>
        </p:nvGrpSpPr>
        <p:grpSpPr bwMode="auto">
          <a:xfrm>
            <a:off x="1365250" y="4514850"/>
            <a:ext cx="1177925" cy="455613"/>
            <a:chOff x="1365250" y="4514850"/>
            <a:chExt cx="1177925" cy="455674"/>
          </a:xfrm>
        </p:grpSpPr>
        <p:grpSp>
          <p:nvGrpSpPr>
            <p:cNvPr id="88131" name="Group 129"/>
            <p:cNvGrpSpPr>
              <a:grpSpLocks/>
            </p:cNvGrpSpPr>
            <p:nvPr/>
          </p:nvGrpSpPr>
          <p:grpSpPr bwMode="auto">
            <a:xfrm>
              <a:off x="1943112" y="4514850"/>
              <a:ext cx="600064" cy="455674"/>
              <a:chOff x="638192" y="4075174"/>
              <a:chExt cx="940352" cy="657225"/>
            </a:xfrm>
          </p:grpSpPr>
          <p:grpSp>
            <p:nvGrpSpPr>
              <p:cNvPr id="88134" name="Group 27"/>
              <p:cNvGrpSpPr>
                <a:grpSpLocks/>
              </p:cNvGrpSpPr>
              <p:nvPr/>
            </p:nvGrpSpPr>
            <p:grpSpPr bwMode="auto">
              <a:xfrm>
                <a:off x="638192" y="4162422"/>
                <a:ext cx="228602" cy="517524"/>
                <a:chOff x="2743200" y="4387215"/>
                <a:chExt cx="312420" cy="750570"/>
              </a:xfrm>
            </p:grpSpPr>
            <p:pic>
              <p:nvPicPr>
                <p:cNvPr id="8813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8"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9"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813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8132"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33"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1" name="TextBox 90"/>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pic>
        <p:nvPicPr>
          <p:cNvPr id="92"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3" name="Picture 3"/>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23938" y="2106613"/>
            <a:ext cx="7661275" cy="1506537"/>
            <a:chOff x="1023938" y="2106613"/>
            <a:chExt cx="7661275" cy="1506537"/>
          </a:xfrm>
        </p:grpSpPr>
        <p:sp>
          <p:nvSpPr>
            <p:cNvPr id="88076"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6"/>
                </a:rPr>
                <a:t>D1003224</a:t>
              </a:r>
              <a:endParaRPr lang="en-US" sz="800" b="1" dirty="0">
                <a:latin typeface="Comic Sans MS" pitchFamily="66" charset="0"/>
              </a:endParaRPr>
            </a:p>
          </p:txBody>
        </p:sp>
        <p:pic>
          <p:nvPicPr>
            <p:cNvPr id="880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080" name="TextBox 353"/>
            <p:cNvSpPr txBox="1">
              <a:spLocks noChangeArrowheads="1"/>
            </p:cNvSpPr>
            <p:nvPr/>
          </p:nvSpPr>
          <p:spPr bwMode="auto">
            <a:xfrm>
              <a:off x="7412347" y="2336535"/>
              <a:ext cx="560078" cy="21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88081" name="TextBox 353"/>
            <p:cNvSpPr txBox="1">
              <a:spLocks noChangeArrowheads="1"/>
            </p:cNvSpPr>
            <p:nvPr/>
          </p:nvSpPr>
          <p:spPr bwMode="auto">
            <a:xfrm>
              <a:off x="1576748" y="2725832"/>
              <a:ext cx="560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88082" name="Rectangle 39"/>
            <p:cNvSpPr>
              <a:spLocks noChangeArrowheads="1"/>
            </p:cNvSpPr>
            <p:nvPr/>
          </p:nvSpPr>
          <p:spPr bwMode="auto">
            <a:xfrm>
              <a:off x="1126305" y="2881712"/>
              <a:ext cx="556914" cy="215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sp>
          <p:nvSpPr>
            <p:cNvPr id="88083" name="TextBox 353"/>
            <p:cNvSpPr txBox="1">
              <a:spLocks noChangeArrowheads="1"/>
            </p:cNvSpPr>
            <p:nvPr/>
          </p:nvSpPr>
          <p:spPr bwMode="auto">
            <a:xfrm>
              <a:off x="2097965" y="2885239"/>
              <a:ext cx="560687" cy="21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5-8</a:t>
              </a:r>
            </a:p>
          </p:txBody>
        </p:sp>
        <p:sp>
          <p:nvSpPr>
            <p:cNvPr id="88084" name="Rectangle 42"/>
            <p:cNvSpPr>
              <a:spLocks noChangeArrowheads="1"/>
            </p:cNvSpPr>
            <p:nvPr/>
          </p:nvSpPr>
          <p:spPr bwMode="auto">
            <a:xfrm>
              <a:off x="1637990" y="3058421"/>
              <a:ext cx="556906"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sp>
          <p:nvSpPr>
            <p:cNvPr id="88085"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88086"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88087" name="TextBox 353"/>
            <p:cNvSpPr txBox="1">
              <a:spLocks noChangeArrowheads="1"/>
            </p:cNvSpPr>
            <p:nvPr/>
          </p:nvSpPr>
          <p:spPr bwMode="auto">
            <a:xfrm>
              <a:off x="2879704" y="3055744"/>
              <a:ext cx="6519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9-12</a:t>
              </a:r>
            </a:p>
          </p:txBody>
        </p:sp>
        <p:sp>
          <p:nvSpPr>
            <p:cNvPr id="88088" name="Rectangle 39"/>
            <p:cNvSpPr>
              <a:spLocks noChangeArrowheads="1"/>
            </p:cNvSpPr>
            <p:nvPr/>
          </p:nvSpPr>
          <p:spPr bwMode="auto">
            <a:xfrm>
              <a:off x="2406916" y="3211632"/>
              <a:ext cx="618905" cy="21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sp>
          <p:nvSpPr>
            <p:cNvPr id="88089" name="TextBox 353"/>
            <p:cNvSpPr txBox="1">
              <a:spLocks noChangeArrowheads="1"/>
            </p:cNvSpPr>
            <p:nvPr/>
          </p:nvSpPr>
          <p:spPr bwMode="auto">
            <a:xfrm>
              <a:off x="3384136" y="3222925"/>
              <a:ext cx="8020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13-16</a:t>
              </a:r>
            </a:p>
          </p:txBody>
        </p:sp>
        <p:sp>
          <p:nvSpPr>
            <p:cNvPr id="88090" name="Rectangle 42"/>
            <p:cNvSpPr>
              <a:spLocks noChangeArrowheads="1"/>
            </p:cNvSpPr>
            <p:nvPr/>
          </p:nvSpPr>
          <p:spPr bwMode="auto">
            <a:xfrm>
              <a:off x="2905343" y="3396087"/>
              <a:ext cx="681991" cy="215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sp>
          <p:nvSpPr>
            <p:cNvPr id="88091"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88092"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8809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7"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8"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099"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0"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2"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3"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04"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05" name="TextBox 353"/>
            <p:cNvSpPr txBox="1">
              <a:spLocks noChangeArrowheads="1"/>
            </p:cNvSpPr>
            <p:nvPr/>
          </p:nvSpPr>
          <p:spPr bwMode="auto">
            <a:xfrm>
              <a:off x="4237477" y="2727509"/>
              <a:ext cx="8596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17-20</a:t>
              </a:r>
            </a:p>
          </p:txBody>
        </p:sp>
        <p:sp>
          <p:nvSpPr>
            <p:cNvPr id="88106" name="Rectangle 39"/>
            <p:cNvSpPr>
              <a:spLocks noChangeArrowheads="1"/>
            </p:cNvSpPr>
            <p:nvPr/>
          </p:nvSpPr>
          <p:spPr bwMode="auto">
            <a:xfrm>
              <a:off x="3796521" y="2883390"/>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17-20</a:t>
              </a:r>
            </a:p>
          </p:txBody>
        </p:sp>
        <p:sp>
          <p:nvSpPr>
            <p:cNvPr id="88108" name="Rectangle 42"/>
            <p:cNvSpPr>
              <a:spLocks noChangeArrowheads="1"/>
            </p:cNvSpPr>
            <p:nvPr/>
          </p:nvSpPr>
          <p:spPr bwMode="auto">
            <a:xfrm>
              <a:off x="4308198" y="306009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88109" name="Rectangle 145"/>
            <p:cNvSpPr>
              <a:spLocks noChangeArrowheads="1"/>
            </p:cNvSpPr>
            <p:nvPr/>
          </p:nvSpPr>
          <p:spPr bwMode="auto">
            <a:xfrm>
              <a:off x="4366665"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88110" name="Rectangle 145"/>
            <p:cNvSpPr>
              <a:spLocks noChangeArrowheads="1"/>
            </p:cNvSpPr>
            <p:nvPr/>
          </p:nvSpPr>
          <p:spPr bwMode="auto">
            <a:xfrm>
              <a:off x="4888397"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88112" name="Rectangle 39"/>
            <p:cNvSpPr>
              <a:spLocks noChangeArrowheads="1"/>
            </p:cNvSpPr>
            <p:nvPr/>
          </p:nvSpPr>
          <p:spPr bwMode="auto">
            <a:xfrm>
              <a:off x="5139124" y="321330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88114" name="Rectangle 42"/>
            <p:cNvSpPr>
              <a:spLocks noChangeArrowheads="1"/>
            </p:cNvSpPr>
            <p:nvPr/>
          </p:nvSpPr>
          <p:spPr bwMode="auto">
            <a:xfrm>
              <a:off x="5700636" y="339776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sp>
          <p:nvSpPr>
            <p:cNvPr id="88115"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88116"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8811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1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1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1"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2"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4"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5"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6"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7"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128"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129"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88130"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sp>
          <p:nvSpPr>
            <p:cNvPr id="94" name="Rectangle 42"/>
            <p:cNvSpPr>
              <a:spLocks noChangeArrowheads="1"/>
            </p:cNvSpPr>
            <p:nvPr/>
          </p:nvSpPr>
          <p:spPr bwMode="auto">
            <a:xfrm>
              <a:off x="4837847" y="289100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95" name="Rectangle 39"/>
            <p:cNvSpPr>
              <a:spLocks noChangeArrowheads="1"/>
            </p:cNvSpPr>
            <p:nvPr/>
          </p:nvSpPr>
          <p:spPr bwMode="auto">
            <a:xfrm>
              <a:off x="5659002" y="304096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96" name="Rectangle 42"/>
            <p:cNvSpPr>
              <a:spLocks noChangeArrowheads="1"/>
            </p:cNvSpPr>
            <p:nvPr/>
          </p:nvSpPr>
          <p:spPr bwMode="auto">
            <a:xfrm>
              <a:off x="6227247" y="321012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grpSp>
      <p:sp>
        <p:nvSpPr>
          <p:cNvPr id="97"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9"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8909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ADC4A9C-7FF0-48B9-9B44-8FDCC83A2A1E}" type="slidenum">
              <a:rPr lang="en-US" smtClean="0">
                <a:solidFill>
                  <a:srgbClr val="898989"/>
                </a:solidFill>
                <a:latin typeface="Calibri" pitchFamily="34" charset="0"/>
              </a:rPr>
              <a:pPr eaLnBrk="1" hangingPunct="1"/>
              <a:t>196</a:t>
            </a:fld>
            <a:endParaRPr lang="en-US" smtClean="0">
              <a:solidFill>
                <a:srgbClr val="898989"/>
              </a:solidFill>
              <a:latin typeface="Calibri" pitchFamily="34" charset="0"/>
            </a:endParaRPr>
          </a:p>
        </p:txBody>
      </p:sp>
      <p:sp>
        <p:nvSpPr>
          <p:cNvPr id="89092" name="Title 118"/>
          <p:cNvSpPr>
            <a:spLocks noGrp="1"/>
          </p:cNvSpPr>
          <p:nvPr>
            <p:ph type="title"/>
          </p:nvPr>
        </p:nvSpPr>
        <p:spPr>
          <a:xfrm>
            <a:off x="1725613" y="0"/>
            <a:ext cx="6961187" cy="681038"/>
          </a:xfrm>
        </p:spPr>
        <p:txBody>
          <a:bodyPr/>
          <a:lstStyle/>
          <a:p>
            <a:r>
              <a:rPr lang="en-US" dirty="0" smtClean="0">
                <a:ea typeface="ＭＳ Ｐゴシック" pitchFamily="34" charset="-128"/>
              </a:rPr>
              <a:t>D0902783-S1001248</a:t>
            </a:r>
          </a:p>
        </p:txBody>
      </p:sp>
      <p:grpSp>
        <p:nvGrpSpPr>
          <p:cNvPr id="89093" name="Group 230"/>
          <p:cNvGrpSpPr>
            <a:grpSpLocks/>
          </p:cNvGrpSpPr>
          <p:nvPr/>
        </p:nvGrpSpPr>
        <p:grpSpPr bwMode="auto">
          <a:xfrm>
            <a:off x="1800225" y="779463"/>
            <a:ext cx="5894388" cy="230187"/>
            <a:chOff x="-637082" y="5770953"/>
            <a:chExt cx="5893443" cy="229874"/>
          </a:xfrm>
        </p:grpSpPr>
        <p:grpSp>
          <p:nvGrpSpPr>
            <p:cNvPr id="89172" name="Group 195"/>
            <p:cNvGrpSpPr>
              <a:grpSpLocks/>
            </p:cNvGrpSpPr>
            <p:nvPr/>
          </p:nvGrpSpPr>
          <p:grpSpPr bwMode="auto">
            <a:xfrm>
              <a:off x="-637082" y="5770953"/>
              <a:ext cx="3266109" cy="229874"/>
              <a:chOff x="-637082" y="5788205"/>
              <a:chExt cx="3266109" cy="229874"/>
            </a:xfrm>
          </p:grpSpPr>
          <p:grpSp>
            <p:nvGrpSpPr>
              <p:cNvPr id="89178" name="Group 194"/>
              <p:cNvGrpSpPr>
                <a:grpSpLocks/>
              </p:cNvGrpSpPr>
              <p:nvPr/>
            </p:nvGrpSpPr>
            <p:grpSpPr bwMode="auto">
              <a:xfrm>
                <a:off x="-637082" y="5788205"/>
                <a:ext cx="3266109" cy="215668"/>
                <a:chOff x="-637082" y="5788205"/>
                <a:chExt cx="3266109" cy="215668"/>
              </a:xfrm>
            </p:grpSpPr>
            <p:pic>
              <p:nvPicPr>
                <p:cNvPr id="8918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8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89179" name="TextBox 353"/>
              <p:cNvSpPr txBox="1">
                <a:spLocks noChangeArrowheads="1"/>
              </p:cNvSpPr>
              <p:nvPr/>
            </p:nvSpPr>
            <p:spPr bwMode="auto">
              <a:xfrm>
                <a:off x="1345721" y="580263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D0902783</a:t>
                </a:r>
                <a:endParaRPr lang="en-US" sz="800" b="1">
                  <a:latin typeface="Comic Sans MS" pitchFamily="66" charset="0"/>
                </a:endParaRPr>
              </a:p>
            </p:txBody>
          </p:sp>
        </p:grpSp>
        <p:grpSp>
          <p:nvGrpSpPr>
            <p:cNvPr id="89173" name="Group 192"/>
            <p:cNvGrpSpPr>
              <a:grpSpLocks/>
            </p:cNvGrpSpPr>
            <p:nvPr/>
          </p:nvGrpSpPr>
          <p:grpSpPr bwMode="auto">
            <a:xfrm>
              <a:off x="2841236" y="5773948"/>
              <a:ext cx="2415125" cy="221194"/>
              <a:chOff x="2841236" y="5773948"/>
              <a:chExt cx="2415125" cy="221194"/>
            </a:xfrm>
          </p:grpSpPr>
          <p:sp>
            <p:nvSpPr>
              <p:cNvPr id="8917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±18@1.0A</a:t>
                </a:r>
              </a:p>
            </p:txBody>
          </p:sp>
          <p:grpSp>
            <p:nvGrpSpPr>
              <p:cNvPr id="89175" name="Group 191"/>
              <p:cNvGrpSpPr>
                <a:grpSpLocks/>
              </p:cNvGrpSpPr>
              <p:nvPr/>
            </p:nvGrpSpPr>
            <p:grpSpPr bwMode="auto">
              <a:xfrm>
                <a:off x="2841236" y="5779698"/>
                <a:ext cx="1280160" cy="215444"/>
                <a:chOff x="2841236" y="5779698"/>
                <a:chExt cx="1280160" cy="215444"/>
              </a:xfrm>
            </p:grpSpPr>
            <p:pic>
              <p:nvPicPr>
                <p:cNvPr id="891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S1001248</a:t>
                  </a:r>
                  <a:endParaRPr lang="en-US" sz="800" b="1">
                    <a:latin typeface="Comic Sans MS" pitchFamily="66" charset="0"/>
                  </a:endParaRPr>
                </a:p>
              </p:txBody>
            </p:sp>
          </p:grpSp>
        </p:grpSp>
      </p:grpSp>
      <p:grpSp>
        <p:nvGrpSpPr>
          <p:cNvPr id="89094" name="Group 30"/>
          <p:cNvGrpSpPr>
            <a:grpSpLocks/>
          </p:cNvGrpSpPr>
          <p:nvPr/>
        </p:nvGrpSpPr>
        <p:grpSpPr bwMode="auto">
          <a:xfrm>
            <a:off x="1030288" y="4449763"/>
            <a:ext cx="7669212" cy="604837"/>
            <a:chOff x="1030950" y="4450544"/>
            <a:chExt cx="7667920" cy="604003"/>
          </a:xfrm>
        </p:grpSpPr>
        <p:pic>
          <p:nvPicPr>
            <p:cNvPr id="89169"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7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S1001248</a:t>
              </a:r>
              <a:endParaRPr lang="en-US" sz="800" b="1" dirty="0">
                <a:latin typeface="Comic Sans MS" pitchFamily="66" charset="0"/>
              </a:endParaRPr>
            </a:p>
          </p:txBody>
        </p:sp>
        <p:sp>
          <p:nvSpPr>
            <p:cNvPr id="8917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8909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8909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9097" name="Group 81"/>
          <p:cNvGrpSpPr>
            <a:grpSpLocks/>
          </p:cNvGrpSpPr>
          <p:nvPr/>
        </p:nvGrpSpPr>
        <p:grpSpPr bwMode="auto">
          <a:xfrm>
            <a:off x="1365250" y="4514850"/>
            <a:ext cx="1177925" cy="455613"/>
            <a:chOff x="1365250" y="4514850"/>
            <a:chExt cx="1177925" cy="455674"/>
          </a:xfrm>
        </p:grpSpPr>
        <p:grpSp>
          <p:nvGrpSpPr>
            <p:cNvPr id="89160" name="Group 129"/>
            <p:cNvGrpSpPr>
              <a:grpSpLocks/>
            </p:cNvGrpSpPr>
            <p:nvPr/>
          </p:nvGrpSpPr>
          <p:grpSpPr bwMode="auto">
            <a:xfrm>
              <a:off x="1943112" y="4514850"/>
              <a:ext cx="600064" cy="455674"/>
              <a:chOff x="638192" y="4075174"/>
              <a:chExt cx="940352" cy="657225"/>
            </a:xfrm>
          </p:grpSpPr>
          <p:grpSp>
            <p:nvGrpSpPr>
              <p:cNvPr id="89163" name="Group 27"/>
              <p:cNvGrpSpPr>
                <a:grpSpLocks/>
              </p:cNvGrpSpPr>
              <p:nvPr/>
            </p:nvGrpSpPr>
            <p:grpSpPr bwMode="auto">
              <a:xfrm>
                <a:off x="638192" y="4162422"/>
                <a:ext cx="228602" cy="517524"/>
                <a:chOff x="2743200" y="4387215"/>
                <a:chExt cx="312420" cy="750570"/>
              </a:xfrm>
            </p:grpSpPr>
            <p:pic>
              <p:nvPicPr>
                <p:cNvPr id="8916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916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916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916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2" name="TextBox 101"/>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grpSp>
        <p:nvGrpSpPr>
          <p:cNvPr id="89100" name="Group 77"/>
          <p:cNvGrpSpPr>
            <a:grpSpLocks/>
          </p:cNvGrpSpPr>
          <p:nvPr/>
        </p:nvGrpSpPr>
        <p:grpSpPr bwMode="auto">
          <a:xfrm>
            <a:off x="4530725" y="5138738"/>
            <a:ext cx="2020888" cy="385762"/>
            <a:chOff x="4817380" y="5500251"/>
            <a:chExt cx="2018749" cy="386197"/>
          </a:xfrm>
        </p:grpSpPr>
        <p:pic>
          <p:nvPicPr>
            <p:cNvPr id="89157"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158"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Open</a:t>
              </a:r>
            </a:p>
          </p:txBody>
        </p:sp>
        <p:sp>
          <p:nvSpPr>
            <p:cNvPr id="89159"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sp>
        <p:nvSpPr>
          <p:cNvPr id="89103"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4" action="ppaction://hlinksldjump"/>
              </a:rPr>
              <a:t>&lt;&lt; L1-PSL-C1</a:t>
            </a:r>
            <a:endParaRPr lang="en-US" sz="800" b="1">
              <a:latin typeface="Comic Sans MS" pitchFamily="66" charset="0"/>
            </a:endParaRPr>
          </a:p>
        </p:txBody>
      </p:sp>
      <p:pic>
        <p:nvPicPr>
          <p:cNvPr id="94"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5"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6" name="Group 95"/>
          <p:cNvGrpSpPr/>
          <p:nvPr/>
        </p:nvGrpSpPr>
        <p:grpSpPr>
          <a:xfrm>
            <a:off x="1023938" y="2106613"/>
            <a:ext cx="7661275" cy="1506537"/>
            <a:chOff x="1023938" y="2106613"/>
            <a:chExt cx="7661275" cy="1506537"/>
          </a:xfrm>
        </p:grpSpPr>
        <p:sp>
          <p:nvSpPr>
            <p:cNvPr id="9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rPr>
                <a:t>D1003224</a:t>
              </a:r>
              <a:endParaRPr lang="en-US" sz="800" b="1" dirty="0">
                <a:latin typeface="Comic Sans MS" pitchFamily="66" charset="0"/>
              </a:endParaRPr>
            </a:p>
          </p:txBody>
        </p:sp>
        <p:pic>
          <p:nvPicPr>
            <p:cNvPr id="9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Box 353"/>
            <p:cNvSpPr txBox="1">
              <a:spLocks noChangeArrowheads="1"/>
            </p:cNvSpPr>
            <p:nvPr/>
          </p:nvSpPr>
          <p:spPr bwMode="auto">
            <a:xfrm>
              <a:off x="7412347" y="2336535"/>
              <a:ext cx="560078" cy="215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0" name="TextBox 353"/>
            <p:cNvSpPr txBox="1">
              <a:spLocks noChangeArrowheads="1"/>
            </p:cNvSpPr>
            <p:nvPr/>
          </p:nvSpPr>
          <p:spPr bwMode="auto">
            <a:xfrm>
              <a:off x="1576748" y="2725832"/>
              <a:ext cx="560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01" name="Rectangle 39"/>
            <p:cNvSpPr>
              <a:spLocks noChangeArrowheads="1"/>
            </p:cNvSpPr>
            <p:nvPr/>
          </p:nvSpPr>
          <p:spPr bwMode="auto">
            <a:xfrm>
              <a:off x="1126305" y="2881712"/>
              <a:ext cx="556914" cy="215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sp>
          <p:nvSpPr>
            <p:cNvPr id="103" name="TextBox 353"/>
            <p:cNvSpPr txBox="1">
              <a:spLocks noChangeArrowheads="1"/>
            </p:cNvSpPr>
            <p:nvPr/>
          </p:nvSpPr>
          <p:spPr bwMode="auto">
            <a:xfrm>
              <a:off x="2097965" y="2885239"/>
              <a:ext cx="560687" cy="215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5-8</a:t>
              </a:r>
            </a:p>
          </p:txBody>
        </p:sp>
        <p:sp>
          <p:nvSpPr>
            <p:cNvPr id="104" name="Rectangle 42"/>
            <p:cNvSpPr>
              <a:spLocks noChangeArrowheads="1"/>
            </p:cNvSpPr>
            <p:nvPr/>
          </p:nvSpPr>
          <p:spPr bwMode="auto">
            <a:xfrm>
              <a:off x="1637990" y="3058421"/>
              <a:ext cx="556906"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sp>
          <p:nvSpPr>
            <p:cNvPr id="105"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06"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07" name="TextBox 353"/>
            <p:cNvSpPr txBox="1">
              <a:spLocks noChangeArrowheads="1"/>
            </p:cNvSpPr>
            <p:nvPr/>
          </p:nvSpPr>
          <p:spPr bwMode="auto">
            <a:xfrm>
              <a:off x="2879704" y="3055744"/>
              <a:ext cx="6519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IN 9-12</a:t>
              </a:r>
            </a:p>
          </p:txBody>
        </p:sp>
        <p:sp>
          <p:nvSpPr>
            <p:cNvPr id="108" name="Rectangle 39"/>
            <p:cNvSpPr>
              <a:spLocks noChangeArrowheads="1"/>
            </p:cNvSpPr>
            <p:nvPr/>
          </p:nvSpPr>
          <p:spPr bwMode="auto">
            <a:xfrm>
              <a:off x="2406916" y="3211632"/>
              <a:ext cx="618905" cy="215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sp>
          <p:nvSpPr>
            <p:cNvPr id="109" name="TextBox 353"/>
            <p:cNvSpPr txBox="1">
              <a:spLocks noChangeArrowheads="1"/>
            </p:cNvSpPr>
            <p:nvPr/>
          </p:nvSpPr>
          <p:spPr bwMode="auto">
            <a:xfrm>
              <a:off x="3384136" y="3222925"/>
              <a:ext cx="8020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13-16</a:t>
              </a:r>
            </a:p>
          </p:txBody>
        </p:sp>
        <p:sp>
          <p:nvSpPr>
            <p:cNvPr id="110" name="Rectangle 42"/>
            <p:cNvSpPr>
              <a:spLocks noChangeArrowheads="1"/>
            </p:cNvSpPr>
            <p:nvPr/>
          </p:nvSpPr>
          <p:spPr bwMode="auto">
            <a:xfrm>
              <a:off x="2905343" y="3396087"/>
              <a:ext cx="681991" cy="215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sp>
          <p:nvSpPr>
            <p:cNvPr id="111"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12"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1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4237477" y="2727509"/>
              <a:ext cx="8596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IN 17-20</a:t>
              </a:r>
            </a:p>
          </p:txBody>
        </p:sp>
        <p:sp>
          <p:nvSpPr>
            <p:cNvPr id="126" name="Rectangle 39"/>
            <p:cNvSpPr>
              <a:spLocks noChangeArrowheads="1"/>
            </p:cNvSpPr>
            <p:nvPr/>
          </p:nvSpPr>
          <p:spPr bwMode="auto">
            <a:xfrm>
              <a:off x="3796521" y="2883390"/>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17-20</a:t>
              </a:r>
            </a:p>
          </p:txBody>
        </p:sp>
        <p:sp>
          <p:nvSpPr>
            <p:cNvPr id="127" name="Rectangle 42"/>
            <p:cNvSpPr>
              <a:spLocks noChangeArrowheads="1"/>
            </p:cNvSpPr>
            <p:nvPr/>
          </p:nvSpPr>
          <p:spPr bwMode="auto">
            <a:xfrm>
              <a:off x="4308198" y="306009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128" name="Rectangle 145"/>
            <p:cNvSpPr>
              <a:spLocks noChangeArrowheads="1"/>
            </p:cNvSpPr>
            <p:nvPr/>
          </p:nvSpPr>
          <p:spPr bwMode="auto">
            <a:xfrm>
              <a:off x="4366665"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29" name="Rectangle 145"/>
            <p:cNvSpPr>
              <a:spLocks noChangeArrowheads="1"/>
            </p:cNvSpPr>
            <p:nvPr/>
          </p:nvSpPr>
          <p:spPr bwMode="auto">
            <a:xfrm>
              <a:off x="4888397" y="2189536"/>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30" name="Rectangle 39"/>
            <p:cNvSpPr>
              <a:spLocks noChangeArrowheads="1"/>
            </p:cNvSpPr>
            <p:nvPr/>
          </p:nvSpPr>
          <p:spPr bwMode="auto">
            <a:xfrm>
              <a:off x="5139124" y="3213309"/>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1" name="Rectangle 42"/>
            <p:cNvSpPr>
              <a:spLocks noChangeArrowheads="1"/>
            </p:cNvSpPr>
            <p:nvPr/>
          </p:nvSpPr>
          <p:spPr bwMode="auto">
            <a:xfrm>
              <a:off x="5700636" y="339776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sp>
          <p:nvSpPr>
            <p:cNvPr id="132"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33"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9"/>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8"/>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47"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sp>
          <p:nvSpPr>
            <p:cNvPr id="148" name="Rectangle 42"/>
            <p:cNvSpPr>
              <a:spLocks noChangeArrowheads="1"/>
            </p:cNvSpPr>
            <p:nvPr/>
          </p:nvSpPr>
          <p:spPr bwMode="auto">
            <a:xfrm>
              <a:off x="4837847" y="2891004"/>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sp>
          <p:nvSpPr>
            <p:cNvPr id="149" name="Rectangle 39"/>
            <p:cNvSpPr>
              <a:spLocks noChangeArrowheads="1"/>
            </p:cNvSpPr>
            <p:nvPr/>
          </p:nvSpPr>
          <p:spPr bwMode="auto">
            <a:xfrm>
              <a:off x="5659002" y="304096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50" name="Rectangle 42"/>
            <p:cNvSpPr>
              <a:spLocks noChangeArrowheads="1"/>
            </p:cNvSpPr>
            <p:nvPr/>
          </p:nvSpPr>
          <p:spPr bwMode="auto">
            <a:xfrm>
              <a:off x="6227247" y="3210121"/>
              <a:ext cx="681530"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29-32</a:t>
              </a:r>
              <a:endParaRPr lang="en-US" b="1" dirty="0">
                <a:latin typeface="Comic Sans MS" pitchFamily="66" charset="0"/>
              </a:endParaRPr>
            </a:p>
          </p:txBody>
        </p:sp>
      </p:gr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01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FA93C8E-56E0-4A40-9CE2-4C6215AE9DED}" type="slidenum">
              <a:rPr lang="en-US" smtClean="0">
                <a:solidFill>
                  <a:srgbClr val="898989"/>
                </a:solidFill>
                <a:latin typeface="Calibri" pitchFamily="34" charset="0"/>
              </a:rPr>
              <a:pPr eaLnBrk="1" hangingPunct="1"/>
              <a:t>197</a:t>
            </a:fld>
            <a:endParaRPr lang="en-US" smtClean="0">
              <a:solidFill>
                <a:srgbClr val="898989"/>
              </a:solidFill>
              <a:latin typeface="Calibri" pitchFamily="34" charset="0"/>
            </a:endParaRPr>
          </a:p>
        </p:txBody>
      </p:sp>
      <p:sp>
        <p:nvSpPr>
          <p:cNvPr id="90116"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D1003224-S1001230</a:t>
            </a:r>
          </a:p>
        </p:txBody>
      </p:sp>
      <p:grpSp>
        <p:nvGrpSpPr>
          <p:cNvPr id="90117" name="Group 230"/>
          <p:cNvGrpSpPr>
            <a:grpSpLocks/>
          </p:cNvGrpSpPr>
          <p:nvPr/>
        </p:nvGrpSpPr>
        <p:grpSpPr bwMode="auto">
          <a:xfrm>
            <a:off x="1800225" y="779463"/>
            <a:ext cx="5894388" cy="223837"/>
            <a:chOff x="-637082" y="5770953"/>
            <a:chExt cx="5893443" cy="224189"/>
          </a:xfrm>
        </p:grpSpPr>
        <p:grpSp>
          <p:nvGrpSpPr>
            <p:cNvPr id="90170" name="Group 195"/>
            <p:cNvGrpSpPr>
              <a:grpSpLocks/>
            </p:cNvGrpSpPr>
            <p:nvPr/>
          </p:nvGrpSpPr>
          <p:grpSpPr bwMode="auto">
            <a:xfrm>
              <a:off x="-637082" y="5770953"/>
              <a:ext cx="3266109" cy="221314"/>
              <a:chOff x="-637082" y="5788205"/>
              <a:chExt cx="3266109" cy="221314"/>
            </a:xfrm>
          </p:grpSpPr>
          <p:grpSp>
            <p:nvGrpSpPr>
              <p:cNvPr id="90176" name="Group 194"/>
              <p:cNvGrpSpPr>
                <a:grpSpLocks/>
              </p:cNvGrpSpPr>
              <p:nvPr/>
            </p:nvGrpSpPr>
            <p:grpSpPr bwMode="auto">
              <a:xfrm>
                <a:off x="-637082" y="5788205"/>
                <a:ext cx="3266109" cy="215668"/>
                <a:chOff x="-637082" y="5788205"/>
                <a:chExt cx="3266109" cy="215668"/>
              </a:xfrm>
            </p:grpSpPr>
            <p:pic>
              <p:nvPicPr>
                <p:cNvPr id="9017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dirty="0">
                      <a:latin typeface="Comic Sans MS" pitchFamily="66" charset="0"/>
                    </a:rPr>
                    <a:t>Anti-Image </a:t>
                  </a:r>
                  <a:r>
                    <a:rPr lang="en-US" sz="800" b="1" dirty="0" smtClean="0">
                      <a:latin typeface="Comic Sans MS" pitchFamily="66" charset="0"/>
                    </a:rPr>
                    <a:t>Chassis</a:t>
                  </a:r>
                  <a:endParaRPr lang="en-US" sz="800" b="1" dirty="0">
                    <a:latin typeface="Comic Sans MS" pitchFamily="66" charset="0"/>
                  </a:endParaRPr>
                </a:p>
              </p:txBody>
            </p:sp>
          </p:grpSp>
          <p:sp>
            <p:nvSpPr>
              <p:cNvPr id="901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90171" name="Group 192"/>
            <p:cNvGrpSpPr>
              <a:grpSpLocks/>
            </p:cNvGrpSpPr>
            <p:nvPr/>
          </p:nvGrpSpPr>
          <p:grpSpPr bwMode="auto">
            <a:xfrm>
              <a:off x="2841236" y="5773948"/>
              <a:ext cx="2415125" cy="221194"/>
              <a:chOff x="2841236" y="5773948"/>
              <a:chExt cx="2415125" cy="221194"/>
            </a:xfrm>
          </p:grpSpPr>
          <p:sp>
            <p:nvSpPr>
              <p:cNvPr id="9017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90173" name="Group 191"/>
              <p:cNvGrpSpPr>
                <a:grpSpLocks/>
              </p:cNvGrpSpPr>
              <p:nvPr/>
            </p:nvGrpSpPr>
            <p:grpSpPr bwMode="auto">
              <a:xfrm>
                <a:off x="2841236" y="5779698"/>
                <a:ext cx="1280160" cy="215444"/>
                <a:chOff x="2841236" y="5779698"/>
                <a:chExt cx="1280160" cy="215444"/>
              </a:xfrm>
            </p:grpSpPr>
            <p:pic>
              <p:nvPicPr>
                <p:cNvPr id="9017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S1001230</a:t>
                  </a:r>
                  <a:endParaRPr lang="en-US" sz="800" b="1">
                    <a:latin typeface="Comic Sans MS" pitchFamily="66" charset="0"/>
                  </a:endParaRPr>
                </a:p>
              </p:txBody>
            </p:sp>
          </p:grpSp>
        </p:grpSp>
      </p:grpSp>
      <p:grpSp>
        <p:nvGrpSpPr>
          <p:cNvPr id="90118" name="Group 30"/>
          <p:cNvGrpSpPr>
            <a:grpSpLocks/>
          </p:cNvGrpSpPr>
          <p:nvPr/>
        </p:nvGrpSpPr>
        <p:grpSpPr bwMode="auto">
          <a:xfrm>
            <a:off x="1030288" y="4449763"/>
            <a:ext cx="7669212" cy="604837"/>
            <a:chOff x="1030950" y="4450544"/>
            <a:chExt cx="7667920" cy="604003"/>
          </a:xfrm>
        </p:grpSpPr>
        <p:pic>
          <p:nvPicPr>
            <p:cNvPr id="9016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6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S1001230</a:t>
              </a:r>
              <a:endParaRPr lang="en-US" sz="800" b="1" dirty="0">
                <a:latin typeface="Comic Sans MS" pitchFamily="66" charset="0"/>
              </a:endParaRPr>
            </a:p>
          </p:txBody>
        </p:sp>
        <p:sp>
          <p:nvSpPr>
            <p:cNvPr id="9016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0119"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9012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0121" name="Group 77"/>
          <p:cNvGrpSpPr>
            <a:grpSpLocks/>
          </p:cNvGrpSpPr>
          <p:nvPr/>
        </p:nvGrpSpPr>
        <p:grpSpPr bwMode="auto">
          <a:xfrm>
            <a:off x="4446588" y="5122863"/>
            <a:ext cx="2087562" cy="401637"/>
            <a:chOff x="4733030" y="5484636"/>
            <a:chExt cx="2086278" cy="401812"/>
          </a:xfrm>
        </p:grpSpPr>
        <p:pic>
          <p:nvPicPr>
            <p:cNvPr id="90164"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65"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66"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90122" name="Group 81"/>
          <p:cNvGrpSpPr>
            <a:grpSpLocks/>
          </p:cNvGrpSpPr>
          <p:nvPr/>
        </p:nvGrpSpPr>
        <p:grpSpPr bwMode="auto">
          <a:xfrm>
            <a:off x="1365250" y="4514850"/>
            <a:ext cx="1177925" cy="455613"/>
            <a:chOff x="1365250" y="4514850"/>
            <a:chExt cx="1177925" cy="455674"/>
          </a:xfrm>
        </p:grpSpPr>
        <p:grpSp>
          <p:nvGrpSpPr>
            <p:cNvPr id="90155" name="Group 129"/>
            <p:cNvGrpSpPr>
              <a:grpSpLocks/>
            </p:cNvGrpSpPr>
            <p:nvPr/>
          </p:nvGrpSpPr>
          <p:grpSpPr bwMode="auto">
            <a:xfrm>
              <a:off x="1943112" y="4514850"/>
              <a:ext cx="600064" cy="455674"/>
              <a:chOff x="638192" y="4075174"/>
              <a:chExt cx="940352" cy="657225"/>
            </a:xfrm>
          </p:grpSpPr>
          <p:grpSp>
            <p:nvGrpSpPr>
              <p:cNvPr id="90158" name="Group 27"/>
              <p:cNvGrpSpPr>
                <a:grpSpLocks/>
              </p:cNvGrpSpPr>
              <p:nvPr/>
            </p:nvGrpSpPr>
            <p:grpSpPr bwMode="auto">
              <a:xfrm>
                <a:off x="638192" y="4162422"/>
                <a:ext cx="228602" cy="517524"/>
                <a:chOff x="2743200" y="4387215"/>
                <a:chExt cx="312420" cy="750570"/>
              </a:xfrm>
            </p:grpSpPr>
            <p:pic>
              <p:nvPicPr>
                <p:cNvPr id="9016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6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62"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63"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0159"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015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7"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0124"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67" name="TextBox 66"/>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grpSp>
        <p:nvGrpSpPr>
          <p:cNvPr id="90126" name="Group 71"/>
          <p:cNvGrpSpPr>
            <a:grpSpLocks/>
          </p:cNvGrpSpPr>
          <p:nvPr/>
        </p:nvGrpSpPr>
        <p:grpSpPr bwMode="auto">
          <a:xfrm>
            <a:off x="1023938" y="2108200"/>
            <a:ext cx="6948487" cy="1503363"/>
            <a:chOff x="1023938" y="2107884"/>
            <a:chExt cx="6949168" cy="1503680"/>
          </a:xfrm>
        </p:grpSpPr>
        <p:pic>
          <p:nvPicPr>
            <p:cNvPr id="901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4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28"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90129"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825" y="2897605"/>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30" name="TextBox 353"/>
            <p:cNvSpPr txBox="1">
              <a:spLocks noChangeArrowheads="1"/>
            </p:cNvSpPr>
            <p:nvPr/>
          </p:nvSpPr>
          <p:spPr bwMode="auto">
            <a:xfrm>
              <a:off x="2842850" y="2725652"/>
              <a:ext cx="560750" cy="215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31" name="Rectangle 39"/>
            <p:cNvSpPr>
              <a:spLocks noChangeArrowheads="1"/>
            </p:cNvSpPr>
            <p:nvPr/>
          </p:nvSpPr>
          <p:spPr bwMode="auto">
            <a:xfrm>
              <a:off x="2389563" y="2881606"/>
              <a:ext cx="559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1-4</a:t>
              </a:r>
            </a:p>
          </p:txBody>
        </p:sp>
        <p:pic>
          <p:nvPicPr>
            <p:cNvPr id="9013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325" y="3060312"/>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33" name="TextBox 353"/>
            <p:cNvSpPr txBox="1">
              <a:spLocks noChangeArrowheads="1"/>
            </p:cNvSpPr>
            <p:nvPr/>
          </p:nvSpPr>
          <p:spPr bwMode="auto">
            <a:xfrm>
              <a:off x="3414358" y="2885134"/>
              <a:ext cx="560742" cy="2155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34" name="Rectangle 42"/>
            <p:cNvSpPr>
              <a:spLocks noChangeArrowheads="1"/>
            </p:cNvSpPr>
            <p:nvPr/>
          </p:nvSpPr>
          <p:spPr bwMode="auto">
            <a:xfrm>
              <a:off x="2951530" y="3058363"/>
              <a:ext cx="559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5-8</a:t>
              </a:r>
              <a:endParaRPr lang="en-US" b="1" dirty="0">
                <a:latin typeface="Comic Sans MS" pitchFamily="66" charset="0"/>
              </a:endParaRPr>
            </a:p>
          </p:txBody>
        </p:sp>
        <p:sp>
          <p:nvSpPr>
            <p:cNvPr id="90135" name="Rectangle 145"/>
            <p:cNvSpPr>
              <a:spLocks noChangeArrowheads="1"/>
            </p:cNvSpPr>
            <p:nvPr/>
          </p:nvSpPr>
          <p:spPr bwMode="auto">
            <a:xfrm>
              <a:off x="2895096" y="2187564"/>
              <a:ext cx="5116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a:t>
              </a:r>
              <a:endParaRPr lang="en-US" sz="1600" b="1" dirty="0">
                <a:latin typeface="Comic Sans MS" pitchFamily="66" charset="0"/>
              </a:endParaRPr>
            </a:p>
          </p:txBody>
        </p:sp>
        <p:sp>
          <p:nvSpPr>
            <p:cNvPr id="90136" name="Rectangle 145"/>
            <p:cNvSpPr>
              <a:spLocks noChangeArrowheads="1"/>
            </p:cNvSpPr>
            <p:nvPr/>
          </p:nvSpPr>
          <p:spPr bwMode="auto">
            <a:xfrm>
              <a:off x="3457071" y="2187564"/>
              <a:ext cx="5116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a:t>
              </a:r>
              <a:endParaRPr lang="en-US" sz="1600" b="1" dirty="0">
                <a:latin typeface="Comic Sans MS" pitchFamily="66" charset="0"/>
              </a:endParaRPr>
            </a:p>
          </p:txBody>
        </p:sp>
        <p:pic>
          <p:nvPicPr>
            <p:cNvPr id="9013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675" y="3227591"/>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38" name="TextBox 353"/>
            <p:cNvSpPr txBox="1">
              <a:spLocks noChangeArrowheads="1"/>
            </p:cNvSpPr>
            <p:nvPr/>
          </p:nvSpPr>
          <p:spPr bwMode="auto">
            <a:xfrm>
              <a:off x="4436803" y="3055638"/>
              <a:ext cx="560647" cy="2155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39" name="Rectangle 39"/>
            <p:cNvSpPr>
              <a:spLocks noChangeArrowheads="1"/>
            </p:cNvSpPr>
            <p:nvPr/>
          </p:nvSpPr>
          <p:spPr bwMode="auto">
            <a:xfrm>
              <a:off x="3920980" y="3211615"/>
              <a:ext cx="6222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9-12</a:t>
              </a:r>
            </a:p>
          </p:txBody>
        </p:sp>
        <p:pic>
          <p:nvPicPr>
            <p:cNvPr id="9014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3175" y="3398046"/>
              <a:ext cx="447675" cy="188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41" name="TextBox 353"/>
            <p:cNvSpPr txBox="1">
              <a:spLocks noChangeArrowheads="1"/>
            </p:cNvSpPr>
            <p:nvPr/>
          </p:nvSpPr>
          <p:spPr bwMode="auto">
            <a:xfrm>
              <a:off x="5007828" y="3222868"/>
              <a:ext cx="561122" cy="215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90142" name="Rectangle 42"/>
            <p:cNvSpPr>
              <a:spLocks noChangeArrowheads="1"/>
            </p:cNvSpPr>
            <p:nvPr/>
          </p:nvSpPr>
          <p:spPr bwMode="auto">
            <a:xfrm>
              <a:off x="4420030" y="3396120"/>
              <a:ext cx="6848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13-16</a:t>
              </a:r>
              <a:endParaRPr lang="en-US" b="1" dirty="0">
                <a:latin typeface="Comic Sans MS" pitchFamily="66" charset="0"/>
              </a:endParaRPr>
            </a:p>
          </p:txBody>
        </p:sp>
        <p:sp>
          <p:nvSpPr>
            <p:cNvPr id="90143" name="Rectangle 145"/>
            <p:cNvSpPr>
              <a:spLocks noChangeArrowheads="1"/>
            </p:cNvSpPr>
            <p:nvPr/>
          </p:nvSpPr>
          <p:spPr bwMode="auto">
            <a:xfrm>
              <a:off x="4434444" y="2184389"/>
              <a:ext cx="56618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9-12</a:t>
              </a:r>
              <a:endParaRPr lang="en-US" sz="1600" b="1" dirty="0">
                <a:latin typeface="Comic Sans MS" pitchFamily="66" charset="0"/>
              </a:endParaRPr>
            </a:p>
          </p:txBody>
        </p:sp>
        <p:sp>
          <p:nvSpPr>
            <p:cNvPr id="90144" name="Rectangle 145"/>
            <p:cNvSpPr>
              <a:spLocks noChangeArrowheads="1"/>
            </p:cNvSpPr>
            <p:nvPr/>
          </p:nvSpPr>
          <p:spPr bwMode="auto">
            <a:xfrm>
              <a:off x="5018099" y="2184389"/>
              <a:ext cx="62068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13-16</a:t>
              </a:r>
              <a:endParaRPr lang="en-US" sz="1600" b="1" dirty="0">
                <a:latin typeface="Comic Sans MS" pitchFamily="66" charset="0"/>
              </a:endParaRPr>
            </a:p>
          </p:txBody>
        </p:sp>
        <p:pic>
          <p:nvPicPr>
            <p:cNvPr id="9014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0338" y="2387561"/>
              <a:ext cx="92075" cy="87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6263" y="2385974"/>
              <a:ext cx="90487" cy="8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8950" y="2382800"/>
              <a:ext cx="92075" cy="8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87650" y="2382800"/>
              <a:ext cx="90488" cy="87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4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613" y="2326638"/>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8016" y="2324056"/>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704" y="2324056"/>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0152"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593" y="2324056"/>
              <a:ext cx="446604" cy="190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153" name="Rectangle 145"/>
            <p:cNvSpPr>
              <a:spLocks noChangeArrowheads="1"/>
            </p:cNvSpPr>
            <p:nvPr/>
          </p:nvSpPr>
          <p:spPr bwMode="auto">
            <a:xfrm>
              <a:off x="1564707" y="2507610"/>
              <a:ext cx="13794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a:latin typeface="Comic Sans MS" pitchFamily="66" charset="0"/>
                </a:rPr>
                <a:t>aLIGO Anti-Image Module</a:t>
              </a:r>
              <a:endParaRPr lang="en-US" sz="1600" b="1">
                <a:latin typeface="Comic Sans MS" pitchFamily="66" charset="0"/>
              </a:endParaRPr>
            </a:p>
          </p:txBody>
        </p:sp>
        <p:sp>
          <p:nvSpPr>
            <p:cNvPr id="90154" name="Rectangle 145"/>
            <p:cNvSpPr>
              <a:spLocks noChangeArrowheads="1"/>
            </p:cNvSpPr>
            <p:nvPr/>
          </p:nvSpPr>
          <p:spPr bwMode="auto">
            <a:xfrm>
              <a:off x="5696254" y="2499237"/>
              <a:ext cx="13794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a:latin typeface="Comic Sans MS" pitchFamily="66" charset="0"/>
                </a:rPr>
                <a:t>D1003224</a:t>
              </a:r>
              <a:endParaRPr lang="en-US" sz="1600" b="1">
                <a:latin typeface="Comic Sans MS" pitchFamily="66" charset="0"/>
              </a:endParaRPr>
            </a:p>
          </p:txBody>
        </p:sp>
      </p:grpSp>
      <p:sp>
        <p:nvSpPr>
          <p:cNvPr id="68"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6" action="ppaction://hlinksldjump"/>
              </a:rPr>
              <a:t>&lt;&lt; L1-PSL-C1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113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D509687-E7AB-4A40-A6E8-74C6E6468453}" type="slidenum">
              <a:rPr lang="en-US" smtClean="0">
                <a:solidFill>
                  <a:srgbClr val="898989"/>
                </a:solidFill>
                <a:latin typeface="Calibri" pitchFamily="34" charset="0"/>
              </a:rPr>
              <a:pPr eaLnBrk="1" hangingPunct="1"/>
              <a:t>198</a:t>
            </a:fld>
            <a:endParaRPr lang="en-US" smtClean="0">
              <a:solidFill>
                <a:srgbClr val="898989"/>
              </a:solidFill>
              <a:latin typeface="Calibri" pitchFamily="34" charset="0"/>
            </a:endParaRPr>
          </a:p>
        </p:txBody>
      </p:sp>
      <p:sp>
        <p:nvSpPr>
          <p:cNvPr id="9114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D1003224 - S1001233</a:t>
            </a:r>
          </a:p>
        </p:txBody>
      </p:sp>
      <p:grpSp>
        <p:nvGrpSpPr>
          <p:cNvPr id="91141" name="Group 230"/>
          <p:cNvGrpSpPr>
            <a:grpSpLocks/>
          </p:cNvGrpSpPr>
          <p:nvPr/>
        </p:nvGrpSpPr>
        <p:grpSpPr bwMode="auto">
          <a:xfrm>
            <a:off x="1800225" y="779463"/>
            <a:ext cx="5894388" cy="223837"/>
            <a:chOff x="-637082" y="5770953"/>
            <a:chExt cx="5893443" cy="224189"/>
          </a:xfrm>
        </p:grpSpPr>
        <p:grpSp>
          <p:nvGrpSpPr>
            <p:cNvPr id="91187" name="Group 195"/>
            <p:cNvGrpSpPr>
              <a:grpSpLocks/>
            </p:cNvGrpSpPr>
            <p:nvPr/>
          </p:nvGrpSpPr>
          <p:grpSpPr bwMode="auto">
            <a:xfrm>
              <a:off x="-637082" y="5770953"/>
              <a:ext cx="3266109" cy="221314"/>
              <a:chOff x="-637082" y="5788205"/>
              <a:chExt cx="3266109" cy="221314"/>
            </a:xfrm>
          </p:grpSpPr>
          <p:grpSp>
            <p:nvGrpSpPr>
              <p:cNvPr id="91193" name="Group 194"/>
              <p:cNvGrpSpPr>
                <a:grpSpLocks/>
              </p:cNvGrpSpPr>
              <p:nvPr/>
            </p:nvGrpSpPr>
            <p:grpSpPr bwMode="auto">
              <a:xfrm>
                <a:off x="-637082" y="5788205"/>
                <a:ext cx="3266109" cy="215668"/>
                <a:chOff x="-637082" y="5788205"/>
                <a:chExt cx="3266109" cy="215668"/>
              </a:xfrm>
            </p:grpSpPr>
            <p:pic>
              <p:nvPicPr>
                <p:cNvPr id="9119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9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it-IT" sz="800" b="1" dirty="0">
                      <a:latin typeface="Comic Sans MS" pitchFamily="66" charset="0"/>
                    </a:rPr>
                    <a:t>Anti-Image </a:t>
                  </a:r>
                  <a:r>
                    <a:rPr lang="en-US" sz="800" b="1" dirty="0" smtClean="0">
                      <a:latin typeface="Comic Sans MS" pitchFamily="66" charset="0"/>
                    </a:rPr>
                    <a:t>Chassis</a:t>
                  </a:r>
                  <a:endParaRPr lang="en-US" sz="800" b="1" dirty="0">
                    <a:latin typeface="Comic Sans MS" pitchFamily="66" charset="0"/>
                  </a:endParaRPr>
                </a:p>
              </p:txBody>
            </p:sp>
          </p:grpSp>
          <p:sp>
            <p:nvSpPr>
              <p:cNvPr id="9119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91188" name="Group 192"/>
            <p:cNvGrpSpPr>
              <a:grpSpLocks/>
            </p:cNvGrpSpPr>
            <p:nvPr/>
          </p:nvGrpSpPr>
          <p:grpSpPr bwMode="auto">
            <a:xfrm>
              <a:off x="2841236" y="5773948"/>
              <a:ext cx="2415125" cy="221194"/>
              <a:chOff x="2841236" y="5773948"/>
              <a:chExt cx="2415125" cy="221194"/>
            </a:xfrm>
          </p:grpSpPr>
          <p:sp>
            <p:nvSpPr>
              <p:cNvPr id="9118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91190" name="Group 191"/>
              <p:cNvGrpSpPr>
                <a:grpSpLocks/>
              </p:cNvGrpSpPr>
              <p:nvPr/>
            </p:nvGrpSpPr>
            <p:grpSpPr bwMode="auto">
              <a:xfrm>
                <a:off x="2841236" y="5779698"/>
                <a:ext cx="1280160" cy="215444"/>
                <a:chOff x="2841236" y="5779698"/>
                <a:chExt cx="1280160" cy="215444"/>
              </a:xfrm>
            </p:grpSpPr>
            <p:pic>
              <p:nvPicPr>
                <p:cNvPr id="911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9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S1001233</a:t>
                  </a:r>
                  <a:endParaRPr lang="en-US" sz="800" b="1">
                    <a:latin typeface="Comic Sans MS" pitchFamily="66" charset="0"/>
                  </a:endParaRPr>
                </a:p>
              </p:txBody>
            </p:sp>
          </p:grpSp>
        </p:grpSp>
      </p:grpSp>
      <p:grpSp>
        <p:nvGrpSpPr>
          <p:cNvPr id="91142" name="Group 30"/>
          <p:cNvGrpSpPr>
            <a:grpSpLocks/>
          </p:cNvGrpSpPr>
          <p:nvPr/>
        </p:nvGrpSpPr>
        <p:grpSpPr bwMode="auto">
          <a:xfrm>
            <a:off x="1030288" y="4449763"/>
            <a:ext cx="7669212" cy="604837"/>
            <a:chOff x="1030950" y="4450544"/>
            <a:chExt cx="7667920" cy="604003"/>
          </a:xfrm>
        </p:grpSpPr>
        <p:pic>
          <p:nvPicPr>
            <p:cNvPr id="9118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8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S1001229</a:t>
              </a:r>
              <a:endParaRPr lang="en-US" sz="800" b="1" dirty="0">
                <a:latin typeface="Comic Sans MS" pitchFamily="66" charset="0"/>
              </a:endParaRPr>
            </a:p>
          </p:txBody>
        </p:sp>
        <p:sp>
          <p:nvSpPr>
            <p:cNvPr id="9118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114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9114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1145" name="Group 81"/>
          <p:cNvGrpSpPr>
            <a:grpSpLocks/>
          </p:cNvGrpSpPr>
          <p:nvPr/>
        </p:nvGrpSpPr>
        <p:grpSpPr bwMode="auto">
          <a:xfrm>
            <a:off x="1365250" y="4514850"/>
            <a:ext cx="1177925" cy="455613"/>
            <a:chOff x="1365250" y="4514850"/>
            <a:chExt cx="1177925" cy="455674"/>
          </a:xfrm>
        </p:grpSpPr>
        <p:grpSp>
          <p:nvGrpSpPr>
            <p:cNvPr id="91175" name="Group 129"/>
            <p:cNvGrpSpPr>
              <a:grpSpLocks/>
            </p:cNvGrpSpPr>
            <p:nvPr/>
          </p:nvGrpSpPr>
          <p:grpSpPr bwMode="auto">
            <a:xfrm>
              <a:off x="1943112" y="4514850"/>
              <a:ext cx="600064" cy="455674"/>
              <a:chOff x="638192" y="4075174"/>
              <a:chExt cx="940352" cy="657225"/>
            </a:xfrm>
          </p:grpSpPr>
          <p:grpSp>
            <p:nvGrpSpPr>
              <p:cNvPr id="91178" name="Group 27"/>
              <p:cNvGrpSpPr>
                <a:grpSpLocks/>
              </p:cNvGrpSpPr>
              <p:nvPr/>
            </p:nvGrpSpPr>
            <p:grpSpPr bwMode="auto">
              <a:xfrm>
                <a:off x="638192" y="4162422"/>
                <a:ext cx="228602" cy="517524"/>
                <a:chOff x="2743200" y="4387215"/>
                <a:chExt cx="312420" cy="750570"/>
              </a:xfrm>
            </p:grpSpPr>
            <p:pic>
              <p:nvPicPr>
                <p:cNvPr id="9118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82"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83"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1179"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9117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77"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1" name="TextBox 100"/>
          <p:cNvSpPr txBox="1"/>
          <p:nvPr/>
        </p:nvSpPr>
        <p:spPr>
          <a:xfrm rot="19280472">
            <a:off x="2352675" y="2868613"/>
            <a:ext cx="5399088" cy="922337"/>
          </a:xfrm>
          <a:prstGeom prst="rect">
            <a:avLst/>
          </a:prstGeom>
          <a:solidFill>
            <a:schemeClr val="bg2">
              <a:lumMod val="90000"/>
            </a:schemeClr>
          </a:solidFill>
        </p:spPr>
        <p:txBody>
          <a:bodyPr>
            <a:spAutoFit/>
          </a:bodyPr>
          <a:lstStyle/>
          <a:p>
            <a:pPr algn="ctr">
              <a:defRPr/>
            </a:pPr>
            <a:r>
              <a:rPr lang="en-US" sz="5400" dirty="0">
                <a:solidFill>
                  <a:schemeClr val="accent2">
                    <a:lumMod val="60000"/>
                    <a:lumOff val="40000"/>
                  </a:schemeClr>
                </a:solidFill>
                <a:ea typeface="ＭＳ Ｐゴシック" charset="-128"/>
              </a:rPr>
              <a:t>PSL SPARE</a:t>
            </a:r>
          </a:p>
        </p:txBody>
      </p:sp>
      <p:sp>
        <p:nvSpPr>
          <p:cNvPr id="9114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grpSp>
        <p:nvGrpSpPr>
          <p:cNvPr id="91148" name="Group 77"/>
          <p:cNvGrpSpPr>
            <a:grpSpLocks/>
          </p:cNvGrpSpPr>
          <p:nvPr/>
        </p:nvGrpSpPr>
        <p:grpSpPr bwMode="auto">
          <a:xfrm>
            <a:off x="4530725" y="5138738"/>
            <a:ext cx="2097088" cy="385762"/>
            <a:chOff x="4817536" y="5500250"/>
            <a:chExt cx="2095304" cy="386198"/>
          </a:xfrm>
        </p:grpSpPr>
        <p:pic>
          <p:nvPicPr>
            <p:cNvPr id="91172"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73" name="TextBox 353"/>
            <p:cNvSpPr txBox="1">
              <a:spLocks noChangeArrowheads="1"/>
            </p:cNvSpPr>
            <p:nvPr/>
          </p:nvSpPr>
          <p:spPr bwMode="auto">
            <a:xfrm>
              <a:off x="4817536" y="5655595"/>
              <a:ext cx="1017255"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Open</a:t>
              </a:r>
            </a:p>
          </p:txBody>
        </p:sp>
        <p:sp>
          <p:nvSpPr>
            <p:cNvPr id="91174" name="Rectangle 80"/>
            <p:cNvSpPr>
              <a:spLocks noChangeArrowheads="1"/>
            </p:cNvSpPr>
            <p:nvPr/>
          </p:nvSpPr>
          <p:spPr bwMode="auto">
            <a:xfrm>
              <a:off x="5774977" y="5500250"/>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91149" name="Group 83"/>
          <p:cNvGrpSpPr>
            <a:grpSpLocks/>
          </p:cNvGrpSpPr>
          <p:nvPr/>
        </p:nvGrpSpPr>
        <p:grpSpPr bwMode="auto">
          <a:xfrm>
            <a:off x="1023938" y="2108200"/>
            <a:ext cx="6400800" cy="1349375"/>
            <a:chOff x="1023938" y="2108200"/>
            <a:chExt cx="6401080" cy="1349461"/>
          </a:xfrm>
        </p:grpSpPr>
        <p:grpSp>
          <p:nvGrpSpPr>
            <p:cNvPr id="91152" name="Group 60"/>
            <p:cNvGrpSpPr>
              <a:grpSpLocks/>
            </p:cNvGrpSpPr>
            <p:nvPr/>
          </p:nvGrpSpPr>
          <p:grpSpPr bwMode="auto">
            <a:xfrm>
              <a:off x="1023938" y="2108200"/>
              <a:ext cx="6401080" cy="603242"/>
              <a:chOff x="1023938" y="2108200"/>
              <a:chExt cx="6401080" cy="603242"/>
            </a:xfrm>
          </p:grpSpPr>
          <p:pic>
            <p:nvPicPr>
              <p:cNvPr id="9116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2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63" name="Rectangle 145"/>
              <p:cNvSpPr>
                <a:spLocks noChangeArrowheads="1"/>
              </p:cNvSpPr>
              <p:nvPr/>
            </p:nvSpPr>
            <p:spPr bwMode="auto">
              <a:xfrm>
                <a:off x="3115269" y="2141568"/>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sp>
            <p:nvSpPr>
              <p:cNvPr id="91164" name="Rectangle 145"/>
              <p:cNvSpPr>
                <a:spLocks noChangeArrowheads="1"/>
              </p:cNvSpPr>
              <p:nvPr/>
            </p:nvSpPr>
            <p:spPr bwMode="auto">
              <a:xfrm>
                <a:off x="4561883" y="2138393"/>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pic>
            <p:nvPicPr>
              <p:cNvPr id="91165"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129788" y="2299983"/>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66"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601565" y="2301911"/>
                <a:ext cx="878480" cy="2157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167" name="TextBox 353"/>
              <p:cNvSpPr txBox="1">
                <a:spLocks noChangeArrowheads="1"/>
              </p:cNvSpPr>
              <p:nvPr/>
            </p:nvSpPr>
            <p:spPr bwMode="auto">
              <a:xfrm>
                <a:off x="4280233" y="2484255"/>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aLIGO PSL DBB</a:t>
                </a:r>
              </a:p>
            </p:txBody>
          </p:sp>
          <p:sp>
            <p:nvSpPr>
              <p:cNvPr id="91168" name="TextBox 353"/>
              <p:cNvSpPr txBox="1">
                <a:spLocks noChangeArrowheads="1"/>
              </p:cNvSpPr>
              <p:nvPr/>
            </p:nvSpPr>
            <p:spPr bwMode="auto">
              <a:xfrm>
                <a:off x="6226522" y="2474613"/>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D1001801</a:t>
                </a:r>
              </a:p>
            </p:txBody>
          </p:sp>
          <p:sp>
            <p:nvSpPr>
              <p:cNvPr id="91169" name="TextBox 353"/>
              <p:cNvSpPr txBox="1">
                <a:spLocks noChangeArrowheads="1"/>
              </p:cNvSpPr>
              <p:nvPr/>
            </p:nvSpPr>
            <p:spPr bwMode="auto">
              <a:xfrm>
                <a:off x="5474241" y="2474614"/>
                <a:ext cx="1136289" cy="215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AI Module</a:t>
                </a:r>
              </a:p>
            </p:txBody>
          </p:sp>
          <p:pic>
            <p:nvPicPr>
              <p:cNvPr id="9117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43657" y="2364625"/>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17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42338" y="2366549"/>
                <a:ext cx="92066" cy="872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153" name="Group 61"/>
            <p:cNvGrpSpPr>
              <a:grpSpLocks/>
            </p:cNvGrpSpPr>
            <p:nvPr/>
          </p:nvGrpSpPr>
          <p:grpSpPr bwMode="auto">
            <a:xfrm>
              <a:off x="2759056" y="2832354"/>
              <a:ext cx="2757551" cy="625307"/>
              <a:chOff x="2759056" y="2832354"/>
              <a:chExt cx="2757551" cy="625307"/>
            </a:xfrm>
          </p:grpSpPr>
          <p:grpSp>
            <p:nvGrpSpPr>
              <p:cNvPr id="91154" name="Group 76"/>
              <p:cNvGrpSpPr>
                <a:grpSpLocks/>
              </p:cNvGrpSpPr>
              <p:nvPr/>
            </p:nvGrpSpPr>
            <p:grpSpPr bwMode="auto">
              <a:xfrm>
                <a:off x="2759056" y="2983583"/>
                <a:ext cx="1233917" cy="217607"/>
                <a:chOff x="2516160" y="2879442"/>
                <a:chExt cx="1234038" cy="217694"/>
              </a:xfrm>
            </p:grpSpPr>
            <p:sp>
              <p:nvSpPr>
                <p:cNvPr id="91160" name="Rectangle 39"/>
                <p:cNvSpPr>
                  <a:spLocks noChangeArrowheads="1"/>
                </p:cNvSpPr>
                <p:nvPr/>
              </p:nvSpPr>
              <p:spPr bwMode="auto">
                <a:xfrm>
                  <a:off x="2516160" y="2881606"/>
                  <a:ext cx="433174"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Open</a:t>
                  </a:r>
                </a:p>
              </p:txBody>
            </p:sp>
            <p:pic>
              <p:nvPicPr>
                <p:cNvPr id="91161"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1155" name="Group 78"/>
              <p:cNvGrpSpPr>
                <a:grpSpLocks/>
              </p:cNvGrpSpPr>
              <p:nvPr/>
            </p:nvGrpSpPr>
            <p:grpSpPr bwMode="auto">
              <a:xfrm>
                <a:off x="4253973" y="3240054"/>
                <a:ext cx="1233919" cy="217607"/>
                <a:chOff x="2516158" y="2879442"/>
                <a:chExt cx="1234040" cy="217694"/>
              </a:xfrm>
            </p:grpSpPr>
            <p:sp>
              <p:nvSpPr>
                <p:cNvPr id="91158" name="Rectangle 39"/>
                <p:cNvSpPr>
                  <a:spLocks noChangeArrowheads="1"/>
                </p:cNvSpPr>
                <p:nvPr/>
              </p:nvSpPr>
              <p:spPr bwMode="auto">
                <a:xfrm>
                  <a:off x="2516158" y="2881606"/>
                  <a:ext cx="433173" cy="2155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Open</a:t>
                  </a:r>
                </a:p>
              </p:txBody>
            </p:sp>
            <p:pic>
              <p:nvPicPr>
                <p:cNvPr id="9115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86919" y="2879442"/>
                  <a:ext cx="863279" cy="2158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1156" name="Rectangle 145"/>
              <p:cNvSpPr>
                <a:spLocks noChangeArrowheads="1"/>
              </p:cNvSpPr>
              <p:nvPr/>
            </p:nvSpPr>
            <p:spPr bwMode="auto">
              <a:xfrm>
                <a:off x="4569005" y="3094099"/>
                <a:ext cx="947602"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9-16</a:t>
                </a:r>
                <a:endParaRPr lang="en-US" sz="1600" b="1">
                  <a:latin typeface="Comic Sans MS" pitchFamily="66" charset="0"/>
                </a:endParaRPr>
              </a:p>
            </p:txBody>
          </p:sp>
          <p:sp>
            <p:nvSpPr>
              <p:cNvPr id="91157" name="Rectangle 145"/>
              <p:cNvSpPr>
                <a:spLocks noChangeArrowheads="1"/>
              </p:cNvSpPr>
              <p:nvPr/>
            </p:nvSpPr>
            <p:spPr bwMode="auto">
              <a:xfrm>
                <a:off x="3113844" y="2832354"/>
                <a:ext cx="893105" cy="199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1-8</a:t>
                </a:r>
                <a:endParaRPr lang="en-US" sz="1600" b="1">
                  <a:latin typeface="Comic Sans MS" pitchFamily="66" charset="0"/>
                </a:endParaRPr>
              </a:p>
            </p:txBody>
          </p:sp>
        </p:grpSp>
      </p:grpSp>
      <p:sp>
        <p:nvSpPr>
          <p:cNvPr id="9115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61"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ction="ppaction://hlinksldjump"/>
              </a:rPr>
              <a:t>&lt;&lt; L1-PSL-C1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62"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DEDBAE1-86EE-4891-AA9A-17485295C8B5}" type="slidenum">
              <a:rPr lang="en-US" smtClean="0">
                <a:solidFill>
                  <a:srgbClr val="898989"/>
                </a:solidFill>
                <a:latin typeface="Calibri" pitchFamily="34" charset="0"/>
              </a:rPr>
              <a:pPr eaLnBrk="1" hangingPunct="1"/>
              <a:t>199</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216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Racks(LIGO-G1000106-V1 – p.17)</a:t>
            </a:r>
          </a:p>
        </p:txBody>
      </p:sp>
      <p:pic>
        <p:nvPicPr>
          <p:cNvPr id="9216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481138" y="993775"/>
            <a:ext cx="6756400" cy="4846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8120" y="924545"/>
            <a:ext cx="6762750" cy="584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70" name="Title 2"/>
          <p:cNvSpPr>
            <a:spLocks noGrp="1"/>
          </p:cNvSpPr>
          <p:nvPr>
            <p:ph type="title"/>
          </p:nvPr>
        </p:nvSpPr>
        <p:spPr>
          <a:xfrm>
            <a:off x="1725613" y="0"/>
            <a:ext cx="6961187" cy="681038"/>
          </a:xfrm>
        </p:spPr>
        <p:txBody>
          <a:bodyPr/>
          <a:lstStyle/>
          <a:p>
            <a:r>
              <a:rPr lang="en-US" dirty="0" smtClean="0">
                <a:ea typeface="ＭＳ Ｐゴシック" pitchFamily="34" charset="-128"/>
              </a:rPr>
              <a:t>LLO Map</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1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E2D05C-43E7-421A-8244-2C8797BC0DAC}" type="slidenum">
              <a:rPr lang="en-US" smtClean="0">
                <a:solidFill>
                  <a:srgbClr val="898989"/>
                </a:solidFill>
                <a:latin typeface="Calibri" pitchFamily="34" charset="0"/>
              </a:rPr>
              <a:pPr eaLnBrk="1" hangingPunct="1"/>
              <a:t>2</a:t>
            </a:fld>
            <a:endParaRPr lang="en-US" smtClean="0">
              <a:solidFill>
                <a:srgbClr val="898989"/>
              </a:solidFill>
              <a:latin typeface="Calibri" pitchFamily="34" charset="0"/>
            </a:endParaRPr>
          </a:p>
        </p:txBody>
      </p:sp>
      <p:sp>
        <p:nvSpPr>
          <p:cNvPr id="7174" name="Rectangle 1"/>
          <p:cNvSpPr>
            <a:spLocks noChangeArrowheads="1"/>
          </p:cNvSpPr>
          <p:nvPr/>
        </p:nvSpPr>
        <p:spPr bwMode="auto">
          <a:xfrm>
            <a:off x="3829050" y="4782370"/>
            <a:ext cx="398463" cy="231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3" action="ppaction://hlinksldjump"/>
              </a:rPr>
              <a:t>CER</a:t>
            </a:r>
            <a:endParaRPr lang="en-US" sz="1000" dirty="0"/>
          </a:p>
        </p:txBody>
      </p:sp>
      <p:sp>
        <p:nvSpPr>
          <p:cNvPr id="7" name="Rectangle 6"/>
          <p:cNvSpPr/>
          <p:nvPr/>
        </p:nvSpPr>
        <p:spPr>
          <a:xfrm>
            <a:off x="3829050" y="5431154"/>
            <a:ext cx="404813" cy="230188"/>
          </a:xfrm>
          <a:prstGeom prst="rect">
            <a:avLst/>
          </a:prstGeom>
          <a:solidFill>
            <a:schemeClr val="bg1"/>
          </a:solidFill>
        </p:spPr>
        <p:txBody>
          <a:bodyPr wrap="none">
            <a:spAutoFit/>
          </a:bodyPr>
          <a:lstStyle/>
          <a:p>
            <a:pPr>
              <a:defRPr/>
            </a:pPr>
            <a:r>
              <a:rPr lang="en-US" sz="900" dirty="0">
                <a:latin typeface="Comic Sans MS" pitchFamily="66" charset="0"/>
                <a:hlinkClick r:id="rId4" action="ppaction://hlinksldjump"/>
              </a:rPr>
              <a:t>LDR</a:t>
            </a:r>
            <a:endParaRPr lang="en-US" sz="1050" dirty="0"/>
          </a:p>
        </p:txBody>
      </p:sp>
      <p:sp>
        <p:nvSpPr>
          <p:cNvPr id="8" name="Rectangle 7"/>
          <p:cNvSpPr/>
          <p:nvPr/>
        </p:nvSpPr>
        <p:spPr>
          <a:xfrm>
            <a:off x="3829050" y="5821679"/>
            <a:ext cx="385763" cy="231775"/>
          </a:xfrm>
          <a:prstGeom prst="rect">
            <a:avLst/>
          </a:prstGeom>
          <a:solidFill>
            <a:schemeClr val="bg1"/>
          </a:solidFill>
        </p:spPr>
        <p:txBody>
          <a:bodyPr wrap="none">
            <a:spAutoFit/>
          </a:bodyPr>
          <a:lstStyle/>
          <a:p>
            <a:pPr>
              <a:defRPr/>
            </a:pPr>
            <a:r>
              <a:rPr lang="en-US" sz="900" dirty="0">
                <a:latin typeface="Comic Sans MS" pitchFamily="66" charset="0"/>
                <a:hlinkClick r:id="rId5" action="ppaction://hlinksldjump"/>
              </a:rPr>
              <a:t>CPR</a:t>
            </a:r>
            <a:endParaRPr lang="en-US" sz="1050" dirty="0"/>
          </a:p>
        </p:txBody>
      </p:sp>
      <p:sp>
        <p:nvSpPr>
          <p:cNvPr id="7177" name="Rectangle 8"/>
          <p:cNvSpPr>
            <a:spLocks noChangeArrowheads="1"/>
          </p:cNvSpPr>
          <p:nvPr/>
        </p:nvSpPr>
        <p:spPr bwMode="auto">
          <a:xfrm>
            <a:off x="4904487" y="3668897"/>
            <a:ext cx="615950" cy="230187"/>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900" dirty="0" smtClean="0">
                <a:latin typeface="Comic Sans MS" pitchFamily="66" charset="0"/>
                <a:hlinkClick r:id="rId6" action="ppaction://hlinksldjump"/>
              </a:rPr>
              <a:t>LVEA</a:t>
            </a:r>
            <a:endParaRPr lang="en-US" sz="1000" dirty="0"/>
          </a:p>
        </p:txBody>
      </p:sp>
      <p:sp>
        <p:nvSpPr>
          <p:cNvPr id="7178" name="Rectangle 9"/>
          <p:cNvSpPr>
            <a:spLocks noChangeArrowheads="1"/>
          </p:cNvSpPr>
          <p:nvPr/>
        </p:nvSpPr>
        <p:spPr bwMode="auto">
          <a:xfrm rot="16200000">
            <a:off x="2115344" y="4774247"/>
            <a:ext cx="439737" cy="231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7" action="ppaction://hlinksldjump"/>
              </a:rPr>
              <a:t>MSR</a:t>
            </a:r>
            <a:endParaRPr lang="en-US" sz="1000" dirty="0"/>
          </a:p>
        </p:txBody>
      </p:sp>
      <p:sp>
        <p:nvSpPr>
          <p:cNvPr id="7179" name="Rectangle 10"/>
          <p:cNvSpPr>
            <a:spLocks noChangeArrowheads="1"/>
          </p:cNvSpPr>
          <p:nvPr/>
        </p:nvSpPr>
        <p:spPr bwMode="auto">
          <a:xfrm>
            <a:off x="1682750" y="5781383"/>
            <a:ext cx="411163" cy="230188"/>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8" action="ppaction://hlinksldjump"/>
              </a:rPr>
              <a:t>CUR</a:t>
            </a:r>
            <a:endParaRPr lang="en-US" sz="1000" dirty="0"/>
          </a:p>
        </p:txBody>
      </p:sp>
      <p:sp>
        <p:nvSpPr>
          <p:cNvPr id="13" name="Rectangle 8"/>
          <p:cNvSpPr>
            <a:spLocks noChangeArrowheads="1"/>
          </p:cNvSpPr>
          <p:nvPr/>
        </p:nvSpPr>
        <p:spPr bwMode="auto">
          <a:xfrm>
            <a:off x="4353863" y="726893"/>
            <a:ext cx="1087497"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900" dirty="0" smtClean="0">
                <a:latin typeface="Comic Sans MS" pitchFamily="66" charset="0"/>
                <a:hlinkClick r:id="rId9" action="ppaction://hlinksldjump"/>
              </a:rPr>
              <a:t>Y-End</a:t>
            </a:r>
            <a:endParaRPr lang="en-US" sz="1000" dirty="0"/>
          </a:p>
        </p:txBody>
      </p:sp>
      <p:sp>
        <p:nvSpPr>
          <p:cNvPr id="14" name="Rectangle 8"/>
          <p:cNvSpPr>
            <a:spLocks noChangeArrowheads="1"/>
          </p:cNvSpPr>
          <p:nvPr/>
        </p:nvSpPr>
        <p:spPr bwMode="auto">
          <a:xfrm>
            <a:off x="7953375" y="3788661"/>
            <a:ext cx="1074873"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900" dirty="0" smtClean="0">
                <a:latin typeface="Comic Sans MS" pitchFamily="66" charset="0"/>
                <a:hlinkClick r:id="rId10" action="ppaction://hlinksldjump"/>
              </a:rPr>
              <a:t>X-End</a:t>
            </a:r>
            <a:endParaRPr lang="en-US" sz="1000" dirty="0"/>
          </a:p>
        </p:txBody>
      </p:sp>
      <p:sp>
        <p:nvSpPr>
          <p:cNvPr id="15" name="Rectangle 1"/>
          <p:cNvSpPr>
            <a:spLocks noChangeArrowheads="1"/>
          </p:cNvSpPr>
          <p:nvPr/>
        </p:nvSpPr>
        <p:spPr bwMode="auto">
          <a:xfrm>
            <a:off x="1695450" y="5050656"/>
            <a:ext cx="417102"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smtClean="0">
                <a:latin typeface="Comic Sans MS" pitchFamily="66" charset="0"/>
                <a:hlinkClick r:id="rId11" action="ppaction://hlinksldjump"/>
              </a:rPr>
              <a:t>OCR</a:t>
            </a:r>
            <a:endParaRPr lang="en-US" sz="1000" dirty="0"/>
          </a:p>
        </p:txBody>
      </p:sp>
      <p:sp>
        <p:nvSpPr>
          <p:cNvPr id="1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Start</a:t>
            </a:r>
            <a:endParaRPr lang="en-US" sz="800" b="1" dirty="0">
              <a:latin typeface="Comic Sans MS" pitchFamily="66" charset="0"/>
            </a:endParaRPr>
          </a:p>
        </p:txBody>
      </p:sp>
    </p:spTree>
    <p:extLst>
      <p:ext uri="{BB962C8B-B14F-4D97-AF65-F5344CB8AC3E}">
        <p14:creationId xmlns:p14="http://schemas.microsoft.com/office/powerpoint/2010/main" val="3694619672"/>
      </p:ext>
    </p:extLst>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CER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CER (Corner Electronics Room)</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20</a:t>
            </a:fld>
            <a:endParaRPr lang="en-US" smtClean="0">
              <a:solidFill>
                <a:srgbClr val="898989"/>
              </a:solidFill>
              <a:latin typeface="Calibri" pitchFamily="34" charset="0"/>
            </a:endParaRPr>
          </a:p>
        </p:txBody>
      </p:sp>
      <p:sp>
        <p:nvSpPr>
          <p:cNvPr id="10"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11"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12"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
        <p:nvSpPr>
          <p:cNvPr id="13" name="TextBox 36"/>
          <p:cNvSpPr txBox="1">
            <a:spLocks noChangeArrowheads="1"/>
          </p:cNvSpPr>
          <p:nvPr/>
        </p:nvSpPr>
        <p:spPr bwMode="auto">
          <a:xfrm>
            <a:off x="3863545" y="4669480"/>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Rack Layout &gt;&gt;</a:t>
            </a:r>
            <a:endParaRPr lang="en-US" sz="800" b="1" dirty="0">
              <a:latin typeface="Comic Sans MS" pitchFamily="66" charset="0"/>
            </a:endParaRPr>
          </a:p>
        </p:txBody>
      </p:sp>
    </p:spTree>
    <p:extLst>
      <p:ext uri="{BB962C8B-B14F-4D97-AF65-F5344CB8AC3E}">
        <p14:creationId xmlns:p14="http://schemas.microsoft.com/office/powerpoint/2010/main" val="1449714387"/>
      </p:ext>
    </p:extLst>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3186"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5C8A06-79D2-4BDB-911D-4FA7C9FC0AE8}" type="slidenum">
              <a:rPr lang="en-US" smtClean="0">
                <a:solidFill>
                  <a:srgbClr val="898989"/>
                </a:solidFill>
                <a:latin typeface="Calibri" pitchFamily="34" charset="0"/>
              </a:rPr>
              <a:pPr eaLnBrk="1" hangingPunct="1"/>
              <a:t>200</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318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Racks(Layout 20101006)</a:t>
            </a:r>
          </a:p>
        </p:txBody>
      </p:sp>
      <p:pic>
        <p:nvPicPr>
          <p:cNvPr id="9318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89025" y="831850"/>
            <a:ext cx="7202488" cy="5122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BE98F56-8299-49A8-B9BF-76761EC849D6}" type="slidenum">
              <a:rPr lang="en-US" smtClean="0">
                <a:solidFill>
                  <a:srgbClr val="898989"/>
                </a:solidFill>
                <a:latin typeface="Calibri" pitchFamily="34" charset="0"/>
              </a:rPr>
              <a:pPr eaLnBrk="1" hangingPunct="1"/>
              <a:t>201</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4212"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Racks(LIGO-G1000106-V1 – p.41)</a:t>
            </a:r>
          </a:p>
        </p:txBody>
      </p:sp>
      <p:pic>
        <p:nvPicPr>
          <p:cNvPr id="94213"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71600" y="917575"/>
            <a:ext cx="6400800" cy="502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621517D-4796-4A99-BD27-138D1295E779}" type="slidenum">
              <a:rPr lang="en-US" smtClean="0">
                <a:solidFill>
                  <a:srgbClr val="898989"/>
                </a:solidFill>
                <a:latin typeface="Calibri" pitchFamily="34" charset="0"/>
              </a:rPr>
              <a:pPr eaLnBrk="1" hangingPunct="1"/>
              <a:t>202</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523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Racks(LIGO-G1000106-V1 – p.41)</a:t>
            </a:r>
          </a:p>
        </p:txBody>
      </p:sp>
      <p:pic>
        <p:nvPicPr>
          <p:cNvPr id="95237"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606425" y="1276350"/>
            <a:ext cx="7931150" cy="4667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6258" name="Group 5"/>
          <p:cNvGrpSpPr>
            <a:grpSpLocks/>
          </p:cNvGrpSpPr>
          <p:nvPr/>
        </p:nvGrpSpPr>
        <p:grpSpPr bwMode="auto">
          <a:xfrm>
            <a:off x="1511300" y="1406525"/>
            <a:ext cx="2563813" cy="960438"/>
            <a:chOff x="15764" y="2113074"/>
            <a:chExt cx="2563738" cy="960120"/>
          </a:xfrm>
        </p:grpSpPr>
        <p:pic>
          <p:nvPicPr>
            <p:cNvPr id="9633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38" name="TextBox 99"/>
            <p:cNvSpPr txBox="1">
              <a:spLocks noChangeArrowheads="1"/>
            </p:cNvSpPr>
            <p:nvPr/>
          </p:nvSpPr>
          <p:spPr bwMode="auto">
            <a:xfrm>
              <a:off x="15764" y="2242733"/>
              <a:ext cx="838215" cy="707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(ILS and PMC) </a:t>
              </a:r>
            </a:p>
          </p:txBody>
        </p:sp>
      </p:grpSp>
      <p:sp>
        <p:nvSpPr>
          <p:cNvPr id="96259"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613590-DB44-44D9-AA1D-8814F554B1BE}" type="slidenum">
              <a:rPr lang="en-US" smtClean="0">
                <a:solidFill>
                  <a:srgbClr val="898989"/>
                </a:solidFill>
                <a:latin typeface="Calibri" pitchFamily="34" charset="0"/>
              </a:rPr>
              <a:pPr eaLnBrk="1" hangingPunct="1"/>
              <a:t>203</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6261"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 – L1-PSL-01– ILS and PMC </a:t>
            </a:r>
          </a:p>
        </p:txBody>
      </p:sp>
      <p:grpSp>
        <p:nvGrpSpPr>
          <p:cNvPr id="96262" name="Group 17"/>
          <p:cNvGrpSpPr>
            <a:grpSpLocks/>
          </p:cNvGrpSpPr>
          <p:nvPr/>
        </p:nvGrpSpPr>
        <p:grpSpPr bwMode="auto">
          <a:xfrm>
            <a:off x="1497013" y="5373688"/>
            <a:ext cx="2587625" cy="981075"/>
            <a:chOff x="3909852" y="3301070"/>
            <a:chExt cx="2586855" cy="981075"/>
          </a:xfrm>
        </p:grpSpPr>
        <p:pic>
          <p:nvPicPr>
            <p:cNvPr id="9633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4107" y="3301070"/>
              <a:ext cx="1752600"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36" name="TextBox 99"/>
            <p:cNvSpPr txBox="1">
              <a:spLocks noChangeArrowheads="1"/>
            </p:cNvSpPr>
            <p:nvPr/>
          </p:nvSpPr>
          <p:spPr bwMode="auto">
            <a:xfrm>
              <a:off x="3909852" y="3596370"/>
              <a:ext cx="8382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Control Box (CB)</a:t>
              </a:r>
            </a:p>
          </p:txBody>
        </p:sp>
      </p:grpSp>
      <p:pic>
        <p:nvPicPr>
          <p:cNvPr id="96263"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588250" y="5280025"/>
            <a:ext cx="1343025"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264" name="Group 33"/>
          <p:cNvGrpSpPr>
            <a:grpSpLocks/>
          </p:cNvGrpSpPr>
          <p:nvPr/>
        </p:nvGrpSpPr>
        <p:grpSpPr bwMode="auto">
          <a:xfrm>
            <a:off x="1439863" y="742950"/>
            <a:ext cx="2627312" cy="657225"/>
            <a:chOff x="4198882" y="4211857"/>
            <a:chExt cx="2627258" cy="657225"/>
          </a:xfrm>
        </p:grpSpPr>
        <p:sp>
          <p:nvSpPr>
            <p:cNvPr id="96333" name="TextBox 99"/>
            <p:cNvSpPr txBox="1">
              <a:spLocks noChangeArrowheads="1"/>
            </p:cNvSpPr>
            <p:nvPr/>
          </p:nvSpPr>
          <p:spPr bwMode="auto">
            <a:xfrm>
              <a:off x="4198882" y="4345233"/>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NPRO Controller</a:t>
              </a:r>
            </a:p>
          </p:txBody>
        </p:sp>
        <p:pic>
          <p:nvPicPr>
            <p:cNvPr id="96334"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65" name="Group 40"/>
          <p:cNvGrpSpPr>
            <a:grpSpLocks/>
          </p:cNvGrpSpPr>
          <p:nvPr/>
        </p:nvGrpSpPr>
        <p:grpSpPr bwMode="auto">
          <a:xfrm>
            <a:off x="795338" y="3829050"/>
            <a:ext cx="3281362" cy="246063"/>
            <a:chOff x="717331" y="3828343"/>
            <a:chExt cx="3280410" cy="246221"/>
          </a:xfrm>
        </p:grpSpPr>
        <p:pic>
          <p:nvPicPr>
            <p:cNvPr id="9633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32"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6266" name="Group 44"/>
          <p:cNvGrpSpPr>
            <a:grpSpLocks/>
          </p:cNvGrpSpPr>
          <p:nvPr/>
        </p:nvGrpSpPr>
        <p:grpSpPr bwMode="auto">
          <a:xfrm>
            <a:off x="795338" y="4127500"/>
            <a:ext cx="3282950" cy="246063"/>
            <a:chOff x="204952" y="5483738"/>
            <a:chExt cx="3283038" cy="246221"/>
          </a:xfrm>
        </p:grpSpPr>
        <p:sp>
          <p:nvSpPr>
            <p:cNvPr id="96329"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633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67" name="Group 50"/>
          <p:cNvGrpSpPr>
            <a:grpSpLocks/>
          </p:cNvGrpSpPr>
          <p:nvPr/>
        </p:nvGrpSpPr>
        <p:grpSpPr bwMode="auto">
          <a:xfrm>
            <a:off x="790575" y="3981450"/>
            <a:ext cx="3287713" cy="246063"/>
            <a:chOff x="709446" y="3828343"/>
            <a:chExt cx="3288295" cy="246221"/>
          </a:xfrm>
        </p:grpSpPr>
        <p:pic>
          <p:nvPicPr>
            <p:cNvPr id="9632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28" name="TextBox 99"/>
            <p:cNvSpPr txBox="1">
              <a:spLocks noChangeArrowheads="1"/>
            </p:cNvSpPr>
            <p:nvPr/>
          </p:nvSpPr>
          <p:spPr bwMode="auto">
            <a:xfrm>
              <a:off x="709446"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6268" name="Group 53"/>
          <p:cNvGrpSpPr>
            <a:grpSpLocks/>
          </p:cNvGrpSpPr>
          <p:nvPr/>
        </p:nvGrpSpPr>
        <p:grpSpPr bwMode="auto">
          <a:xfrm>
            <a:off x="798513" y="4287838"/>
            <a:ext cx="3282950" cy="246062"/>
            <a:chOff x="204952" y="5483738"/>
            <a:chExt cx="3283038" cy="246221"/>
          </a:xfrm>
        </p:grpSpPr>
        <p:sp>
          <p:nvSpPr>
            <p:cNvPr id="96325"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632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69" name="Group 65"/>
          <p:cNvGrpSpPr>
            <a:grpSpLocks/>
          </p:cNvGrpSpPr>
          <p:nvPr/>
        </p:nvGrpSpPr>
        <p:grpSpPr bwMode="auto">
          <a:xfrm>
            <a:off x="4329113" y="5376863"/>
            <a:ext cx="2590800" cy="981075"/>
            <a:chOff x="4744107" y="3301070"/>
            <a:chExt cx="2590322" cy="981075"/>
          </a:xfrm>
        </p:grpSpPr>
        <p:pic>
          <p:nvPicPr>
            <p:cNvPr id="9632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44107" y="3301070"/>
              <a:ext cx="1752600"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24" name="TextBox 99"/>
            <p:cNvSpPr txBox="1">
              <a:spLocks noChangeArrowheads="1"/>
            </p:cNvSpPr>
            <p:nvPr/>
          </p:nvSpPr>
          <p:spPr bwMode="auto">
            <a:xfrm>
              <a:off x="6496214" y="3572721"/>
              <a:ext cx="8382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Control Box (CB)</a:t>
              </a:r>
            </a:p>
          </p:txBody>
        </p:sp>
      </p:grpSp>
      <p:grpSp>
        <p:nvGrpSpPr>
          <p:cNvPr id="96270" name="Group 5"/>
          <p:cNvGrpSpPr>
            <a:grpSpLocks/>
          </p:cNvGrpSpPr>
          <p:nvPr/>
        </p:nvGrpSpPr>
        <p:grpSpPr bwMode="auto">
          <a:xfrm>
            <a:off x="4343400" y="1393825"/>
            <a:ext cx="2573338" cy="960438"/>
            <a:chOff x="842142" y="2113074"/>
            <a:chExt cx="2573660" cy="960120"/>
          </a:xfrm>
        </p:grpSpPr>
        <p:pic>
          <p:nvPicPr>
            <p:cNvPr id="9632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22" name="TextBox 99"/>
            <p:cNvSpPr txBox="1">
              <a:spLocks noChangeArrowheads="1"/>
            </p:cNvSpPr>
            <p:nvPr/>
          </p:nvSpPr>
          <p:spPr bwMode="auto">
            <a:xfrm>
              <a:off x="2577587" y="2165814"/>
              <a:ext cx="838215" cy="8614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ECC-1 (ILS and PMC) </a:t>
              </a:r>
            </a:p>
            <a:p>
              <a:pPr eaLnBrk="1" hangingPunct="1"/>
              <a:endParaRPr lang="en-US" sz="1000">
                <a:latin typeface="Calibri" pitchFamily="34" charset="0"/>
              </a:endParaRPr>
            </a:p>
          </p:txBody>
        </p:sp>
      </p:grpSp>
      <p:grpSp>
        <p:nvGrpSpPr>
          <p:cNvPr id="96271" name="Group 71"/>
          <p:cNvGrpSpPr>
            <a:grpSpLocks/>
          </p:cNvGrpSpPr>
          <p:nvPr/>
        </p:nvGrpSpPr>
        <p:grpSpPr bwMode="auto">
          <a:xfrm>
            <a:off x="4338638" y="738188"/>
            <a:ext cx="2627312" cy="657225"/>
            <a:chOff x="5092590" y="4211857"/>
            <a:chExt cx="2627221" cy="657225"/>
          </a:xfrm>
        </p:grpSpPr>
        <p:sp>
          <p:nvSpPr>
            <p:cNvPr id="96319" name="TextBox 99"/>
            <p:cNvSpPr txBox="1">
              <a:spLocks noChangeArrowheads="1"/>
            </p:cNvSpPr>
            <p:nvPr/>
          </p:nvSpPr>
          <p:spPr bwMode="auto">
            <a:xfrm>
              <a:off x="6823786" y="4353116"/>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NPRO Controller</a:t>
              </a:r>
            </a:p>
          </p:txBody>
        </p:sp>
        <p:pic>
          <p:nvPicPr>
            <p:cNvPr id="9632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272" name="Group 43"/>
          <p:cNvGrpSpPr>
            <a:grpSpLocks/>
          </p:cNvGrpSpPr>
          <p:nvPr/>
        </p:nvGrpSpPr>
        <p:grpSpPr bwMode="auto">
          <a:xfrm>
            <a:off x="4344988" y="3798888"/>
            <a:ext cx="3289300" cy="247650"/>
            <a:chOff x="5100145" y="3862411"/>
            <a:chExt cx="3289627" cy="246221"/>
          </a:xfrm>
        </p:grpSpPr>
        <p:pic>
          <p:nvPicPr>
            <p:cNvPr id="96317"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8"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96273" name="Group 47"/>
          <p:cNvGrpSpPr>
            <a:grpSpLocks/>
          </p:cNvGrpSpPr>
          <p:nvPr/>
        </p:nvGrpSpPr>
        <p:grpSpPr bwMode="auto">
          <a:xfrm>
            <a:off x="4348163" y="4279900"/>
            <a:ext cx="3286125" cy="246063"/>
            <a:chOff x="5789886" y="5344471"/>
            <a:chExt cx="3286615" cy="246221"/>
          </a:xfrm>
        </p:grpSpPr>
        <p:pic>
          <p:nvPicPr>
            <p:cNvPr id="96315"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6"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6274" name="Group 56"/>
          <p:cNvGrpSpPr>
            <a:grpSpLocks/>
          </p:cNvGrpSpPr>
          <p:nvPr/>
        </p:nvGrpSpPr>
        <p:grpSpPr bwMode="auto">
          <a:xfrm>
            <a:off x="4343400" y="4125913"/>
            <a:ext cx="3286125" cy="246062"/>
            <a:chOff x="5789886" y="5352359"/>
            <a:chExt cx="3286615" cy="246221"/>
          </a:xfrm>
        </p:grpSpPr>
        <p:pic>
          <p:nvPicPr>
            <p:cNvPr id="96313"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4"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6275" name="Group 62"/>
          <p:cNvGrpSpPr>
            <a:grpSpLocks/>
          </p:cNvGrpSpPr>
          <p:nvPr/>
        </p:nvGrpSpPr>
        <p:grpSpPr bwMode="auto">
          <a:xfrm>
            <a:off x="4348163" y="3951288"/>
            <a:ext cx="3289300" cy="246062"/>
            <a:chOff x="5100145" y="3846736"/>
            <a:chExt cx="3289628" cy="246221"/>
          </a:xfrm>
        </p:grpSpPr>
        <p:pic>
          <p:nvPicPr>
            <p:cNvPr id="96311"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2" name="TextBox 99"/>
            <p:cNvSpPr txBox="1">
              <a:spLocks noChangeArrowheads="1"/>
            </p:cNvSpPr>
            <p:nvPr/>
          </p:nvSpPr>
          <p:spPr bwMode="auto">
            <a:xfrm>
              <a:off x="6836849" y="3846736"/>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sp>
        <p:nvSpPr>
          <p:cNvPr id="96" name="Rectangle 95"/>
          <p:cNvSpPr>
            <a:spLocks noChangeAspect="1"/>
          </p:cNvSpPr>
          <p:nvPr/>
        </p:nvSpPr>
        <p:spPr>
          <a:xfrm>
            <a:off x="4335463" y="95250"/>
            <a:ext cx="1738312"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96278" name="Picture 7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7483475" y="2381250"/>
            <a:ext cx="1533525"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279" name="Group 89"/>
          <p:cNvGrpSpPr>
            <a:grpSpLocks/>
          </p:cNvGrpSpPr>
          <p:nvPr/>
        </p:nvGrpSpPr>
        <p:grpSpPr bwMode="auto">
          <a:xfrm>
            <a:off x="4346575" y="120650"/>
            <a:ext cx="3281363" cy="246063"/>
            <a:chOff x="5134850" y="6355942"/>
            <a:chExt cx="3280899" cy="246221"/>
          </a:xfrm>
        </p:grpSpPr>
        <p:pic>
          <p:nvPicPr>
            <p:cNvPr id="96309"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134850" y="6402223"/>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10" name="TextBox 99"/>
            <p:cNvSpPr txBox="1">
              <a:spLocks noChangeArrowheads="1"/>
            </p:cNvSpPr>
            <p:nvPr/>
          </p:nvSpPr>
          <p:spPr bwMode="auto">
            <a:xfrm>
              <a:off x="6862763" y="6355942"/>
              <a:ext cx="155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D070011 Fanout Timing</a:t>
              </a:r>
            </a:p>
          </p:txBody>
        </p:sp>
      </p:grpSp>
      <p:grpSp>
        <p:nvGrpSpPr>
          <p:cNvPr id="96280" name="Group 92"/>
          <p:cNvGrpSpPr>
            <a:grpSpLocks/>
          </p:cNvGrpSpPr>
          <p:nvPr/>
        </p:nvGrpSpPr>
        <p:grpSpPr bwMode="auto">
          <a:xfrm>
            <a:off x="798513" y="125413"/>
            <a:ext cx="3279775" cy="246062"/>
            <a:chOff x="806888" y="5840522"/>
            <a:chExt cx="3279535" cy="246062"/>
          </a:xfrm>
        </p:grpSpPr>
        <p:pic>
          <p:nvPicPr>
            <p:cNvPr id="96307"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349063" y="5879881"/>
              <a:ext cx="1737360" cy="16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8" name="TextBox 99"/>
            <p:cNvSpPr txBox="1">
              <a:spLocks noChangeArrowheads="1"/>
            </p:cNvSpPr>
            <p:nvPr/>
          </p:nvSpPr>
          <p:spPr bwMode="auto">
            <a:xfrm>
              <a:off x="806888" y="5840522"/>
              <a:ext cx="155262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D070011 Fanout Timing</a:t>
              </a:r>
            </a:p>
          </p:txBody>
        </p:sp>
      </p:grpSp>
      <p:sp>
        <p:nvSpPr>
          <p:cNvPr id="96281"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9628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96283"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sp>
        <p:nvSpPr>
          <p:cNvPr id="96284"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pic>
        <p:nvPicPr>
          <p:cNvPr id="96285" name="Picture 4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338638" y="4749800"/>
            <a:ext cx="1738312" cy="63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286" name="Group 93"/>
          <p:cNvGrpSpPr>
            <a:grpSpLocks/>
          </p:cNvGrpSpPr>
          <p:nvPr/>
        </p:nvGrpSpPr>
        <p:grpSpPr bwMode="auto">
          <a:xfrm>
            <a:off x="1443038" y="4748213"/>
            <a:ext cx="2638425" cy="636587"/>
            <a:chOff x="1371600" y="4945116"/>
            <a:chExt cx="2638622" cy="636606"/>
          </a:xfrm>
        </p:grpSpPr>
        <p:pic>
          <p:nvPicPr>
            <p:cNvPr id="96305" name="Picture 4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6" name="TextBox 99"/>
            <p:cNvSpPr txBox="1">
              <a:spLocks noChangeArrowheads="1"/>
            </p:cNvSpPr>
            <p:nvPr/>
          </p:nvSpPr>
          <p:spPr bwMode="auto">
            <a:xfrm>
              <a:off x="1371600" y="4988882"/>
              <a:ext cx="895939" cy="55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2 DAC </a:t>
              </a:r>
            </a:p>
          </p:txBody>
        </p:sp>
      </p:grpSp>
      <p:grpSp>
        <p:nvGrpSpPr>
          <p:cNvPr id="96287" name="Group 74"/>
          <p:cNvGrpSpPr>
            <a:grpSpLocks/>
          </p:cNvGrpSpPr>
          <p:nvPr/>
        </p:nvGrpSpPr>
        <p:grpSpPr bwMode="auto">
          <a:xfrm>
            <a:off x="200025" y="2822575"/>
            <a:ext cx="3879850" cy="246063"/>
            <a:chOff x="1292773" y="4656048"/>
            <a:chExt cx="3880485" cy="246221"/>
          </a:xfrm>
        </p:grpSpPr>
        <p:pic>
          <p:nvPicPr>
            <p:cNvPr id="96303" name="Picture 13"/>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4"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96288" name="Group 77"/>
          <p:cNvGrpSpPr>
            <a:grpSpLocks/>
          </p:cNvGrpSpPr>
          <p:nvPr/>
        </p:nvGrpSpPr>
        <p:grpSpPr bwMode="auto">
          <a:xfrm>
            <a:off x="4338638" y="2832100"/>
            <a:ext cx="3897312" cy="246063"/>
            <a:chOff x="3790622" y="6282524"/>
            <a:chExt cx="3898355" cy="246221"/>
          </a:xfrm>
        </p:grpSpPr>
        <p:pic>
          <p:nvPicPr>
            <p:cNvPr id="96301" name="Picture 14"/>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2"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6289" name="Group 80"/>
          <p:cNvGrpSpPr>
            <a:grpSpLocks/>
          </p:cNvGrpSpPr>
          <p:nvPr/>
        </p:nvGrpSpPr>
        <p:grpSpPr bwMode="auto">
          <a:xfrm>
            <a:off x="63500" y="3033713"/>
            <a:ext cx="4016375" cy="347662"/>
            <a:chOff x="1156143" y="4701574"/>
            <a:chExt cx="4017115" cy="348811"/>
          </a:xfrm>
        </p:grpSpPr>
        <p:pic>
          <p:nvPicPr>
            <p:cNvPr id="96299" name="Picture 1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300"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96290" name="Group 83"/>
          <p:cNvGrpSpPr>
            <a:grpSpLocks/>
          </p:cNvGrpSpPr>
          <p:nvPr/>
        </p:nvGrpSpPr>
        <p:grpSpPr bwMode="auto">
          <a:xfrm>
            <a:off x="4338638" y="3041650"/>
            <a:ext cx="4022725" cy="331788"/>
            <a:chOff x="6024088" y="3025178"/>
            <a:chExt cx="4023538" cy="332426"/>
          </a:xfrm>
        </p:grpSpPr>
        <p:pic>
          <p:nvPicPr>
            <p:cNvPr id="96297"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98"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6291" name="Group 80"/>
          <p:cNvGrpSpPr>
            <a:grpSpLocks/>
          </p:cNvGrpSpPr>
          <p:nvPr/>
        </p:nvGrpSpPr>
        <p:grpSpPr bwMode="auto">
          <a:xfrm>
            <a:off x="66675" y="3390900"/>
            <a:ext cx="4016375" cy="347663"/>
            <a:chOff x="1156143" y="4701574"/>
            <a:chExt cx="4017115" cy="348811"/>
          </a:xfrm>
        </p:grpSpPr>
        <p:pic>
          <p:nvPicPr>
            <p:cNvPr id="96295" name="Picture 1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96"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96292" name="Group 83"/>
          <p:cNvGrpSpPr>
            <a:grpSpLocks/>
          </p:cNvGrpSpPr>
          <p:nvPr/>
        </p:nvGrpSpPr>
        <p:grpSpPr bwMode="auto">
          <a:xfrm>
            <a:off x="4341813" y="3398838"/>
            <a:ext cx="4022725" cy="331787"/>
            <a:chOff x="6024088" y="3025178"/>
            <a:chExt cx="4023538" cy="332426"/>
          </a:xfrm>
        </p:grpSpPr>
        <p:pic>
          <p:nvPicPr>
            <p:cNvPr id="96293" name="Picture 14"/>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294"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7282"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7F18BEA-E09B-4683-B2D5-08F115CCD519}" type="slidenum">
              <a:rPr lang="en-US" smtClean="0">
                <a:solidFill>
                  <a:srgbClr val="898989"/>
                </a:solidFill>
                <a:latin typeface="Calibri" pitchFamily="34" charset="0"/>
              </a:rPr>
              <a:pPr eaLnBrk="1" hangingPunct="1"/>
              <a:t>204</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728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 – L1-PSL-1-ECC-1 (ILS and PMC)</a:t>
            </a:r>
          </a:p>
        </p:txBody>
      </p:sp>
      <p:grpSp>
        <p:nvGrpSpPr>
          <p:cNvPr id="97285" name="Group 5"/>
          <p:cNvGrpSpPr>
            <a:grpSpLocks/>
          </p:cNvGrpSpPr>
          <p:nvPr/>
        </p:nvGrpSpPr>
        <p:grpSpPr bwMode="auto">
          <a:xfrm>
            <a:off x="3548063" y="4727575"/>
            <a:ext cx="4046537" cy="1784350"/>
            <a:chOff x="-645780" y="2113074"/>
            <a:chExt cx="4045815" cy="1782393"/>
          </a:xfrm>
        </p:grpSpPr>
        <p:pic>
          <p:nvPicPr>
            <p:cNvPr id="97317"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5780" y="2113074"/>
              <a:ext cx="3225283" cy="1782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318" name="TextBox 99"/>
            <p:cNvSpPr txBox="1">
              <a:spLocks noChangeArrowheads="1"/>
            </p:cNvSpPr>
            <p:nvPr/>
          </p:nvSpPr>
          <p:spPr bwMode="auto">
            <a:xfrm>
              <a:off x="2561820" y="2660264"/>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 </a:t>
              </a:r>
            </a:p>
            <a:p>
              <a:pPr eaLnBrk="1" hangingPunct="1"/>
              <a:r>
                <a:rPr lang="en-US" sz="1000">
                  <a:latin typeface="Calibri" pitchFamily="34" charset="0"/>
                </a:rPr>
                <a:t>ECC-1 (ILS and PMC) </a:t>
              </a:r>
            </a:p>
          </p:txBody>
        </p:sp>
      </p:grpSp>
      <p:grpSp>
        <p:nvGrpSpPr>
          <p:cNvPr id="97286" name="Group 88"/>
          <p:cNvGrpSpPr>
            <a:grpSpLocks/>
          </p:cNvGrpSpPr>
          <p:nvPr/>
        </p:nvGrpSpPr>
        <p:grpSpPr bwMode="auto">
          <a:xfrm>
            <a:off x="2641600" y="1373188"/>
            <a:ext cx="4040188" cy="1782762"/>
            <a:chOff x="1001768" y="3650867"/>
            <a:chExt cx="4040112" cy="1782981"/>
          </a:xfrm>
        </p:grpSpPr>
        <p:pic>
          <p:nvPicPr>
            <p:cNvPr id="9731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7001" y="3650867"/>
              <a:ext cx="3224879" cy="1782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316" name="TextBox 99"/>
            <p:cNvSpPr txBox="1">
              <a:spLocks noChangeArrowheads="1"/>
            </p:cNvSpPr>
            <p:nvPr/>
          </p:nvSpPr>
          <p:spPr bwMode="auto">
            <a:xfrm>
              <a:off x="1001768" y="4226758"/>
              <a:ext cx="838240" cy="70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(ILS</a:t>
              </a:r>
            </a:p>
            <a:p>
              <a:pPr algn="r" eaLnBrk="1" hangingPunct="1"/>
              <a:r>
                <a:rPr lang="en-US" sz="1000">
                  <a:latin typeface="Calibri" pitchFamily="34" charset="0"/>
                </a:rPr>
                <a:t>and PMC) </a:t>
              </a:r>
            </a:p>
          </p:txBody>
        </p:sp>
      </p:grpSp>
      <p:grpSp>
        <p:nvGrpSpPr>
          <p:cNvPr id="97287" name="Group 100"/>
          <p:cNvGrpSpPr>
            <a:grpSpLocks/>
          </p:cNvGrpSpPr>
          <p:nvPr/>
        </p:nvGrpSpPr>
        <p:grpSpPr bwMode="auto">
          <a:xfrm>
            <a:off x="5635625" y="0"/>
            <a:ext cx="363538" cy="4524375"/>
            <a:chOff x="5573110" y="0"/>
            <a:chExt cx="362607" cy="4524701"/>
          </a:xfrm>
        </p:grpSpPr>
        <p:grpSp>
          <p:nvGrpSpPr>
            <p:cNvPr id="97309" name="Group 94"/>
            <p:cNvGrpSpPr>
              <a:grpSpLocks/>
            </p:cNvGrpSpPr>
            <p:nvPr/>
          </p:nvGrpSpPr>
          <p:grpSpPr bwMode="auto">
            <a:xfrm>
              <a:off x="5573110" y="0"/>
              <a:ext cx="362607" cy="4524701"/>
              <a:chOff x="5573110" y="0"/>
              <a:chExt cx="362607" cy="4524701"/>
            </a:xfrm>
          </p:grpSpPr>
          <p:grpSp>
            <p:nvGrpSpPr>
              <p:cNvPr id="97311" name="Group 17"/>
              <p:cNvGrpSpPr>
                <a:grpSpLocks/>
              </p:cNvGrpSpPr>
              <p:nvPr/>
            </p:nvGrpSpPr>
            <p:grpSpPr bwMode="auto">
              <a:xfrm>
                <a:off x="5573110" y="1371601"/>
                <a:ext cx="362607" cy="3153100"/>
                <a:chOff x="5573110" y="1371601"/>
                <a:chExt cx="362607" cy="3153100"/>
              </a:xfrm>
            </p:grpSpPr>
            <p:sp>
              <p:nvSpPr>
                <p:cNvPr id="99" name="Rectangle 9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0" name="TextBox 99"/>
                <p:cNvSpPr txBox="1">
                  <a:spLocks noChangeArrowheads="1"/>
                </p:cNvSpPr>
                <p:nvPr/>
              </p:nvSpPr>
              <p:spPr bwMode="auto">
                <a:xfrm rot="16200000">
                  <a:off x="5062224" y="3712963"/>
                  <a:ext cx="1376461" cy="247016"/>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Monitoring Field Box</a:t>
                  </a:r>
                </a:p>
              </p:txBody>
            </p:sp>
          </p:grpSp>
          <p:sp>
            <p:nvSpPr>
              <p:cNvPr id="98" name="TextBox 99"/>
              <p:cNvSpPr txBox="1">
                <a:spLocks noChangeArrowheads="1"/>
              </p:cNvSpPr>
              <p:nvPr/>
            </p:nvSpPr>
            <p:spPr bwMode="auto">
              <a:xfrm rot="16200000">
                <a:off x="5065390" y="564724"/>
                <a:ext cx="1376462" cy="247016"/>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T0900632</a:t>
                </a:r>
              </a:p>
            </p:txBody>
          </p:sp>
        </p:grpSp>
        <p:pic>
          <p:nvPicPr>
            <p:cNvPr id="97310"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580992" y="1379483"/>
              <a:ext cx="354725" cy="176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7288" name="Group 102"/>
          <p:cNvGrpSpPr>
            <a:grpSpLocks/>
          </p:cNvGrpSpPr>
          <p:nvPr/>
        </p:nvGrpSpPr>
        <p:grpSpPr bwMode="auto">
          <a:xfrm>
            <a:off x="3744913" y="0"/>
            <a:ext cx="361950" cy="4524375"/>
            <a:chOff x="5573110" y="0"/>
            <a:chExt cx="362607" cy="4524701"/>
          </a:xfrm>
        </p:grpSpPr>
        <p:grpSp>
          <p:nvGrpSpPr>
            <p:cNvPr id="97305" name="Group 17"/>
            <p:cNvGrpSpPr>
              <a:grpSpLocks/>
            </p:cNvGrpSpPr>
            <p:nvPr/>
          </p:nvGrpSpPr>
          <p:grpSpPr bwMode="auto">
            <a:xfrm>
              <a:off x="5573110" y="1371601"/>
              <a:ext cx="362607" cy="3153100"/>
              <a:chOff x="5573110" y="1371601"/>
              <a:chExt cx="362607" cy="3153100"/>
            </a:xfrm>
          </p:grpSpPr>
          <p:sp>
            <p:nvSpPr>
              <p:cNvPr id="106" name="Rectangle 105"/>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7"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ILS Servo</a:t>
                </a:r>
              </a:p>
            </p:txBody>
          </p:sp>
        </p:grpSp>
        <p:sp>
          <p:nvSpPr>
            <p:cNvPr id="105"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7289" name="Group 107"/>
          <p:cNvGrpSpPr>
            <a:grpSpLocks/>
          </p:cNvGrpSpPr>
          <p:nvPr/>
        </p:nvGrpSpPr>
        <p:grpSpPr bwMode="auto">
          <a:xfrm>
            <a:off x="4125913" y="0"/>
            <a:ext cx="361950" cy="4524375"/>
            <a:chOff x="5573110" y="0"/>
            <a:chExt cx="362607" cy="4524701"/>
          </a:xfrm>
        </p:grpSpPr>
        <p:grpSp>
          <p:nvGrpSpPr>
            <p:cNvPr id="97301" name="Group 17"/>
            <p:cNvGrpSpPr>
              <a:grpSpLocks/>
            </p:cNvGrpSpPr>
            <p:nvPr/>
          </p:nvGrpSpPr>
          <p:grpSpPr bwMode="auto">
            <a:xfrm>
              <a:off x="5573110" y="1371601"/>
              <a:ext cx="362607" cy="3153100"/>
              <a:chOff x="5573110" y="1371601"/>
              <a:chExt cx="362607" cy="3153100"/>
            </a:xfrm>
          </p:grpSpPr>
          <p:sp>
            <p:nvSpPr>
              <p:cNvPr id="111" name="Rectangle 110"/>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12"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ILS Field Box</a:t>
                </a:r>
              </a:p>
            </p:txBody>
          </p:sp>
        </p:grpSp>
        <p:sp>
          <p:nvSpPr>
            <p:cNvPr id="110"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7290" name="Group 112"/>
          <p:cNvGrpSpPr>
            <a:grpSpLocks/>
          </p:cNvGrpSpPr>
          <p:nvPr/>
        </p:nvGrpSpPr>
        <p:grpSpPr bwMode="auto">
          <a:xfrm>
            <a:off x="4876800" y="0"/>
            <a:ext cx="361950" cy="4524375"/>
            <a:chOff x="5573110" y="0"/>
            <a:chExt cx="362607" cy="4524701"/>
          </a:xfrm>
        </p:grpSpPr>
        <p:grpSp>
          <p:nvGrpSpPr>
            <p:cNvPr id="97297" name="Group 17"/>
            <p:cNvGrpSpPr>
              <a:grpSpLocks/>
            </p:cNvGrpSpPr>
            <p:nvPr/>
          </p:nvGrpSpPr>
          <p:grpSpPr bwMode="auto">
            <a:xfrm>
              <a:off x="5573110" y="1371601"/>
              <a:ext cx="362607" cy="3153100"/>
              <a:chOff x="5573110" y="1371601"/>
              <a:chExt cx="362607" cy="3153100"/>
            </a:xfrm>
          </p:grpSpPr>
          <p:sp>
            <p:nvSpPr>
              <p:cNvPr id="116" name="Rectangle 115"/>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17"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PMC Field Box</a:t>
                </a:r>
              </a:p>
            </p:txBody>
          </p:sp>
        </p:grpSp>
        <p:sp>
          <p:nvSpPr>
            <p:cNvPr id="115"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7291" name="Group 117"/>
          <p:cNvGrpSpPr>
            <a:grpSpLocks/>
          </p:cNvGrpSpPr>
          <p:nvPr/>
        </p:nvGrpSpPr>
        <p:grpSpPr bwMode="auto">
          <a:xfrm>
            <a:off x="5257800" y="0"/>
            <a:ext cx="361950" cy="4524375"/>
            <a:chOff x="5573110" y="0"/>
            <a:chExt cx="362607" cy="4524701"/>
          </a:xfrm>
        </p:grpSpPr>
        <p:grpSp>
          <p:nvGrpSpPr>
            <p:cNvPr id="97293" name="Group 17"/>
            <p:cNvGrpSpPr>
              <a:grpSpLocks/>
            </p:cNvGrpSpPr>
            <p:nvPr/>
          </p:nvGrpSpPr>
          <p:grpSpPr bwMode="auto">
            <a:xfrm>
              <a:off x="5573110" y="1371601"/>
              <a:ext cx="362607" cy="3153100"/>
              <a:chOff x="5573110" y="1371601"/>
              <a:chExt cx="362607" cy="3153100"/>
            </a:xfrm>
          </p:grpSpPr>
          <p:sp>
            <p:nvSpPr>
              <p:cNvPr id="121" name="Rectangle 120"/>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22"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PMC Servo</a:t>
                </a:r>
              </a:p>
            </p:txBody>
          </p:sp>
        </p:grpSp>
        <p:sp>
          <p:nvSpPr>
            <p:cNvPr id="120"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sp>
        <p:nvSpPr>
          <p:cNvPr id="97292" name="TextBox 99"/>
          <p:cNvSpPr txBox="1">
            <a:spLocks noChangeArrowheads="1"/>
          </p:cNvSpPr>
          <p:nvPr/>
        </p:nvSpPr>
        <p:spPr bwMode="auto">
          <a:xfrm>
            <a:off x="2722563" y="5164138"/>
            <a:ext cx="838200"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+5VDC</a:t>
            </a:r>
          </a:p>
          <a:p>
            <a:pPr algn="r" eaLnBrk="1" hangingPunct="1"/>
            <a:r>
              <a:rPr lang="en-US" sz="1000">
                <a:latin typeface="Calibri" pitchFamily="34" charset="0"/>
              </a:rPr>
              <a:t>-5VDC</a:t>
            </a:r>
          </a:p>
          <a:p>
            <a:pPr algn="r" eaLnBrk="1" hangingPunct="1"/>
            <a:r>
              <a:rPr lang="en-US" sz="1000">
                <a:latin typeface="Calibri" pitchFamily="34" charset="0"/>
              </a:rPr>
              <a:t>+15VDC</a:t>
            </a:r>
          </a:p>
          <a:p>
            <a:pPr algn="r" eaLnBrk="1" hangingPunct="1"/>
            <a:r>
              <a:rPr lang="en-US" sz="1000">
                <a:latin typeface="Calibri" pitchFamily="34" charset="0"/>
              </a:rPr>
              <a:t>-15VDC</a:t>
            </a:r>
          </a:p>
          <a:p>
            <a:pPr algn="r" eaLnBrk="1" hangingPunct="1"/>
            <a:r>
              <a:rPr lang="en-US" sz="1000">
                <a:latin typeface="Calibri" pitchFamily="34" charset="0"/>
              </a:rPr>
              <a:t>+24VDC</a:t>
            </a:r>
          </a:p>
          <a:p>
            <a:pPr algn="r" eaLnBrk="1" hangingPunct="1"/>
            <a:r>
              <a:rPr lang="en-US" sz="1000">
                <a:latin typeface="Calibri" pitchFamily="34" charset="0"/>
              </a:rPr>
              <a:t>-24VDC</a:t>
            </a:r>
          </a:p>
        </p:txBody>
      </p:sp>
    </p:spTree>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8306" name="Group 5"/>
          <p:cNvGrpSpPr>
            <a:grpSpLocks/>
          </p:cNvGrpSpPr>
          <p:nvPr/>
        </p:nvGrpSpPr>
        <p:grpSpPr bwMode="auto">
          <a:xfrm>
            <a:off x="4341813" y="1724025"/>
            <a:ext cx="2581275" cy="960438"/>
            <a:chOff x="842142" y="2113074"/>
            <a:chExt cx="2581434" cy="960120"/>
          </a:xfrm>
        </p:grpSpPr>
        <p:pic>
          <p:nvPicPr>
            <p:cNvPr id="9838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82" name="TextBox 99"/>
            <p:cNvSpPr txBox="1">
              <a:spLocks noChangeArrowheads="1"/>
            </p:cNvSpPr>
            <p:nvPr/>
          </p:nvSpPr>
          <p:spPr bwMode="auto">
            <a:xfrm>
              <a:off x="2585360" y="2246375"/>
              <a:ext cx="8382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ECC-2 (FSS and ISS)</a:t>
              </a:r>
            </a:p>
          </p:txBody>
        </p:sp>
      </p:grpSp>
      <p:sp>
        <p:nvSpPr>
          <p:cNvPr id="98307"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E58298-3F9D-46D5-BD05-C04D1FD3F053}" type="slidenum">
              <a:rPr lang="en-US" smtClean="0">
                <a:solidFill>
                  <a:srgbClr val="898989"/>
                </a:solidFill>
                <a:latin typeface="Calibri" pitchFamily="34" charset="0"/>
              </a:rPr>
              <a:pPr eaLnBrk="1" hangingPunct="1"/>
              <a:t>205</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8309"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PSL Racks – L1-PSL-02 (DBB, FSS, and ISS)</a:t>
            </a:r>
          </a:p>
        </p:txBody>
      </p:sp>
      <p:grpSp>
        <p:nvGrpSpPr>
          <p:cNvPr id="98310" name="Group 5"/>
          <p:cNvGrpSpPr>
            <a:grpSpLocks/>
          </p:cNvGrpSpPr>
          <p:nvPr/>
        </p:nvGrpSpPr>
        <p:grpSpPr bwMode="auto">
          <a:xfrm>
            <a:off x="4338638" y="742950"/>
            <a:ext cx="2589212" cy="958850"/>
            <a:chOff x="842142" y="2113074"/>
            <a:chExt cx="2589314" cy="960120"/>
          </a:xfrm>
        </p:grpSpPr>
        <p:pic>
          <p:nvPicPr>
            <p:cNvPr id="9837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80" name="TextBox 99"/>
            <p:cNvSpPr txBox="1">
              <a:spLocks noChangeArrowheads="1"/>
            </p:cNvSpPr>
            <p:nvPr/>
          </p:nvSpPr>
          <p:spPr bwMode="auto">
            <a:xfrm>
              <a:off x="2593241" y="2323362"/>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algn="r" eaLnBrk="1" hangingPunct="1"/>
              <a:r>
                <a:rPr lang="en-US" sz="1000">
                  <a:latin typeface="Calibri" pitchFamily="34" charset="0"/>
                </a:rPr>
                <a:t>ECC-1 (DBB)</a:t>
              </a:r>
            </a:p>
          </p:txBody>
        </p:sp>
      </p:grpSp>
      <p:grpSp>
        <p:nvGrpSpPr>
          <p:cNvPr id="98311" name="Group 40"/>
          <p:cNvGrpSpPr>
            <a:grpSpLocks/>
          </p:cNvGrpSpPr>
          <p:nvPr/>
        </p:nvGrpSpPr>
        <p:grpSpPr bwMode="auto">
          <a:xfrm>
            <a:off x="795338" y="3836988"/>
            <a:ext cx="3281362" cy="246062"/>
            <a:chOff x="717331" y="3828343"/>
            <a:chExt cx="3280410" cy="246221"/>
          </a:xfrm>
        </p:grpSpPr>
        <p:pic>
          <p:nvPicPr>
            <p:cNvPr id="9837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8"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8312" name="Group 43"/>
          <p:cNvGrpSpPr>
            <a:grpSpLocks/>
          </p:cNvGrpSpPr>
          <p:nvPr/>
        </p:nvGrpSpPr>
        <p:grpSpPr bwMode="auto">
          <a:xfrm>
            <a:off x="4344988" y="3830638"/>
            <a:ext cx="3289300" cy="247650"/>
            <a:chOff x="5100145" y="3862411"/>
            <a:chExt cx="3289627" cy="246221"/>
          </a:xfrm>
        </p:grpSpPr>
        <p:pic>
          <p:nvPicPr>
            <p:cNvPr id="983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6"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98313" name="Group 44"/>
          <p:cNvGrpSpPr>
            <a:grpSpLocks/>
          </p:cNvGrpSpPr>
          <p:nvPr/>
        </p:nvGrpSpPr>
        <p:grpSpPr bwMode="auto">
          <a:xfrm>
            <a:off x="795338" y="4135438"/>
            <a:ext cx="3282950" cy="246062"/>
            <a:chOff x="204952" y="5483738"/>
            <a:chExt cx="3283038" cy="246221"/>
          </a:xfrm>
        </p:grpSpPr>
        <p:sp>
          <p:nvSpPr>
            <p:cNvPr id="98373"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837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8314" name="Group 47"/>
          <p:cNvGrpSpPr>
            <a:grpSpLocks/>
          </p:cNvGrpSpPr>
          <p:nvPr/>
        </p:nvGrpSpPr>
        <p:grpSpPr bwMode="auto">
          <a:xfrm>
            <a:off x="4340225" y="4311650"/>
            <a:ext cx="3286125" cy="246063"/>
            <a:chOff x="5789886" y="5344471"/>
            <a:chExt cx="3286615" cy="246221"/>
          </a:xfrm>
        </p:grpSpPr>
        <p:pic>
          <p:nvPicPr>
            <p:cNvPr id="98371"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2"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8315" name="Group 50"/>
          <p:cNvGrpSpPr>
            <a:grpSpLocks/>
          </p:cNvGrpSpPr>
          <p:nvPr/>
        </p:nvGrpSpPr>
        <p:grpSpPr bwMode="auto">
          <a:xfrm>
            <a:off x="790575" y="3989388"/>
            <a:ext cx="3287713" cy="246062"/>
            <a:chOff x="709449" y="3828343"/>
            <a:chExt cx="3288292" cy="246221"/>
          </a:xfrm>
        </p:grpSpPr>
        <p:pic>
          <p:nvPicPr>
            <p:cNvPr id="9836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70" name="TextBox 99"/>
            <p:cNvSpPr txBox="1">
              <a:spLocks noChangeArrowheads="1"/>
            </p:cNvSpPr>
            <p:nvPr/>
          </p:nvSpPr>
          <p:spPr bwMode="auto">
            <a:xfrm>
              <a:off x="709449"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98316" name="Group 53"/>
          <p:cNvGrpSpPr>
            <a:grpSpLocks/>
          </p:cNvGrpSpPr>
          <p:nvPr/>
        </p:nvGrpSpPr>
        <p:grpSpPr bwMode="auto">
          <a:xfrm>
            <a:off x="790575" y="4295775"/>
            <a:ext cx="3282950" cy="246063"/>
            <a:chOff x="204952" y="5483738"/>
            <a:chExt cx="3283038" cy="246221"/>
          </a:xfrm>
        </p:grpSpPr>
        <p:sp>
          <p:nvSpPr>
            <p:cNvPr id="98367"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9836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8317" name="Group 56"/>
          <p:cNvGrpSpPr>
            <a:grpSpLocks/>
          </p:cNvGrpSpPr>
          <p:nvPr/>
        </p:nvGrpSpPr>
        <p:grpSpPr bwMode="auto">
          <a:xfrm>
            <a:off x="4343400" y="4157663"/>
            <a:ext cx="3286125" cy="246062"/>
            <a:chOff x="5789886" y="5352359"/>
            <a:chExt cx="3286615" cy="246221"/>
          </a:xfrm>
        </p:grpSpPr>
        <p:pic>
          <p:nvPicPr>
            <p:cNvPr id="9836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6"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98318" name="Group 62"/>
          <p:cNvGrpSpPr>
            <a:grpSpLocks/>
          </p:cNvGrpSpPr>
          <p:nvPr/>
        </p:nvGrpSpPr>
        <p:grpSpPr bwMode="auto">
          <a:xfrm>
            <a:off x="4340225" y="3983038"/>
            <a:ext cx="3289300" cy="246062"/>
            <a:chOff x="5100145" y="3846736"/>
            <a:chExt cx="3289628" cy="246221"/>
          </a:xfrm>
        </p:grpSpPr>
        <p:pic>
          <p:nvPicPr>
            <p:cNvPr id="98363"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4" name="TextBox 99"/>
            <p:cNvSpPr txBox="1">
              <a:spLocks noChangeArrowheads="1"/>
            </p:cNvSpPr>
            <p:nvPr/>
          </p:nvSpPr>
          <p:spPr bwMode="auto">
            <a:xfrm>
              <a:off x="6836849" y="3846736"/>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98319" name="Group 5"/>
          <p:cNvGrpSpPr>
            <a:grpSpLocks/>
          </p:cNvGrpSpPr>
          <p:nvPr/>
        </p:nvGrpSpPr>
        <p:grpSpPr bwMode="auto">
          <a:xfrm>
            <a:off x="1492250" y="1719263"/>
            <a:ext cx="2579688" cy="960437"/>
            <a:chOff x="-1" y="2113074"/>
            <a:chExt cx="2579503" cy="960120"/>
          </a:xfrm>
        </p:grpSpPr>
        <p:pic>
          <p:nvPicPr>
            <p:cNvPr id="9836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2" name="TextBox 99"/>
            <p:cNvSpPr txBox="1">
              <a:spLocks noChangeArrowheads="1"/>
            </p:cNvSpPr>
            <p:nvPr/>
          </p:nvSpPr>
          <p:spPr bwMode="auto">
            <a:xfrm>
              <a:off x="-1" y="2222736"/>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ECC-2 (FSS and ISS)</a:t>
              </a:r>
            </a:p>
          </p:txBody>
        </p:sp>
      </p:grpSp>
      <p:grpSp>
        <p:nvGrpSpPr>
          <p:cNvPr id="98320" name="Group 71"/>
          <p:cNvGrpSpPr>
            <a:grpSpLocks/>
          </p:cNvGrpSpPr>
          <p:nvPr/>
        </p:nvGrpSpPr>
        <p:grpSpPr bwMode="auto">
          <a:xfrm>
            <a:off x="1495425" y="736600"/>
            <a:ext cx="2578100" cy="960438"/>
            <a:chOff x="-1" y="2113074"/>
            <a:chExt cx="2579503" cy="960120"/>
          </a:xfrm>
        </p:grpSpPr>
        <p:pic>
          <p:nvPicPr>
            <p:cNvPr id="9835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60" name="TextBox 99"/>
            <p:cNvSpPr txBox="1">
              <a:spLocks noChangeArrowheads="1"/>
            </p:cNvSpPr>
            <p:nvPr/>
          </p:nvSpPr>
          <p:spPr bwMode="auto">
            <a:xfrm>
              <a:off x="-1" y="2299680"/>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(DBB)</a:t>
              </a:r>
            </a:p>
          </p:txBody>
        </p:sp>
      </p:grpSp>
      <p:sp>
        <p:nvSpPr>
          <p:cNvPr id="87" name="Rectangle 86"/>
          <p:cNvSpPr>
            <a:spLocks noChangeAspect="1"/>
          </p:cNvSpPr>
          <p:nvPr/>
        </p:nvSpPr>
        <p:spPr>
          <a:xfrm>
            <a:off x="4338638" y="82550"/>
            <a:ext cx="1738312"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8" name="Rectangle 67"/>
          <p:cNvSpPr/>
          <p:nvPr/>
        </p:nvSpPr>
        <p:spPr>
          <a:xfrm>
            <a:off x="138113" y="5719763"/>
            <a:ext cx="1978025" cy="254000"/>
          </a:xfrm>
          <a:prstGeom prst="rect">
            <a:avLst/>
          </a:prstGeom>
        </p:spPr>
        <p:txBody>
          <a:bodyPr wrap="none">
            <a:spAutoFit/>
          </a:bodyPr>
          <a:lstStyle/>
          <a:p>
            <a:pPr>
              <a:defRPr/>
            </a:pPr>
            <a:r>
              <a:rPr lang="en-US" sz="1050" dirty="0">
                <a:ea typeface="+mn-ea"/>
              </a:rPr>
              <a:t>Frequency Stabilization Servo</a:t>
            </a:r>
          </a:p>
        </p:txBody>
      </p:sp>
      <p:sp>
        <p:nvSpPr>
          <p:cNvPr id="69" name="Rectangle 68"/>
          <p:cNvSpPr/>
          <p:nvPr/>
        </p:nvSpPr>
        <p:spPr>
          <a:xfrm>
            <a:off x="141288" y="5872163"/>
            <a:ext cx="1841500" cy="254000"/>
          </a:xfrm>
          <a:prstGeom prst="rect">
            <a:avLst/>
          </a:prstGeom>
        </p:spPr>
        <p:txBody>
          <a:bodyPr wrap="none">
            <a:spAutoFit/>
          </a:bodyPr>
          <a:lstStyle/>
          <a:p>
            <a:pPr>
              <a:defRPr/>
            </a:pPr>
            <a:r>
              <a:rPr lang="en-US" sz="1050" dirty="0">
                <a:ea typeface="+mn-ea"/>
              </a:rPr>
              <a:t>Intensity Stabilization Servo</a:t>
            </a:r>
          </a:p>
        </p:txBody>
      </p:sp>
      <p:sp>
        <p:nvSpPr>
          <p:cNvPr id="70" name="Rectangle 69"/>
          <p:cNvSpPr/>
          <p:nvPr/>
        </p:nvSpPr>
        <p:spPr>
          <a:xfrm>
            <a:off x="138113" y="6042025"/>
            <a:ext cx="1558925" cy="254000"/>
          </a:xfrm>
          <a:prstGeom prst="rect">
            <a:avLst/>
          </a:prstGeom>
        </p:spPr>
        <p:txBody>
          <a:bodyPr wrap="none">
            <a:spAutoFit/>
          </a:bodyPr>
          <a:lstStyle/>
          <a:p>
            <a:pPr>
              <a:defRPr/>
            </a:pPr>
            <a:r>
              <a:rPr lang="en-US" sz="1050" dirty="0">
                <a:ea typeface="+mn-ea"/>
              </a:rPr>
              <a:t>Diagnostic Breadboard</a:t>
            </a:r>
          </a:p>
        </p:txBody>
      </p:sp>
      <p:pic>
        <p:nvPicPr>
          <p:cNvPr id="98326" name="Picture 7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453313" y="2955925"/>
            <a:ext cx="1533525"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8327" name="Group 74"/>
          <p:cNvGrpSpPr>
            <a:grpSpLocks/>
          </p:cNvGrpSpPr>
          <p:nvPr/>
        </p:nvGrpSpPr>
        <p:grpSpPr bwMode="auto">
          <a:xfrm>
            <a:off x="4346575" y="112713"/>
            <a:ext cx="3281363" cy="246062"/>
            <a:chOff x="5134850" y="6355942"/>
            <a:chExt cx="3280899" cy="246221"/>
          </a:xfrm>
        </p:grpSpPr>
        <p:pic>
          <p:nvPicPr>
            <p:cNvPr id="98357"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134850" y="6402223"/>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8" name="TextBox 99"/>
            <p:cNvSpPr txBox="1">
              <a:spLocks noChangeArrowheads="1"/>
            </p:cNvSpPr>
            <p:nvPr/>
          </p:nvSpPr>
          <p:spPr bwMode="auto">
            <a:xfrm>
              <a:off x="6862763" y="6355942"/>
              <a:ext cx="155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D070011 Fanout Timing</a:t>
              </a:r>
            </a:p>
          </p:txBody>
        </p:sp>
      </p:grpSp>
      <p:grpSp>
        <p:nvGrpSpPr>
          <p:cNvPr id="98328" name="Group 77"/>
          <p:cNvGrpSpPr>
            <a:grpSpLocks/>
          </p:cNvGrpSpPr>
          <p:nvPr/>
        </p:nvGrpSpPr>
        <p:grpSpPr bwMode="auto">
          <a:xfrm>
            <a:off x="814388" y="133350"/>
            <a:ext cx="3279775" cy="246063"/>
            <a:chOff x="806888" y="5840522"/>
            <a:chExt cx="3279535" cy="246062"/>
          </a:xfrm>
        </p:grpSpPr>
        <p:pic>
          <p:nvPicPr>
            <p:cNvPr id="98355"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349063" y="5879881"/>
              <a:ext cx="1737360" cy="16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6" name="TextBox 99"/>
            <p:cNvSpPr txBox="1">
              <a:spLocks noChangeArrowheads="1"/>
            </p:cNvSpPr>
            <p:nvPr/>
          </p:nvSpPr>
          <p:spPr bwMode="auto">
            <a:xfrm>
              <a:off x="806888" y="5840522"/>
              <a:ext cx="155262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D070011 Fanout Timing</a:t>
              </a:r>
            </a:p>
          </p:txBody>
        </p:sp>
      </p:grpSp>
      <p:pic>
        <p:nvPicPr>
          <p:cNvPr id="98329" name="Picture 4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338638" y="4749800"/>
            <a:ext cx="1738312" cy="63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8330" name="Group 77"/>
          <p:cNvGrpSpPr>
            <a:grpSpLocks/>
          </p:cNvGrpSpPr>
          <p:nvPr/>
        </p:nvGrpSpPr>
        <p:grpSpPr bwMode="auto">
          <a:xfrm>
            <a:off x="1443038" y="4748213"/>
            <a:ext cx="2638425" cy="636587"/>
            <a:chOff x="1371600" y="4945116"/>
            <a:chExt cx="2638622" cy="636606"/>
          </a:xfrm>
        </p:grpSpPr>
        <p:pic>
          <p:nvPicPr>
            <p:cNvPr id="98353" name="Picture 4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4" name="TextBox 99"/>
            <p:cNvSpPr txBox="1">
              <a:spLocks noChangeArrowheads="1"/>
            </p:cNvSpPr>
            <p:nvPr/>
          </p:nvSpPr>
          <p:spPr bwMode="auto">
            <a:xfrm>
              <a:off x="1371600" y="4988882"/>
              <a:ext cx="895939" cy="5537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2 DAC </a:t>
              </a:r>
            </a:p>
          </p:txBody>
        </p:sp>
      </p:grpSp>
      <p:sp>
        <p:nvSpPr>
          <p:cNvPr id="98331"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9833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98333"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L1-PSL-02</a:t>
            </a:r>
          </a:p>
        </p:txBody>
      </p:sp>
      <p:sp>
        <p:nvSpPr>
          <p:cNvPr id="98334"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L1-PSL-02</a:t>
            </a:r>
          </a:p>
        </p:txBody>
      </p:sp>
      <p:grpSp>
        <p:nvGrpSpPr>
          <p:cNvPr id="98335" name="Group 74"/>
          <p:cNvGrpSpPr>
            <a:grpSpLocks/>
          </p:cNvGrpSpPr>
          <p:nvPr/>
        </p:nvGrpSpPr>
        <p:grpSpPr bwMode="auto">
          <a:xfrm>
            <a:off x="200025" y="2822575"/>
            <a:ext cx="3879850" cy="246063"/>
            <a:chOff x="1292773" y="4656048"/>
            <a:chExt cx="3880485" cy="246221"/>
          </a:xfrm>
        </p:grpSpPr>
        <p:pic>
          <p:nvPicPr>
            <p:cNvPr id="98351" name="Picture 1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2"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98336" name="Group 77"/>
          <p:cNvGrpSpPr>
            <a:grpSpLocks/>
          </p:cNvGrpSpPr>
          <p:nvPr/>
        </p:nvGrpSpPr>
        <p:grpSpPr bwMode="auto">
          <a:xfrm>
            <a:off x="4338638" y="2832100"/>
            <a:ext cx="3897312" cy="246063"/>
            <a:chOff x="3790622" y="6282524"/>
            <a:chExt cx="3898355" cy="246221"/>
          </a:xfrm>
        </p:grpSpPr>
        <p:pic>
          <p:nvPicPr>
            <p:cNvPr id="98349" name="Picture 14"/>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50"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8337" name="Group 80"/>
          <p:cNvGrpSpPr>
            <a:grpSpLocks/>
          </p:cNvGrpSpPr>
          <p:nvPr/>
        </p:nvGrpSpPr>
        <p:grpSpPr bwMode="auto">
          <a:xfrm>
            <a:off x="63500" y="3033713"/>
            <a:ext cx="4016375" cy="347662"/>
            <a:chOff x="1156143" y="4701574"/>
            <a:chExt cx="4017115" cy="348811"/>
          </a:xfrm>
        </p:grpSpPr>
        <p:pic>
          <p:nvPicPr>
            <p:cNvPr id="98347" name="Picture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8"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98338" name="Group 83"/>
          <p:cNvGrpSpPr>
            <a:grpSpLocks/>
          </p:cNvGrpSpPr>
          <p:nvPr/>
        </p:nvGrpSpPr>
        <p:grpSpPr bwMode="auto">
          <a:xfrm>
            <a:off x="4338638" y="3041650"/>
            <a:ext cx="4022725" cy="331788"/>
            <a:chOff x="6024088" y="3025178"/>
            <a:chExt cx="4023538" cy="332426"/>
          </a:xfrm>
        </p:grpSpPr>
        <p:pic>
          <p:nvPicPr>
            <p:cNvPr id="98345"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6"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98339" name="Group 80"/>
          <p:cNvGrpSpPr>
            <a:grpSpLocks/>
          </p:cNvGrpSpPr>
          <p:nvPr/>
        </p:nvGrpSpPr>
        <p:grpSpPr bwMode="auto">
          <a:xfrm>
            <a:off x="66675" y="3390900"/>
            <a:ext cx="4016375" cy="347663"/>
            <a:chOff x="1156143" y="4701574"/>
            <a:chExt cx="4017115" cy="348811"/>
          </a:xfrm>
        </p:grpSpPr>
        <p:pic>
          <p:nvPicPr>
            <p:cNvPr id="98343" name="Picture 1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4"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98340" name="Group 83"/>
          <p:cNvGrpSpPr>
            <a:grpSpLocks/>
          </p:cNvGrpSpPr>
          <p:nvPr/>
        </p:nvGrpSpPr>
        <p:grpSpPr bwMode="auto">
          <a:xfrm>
            <a:off x="4341813" y="3398838"/>
            <a:ext cx="4022725" cy="331787"/>
            <a:chOff x="6024088" y="3025178"/>
            <a:chExt cx="4023538" cy="332426"/>
          </a:xfrm>
        </p:grpSpPr>
        <p:pic>
          <p:nvPicPr>
            <p:cNvPr id="98341" name="Picture 1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342"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0"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653DE80-C48D-4AF4-B0CA-E368C0FB570D}" type="slidenum">
              <a:rPr lang="en-US" smtClean="0">
                <a:solidFill>
                  <a:srgbClr val="898989"/>
                </a:solidFill>
                <a:latin typeface="Calibri" pitchFamily="34" charset="0"/>
              </a:rPr>
              <a:pPr eaLnBrk="1" hangingPunct="1"/>
              <a:t>206</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99332"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L1-PSL-02-ECC-1 (DBB)</a:t>
            </a:r>
          </a:p>
        </p:txBody>
      </p:sp>
      <p:grpSp>
        <p:nvGrpSpPr>
          <p:cNvPr id="99333" name="Group 5"/>
          <p:cNvGrpSpPr>
            <a:grpSpLocks/>
          </p:cNvGrpSpPr>
          <p:nvPr/>
        </p:nvGrpSpPr>
        <p:grpSpPr bwMode="auto">
          <a:xfrm>
            <a:off x="3548063" y="4727575"/>
            <a:ext cx="4046537" cy="1784350"/>
            <a:chOff x="-645780" y="2113074"/>
            <a:chExt cx="4045815" cy="1782393"/>
          </a:xfrm>
        </p:grpSpPr>
        <p:pic>
          <p:nvPicPr>
            <p:cNvPr id="9937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45780" y="2113074"/>
              <a:ext cx="3225283" cy="17823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74" name="TextBox 99"/>
            <p:cNvSpPr txBox="1">
              <a:spLocks noChangeArrowheads="1"/>
            </p:cNvSpPr>
            <p:nvPr/>
          </p:nvSpPr>
          <p:spPr bwMode="auto">
            <a:xfrm>
              <a:off x="2561820" y="2737300"/>
              <a:ext cx="838215" cy="5538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 </a:t>
              </a:r>
            </a:p>
            <a:p>
              <a:pPr eaLnBrk="1" hangingPunct="1"/>
              <a:r>
                <a:rPr lang="en-US" sz="1000">
                  <a:latin typeface="Calibri" pitchFamily="34" charset="0"/>
                </a:rPr>
                <a:t>ECC-1 (DBB)</a:t>
              </a:r>
            </a:p>
          </p:txBody>
        </p:sp>
      </p:grpSp>
      <p:grpSp>
        <p:nvGrpSpPr>
          <p:cNvPr id="99334" name="Group 88"/>
          <p:cNvGrpSpPr>
            <a:grpSpLocks/>
          </p:cNvGrpSpPr>
          <p:nvPr/>
        </p:nvGrpSpPr>
        <p:grpSpPr bwMode="auto">
          <a:xfrm>
            <a:off x="2641600" y="1373188"/>
            <a:ext cx="4040188" cy="1782762"/>
            <a:chOff x="1001768" y="3650867"/>
            <a:chExt cx="4040112" cy="1782981"/>
          </a:xfrm>
        </p:grpSpPr>
        <p:pic>
          <p:nvPicPr>
            <p:cNvPr id="9937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7001" y="3650867"/>
              <a:ext cx="3224879" cy="1782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372" name="TextBox 99"/>
            <p:cNvSpPr txBox="1">
              <a:spLocks noChangeArrowheads="1"/>
            </p:cNvSpPr>
            <p:nvPr/>
          </p:nvSpPr>
          <p:spPr bwMode="auto">
            <a:xfrm>
              <a:off x="1001768" y="4303819"/>
              <a:ext cx="838240"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(DBB)</a:t>
              </a:r>
            </a:p>
          </p:txBody>
        </p:sp>
      </p:grpSp>
      <p:sp>
        <p:nvSpPr>
          <p:cNvPr id="99335" name="TextBox 99"/>
          <p:cNvSpPr txBox="1">
            <a:spLocks noChangeArrowheads="1"/>
          </p:cNvSpPr>
          <p:nvPr/>
        </p:nvSpPr>
        <p:spPr bwMode="auto">
          <a:xfrm>
            <a:off x="2722563" y="5164138"/>
            <a:ext cx="838200"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+5VDC</a:t>
            </a:r>
          </a:p>
          <a:p>
            <a:pPr algn="r" eaLnBrk="1" hangingPunct="1"/>
            <a:r>
              <a:rPr lang="en-US" sz="1000">
                <a:latin typeface="Calibri" pitchFamily="34" charset="0"/>
              </a:rPr>
              <a:t>-5VDC</a:t>
            </a:r>
          </a:p>
          <a:p>
            <a:pPr algn="r" eaLnBrk="1" hangingPunct="1"/>
            <a:r>
              <a:rPr lang="en-US" sz="1000">
                <a:latin typeface="Calibri" pitchFamily="34" charset="0"/>
              </a:rPr>
              <a:t>+15VDC</a:t>
            </a:r>
          </a:p>
          <a:p>
            <a:pPr algn="r" eaLnBrk="1" hangingPunct="1"/>
            <a:r>
              <a:rPr lang="en-US" sz="1000">
                <a:latin typeface="Calibri" pitchFamily="34" charset="0"/>
              </a:rPr>
              <a:t>-15VDC</a:t>
            </a:r>
          </a:p>
          <a:p>
            <a:pPr algn="r" eaLnBrk="1" hangingPunct="1"/>
            <a:r>
              <a:rPr lang="en-US" sz="1000">
                <a:latin typeface="Calibri" pitchFamily="34" charset="0"/>
              </a:rPr>
              <a:t>+24VDC</a:t>
            </a:r>
          </a:p>
          <a:p>
            <a:pPr algn="r" eaLnBrk="1" hangingPunct="1"/>
            <a:r>
              <a:rPr lang="en-US" sz="1000">
                <a:latin typeface="Calibri" pitchFamily="34" charset="0"/>
              </a:rPr>
              <a:t>-24VDC</a:t>
            </a:r>
          </a:p>
        </p:txBody>
      </p:sp>
      <p:grpSp>
        <p:nvGrpSpPr>
          <p:cNvPr id="99336" name="Group 20"/>
          <p:cNvGrpSpPr>
            <a:grpSpLocks/>
          </p:cNvGrpSpPr>
          <p:nvPr/>
        </p:nvGrpSpPr>
        <p:grpSpPr bwMode="auto">
          <a:xfrm>
            <a:off x="3752850" y="0"/>
            <a:ext cx="361950" cy="4524375"/>
            <a:chOff x="5573110" y="0"/>
            <a:chExt cx="362607" cy="4524701"/>
          </a:xfrm>
        </p:grpSpPr>
        <p:grpSp>
          <p:nvGrpSpPr>
            <p:cNvPr id="99367" name="Group 17"/>
            <p:cNvGrpSpPr>
              <a:grpSpLocks/>
            </p:cNvGrpSpPr>
            <p:nvPr/>
          </p:nvGrpSpPr>
          <p:grpSpPr bwMode="auto">
            <a:xfrm>
              <a:off x="5573110" y="1371601"/>
              <a:ext cx="362607" cy="3153100"/>
              <a:chOff x="5573110" y="1371601"/>
              <a:chExt cx="362607" cy="3153100"/>
            </a:xfrm>
          </p:grpSpPr>
          <p:sp>
            <p:nvSpPr>
              <p:cNvPr id="24" name="Rectangle 23"/>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25"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 Field Box</a:t>
                </a:r>
              </a:p>
            </p:txBody>
          </p:sp>
        </p:grpSp>
        <p:sp>
          <p:nvSpPr>
            <p:cNvPr id="23"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37" name="Group 25"/>
          <p:cNvGrpSpPr>
            <a:grpSpLocks/>
          </p:cNvGrpSpPr>
          <p:nvPr/>
        </p:nvGrpSpPr>
        <p:grpSpPr bwMode="auto">
          <a:xfrm>
            <a:off x="4133850" y="0"/>
            <a:ext cx="361950" cy="4524375"/>
            <a:chOff x="5573110" y="0"/>
            <a:chExt cx="362607" cy="4524701"/>
          </a:xfrm>
        </p:grpSpPr>
        <p:grpSp>
          <p:nvGrpSpPr>
            <p:cNvPr id="99363" name="Group 17"/>
            <p:cNvGrpSpPr>
              <a:grpSpLocks/>
            </p:cNvGrpSpPr>
            <p:nvPr/>
          </p:nvGrpSpPr>
          <p:grpSpPr bwMode="auto">
            <a:xfrm>
              <a:off x="5573110" y="1371601"/>
              <a:ext cx="362607" cy="3153100"/>
              <a:chOff x="5573110" y="1371601"/>
              <a:chExt cx="362607" cy="3153100"/>
            </a:xfrm>
          </p:grpSpPr>
          <p:sp>
            <p:nvSpPr>
              <p:cNvPr id="29" name="Rectangle 2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30"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28"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38" name="Group 25"/>
          <p:cNvGrpSpPr>
            <a:grpSpLocks/>
          </p:cNvGrpSpPr>
          <p:nvPr/>
        </p:nvGrpSpPr>
        <p:grpSpPr bwMode="auto">
          <a:xfrm>
            <a:off x="4506913" y="0"/>
            <a:ext cx="361950" cy="4524375"/>
            <a:chOff x="5573110" y="0"/>
            <a:chExt cx="362607" cy="4524701"/>
          </a:xfrm>
        </p:grpSpPr>
        <p:grpSp>
          <p:nvGrpSpPr>
            <p:cNvPr id="99359" name="Group 17"/>
            <p:cNvGrpSpPr>
              <a:grpSpLocks/>
            </p:cNvGrpSpPr>
            <p:nvPr/>
          </p:nvGrpSpPr>
          <p:grpSpPr bwMode="auto">
            <a:xfrm>
              <a:off x="5573110" y="1371601"/>
              <a:ext cx="362607" cy="3153100"/>
              <a:chOff x="5573110" y="1371601"/>
              <a:chExt cx="362607" cy="3153100"/>
            </a:xfrm>
          </p:grpSpPr>
          <p:sp>
            <p:nvSpPr>
              <p:cNvPr id="43" name="Rectangle 42"/>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44"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42"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39" name="Group 25"/>
          <p:cNvGrpSpPr>
            <a:grpSpLocks/>
          </p:cNvGrpSpPr>
          <p:nvPr/>
        </p:nvGrpSpPr>
        <p:grpSpPr bwMode="auto">
          <a:xfrm>
            <a:off x="4884738" y="0"/>
            <a:ext cx="361950" cy="4524375"/>
            <a:chOff x="5573110" y="0"/>
            <a:chExt cx="362607" cy="4524701"/>
          </a:xfrm>
        </p:grpSpPr>
        <p:grpSp>
          <p:nvGrpSpPr>
            <p:cNvPr id="99355" name="Group 17"/>
            <p:cNvGrpSpPr>
              <a:grpSpLocks/>
            </p:cNvGrpSpPr>
            <p:nvPr/>
          </p:nvGrpSpPr>
          <p:grpSpPr bwMode="auto">
            <a:xfrm>
              <a:off x="5573110" y="1371601"/>
              <a:ext cx="362607" cy="3153100"/>
              <a:chOff x="5573110" y="1371601"/>
              <a:chExt cx="362607" cy="3153100"/>
            </a:xfrm>
          </p:grpSpPr>
          <p:sp>
            <p:nvSpPr>
              <p:cNvPr id="48" name="Rectangle 47"/>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49"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47"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40" name="Group 25"/>
          <p:cNvGrpSpPr>
            <a:grpSpLocks/>
          </p:cNvGrpSpPr>
          <p:nvPr/>
        </p:nvGrpSpPr>
        <p:grpSpPr bwMode="auto">
          <a:xfrm>
            <a:off x="5265738" y="0"/>
            <a:ext cx="361950" cy="4524375"/>
            <a:chOff x="5573110" y="0"/>
            <a:chExt cx="362607" cy="4524701"/>
          </a:xfrm>
        </p:grpSpPr>
        <p:grpSp>
          <p:nvGrpSpPr>
            <p:cNvPr id="99351" name="Group 17"/>
            <p:cNvGrpSpPr>
              <a:grpSpLocks/>
            </p:cNvGrpSpPr>
            <p:nvPr/>
          </p:nvGrpSpPr>
          <p:grpSpPr bwMode="auto">
            <a:xfrm>
              <a:off x="5573110" y="1371601"/>
              <a:ext cx="362607" cy="3153100"/>
              <a:chOff x="5573110" y="1371601"/>
              <a:chExt cx="362607" cy="3153100"/>
            </a:xfrm>
          </p:grpSpPr>
          <p:sp>
            <p:nvSpPr>
              <p:cNvPr id="53" name="Rectangle 52"/>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4"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52"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41" name="Group 25"/>
          <p:cNvGrpSpPr>
            <a:grpSpLocks/>
          </p:cNvGrpSpPr>
          <p:nvPr/>
        </p:nvGrpSpPr>
        <p:grpSpPr bwMode="auto">
          <a:xfrm>
            <a:off x="5646738" y="0"/>
            <a:ext cx="361950" cy="4524375"/>
            <a:chOff x="5573110" y="0"/>
            <a:chExt cx="362607" cy="4524701"/>
          </a:xfrm>
        </p:grpSpPr>
        <p:grpSp>
          <p:nvGrpSpPr>
            <p:cNvPr id="99347" name="Group 17"/>
            <p:cNvGrpSpPr>
              <a:grpSpLocks/>
            </p:cNvGrpSpPr>
            <p:nvPr/>
          </p:nvGrpSpPr>
          <p:grpSpPr bwMode="auto">
            <a:xfrm>
              <a:off x="5573110" y="1371601"/>
              <a:ext cx="362607" cy="3153100"/>
              <a:chOff x="5573110" y="1371601"/>
              <a:chExt cx="362607" cy="3153100"/>
            </a:xfrm>
          </p:grpSpPr>
          <p:sp>
            <p:nvSpPr>
              <p:cNvPr id="58" name="Rectangle 57"/>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9"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57"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99342" name="Group 25"/>
          <p:cNvGrpSpPr>
            <a:grpSpLocks/>
          </p:cNvGrpSpPr>
          <p:nvPr/>
        </p:nvGrpSpPr>
        <p:grpSpPr bwMode="auto">
          <a:xfrm>
            <a:off x="6019800" y="0"/>
            <a:ext cx="361950" cy="4524375"/>
            <a:chOff x="5573110" y="0"/>
            <a:chExt cx="362607" cy="4524701"/>
          </a:xfrm>
        </p:grpSpPr>
        <p:grpSp>
          <p:nvGrpSpPr>
            <p:cNvPr id="99343" name="Group 17"/>
            <p:cNvGrpSpPr>
              <a:grpSpLocks/>
            </p:cNvGrpSpPr>
            <p:nvPr/>
          </p:nvGrpSpPr>
          <p:grpSpPr bwMode="auto">
            <a:xfrm>
              <a:off x="5573110" y="1371601"/>
              <a:ext cx="362607" cy="3153100"/>
              <a:chOff x="5573110" y="1371601"/>
              <a:chExt cx="362607" cy="3153100"/>
            </a:xfrm>
          </p:grpSpPr>
          <p:sp>
            <p:nvSpPr>
              <p:cNvPr id="63" name="Rectangle 62"/>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4"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DBB</a:t>
                </a:r>
              </a:p>
            </p:txBody>
          </p:sp>
        </p:grpSp>
        <p:sp>
          <p:nvSpPr>
            <p:cNvPr id="62"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spTree>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188E9C8-088E-46D1-958B-D50B6F6AA63D}" type="slidenum">
              <a:rPr lang="en-US" smtClean="0">
                <a:solidFill>
                  <a:srgbClr val="898989"/>
                </a:solidFill>
                <a:latin typeface="Calibri" pitchFamily="34" charset="0"/>
              </a:rPr>
              <a:pPr eaLnBrk="1" hangingPunct="1"/>
              <a:t>207</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0035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L1-PSL-02-ECC-2 (FSS and ISS)</a:t>
            </a:r>
          </a:p>
        </p:txBody>
      </p:sp>
      <p:sp>
        <p:nvSpPr>
          <p:cNvPr id="100357" name="TextBox 99"/>
          <p:cNvSpPr txBox="1">
            <a:spLocks noChangeArrowheads="1"/>
          </p:cNvSpPr>
          <p:nvPr/>
        </p:nvSpPr>
        <p:spPr bwMode="auto">
          <a:xfrm>
            <a:off x="6756400" y="5429250"/>
            <a:ext cx="838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 </a:t>
            </a:r>
          </a:p>
        </p:txBody>
      </p:sp>
      <p:grpSp>
        <p:nvGrpSpPr>
          <p:cNvPr id="100358" name="Group 88"/>
          <p:cNvGrpSpPr>
            <a:grpSpLocks/>
          </p:cNvGrpSpPr>
          <p:nvPr/>
        </p:nvGrpSpPr>
        <p:grpSpPr bwMode="auto">
          <a:xfrm>
            <a:off x="2641600" y="1373188"/>
            <a:ext cx="4040188" cy="1782762"/>
            <a:chOff x="1001768" y="3650867"/>
            <a:chExt cx="4040112" cy="1782981"/>
          </a:xfrm>
        </p:grpSpPr>
        <p:pic>
          <p:nvPicPr>
            <p:cNvPr id="10038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7001" y="3650867"/>
              <a:ext cx="3224879" cy="178298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387" name="TextBox 99"/>
            <p:cNvSpPr txBox="1">
              <a:spLocks noChangeArrowheads="1"/>
            </p:cNvSpPr>
            <p:nvPr/>
          </p:nvSpPr>
          <p:spPr bwMode="auto">
            <a:xfrm>
              <a:off x="1001768" y="4226758"/>
              <a:ext cx="838240" cy="70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ECC-2 (FSS and ISS)</a:t>
              </a:r>
            </a:p>
          </p:txBody>
        </p:sp>
      </p:grpSp>
      <p:sp>
        <p:nvSpPr>
          <p:cNvPr id="100359" name="TextBox 99"/>
          <p:cNvSpPr txBox="1">
            <a:spLocks noChangeArrowheads="1"/>
          </p:cNvSpPr>
          <p:nvPr/>
        </p:nvSpPr>
        <p:spPr bwMode="auto">
          <a:xfrm>
            <a:off x="2722563" y="5164138"/>
            <a:ext cx="838200" cy="10144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+5VDC</a:t>
            </a:r>
          </a:p>
          <a:p>
            <a:pPr algn="r" eaLnBrk="1" hangingPunct="1"/>
            <a:r>
              <a:rPr lang="en-US" sz="1000">
                <a:latin typeface="Calibri" pitchFamily="34" charset="0"/>
              </a:rPr>
              <a:t>-5VDC</a:t>
            </a:r>
          </a:p>
          <a:p>
            <a:pPr algn="r" eaLnBrk="1" hangingPunct="1"/>
            <a:r>
              <a:rPr lang="en-US" sz="1000">
                <a:latin typeface="Calibri" pitchFamily="34" charset="0"/>
              </a:rPr>
              <a:t>+15VDC</a:t>
            </a:r>
          </a:p>
          <a:p>
            <a:pPr algn="r" eaLnBrk="1" hangingPunct="1"/>
            <a:r>
              <a:rPr lang="en-US" sz="1000">
                <a:latin typeface="Calibri" pitchFamily="34" charset="0"/>
              </a:rPr>
              <a:t>-15VDC</a:t>
            </a:r>
          </a:p>
          <a:p>
            <a:pPr algn="r" eaLnBrk="1" hangingPunct="1"/>
            <a:r>
              <a:rPr lang="en-US" sz="1000">
                <a:latin typeface="Calibri" pitchFamily="34" charset="0"/>
              </a:rPr>
              <a:t>+24VDC</a:t>
            </a:r>
          </a:p>
          <a:p>
            <a:pPr algn="r" eaLnBrk="1" hangingPunct="1"/>
            <a:r>
              <a:rPr lang="en-US" sz="1000">
                <a:latin typeface="Calibri" pitchFamily="34" charset="0"/>
              </a:rPr>
              <a:t>-24VDC</a:t>
            </a:r>
          </a:p>
        </p:txBody>
      </p:sp>
      <p:grpSp>
        <p:nvGrpSpPr>
          <p:cNvPr id="100360" name="Group 19"/>
          <p:cNvGrpSpPr>
            <a:grpSpLocks/>
          </p:cNvGrpSpPr>
          <p:nvPr/>
        </p:nvGrpSpPr>
        <p:grpSpPr bwMode="auto">
          <a:xfrm>
            <a:off x="5265738" y="0"/>
            <a:ext cx="361950" cy="4524375"/>
            <a:chOff x="5573110" y="0"/>
            <a:chExt cx="362607" cy="4524701"/>
          </a:xfrm>
        </p:grpSpPr>
        <p:grpSp>
          <p:nvGrpSpPr>
            <p:cNvPr id="100382" name="Group 17"/>
            <p:cNvGrpSpPr>
              <a:grpSpLocks/>
            </p:cNvGrpSpPr>
            <p:nvPr/>
          </p:nvGrpSpPr>
          <p:grpSpPr bwMode="auto">
            <a:xfrm>
              <a:off x="5573110" y="1371601"/>
              <a:ext cx="362607" cy="3153100"/>
              <a:chOff x="5573110" y="1371601"/>
              <a:chExt cx="362607" cy="3153100"/>
            </a:xfrm>
          </p:grpSpPr>
          <p:sp>
            <p:nvSpPr>
              <p:cNvPr id="90" name="Rectangle 89"/>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7"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ISS Field Box</a:t>
                </a:r>
              </a:p>
            </p:txBody>
          </p:sp>
        </p:grpSp>
        <p:sp>
          <p:nvSpPr>
            <p:cNvPr id="19"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1" name="Group 20"/>
          <p:cNvGrpSpPr>
            <a:grpSpLocks/>
          </p:cNvGrpSpPr>
          <p:nvPr/>
        </p:nvGrpSpPr>
        <p:grpSpPr bwMode="auto">
          <a:xfrm>
            <a:off x="3752850" y="0"/>
            <a:ext cx="361950" cy="4524375"/>
            <a:chOff x="5573110" y="0"/>
            <a:chExt cx="362607" cy="4524701"/>
          </a:xfrm>
        </p:grpSpPr>
        <p:grpSp>
          <p:nvGrpSpPr>
            <p:cNvPr id="100378" name="Group 17"/>
            <p:cNvGrpSpPr>
              <a:grpSpLocks/>
            </p:cNvGrpSpPr>
            <p:nvPr/>
          </p:nvGrpSpPr>
          <p:grpSpPr bwMode="auto">
            <a:xfrm>
              <a:off x="5573110" y="1371601"/>
              <a:ext cx="362607" cy="3153100"/>
              <a:chOff x="5573110" y="1371601"/>
              <a:chExt cx="362607" cy="3153100"/>
            </a:xfrm>
          </p:grpSpPr>
          <p:sp>
            <p:nvSpPr>
              <p:cNvPr id="24" name="Rectangle 23"/>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25"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FSS Field Box 1</a:t>
                </a:r>
              </a:p>
            </p:txBody>
          </p:sp>
        </p:grpSp>
        <p:sp>
          <p:nvSpPr>
            <p:cNvPr id="23"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2" name="Group 25"/>
          <p:cNvGrpSpPr>
            <a:grpSpLocks/>
          </p:cNvGrpSpPr>
          <p:nvPr/>
        </p:nvGrpSpPr>
        <p:grpSpPr bwMode="auto">
          <a:xfrm>
            <a:off x="4133850" y="0"/>
            <a:ext cx="361950" cy="4524375"/>
            <a:chOff x="5573110" y="0"/>
            <a:chExt cx="362607" cy="4524701"/>
          </a:xfrm>
        </p:grpSpPr>
        <p:grpSp>
          <p:nvGrpSpPr>
            <p:cNvPr id="100374" name="Group 17"/>
            <p:cNvGrpSpPr>
              <a:grpSpLocks/>
            </p:cNvGrpSpPr>
            <p:nvPr/>
          </p:nvGrpSpPr>
          <p:grpSpPr bwMode="auto">
            <a:xfrm>
              <a:off x="5573110" y="1371601"/>
              <a:ext cx="362607" cy="3153100"/>
              <a:chOff x="5573110" y="1371601"/>
              <a:chExt cx="362607" cy="3153100"/>
            </a:xfrm>
          </p:grpSpPr>
          <p:sp>
            <p:nvSpPr>
              <p:cNvPr id="29" name="Rectangle 2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30" name="TextBox 99"/>
              <p:cNvSpPr txBox="1">
                <a:spLocks noChangeArrowheads="1"/>
              </p:cNvSpPr>
              <p:nvPr/>
            </p:nvSpPr>
            <p:spPr bwMode="auto">
              <a:xfrm rot="16200000">
                <a:off x="5062208" y="3713215"/>
                <a:ext cx="1376461" cy="246510"/>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FSS LO</a:t>
                </a:r>
              </a:p>
            </p:txBody>
          </p:sp>
        </p:grpSp>
        <p:sp>
          <p:nvSpPr>
            <p:cNvPr id="28" name="TextBox 99"/>
            <p:cNvSpPr txBox="1">
              <a:spLocks noChangeArrowheads="1"/>
            </p:cNvSpPr>
            <p:nvPr/>
          </p:nvSpPr>
          <p:spPr bwMode="auto">
            <a:xfrm rot="16200000">
              <a:off x="5065387" y="564976"/>
              <a:ext cx="1376462" cy="246510"/>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3" name="Group 30"/>
          <p:cNvGrpSpPr>
            <a:grpSpLocks/>
          </p:cNvGrpSpPr>
          <p:nvPr/>
        </p:nvGrpSpPr>
        <p:grpSpPr bwMode="auto">
          <a:xfrm>
            <a:off x="4506913" y="0"/>
            <a:ext cx="361950" cy="4524375"/>
            <a:chOff x="5573110" y="0"/>
            <a:chExt cx="362607" cy="4524701"/>
          </a:xfrm>
        </p:grpSpPr>
        <p:grpSp>
          <p:nvGrpSpPr>
            <p:cNvPr id="100370" name="Group 17"/>
            <p:cNvGrpSpPr>
              <a:grpSpLocks/>
            </p:cNvGrpSpPr>
            <p:nvPr/>
          </p:nvGrpSpPr>
          <p:grpSpPr bwMode="auto">
            <a:xfrm>
              <a:off x="5573110" y="1371601"/>
              <a:ext cx="362607" cy="3153100"/>
              <a:chOff x="5573110" y="1371601"/>
              <a:chExt cx="362607" cy="3153100"/>
            </a:xfrm>
          </p:grpSpPr>
          <p:sp>
            <p:nvSpPr>
              <p:cNvPr id="34" name="Rectangle 33"/>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35" name="TextBox 99"/>
              <p:cNvSpPr txBox="1">
                <a:spLocks noChangeArrowheads="1"/>
              </p:cNvSpPr>
              <p:nvPr/>
            </p:nvSpPr>
            <p:spPr bwMode="auto">
              <a:xfrm rot="16200000">
                <a:off x="5062207" y="3713216"/>
                <a:ext cx="1376461" cy="246509"/>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FSS Field Box 2</a:t>
                </a:r>
              </a:p>
            </p:txBody>
          </p:sp>
        </p:grpSp>
        <p:sp>
          <p:nvSpPr>
            <p:cNvPr id="33" name="TextBox 99"/>
            <p:cNvSpPr txBox="1">
              <a:spLocks noChangeArrowheads="1"/>
            </p:cNvSpPr>
            <p:nvPr/>
          </p:nvSpPr>
          <p:spPr bwMode="auto">
            <a:xfrm rot="16200000">
              <a:off x="5065386" y="564977"/>
              <a:ext cx="1376462" cy="24650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grpSp>
        <p:nvGrpSpPr>
          <p:cNvPr id="100364" name="Group 35"/>
          <p:cNvGrpSpPr>
            <a:grpSpLocks/>
          </p:cNvGrpSpPr>
          <p:nvPr/>
        </p:nvGrpSpPr>
        <p:grpSpPr bwMode="auto">
          <a:xfrm>
            <a:off x="5643563" y="0"/>
            <a:ext cx="363537" cy="4524375"/>
            <a:chOff x="5573110" y="0"/>
            <a:chExt cx="362607" cy="4524701"/>
          </a:xfrm>
        </p:grpSpPr>
        <p:grpSp>
          <p:nvGrpSpPr>
            <p:cNvPr id="100366" name="Group 36"/>
            <p:cNvGrpSpPr>
              <a:grpSpLocks/>
            </p:cNvGrpSpPr>
            <p:nvPr/>
          </p:nvGrpSpPr>
          <p:grpSpPr bwMode="auto">
            <a:xfrm>
              <a:off x="5573110" y="1371601"/>
              <a:ext cx="362607" cy="3153100"/>
              <a:chOff x="5573110" y="1371601"/>
              <a:chExt cx="362607" cy="3153100"/>
            </a:xfrm>
          </p:grpSpPr>
          <p:sp>
            <p:nvSpPr>
              <p:cNvPr id="39" name="Rectangle 38"/>
              <p:cNvSpPr/>
              <p:nvPr/>
            </p:nvSpPr>
            <p:spPr bwMode="auto">
              <a:xfrm>
                <a:off x="5573110" y="1371699"/>
                <a:ext cx="362607" cy="17654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40" name="TextBox 99"/>
              <p:cNvSpPr txBox="1">
                <a:spLocks noChangeArrowheads="1"/>
              </p:cNvSpPr>
              <p:nvPr/>
            </p:nvSpPr>
            <p:spPr bwMode="auto">
              <a:xfrm rot="16200000">
                <a:off x="5062225" y="3712962"/>
                <a:ext cx="1376461" cy="247016"/>
              </a:xfrm>
              <a:prstGeom prst="rect">
                <a:avLst/>
              </a:prstGeom>
              <a:noFill/>
              <a:ln w="9525">
                <a:noFill/>
                <a:miter lim="800000"/>
                <a:headEnd/>
                <a:tailEnd/>
              </a:ln>
            </p:spPr>
            <p:txBody>
              <a:bodyPr anchor="ctr">
                <a:spAutoFit/>
              </a:bodyPr>
              <a:lstStyle/>
              <a:p>
                <a:pPr algn="r" fontAlgn="auto">
                  <a:spcBef>
                    <a:spcPts val="0"/>
                  </a:spcBef>
                  <a:spcAft>
                    <a:spcPts val="0"/>
                  </a:spcAft>
                  <a:defRPr/>
                </a:pPr>
                <a:r>
                  <a:rPr lang="en-US" sz="1000" dirty="0">
                    <a:latin typeface="+mn-lt"/>
                    <a:ea typeface="+mn-ea"/>
                  </a:rPr>
                  <a:t>ISS Servo</a:t>
                </a:r>
              </a:p>
            </p:txBody>
          </p:sp>
        </p:grpSp>
        <p:sp>
          <p:nvSpPr>
            <p:cNvPr id="38" name="TextBox 99"/>
            <p:cNvSpPr txBox="1">
              <a:spLocks noChangeArrowheads="1"/>
            </p:cNvSpPr>
            <p:nvPr/>
          </p:nvSpPr>
          <p:spPr bwMode="auto">
            <a:xfrm rot="16200000">
              <a:off x="5065390" y="564723"/>
              <a:ext cx="1376462" cy="247016"/>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1000" dirty="0">
                  <a:latin typeface="+mn-lt"/>
                  <a:ea typeface="+mn-ea"/>
                </a:rPr>
                <a:t>TXXXXXXX</a:t>
              </a:r>
            </a:p>
          </p:txBody>
        </p:sp>
      </p:grpSp>
      <p:pic>
        <p:nvPicPr>
          <p:cNvPr id="10036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65550" y="4735513"/>
            <a:ext cx="2952750" cy="1828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1378" name="Group 5"/>
          <p:cNvGrpSpPr>
            <a:grpSpLocks/>
          </p:cNvGrpSpPr>
          <p:nvPr/>
        </p:nvGrpSpPr>
        <p:grpSpPr bwMode="auto">
          <a:xfrm>
            <a:off x="4349750" y="1849438"/>
            <a:ext cx="2581275" cy="960437"/>
            <a:chOff x="842142" y="2113074"/>
            <a:chExt cx="2581434" cy="960120"/>
          </a:xfrm>
        </p:grpSpPr>
        <p:pic>
          <p:nvPicPr>
            <p:cNvPr id="101453"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54" name="TextBox 99"/>
            <p:cNvSpPr txBox="1">
              <a:spLocks noChangeArrowheads="1"/>
            </p:cNvSpPr>
            <p:nvPr/>
          </p:nvSpPr>
          <p:spPr bwMode="auto">
            <a:xfrm>
              <a:off x="2585360" y="2246375"/>
              <a:ext cx="8382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ECC-2 (FSS and ISS)</a:t>
              </a:r>
            </a:p>
          </p:txBody>
        </p:sp>
      </p:grpSp>
      <p:sp>
        <p:nvSpPr>
          <p:cNvPr id="101379"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92555B-7D4F-4220-B7F6-616C24D482BC}" type="slidenum">
              <a:rPr lang="en-US" smtClean="0">
                <a:solidFill>
                  <a:srgbClr val="898989"/>
                </a:solidFill>
                <a:latin typeface="Calibri" pitchFamily="34" charset="0"/>
              </a:rPr>
              <a:pPr eaLnBrk="1" hangingPunct="1"/>
              <a:t>208</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grpSp>
        <p:nvGrpSpPr>
          <p:cNvPr id="101381" name="Group 5"/>
          <p:cNvGrpSpPr>
            <a:grpSpLocks/>
          </p:cNvGrpSpPr>
          <p:nvPr/>
        </p:nvGrpSpPr>
        <p:grpSpPr bwMode="auto">
          <a:xfrm>
            <a:off x="4346575" y="868363"/>
            <a:ext cx="2589213" cy="958850"/>
            <a:chOff x="842142" y="2113074"/>
            <a:chExt cx="2589314" cy="960120"/>
          </a:xfrm>
        </p:grpSpPr>
        <p:pic>
          <p:nvPicPr>
            <p:cNvPr id="101451"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52" name="TextBox 99"/>
            <p:cNvSpPr txBox="1">
              <a:spLocks noChangeArrowheads="1"/>
            </p:cNvSpPr>
            <p:nvPr/>
          </p:nvSpPr>
          <p:spPr bwMode="auto">
            <a:xfrm>
              <a:off x="2593241" y="2323362"/>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algn="r" eaLnBrk="1" hangingPunct="1"/>
              <a:r>
                <a:rPr lang="en-US" sz="1000">
                  <a:latin typeface="Calibri" pitchFamily="34" charset="0"/>
                </a:rPr>
                <a:t>ECC-1 (DBB)</a:t>
              </a:r>
            </a:p>
          </p:txBody>
        </p:sp>
      </p:grpSp>
      <p:grpSp>
        <p:nvGrpSpPr>
          <p:cNvPr id="101382" name="Group 5"/>
          <p:cNvGrpSpPr>
            <a:grpSpLocks/>
          </p:cNvGrpSpPr>
          <p:nvPr/>
        </p:nvGrpSpPr>
        <p:grpSpPr bwMode="auto">
          <a:xfrm>
            <a:off x="1500188" y="1844675"/>
            <a:ext cx="2579687" cy="960438"/>
            <a:chOff x="-1" y="2113074"/>
            <a:chExt cx="2579503" cy="960120"/>
          </a:xfrm>
        </p:grpSpPr>
        <p:pic>
          <p:nvPicPr>
            <p:cNvPr id="101449"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50" name="TextBox 99"/>
            <p:cNvSpPr txBox="1">
              <a:spLocks noChangeArrowheads="1"/>
            </p:cNvSpPr>
            <p:nvPr/>
          </p:nvSpPr>
          <p:spPr bwMode="auto">
            <a:xfrm>
              <a:off x="-1" y="2222736"/>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ECC-2 (FSS and ISS)</a:t>
              </a:r>
            </a:p>
          </p:txBody>
        </p:sp>
      </p:grpSp>
      <p:grpSp>
        <p:nvGrpSpPr>
          <p:cNvPr id="101383" name="Group 71"/>
          <p:cNvGrpSpPr>
            <a:grpSpLocks/>
          </p:cNvGrpSpPr>
          <p:nvPr/>
        </p:nvGrpSpPr>
        <p:grpSpPr bwMode="auto">
          <a:xfrm>
            <a:off x="1503363" y="862013"/>
            <a:ext cx="2578100" cy="960437"/>
            <a:chOff x="-1" y="2113074"/>
            <a:chExt cx="2579503" cy="960120"/>
          </a:xfrm>
        </p:grpSpPr>
        <p:pic>
          <p:nvPicPr>
            <p:cNvPr id="10144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8" name="TextBox 99"/>
            <p:cNvSpPr txBox="1">
              <a:spLocks noChangeArrowheads="1"/>
            </p:cNvSpPr>
            <p:nvPr/>
          </p:nvSpPr>
          <p:spPr bwMode="auto">
            <a:xfrm>
              <a:off x="-1" y="2299680"/>
              <a:ext cx="838215" cy="553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ECC-1 (DBB)</a:t>
              </a:r>
            </a:p>
          </p:txBody>
        </p:sp>
      </p:grpSp>
      <p:grpSp>
        <p:nvGrpSpPr>
          <p:cNvPr id="101384" name="Group 74"/>
          <p:cNvGrpSpPr>
            <a:grpSpLocks/>
          </p:cNvGrpSpPr>
          <p:nvPr/>
        </p:nvGrpSpPr>
        <p:grpSpPr bwMode="auto">
          <a:xfrm>
            <a:off x="200025" y="3794125"/>
            <a:ext cx="3879850" cy="246063"/>
            <a:chOff x="1292773" y="4656048"/>
            <a:chExt cx="3880485" cy="246221"/>
          </a:xfrm>
        </p:grpSpPr>
        <p:pic>
          <p:nvPicPr>
            <p:cNvPr id="101445" name="Picture 1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6"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101385" name="Group 77"/>
          <p:cNvGrpSpPr>
            <a:grpSpLocks/>
          </p:cNvGrpSpPr>
          <p:nvPr/>
        </p:nvGrpSpPr>
        <p:grpSpPr bwMode="auto">
          <a:xfrm>
            <a:off x="4338638" y="3803650"/>
            <a:ext cx="3897312" cy="246063"/>
            <a:chOff x="3790622" y="6282524"/>
            <a:chExt cx="3898355" cy="246221"/>
          </a:xfrm>
        </p:grpSpPr>
        <p:pic>
          <p:nvPicPr>
            <p:cNvPr id="101443" name="Picture 1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4"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386" name="Group 80"/>
          <p:cNvGrpSpPr>
            <a:grpSpLocks/>
          </p:cNvGrpSpPr>
          <p:nvPr/>
        </p:nvGrpSpPr>
        <p:grpSpPr bwMode="auto">
          <a:xfrm>
            <a:off x="63500" y="4003675"/>
            <a:ext cx="4016375" cy="349250"/>
            <a:chOff x="1156143" y="4701574"/>
            <a:chExt cx="4017115" cy="348811"/>
          </a:xfrm>
        </p:grpSpPr>
        <p:pic>
          <p:nvPicPr>
            <p:cNvPr id="101441"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2"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101387" name="Group 83"/>
          <p:cNvGrpSpPr>
            <a:grpSpLocks/>
          </p:cNvGrpSpPr>
          <p:nvPr/>
        </p:nvGrpSpPr>
        <p:grpSpPr bwMode="auto">
          <a:xfrm>
            <a:off x="4338638" y="4013200"/>
            <a:ext cx="4022725" cy="331788"/>
            <a:chOff x="6024088" y="3025178"/>
            <a:chExt cx="4023538" cy="332426"/>
          </a:xfrm>
        </p:grpSpPr>
        <p:pic>
          <p:nvPicPr>
            <p:cNvPr id="101439"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40"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pic>
        <p:nvPicPr>
          <p:cNvPr id="101388" name="Picture 7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53313" y="3927475"/>
            <a:ext cx="1533525" cy="1150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389"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101390"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101391"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sp>
        <p:nvSpPr>
          <p:cNvPr id="101392"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L1-PSL-01</a:t>
            </a:r>
          </a:p>
        </p:txBody>
      </p:sp>
      <p:grpSp>
        <p:nvGrpSpPr>
          <p:cNvPr id="101393" name="Group 5"/>
          <p:cNvGrpSpPr>
            <a:grpSpLocks/>
          </p:cNvGrpSpPr>
          <p:nvPr/>
        </p:nvGrpSpPr>
        <p:grpSpPr bwMode="auto">
          <a:xfrm>
            <a:off x="4337050" y="2830513"/>
            <a:ext cx="2581275" cy="960437"/>
            <a:chOff x="842142" y="2113074"/>
            <a:chExt cx="2581434" cy="960120"/>
          </a:xfrm>
        </p:grpSpPr>
        <p:pic>
          <p:nvPicPr>
            <p:cNvPr id="101437"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8" name="TextBox 99"/>
            <p:cNvSpPr txBox="1">
              <a:spLocks noChangeArrowheads="1"/>
            </p:cNvSpPr>
            <p:nvPr/>
          </p:nvSpPr>
          <p:spPr bwMode="auto">
            <a:xfrm>
              <a:off x="2585360" y="2246375"/>
              <a:ext cx="83821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Eurocard  Crate</a:t>
              </a:r>
            </a:p>
            <a:p>
              <a:pPr eaLnBrk="1" hangingPunct="1"/>
              <a:r>
                <a:rPr lang="en-US" sz="1000">
                  <a:latin typeface="Calibri" pitchFamily="34" charset="0"/>
                </a:rPr>
                <a:t>ECC-3 (ILS and PMC</a:t>
              </a:r>
            </a:p>
          </p:txBody>
        </p:sp>
      </p:grpSp>
      <p:grpSp>
        <p:nvGrpSpPr>
          <p:cNvPr id="101394" name="Group 5"/>
          <p:cNvGrpSpPr>
            <a:grpSpLocks/>
          </p:cNvGrpSpPr>
          <p:nvPr/>
        </p:nvGrpSpPr>
        <p:grpSpPr bwMode="auto">
          <a:xfrm>
            <a:off x="1495425" y="2841625"/>
            <a:ext cx="2579688" cy="960438"/>
            <a:chOff x="-1" y="2113074"/>
            <a:chExt cx="2579503" cy="960120"/>
          </a:xfrm>
        </p:grpSpPr>
        <p:pic>
          <p:nvPicPr>
            <p:cNvPr id="101435" name="Picture 3"/>
            <p:cNvPicPr>
              <a:picLocks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42142" y="2113074"/>
              <a:ext cx="1737360" cy="960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6" name="TextBox 99"/>
            <p:cNvSpPr txBox="1">
              <a:spLocks noChangeArrowheads="1"/>
            </p:cNvSpPr>
            <p:nvPr/>
          </p:nvSpPr>
          <p:spPr bwMode="auto">
            <a:xfrm>
              <a:off x="-1" y="2222736"/>
              <a:ext cx="8382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Eurocard  Crate</a:t>
              </a:r>
            </a:p>
            <a:p>
              <a:pPr algn="r" eaLnBrk="1" hangingPunct="1"/>
              <a:r>
                <a:rPr lang="en-US" sz="1000">
                  <a:latin typeface="Calibri" pitchFamily="34" charset="0"/>
                </a:rPr>
                <a:t>ECC-3 (ILS and PMC</a:t>
              </a:r>
            </a:p>
          </p:txBody>
        </p:sp>
      </p:grpSp>
      <p:grpSp>
        <p:nvGrpSpPr>
          <p:cNvPr id="101395" name="Group 17"/>
          <p:cNvGrpSpPr>
            <a:grpSpLocks/>
          </p:cNvGrpSpPr>
          <p:nvPr/>
        </p:nvGrpSpPr>
        <p:grpSpPr bwMode="auto">
          <a:xfrm>
            <a:off x="1504950" y="5618163"/>
            <a:ext cx="2587625" cy="981075"/>
            <a:chOff x="3909852" y="3301070"/>
            <a:chExt cx="2586855" cy="981075"/>
          </a:xfrm>
        </p:grpSpPr>
        <p:pic>
          <p:nvPicPr>
            <p:cNvPr id="10143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44107" y="3301070"/>
              <a:ext cx="1752600"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4" name="TextBox 99"/>
            <p:cNvSpPr txBox="1">
              <a:spLocks noChangeArrowheads="1"/>
            </p:cNvSpPr>
            <p:nvPr/>
          </p:nvSpPr>
          <p:spPr bwMode="auto">
            <a:xfrm>
              <a:off x="3909852" y="3596370"/>
              <a:ext cx="8382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Control Box (CB)</a:t>
              </a:r>
            </a:p>
          </p:txBody>
        </p:sp>
      </p:grpSp>
      <p:grpSp>
        <p:nvGrpSpPr>
          <p:cNvPr id="101396" name="Group 33"/>
          <p:cNvGrpSpPr>
            <a:grpSpLocks/>
          </p:cNvGrpSpPr>
          <p:nvPr/>
        </p:nvGrpSpPr>
        <p:grpSpPr bwMode="auto">
          <a:xfrm>
            <a:off x="1455738" y="128588"/>
            <a:ext cx="2627312" cy="657225"/>
            <a:chOff x="4198882" y="4211857"/>
            <a:chExt cx="2627258" cy="657225"/>
          </a:xfrm>
        </p:grpSpPr>
        <p:sp>
          <p:nvSpPr>
            <p:cNvPr id="101431" name="TextBox 99"/>
            <p:cNvSpPr txBox="1">
              <a:spLocks noChangeArrowheads="1"/>
            </p:cNvSpPr>
            <p:nvPr/>
          </p:nvSpPr>
          <p:spPr bwMode="auto">
            <a:xfrm>
              <a:off x="4198882" y="4345233"/>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NPRO Controller</a:t>
              </a:r>
            </a:p>
          </p:txBody>
        </p:sp>
        <p:pic>
          <p:nvPicPr>
            <p:cNvPr id="1014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397" name="Group 80"/>
          <p:cNvGrpSpPr>
            <a:grpSpLocks/>
          </p:cNvGrpSpPr>
          <p:nvPr/>
        </p:nvGrpSpPr>
        <p:grpSpPr bwMode="auto">
          <a:xfrm>
            <a:off x="66675" y="4360863"/>
            <a:ext cx="4016375" cy="349250"/>
            <a:chOff x="1156143" y="4701574"/>
            <a:chExt cx="4017115" cy="348811"/>
          </a:xfrm>
        </p:grpSpPr>
        <p:pic>
          <p:nvPicPr>
            <p:cNvPr id="101429"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30"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21.5MHz Amplifier Chassis</a:t>
              </a:r>
            </a:p>
          </p:txBody>
        </p:sp>
      </p:grpSp>
      <p:grpSp>
        <p:nvGrpSpPr>
          <p:cNvPr id="101398" name="Group 83"/>
          <p:cNvGrpSpPr>
            <a:grpSpLocks/>
          </p:cNvGrpSpPr>
          <p:nvPr/>
        </p:nvGrpSpPr>
        <p:grpSpPr bwMode="auto">
          <a:xfrm>
            <a:off x="4341813" y="4370388"/>
            <a:ext cx="4022725" cy="331787"/>
            <a:chOff x="6024088" y="3025178"/>
            <a:chExt cx="4023538" cy="332426"/>
          </a:xfrm>
        </p:grpSpPr>
        <p:pic>
          <p:nvPicPr>
            <p:cNvPr id="101427"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8"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399" name="Group 74"/>
          <p:cNvGrpSpPr>
            <a:grpSpLocks/>
          </p:cNvGrpSpPr>
          <p:nvPr/>
        </p:nvGrpSpPr>
        <p:grpSpPr bwMode="auto">
          <a:xfrm>
            <a:off x="195263" y="4678363"/>
            <a:ext cx="3879850" cy="246062"/>
            <a:chOff x="1292773" y="4656048"/>
            <a:chExt cx="3880485" cy="246221"/>
          </a:xfrm>
        </p:grpSpPr>
        <p:pic>
          <p:nvPicPr>
            <p:cNvPr id="101425" name="Picture 1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35898" y="4701574"/>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6" name="TextBox 99"/>
            <p:cNvSpPr txBox="1">
              <a:spLocks noChangeArrowheads="1"/>
            </p:cNvSpPr>
            <p:nvPr/>
          </p:nvSpPr>
          <p:spPr bwMode="auto">
            <a:xfrm>
              <a:off x="1292773" y="4656048"/>
              <a:ext cx="214413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Delay Line Chassis</a:t>
              </a:r>
            </a:p>
          </p:txBody>
        </p:sp>
      </p:grpSp>
      <p:grpSp>
        <p:nvGrpSpPr>
          <p:cNvPr id="101400" name="Group 77"/>
          <p:cNvGrpSpPr>
            <a:grpSpLocks/>
          </p:cNvGrpSpPr>
          <p:nvPr/>
        </p:nvGrpSpPr>
        <p:grpSpPr bwMode="auto">
          <a:xfrm>
            <a:off x="4333875" y="4697413"/>
            <a:ext cx="3897313" cy="246062"/>
            <a:chOff x="3790622" y="6282524"/>
            <a:chExt cx="3898355" cy="246221"/>
          </a:xfrm>
        </p:grpSpPr>
        <p:pic>
          <p:nvPicPr>
            <p:cNvPr id="101423" name="Picture 1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790622" y="631753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4" name="TextBox 99"/>
            <p:cNvSpPr txBox="1">
              <a:spLocks noChangeArrowheads="1"/>
            </p:cNvSpPr>
            <p:nvPr/>
          </p:nvSpPr>
          <p:spPr bwMode="auto">
            <a:xfrm>
              <a:off x="5542218" y="6282524"/>
              <a:ext cx="214675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401" name="Group 80"/>
          <p:cNvGrpSpPr>
            <a:grpSpLocks/>
          </p:cNvGrpSpPr>
          <p:nvPr/>
        </p:nvGrpSpPr>
        <p:grpSpPr bwMode="auto">
          <a:xfrm>
            <a:off x="58738" y="4897438"/>
            <a:ext cx="4016375" cy="349250"/>
            <a:chOff x="1156143" y="4701574"/>
            <a:chExt cx="4017115" cy="348811"/>
          </a:xfrm>
        </p:grpSpPr>
        <p:pic>
          <p:nvPicPr>
            <p:cNvPr id="101421"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2"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101402" name="Group 83"/>
          <p:cNvGrpSpPr>
            <a:grpSpLocks/>
          </p:cNvGrpSpPr>
          <p:nvPr/>
        </p:nvGrpSpPr>
        <p:grpSpPr bwMode="auto">
          <a:xfrm>
            <a:off x="4333875" y="4905375"/>
            <a:ext cx="4022725" cy="333375"/>
            <a:chOff x="6024088" y="3025178"/>
            <a:chExt cx="4023538" cy="332426"/>
          </a:xfrm>
        </p:grpSpPr>
        <p:pic>
          <p:nvPicPr>
            <p:cNvPr id="101419"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20"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403" name="Group 80"/>
          <p:cNvGrpSpPr>
            <a:grpSpLocks/>
          </p:cNvGrpSpPr>
          <p:nvPr/>
        </p:nvGrpSpPr>
        <p:grpSpPr bwMode="auto">
          <a:xfrm>
            <a:off x="60325" y="5254625"/>
            <a:ext cx="4016375" cy="349250"/>
            <a:chOff x="1156143" y="4701574"/>
            <a:chExt cx="4017115" cy="348811"/>
          </a:xfrm>
        </p:grpSpPr>
        <p:pic>
          <p:nvPicPr>
            <p:cNvPr id="101417" name="Picture 1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35898" y="4701574"/>
              <a:ext cx="1737360" cy="3488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18" name="TextBox 99"/>
            <p:cNvSpPr txBox="1">
              <a:spLocks noChangeArrowheads="1"/>
            </p:cNvSpPr>
            <p:nvPr/>
          </p:nvSpPr>
          <p:spPr bwMode="auto">
            <a:xfrm>
              <a:off x="1156143" y="475859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DXXXXXXXX 35.5MHz Amplifier Chassis</a:t>
              </a:r>
            </a:p>
          </p:txBody>
        </p:sp>
      </p:grpSp>
      <p:grpSp>
        <p:nvGrpSpPr>
          <p:cNvPr id="101404" name="Group 83"/>
          <p:cNvGrpSpPr>
            <a:grpSpLocks/>
          </p:cNvGrpSpPr>
          <p:nvPr/>
        </p:nvGrpSpPr>
        <p:grpSpPr bwMode="auto">
          <a:xfrm>
            <a:off x="4335463" y="5264150"/>
            <a:ext cx="4022725" cy="331788"/>
            <a:chOff x="6024088" y="3025178"/>
            <a:chExt cx="4023538" cy="332426"/>
          </a:xfrm>
        </p:grpSpPr>
        <p:pic>
          <p:nvPicPr>
            <p:cNvPr id="101415" name="Picture 1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24088" y="3025178"/>
              <a:ext cx="1737360" cy="332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16" name="TextBox 99"/>
            <p:cNvSpPr txBox="1">
              <a:spLocks noChangeArrowheads="1"/>
            </p:cNvSpPr>
            <p:nvPr/>
          </p:nvSpPr>
          <p:spPr bwMode="auto">
            <a:xfrm>
              <a:off x="7766865" y="3069052"/>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101405" name="Group 125"/>
          <p:cNvGrpSpPr>
            <a:grpSpLocks/>
          </p:cNvGrpSpPr>
          <p:nvPr/>
        </p:nvGrpSpPr>
        <p:grpSpPr bwMode="auto">
          <a:xfrm>
            <a:off x="4337050" y="5613400"/>
            <a:ext cx="2573338" cy="981075"/>
            <a:chOff x="4344246" y="5644329"/>
            <a:chExt cx="2573741" cy="981075"/>
          </a:xfrm>
        </p:grpSpPr>
        <p:pic>
          <p:nvPicPr>
            <p:cNvPr id="10141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344246" y="5644329"/>
              <a:ext cx="1753122" cy="981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414" name="TextBox 99"/>
            <p:cNvSpPr txBox="1">
              <a:spLocks noChangeArrowheads="1"/>
            </p:cNvSpPr>
            <p:nvPr/>
          </p:nvSpPr>
          <p:spPr bwMode="auto">
            <a:xfrm>
              <a:off x="6079522" y="5908098"/>
              <a:ext cx="8384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Control Box (CB)</a:t>
              </a:r>
            </a:p>
          </p:txBody>
        </p:sp>
      </p:grpSp>
      <p:pic>
        <p:nvPicPr>
          <p:cNvPr id="101406"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588250" y="5280025"/>
            <a:ext cx="1343025" cy="1365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1407" name="Group 33"/>
          <p:cNvGrpSpPr>
            <a:grpSpLocks/>
          </p:cNvGrpSpPr>
          <p:nvPr/>
        </p:nvGrpSpPr>
        <p:grpSpPr bwMode="auto">
          <a:xfrm>
            <a:off x="4346575" y="138113"/>
            <a:ext cx="2643188" cy="657225"/>
            <a:chOff x="5092590" y="4211857"/>
            <a:chExt cx="2642987" cy="657225"/>
          </a:xfrm>
        </p:grpSpPr>
        <p:sp>
          <p:nvSpPr>
            <p:cNvPr id="101411" name="TextBox 99"/>
            <p:cNvSpPr txBox="1">
              <a:spLocks noChangeArrowheads="1"/>
            </p:cNvSpPr>
            <p:nvPr/>
          </p:nvSpPr>
          <p:spPr bwMode="auto">
            <a:xfrm>
              <a:off x="6839552" y="4329468"/>
              <a:ext cx="89602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NPRO Controller</a:t>
              </a:r>
            </a:p>
          </p:txBody>
        </p:sp>
        <p:pic>
          <p:nvPicPr>
            <p:cNvPr id="10141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2590" y="4211857"/>
              <a:ext cx="1733550"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Rectangle 86"/>
          <p:cNvSpPr>
            <a:spLocks noChangeAspect="1"/>
          </p:cNvSpPr>
          <p:nvPr/>
        </p:nvSpPr>
        <p:spPr>
          <a:xfrm>
            <a:off x="4338638" y="103188"/>
            <a:ext cx="1738312" cy="6707187"/>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Title 1"/>
          <p:cNvSpPr>
            <a:spLocks noGrp="1"/>
          </p:cNvSpPr>
          <p:nvPr>
            <p:ph type="title"/>
          </p:nvPr>
        </p:nvSpPr>
        <p:spPr>
          <a:xfrm>
            <a:off x="1725613" y="0"/>
            <a:ext cx="6961187" cy="681038"/>
          </a:xfrm>
        </p:spPr>
        <p:txBody>
          <a:bodyPr/>
          <a:lstStyle/>
          <a:p>
            <a:endParaRPr lang="en-US" dirty="0"/>
          </a:p>
        </p:txBody>
      </p:sp>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9"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92555B-7D4F-4220-B7F6-616C24D482BC}" type="slidenum">
              <a:rPr lang="en-US" smtClean="0">
                <a:solidFill>
                  <a:srgbClr val="898989"/>
                </a:solidFill>
                <a:latin typeface="Calibri" pitchFamily="34" charset="0"/>
              </a:rPr>
              <a:pPr eaLnBrk="1" hangingPunct="1"/>
              <a:t>209</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2" name="Title 1"/>
          <p:cNvSpPr>
            <a:spLocks noGrp="1"/>
          </p:cNvSpPr>
          <p:nvPr>
            <p:ph type="title"/>
          </p:nvPr>
        </p:nvSpPr>
        <p:spPr>
          <a:xfrm>
            <a:off x="1725613" y="0"/>
            <a:ext cx="6961187" cy="681038"/>
          </a:xfrm>
        </p:spPr>
        <p:txBody>
          <a:bodyPr/>
          <a:lstStyle/>
          <a:p>
            <a:r>
              <a:rPr lang="en-US" dirty="0" smtClean="0"/>
              <a:t>PSL Table</a:t>
            </a:r>
            <a:endParaRPr lang="en-US" dirty="0"/>
          </a:p>
        </p:txBody>
      </p:sp>
      <p:sp>
        <p:nvSpPr>
          <p:cNvPr id="3" name="TextBox 2"/>
          <p:cNvSpPr txBox="1"/>
          <p:nvPr/>
        </p:nvSpPr>
        <p:spPr>
          <a:xfrm>
            <a:off x="3858126" y="1002632"/>
            <a:ext cx="2045369" cy="230832"/>
          </a:xfrm>
          <a:prstGeom prst="rect">
            <a:avLst/>
          </a:prstGeom>
          <a:noFill/>
        </p:spPr>
        <p:txBody>
          <a:bodyPr wrap="square" rtlCol="0">
            <a:spAutoFit/>
          </a:bodyPr>
          <a:lstStyle/>
          <a:p>
            <a:pPr algn="ctr"/>
            <a:r>
              <a:rPr lang="en-US" sz="900" b="1" dirty="0">
                <a:latin typeface="Comic Sans MS" pitchFamily="66" charset="0"/>
                <a:hlinkClick r:id="rId3"/>
              </a:rPr>
              <a:t>T0900610</a:t>
            </a:r>
            <a:endParaRPr lang="en-US" b="1" dirty="0">
              <a:latin typeface="Comic Sans MS" pitchFamily="66" charset="0"/>
            </a:endParaRPr>
          </a:p>
        </p:txBody>
      </p:sp>
    </p:spTree>
    <p:extLst>
      <p:ext uri="{BB962C8B-B14F-4D97-AF65-F5344CB8AC3E}">
        <p14:creationId xmlns:p14="http://schemas.microsoft.com/office/powerpoint/2010/main" val="2427547257"/>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7ADFAA-13DD-4B13-80CB-514D81477070}" type="slidenum">
              <a:rPr lang="en-US" smtClean="0">
                <a:solidFill>
                  <a:srgbClr val="898989"/>
                </a:solidFill>
                <a:latin typeface="Calibri" pitchFamily="34" charset="0"/>
              </a:rPr>
              <a:pPr eaLnBrk="1" hangingPunct="1"/>
              <a:t>21</a:t>
            </a:fld>
            <a:endParaRPr lang="en-US" smtClean="0">
              <a:solidFill>
                <a:srgbClr val="898989"/>
              </a:solidFill>
              <a:latin typeface="Calibri" pitchFamily="34" charset="0"/>
            </a:endParaRPr>
          </a:p>
        </p:txBody>
      </p:sp>
      <p:sp>
        <p:nvSpPr>
          <p:cNvPr id="130" name="Date Placeholder 7"/>
          <p:cNvSpPr>
            <a:spLocks noGrp="1"/>
          </p:cNvSpPr>
          <p:nvPr>
            <p:ph type="dt" sz="quarter" idx="10"/>
          </p:nvPr>
        </p:nvSpPr>
        <p:spPr/>
        <p:txBody>
          <a:bodyPr/>
          <a:lstStyle/>
          <a:p>
            <a:pPr>
              <a:defRPr/>
            </a:pPr>
            <a:r>
              <a:rPr lang="en-US" smtClean="0"/>
              <a:t>LIGO-G1001032-V9</a:t>
            </a:r>
            <a:endParaRPr lang="en-US" dirty="0"/>
          </a:p>
        </p:txBody>
      </p:sp>
      <p:sp>
        <p:nvSpPr>
          <p:cNvPr id="9323" name="Title 1"/>
          <p:cNvSpPr>
            <a:spLocks noGrp="1"/>
          </p:cNvSpPr>
          <p:nvPr>
            <p:ph type="ctrTitle"/>
          </p:nvPr>
        </p:nvSpPr>
        <p:spPr>
          <a:xfrm>
            <a:off x="1098550" y="0"/>
            <a:ext cx="7772400" cy="660400"/>
          </a:xfrm>
        </p:spPr>
        <p:txBody>
          <a:bodyPr/>
          <a:lstStyle/>
          <a:p>
            <a:r>
              <a:rPr lang="en-US" dirty="0" smtClean="0">
                <a:ea typeface="ＭＳ Ｐゴシック" pitchFamily="34" charset="-128"/>
              </a:rPr>
              <a:t>LLO CER – Rack Layout</a:t>
            </a:r>
          </a:p>
        </p:txBody>
      </p:sp>
      <p:sp>
        <p:nvSpPr>
          <p:cNvPr id="140"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Map</a:t>
            </a:r>
            <a:endParaRPr lang="en-US" sz="800" b="1" dirty="0">
              <a:latin typeface="Comic Sans MS" pitchFamily="66" charset="0"/>
            </a:endParaRPr>
          </a:p>
        </p:txBody>
      </p:sp>
      <p:sp>
        <p:nvSpPr>
          <p:cNvPr id="141" name="TextBox 36"/>
          <p:cNvSpPr txBox="1">
            <a:spLocks noChangeArrowheads="1"/>
          </p:cNvSpPr>
          <p:nvPr/>
        </p:nvSpPr>
        <p:spPr bwMode="auto">
          <a:xfrm>
            <a:off x="501650" y="878791"/>
            <a:ext cx="17446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LLO Racks by Area</a:t>
            </a:r>
            <a:endParaRPr lang="en-US" sz="800" b="1" dirty="0">
              <a:latin typeface="Comic Sans MS" pitchFamily="66" charset="0"/>
            </a:endParaRPr>
          </a:p>
        </p:txBody>
      </p:sp>
      <p:sp>
        <p:nvSpPr>
          <p:cNvPr id="142"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CDS Components</a:t>
            </a:r>
            <a:endParaRPr lang="en-US" sz="800" b="1" dirty="0">
              <a:latin typeface="Comic Sans MS" pitchFamily="66" charset="0"/>
            </a:endParaRPr>
          </a:p>
        </p:txBody>
      </p:sp>
      <p:grpSp>
        <p:nvGrpSpPr>
          <p:cNvPr id="2" name="Group 1"/>
          <p:cNvGrpSpPr/>
          <p:nvPr/>
        </p:nvGrpSpPr>
        <p:grpSpPr>
          <a:xfrm>
            <a:off x="402772" y="834932"/>
            <a:ext cx="8215493" cy="5337406"/>
            <a:chOff x="402772" y="775460"/>
            <a:chExt cx="8215493" cy="5337406"/>
          </a:xfrm>
        </p:grpSpPr>
        <p:grpSp>
          <p:nvGrpSpPr>
            <p:cNvPr id="3" name="Group 2"/>
            <p:cNvGrpSpPr/>
            <p:nvPr/>
          </p:nvGrpSpPr>
          <p:grpSpPr>
            <a:xfrm>
              <a:off x="402772" y="775460"/>
              <a:ext cx="8215493" cy="5337406"/>
              <a:chOff x="402772" y="673100"/>
              <a:chExt cx="8215493" cy="5337406"/>
            </a:xfrm>
          </p:grpSpPr>
          <p:sp>
            <p:nvSpPr>
              <p:cNvPr id="238" name="Rectangle 237"/>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1" name="Rectangle 100"/>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65" name="Rectangle 164"/>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bwMode="auto">
              <a:xfrm rot="5400000">
                <a:off x="60833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rot="5400000">
                <a:off x="2664961"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rot="5400000">
                <a:off x="3168199"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rot="5400000">
                <a:off x="116613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rot="5400000">
                <a:off x="166778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rot="5400000">
                <a:off x="217102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rot="5400000">
                <a:off x="55784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94" y="2130715"/>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099304" y="1639384"/>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6" name="Rectangle 85"/>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8" name="Rectangle 227"/>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326" name="TextBox 72"/>
              <p:cNvSpPr txBox="1">
                <a:spLocks noChangeArrowheads="1"/>
              </p:cNvSpPr>
              <p:nvPr/>
            </p:nvSpPr>
            <p:spPr bwMode="auto">
              <a:xfrm>
                <a:off x="844046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2feet</a:t>
                </a:r>
              </a:p>
            </p:txBody>
          </p:sp>
          <p:sp>
            <p:nvSpPr>
              <p:cNvPr id="9265"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9266" name="TextBox 72"/>
              <p:cNvSpPr txBox="1">
                <a:spLocks noChangeArrowheads="1"/>
              </p:cNvSpPr>
              <p:nvPr/>
            </p:nvSpPr>
            <p:spPr bwMode="auto">
              <a:xfrm>
                <a:off x="7891463" y="582635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7221" name="Rectangle 86"/>
              <p:cNvSpPr>
                <a:spLocks noChangeArrowheads="1"/>
              </p:cNvSpPr>
              <p:nvPr/>
            </p:nvSpPr>
            <p:spPr bwMode="auto">
              <a:xfrm rot="16200000">
                <a:off x="1959125" y="1941741"/>
                <a:ext cx="756938" cy="215444"/>
              </a:xfrm>
              <a:prstGeom prst="rect">
                <a:avLst/>
              </a:prstGeom>
              <a:solidFill>
                <a:schemeClr val="bg1"/>
              </a:solidFill>
              <a:ln w="9525">
                <a:noFill/>
                <a:miter lim="800000"/>
                <a:headEnd/>
                <a:tailEnd/>
              </a:ln>
            </p:spPr>
            <p:txBody>
              <a:bodyPr wrap="none">
                <a:spAutoFit/>
              </a:bodyPr>
              <a:lstStyle/>
              <a:p>
                <a:pPr algn="ctr">
                  <a:defRPr/>
                </a:pPr>
                <a:r>
                  <a:rPr lang="en-US" sz="800" b="1" dirty="0" smtClean="0">
                    <a:latin typeface="Comic Sans MS" pitchFamily="66" charset="0"/>
                    <a:ea typeface="ＭＳ Ｐゴシック" charset="-128"/>
                    <a:hlinkClick r:id="rId6" action="ppaction://hlinksldjump"/>
                  </a:rPr>
                  <a:t>L1-FAC-C1</a:t>
                </a:r>
                <a:endParaRPr lang="en-US" sz="800" b="1" dirty="0">
                  <a:latin typeface="Comic Sans MS" pitchFamily="66" charset="0"/>
                  <a:ea typeface="ＭＳ Ｐゴシック" charset="-128"/>
                </a:endParaRPr>
              </a:p>
            </p:txBody>
          </p:sp>
          <p:sp>
            <p:nvSpPr>
              <p:cNvPr id="95"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L1-SUS-C1</a:t>
                </a:r>
                <a:endParaRPr lang="en-US" sz="800" b="1" dirty="0">
                  <a:latin typeface="Comic Sans MS" charset="0"/>
                  <a:ea typeface="ＭＳ Ｐゴシック" charset="-128"/>
                </a:endParaRPr>
              </a:p>
            </p:txBody>
          </p:sp>
          <p:sp>
            <p:nvSpPr>
              <p:cNvPr id="96"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L1-SUS-C2</a:t>
                </a:r>
                <a:endParaRPr lang="en-US" sz="800" b="1" dirty="0">
                  <a:latin typeface="Comic Sans MS" charset="0"/>
                  <a:ea typeface="ＭＳ Ｐゴシック" charset="-128"/>
                </a:endParaRPr>
              </a:p>
            </p:txBody>
          </p:sp>
          <p:sp>
            <p:nvSpPr>
              <p:cNvPr id="97"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L1-SUS-C3</a:t>
                </a:r>
                <a:endParaRPr lang="en-US" sz="800" b="1" dirty="0">
                  <a:latin typeface="Comic Sans MS" charset="0"/>
                  <a:ea typeface="ＭＳ Ｐゴシック" charset="-128"/>
                </a:endParaRPr>
              </a:p>
            </p:txBody>
          </p:sp>
          <p:sp>
            <p:nvSpPr>
              <p:cNvPr id="98"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10" action="ppaction://hlinksldjump"/>
                  </a:rPr>
                  <a:t>L1-SUS-C4</a:t>
                </a:r>
                <a:endParaRPr lang="en-US" sz="800" b="1" dirty="0">
                  <a:latin typeface="Comic Sans MS" charset="0"/>
                  <a:ea typeface="ＭＳ Ｐゴシック" charset="-128"/>
                </a:endParaRPr>
              </a:p>
            </p:txBody>
          </p:sp>
          <p:sp>
            <p:nvSpPr>
              <p:cNvPr id="99"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L1-SUS-C5</a:t>
                </a:r>
                <a:endParaRPr lang="en-US" sz="800" b="1" dirty="0">
                  <a:latin typeface="Comic Sans MS" charset="0"/>
                  <a:ea typeface="ＭＳ Ｐゴシック" charset="-128"/>
                </a:endParaRPr>
              </a:p>
            </p:txBody>
          </p:sp>
          <p:sp>
            <p:nvSpPr>
              <p:cNvPr id="100"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L1-SUS-C6</a:t>
                </a:r>
                <a:endParaRPr lang="en-US" sz="800" b="1" dirty="0">
                  <a:latin typeface="Comic Sans MS" charset="0"/>
                  <a:ea typeface="ＭＳ Ｐゴシック" charset="-128"/>
                </a:endParaRPr>
              </a:p>
            </p:txBody>
          </p:sp>
          <p:sp>
            <p:nvSpPr>
              <p:cNvPr id="107"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L1-SUS-C7</a:t>
                </a:r>
                <a:endParaRPr lang="en-US" sz="800" b="1" dirty="0">
                  <a:latin typeface="Comic Sans MS" charset="0"/>
                  <a:ea typeface="ＭＳ Ｐゴシック" charset="-128"/>
                </a:endParaRPr>
              </a:p>
            </p:txBody>
          </p:sp>
          <p:sp>
            <p:nvSpPr>
              <p:cNvPr id="108"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L1-SUS-C8</a:t>
                </a:r>
                <a:endParaRPr lang="en-US" sz="800" b="1" dirty="0">
                  <a:latin typeface="Comic Sans MS" charset="0"/>
                  <a:ea typeface="ＭＳ Ｐゴシック" charset="-128"/>
                </a:endParaRPr>
              </a:p>
            </p:txBody>
          </p:sp>
          <p:sp>
            <p:nvSpPr>
              <p:cNvPr id="109"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L1-SEI-C1</a:t>
                </a:r>
                <a:endParaRPr lang="en-US" sz="800" b="1" dirty="0">
                  <a:latin typeface="Comic Sans MS" charset="0"/>
                  <a:ea typeface="ＭＳ Ｐゴシック" charset="-128"/>
                </a:endParaRPr>
              </a:p>
            </p:txBody>
          </p:sp>
          <p:sp>
            <p:nvSpPr>
              <p:cNvPr id="9278"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79"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0"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1"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2"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3"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L1-SEI-C2</a:t>
                </a:r>
                <a:endParaRPr lang="en-US" sz="800" b="1" dirty="0">
                  <a:latin typeface="Comic Sans MS" charset="0"/>
                  <a:ea typeface="ＭＳ Ｐゴシック" charset="-128"/>
                </a:endParaRPr>
              </a:p>
            </p:txBody>
          </p:sp>
          <p:sp>
            <p:nvSpPr>
              <p:cNvPr id="119" name="Rectangle 86"/>
              <p:cNvSpPr>
                <a:spLocks noChangeArrowheads="1"/>
              </p:cNvSpPr>
              <p:nvPr/>
            </p:nvSpPr>
            <p:spPr bwMode="auto">
              <a:xfrm rot="16200000">
                <a:off x="2946110" y="1948153"/>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7" action="ppaction://hlinksldjump"/>
                  </a:rPr>
                  <a:t>L1-TCS-C1</a:t>
                </a:r>
                <a:endParaRPr lang="en-US" sz="800" b="1" dirty="0">
                  <a:latin typeface="Comic Sans MS" charset="0"/>
                  <a:ea typeface="ＭＳ Ｐゴシック" charset="-128"/>
                </a:endParaRPr>
              </a:p>
            </p:txBody>
          </p:sp>
          <p:sp>
            <p:nvSpPr>
              <p:cNvPr id="12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L1-SEI-C3</a:t>
                </a:r>
                <a:endParaRPr lang="en-US" sz="800" b="1" dirty="0">
                  <a:latin typeface="Comic Sans MS" charset="0"/>
                  <a:ea typeface="ＭＳ Ｐゴシック" charset="-128"/>
                </a:endParaRPr>
              </a:p>
            </p:txBody>
          </p:sp>
          <p:sp>
            <p:nvSpPr>
              <p:cNvPr id="12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L1-SEI-C4</a:t>
                </a:r>
                <a:endParaRPr lang="en-US" sz="800" b="1" dirty="0">
                  <a:latin typeface="Comic Sans MS" charset="0"/>
                  <a:ea typeface="ＭＳ Ｐゴシック" charset="-128"/>
                </a:endParaRPr>
              </a:p>
            </p:txBody>
          </p:sp>
          <p:sp>
            <p:nvSpPr>
              <p:cNvPr id="12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L1-SEI-C5</a:t>
                </a:r>
                <a:endParaRPr lang="en-US" sz="800" b="1" dirty="0">
                  <a:latin typeface="Comic Sans MS" charset="0"/>
                  <a:ea typeface="ＭＳ Ｐゴシック" charset="-128"/>
                </a:endParaRPr>
              </a:p>
            </p:txBody>
          </p:sp>
          <p:sp>
            <p:nvSpPr>
              <p:cNvPr id="12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L1-SEI-C6</a:t>
                </a:r>
                <a:endParaRPr lang="en-US" sz="800" b="1" dirty="0">
                  <a:latin typeface="Comic Sans MS" charset="0"/>
                  <a:ea typeface="ＭＳ Ｐゴシック" charset="-128"/>
                </a:endParaRPr>
              </a:p>
            </p:txBody>
          </p:sp>
          <p:sp>
            <p:nvSpPr>
              <p:cNvPr id="9291"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9292"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L1-UNK-C2</a:t>
                </a:r>
              </a:p>
            </p:txBody>
          </p:sp>
          <p:sp>
            <p:nvSpPr>
              <p:cNvPr id="9293"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129"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L1-ISC-C1</a:t>
                </a:r>
                <a:endParaRPr lang="en-US" sz="800" b="1" dirty="0">
                  <a:latin typeface="Comic Sans MS" charset="0"/>
                  <a:ea typeface="ＭＳ Ｐゴシック" charset="-128"/>
                </a:endParaRPr>
              </a:p>
            </p:txBody>
          </p:sp>
          <p:sp>
            <p:nvSpPr>
              <p:cNvPr id="131"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3" action="ppaction://hlinksldjump"/>
                  </a:rPr>
                  <a:t>L1-ISC-C2</a:t>
                </a:r>
                <a:endParaRPr lang="en-US" sz="800" b="1" dirty="0">
                  <a:latin typeface="Comic Sans MS" charset="0"/>
                  <a:ea typeface="ＭＳ Ｐゴシック" charset="-128"/>
                </a:endParaRPr>
              </a:p>
            </p:txBody>
          </p:sp>
          <p:sp>
            <p:nvSpPr>
              <p:cNvPr id="132"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4" action="ppaction://hlinksldjump"/>
                  </a:rPr>
                  <a:t>L1-ISC-C3</a:t>
                </a:r>
                <a:endParaRPr lang="en-US" sz="800" b="1" dirty="0">
                  <a:latin typeface="Comic Sans MS" pitchFamily="66" charset="0"/>
                  <a:ea typeface="+mn-ea"/>
                </a:endParaRPr>
              </a:p>
            </p:txBody>
          </p:sp>
          <p:sp>
            <p:nvSpPr>
              <p:cNvPr id="135"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5" action="ppaction://hlinksldjump"/>
                  </a:rPr>
                  <a:t>L1-PSL-C1</a:t>
                </a:r>
                <a:endParaRPr lang="en-US" sz="800" b="1" dirty="0">
                  <a:latin typeface="Comic Sans MS" charset="0"/>
                  <a:ea typeface="ＭＳ Ｐゴシック" charset="-128"/>
                </a:endParaRPr>
              </a:p>
            </p:txBody>
          </p:sp>
          <p:sp>
            <p:nvSpPr>
              <p:cNvPr id="9298"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(CER)</a:t>
                </a:r>
              </a:p>
            </p:txBody>
          </p:sp>
          <p:sp>
            <p:nvSpPr>
              <p:cNvPr id="9299"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6" action="ppaction://hlinksldjump"/>
                  </a:rPr>
                  <a:t>L1-ISC-C4</a:t>
                </a:r>
                <a:endParaRPr lang="en-US" sz="800" b="1" dirty="0">
                  <a:latin typeface="Comic Sans MS" pitchFamily="66" charset="0"/>
                </a:endParaRPr>
              </a:p>
            </p:txBody>
          </p:sp>
          <p:sp>
            <p:nvSpPr>
              <p:cNvPr id="9300" name="Rectangle 86"/>
              <p:cNvSpPr>
                <a:spLocks noChangeArrowheads="1"/>
              </p:cNvSpPr>
              <p:nvPr/>
            </p:nvSpPr>
            <p:spPr bwMode="auto">
              <a:xfrm rot="16200000">
                <a:off x="2463073"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ea typeface="ＭＳ Ｐゴシック" charset="-128"/>
                    <a:hlinkClick r:id="rId27" action="ppaction://hlinksldjump"/>
                  </a:rPr>
                  <a:t>L1-OAF-C1</a:t>
                </a:r>
                <a:endParaRPr lang="en-US" sz="800" b="1" dirty="0">
                  <a:latin typeface="Comic Sans MS" pitchFamily="66" charset="0"/>
                </a:endParaRPr>
              </a:p>
            </p:txBody>
          </p:sp>
          <p:sp>
            <p:nvSpPr>
              <p:cNvPr id="9301" name="Rectangle 124"/>
              <p:cNvSpPr>
                <a:spLocks noChangeArrowheads="1"/>
              </p:cNvSpPr>
              <p:nvPr/>
            </p:nvSpPr>
            <p:spPr bwMode="auto">
              <a:xfrm>
                <a:off x="2406425" y="3251763"/>
                <a:ext cx="9638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smtClean="0">
                    <a:latin typeface="Comic Sans MS" pitchFamily="66" charset="0"/>
                  </a:rPr>
                  <a:t>SUS </a:t>
                </a:r>
                <a:r>
                  <a:rPr lang="en-US" sz="700" b="1" dirty="0">
                    <a:latin typeface="Comic Sans MS" pitchFamily="66" charset="0"/>
                  </a:rPr>
                  <a:t>ITMX, ITMY</a:t>
                </a:r>
                <a:r>
                  <a:rPr lang="en-US" sz="700" b="1" dirty="0" smtClean="0">
                    <a:latin typeface="Comic Sans MS" pitchFamily="66" charset="0"/>
                  </a:rPr>
                  <a:t>, FMX, FMY, </a:t>
                </a:r>
                <a:r>
                  <a:rPr lang="en-US" sz="700" b="1" dirty="0">
                    <a:latin typeface="Comic Sans MS" pitchFamily="66" charset="0"/>
                  </a:rPr>
                  <a:t>and BS Rack 1</a:t>
                </a:r>
              </a:p>
            </p:txBody>
          </p:sp>
          <p:sp>
            <p:nvSpPr>
              <p:cNvPr id="9302" name="Rectangle 132"/>
              <p:cNvSpPr>
                <a:spLocks noChangeArrowheads="1"/>
              </p:cNvSpPr>
              <p:nvPr/>
            </p:nvSpPr>
            <p:spPr bwMode="auto">
              <a:xfrm>
                <a:off x="402772" y="4390801"/>
                <a:ext cx="1175204"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2</a:t>
                </a:r>
              </a:p>
            </p:txBody>
          </p:sp>
          <p:sp>
            <p:nvSpPr>
              <p:cNvPr id="9303" name="Rectangle 133"/>
              <p:cNvSpPr>
                <a:spLocks noChangeArrowheads="1"/>
              </p:cNvSpPr>
              <p:nvPr/>
            </p:nvSpPr>
            <p:spPr bwMode="auto">
              <a:xfrm>
                <a:off x="501650" y="4906512"/>
                <a:ext cx="1076326"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1</a:t>
                </a:r>
              </a:p>
            </p:txBody>
          </p:sp>
          <p:sp>
            <p:nvSpPr>
              <p:cNvPr id="9304" name="Rectangle 135"/>
              <p:cNvSpPr>
                <a:spLocks noChangeArrowheads="1"/>
              </p:cNvSpPr>
              <p:nvPr/>
            </p:nvSpPr>
            <p:spPr bwMode="auto">
              <a:xfrm>
                <a:off x="745173" y="3862388"/>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1</a:t>
                </a:r>
              </a:p>
            </p:txBody>
          </p:sp>
          <p:sp>
            <p:nvSpPr>
              <p:cNvPr id="9305" name="Rectangle 136"/>
              <p:cNvSpPr>
                <a:spLocks noChangeArrowheads="1"/>
              </p:cNvSpPr>
              <p:nvPr/>
            </p:nvSpPr>
            <p:spPr bwMode="auto">
              <a:xfrm>
                <a:off x="725488" y="3345316"/>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2</a:t>
                </a:r>
              </a:p>
            </p:txBody>
          </p:sp>
          <p:sp>
            <p:nvSpPr>
              <p:cNvPr id="9306" name="Rectangle 137"/>
              <p:cNvSpPr>
                <a:spLocks noChangeArrowheads="1"/>
              </p:cNvSpPr>
              <p:nvPr/>
            </p:nvSpPr>
            <p:spPr bwMode="auto">
              <a:xfrm>
                <a:off x="2406424" y="3759225"/>
                <a:ext cx="973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a:t>
                </a:r>
                <a:r>
                  <a:rPr lang="en-US" sz="700" b="1" dirty="0" smtClean="0">
                    <a:latin typeface="Comic Sans MS" pitchFamily="66" charset="0"/>
                  </a:rPr>
                  <a:t>ITMX, ITMY</a:t>
                </a:r>
                <a:r>
                  <a:rPr lang="en-US" sz="700" b="1" dirty="0">
                    <a:latin typeface="Comic Sans MS" pitchFamily="66" charset="0"/>
                  </a:rPr>
                  <a:t>, FMX, FMY, and BS Rack </a:t>
                </a:r>
                <a:r>
                  <a:rPr lang="en-US" sz="700" b="1" dirty="0" smtClean="0">
                    <a:latin typeface="Comic Sans MS" pitchFamily="66" charset="0"/>
                  </a:rPr>
                  <a:t>2</a:t>
                </a:r>
                <a:endParaRPr lang="en-US" sz="700" b="1" dirty="0">
                  <a:latin typeface="Comic Sans MS" pitchFamily="66" charset="0"/>
                </a:endParaRPr>
              </a:p>
            </p:txBody>
          </p:sp>
          <p:sp>
            <p:nvSpPr>
              <p:cNvPr id="9307" name="Rectangle 138"/>
              <p:cNvSpPr>
                <a:spLocks noChangeArrowheads="1"/>
              </p:cNvSpPr>
              <p:nvPr/>
            </p:nvSpPr>
            <p:spPr bwMode="auto">
              <a:xfrm>
                <a:off x="2358799" y="4366080"/>
                <a:ext cx="10207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1</a:t>
                </a:r>
              </a:p>
            </p:txBody>
          </p:sp>
          <p:sp>
            <p:nvSpPr>
              <p:cNvPr id="9308" name="Rectangle 139"/>
              <p:cNvSpPr>
                <a:spLocks noChangeArrowheads="1"/>
              </p:cNvSpPr>
              <p:nvPr/>
            </p:nvSpPr>
            <p:spPr bwMode="auto">
              <a:xfrm>
                <a:off x="2387600" y="4870905"/>
                <a:ext cx="9890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2</a:t>
                </a:r>
              </a:p>
            </p:txBody>
          </p:sp>
          <p:sp>
            <p:nvSpPr>
              <p:cNvPr id="9309"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9310"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9311"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9312"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9313"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FAC Rack </a:t>
                </a:r>
                <a:r>
                  <a:rPr lang="en-US" sz="800" b="1" dirty="0">
                    <a:latin typeface="Comic Sans MS" pitchFamily="66" charset="0"/>
                  </a:rPr>
                  <a:t>1</a:t>
                </a:r>
              </a:p>
            </p:txBody>
          </p:sp>
          <p:sp>
            <p:nvSpPr>
              <p:cNvPr id="9314"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9315"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316"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9317"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9318"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9319"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9320"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9321"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13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3" name="Rectangle 147"/>
            <p:cNvSpPr>
              <a:spLocks noChangeArrowheads="1"/>
            </p:cNvSpPr>
            <p:nvPr/>
          </p:nvSpPr>
          <p:spPr bwMode="auto">
            <a:xfrm rot="16200000">
              <a:off x="2422778" y="287895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DAQ Rack 1</a:t>
              </a:r>
            </a:p>
          </p:txBody>
        </p:sp>
      </p:grpSp>
    </p:spTree>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40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0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04" name="Title 8"/>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L1-LDR-C1</a:t>
            </a:r>
          </a:p>
        </p:txBody>
      </p:sp>
      <p:pic>
        <p:nvPicPr>
          <p:cNvPr id="10240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06"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240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274229-2C40-4FDB-94A9-79D5130A6120}" type="slidenum">
              <a:rPr lang="en-US" smtClean="0">
                <a:solidFill>
                  <a:srgbClr val="898989"/>
                </a:solidFill>
                <a:latin typeface="Calibri" pitchFamily="34" charset="0"/>
              </a:rPr>
              <a:pPr eaLnBrk="1" hangingPunct="1"/>
              <a:t>210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102409"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1 Layout (LIGO-Dxxxxxxx)</a:t>
            </a:r>
          </a:p>
        </p:txBody>
      </p:sp>
      <p:sp>
        <p:nvSpPr>
          <p:cNvPr id="102410"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pic>
        <p:nvPicPr>
          <p:cNvPr id="102411" name="Picture 117">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2412" name="Picture 11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2413" name="Group 230"/>
          <p:cNvGrpSpPr>
            <a:grpSpLocks/>
          </p:cNvGrpSpPr>
          <p:nvPr/>
        </p:nvGrpSpPr>
        <p:grpSpPr bwMode="auto">
          <a:xfrm>
            <a:off x="915988" y="2152650"/>
            <a:ext cx="5494337" cy="223838"/>
            <a:chOff x="-238683" y="5771072"/>
            <a:chExt cx="5495044" cy="224070"/>
          </a:xfrm>
        </p:grpSpPr>
        <p:grpSp>
          <p:nvGrpSpPr>
            <p:cNvPr id="102425" name="Group 195"/>
            <p:cNvGrpSpPr>
              <a:grpSpLocks/>
            </p:cNvGrpSpPr>
            <p:nvPr/>
          </p:nvGrpSpPr>
          <p:grpSpPr bwMode="auto">
            <a:xfrm>
              <a:off x="-238683" y="5771072"/>
              <a:ext cx="2867710" cy="221195"/>
              <a:chOff x="-238683" y="5788324"/>
              <a:chExt cx="2867710" cy="221195"/>
            </a:xfrm>
          </p:grpSpPr>
          <p:grpSp>
            <p:nvGrpSpPr>
              <p:cNvPr id="102431" name="Group 194"/>
              <p:cNvGrpSpPr>
                <a:grpSpLocks/>
              </p:cNvGrpSpPr>
              <p:nvPr/>
            </p:nvGrpSpPr>
            <p:grpSpPr bwMode="auto">
              <a:xfrm>
                <a:off x="-238683" y="5788324"/>
                <a:ext cx="2867710" cy="215444"/>
                <a:chOff x="-238683" y="5788324"/>
                <a:chExt cx="2867710" cy="215444"/>
              </a:xfrm>
            </p:grpSpPr>
            <p:pic>
              <p:nvPicPr>
                <p:cNvPr id="10243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34"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0243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D1003224</a:t>
                </a:r>
                <a:endParaRPr lang="en-US" sz="800" b="1">
                  <a:latin typeface="Comic Sans MS" pitchFamily="66" charset="0"/>
                </a:endParaRPr>
              </a:p>
            </p:txBody>
          </p:sp>
        </p:grpSp>
        <p:grpSp>
          <p:nvGrpSpPr>
            <p:cNvPr id="102426" name="Group 192"/>
            <p:cNvGrpSpPr>
              <a:grpSpLocks/>
            </p:cNvGrpSpPr>
            <p:nvPr/>
          </p:nvGrpSpPr>
          <p:grpSpPr bwMode="auto">
            <a:xfrm>
              <a:off x="2841236" y="5773948"/>
              <a:ext cx="2415125" cy="221194"/>
              <a:chOff x="2841236" y="5773948"/>
              <a:chExt cx="2415125" cy="221194"/>
            </a:xfrm>
          </p:grpSpPr>
          <p:sp>
            <p:nvSpPr>
              <p:cNvPr id="10242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2428" name="Group 191"/>
              <p:cNvGrpSpPr>
                <a:grpSpLocks/>
              </p:cNvGrpSpPr>
              <p:nvPr/>
            </p:nvGrpSpPr>
            <p:grpSpPr bwMode="auto">
              <a:xfrm>
                <a:off x="2841236" y="5779698"/>
                <a:ext cx="1280160" cy="215444"/>
                <a:chOff x="2841236" y="5779698"/>
                <a:chExt cx="1280160" cy="215444"/>
              </a:xfrm>
            </p:grpSpPr>
            <p:pic>
              <p:nvPicPr>
                <p:cNvPr id="1024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30" name="TextBox 23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S1001230</a:t>
                  </a:r>
                  <a:endParaRPr lang="en-US" sz="800" b="1">
                    <a:latin typeface="Comic Sans MS" pitchFamily="66" charset="0"/>
                  </a:endParaRPr>
                </a:p>
              </p:txBody>
            </p:sp>
          </p:grpSp>
        </p:grpSp>
      </p:grpSp>
      <p:grpSp>
        <p:nvGrpSpPr>
          <p:cNvPr id="102414" name="Group 219"/>
          <p:cNvGrpSpPr>
            <a:grpSpLocks/>
          </p:cNvGrpSpPr>
          <p:nvPr/>
        </p:nvGrpSpPr>
        <p:grpSpPr bwMode="auto">
          <a:xfrm>
            <a:off x="628650" y="2049463"/>
            <a:ext cx="5783263" cy="223837"/>
            <a:chOff x="-526223" y="5771072"/>
            <a:chExt cx="5782584" cy="224070"/>
          </a:xfrm>
        </p:grpSpPr>
        <p:grpSp>
          <p:nvGrpSpPr>
            <p:cNvPr id="102415" name="Group 195"/>
            <p:cNvGrpSpPr>
              <a:grpSpLocks/>
            </p:cNvGrpSpPr>
            <p:nvPr/>
          </p:nvGrpSpPr>
          <p:grpSpPr bwMode="auto">
            <a:xfrm>
              <a:off x="-526223" y="5771072"/>
              <a:ext cx="3155250" cy="221195"/>
              <a:chOff x="-526223" y="5788324"/>
              <a:chExt cx="3155250" cy="221195"/>
            </a:xfrm>
          </p:grpSpPr>
          <p:grpSp>
            <p:nvGrpSpPr>
              <p:cNvPr id="102421" name="Group 194"/>
              <p:cNvGrpSpPr>
                <a:grpSpLocks/>
              </p:cNvGrpSpPr>
              <p:nvPr/>
            </p:nvGrpSpPr>
            <p:grpSpPr bwMode="auto">
              <a:xfrm>
                <a:off x="-526223" y="5788324"/>
                <a:ext cx="3155250" cy="215444"/>
                <a:chOff x="-526223" y="5788324"/>
                <a:chExt cx="3155250" cy="215444"/>
              </a:xfrm>
            </p:grpSpPr>
            <p:pic>
              <p:nvPicPr>
                <p:cNvPr id="10242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24"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 action="ppaction://noaction"/>
                    </a:rPr>
                    <a:t>Anti-Alias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0242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D0902783</a:t>
                </a:r>
                <a:endParaRPr lang="en-US" sz="800" b="1">
                  <a:latin typeface="Comic Sans MS" pitchFamily="66" charset="0"/>
                </a:endParaRPr>
              </a:p>
            </p:txBody>
          </p:sp>
        </p:grpSp>
        <p:grpSp>
          <p:nvGrpSpPr>
            <p:cNvPr id="102416" name="Group 192"/>
            <p:cNvGrpSpPr>
              <a:grpSpLocks/>
            </p:cNvGrpSpPr>
            <p:nvPr/>
          </p:nvGrpSpPr>
          <p:grpSpPr bwMode="auto">
            <a:xfrm>
              <a:off x="2841236" y="5773948"/>
              <a:ext cx="2415125" cy="221194"/>
              <a:chOff x="2841236" y="5773948"/>
              <a:chExt cx="2415125" cy="221194"/>
            </a:xfrm>
          </p:grpSpPr>
          <p:sp>
            <p:nvSpPr>
              <p:cNvPr id="10241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2418" name="Group 191"/>
              <p:cNvGrpSpPr>
                <a:grpSpLocks/>
              </p:cNvGrpSpPr>
              <p:nvPr/>
            </p:nvGrpSpPr>
            <p:grpSpPr bwMode="auto">
              <a:xfrm>
                <a:off x="2841236" y="5779698"/>
                <a:ext cx="1280160" cy="215444"/>
                <a:chOff x="2841236" y="5779698"/>
                <a:chExt cx="1280160" cy="215444"/>
              </a:xfrm>
            </p:grpSpPr>
            <p:pic>
              <p:nvPicPr>
                <p:cNvPr id="1024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42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3"/>
                    </a:rPr>
                    <a:t>S1001248</a:t>
                  </a:r>
                  <a:endParaRPr lang="en-US" sz="800" b="1">
                    <a:latin typeface="Comic Sans MS" pitchFamily="66" charset="0"/>
                  </a:endParaRPr>
                </a:p>
              </p:txBody>
            </p:sp>
          </p:grpSp>
        </p:grpSp>
      </p:gr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34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4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28"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L1-LDR-C2</a:t>
            </a:r>
          </a:p>
        </p:txBody>
      </p:sp>
      <p:pic>
        <p:nvPicPr>
          <p:cNvPr id="10342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430"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343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F184EAE-FF0A-4D7A-B1AB-8ED1AE58EF37}" type="slidenum">
              <a:rPr lang="en-US" smtClean="0">
                <a:solidFill>
                  <a:srgbClr val="898989"/>
                </a:solidFill>
                <a:latin typeface="Calibri" pitchFamily="34" charset="0"/>
              </a:rPr>
              <a:pPr eaLnBrk="1" hangingPunct="1"/>
              <a:t>211</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103433"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2 Layout (LIGO-Dxxxxxxx)</a:t>
            </a:r>
          </a:p>
        </p:txBody>
      </p:sp>
      <p:sp>
        <p:nvSpPr>
          <p:cNvPr id="13"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44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4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2"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L1-LDR-C3</a:t>
            </a:r>
          </a:p>
        </p:txBody>
      </p:sp>
      <p:pic>
        <p:nvPicPr>
          <p:cNvPr id="1044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454"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445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010D49-8E53-4EBA-9280-2480A47E386C}" type="slidenum">
              <a:rPr lang="en-US" smtClean="0">
                <a:solidFill>
                  <a:srgbClr val="898989"/>
                </a:solidFill>
                <a:latin typeface="Calibri" pitchFamily="34" charset="0"/>
              </a:rPr>
              <a:pPr eaLnBrk="1" hangingPunct="1"/>
              <a:t>212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104457"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3 Layout (LIGO-Dxxxxxxx)</a:t>
            </a:r>
          </a:p>
        </p:txBody>
      </p:sp>
      <p:sp>
        <p:nvSpPr>
          <p:cNvPr id="13"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547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47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7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LDR Chiller</a:t>
            </a:r>
          </a:p>
        </p:txBody>
      </p:sp>
      <p:pic>
        <p:nvPicPr>
          <p:cNvPr id="10547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478"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547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A33BB1-27D4-4FCC-8FE5-79F6B28F18F0}" type="slidenum">
              <a:rPr lang="en-US" smtClean="0">
                <a:solidFill>
                  <a:srgbClr val="898989"/>
                </a:solidFill>
                <a:latin typeface="Calibri" pitchFamily="34" charset="0"/>
              </a:rPr>
              <a:pPr eaLnBrk="1" hangingPunct="1"/>
              <a:t>213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105481"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LDR Rack 4 Layout (Chillers) (LIGO-Dxxxxxxx)</a:t>
            </a:r>
          </a:p>
        </p:txBody>
      </p:sp>
      <p:sp>
        <p:nvSpPr>
          <p:cNvPr id="13" name="TextBox 36"/>
          <p:cNvSpPr txBox="1">
            <a:spLocks noChangeArrowheads="1"/>
          </p:cNvSpPr>
          <p:nvPr/>
        </p:nvSpPr>
        <p:spPr bwMode="auto">
          <a:xfrm>
            <a:off x="500063"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LDR</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63" name="Group 162"/>
          <p:cNvGrpSpPr/>
          <p:nvPr/>
        </p:nvGrpSpPr>
        <p:grpSpPr>
          <a:xfrm>
            <a:off x="641350" y="775460"/>
            <a:ext cx="7902575" cy="5270500"/>
            <a:chOff x="641350" y="775460"/>
            <a:chExt cx="7902575" cy="5270500"/>
          </a:xfrm>
        </p:grpSpPr>
        <p:grpSp>
          <p:nvGrpSpPr>
            <p:cNvPr id="164" name="Group 163"/>
            <p:cNvGrpSpPr/>
            <p:nvPr/>
          </p:nvGrpSpPr>
          <p:grpSpPr>
            <a:xfrm>
              <a:off x="641350" y="775460"/>
              <a:ext cx="7902575" cy="5270500"/>
              <a:chOff x="641350" y="673100"/>
              <a:chExt cx="7902575" cy="5270500"/>
            </a:xfrm>
          </p:grpSpPr>
          <p:sp>
            <p:nvSpPr>
              <p:cNvPr id="166" name="Rectangle 165"/>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7" name="Rectangle 166"/>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8" name="Rectangle 167"/>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9" name="Rectangle 168"/>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0" name="Rectangle 169"/>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1" name="Rectangle 170"/>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2" name="Rectangle 171"/>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3" name="Rectangle 172"/>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4" name="Rectangle 173"/>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5" name="Rectangle 174"/>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6" name="Rectangle 175"/>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7" name="Rectangle 176"/>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80" name="Rectangle 179"/>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4" name="Rectangle 193"/>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1" name="Rectangle 200"/>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23" name="Rectangle 222"/>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8" name="Rectangle 227"/>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8" name="Rectangle 237"/>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40" name="Rectangle 239"/>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41"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242"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3"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4" name="Rectangle 243"/>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45"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246"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247"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248"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249"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250"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251"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252"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253"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254"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5"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6"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7"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8"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9"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60"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261"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L1-TCS-C1</a:t>
                </a:r>
                <a:endParaRPr lang="en-US" sz="800" b="1" dirty="0">
                  <a:latin typeface="Comic Sans MS" charset="0"/>
                  <a:ea typeface="ＭＳ Ｐゴシック" charset="-128"/>
                </a:endParaRPr>
              </a:p>
            </p:txBody>
          </p:sp>
          <p:sp>
            <p:nvSpPr>
              <p:cNvPr id="262"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263"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264"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265"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266"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267"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268"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269"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270"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271"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272"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296"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297"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7" action="ppaction://hlinksldjump"/>
                  </a:rPr>
                  <a:t>L1-ISC-C4</a:t>
                </a:r>
                <a:endParaRPr lang="en-US" sz="800" b="1" dirty="0">
                  <a:latin typeface="Comic Sans MS" pitchFamily="66" charset="0"/>
                </a:endParaRPr>
              </a:p>
            </p:txBody>
          </p:sp>
          <p:sp>
            <p:nvSpPr>
              <p:cNvPr id="298"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2" action="ppaction://hlinksldjump"/>
                  </a:rPr>
                  <a:t>L1-OAF-C1</a:t>
                </a:r>
                <a:endParaRPr lang="en-US" sz="800" b="1" dirty="0">
                  <a:latin typeface="Comic Sans MS" pitchFamily="66" charset="0"/>
                  <a:ea typeface="ＭＳ Ｐゴシック" charset="-128"/>
                </a:endParaRPr>
              </a:p>
            </p:txBody>
          </p:sp>
          <p:sp>
            <p:nvSpPr>
              <p:cNvPr id="299"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300"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301"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302"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303"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304"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305"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306"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307"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308"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309"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310"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311"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312"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313"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314"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315"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316"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317"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318"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319"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320"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65"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2" action="ppaction://hlinksldjump"/>
                </a:rPr>
                <a:t>L1-FAC-C1</a:t>
              </a:r>
              <a:endParaRPr lang="en-US" sz="800" b="1" dirty="0">
                <a:latin typeface="Comic Sans MS" pitchFamily="66" charset="0"/>
                <a:ea typeface="ＭＳ Ｐゴシック" charset="-128"/>
              </a:endParaRPr>
            </a:p>
          </p:txBody>
        </p:sp>
      </p:grpSp>
      <p:sp>
        <p:nvSpPr>
          <p:cNvPr id="457"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IFO Subsystems</a:t>
            </a:r>
            <a:endParaRPr lang="en-US" sz="800" b="1" dirty="0">
              <a:latin typeface="Comic Sans MS" pitchFamily="66" charset="0"/>
            </a:endParaRPr>
          </a:p>
        </p:txBody>
      </p:sp>
      <p:sp>
        <p:nvSpPr>
          <p:cNvPr id="273" name="Rounded Rectangular Callout 272"/>
          <p:cNvSpPr/>
          <p:nvPr/>
        </p:nvSpPr>
        <p:spPr bwMode="auto">
          <a:xfrm>
            <a:off x="1302240" y="2728925"/>
            <a:ext cx="4173551" cy="3114649"/>
          </a:xfrm>
          <a:prstGeom prst="wedgeRoundRectCallout">
            <a:avLst>
              <a:gd name="adj1" fmla="val 39843"/>
              <a:gd name="adj2" fmla="val -58767"/>
              <a:gd name="adj3" fmla="val 16667"/>
            </a:avLst>
          </a:prstGeom>
          <a:solidFill>
            <a:schemeClr val="bg2">
              <a:lumMod val="75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SEI</a:t>
            </a:r>
          </a:p>
        </p:txBody>
      </p:sp>
      <p:sp>
        <p:nvSpPr>
          <p:cNvPr id="107523"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SEI (Seismic Isolation)</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0752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858EA00-C076-40B9-B7FD-551AC77CDCA3}" type="slidenum">
              <a:rPr lang="en-US" smtClean="0">
                <a:solidFill>
                  <a:srgbClr val="898989"/>
                </a:solidFill>
                <a:latin typeface="Calibri" pitchFamily="34" charset="0"/>
              </a:rPr>
              <a:pPr eaLnBrk="1" hangingPunct="1"/>
              <a:t>214</a:t>
            </a:fld>
            <a:endParaRPr lang="en-US" smtClean="0">
              <a:solidFill>
                <a:srgbClr val="898989"/>
              </a:solidFill>
              <a:latin typeface="Calibri" pitchFamily="34" charset="0"/>
            </a:endParaRPr>
          </a:p>
        </p:txBody>
      </p:sp>
      <p:grpSp>
        <p:nvGrpSpPr>
          <p:cNvPr id="274" name="Group 230"/>
          <p:cNvGrpSpPr>
            <a:grpSpLocks/>
          </p:cNvGrpSpPr>
          <p:nvPr/>
        </p:nvGrpSpPr>
        <p:grpSpPr bwMode="auto">
          <a:xfrm>
            <a:off x="1333545" y="6473825"/>
            <a:ext cx="6672262" cy="223838"/>
            <a:chOff x="-637082" y="5770953"/>
            <a:chExt cx="6671371" cy="224189"/>
          </a:xfrm>
        </p:grpSpPr>
        <p:grpSp>
          <p:nvGrpSpPr>
            <p:cNvPr id="275" name="Group 195"/>
            <p:cNvGrpSpPr>
              <a:grpSpLocks/>
            </p:cNvGrpSpPr>
            <p:nvPr/>
          </p:nvGrpSpPr>
          <p:grpSpPr bwMode="auto">
            <a:xfrm>
              <a:off x="-637082" y="5770953"/>
              <a:ext cx="3266109" cy="221314"/>
              <a:chOff x="-637082" y="5788205"/>
              <a:chExt cx="3266109" cy="221314"/>
            </a:xfrm>
          </p:grpSpPr>
          <p:grpSp>
            <p:nvGrpSpPr>
              <p:cNvPr id="281" name="Group 194"/>
              <p:cNvGrpSpPr>
                <a:grpSpLocks/>
              </p:cNvGrpSpPr>
              <p:nvPr/>
            </p:nvGrpSpPr>
            <p:grpSpPr bwMode="auto">
              <a:xfrm>
                <a:off x="-637082" y="5788205"/>
                <a:ext cx="3266109" cy="215668"/>
                <a:chOff x="-637082" y="5788205"/>
                <a:chExt cx="3266109" cy="215668"/>
              </a:xfrm>
            </p:grpSpPr>
            <p:pic>
              <p:nvPicPr>
                <p:cNvPr id="283" name="Picture 2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HAM3 HEPI 8-Channel Valve Driver</a:t>
                  </a:r>
                </a:p>
              </p:txBody>
            </p:sp>
          </p:grpSp>
          <p:sp>
            <p:nvSpPr>
              <p:cNvPr id="2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D0900117</a:t>
                </a:r>
                <a:endParaRPr lang="en-US" sz="800" b="1" dirty="0">
                  <a:latin typeface="Comic Sans MS" pitchFamily="66" charset="0"/>
                </a:endParaRPr>
              </a:p>
            </p:txBody>
          </p:sp>
        </p:grpSp>
        <p:grpSp>
          <p:nvGrpSpPr>
            <p:cNvPr id="276" name="Group 192"/>
            <p:cNvGrpSpPr>
              <a:grpSpLocks/>
            </p:cNvGrpSpPr>
            <p:nvPr/>
          </p:nvGrpSpPr>
          <p:grpSpPr bwMode="auto">
            <a:xfrm>
              <a:off x="2841236" y="5773772"/>
              <a:ext cx="3193053" cy="221370"/>
              <a:chOff x="2841236" y="5773772"/>
              <a:chExt cx="3193053" cy="221370"/>
            </a:xfrm>
          </p:grpSpPr>
          <p:sp>
            <p:nvSpPr>
              <p:cNvPr id="277" name="TextBox 345"/>
              <p:cNvSpPr txBox="1">
                <a:spLocks noChangeArrowheads="1"/>
              </p:cNvSpPr>
              <p:nvPr/>
            </p:nvSpPr>
            <p:spPr bwMode="auto">
              <a:xfrm>
                <a:off x="4109048" y="5773772"/>
                <a:ext cx="1925241"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278" name="Group 191"/>
              <p:cNvGrpSpPr>
                <a:grpSpLocks/>
              </p:cNvGrpSpPr>
              <p:nvPr/>
            </p:nvGrpSpPr>
            <p:grpSpPr bwMode="auto">
              <a:xfrm>
                <a:off x="2841236" y="5779698"/>
                <a:ext cx="1280160" cy="215444"/>
                <a:chOff x="2841236" y="5779698"/>
                <a:chExt cx="1280160" cy="215444"/>
              </a:xfrm>
            </p:grpSpPr>
            <p:pic>
              <p:nvPicPr>
                <p:cNvPr id="279" name="Picture 2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S0900290</a:t>
                  </a:r>
                  <a:endParaRPr lang="en-US" sz="800" b="1" dirty="0">
                    <a:latin typeface="Comic Sans MS" pitchFamily="66" charset="0"/>
                  </a:endParaRPr>
                </a:p>
              </p:txBody>
            </p:sp>
          </p:grpSp>
        </p:grpSp>
      </p:grpSp>
      <p:grpSp>
        <p:nvGrpSpPr>
          <p:cNvPr id="285" name="Group 230"/>
          <p:cNvGrpSpPr>
            <a:grpSpLocks/>
          </p:cNvGrpSpPr>
          <p:nvPr/>
        </p:nvGrpSpPr>
        <p:grpSpPr bwMode="auto">
          <a:xfrm>
            <a:off x="1333545" y="6277239"/>
            <a:ext cx="6669088" cy="223837"/>
            <a:chOff x="-637082" y="5770953"/>
            <a:chExt cx="6667588" cy="224189"/>
          </a:xfrm>
        </p:grpSpPr>
        <p:grpSp>
          <p:nvGrpSpPr>
            <p:cNvPr id="286" name="Group 195"/>
            <p:cNvGrpSpPr>
              <a:grpSpLocks/>
            </p:cNvGrpSpPr>
            <p:nvPr/>
          </p:nvGrpSpPr>
          <p:grpSpPr bwMode="auto">
            <a:xfrm>
              <a:off x="-637082" y="5770953"/>
              <a:ext cx="3266109" cy="221314"/>
              <a:chOff x="-637082" y="5788205"/>
              <a:chExt cx="3266109" cy="221314"/>
            </a:xfrm>
          </p:grpSpPr>
          <p:grpSp>
            <p:nvGrpSpPr>
              <p:cNvPr id="292" name="Group 194"/>
              <p:cNvGrpSpPr>
                <a:grpSpLocks/>
              </p:cNvGrpSpPr>
              <p:nvPr/>
            </p:nvGrpSpPr>
            <p:grpSpPr bwMode="auto">
              <a:xfrm>
                <a:off x="-637082" y="5788205"/>
                <a:ext cx="3266109" cy="215668"/>
                <a:chOff x="-637082" y="5788205"/>
                <a:chExt cx="3266109" cy="215668"/>
              </a:xfrm>
            </p:grpSpPr>
            <p:pic>
              <p:nvPicPr>
                <p:cNvPr id="294" name="Picture 2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HEPI 8-Channel Valve Driver</a:t>
                  </a:r>
                </a:p>
              </p:txBody>
            </p:sp>
          </p:grpSp>
          <p:sp>
            <p:nvSpPr>
              <p:cNvPr id="29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D0900117</a:t>
                </a:r>
                <a:endParaRPr lang="en-US" sz="800" b="1" dirty="0">
                  <a:latin typeface="Comic Sans MS" pitchFamily="66" charset="0"/>
                </a:endParaRPr>
              </a:p>
            </p:txBody>
          </p:sp>
        </p:grpSp>
        <p:grpSp>
          <p:nvGrpSpPr>
            <p:cNvPr id="287" name="Group 192"/>
            <p:cNvGrpSpPr>
              <a:grpSpLocks/>
            </p:cNvGrpSpPr>
            <p:nvPr/>
          </p:nvGrpSpPr>
          <p:grpSpPr bwMode="auto">
            <a:xfrm>
              <a:off x="2841236" y="5773772"/>
              <a:ext cx="3189270" cy="221370"/>
              <a:chOff x="2841236" y="5773772"/>
              <a:chExt cx="3189270" cy="221370"/>
            </a:xfrm>
          </p:grpSpPr>
          <p:sp>
            <p:nvSpPr>
              <p:cNvPr id="288" name="TextBox 345"/>
              <p:cNvSpPr txBox="1">
                <a:spLocks noChangeArrowheads="1"/>
              </p:cNvSpPr>
              <p:nvPr/>
            </p:nvSpPr>
            <p:spPr bwMode="auto">
              <a:xfrm>
                <a:off x="4109048" y="5773772"/>
                <a:ext cx="192145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+18V@0.72A, -</a:t>
                </a:r>
                <a:r>
                  <a:rPr lang="en-US" sz="800" b="1" dirty="0" smtClean="0">
                    <a:latin typeface="Comic Sans MS" pitchFamily="66" charset="0"/>
                  </a:rPr>
                  <a:t>18V@0.72A</a:t>
                </a:r>
                <a:endParaRPr lang="en-US" sz="800" b="1" dirty="0">
                  <a:latin typeface="Comic Sans MS" pitchFamily="66" charset="0"/>
                </a:endParaRPr>
              </a:p>
            </p:txBody>
          </p:sp>
          <p:grpSp>
            <p:nvGrpSpPr>
              <p:cNvPr id="289" name="Group 191"/>
              <p:cNvGrpSpPr>
                <a:grpSpLocks/>
              </p:cNvGrpSpPr>
              <p:nvPr/>
            </p:nvGrpSpPr>
            <p:grpSpPr bwMode="auto">
              <a:xfrm>
                <a:off x="2841236" y="5779698"/>
                <a:ext cx="1280160" cy="215444"/>
                <a:chOff x="2841236" y="5779698"/>
                <a:chExt cx="1280160" cy="215444"/>
              </a:xfrm>
            </p:grpSpPr>
            <p:pic>
              <p:nvPicPr>
                <p:cNvPr id="290" name="Picture 20"/>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S0900275</a:t>
                  </a:r>
                  <a:endParaRPr lang="en-US" sz="800" b="1" dirty="0">
                    <a:latin typeface="Comic Sans MS" pitchFamily="66" charset="0"/>
                  </a:endParaRPr>
                </a:p>
              </p:txBody>
            </p:sp>
          </p:grpSp>
        </p:grpSp>
      </p:grpSp>
    </p:spTree>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8547"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548"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8568" name="Group 219"/>
          <p:cNvGrpSpPr>
            <a:grpSpLocks/>
          </p:cNvGrpSpPr>
          <p:nvPr/>
        </p:nvGrpSpPr>
        <p:grpSpPr bwMode="auto">
          <a:xfrm>
            <a:off x="1919288" y="3674427"/>
            <a:ext cx="5783262" cy="223838"/>
            <a:chOff x="-526223" y="5771072"/>
            <a:chExt cx="5782584" cy="224070"/>
          </a:xfrm>
        </p:grpSpPr>
        <p:grpSp>
          <p:nvGrpSpPr>
            <p:cNvPr id="108614" name="Group 195"/>
            <p:cNvGrpSpPr>
              <a:grpSpLocks/>
            </p:cNvGrpSpPr>
            <p:nvPr/>
          </p:nvGrpSpPr>
          <p:grpSpPr bwMode="auto">
            <a:xfrm>
              <a:off x="-526223" y="5771072"/>
              <a:ext cx="3155250" cy="221195"/>
              <a:chOff x="-526223" y="5788324"/>
              <a:chExt cx="3155250" cy="221195"/>
            </a:xfrm>
          </p:grpSpPr>
          <p:grpSp>
            <p:nvGrpSpPr>
              <p:cNvPr id="108620" name="Group 194"/>
              <p:cNvGrpSpPr>
                <a:grpSpLocks/>
              </p:cNvGrpSpPr>
              <p:nvPr/>
            </p:nvGrpSpPr>
            <p:grpSpPr bwMode="auto">
              <a:xfrm>
                <a:off x="-526223" y="5788324"/>
                <a:ext cx="3155250" cy="215444"/>
                <a:chOff x="-526223" y="5788324"/>
                <a:chExt cx="3155250" cy="215444"/>
              </a:xfrm>
            </p:grpSpPr>
            <p:pic>
              <p:nvPicPr>
                <p:cNvPr id="10862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2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2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15" name="Group 192"/>
            <p:cNvGrpSpPr>
              <a:grpSpLocks/>
            </p:cNvGrpSpPr>
            <p:nvPr/>
          </p:nvGrpSpPr>
          <p:grpSpPr bwMode="auto">
            <a:xfrm>
              <a:off x="2841236" y="5773948"/>
              <a:ext cx="2415125" cy="221194"/>
              <a:chOff x="2841236" y="5773948"/>
              <a:chExt cx="2415125" cy="221194"/>
            </a:xfrm>
          </p:grpSpPr>
          <p:sp>
            <p:nvSpPr>
              <p:cNvPr id="10861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17" name="Group 191"/>
              <p:cNvGrpSpPr>
                <a:grpSpLocks/>
              </p:cNvGrpSpPr>
              <p:nvPr/>
            </p:nvGrpSpPr>
            <p:grpSpPr bwMode="auto">
              <a:xfrm>
                <a:off x="2841236" y="5779698"/>
                <a:ext cx="1280160" cy="215444"/>
                <a:chOff x="2841236" y="5779698"/>
                <a:chExt cx="1280160" cy="215444"/>
              </a:xfrm>
            </p:grpSpPr>
            <p:pic>
              <p:nvPicPr>
                <p:cNvPr id="10861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1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pic>
        <p:nvPicPr>
          <p:cNvPr id="108546" name="Picture 6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30188" y="1922463"/>
            <a:ext cx="2133600" cy="39798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49"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L1-SEI-C1</a:t>
            </a:r>
          </a:p>
        </p:txBody>
      </p:sp>
      <p:pic>
        <p:nvPicPr>
          <p:cNvPr id="108550"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51" name="TextBox 367"/>
          <p:cNvSpPr txBox="1">
            <a:spLocks noChangeArrowheads="1"/>
          </p:cNvSpPr>
          <p:nvPr/>
        </p:nvSpPr>
        <p:spPr bwMode="auto">
          <a:xfrm>
            <a:off x="7392988" y="5811838"/>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9A</a:t>
            </a:r>
          </a:p>
          <a:p>
            <a:pPr eaLnBrk="1" hangingPunct="1"/>
            <a:r>
              <a:rPr lang="en-US" sz="800">
                <a:latin typeface="Comic Sans MS" pitchFamily="66" charset="0"/>
              </a:rPr>
              <a:t>-18VDC	9A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855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FEE16E8-48C7-43C0-9ACA-3E3477796B34}" type="slidenum">
              <a:rPr lang="en-US" smtClean="0">
                <a:solidFill>
                  <a:srgbClr val="898989"/>
                </a:solidFill>
                <a:latin typeface="Calibri" pitchFamily="34" charset="0"/>
              </a:rPr>
              <a:pPr eaLnBrk="1" hangingPunct="1"/>
              <a:t>215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10855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HAM1 HEPI and HAM6 ISI and HEPI Rack Layout </a:t>
            </a:r>
            <a:r>
              <a:rPr lang="en-US" sz="800" b="1" dirty="0" smtClean="0">
                <a:latin typeface="Comic Sans MS" pitchFamily="66" charset="0"/>
              </a:rPr>
              <a:t>(</a:t>
            </a:r>
            <a:r>
              <a:rPr lang="en-US" sz="800" b="1" dirty="0">
                <a:latin typeface="Comic Sans MS" pitchFamily="66" charset="0"/>
                <a:hlinkClick r:id="rId8"/>
              </a:rPr>
              <a:t>LIGO-D1101584</a:t>
            </a:r>
            <a:r>
              <a:rPr lang="en-US" sz="800" b="1" dirty="0" smtClean="0">
                <a:latin typeface="Comic Sans MS" pitchFamily="66" charset="0"/>
              </a:rPr>
              <a:t>)</a:t>
            </a:r>
            <a:endParaRPr lang="en-US" sz="800" b="1" dirty="0">
              <a:latin typeface="Comic Sans MS" pitchFamily="66" charset="0"/>
            </a:endParaRPr>
          </a:p>
        </p:txBody>
      </p:sp>
      <p:grpSp>
        <p:nvGrpSpPr>
          <p:cNvPr id="108557" name="Group 359"/>
          <p:cNvGrpSpPr>
            <a:grpSpLocks/>
          </p:cNvGrpSpPr>
          <p:nvPr/>
        </p:nvGrpSpPr>
        <p:grpSpPr bwMode="auto">
          <a:xfrm>
            <a:off x="1690688" y="5402263"/>
            <a:ext cx="6022975" cy="455612"/>
            <a:chOff x="-561695" y="6097725"/>
            <a:chExt cx="6022224" cy="455953"/>
          </a:xfrm>
        </p:grpSpPr>
        <p:grpSp>
          <p:nvGrpSpPr>
            <p:cNvPr id="108724" name="Group 220"/>
            <p:cNvGrpSpPr>
              <a:grpSpLocks/>
            </p:cNvGrpSpPr>
            <p:nvPr/>
          </p:nvGrpSpPr>
          <p:grpSpPr bwMode="auto">
            <a:xfrm>
              <a:off x="-561695" y="6101482"/>
              <a:ext cx="3386254" cy="452196"/>
              <a:chOff x="-561695" y="6110108"/>
              <a:chExt cx="3386254" cy="452196"/>
            </a:xfrm>
          </p:grpSpPr>
          <p:pic>
            <p:nvPicPr>
              <p:cNvPr id="108729"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8730" name="TextBox 372"/>
              <p:cNvSpPr txBox="1">
                <a:spLocks noChangeArrowheads="1"/>
              </p:cNvSpPr>
              <p:nvPr/>
            </p:nvSpPr>
            <p:spPr bwMode="auto">
              <a:xfrm>
                <a:off x="-561695" y="6216689"/>
                <a:ext cx="2105835"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l1seiham1-6 I/O Extension Chassis</a:t>
                </a:r>
                <a:endParaRPr lang="en-US" sz="800" b="1" dirty="0">
                  <a:latin typeface="Comic Sans MS" pitchFamily="66" charset="0"/>
                </a:endParaRPr>
              </a:p>
            </p:txBody>
          </p:sp>
          <p:sp>
            <p:nvSpPr>
              <p:cNvPr id="10873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08725" name="Group 221"/>
            <p:cNvGrpSpPr>
              <a:grpSpLocks/>
            </p:cNvGrpSpPr>
            <p:nvPr/>
          </p:nvGrpSpPr>
          <p:grpSpPr bwMode="auto">
            <a:xfrm>
              <a:off x="3042258" y="6097725"/>
              <a:ext cx="2418271" cy="452196"/>
              <a:chOff x="3042258" y="6097725"/>
              <a:chExt cx="2418271" cy="452196"/>
            </a:xfrm>
          </p:grpSpPr>
          <p:pic>
            <p:nvPicPr>
              <p:cNvPr id="108726"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872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0872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2"/>
                  </a:rPr>
                  <a:t>S1001144</a:t>
                </a:r>
                <a:endParaRPr lang="en-US" sz="800" b="1">
                  <a:solidFill>
                    <a:schemeClr val="bg1"/>
                  </a:solidFill>
                  <a:latin typeface="Comic Sans MS" pitchFamily="66" charset="0"/>
                </a:endParaRPr>
              </a:p>
            </p:txBody>
          </p:sp>
        </p:grpSp>
      </p:grpSp>
      <p:grpSp>
        <p:nvGrpSpPr>
          <p:cNvPr id="108558" name="Group 103"/>
          <p:cNvGrpSpPr>
            <a:grpSpLocks/>
          </p:cNvGrpSpPr>
          <p:nvPr/>
        </p:nvGrpSpPr>
        <p:grpSpPr bwMode="auto">
          <a:xfrm>
            <a:off x="1470025" y="3067050"/>
            <a:ext cx="7135813" cy="234950"/>
            <a:chOff x="2685507" y="5672948"/>
            <a:chExt cx="7133858" cy="235033"/>
          </a:xfrm>
        </p:grpSpPr>
        <p:grpSp>
          <p:nvGrpSpPr>
            <p:cNvPr id="108714" name="Group 142"/>
            <p:cNvGrpSpPr>
              <a:grpSpLocks/>
            </p:cNvGrpSpPr>
            <p:nvPr/>
          </p:nvGrpSpPr>
          <p:grpSpPr bwMode="auto">
            <a:xfrm>
              <a:off x="2685507" y="5678699"/>
              <a:ext cx="3595368" cy="229282"/>
              <a:chOff x="-1472426" y="5557929"/>
              <a:chExt cx="3595368" cy="229282"/>
            </a:xfrm>
          </p:grpSpPr>
          <p:grpSp>
            <p:nvGrpSpPr>
              <p:cNvPr id="108720" name="Group 39"/>
              <p:cNvGrpSpPr>
                <a:grpSpLocks/>
              </p:cNvGrpSpPr>
              <p:nvPr/>
            </p:nvGrpSpPr>
            <p:grpSpPr bwMode="auto">
              <a:xfrm>
                <a:off x="-1472426" y="5557929"/>
                <a:ext cx="3595368" cy="229282"/>
                <a:chOff x="-1472426" y="5557929"/>
                <a:chExt cx="3595368" cy="229282"/>
              </a:xfrm>
            </p:grpSpPr>
            <p:sp>
              <p:nvSpPr>
                <p:cNvPr id="108722"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HAM6 ISI Coil Driver Pod 1 and Pod 2</a:t>
                  </a:r>
                  <a:endParaRPr lang="en-US" sz="800" b="1" dirty="0">
                    <a:latin typeface="Comic Sans MS" pitchFamily="66" charset="0"/>
                  </a:endParaRPr>
                </a:p>
              </p:txBody>
            </p:sp>
            <p:pic>
              <p:nvPicPr>
                <p:cNvPr id="108723"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872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08715" name="Group 141"/>
            <p:cNvGrpSpPr>
              <a:grpSpLocks/>
            </p:cNvGrpSpPr>
            <p:nvPr/>
          </p:nvGrpSpPr>
          <p:grpSpPr bwMode="auto">
            <a:xfrm>
              <a:off x="6501441" y="5672948"/>
              <a:ext cx="3317924" cy="229282"/>
              <a:chOff x="307675" y="6052510"/>
              <a:chExt cx="3317924" cy="229282"/>
            </a:xfrm>
          </p:grpSpPr>
          <p:grpSp>
            <p:nvGrpSpPr>
              <p:cNvPr id="108716" name="Group 40"/>
              <p:cNvGrpSpPr>
                <a:grpSpLocks/>
              </p:cNvGrpSpPr>
              <p:nvPr/>
            </p:nvGrpSpPr>
            <p:grpSpPr bwMode="auto">
              <a:xfrm>
                <a:off x="310820" y="6052510"/>
                <a:ext cx="3314779" cy="229282"/>
                <a:chOff x="526480" y="4991461"/>
                <a:chExt cx="3314779" cy="229282"/>
              </a:xfrm>
            </p:grpSpPr>
            <p:pic>
              <p:nvPicPr>
                <p:cNvPr id="108718"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719"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0871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08559" name="Group 103"/>
          <p:cNvGrpSpPr>
            <a:grpSpLocks/>
          </p:cNvGrpSpPr>
          <p:nvPr/>
        </p:nvGrpSpPr>
        <p:grpSpPr bwMode="auto">
          <a:xfrm>
            <a:off x="1755775" y="3281363"/>
            <a:ext cx="6900863" cy="234950"/>
            <a:chOff x="2966569" y="5672948"/>
            <a:chExt cx="6899295" cy="235033"/>
          </a:xfrm>
        </p:grpSpPr>
        <p:grpSp>
          <p:nvGrpSpPr>
            <p:cNvPr id="108704" name="Group 142"/>
            <p:cNvGrpSpPr>
              <a:grpSpLocks/>
            </p:cNvGrpSpPr>
            <p:nvPr/>
          </p:nvGrpSpPr>
          <p:grpSpPr bwMode="auto">
            <a:xfrm>
              <a:off x="2966569" y="5678699"/>
              <a:ext cx="3314306" cy="229282"/>
              <a:chOff x="-1191364" y="5557929"/>
              <a:chExt cx="3314306" cy="229282"/>
            </a:xfrm>
          </p:grpSpPr>
          <p:grpSp>
            <p:nvGrpSpPr>
              <p:cNvPr id="108710" name="Group 39"/>
              <p:cNvGrpSpPr>
                <a:grpSpLocks/>
              </p:cNvGrpSpPr>
              <p:nvPr/>
            </p:nvGrpSpPr>
            <p:grpSpPr bwMode="auto">
              <a:xfrm>
                <a:off x="-1191364" y="5557929"/>
                <a:ext cx="3314306" cy="229282"/>
                <a:chOff x="-1191364" y="5557929"/>
                <a:chExt cx="3314306" cy="229282"/>
              </a:xfrm>
            </p:grpSpPr>
            <p:sp>
              <p:nvSpPr>
                <p:cNvPr id="108712"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HAM6 ISI Coil Driver Pod 3</a:t>
                  </a:r>
                  <a:endParaRPr lang="en-US" sz="800" b="1" dirty="0">
                    <a:latin typeface="Comic Sans MS" pitchFamily="66" charset="0"/>
                  </a:endParaRPr>
                </a:p>
              </p:txBody>
            </p:sp>
            <p:pic>
              <p:nvPicPr>
                <p:cNvPr id="108713"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871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08705" name="Group 141"/>
            <p:cNvGrpSpPr>
              <a:grpSpLocks/>
            </p:cNvGrpSpPr>
            <p:nvPr/>
          </p:nvGrpSpPr>
          <p:grpSpPr bwMode="auto">
            <a:xfrm>
              <a:off x="6501441" y="5672948"/>
              <a:ext cx="3364423" cy="229282"/>
              <a:chOff x="307675" y="6052510"/>
              <a:chExt cx="3364423" cy="229282"/>
            </a:xfrm>
          </p:grpSpPr>
          <p:grpSp>
            <p:nvGrpSpPr>
              <p:cNvPr id="108706" name="Group 40"/>
              <p:cNvGrpSpPr>
                <a:grpSpLocks/>
              </p:cNvGrpSpPr>
              <p:nvPr/>
            </p:nvGrpSpPr>
            <p:grpSpPr bwMode="auto">
              <a:xfrm>
                <a:off x="310820" y="6052510"/>
                <a:ext cx="3361278" cy="229282"/>
                <a:chOff x="526480" y="4991461"/>
                <a:chExt cx="3361278" cy="229282"/>
              </a:xfrm>
            </p:grpSpPr>
            <p:pic>
              <p:nvPicPr>
                <p:cNvPr id="108708"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709"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0870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08560" name="Group 230"/>
          <p:cNvGrpSpPr>
            <a:grpSpLocks/>
          </p:cNvGrpSpPr>
          <p:nvPr/>
        </p:nvGrpSpPr>
        <p:grpSpPr bwMode="auto">
          <a:xfrm>
            <a:off x="1804988" y="3790950"/>
            <a:ext cx="6518275" cy="223838"/>
            <a:chOff x="-637082" y="5770953"/>
            <a:chExt cx="6517571" cy="224359"/>
          </a:xfrm>
        </p:grpSpPr>
        <p:grpSp>
          <p:nvGrpSpPr>
            <p:cNvPr id="108694" name="Group 195"/>
            <p:cNvGrpSpPr>
              <a:grpSpLocks/>
            </p:cNvGrpSpPr>
            <p:nvPr/>
          </p:nvGrpSpPr>
          <p:grpSpPr bwMode="auto">
            <a:xfrm>
              <a:off x="-637082" y="5770953"/>
              <a:ext cx="3266109" cy="221314"/>
              <a:chOff x="-637082" y="5788205"/>
              <a:chExt cx="3266109" cy="221314"/>
            </a:xfrm>
          </p:grpSpPr>
          <p:grpSp>
            <p:nvGrpSpPr>
              <p:cNvPr id="108700" name="Group 194"/>
              <p:cNvGrpSpPr>
                <a:grpSpLocks/>
              </p:cNvGrpSpPr>
              <p:nvPr/>
            </p:nvGrpSpPr>
            <p:grpSpPr bwMode="auto">
              <a:xfrm>
                <a:off x="-637082" y="5788205"/>
                <a:ext cx="3266109" cy="215668"/>
                <a:chOff x="-637082" y="5788205"/>
                <a:chExt cx="3266109" cy="215668"/>
              </a:xfrm>
            </p:grpSpPr>
            <p:pic>
              <p:nvPicPr>
                <p:cNvPr id="10870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70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HAM1 HEPI 8-Channel Valve Driver</a:t>
                  </a:r>
                  <a:endParaRPr lang="en-US" sz="800" b="1" dirty="0">
                    <a:latin typeface="Comic Sans MS" pitchFamily="66" charset="0"/>
                  </a:endParaRPr>
                </a:p>
              </p:txBody>
            </p:sp>
          </p:grpSp>
          <p:sp>
            <p:nvSpPr>
              <p:cNvPr id="10870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D020373</a:t>
                </a:r>
                <a:endParaRPr lang="en-US" sz="800" b="1" dirty="0">
                  <a:latin typeface="Comic Sans MS" pitchFamily="66" charset="0"/>
                </a:endParaRPr>
              </a:p>
            </p:txBody>
          </p:sp>
        </p:grpSp>
        <p:grpSp>
          <p:nvGrpSpPr>
            <p:cNvPr id="108695" name="Group 192"/>
            <p:cNvGrpSpPr>
              <a:grpSpLocks/>
            </p:cNvGrpSpPr>
            <p:nvPr/>
          </p:nvGrpSpPr>
          <p:grpSpPr bwMode="auto">
            <a:xfrm>
              <a:off x="2841236" y="5773781"/>
              <a:ext cx="3039253" cy="221531"/>
              <a:chOff x="2841236" y="5773781"/>
              <a:chExt cx="3039253" cy="221531"/>
            </a:xfrm>
          </p:grpSpPr>
          <p:sp>
            <p:nvSpPr>
              <p:cNvPr id="108696" name="TextBox 345"/>
              <p:cNvSpPr txBox="1">
                <a:spLocks noChangeArrowheads="1"/>
              </p:cNvSpPr>
              <p:nvPr/>
            </p:nvSpPr>
            <p:spPr bwMode="auto">
              <a:xfrm>
                <a:off x="4109048" y="5773781"/>
                <a:ext cx="1771441"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08697" name="Group 191"/>
              <p:cNvGrpSpPr>
                <a:grpSpLocks/>
              </p:cNvGrpSpPr>
              <p:nvPr/>
            </p:nvGrpSpPr>
            <p:grpSpPr bwMode="auto">
              <a:xfrm>
                <a:off x="2841236" y="5779530"/>
                <a:ext cx="1280160" cy="215782"/>
                <a:chOff x="2841236" y="5779532"/>
                <a:chExt cx="1280160" cy="215782"/>
              </a:xfrm>
            </p:grpSpPr>
            <p:pic>
              <p:nvPicPr>
                <p:cNvPr id="10869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99" name="TextBox 349"/>
                <p:cNvSpPr txBox="1">
                  <a:spLocks noChangeArrowheads="1"/>
                </p:cNvSpPr>
                <p:nvPr/>
              </p:nvSpPr>
              <p:spPr bwMode="auto">
                <a:xfrm>
                  <a:off x="2846716" y="5779532"/>
                  <a:ext cx="127095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S1000842</a:t>
                  </a:r>
                  <a:endParaRPr lang="en-US" sz="800" b="1" dirty="0">
                    <a:latin typeface="Comic Sans MS" pitchFamily="66" charset="0"/>
                  </a:endParaRPr>
                </a:p>
              </p:txBody>
            </p:sp>
          </p:grpSp>
        </p:grpSp>
      </p:grpSp>
      <p:grpSp>
        <p:nvGrpSpPr>
          <p:cNvPr id="108561" name="Group 230"/>
          <p:cNvGrpSpPr>
            <a:grpSpLocks/>
          </p:cNvGrpSpPr>
          <p:nvPr/>
        </p:nvGrpSpPr>
        <p:grpSpPr bwMode="auto">
          <a:xfrm>
            <a:off x="1800225" y="4456113"/>
            <a:ext cx="6557963" cy="223837"/>
            <a:chOff x="-637082" y="5770890"/>
            <a:chExt cx="6556511" cy="224415"/>
          </a:xfrm>
        </p:grpSpPr>
        <p:grpSp>
          <p:nvGrpSpPr>
            <p:cNvPr id="108684" name="Group 195"/>
            <p:cNvGrpSpPr>
              <a:grpSpLocks/>
            </p:cNvGrpSpPr>
            <p:nvPr/>
          </p:nvGrpSpPr>
          <p:grpSpPr bwMode="auto">
            <a:xfrm>
              <a:off x="-637082" y="5770890"/>
              <a:ext cx="3266109" cy="221377"/>
              <a:chOff x="-637082" y="5788142"/>
              <a:chExt cx="3266109" cy="221377"/>
            </a:xfrm>
          </p:grpSpPr>
          <p:grpSp>
            <p:nvGrpSpPr>
              <p:cNvPr id="108690" name="Group 194"/>
              <p:cNvGrpSpPr>
                <a:grpSpLocks/>
              </p:cNvGrpSpPr>
              <p:nvPr/>
            </p:nvGrpSpPr>
            <p:grpSpPr bwMode="auto">
              <a:xfrm>
                <a:off x="-637082" y="5788142"/>
                <a:ext cx="3266109" cy="215783"/>
                <a:chOff x="-637082" y="5788142"/>
                <a:chExt cx="3266109" cy="215783"/>
              </a:xfrm>
            </p:grpSpPr>
            <p:pic>
              <p:nvPicPr>
                <p:cNvPr id="10869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93" name="TextBox 358"/>
                <p:cNvSpPr txBox="1">
                  <a:spLocks noChangeArrowheads="1"/>
                </p:cNvSpPr>
                <p:nvPr/>
              </p:nvSpPr>
              <p:spPr bwMode="auto">
                <a:xfrm>
                  <a:off x="-637082" y="5788142"/>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HAM6 HEPI 8-Channel Valve Driver</a:t>
                  </a:r>
                  <a:endParaRPr lang="en-US" sz="800" b="1" dirty="0">
                    <a:latin typeface="Comic Sans MS" pitchFamily="66" charset="0"/>
                  </a:endParaRPr>
                </a:p>
              </p:txBody>
            </p:sp>
          </p:grpSp>
          <p:sp>
            <p:nvSpPr>
              <p:cNvPr id="10869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1"/>
                  </a:rPr>
                  <a:t>D0901338</a:t>
                </a:r>
                <a:endParaRPr lang="en-US" sz="800" b="1">
                  <a:latin typeface="Comic Sans MS" pitchFamily="66" charset="0"/>
                </a:endParaRPr>
              </a:p>
            </p:txBody>
          </p:sp>
        </p:grpSp>
        <p:grpSp>
          <p:nvGrpSpPr>
            <p:cNvPr id="108685" name="Group 192"/>
            <p:cNvGrpSpPr>
              <a:grpSpLocks/>
            </p:cNvGrpSpPr>
            <p:nvPr/>
          </p:nvGrpSpPr>
          <p:grpSpPr bwMode="auto">
            <a:xfrm>
              <a:off x="2841236" y="5773772"/>
              <a:ext cx="3078193" cy="221533"/>
              <a:chOff x="2841236" y="5773772"/>
              <a:chExt cx="3078193" cy="221533"/>
            </a:xfrm>
          </p:grpSpPr>
          <p:sp>
            <p:nvSpPr>
              <p:cNvPr id="108686" name="TextBox 345"/>
              <p:cNvSpPr txBox="1">
                <a:spLocks noChangeArrowheads="1"/>
              </p:cNvSpPr>
              <p:nvPr/>
            </p:nvSpPr>
            <p:spPr bwMode="auto">
              <a:xfrm>
                <a:off x="4109048" y="5773772"/>
                <a:ext cx="1810381"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08687" name="Group 191"/>
              <p:cNvGrpSpPr>
                <a:grpSpLocks/>
              </p:cNvGrpSpPr>
              <p:nvPr/>
            </p:nvGrpSpPr>
            <p:grpSpPr bwMode="auto">
              <a:xfrm>
                <a:off x="2841236" y="5779522"/>
                <a:ext cx="1280160" cy="215783"/>
                <a:chOff x="2841236" y="5779522"/>
                <a:chExt cx="1280160" cy="215783"/>
              </a:xfrm>
            </p:grpSpPr>
            <p:pic>
              <p:nvPicPr>
                <p:cNvPr id="10868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89" name="TextBox 349"/>
                <p:cNvSpPr txBox="1">
                  <a:spLocks noChangeArrowheads="1"/>
                </p:cNvSpPr>
                <p:nvPr/>
              </p:nvSpPr>
              <p:spPr bwMode="auto">
                <a:xfrm>
                  <a:off x="2846716" y="5779522"/>
                  <a:ext cx="12709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2" name="Group 230"/>
          <p:cNvGrpSpPr>
            <a:grpSpLocks/>
          </p:cNvGrpSpPr>
          <p:nvPr/>
        </p:nvGrpSpPr>
        <p:grpSpPr bwMode="auto">
          <a:xfrm>
            <a:off x="1811338" y="2344738"/>
            <a:ext cx="6554787" cy="223837"/>
            <a:chOff x="-637082" y="5770953"/>
            <a:chExt cx="6553179" cy="224189"/>
          </a:xfrm>
        </p:grpSpPr>
        <p:grpSp>
          <p:nvGrpSpPr>
            <p:cNvPr id="108674" name="Group 195"/>
            <p:cNvGrpSpPr>
              <a:grpSpLocks/>
            </p:cNvGrpSpPr>
            <p:nvPr/>
          </p:nvGrpSpPr>
          <p:grpSpPr bwMode="auto">
            <a:xfrm>
              <a:off x="-637082" y="5770953"/>
              <a:ext cx="3266109" cy="221313"/>
              <a:chOff x="-637082" y="5788205"/>
              <a:chExt cx="3266109" cy="221313"/>
            </a:xfrm>
          </p:grpSpPr>
          <p:grpSp>
            <p:nvGrpSpPr>
              <p:cNvPr id="108680" name="Group 194"/>
              <p:cNvGrpSpPr>
                <a:grpSpLocks/>
              </p:cNvGrpSpPr>
              <p:nvPr/>
            </p:nvGrpSpPr>
            <p:grpSpPr bwMode="auto">
              <a:xfrm>
                <a:off x="-637082" y="5788205"/>
                <a:ext cx="3266109" cy="215668"/>
                <a:chOff x="-637082" y="5788205"/>
                <a:chExt cx="3266109" cy="215668"/>
              </a:xfrm>
            </p:grpSpPr>
            <p:pic>
              <p:nvPicPr>
                <p:cNvPr id="1086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8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HAM6 ISI Interface Chassis</a:t>
                  </a:r>
                  <a:endParaRPr lang="en-US" sz="800" b="1" dirty="0">
                    <a:latin typeface="Comic Sans MS" pitchFamily="66" charset="0"/>
                  </a:endParaRPr>
                </a:p>
              </p:txBody>
            </p:sp>
          </p:grpSp>
          <p:sp>
            <p:nvSpPr>
              <p:cNvPr id="108681" name="TextBox 353"/>
              <p:cNvSpPr txBox="1">
                <a:spLocks noChangeArrowheads="1"/>
              </p:cNvSpPr>
              <p:nvPr/>
            </p:nvSpPr>
            <p:spPr bwMode="auto">
              <a:xfrm>
                <a:off x="1345720" y="5794074"/>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3"/>
                  </a:rPr>
                  <a:t>D1000067</a:t>
                </a:r>
                <a:endParaRPr lang="en-US" sz="800" b="1" dirty="0">
                  <a:latin typeface="Comic Sans MS" pitchFamily="66" charset="0"/>
                </a:endParaRPr>
              </a:p>
            </p:txBody>
          </p:sp>
        </p:grpSp>
        <p:grpSp>
          <p:nvGrpSpPr>
            <p:cNvPr id="108675" name="Group 192"/>
            <p:cNvGrpSpPr>
              <a:grpSpLocks/>
            </p:cNvGrpSpPr>
            <p:nvPr/>
          </p:nvGrpSpPr>
          <p:grpSpPr bwMode="auto">
            <a:xfrm>
              <a:off x="2841236" y="5773779"/>
              <a:ext cx="3074861" cy="221363"/>
              <a:chOff x="2841236" y="5773779"/>
              <a:chExt cx="3074861" cy="221363"/>
            </a:xfrm>
          </p:grpSpPr>
          <p:sp>
            <p:nvSpPr>
              <p:cNvPr id="108676"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8677" name="Group 191"/>
              <p:cNvGrpSpPr>
                <a:grpSpLocks/>
              </p:cNvGrpSpPr>
              <p:nvPr/>
            </p:nvGrpSpPr>
            <p:grpSpPr bwMode="auto">
              <a:xfrm>
                <a:off x="2841236" y="5779698"/>
                <a:ext cx="1280160" cy="215444"/>
                <a:chOff x="2841236" y="5779698"/>
                <a:chExt cx="1280160" cy="215444"/>
              </a:xfrm>
            </p:grpSpPr>
            <p:pic>
              <p:nvPicPr>
                <p:cNvPr id="10867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7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3" name="Group 230"/>
          <p:cNvGrpSpPr>
            <a:grpSpLocks/>
          </p:cNvGrpSpPr>
          <p:nvPr/>
        </p:nvGrpSpPr>
        <p:grpSpPr bwMode="auto">
          <a:xfrm>
            <a:off x="1811338" y="2454275"/>
            <a:ext cx="6553200" cy="223838"/>
            <a:chOff x="-637082" y="5770953"/>
            <a:chExt cx="6553179" cy="224189"/>
          </a:xfrm>
        </p:grpSpPr>
        <p:grpSp>
          <p:nvGrpSpPr>
            <p:cNvPr id="108664" name="Group 195"/>
            <p:cNvGrpSpPr>
              <a:grpSpLocks/>
            </p:cNvGrpSpPr>
            <p:nvPr/>
          </p:nvGrpSpPr>
          <p:grpSpPr bwMode="auto">
            <a:xfrm>
              <a:off x="-637082" y="5770953"/>
              <a:ext cx="3266109" cy="221314"/>
              <a:chOff x="-637082" y="5788205"/>
              <a:chExt cx="3266109" cy="221314"/>
            </a:xfrm>
          </p:grpSpPr>
          <p:grpSp>
            <p:nvGrpSpPr>
              <p:cNvPr id="108670" name="Group 194"/>
              <p:cNvGrpSpPr>
                <a:grpSpLocks/>
              </p:cNvGrpSpPr>
              <p:nvPr/>
            </p:nvGrpSpPr>
            <p:grpSpPr bwMode="auto">
              <a:xfrm>
                <a:off x="-637082" y="5788205"/>
                <a:ext cx="3266109" cy="215668"/>
                <a:chOff x="-637082" y="5788205"/>
                <a:chExt cx="3266109" cy="215668"/>
              </a:xfrm>
            </p:grpSpPr>
            <p:pic>
              <p:nvPicPr>
                <p:cNvPr id="10867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7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4" action="ppaction://hlinksldjump"/>
                    </a:rPr>
                    <a:t>HAM6 ISI Interface Chassis</a:t>
                  </a:r>
                  <a:endParaRPr lang="en-US" sz="800" b="1" dirty="0">
                    <a:latin typeface="Comic Sans MS" pitchFamily="66" charset="0"/>
                  </a:endParaRPr>
                </a:p>
              </p:txBody>
            </p:sp>
          </p:grpSp>
          <p:sp>
            <p:nvSpPr>
              <p:cNvPr id="10867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3"/>
                  </a:rPr>
                  <a:t>D1000067</a:t>
                </a:r>
                <a:endParaRPr lang="en-US" sz="800" b="1" dirty="0">
                  <a:latin typeface="Comic Sans MS" pitchFamily="66" charset="0"/>
                </a:endParaRPr>
              </a:p>
            </p:txBody>
          </p:sp>
        </p:grpSp>
        <p:grpSp>
          <p:nvGrpSpPr>
            <p:cNvPr id="108665" name="Group 192"/>
            <p:cNvGrpSpPr>
              <a:grpSpLocks/>
            </p:cNvGrpSpPr>
            <p:nvPr/>
          </p:nvGrpSpPr>
          <p:grpSpPr bwMode="auto">
            <a:xfrm>
              <a:off x="2841236" y="5773779"/>
              <a:ext cx="3074861" cy="221363"/>
              <a:chOff x="2841236" y="5773779"/>
              <a:chExt cx="3074861" cy="221363"/>
            </a:xfrm>
          </p:grpSpPr>
          <p:sp>
            <p:nvSpPr>
              <p:cNvPr id="108666"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8667" name="Group 191"/>
              <p:cNvGrpSpPr>
                <a:grpSpLocks/>
              </p:cNvGrpSpPr>
              <p:nvPr/>
            </p:nvGrpSpPr>
            <p:grpSpPr bwMode="auto">
              <a:xfrm>
                <a:off x="2841236" y="5779698"/>
                <a:ext cx="1280160" cy="215444"/>
                <a:chOff x="2841236" y="5779698"/>
                <a:chExt cx="1280160" cy="215444"/>
              </a:xfrm>
            </p:grpSpPr>
            <p:pic>
              <p:nvPicPr>
                <p:cNvPr id="10866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6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4" name="Group 230"/>
          <p:cNvGrpSpPr>
            <a:grpSpLocks/>
          </p:cNvGrpSpPr>
          <p:nvPr/>
        </p:nvGrpSpPr>
        <p:grpSpPr bwMode="auto">
          <a:xfrm>
            <a:off x="2200275" y="2905125"/>
            <a:ext cx="5494338" cy="223838"/>
            <a:chOff x="-238683" y="5771072"/>
            <a:chExt cx="5495044" cy="224183"/>
          </a:xfrm>
        </p:grpSpPr>
        <p:grpSp>
          <p:nvGrpSpPr>
            <p:cNvPr id="108654" name="Group 195"/>
            <p:cNvGrpSpPr>
              <a:grpSpLocks/>
            </p:cNvGrpSpPr>
            <p:nvPr/>
          </p:nvGrpSpPr>
          <p:grpSpPr bwMode="auto">
            <a:xfrm>
              <a:off x="-238683" y="5771072"/>
              <a:ext cx="2867710" cy="221195"/>
              <a:chOff x="-238683" y="5788324"/>
              <a:chExt cx="2867710" cy="221195"/>
            </a:xfrm>
          </p:grpSpPr>
          <p:grpSp>
            <p:nvGrpSpPr>
              <p:cNvPr id="108660" name="Group 194"/>
              <p:cNvGrpSpPr>
                <a:grpSpLocks/>
              </p:cNvGrpSpPr>
              <p:nvPr/>
            </p:nvGrpSpPr>
            <p:grpSpPr bwMode="auto">
              <a:xfrm>
                <a:off x="-238683" y="5788324"/>
                <a:ext cx="2867710" cy="215444"/>
                <a:chOff x="-238683" y="5788324"/>
                <a:chExt cx="2867710" cy="215444"/>
              </a:xfrm>
            </p:grpSpPr>
            <p:pic>
              <p:nvPicPr>
                <p:cNvPr id="10866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63"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0866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55" name="Group 192"/>
            <p:cNvGrpSpPr>
              <a:grpSpLocks/>
            </p:cNvGrpSpPr>
            <p:nvPr/>
          </p:nvGrpSpPr>
          <p:grpSpPr bwMode="auto">
            <a:xfrm>
              <a:off x="2841236" y="5773948"/>
              <a:ext cx="2415125" cy="221307"/>
              <a:chOff x="2841236" y="5773948"/>
              <a:chExt cx="2415125" cy="221307"/>
            </a:xfrm>
          </p:grpSpPr>
          <p:sp>
            <p:nvSpPr>
              <p:cNvPr id="10865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657" name="Group 191"/>
              <p:cNvGrpSpPr>
                <a:grpSpLocks/>
              </p:cNvGrpSpPr>
              <p:nvPr/>
            </p:nvGrpSpPr>
            <p:grpSpPr bwMode="auto">
              <a:xfrm>
                <a:off x="2841236" y="5779588"/>
                <a:ext cx="1280160" cy="215667"/>
                <a:chOff x="2841236" y="5779588"/>
                <a:chExt cx="1280160" cy="215667"/>
              </a:xfrm>
            </p:grpSpPr>
            <p:pic>
              <p:nvPicPr>
                <p:cNvPr id="10865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5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08565" name="Group 219"/>
          <p:cNvGrpSpPr>
            <a:grpSpLocks/>
          </p:cNvGrpSpPr>
          <p:nvPr/>
        </p:nvGrpSpPr>
        <p:grpSpPr bwMode="auto">
          <a:xfrm>
            <a:off x="1912938" y="2786063"/>
            <a:ext cx="5783262" cy="223837"/>
            <a:chOff x="-526223" y="5771072"/>
            <a:chExt cx="5782584" cy="224070"/>
          </a:xfrm>
        </p:grpSpPr>
        <p:grpSp>
          <p:nvGrpSpPr>
            <p:cNvPr id="108644" name="Group 195"/>
            <p:cNvGrpSpPr>
              <a:grpSpLocks/>
            </p:cNvGrpSpPr>
            <p:nvPr/>
          </p:nvGrpSpPr>
          <p:grpSpPr bwMode="auto">
            <a:xfrm>
              <a:off x="-526223" y="5771072"/>
              <a:ext cx="3155250" cy="221195"/>
              <a:chOff x="-526223" y="5788324"/>
              <a:chExt cx="3155250" cy="221195"/>
            </a:xfrm>
          </p:grpSpPr>
          <p:grpSp>
            <p:nvGrpSpPr>
              <p:cNvPr id="108650" name="Group 194"/>
              <p:cNvGrpSpPr>
                <a:grpSpLocks/>
              </p:cNvGrpSpPr>
              <p:nvPr/>
            </p:nvGrpSpPr>
            <p:grpSpPr bwMode="auto">
              <a:xfrm>
                <a:off x="-526223" y="5788324"/>
                <a:ext cx="3155250" cy="215444"/>
                <a:chOff x="-526223" y="5788324"/>
                <a:chExt cx="3155250" cy="215444"/>
              </a:xfrm>
            </p:grpSpPr>
            <p:pic>
              <p:nvPicPr>
                <p:cNvPr id="10865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5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5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45" name="Group 192"/>
            <p:cNvGrpSpPr>
              <a:grpSpLocks/>
            </p:cNvGrpSpPr>
            <p:nvPr/>
          </p:nvGrpSpPr>
          <p:grpSpPr bwMode="auto">
            <a:xfrm>
              <a:off x="2841236" y="5773948"/>
              <a:ext cx="2415125" cy="221194"/>
              <a:chOff x="2841236" y="5773948"/>
              <a:chExt cx="2415125" cy="221194"/>
            </a:xfrm>
          </p:grpSpPr>
          <p:sp>
            <p:nvSpPr>
              <p:cNvPr id="10864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47" name="Group 191"/>
              <p:cNvGrpSpPr>
                <a:grpSpLocks/>
              </p:cNvGrpSpPr>
              <p:nvPr/>
            </p:nvGrpSpPr>
            <p:grpSpPr bwMode="auto">
              <a:xfrm>
                <a:off x="2841236" y="5779698"/>
                <a:ext cx="1280160" cy="215444"/>
                <a:chOff x="2841236" y="5779698"/>
                <a:chExt cx="1280160" cy="215444"/>
              </a:xfrm>
            </p:grpSpPr>
            <p:pic>
              <p:nvPicPr>
                <p:cNvPr id="10864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4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6" name="Group 219"/>
          <p:cNvGrpSpPr>
            <a:grpSpLocks/>
          </p:cNvGrpSpPr>
          <p:nvPr/>
        </p:nvGrpSpPr>
        <p:grpSpPr bwMode="auto">
          <a:xfrm>
            <a:off x="1911350" y="2682875"/>
            <a:ext cx="5783263" cy="223838"/>
            <a:chOff x="-526223" y="5771072"/>
            <a:chExt cx="5782584" cy="224070"/>
          </a:xfrm>
        </p:grpSpPr>
        <p:grpSp>
          <p:nvGrpSpPr>
            <p:cNvPr id="108634" name="Group 195"/>
            <p:cNvGrpSpPr>
              <a:grpSpLocks/>
            </p:cNvGrpSpPr>
            <p:nvPr/>
          </p:nvGrpSpPr>
          <p:grpSpPr bwMode="auto">
            <a:xfrm>
              <a:off x="-526223" y="5771072"/>
              <a:ext cx="3155250" cy="221195"/>
              <a:chOff x="-526223" y="5788324"/>
              <a:chExt cx="3155250" cy="221195"/>
            </a:xfrm>
          </p:grpSpPr>
          <p:grpSp>
            <p:nvGrpSpPr>
              <p:cNvPr id="108640" name="Group 194"/>
              <p:cNvGrpSpPr>
                <a:grpSpLocks/>
              </p:cNvGrpSpPr>
              <p:nvPr/>
            </p:nvGrpSpPr>
            <p:grpSpPr bwMode="auto">
              <a:xfrm>
                <a:off x="-526223" y="5788324"/>
                <a:ext cx="3155250" cy="215444"/>
                <a:chOff x="-526223" y="5788324"/>
                <a:chExt cx="3155250" cy="215444"/>
              </a:xfrm>
            </p:grpSpPr>
            <p:pic>
              <p:nvPicPr>
                <p:cNvPr id="10864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4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4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Dnumber</a:t>
                </a:r>
                <a:endParaRPr lang="en-US" sz="800" b="1" dirty="0">
                  <a:latin typeface="Comic Sans MS" pitchFamily="66" charset="0"/>
                </a:endParaRPr>
              </a:p>
            </p:txBody>
          </p:sp>
        </p:grpSp>
        <p:grpSp>
          <p:nvGrpSpPr>
            <p:cNvPr id="108635" name="Group 192"/>
            <p:cNvGrpSpPr>
              <a:grpSpLocks/>
            </p:cNvGrpSpPr>
            <p:nvPr/>
          </p:nvGrpSpPr>
          <p:grpSpPr bwMode="auto">
            <a:xfrm>
              <a:off x="2841236" y="5773948"/>
              <a:ext cx="2415125" cy="221194"/>
              <a:chOff x="2841236" y="5773948"/>
              <a:chExt cx="2415125" cy="221194"/>
            </a:xfrm>
          </p:grpSpPr>
          <p:sp>
            <p:nvSpPr>
              <p:cNvPr id="10863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37" name="Group 191"/>
              <p:cNvGrpSpPr>
                <a:grpSpLocks/>
              </p:cNvGrpSpPr>
              <p:nvPr/>
            </p:nvGrpSpPr>
            <p:grpSpPr bwMode="auto">
              <a:xfrm>
                <a:off x="2841236" y="5779698"/>
                <a:ext cx="1280160" cy="215444"/>
                <a:chOff x="2841236" y="5779698"/>
                <a:chExt cx="1280160" cy="215444"/>
              </a:xfrm>
            </p:grpSpPr>
            <p:pic>
              <p:nvPicPr>
                <p:cNvPr id="10863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3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67" name="Group 230"/>
          <p:cNvGrpSpPr>
            <a:grpSpLocks/>
          </p:cNvGrpSpPr>
          <p:nvPr/>
        </p:nvGrpSpPr>
        <p:grpSpPr bwMode="auto">
          <a:xfrm>
            <a:off x="2206625" y="3570315"/>
            <a:ext cx="5494338" cy="223837"/>
            <a:chOff x="-238683" y="5771072"/>
            <a:chExt cx="5495044" cy="224183"/>
          </a:xfrm>
        </p:grpSpPr>
        <p:grpSp>
          <p:nvGrpSpPr>
            <p:cNvPr id="108624" name="Group 195"/>
            <p:cNvGrpSpPr>
              <a:grpSpLocks/>
            </p:cNvGrpSpPr>
            <p:nvPr/>
          </p:nvGrpSpPr>
          <p:grpSpPr bwMode="auto">
            <a:xfrm>
              <a:off x="-238683" y="5771072"/>
              <a:ext cx="2867710" cy="221195"/>
              <a:chOff x="-238683" y="5788324"/>
              <a:chExt cx="2867710" cy="221195"/>
            </a:xfrm>
          </p:grpSpPr>
          <p:grpSp>
            <p:nvGrpSpPr>
              <p:cNvPr id="108630" name="Group 194"/>
              <p:cNvGrpSpPr>
                <a:grpSpLocks/>
              </p:cNvGrpSpPr>
              <p:nvPr/>
            </p:nvGrpSpPr>
            <p:grpSpPr bwMode="auto">
              <a:xfrm>
                <a:off x="-238683" y="5788324"/>
                <a:ext cx="2867710" cy="215444"/>
                <a:chOff x="-238683" y="5788324"/>
                <a:chExt cx="2867710" cy="215444"/>
              </a:xfrm>
            </p:grpSpPr>
            <p:pic>
              <p:nvPicPr>
                <p:cNvPr id="10863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33" name="TextBox 240"/>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0863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Dnumber</a:t>
                </a:r>
                <a:endParaRPr lang="en-US" sz="800" b="1" dirty="0">
                  <a:latin typeface="Comic Sans MS" pitchFamily="66" charset="0"/>
                </a:endParaRPr>
              </a:p>
            </p:txBody>
          </p:sp>
        </p:grpSp>
        <p:grpSp>
          <p:nvGrpSpPr>
            <p:cNvPr id="108625" name="Group 192"/>
            <p:cNvGrpSpPr>
              <a:grpSpLocks/>
            </p:cNvGrpSpPr>
            <p:nvPr/>
          </p:nvGrpSpPr>
          <p:grpSpPr bwMode="auto">
            <a:xfrm>
              <a:off x="2841236" y="5773948"/>
              <a:ext cx="2415125" cy="221307"/>
              <a:chOff x="2841236" y="5773948"/>
              <a:chExt cx="2415125" cy="221307"/>
            </a:xfrm>
          </p:grpSpPr>
          <p:sp>
            <p:nvSpPr>
              <p:cNvPr id="10862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627" name="Group 191"/>
              <p:cNvGrpSpPr>
                <a:grpSpLocks/>
              </p:cNvGrpSpPr>
              <p:nvPr/>
            </p:nvGrpSpPr>
            <p:grpSpPr bwMode="auto">
              <a:xfrm>
                <a:off x="2841236" y="5779588"/>
                <a:ext cx="1280160" cy="215667"/>
                <a:chOff x="2841236" y="5779588"/>
                <a:chExt cx="1280160" cy="215667"/>
              </a:xfrm>
            </p:grpSpPr>
            <p:pic>
              <p:nvPicPr>
                <p:cNvPr id="10862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2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08569" name="Group 219"/>
          <p:cNvGrpSpPr>
            <a:grpSpLocks/>
          </p:cNvGrpSpPr>
          <p:nvPr/>
        </p:nvGrpSpPr>
        <p:grpSpPr bwMode="auto">
          <a:xfrm>
            <a:off x="1919288" y="4237038"/>
            <a:ext cx="5783262" cy="223837"/>
            <a:chOff x="-526223" y="5771072"/>
            <a:chExt cx="5782584" cy="224070"/>
          </a:xfrm>
        </p:grpSpPr>
        <p:grpSp>
          <p:nvGrpSpPr>
            <p:cNvPr id="108604" name="Group 195"/>
            <p:cNvGrpSpPr>
              <a:grpSpLocks/>
            </p:cNvGrpSpPr>
            <p:nvPr/>
          </p:nvGrpSpPr>
          <p:grpSpPr bwMode="auto">
            <a:xfrm>
              <a:off x="-526223" y="5771072"/>
              <a:ext cx="3155250" cy="221195"/>
              <a:chOff x="-526223" y="5788324"/>
              <a:chExt cx="3155250" cy="221195"/>
            </a:xfrm>
          </p:grpSpPr>
          <p:grpSp>
            <p:nvGrpSpPr>
              <p:cNvPr id="108610" name="Group 194"/>
              <p:cNvGrpSpPr>
                <a:grpSpLocks/>
              </p:cNvGrpSpPr>
              <p:nvPr/>
            </p:nvGrpSpPr>
            <p:grpSpPr bwMode="auto">
              <a:xfrm>
                <a:off x="-526223" y="5788324"/>
                <a:ext cx="3155250" cy="215444"/>
                <a:chOff x="-526223" y="5788324"/>
                <a:chExt cx="3155250" cy="215444"/>
              </a:xfrm>
            </p:grpSpPr>
            <p:pic>
              <p:nvPicPr>
                <p:cNvPr id="10861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13"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08611"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8605" name="Group 192"/>
            <p:cNvGrpSpPr>
              <a:grpSpLocks/>
            </p:cNvGrpSpPr>
            <p:nvPr/>
          </p:nvGrpSpPr>
          <p:grpSpPr bwMode="auto">
            <a:xfrm>
              <a:off x="2841236" y="5773948"/>
              <a:ext cx="2415125" cy="221194"/>
              <a:chOff x="2841236" y="5773948"/>
              <a:chExt cx="2415125" cy="221194"/>
            </a:xfrm>
          </p:grpSpPr>
          <p:sp>
            <p:nvSpPr>
              <p:cNvPr id="108606"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8607" name="Group 191"/>
              <p:cNvGrpSpPr>
                <a:grpSpLocks/>
              </p:cNvGrpSpPr>
              <p:nvPr/>
            </p:nvGrpSpPr>
            <p:grpSpPr bwMode="auto">
              <a:xfrm>
                <a:off x="2841236" y="5779698"/>
                <a:ext cx="1280160" cy="215444"/>
                <a:chOff x="2841236" y="5779698"/>
                <a:chExt cx="1280160" cy="215444"/>
              </a:xfrm>
            </p:grpSpPr>
            <p:pic>
              <p:nvPicPr>
                <p:cNvPr id="10860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9"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8570" name="Group 219"/>
          <p:cNvGrpSpPr>
            <a:grpSpLocks/>
          </p:cNvGrpSpPr>
          <p:nvPr/>
        </p:nvGrpSpPr>
        <p:grpSpPr bwMode="auto">
          <a:xfrm>
            <a:off x="1919288" y="4016375"/>
            <a:ext cx="5783262" cy="223838"/>
            <a:chOff x="-526223" y="5771072"/>
            <a:chExt cx="5782584" cy="224070"/>
          </a:xfrm>
        </p:grpSpPr>
        <p:grpSp>
          <p:nvGrpSpPr>
            <p:cNvPr id="108594" name="Group 195"/>
            <p:cNvGrpSpPr>
              <a:grpSpLocks/>
            </p:cNvGrpSpPr>
            <p:nvPr/>
          </p:nvGrpSpPr>
          <p:grpSpPr bwMode="auto">
            <a:xfrm>
              <a:off x="-526223" y="5771072"/>
              <a:ext cx="3155250" cy="221195"/>
              <a:chOff x="-526223" y="5788324"/>
              <a:chExt cx="3155250" cy="221195"/>
            </a:xfrm>
          </p:grpSpPr>
          <p:grpSp>
            <p:nvGrpSpPr>
              <p:cNvPr id="108600" name="Group 194"/>
              <p:cNvGrpSpPr>
                <a:grpSpLocks/>
              </p:cNvGrpSpPr>
              <p:nvPr/>
            </p:nvGrpSpPr>
            <p:grpSpPr bwMode="auto">
              <a:xfrm>
                <a:off x="-526223" y="5788324"/>
                <a:ext cx="3155250" cy="215444"/>
                <a:chOff x="-526223" y="5788324"/>
                <a:chExt cx="3155250" cy="215444"/>
              </a:xfrm>
            </p:grpSpPr>
            <p:pic>
              <p:nvPicPr>
                <p:cNvPr id="10860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603"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0860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08595" name="Group 192"/>
            <p:cNvGrpSpPr>
              <a:grpSpLocks/>
            </p:cNvGrpSpPr>
            <p:nvPr/>
          </p:nvGrpSpPr>
          <p:grpSpPr bwMode="auto">
            <a:xfrm>
              <a:off x="2841236" y="5773948"/>
              <a:ext cx="2415125" cy="221194"/>
              <a:chOff x="2841236" y="5773948"/>
              <a:chExt cx="2415125" cy="221194"/>
            </a:xfrm>
          </p:grpSpPr>
          <p:sp>
            <p:nvSpPr>
              <p:cNvPr id="10859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597" name="Group 191"/>
              <p:cNvGrpSpPr>
                <a:grpSpLocks/>
              </p:cNvGrpSpPr>
              <p:nvPr/>
            </p:nvGrpSpPr>
            <p:grpSpPr bwMode="auto">
              <a:xfrm>
                <a:off x="2841236" y="5779698"/>
                <a:ext cx="1280160" cy="215444"/>
                <a:chOff x="2841236" y="5779698"/>
                <a:chExt cx="1280160" cy="215444"/>
              </a:xfrm>
            </p:grpSpPr>
            <p:pic>
              <p:nvPicPr>
                <p:cNvPr id="10859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9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08572" name="Group 219"/>
          <p:cNvGrpSpPr>
            <a:grpSpLocks/>
          </p:cNvGrpSpPr>
          <p:nvPr/>
        </p:nvGrpSpPr>
        <p:grpSpPr bwMode="auto">
          <a:xfrm>
            <a:off x="1909763" y="3898900"/>
            <a:ext cx="5783262" cy="223838"/>
            <a:chOff x="-526223" y="5771072"/>
            <a:chExt cx="5782584" cy="224070"/>
          </a:xfrm>
        </p:grpSpPr>
        <p:grpSp>
          <p:nvGrpSpPr>
            <p:cNvPr id="108574" name="Group 195"/>
            <p:cNvGrpSpPr>
              <a:grpSpLocks/>
            </p:cNvGrpSpPr>
            <p:nvPr/>
          </p:nvGrpSpPr>
          <p:grpSpPr bwMode="auto">
            <a:xfrm>
              <a:off x="-526223" y="5771072"/>
              <a:ext cx="3155250" cy="221195"/>
              <a:chOff x="-526223" y="5788324"/>
              <a:chExt cx="3155250" cy="221195"/>
            </a:xfrm>
          </p:grpSpPr>
          <p:grpSp>
            <p:nvGrpSpPr>
              <p:cNvPr id="108580" name="Group 194"/>
              <p:cNvGrpSpPr>
                <a:grpSpLocks/>
              </p:cNvGrpSpPr>
              <p:nvPr/>
            </p:nvGrpSpPr>
            <p:grpSpPr bwMode="auto">
              <a:xfrm>
                <a:off x="-526223" y="5788324"/>
                <a:ext cx="3155250" cy="215444"/>
                <a:chOff x="-526223" y="5788324"/>
                <a:chExt cx="3155250" cy="215444"/>
              </a:xfrm>
            </p:grpSpPr>
            <p:pic>
              <p:nvPicPr>
                <p:cNvPr id="1085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83"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Binary Input Chassis</a:t>
                  </a:r>
                </a:p>
              </p:txBody>
            </p:sp>
          </p:grpSp>
          <p:sp>
            <p:nvSpPr>
              <p:cNvPr id="10858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8575" name="Group 192"/>
            <p:cNvGrpSpPr>
              <a:grpSpLocks/>
            </p:cNvGrpSpPr>
            <p:nvPr/>
          </p:nvGrpSpPr>
          <p:grpSpPr bwMode="auto">
            <a:xfrm>
              <a:off x="2841236" y="5773948"/>
              <a:ext cx="2415125" cy="221194"/>
              <a:chOff x="2841236" y="5773948"/>
              <a:chExt cx="2415125" cy="221194"/>
            </a:xfrm>
          </p:grpSpPr>
          <p:sp>
            <p:nvSpPr>
              <p:cNvPr id="10857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8577" name="Group 191"/>
              <p:cNvGrpSpPr>
                <a:grpSpLocks/>
              </p:cNvGrpSpPr>
              <p:nvPr/>
            </p:nvGrpSpPr>
            <p:grpSpPr bwMode="auto">
              <a:xfrm>
                <a:off x="2841236" y="5779698"/>
                <a:ext cx="1280160" cy="215444"/>
                <a:chOff x="2841236" y="5779698"/>
                <a:chExt cx="1280160" cy="215444"/>
              </a:xfrm>
            </p:grpSpPr>
            <p:pic>
              <p:nvPicPr>
                <p:cNvPr id="108578"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857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857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5" action="ppaction://hlinksldjump"/>
              </a:rPr>
              <a:t>&lt;&lt; CER</a:t>
            </a:r>
            <a:endParaRPr lang="en-US" sz="800" b="1" dirty="0">
              <a:latin typeface="Comic Sans MS" pitchFamily="66" charset="0"/>
            </a:endParaRPr>
          </a:p>
        </p:txBody>
      </p:sp>
      <p:grpSp>
        <p:nvGrpSpPr>
          <p:cNvPr id="188" name="Group 187"/>
          <p:cNvGrpSpPr/>
          <p:nvPr/>
        </p:nvGrpSpPr>
        <p:grpSpPr>
          <a:xfrm>
            <a:off x="8757122" y="1712271"/>
            <a:ext cx="386878" cy="2971800"/>
            <a:chOff x="8424863" y="1701800"/>
            <a:chExt cx="386878" cy="2971800"/>
          </a:xfrm>
        </p:grpSpPr>
        <p:pic>
          <p:nvPicPr>
            <p:cNvPr id="189" name="Picture 117">
              <a:hlinkClick r:id="rId26" action="ppaction://hlinksldjump"/>
            </p:cNvPr>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189"/>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8" action="ppaction://hlinksldjump"/>
                </a:rPr>
                <a:t>PSO-017</a:t>
              </a:r>
              <a:endParaRPr lang="en-US" sz="900" dirty="0"/>
            </a:p>
          </p:txBody>
        </p:sp>
      </p:grpSp>
      <p:grpSp>
        <p:nvGrpSpPr>
          <p:cNvPr id="2" name="Group 1"/>
          <p:cNvGrpSpPr/>
          <p:nvPr/>
        </p:nvGrpSpPr>
        <p:grpSpPr>
          <a:xfrm>
            <a:off x="8365993" y="1704975"/>
            <a:ext cx="383463" cy="2971800"/>
            <a:chOff x="8323263" y="1704975"/>
            <a:chExt cx="383463" cy="2971800"/>
          </a:xfrm>
        </p:grpSpPr>
        <p:pic>
          <p:nvPicPr>
            <p:cNvPr id="108556" name="Picture 118">
              <a:hlinkClick r:id="rId26" action="ppaction://hlinksldjump"/>
            </p:cNvPr>
            <p:cNvPicPr>
              <a:picLocks noChangeAspect="1" noChangeArrowheads="1"/>
            </p:cNvPicPr>
            <p:nvPr/>
          </p:nvPicPr>
          <p:blipFill>
            <a:blip r:embed="rId29"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1" name="Rectangle 190"/>
            <p:cNvSpPr/>
            <p:nvPr/>
          </p:nvSpPr>
          <p:spPr>
            <a:xfrm rot="16200000">
              <a:off x="8241695" y="1963382"/>
              <a:ext cx="699230" cy="230832"/>
            </a:xfrm>
            <a:prstGeom prst="rect">
              <a:avLst/>
            </a:prstGeom>
          </p:spPr>
          <p:txBody>
            <a:bodyPr wrap="none">
              <a:spAutoFit/>
            </a:bodyPr>
            <a:lstStyle/>
            <a:p>
              <a:r>
                <a:rPr lang="en-US" sz="900" b="1" dirty="0" smtClean="0">
                  <a:latin typeface="Comic Sans MS" pitchFamily="66" charset="0"/>
                  <a:hlinkClick r:id="rId28" action="ppaction://hlinksldjump"/>
                </a:rPr>
                <a:t>PSY-018</a:t>
              </a:r>
              <a:endParaRPr lang="en-US" sz="900" dirty="0"/>
            </a:p>
          </p:txBody>
        </p:sp>
      </p:grpSp>
      <p:grpSp>
        <p:nvGrpSpPr>
          <p:cNvPr id="3" name="Group 2"/>
          <p:cNvGrpSpPr/>
          <p:nvPr/>
        </p:nvGrpSpPr>
        <p:grpSpPr>
          <a:xfrm>
            <a:off x="7980628" y="1704975"/>
            <a:ext cx="391085" cy="1038225"/>
            <a:chOff x="7980628" y="1704975"/>
            <a:chExt cx="391085" cy="1038225"/>
          </a:xfrm>
        </p:grpSpPr>
        <p:pic>
          <p:nvPicPr>
            <p:cNvPr id="193" name="Picture 119">
              <a:hlinkClick r:id="rId26" action="ppaction://hlinksldjump"/>
            </p:cNvPr>
            <p:cNvPicPr>
              <a:picLocks noChangeAspect="1" noChangeArrowheads="1"/>
            </p:cNvPicPr>
            <p:nvPr/>
          </p:nvPicPr>
          <p:blipFill>
            <a:blip r:embed="rId3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Rectangle 193"/>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28" action="ppaction://hlinksldjump"/>
                </a:rPr>
                <a:t>PSY-019</a:t>
              </a:r>
              <a:endParaRPr lang="en-US" sz="900" dirty="0"/>
            </a:p>
          </p:txBody>
        </p:sp>
      </p:grpSp>
    </p:spTree>
    <p:extLst>
      <p:ext uri="{BB962C8B-B14F-4D97-AF65-F5344CB8AC3E}">
        <p14:creationId xmlns:p14="http://schemas.microsoft.com/office/powerpoint/2010/main" val="2172177626"/>
      </p:ext>
    </p:extLst>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9811" name="Picture 24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0108" y="1297940"/>
            <a:ext cx="2674071" cy="5056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957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57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L1-SEI-C2</a:t>
            </a:r>
          </a:p>
        </p:txBody>
      </p:sp>
      <p:pic>
        <p:nvPicPr>
          <p:cNvPr id="109574"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575" name="TextBox 367"/>
          <p:cNvSpPr txBox="1">
            <a:spLocks noChangeArrowheads="1"/>
          </p:cNvSpPr>
          <p:nvPr/>
        </p:nvSpPr>
        <p:spPr bwMode="auto">
          <a:xfrm>
            <a:off x="7500938" y="5889625"/>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11A</a:t>
            </a:r>
          </a:p>
          <a:p>
            <a:pPr eaLnBrk="1" hangingPunct="1"/>
            <a:r>
              <a:rPr lang="en-US" sz="800">
                <a:latin typeface="Comic Sans MS" pitchFamily="66" charset="0"/>
              </a:rPr>
              <a:t>-18VDC	11A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0957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BE40B8-6E1A-4A7B-AFAF-1FDC03F054E0}" type="slidenum">
              <a:rPr lang="en-US" smtClean="0">
                <a:solidFill>
                  <a:srgbClr val="898989"/>
                </a:solidFill>
                <a:latin typeface="Calibri" pitchFamily="34" charset="0"/>
              </a:rPr>
              <a:pPr eaLnBrk="1" hangingPunct="1"/>
              <a:t>216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09578" name="Group 359"/>
          <p:cNvGrpSpPr>
            <a:grpSpLocks/>
          </p:cNvGrpSpPr>
          <p:nvPr/>
        </p:nvGrpSpPr>
        <p:grpSpPr bwMode="auto">
          <a:xfrm>
            <a:off x="2235200" y="5402263"/>
            <a:ext cx="5478463" cy="455612"/>
            <a:chOff x="-17251" y="6097725"/>
            <a:chExt cx="5477780" cy="455953"/>
          </a:xfrm>
        </p:grpSpPr>
        <p:grpSp>
          <p:nvGrpSpPr>
            <p:cNvPr id="109803" name="Group 220"/>
            <p:cNvGrpSpPr>
              <a:grpSpLocks/>
            </p:cNvGrpSpPr>
            <p:nvPr/>
          </p:nvGrpSpPr>
          <p:grpSpPr bwMode="auto">
            <a:xfrm>
              <a:off x="-17251" y="6101482"/>
              <a:ext cx="2841810" cy="452196"/>
              <a:chOff x="-17251" y="6110108"/>
              <a:chExt cx="2841810" cy="452196"/>
            </a:xfrm>
          </p:grpSpPr>
          <p:pic>
            <p:nvPicPr>
              <p:cNvPr id="109808"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9809"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I/O Extension Chassis</a:t>
                </a:r>
                <a:endParaRPr lang="en-US" sz="800" b="1" dirty="0">
                  <a:latin typeface="Comic Sans MS" pitchFamily="66" charset="0"/>
                </a:endParaRPr>
              </a:p>
            </p:txBody>
          </p:sp>
          <p:sp>
            <p:nvSpPr>
              <p:cNvPr id="10981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8"/>
                  </a:rPr>
                  <a:t>D1001715</a:t>
                </a:r>
                <a:endParaRPr lang="en-US" sz="800" b="1">
                  <a:solidFill>
                    <a:schemeClr val="bg1"/>
                  </a:solidFill>
                  <a:latin typeface="Comic Sans MS" pitchFamily="66" charset="0"/>
                </a:endParaRPr>
              </a:p>
            </p:txBody>
          </p:sp>
        </p:grpSp>
        <p:grpSp>
          <p:nvGrpSpPr>
            <p:cNvPr id="109804" name="Group 221"/>
            <p:cNvGrpSpPr>
              <a:grpSpLocks/>
            </p:cNvGrpSpPr>
            <p:nvPr/>
          </p:nvGrpSpPr>
          <p:grpSpPr bwMode="auto">
            <a:xfrm>
              <a:off x="3042258" y="6097725"/>
              <a:ext cx="2418271" cy="452196"/>
              <a:chOff x="3042258" y="6097725"/>
              <a:chExt cx="2418271" cy="452196"/>
            </a:xfrm>
          </p:grpSpPr>
          <p:pic>
            <p:nvPicPr>
              <p:cNvPr id="109805"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0980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0980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9"/>
                  </a:rPr>
                  <a:t>S1001145</a:t>
                </a:r>
                <a:endParaRPr lang="en-US" sz="800" b="1" dirty="0">
                  <a:solidFill>
                    <a:schemeClr val="bg1"/>
                  </a:solidFill>
                  <a:latin typeface="Comic Sans MS" pitchFamily="66" charset="0"/>
                </a:endParaRPr>
              </a:p>
            </p:txBody>
          </p:sp>
        </p:grpSp>
      </p:grpSp>
      <p:grpSp>
        <p:nvGrpSpPr>
          <p:cNvPr id="109581" name="Group 230"/>
          <p:cNvGrpSpPr>
            <a:grpSpLocks/>
          </p:cNvGrpSpPr>
          <p:nvPr/>
        </p:nvGrpSpPr>
        <p:grpSpPr bwMode="auto">
          <a:xfrm>
            <a:off x="1800225" y="3786188"/>
            <a:ext cx="6669088" cy="223837"/>
            <a:chOff x="-637082" y="5770953"/>
            <a:chExt cx="6667588" cy="224189"/>
          </a:xfrm>
        </p:grpSpPr>
        <p:grpSp>
          <p:nvGrpSpPr>
            <p:cNvPr id="109793" name="Group 195"/>
            <p:cNvGrpSpPr>
              <a:grpSpLocks/>
            </p:cNvGrpSpPr>
            <p:nvPr/>
          </p:nvGrpSpPr>
          <p:grpSpPr bwMode="auto">
            <a:xfrm>
              <a:off x="-637082" y="5770953"/>
              <a:ext cx="3266109" cy="221314"/>
              <a:chOff x="-637082" y="5788205"/>
              <a:chExt cx="3266109" cy="221314"/>
            </a:xfrm>
          </p:grpSpPr>
          <p:grpSp>
            <p:nvGrpSpPr>
              <p:cNvPr id="109799" name="Group 194"/>
              <p:cNvGrpSpPr>
                <a:grpSpLocks/>
              </p:cNvGrpSpPr>
              <p:nvPr/>
            </p:nvGrpSpPr>
            <p:grpSpPr bwMode="auto">
              <a:xfrm>
                <a:off x="-637082" y="5788205"/>
                <a:ext cx="3266109" cy="215668"/>
                <a:chOff x="-637082" y="5788205"/>
                <a:chExt cx="3266109" cy="215668"/>
              </a:xfrm>
            </p:grpSpPr>
            <p:pic>
              <p:nvPicPr>
                <p:cNvPr id="10980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80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HAM2 HEPI 8-Channel Valve Driver</a:t>
                  </a:r>
                  <a:endParaRPr lang="en-US" sz="800" b="1" dirty="0">
                    <a:latin typeface="Comic Sans MS" pitchFamily="66" charset="0"/>
                  </a:endParaRPr>
                </a:p>
              </p:txBody>
            </p:sp>
          </p:grpSp>
          <p:sp>
            <p:nvSpPr>
              <p:cNvPr id="10980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rPr>
                  <a:t>D020373</a:t>
                </a:r>
                <a:endParaRPr lang="en-US" sz="800" b="1" dirty="0">
                  <a:latin typeface="Comic Sans MS" pitchFamily="66" charset="0"/>
                </a:endParaRPr>
              </a:p>
            </p:txBody>
          </p:sp>
        </p:grpSp>
        <p:grpSp>
          <p:nvGrpSpPr>
            <p:cNvPr id="109794" name="Group 192"/>
            <p:cNvGrpSpPr>
              <a:grpSpLocks/>
            </p:cNvGrpSpPr>
            <p:nvPr/>
          </p:nvGrpSpPr>
          <p:grpSpPr bwMode="auto">
            <a:xfrm>
              <a:off x="2841236" y="5773772"/>
              <a:ext cx="3189270" cy="221370"/>
              <a:chOff x="2841236" y="5773772"/>
              <a:chExt cx="3189270" cy="221370"/>
            </a:xfrm>
          </p:grpSpPr>
          <p:sp>
            <p:nvSpPr>
              <p:cNvPr id="109795" name="TextBox 345"/>
              <p:cNvSpPr txBox="1">
                <a:spLocks noChangeArrowheads="1"/>
              </p:cNvSpPr>
              <p:nvPr/>
            </p:nvSpPr>
            <p:spPr bwMode="auto">
              <a:xfrm>
                <a:off x="4109048" y="5773772"/>
                <a:ext cx="192145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t>
                </a:r>
              </a:p>
            </p:txBody>
          </p:sp>
          <p:grpSp>
            <p:nvGrpSpPr>
              <p:cNvPr id="109796" name="Group 191"/>
              <p:cNvGrpSpPr>
                <a:grpSpLocks/>
              </p:cNvGrpSpPr>
              <p:nvPr/>
            </p:nvGrpSpPr>
            <p:grpSpPr bwMode="auto">
              <a:xfrm>
                <a:off x="2841236" y="5779698"/>
                <a:ext cx="1280160" cy="215444"/>
                <a:chOff x="2841236" y="5779698"/>
                <a:chExt cx="1280160" cy="215444"/>
              </a:xfrm>
            </p:grpSpPr>
            <p:pic>
              <p:nvPicPr>
                <p:cNvPr id="10979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9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S1000843</a:t>
                  </a:r>
                  <a:endParaRPr lang="en-US" sz="800" b="1" dirty="0">
                    <a:latin typeface="Comic Sans MS" pitchFamily="66" charset="0"/>
                  </a:endParaRPr>
                </a:p>
              </p:txBody>
            </p:sp>
          </p:grpSp>
        </p:grpSp>
      </p:grpSp>
      <p:grpSp>
        <p:nvGrpSpPr>
          <p:cNvPr id="109582" name="Group 230"/>
          <p:cNvGrpSpPr>
            <a:grpSpLocks/>
          </p:cNvGrpSpPr>
          <p:nvPr/>
        </p:nvGrpSpPr>
        <p:grpSpPr bwMode="auto">
          <a:xfrm>
            <a:off x="1804988" y="4460875"/>
            <a:ext cx="6672262" cy="223838"/>
            <a:chOff x="-637082" y="5770953"/>
            <a:chExt cx="6671371" cy="224189"/>
          </a:xfrm>
        </p:grpSpPr>
        <p:grpSp>
          <p:nvGrpSpPr>
            <p:cNvPr id="109783" name="Group 195"/>
            <p:cNvGrpSpPr>
              <a:grpSpLocks/>
            </p:cNvGrpSpPr>
            <p:nvPr/>
          </p:nvGrpSpPr>
          <p:grpSpPr bwMode="auto">
            <a:xfrm>
              <a:off x="-637082" y="5770953"/>
              <a:ext cx="3266109" cy="221314"/>
              <a:chOff x="-637082" y="5788205"/>
              <a:chExt cx="3266109" cy="221314"/>
            </a:xfrm>
          </p:grpSpPr>
          <p:grpSp>
            <p:nvGrpSpPr>
              <p:cNvPr id="109789" name="Group 194"/>
              <p:cNvGrpSpPr>
                <a:grpSpLocks/>
              </p:cNvGrpSpPr>
              <p:nvPr/>
            </p:nvGrpSpPr>
            <p:grpSpPr bwMode="auto">
              <a:xfrm>
                <a:off x="-637082" y="5788205"/>
                <a:ext cx="3266109" cy="215668"/>
                <a:chOff x="-637082" y="5788205"/>
                <a:chExt cx="3266109" cy="215668"/>
              </a:xfrm>
            </p:grpSpPr>
            <p:pic>
              <p:nvPicPr>
                <p:cNvPr id="10979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9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HAM3 HEPI 8-Channel Valve Driver</a:t>
                  </a:r>
                  <a:endParaRPr lang="en-US" sz="800" b="1" dirty="0">
                    <a:latin typeface="Comic Sans MS" pitchFamily="66" charset="0"/>
                  </a:endParaRPr>
                </a:p>
              </p:txBody>
            </p:sp>
          </p:grpSp>
          <p:sp>
            <p:nvSpPr>
              <p:cNvPr id="10979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D020373</a:t>
                </a:r>
                <a:endParaRPr lang="en-US" sz="800" b="1" dirty="0">
                  <a:latin typeface="Comic Sans MS" pitchFamily="66" charset="0"/>
                </a:endParaRPr>
              </a:p>
            </p:txBody>
          </p:sp>
        </p:grpSp>
        <p:grpSp>
          <p:nvGrpSpPr>
            <p:cNvPr id="109784" name="Group 192"/>
            <p:cNvGrpSpPr>
              <a:grpSpLocks/>
            </p:cNvGrpSpPr>
            <p:nvPr/>
          </p:nvGrpSpPr>
          <p:grpSpPr bwMode="auto">
            <a:xfrm>
              <a:off x="2841236" y="5773772"/>
              <a:ext cx="3193053" cy="221370"/>
              <a:chOff x="2841236" y="5773772"/>
              <a:chExt cx="3193053" cy="221370"/>
            </a:xfrm>
          </p:grpSpPr>
          <p:sp>
            <p:nvSpPr>
              <p:cNvPr id="109785" name="TextBox 345"/>
              <p:cNvSpPr txBox="1">
                <a:spLocks noChangeArrowheads="1"/>
              </p:cNvSpPr>
              <p:nvPr/>
            </p:nvSpPr>
            <p:spPr bwMode="auto">
              <a:xfrm>
                <a:off x="4109048" y="5773772"/>
                <a:ext cx="1925241"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09786" name="Group 191"/>
              <p:cNvGrpSpPr>
                <a:grpSpLocks/>
              </p:cNvGrpSpPr>
              <p:nvPr/>
            </p:nvGrpSpPr>
            <p:grpSpPr bwMode="auto">
              <a:xfrm>
                <a:off x="2841236" y="5779698"/>
                <a:ext cx="1280160" cy="215444"/>
                <a:chOff x="2841236" y="5779698"/>
                <a:chExt cx="1280160" cy="215444"/>
              </a:xfrm>
            </p:grpSpPr>
            <p:pic>
              <p:nvPicPr>
                <p:cNvPr id="10978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8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S1000844</a:t>
                  </a:r>
                  <a:endParaRPr lang="en-US" sz="800" b="1" dirty="0">
                    <a:latin typeface="Comic Sans MS" pitchFamily="66" charset="0"/>
                  </a:endParaRPr>
                </a:p>
              </p:txBody>
            </p:sp>
          </p:grpSp>
        </p:grpSp>
      </p:grpSp>
      <p:sp>
        <p:nvSpPr>
          <p:cNvPr id="10958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HAM2 ISI and HEPI and HAM3 ISI and HEPI Rack Layout </a:t>
            </a:r>
            <a:r>
              <a:rPr lang="en-US" sz="800" b="1" dirty="0" smtClean="0">
                <a:latin typeface="Comic Sans MS" pitchFamily="66" charset="0"/>
              </a:rPr>
              <a:t>(</a:t>
            </a:r>
            <a:r>
              <a:rPr lang="en-US" sz="800" b="1" dirty="0" smtClean="0">
                <a:latin typeface="Comic Sans MS" pitchFamily="66" charset="0"/>
                <a:hlinkClick r:id="rId16"/>
              </a:rPr>
              <a:t>LIGO-D1101576</a:t>
            </a:r>
            <a:r>
              <a:rPr lang="en-US" sz="800" b="1" dirty="0" smtClean="0">
                <a:latin typeface="Comic Sans MS" pitchFamily="66" charset="0"/>
              </a:rPr>
              <a:t>)</a:t>
            </a:r>
            <a:endParaRPr lang="en-US" sz="800" b="1" dirty="0">
              <a:latin typeface="Comic Sans MS" pitchFamily="66" charset="0"/>
            </a:endParaRPr>
          </a:p>
        </p:txBody>
      </p:sp>
      <p:grpSp>
        <p:nvGrpSpPr>
          <p:cNvPr id="109584" name="Group 230"/>
          <p:cNvGrpSpPr>
            <a:grpSpLocks/>
          </p:cNvGrpSpPr>
          <p:nvPr/>
        </p:nvGrpSpPr>
        <p:grpSpPr bwMode="auto">
          <a:xfrm>
            <a:off x="1811338" y="1122363"/>
            <a:ext cx="6553200" cy="223837"/>
            <a:chOff x="-637082" y="5770953"/>
            <a:chExt cx="6553179" cy="224189"/>
          </a:xfrm>
        </p:grpSpPr>
        <p:grpSp>
          <p:nvGrpSpPr>
            <p:cNvPr id="109773" name="Group 195"/>
            <p:cNvGrpSpPr>
              <a:grpSpLocks/>
            </p:cNvGrpSpPr>
            <p:nvPr/>
          </p:nvGrpSpPr>
          <p:grpSpPr bwMode="auto">
            <a:xfrm>
              <a:off x="-637082" y="5770953"/>
              <a:ext cx="3266109" cy="221314"/>
              <a:chOff x="-637082" y="5788205"/>
              <a:chExt cx="3266109" cy="221314"/>
            </a:xfrm>
          </p:grpSpPr>
          <p:grpSp>
            <p:nvGrpSpPr>
              <p:cNvPr id="109779" name="Group 194"/>
              <p:cNvGrpSpPr>
                <a:grpSpLocks/>
              </p:cNvGrpSpPr>
              <p:nvPr/>
            </p:nvGrpSpPr>
            <p:grpSpPr bwMode="auto">
              <a:xfrm>
                <a:off x="-637082" y="5788205"/>
                <a:ext cx="3266109" cy="215668"/>
                <a:chOff x="-637082" y="5788205"/>
                <a:chExt cx="3266109" cy="215668"/>
              </a:xfrm>
            </p:grpSpPr>
            <p:pic>
              <p:nvPicPr>
                <p:cNvPr id="10978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8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ISI Interface Chassis</a:t>
                  </a:r>
                </a:p>
              </p:txBody>
            </p:sp>
          </p:grpSp>
          <p:sp>
            <p:nvSpPr>
              <p:cNvPr id="10978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74" name="Group 192"/>
            <p:cNvGrpSpPr>
              <a:grpSpLocks/>
            </p:cNvGrpSpPr>
            <p:nvPr/>
          </p:nvGrpSpPr>
          <p:grpSpPr bwMode="auto">
            <a:xfrm>
              <a:off x="2841236" y="5773779"/>
              <a:ext cx="3074861" cy="221363"/>
              <a:chOff x="2841236" y="5773779"/>
              <a:chExt cx="3074861" cy="221363"/>
            </a:xfrm>
          </p:grpSpPr>
          <p:sp>
            <p:nvSpPr>
              <p:cNvPr id="10977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76" name="Group 191"/>
              <p:cNvGrpSpPr>
                <a:grpSpLocks/>
              </p:cNvGrpSpPr>
              <p:nvPr/>
            </p:nvGrpSpPr>
            <p:grpSpPr bwMode="auto">
              <a:xfrm>
                <a:off x="2841236" y="5779698"/>
                <a:ext cx="1280160" cy="215444"/>
                <a:chOff x="2841236" y="5779698"/>
                <a:chExt cx="1280160" cy="215444"/>
              </a:xfrm>
            </p:grpSpPr>
            <p:pic>
              <p:nvPicPr>
                <p:cNvPr id="10977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5" name="Group 230"/>
          <p:cNvGrpSpPr>
            <a:grpSpLocks/>
          </p:cNvGrpSpPr>
          <p:nvPr/>
        </p:nvGrpSpPr>
        <p:grpSpPr bwMode="auto">
          <a:xfrm>
            <a:off x="1811338" y="1233488"/>
            <a:ext cx="6553200" cy="223837"/>
            <a:chOff x="-637082" y="5770953"/>
            <a:chExt cx="6553179" cy="224189"/>
          </a:xfrm>
        </p:grpSpPr>
        <p:grpSp>
          <p:nvGrpSpPr>
            <p:cNvPr id="109763" name="Group 195"/>
            <p:cNvGrpSpPr>
              <a:grpSpLocks/>
            </p:cNvGrpSpPr>
            <p:nvPr/>
          </p:nvGrpSpPr>
          <p:grpSpPr bwMode="auto">
            <a:xfrm>
              <a:off x="-637082" y="5770953"/>
              <a:ext cx="3266109" cy="221314"/>
              <a:chOff x="-637082" y="5788205"/>
              <a:chExt cx="3266109" cy="221314"/>
            </a:xfrm>
          </p:grpSpPr>
          <p:grpSp>
            <p:nvGrpSpPr>
              <p:cNvPr id="109769" name="Group 194"/>
              <p:cNvGrpSpPr>
                <a:grpSpLocks/>
              </p:cNvGrpSpPr>
              <p:nvPr/>
            </p:nvGrpSpPr>
            <p:grpSpPr bwMode="auto">
              <a:xfrm>
                <a:off x="-637082" y="5788205"/>
                <a:ext cx="3266109" cy="215668"/>
                <a:chOff x="-637082" y="5788205"/>
                <a:chExt cx="3266109" cy="215668"/>
              </a:xfrm>
            </p:grpSpPr>
            <p:pic>
              <p:nvPicPr>
                <p:cNvPr id="10977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HAM2 ISI Interface Chassis</a:t>
                  </a:r>
                </a:p>
              </p:txBody>
            </p:sp>
          </p:grpSp>
          <p:sp>
            <p:nvSpPr>
              <p:cNvPr id="1097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64" name="Group 192"/>
            <p:cNvGrpSpPr>
              <a:grpSpLocks/>
            </p:cNvGrpSpPr>
            <p:nvPr/>
          </p:nvGrpSpPr>
          <p:grpSpPr bwMode="auto">
            <a:xfrm>
              <a:off x="2841236" y="5773779"/>
              <a:ext cx="3074861" cy="221363"/>
              <a:chOff x="2841236" y="5773779"/>
              <a:chExt cx="3074861" cy="221363"/>
            </a:xfrm>
          </p:grpSpPr>
          <p:sp>
            <p:nvSpPr>
              <p:cNvPr id="10976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66" name="Group 191"/>
              <p:cNvGrpSpPr>
                <a:grpSpLocks/>
              </p:cNvGrpSpPr>
              <p:nvPr/>
            </p:nvGrpSpPr>
            <p:grpSpPr bwMode="auto">
              <a:xfrm>
                <a:off x="2841236" y="5779698"/>
                <a:ext cx="1280160" cy="215444"/>
                <a:chOff x="2841236" y="5779698"/>
                <a:chExt cx="1280160" cy="215444"/>
              </a:xfrm>
            </p:grpSpPr>
            <p:pic>
              <p:nvPicPr>
                <p:cNvPr id="10976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6" name="Group 230"/>
          <p:cNvGrpSpPr>
            <a:grpSpLocks/>
          </p:cNvGrpSpPr>
          <p:nvPr/>
        </p:nvGrpSpPr>
        <p:grpSpPr bwMode="auto">
          <a:xfrm>
            <a:off x="1811338" y="2343150"/>
            <a:ext cx="6553200" cy="223838"/>
            <a:chOff x="-637082" y="5770953"/>
            <a:chExt cx="6553179" cy="224189"/>
          </a:xfrm>
        </p:grpSpPr>
        <p:grpSp>
          <p:nvGrpSpPr>
            <p:cNvPr id="109753" name="Group 195"/>
            <p:cNvGrpSpPr>
              <a:grpSpLocks/>
            </p:cNvGrpSpPr>
            <p:nvPr/>
          </p:nvGrpSpPr>
          <p:grpSpPr bwMode="auto">
            <a:xfrm>
              <a:off x="-637082" y="5770953"/>
              <a:ext cx="3266109" cy="221314"/>
              <a:chOff x="-637082" y="5788205"/>
              <a:chExt cx="3266109" cy="221314"/>
            </a:xfrm>
          </p:grpSpPr>
          <p:grpSp>
            <p:nvGrpSpPr>
              <p:cNvPr id="109759" name="Group 194"/>
              <p:cNvGrpSpPr>
                <a:grpSpLocks/>
              </p:cNvGrpSpPr>
              <p:nvPr/>
            </p:nvGrpSpPr>
            <p:grpSpPr bwMode="auto">
              <a:xfrm>
                <a:off x="-637082" y="5788205"/>
                <a:ext cx="3266109" cy="215668"/>
                <a:chOff x="-637082" y="5788205"/>
                <a:chExt cx="3266109" cy="215668"/>
              </a:xfrm>
            </p:grpSpPr>
            <p:pic>
              <p:nvPicPr>
                <p:cNvPr id="10976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6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HAM3 ISI Interface Chassis</a:t>
                  </a:r>
                </a:p>
              </p:txBody>
            </p:sp>
          </p:grpSp>
          <p:sp>
            <p:nvSpPr>
              <p:cNvPr id="1097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54" name="Group 192"/>
            <p:cNvGrpSpPr>
              <a:grpSpLocks/>
            </p:cNvGrpSpPr>
            <p:nvPr/>
          </p:nvGrpSpPr>
          <p:grpSpPr bwMode="auto">
            <a:xfrm>
              <a:off x="2841236" y="5773779"/>
              <a:ext cx="3074861" cy="221363"/>
              <a:chOff x="2841236" y="5773779"/>
              <a:chExt cx="3074861" cy="221363"/>
            </a:xfrm>
          </p:grpSpPr>
          <p:sp>
            <p:nvSpPr>
              <p:cNvPr id="10975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56" name="Group 191"/>
              <p:cNvGrpSpPr>
                <a:grpSpLocks/>
              </p:cNvGrpSpPr>
              <p:nvPr/>
            </p:nvGrpSpPr>
            <p:grpSpPr bwMode="auto">
              <a:xfrm>
                <a:off x="2841236" y="5779698"/>
                <a:ext cx="1280160" cy="215444"/>
                <a:chOff x="2841236" y="5779698"/>
                <a:chExt cx="1280160" cy="215444"/>
              </a:xfrm>
            </p:grpSpPr>
            <p:pic>
              <p:nvPicPr>
                <p:cNvPr id="10975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7" name="Group 230"/>
          <p:cNvGrpSpPr>
            <a:grpSpLocks/>
          </p:cNvGrpSpPr>
          <p:nvPr/>
        </p:nvGrpSpPr>
        <p:grpSpPr bwMode="auto">
          <a:xfrm>
            <a:off x="1811338" y="2454275"/>
            <a:ext cx="6553200" cy="223838"/>
            <a:chOff x="-637082" y="5770953"/>
            <a:chExt cx="6553179" cy="224189"/>
          </a:xfrm>
        </p:grpSpPr>
        <p:grpSp>
          <p:nvGrpSpPr>
            <p:cNvPr id="109743" name="Group 195"/>
            <p:cNvGrpSpPr>
              <a:grpSpLocks/>
            </p:cNvGrpSpPr>
            <p:nvPr/>
          </p:nvGrpSpPr>
          <p:grpSpPr bwMode="auto">
            <a:xfrm>
              <a:off x="-637082" y="5770953"/>
              <a:ext cx="3266109" cy="221314"/>
              <a:chOff x="-637082" y="5788205"/>
              <a:chExt cx="3266109" cy="221314"/>
            </a:xfrm>
          </p:grpSpPr>
          <p:grpSp>
            <p:nvGrpSpPr>
              <p:cNvPr id="109749" name="Group 194"/>
              <p:cNvGrpSpPr>
                <a:grpSpLocks/>
              </p:cNvGrpSpPr>
              <p:nvPr/>
            </p:nvGrpSpPr>
            <p:grpSpPr bwMode="auto">
              <a:xfrm>
                <a:off x="-637082" y="5788205"/>
                <a:ext cx="3266109" cy="215668"/>
                <a:chOff x="-637082" y="5788205"/>
                <a:chExt cx="3266109" cy="215668"/>
              </a:xfrm>
            </p:grpSpPr>
            <p:pic>
              <p:nvPicPr>
                <p:cNvPr id="10975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5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HAM3 ISI Interface Chassis</a:t>
                  </a:r>
                </a:p>
              </p:txBody>
            </p:sp>
          </p:grpSp>
          <p:sp>
            <p:nvSpPr>
              <p:cNvPr id="1097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09744" name="Group 192"/>
            <p:cNvGrpSpPr>
              <a:grpSpLocks/>
            </p:cNvGrpSpPr>
            <p:nvPr/>
          </p:nvGrpSpPr>
          <p:grpSpPr bwMode="auto">
            <a:xfrm>
              <a:off x="2841236" y="5773779"/>
              <a:ext cx="3074861" cy="221363"/>
              <a:chOff x="2841236" y="5773779"/>
              <a:chExt cx="3074861" cy="221363"/>
            </a:xfrm>
          </p:grpSpPr>
          <p:sp>
            <p:nvSpPr>
              <p:cNvPr id="109745"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09746" name="Group 191"/>
              <p:cNvGrpSpPr>
                <a:grpSpLocks/>
              </p:cNvGrpSpPr>
              <p:nvPr/>
            </p:nvGrpSpPr>
            <p:grpSpPr bwMode="auto">
              <a:xfrm>
                <a:off x="2841236" y="5779698"/>
                <a:ext cx="1280160" cy="215444"/>
                <a:chOff x="2841236" y="5779698"/>
                <a:chExt cx="1280160" cy="215444"/>
              </a:xfrm>
            </p:grpSpPr>
            <p:pic>
              <p:nvPicPr>
                <p:cNvPr id="10974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09588" name="Group 219"/>
          <p:cNvGrpSpPr>
            <a:grpSpLocks/>
          </p:cNvGrpSpPr>
          <p:nvPr/>
        </p:nvGrpSpPr>
        <p:grpSpPr bwMode="auto">
          <a:xfrm>
            <a:off x="1555336" y="1460392"/>
            <a:ext cx="6139277" cy="223949"/>
            <a:chOff x="-882195" y="5770961"/>
            <a:chExt cx="6138556" cy="224181"/>
          </a:xfrm>
        </p:grpSpPr>
        <p:grpSp>
          <p:nvGrpSpPr>
            <p:cNvPr id="109733" name="Group 195"/>
            <p:cNvGrpSpPr>
              <a:grpSpLocks/>
            </p:cNvGrpSpPr>
            <p:nvPr/>
          </p:nvGrpSpPr>
          <p:grpSpPr bwMode="auto">
            <a:xfrm>
              <a:off x="-882195" y="5770961"/>
              <a:ext cx="3511222" cy="221306"/>
              <a:chOff x="-882195" y="5788213"/>
              <a:chExt cx="3511222" cy="221306"/>
            </a:xfrm>
          </p:grpSpPr>
          <p:grpSp>
            <p:nvGrpSpPr>
              <p:cNvPr id="109739" name="Group 194"/>
              <p:cNvGrpSpPr>
                <a:grpSpLocks/>
              </p:cNvGrpSpPr>
              <p:nvPr/>
            </p:nvGrpSpPr>
            <p:grpSpPr bwMode="auto">
              <a:xfrm>
                <a:off x="-882195" y="5788213"/>
                <a:ext cx="3511222" cy="215667"/>
                <a:chOff x="-882195" y="5788213"/>
                <a:chExt cx="3511222" cy="215667"/>
              </a:xfrm>
            </p:grpSpPr>
            <p:pic>
              <p:nvPicPr>
                <p:cNvPr id="10974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42"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HAM2 ISI Anti-Alias </a:t>
                  </a:r>
                  <a:r>
                    <a:rPr lang="en-US" sz="800" b="1" dirty="0">
                      <a:latin typeface="Comic Sans MS" pitchFamily="66" charset="0"/>
                      <a:hlinkClick r:id="rId17" action="ppaction://hlinksldjump"/>
                    </a:rPr>
                    <a:t>Chassis</a:t>
                  </a:r>
                  <a:endParaRPr lang="en-US" sz="800" b="1" dirty="0">
                    <a:latin typeface="Comic Sans MS" pitchFamily="66" charset="0"/>
                  </a:endParaRPr>
                </a:p>
              </p:txBody>
            </p:sp>
          </p:grpSp>
          <p:sp>
            <p:nvSpPr>
              <p:cNvPr id="10974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D1000269</a:t>
                </a:r>
                <a:endParaRPr lang="en-US" sz="800" b="1" dirty="0">
                  <a:latin typeface="Comic Sans MS" pitchFamily="66" charset="0"/>
                </a:endParaRPr>
              </a:p>
            </p:txBody>
          </p:sp>
        </p:grpSp>
        <p:grpSp>
          <p:nvGrpSpPr>
            <p:cNvPr id="109734" name="Group 192"/>
            <p:cNvGrpSpPr>
              <a:grpSpLocks/>
            </p:cNvGrpSpPr>
            <p:nvPr/>
          </p:nvGrpSpPr>
          <p:grpSpPr bwMode="auto">
            <a:xfrm>
              <a:off x="2841236" y="5773948"/>
              <a:ext cx="2415125" cy="221194"/>
              <a:chOff x="2841236" y="5773948"/>
              <a:chExt cx="2415125" cy="221194"/>
            </a:xfrm>
          </p:grpSpPr>
          <p:sp>
            <p:nvSpPr>
              <p:cNvPr id="10973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736" name="Group 191"/>
              <p:cNvGrpSpPr>
                <a:grpSpLocks/>
              </p:cNvGrpSpPr>
              <p:nvPr/>
            </p:nvGrpSpPr>
            <p:grpSpPr bwMode="auto">
              <a:xfrm>
                <a:off x="2841236" y="5779698"/>
                <a:ext cx="1280160" cy="215444"/>
                <a:chOff x="2841236" y="5779698"/>
                <a:chExt cx="1280160" cy="215444"/>
              </a:xfrm>
            </p:grpSpPr>
            <p:pic>
              <p:nvPicPr>
                <p:cNvPr id="10973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3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S1104621</a:t>
                  </a:r>
                  <a:endParaRPr lang="en-US" sz="800" b="1" dirty="0">
                    <a:latin typeface="Comic Sans MS" pitchFamily="66" charset="0"/>
                  </a:endParaRPr>
                </a:p>
              </p:txBody>
            </p:sp>
          </p:grpSp>
        </p:grpSp>
      </p:grpSp>
      <p:grpSp>
        <p:nvGrpSpPr>
          <p:cNvPr id="109589" name="Group 219"/>
          <p:cNvGrpSpPr>
            <a:grpSpLocks/>
          </p:cNvGrpSpPr>
          <p:nvPr/>
        </p:nvGrpSpPr>
        <p:grpSpPr bwMode="auto">
          <a:xfrm>
            <a:off x="1911350" y="1571625"/>
            <a:ext cx="5783263" cy="223838"/>
            <a:chOff x="-526223" y="5771072"/>
            <a:chExt cx="5782584" cy="224070"/>
          </a:xfrm>
        </p:grpSpPr>
        <p:grpSp>
          <p:nvGrpSpPr>
            <p:cNvPr id="109723" name="Group 195"/>
            <p:cNvGrpSpPr>
              <a:grpSpLocks/>
            </p:cNvGrpSpPr>
            <p:nvPr/>
          </p:nvGrpSpPr>
          <p:grpSpPr bwMode="auto">
            <a:xfrm>
              <a:off x="-526223" y="5771072"/>
              <a:ext cx="3155250" cy="221195"/>
              <a:chOff x="-526223" y="5788324"/>
              <a:chExt cx="3155250" cy="221195"/>
            </a:xfrm>
          </p:grpSpPr>
          <p:grpSp>
            <p:nvGrpSpPr>
              <p:cNvPr id="109729" name="Group 194"/>
              <p:cNvGrpSpPr>
                <a:grpSpLocks/>
              </p:cNvGrpSpPr>
              <p:nvPr/>
            </p:nvGrpSpPr>
            <p:grpSpPr bwMode="auto">
              <a:xfrm>
                <a:off x="-526223" y="5788324"/>
                <a:ext cx="3155250" cy="215444"/>
                <a:chOff x="-526223" y="5788324"/>
                <a:chExt cx="3155250" cy="215444"/>
              </a:xfrm>
            </p:grpSpPr>
            <p:pic>
              <p:nvPicPr>
                <p:cNvPr id="10973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3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HAM2 ISI Anti-Alias Chassis</a:t>
                  </a:r>
                  <a:endParaRPr lang="en-US" sz="800" b="1" dirty="0">
                    <a:latin typeface="Comic Sans MS" pitchFamily="66" charset="0"/>
                  </a:endParaRPr>
                </a:p>
              </p:txBody>
            </p:sp>
          </p:grpSp>
          <p:sp>
            <p:nvSpPr>
              <p:cNvPr id="10973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D1000269</a:t>
                </a:r>
                <a:endParaRPr lang="en-US" sz="800" b="1" dirty="0">
                  <a:latin typeface="Comic Sans MS" pitchFamily="66" charset="0"/>
                </a:endParaRPr>
              </a:p>
            </p:txBody>
          </p:sp>
        </p:grpSp>
        <p:grpSp>
          <p:nvGrpSpPr>
            <p:cNvPr id="109724" name="Group 192"/>
            <p:cNvGrpSpPr>
              <a:grpSpLocks/>
            </p:cNvGrpSpPr>
            <p:nvPr/>
          </p:nvGrpSpPr>
          <p:grpSpPr bwMode="auto">
            <a:xfrm>
              <a:off x="2841236" y="5773948"/>
              <a:ext cx="2415125" cy="221194"/>
              <a:chOff x="2841236" y="5773948"/>
              <a:chExt cx="2415125" cy="221194"/>
            </a:xfrm>
          </p:grpSpPr>
          <p:sp>
            <p:nvSpPr>
              <p:cNvPr id="10972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109726" name="Group 191"/>
              <p:cNvGrpSpPr>
                <a:grpSpLocks/>
              </p:cNvGrpSpPr>
              <p:nvPr/>
            </p:nvGrpSpPr>
            <p:grpSpPr bwMode="auto">
              <a:xfrm>
                <a:off x="2841236" y="5779698"/>
                <a:ext cx="1280160" cy="215444"/>
                <a:chOff x="2841236" y="5779698"/>
                <a:chExt cx="1280160" cy="215444"/>
              </a:xfrm>
            </p:grpSpPr>
            <p:pic>
              <p:nvPicPr>
                <p:cNvPr id="10972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2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S1104638</a:t>
                  </a:r>
                  <a:endParaRPr lang="en-US" sz="800" b="1" dirty="0">
                    <a:latin typeface="Comic Sans MS" pitchFamily="66" charset="0"/>
                  </a:endParaRPr>
                </a:p>
              </p:txBody>
            </p:sp>
          </p:grpSp>
        </p:grpSp>
      </p:grpSp>
      <p:grpSp>
        <p:nvGrpSpPr>
          <p:cNvPr id="109590" name="Group 219"/>
          <p:cNvGrpSpPr>
            <a:grpSpLocks/>
          </p:cNvGrpSpPr>
          <p:nvPr/>
        </p:nvGrpSpPr>
        <p:grpSpPr bwMode="auto">
          <a:xfrm>
            <a:off x="1911350" y="2682875"/>
            <a:ext cx="5783263" cy="223838"/>
            <a:chOff x="-526223" y="5771072"/>
            <a:chExt cx="5782584" cy="224070"/>
          </a:xfrm>
        </p:grpSpPr>
        <p:grpSp>
          <p:nvGrpSpPr>
            <p:cNvPr id="109713" name="Group 195"/>
            <p:cNvGrpSpPr>
              <a:grpSpLocks/>
            </p:cNvGrpSpPr>
            <p:nvPr/>
          </p:nvGrpSpPr>
          <p:grpSpPr bwMode="auto">
            <a:xfrm>
              <a:off x="-526223" y="5771072"/>
              <a:ext cx="3155250" cy="221195"/>
              <a:chOff x="-526223" y="5788324"/>
              <a:chExt cx="3155250" cy="221195"/>
            </a:xfrm>
          </p:grpSpPr>
          <p:grpSp>
            <p:nvGrpSpPr>
              <p:cNvPr id="109719" name="Group 194"/>
              <p:cNvGrpSpPr>
                <a:grpSpLocks/>
              </p:cNvGrpSpPr>
              <p:nvPr/>
            </p:nvGrpSpPr>
            <p:grpSpPr bwMode="auto">
              <a:xfrm>
                <a:off x="-526223" y="5788324"/>
                <a:ext cx="3155250" cy="215444"/>
                <a:chOff x="-526223" y="5788324"/>
                <a:chExt cx="3155250" cy="215444"/>
              </a:xfrm>
            </p:grpSpPr>
            <p:pic>
              <p:nvPicPr>
                <p:cNvPr id="10972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2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HAM3 </a:t>
                  </a:r>
                  <a:r>
                    <a:rPr lang="en-US" sz="800" b="1" dirty="0">
                      <a:latin typeface="Comic Sans MS" pitchFamily="66" charset="0"/>
                      <a:hlinkClick r:id="rId22" action="ppaction://hlinksldjump"/>
                    </a:rPr>
                    <a:t>ISI Anti-Alias Chassis</a:t>
                  </a:r>
                  <a:endParaRPr lang="en-US" sz="800" b="1" dirty="0">
                    <a:latin typeface="Comic Sans MS" pitchFamily="66" charset="0"/>
                  </a:endParaRPr>
                </a:p>
              </p:txBody>
            </p:sp>
          </p:grpSp>
          <p:sp>
            <p:nvSpPr>
              <p:cNvPr id="10972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D1000269</a:t>
                </a:r>
                <a:endParaRPr lang="en-US" sz="800" b="1" dirty="0">
                  <a:latin typeface="Comic Sans MS" pitchFamily="66" charset="0"/>
                </a:endParaRPr>
              </a:p>
            </p:txBody>
          </p:sp>
        </p:grpSp>
        <p:grpSp>
          <p:nvGrpSpPr>
            <p:cNvPr id="109714" name="Group 192"/>
            <p:cNvGrpSpPr>
              <a:grpSpLocks/>
            </p:cNvGrpSpPr>
            <p:nvPr/>
          </p:nvGrpSpPr>
          <p:grpSpPr bwMode="auto">
            <a:xfrm>
              <a:off x="2841236" y="5773948"/>
              <a:ext cx="2415125" cy="221194"/>
              <a:chOff x="2841236" y="5773948"/>
              <a:chExt cx="2415125" cy="221194"/>
            </a:xfrm>
          </p:grpSpPr>
          <p:sp>
            <p:nvSpPr>
              <p:cNvPr id="10971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716" name="Group 191"/>
              <p:cNvGrpSpPr>
                <a:grpSpLocks/>
              </p:cNvGrpSpPr>
              <p:nvPr/>
            </p:nvGrpSpPr>
            <p:grpSpPr bwMode="auto">
              <a:xfrm>
                <a:off x="2841236" y="5779698"/>
                <a:ext cx="1280160" cy="215444"/>
                <a:chOff x="2841236" y="5779698"/>
                <a:chExt cx="1280160" cy="215444"/>
              </a:xfrm>
            </p:grpSpPr>
            <p:pic>
              <p:nvPicPr>
                <p:cNvPr id="10971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1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3"/>
                    </a:rPr>
                    <a:t>S1104632</a:t>
                  </a:r>
                  <a:endParaRPr lang="en-US" sz="800" b="1" dirty="0">
                    <a:latin typeface="Comic Sans MS" pitchFamily="66" charset="0"/>
                  </a:endParaRPr>
                </a:p>
              </p:txBody>
            </p:sp>
          </p:grpSp>
        </p:grpSp>
      </p:grpSp>
      <p:grpSp>
        <p:nvGrpSpPr>
          <p:cNvPr id="109591" name="Group 219"/>
          <p:cNvGrpSpPr>
            <a:grpSpLocks/>
          </p:cNvGrpSpPr>
          <p:nvPr/>
        </p:nvGrpSpPr>
        <p:grpSpPr bwMode="auto">
          <a:xfrm>
            <a:off x="1919288" y="2792413"/>
            <a:ext cx="5783262" cy="223837"/>
            <a:chOff x="-526223" y="5771072"/>
            <a:chExt cx="5782584" cy="224070"/>
          </a:xfrm>
        </p:grpSpPr>
        <p:grpSp>
          <p:nvGrpSpPr>
            <p:cNvPr id="109703" name="Group 195"/>
            <p:cNvGrpSpPr>
              <a:grpSpLocks/>
            </p:cNvGrpSpPr>
            <p:nvPr/>
          </p:nvGrpSpPr>
          <p:grpSpPr bwMode="auto">
            <a:xfrm>
              <a:off x="-526223" y="5771072"/>
              <a:ext cx="3155250" cy="221195"/>
              <a:chOff x="-526223" y="5788324"/>
              <a:chExt cx="3155250" cy="221195"/>
            </a:xfrm>
          </p:grpSpPr>
          <p:grpSp>
            <p:nvGrpSpPr>
              <p:cNvPr id="109709" name="Group 194"/>
              <p:cNvGrpSpPr>
                <a:grpSpLocks/>
              </p:cNvGrpSpPr>
              <p:nvPr/>
            </p:nvGrpSpPr>
            <p:grpSpPr bwMode="auto">
              <a:xfrm>
                <a:off x="-526223" y="5788324"/>
                <a:ext cx="3155250" cy="215444"/>
                <a:chOff x="-526223" y="5788324"/>
                <a:chExt cx="3155250" cy="215444"/>
              </a:xfrm>
            </p:grpSpPr>
            <p:pic>
              <p:nvPicPr>
                <p:cNvPr id="10971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1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4" action="ppaction://hlinksldjump"/>
                    </a:rPr>
                    <a:t>HAM3 ISI Anti-Alias Chassis</a:t>
                  </a:r>
                  <a:endParaRPr lang="en-US" sz="800" b="1" dirty="0">
                    <a:latin typeface="Comic Sans MS" pitchFamily="66" charset="0"/>
                  </a:endParaRPr>
                </a:p>
              </p:txBody>
            </p:sp>
          </p:grpSp>
          <p:sp>
            <p:nvSpPr>
              <p:cNvPr id="10971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D1000269</a:t>
                </a:r>
                <a:endParaRPr lang="en-US" sz="800" b="1" dirty="0">
                  <a:latin typeface="Comic Sans MS" pitchFamily="66" charset="0"/>
                </a:endParaRPr>
              </a:p>
            </p:txBody>
          </p:sp>
        </p:grpSp>
        <p:grpSp>
          <p:nvGrpSpPr>
            <p:cNvPr id="109704" name="Group 192"/>
            <p:cNvGrpSpPr>
              <a:grpSpLocks/>
            </p:cNvGrpSpPr>
            <p:nvPr/>
          </p:nvGrpSpPr>
          <p:grpSpPr bwMode="auto">
            <a:xfrm>
              <a:off x="2841236" y="5773948"/>
              <a:ext cx="2415125" cy="221194"/>
              <a:chOff x="2841236" y="5773948"/>
              <a:chExt cx="2415125" cy="221194"/>
            </a:xfrm>
          </p:grpSpPr>
          <p:sp>
            <p:nvSpPr>
              <p:cNvPr id="10970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706" name="Group 191"/>
              <p:cNvGrpSpPr>
                <a:grpSpLocks/>
              </p:cNvGrpSpPr>
              <p:nvPr/>
            </p:nvGrpSpPr>
            <p:grpSpPr bwMode="auto">
              <a:xfrm>
                <a:off x="2841236" y="5779698"/>
                <a:ext cx="1280160" cy="215444"/>
                <a:chOff x="2841236" y="5779698"/>
                <a:chExt cx="1280160" cy="215444"/>
              </a:xfrm>
            </p:grpSpPr>
            <p:pic>
              <p:nvPicPr>
                <p:cNvPr id="10970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0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S1104635</a:t>
                  </a:r>
                  <a:endParaRPr lang="en-US" sz="800" b="1" dirty="0">
                    <a:latin typeface="Comic Sans MS" pitchFamily="66" charset="0"/>
                  </a:endParaRPr>
                </a:p>
              </p:txBody>
            </p:sp>
          </p:grpSp>
        </p:grpSp>
      </p:grpSp>
      <p:grpSp>
        <p:nvGrpSpPr>
          <p:cNvPr id="109592" name="Group 219"/>
          <p:cNvGrpSpPr>
            <a:grpSpLocks/>
          </p:cNvGrpSpPr>
          <p:nvPr/>
        </p:nvGrpSpPr>
        <p:grpSpPr bwMode="auto">
          <a:xfrm>
            <a:off x="1919288" y="3570288"/>
            <a:ext cx="5783262" cy="223837"/>
            <a:chOff x="-526223" y="5771072"/>
            <a:chExt cx="5782584" cy="224070"/>
          </a:xfrm>
        </p:grpSpPr>
        <p:grpSp>
          <p:nvGrpSpPr>
            <p:cNvPr id="109693" name="Group 195"/>
            <p:cNvGrpSpPr>
              <a:grpSpLocks/>
            </p:cNvGrpSpPr>
            <p:nvPr/>
          </p:nvGrpSpPr>
          <p:grpSpPr bwMode="auto">
            <a:xfrm>
              <a:off x="-526223" y="5771072"/>
              <a:ext cx="3155250" cy="221195"/>
              <a:chOff x="-526223" y="5788324"/>
              <a:chExt cx="3155250" cy="221195"/>
            </a:xfrm>
          </p:grpSpPr>
          <p:grpSp>
            <p:nvGrpSpPr>
              <p:cNvPr id="109699" name="Group 194"/>
              <p:cNvGrpSpPr>
                <a:grpSpLocks/>
              </p:cNvGrpSpPr>
              <p:nvPr/>
            </p:nvGrpSpPr>
            <p:grpSpPr bwMode="auto">
              <a:xfrm>
                <a:off x="-526223" y="5788324"/>
                <a:ext cx="3155250" cy="215444"/>
                <a:chOff x="-526223" y="5788324"/>
                <a:chExt cx="3155250" cy="215444"/>
              </a:xfrm>
            </p:grpSpPr>
            <p:pic>
              <p:nvPicPr>
                <p:cNvPr id="10970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70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HAM2 HEPI Anti-Alias </a:t>
                  </a:r>
                  <a:r>
                    <a:rPr lang="en-US" sz="800" b="1" dirty="0">
                      <a:latin typeface="Comic Sans MS" pitchFamily="66" charset="0"/>
                      <a:hlinkClick r:id="rId26" action="ppaction://hlinksldjump"/>
                    </a:rPr>
                    <a:t>Chassis</a:t>
                  </a:r>
                  <a:endParaRPr lang="en-US" sz="800" b="1" dirty="0">
                    <a:latin typeface="Comic Sans MS" pitchFamily="66" charset="0"/>
                  </a:endParaRPr>
                </a:p>
              </p:txBody>
            </p:sp>
          </p:grpSp>
          <p:sp>
            <p:nvSpPr>
              <p:cNvPr id="10970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7"/>
                  </a:rPr>
                  <a:t>D1000272</a:t>
                </a:r>
                <a:endParaRPr lang="en-US" sz="800" b="1" dirty="0">
                  <a:latin typeface="Comic Sans MS" pitchFamily="66" charset="0"/>
                </a:endParaRPr>
              </a:p>
            </p:txBody>
          </p:sp>
        </p:grpSp>
        <p:grpSp>
          <p:nvGrpSpPr>
            <p:cNvPr id="109694" name="Group 192"/>
            <p:cNvGrpSpPr>
              <a:grpSpLocks/>
            </p:cNvGrpSpPr>
            <p:nvPr/>
          </p:nvGrpSpPr>
          <p:grpSpPr bwMode="auto">
            <a:xfrm>
              <a:off x="2841236" y="5773948"/>
              <a:ext cx="2415125" cy="221194"/>
              <a:chOff x="2841236" y="5773948"/>
              <a:chExt cx="2415125" cy="221194"/>
            </a:xfrm>
          </p:grpSpPr>
          <p:sp>
            <p:nvSpPr>
              <p:cNvPr id="10969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696" name="Group 191"/>
              <p:cNvGrpSpPr>
                <a:grpSpLocks/>
              </p:cNvGrpSpPr>
              <p:nvPr/>
            </p:nvGrpSpPr>
            <p:grpSpPr bwMode="auto">
              <a:xfrm>
                <a:off x="2841236" y="5779698"/>
                <a:ext cx="1280160" cy="215444"/>
                <a:chOff x="2841236" y="5779698"/>
                <a:chExt cx="1280160" cy="215444"/>
              </a:xfrm>
            </p:grpSpPr>
            <p:pic>
              <p:nvPicPr>
                <p:cNvPr id="10969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9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S1104616</a:t>
                  </a:r>
                  <a:endParaRPr lang="en-US" sz="800" b="1" dirty="0">
                    <a:latin typeface="Comic Sans MS" pitchFamily="66" charset="0"/>
                  </a:endParaRPr>
                </a:p>
              </p:txBody>
            </p:sp>
          </p:grpSp>
        </p:grpSp>
      </p:grpSp>
      <p:grpSp>
        <p:nvGrpSpPr>
          <p:cNvPr id="109593" name="Group 219"/>
          <p:cNvGrpSpPr>
            <a:grpSpLocks/>
          </p:cNvGrpSpPr>
          <p:nvPr/>
        </p:nvGrpSpPr>
        <p:grpSpPr bwMode="auto">
          <a:xfrm>
            <a:off x="1917700" y="4235450"/>
            <a:ext cx="5783263" cy="223838"/>
            <a:chOff x="-526223" y="5771072"/>
            <a:chExt cx="5782584" cy="224070"/>
          </a:xfrm>
        </p:grpSpPr>
        <p:grpSp>
          <p:nvGrpSpPr>
            <p:cNvPr id="109683" name="Group 195"/>
            <p:cNvGrpSpPr>
              <a:grpSpLocks/>
            </p:cNvGrpSpPr>
            <p:nvPr/>
          </p:nvGrpSpPr>
          <p:grpSpPr bwMode="auto">
            <a:xfrm>
              <a:off x="-526223" y="5771072"/>
              <a:ext cx="3155250" cy="221195"/>
              <a:chOff x="-526223" y="5788324"/>
              <a:chExt cx="3155250" cy="221195"/>
            </a:xfrm>
          </p:grpSpPr>
          <p:grpSp>
            <p:nvGrpSpPr>
              <p:cNvPr id="109689" name="Group 194"/>
              <p:cNvGrpSpPr>
                <a:grpSpLocks/>
              </p:cNvGrpSpPr>
              <p:nvPr/>
            </p:nvGrpSpPr>
            <p:grpSpPr bwMode="auto">
              <a:xfrm>
                <a:off x="-526223" y="5788324"/>
                <a:ext cx="3155250" cy="215444"/>
                <a:chOff x="-526223" y="5788324"/>
                <a:chExt cx="3155250" cy="215444"/>
              </a:xfrm>
            </p:grpSpPr>
            <p:pic>
              <p:nvPicPr>
                <p:cNvPr id="10969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92"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9" action="ppaction://hlinksldjump"/>
                    </a:rPr>
                    <a:t>HAM3 HEPI Anti-Alias </a:t>
                  </a:r>
                  <a:r>
                    <a:rPr lang="en-US" sz="800" b="1" dirty="0">
                      <a:latin typeface="Comic Sans MS" pitchFamily="66" charset="0"/>
                      <a:hlinkClick r:id="rId29" action="ppaction://hlinksldjump"/>
                    </a:rPr>
                    <a:t>Chassis</a:t>
                  </a:r>
                  <a:endParaRPr lang="en-US" sz="800" b="1" dirty="0">
                    <a:latin typeface="Comic Sans MS" pitchFamily="66" charset="0"/>
                  </a:endParaRPr>
                </a:p>
              </p:txBody>
            </p:sp>
          </p:grpSp>
          <p:sp>
            <p:nvSpPr>
              <p:cNvPr id="109690"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D1000272</a:t>
                </a:r>
                <a:endParaRPr lang="en-US" sz="800" b="1" dirty="0">
                  <a:latin typeface="Comic Sans MS" pitchFamily="66" charset="0"/>
                </a:endParaRPr>
              </a:p>
            </p:txBody>
          </p:sp>
        </p:grpSp>
        <p:grpSp>
          <p:nvGrpSpPr>
            <p:cNvPr id="109684" name="Group 192"/>
            <p:cNvGrpSpPr>
              <a:grpSpLocks/>
            </p:cNvGrpSpPr>
            <p:nvPr/>
          </p:nvGrpSpPr>
          <p:grpSpPr bwMode="auto">
            <a:xfrm>
              <a:off x="2841236" y="5773948"/>
              <a:ext cx="2415125" cy="221194"/>
              <a:chOff x="2841236" y="5773948"/>
              <a:chExt cx="2415125" cy="221194"/>
            </a:xfrm>
          </p:grpSpPr>
          <p:sp>
            <p:nvSpPr>
              <p:cNvPr id="109685"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09686" name="Group 191"/>
              <p:cNvGrpSpPr>
                <a:grpSpLocks/>
              </p:cNvGrpSpPr>
              <p:nvPr/>
            </p:nvGrpSpPr>
            <p:grpSpPr bwMode="auto">
              <a:xfrm>
                <a:off x="2841236" y="5779698"/>
                <a:ext cx="1280160" cy="215444"/>
                <a:chOff x="2841236" y="5779698"/>
                <a:chExt cx="1280160" cy="215444"/>
              </a:xfrm>
            </p:grpSpPr>
            <p:pic>
              <p:nvPicPr>
                <p:cNvPr id="10968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88"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S1104615</a:t>
                  </a:r>
                  <a:endParaRPr lang="en-US" sz="800" b="1" dirty="0">
                    <a:latin typeface="Comic Sans MS" pitchFamily="66" charset="0"/>
                  </a:endParaRPr>
                </a:p>
              </p:txBody>
            </p:sp>
          </p:grpSp>
        </p:grpSp>
      </p:grpSp>
      <p:grpSp>
        <p:nvGrpSpPr>
          <p:cNvPr id="109594" name="Group 219"/>
          <p:cNvGrpSpPr>
            <a:grpSpLocks/>
          </p:cNvGrpSpPr>
          <p:nvPr/>
        </p:nvGrpSpPr>
        <p:grpSpPr bwMode="auto">
          <a:xfrm>
            <a:off x="1919288" y="3898900"/>
            <a:ext cx="5783262" cy="223838"/>
            <a:chOff x="-526223" y="5771072"/>
            <a:chExt cx="5782584" cy="224070"/>
          </a:xfrm>
        </p:grpSpPr>
        <p:grpSp>
          <p:nvGrpSpPr>
            <p:cNvPr id="109673" name="Group 195"/>
            <p:cNvGrpSpPr>
              <a:grpSpLocks/>
            </p:cNvGrpSpPr>
            <p:nvPr/>
          </p:nvGrpSpPr>
          <p:grpSpPr bwMode="auto">
            <a:xfrm>
              <a:off x="-526223" y="5771072"/>
              <a:ext cx="3155250" cy="221195"/>
              <a:chOff x="-526223" y="5788324"/>
              <a:chExt cx="3155250" cy="221195"/>
            </a:xfrm>
          </p:grpSpPr>
          <p:grpSp>
            <p:nvGrpSpPr>
              <p:cNvPr id="109679" name="Group 194"/>
              <p:cNvGrpSpPr>
                <a:grpSpLocks/>
              </p:cNvGrpSpPr>
              <p:nvPr/>
            </p:nvGrpSpPr>
            <p:grpSpPr bwMode="auto">
              <a:xfrm>
                <a:off x="-526223" y="5788324"/>
                <a:ext cx="3155250" cy="215444"/>
                <a:chOff x="-526223" y="5788324"/>
                <a:chExt cx="3155250" cy="215444"/>
              </a:xfrm>
            </p:grpSpPr>
            <p:pic>
              <p:nvPicPr>
                <p:cNvPr id="10968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8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1" action="ppaction://hlinksldjump"/>
                    </a:rPr>
                    <a:t>Binary Input Chassis</a:t>
                  </a:r>
                  <a:endParaRPr lang="en-US" sz="800" b="1" dirty="0">
                    <a:latin typeface="Comic Sans MS" pitchFamily="66" charset="0"/>
                  </a:endParaRPr>
                </a:p>
              </p:txBody>
            </p:sp>
          </p:grpSp>
          <p:sp>
            <p:nvSpPr>
              <p:cNvPr id="10968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D1001726</a:t>
                </a:r>
                <a:endParaRPr lang="en-US" sz="800" b="1" dirty="0">
                  <a:latin typeface="Comic Sans MS" pitchFamily="66" charset="0"/>
                </a:endParaRPr>
              </a:p>
            </p:txBody>
          </p:sp>
        </p:grpSp>
        <p:grpSp>
          <p:nvGrpSpPr>
            <p:cNvPr id="109674" name="Group 192"/>
            <p:cNvGrpSpPr>
              <a:grpSpLocks/>
            </p:cNvGrpSpPr>
            <p:nvPr/>
          </p:nvGrpSpPr>
          <p:grpSpPr bwMode="auto">
            <a:xfrm>
              <a:off x="2841236" y="5773948"/>
              <a:ext cx="2415125" cy="221194"/>
              <a:chOff x="2841236" y="5773948"/>
              <a:chExt cx="2415125" cy="221194"/>
            </a:xfrm>
          </p:grpSpPr>
          <p:sp>
            <p:nvSpPr>
              <p:cNvPr id="10967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76" name="Group 191"/>
              <p:cNvGrpSpPr>
                <a:grpSpLocks/>
              </p:cNvGrpSpPr>
              <p:nvPr/>
            </p:nvGrpSpPr>
            <p:grpSpPr bwMode="auto">
              <a:xfrm>
                <a:off x="2841236" y="5779698"/>
                <a:ext cx="1280160" cy="215444"/>
                <a:chOff x="2841236" y="5779698"/>
                <a:chExt cx="1280160" cy="215444"/>
              </a:xfrm>
            </p:grpSpPr>
            <p:pic>
              <p:nvPicPr>
                <p:cNvPr id="10967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S1101286</a:t>
                  </a:r>
                  <a:endParaRPr lang="en-US" sz="800" b="1" dirty="0">
                    <a:latin typeface="Comic Sans MS" pitchFamily="66" charset="0"/>
                  </a:endParaRPr>
                </a:p>
              </p:txBody>
            </p:sp>
          </p:grpSp>
        </p:grpSp>
      </p:grpSp>
      <p:grpSp>
        <p:nvGrpSpPr>
          <p:cNvPr id="109595" name="Group 219"/>
          <p:cNvGrpSpPr>
            <a:grpSpLocks/>
          </p:cNvGrpSpPr>
          <p:nvPr/>
        </p:nvGrpSpPr>
        <p:grpSpPr bwMode="auto">
          <a:xfrm>
            <a:off x="1919288" y="4016375"/>
            <a:ext cx="5783262" cy="223838"/>
            <a:chOff x="-526223" y="5771072"/>
            <a:chExt cx="5782584" cy="224070"/>
          </a:xfrm>
        </p:grpSpPr>
        <p:grpSp>
          <p:nvGrpSpPr>
            <p:cNvPr id="109663" name="Group 195"/>
            <p:cNvGrpSpPr>
              <a:grpSpLocks/>
            </p:cNvGrpSpPr>
            <p:nvPr/>
          </p:nvGrpSpPr>
          <p:grpSpPr bwMode="auto">
            <a:xfrm>
              <a:off x="-526223" y="5771072"/>
              <a:ext cx="3155250" cy="221195"/>
              <a:chOff x="-526223" y="5788324"/>
              <a:chExt cx="3155250" cy="221195"/>
            </a:xfrm>
          </p:grpSpPr>
          <p:grpSp>
            <p:nvGrpSpPr>
              <p:cNvPr id="109669" name="Group 194"/>
              <p:cNvGrpSpPr>
                <a:grpSpLocks/>
              </p:cNvGrpSpPr>
              <p:nvPr/>
            </p:nvGrpSpPr>
            <p:grpSpPr bwMode="auto">
              <a:xfrm>
                <a:off x="-526223" y="5788324"/>
                <a:ext cx="3155250" cy="215444"/>
                <a:chOff x="-526223" y="5788324"/>
                <a:chExt cx="3155250" cy="215444"/>
              </a:xfrm>
            </p:grpSpPr>
            <p:pic>
              <p:nvPicPr>
                <p:cNvPr id="10967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7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4" action="ppaction://hlinksldjump"/>
                    </a:rPr>
                    <a:t>Binary Output Chassis</a:t>
                  </a:r>
                  <a:endParaRPr lang="en-US" sz="800" b="1" dirty="0">
                    <a:latin typeface="Comic Sans MS" pitchFamily="66" charset="0"/>
                  </a:endParaRPr>
                </a:p>
              </p:txBody>
            </p:sp>
          </p:grpSp>
          <p:sp>
            <p:nvSpPr>
              <p:cNvPr id="10967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D1001728</a:t>
                </a:r>
                <a:endParaRPr lang="en-US" sz="800" b="1" dirty="0">
                  <a:latin typeface="Comic Sans MS" pitchFamily="66" charset="0"/>
                </a:endParaRPr>
              </a:p>
            </p:txBody>
          </p:sp>
        </p:grpSp>
        <p:grpSp>
          <p:nvGrpSpPr>
            <p:cNvPr id="109664" name="Group 192"/>
            <p:cNvGrpSpPr>
              <a:grpSpLocks/>
            </p:cNvGrpSpPr>
            <p:nvPr/>
          </p:nvGrpSpPr>
          <p:grpSpPr bwMode="auto">
            <a:xfrm>
              <a:off x="2841236" y="5773948"/>
              <a:ext cx="2415125" cy="221194"/>
              <a:chOff x="2841236" y="5773948"/>
              <a:chExt cx="2415125" cy="221194"/>
            </a:xfrm>
          </p:grpSpPr>
          <p:sp>
            <p:nvSpPr>
              <p:cNvPr id="10966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66" name="Group 191"/>
              <p:cNvGrpSpPr>
                <a:grpSpLocks/>
              </p:cNvGrpSpPr>
              <p:nvPr/>
            </p:nvGrpSpPr>
            <p:grpSpPr bwMode="auto">
              <a:xfrm>
                <a:off x="2841236" y="5779698"/>
                <a:ext cx="1280160" cy="215444"/>
                <a:chOff x="2841236" y="5779698"/>
                <a:chExt cx="1280160" cy="215444"/>
              </a:xfrm>
            </p:grpSpPr>
            <p:pic>
              <p:nvPicPr>
                <p:cNvPr id="10966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6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S1101321</a:t>
                  </a:r>
                  <a:endParaRPr lang="en-US" sz="800" b="1" dirty="0">
                    <a:latin typeface="Comic Sans MS" pitchFamily="66" charset="0"/>
                  </a:endParaRPr>
                </a:p>
              </p:txBody>
            </p:sp>
          </p:grpSp>
        </p:grpSp>
      </p:grpSp>
      <p:grpSp>
        <p:nvGrpSpPr>
          <p:cNvPr id="109596" name="Group 103"/>
          <p:cNvGrpSpPr>
            <a:grpSpLocks/>
          </p:cNvGrpSpPr>
          <p:nvPr/>
        </p:nvGrpSpPr>
        <p:grpSpPr bwMode="auto">
          <a:xfrm>
            <a:off x="1477963" y="1846263"/>
            <a:ext cx="7135812" cy="234950"/>
            <a:chOff x="2685507" y="5672948"/>
            <a:chExt cx="7133858" cy="235033"/>
          </a:xfrm>
        </p:grpSpPr>
        <p:grpSp>
          <p:nvGrpSpPr>
            <p:cNvPr id="109653" name="Group 142"/>
            <p:cNvGrpSpPr>
              <a:grpSpLocks/>
            </p:cNvGrpSpPr>
            <p:nvPr/>
          </p:nvGrpSpPr>
          <p:grpSpPr bwMode="auto">
            <a:xfrm>
              <a:off x="2685507" y="5678699"/>
              <a:ext cx="3595368" cy="229282"/>
              <a:chOff x="-1472426" y="5557929"/>
              <a:chExt cx="3595368" cy="229282"/>
            </a:xfrm>
          </p:grpSpPr>
          <p:grpSp>
            <p:nvGrpSpPr>
              <p:cNvPr id="109659" name="Group 39"/>
              <p:cNvGrpSpPr>
                <a:grpSpLocks/>
              </p:cNvGrpSpPr>
              <p:nvPr/>
            </p:nvGrpSpPr>
            <p:grpSpPr bwMode="auto">
              <a:xfrm>
                <a:off x="-1472426" y="5557929"/>
                <a:ext cx="3595368" cy="229282"/>
                <a:chOff x="-1472426" y="5557929"/>
                <a:chExt cx="3595368" cy="229282"/>
              </a:xfrm>
            </p:grpSpPr>
            <p:sp>
              <p:nvSpPr>
                <p:cNvPr id="109661"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HAM2 ISI Coil Driver Pod 1 and Pod 2</a:t>
                  </a:r>
                  <a:endParaRPr lang="en-US" sz="800" b="1" dirty="0">
                    <a:latin typeface="Comic Sans MS" pitchFamily="66" charset="0"/>
                  </a:endParaRPr>
                </a:p>
              </p:txBody>
            </p:sp>
            <p:pic>
              <p:nvPicPr>
                <p:cNvPr id="109662"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6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9"/>
                  </a:rPr>
                  <a:t>D0902744</a:t>
                </a:r>
                <a:endParaRPr lang="en-US" sz="800" b="1" dirty="0">
                  <a:latin typeface="Comic Sans MS" pitchFamily="66" charset="0"/>
                </a:endParaRPr>
              </a:p>
            </p:txBody>
          </p:sp>
        </p:grpSp>
        <p:grpSp>
          <p:nvGrpSpPr>
            <p:cNvPr id="109654" name="Group 141"/>
            <p:cNvGrpSpPr>
              <a:grpSpLocks/>
            </p:cNvGrpSpPr>
            <p:nvPr/>
          </p:nvGrpSpPr>
          <p:grpSpPr bwMode="auto">
            <a:xfrm>
              <a:off x="6501441" y="5672948"/>
              <a:ext cx="3317924" cy="229282"/>
              <a:chOff x="307675" y="6052510"/>
              <a:chExt cx="3317924" cy="229282"/>
            </a:xfrm>
          </p:grpSpPr>
          <p:grpSp>
            <p:nvGrpSpPr>
              <p:cNvPr id="109655" name="Group 40"/>
              <p:cNvGrpSpPr>
                <a:grpSpLocks/>
              </p:cNvGrpSpPr>
              <p:nvPr/>
            </p:nvGrpSpPr>
            <p:grpSpPr bwMode="auto">
              <a:xfrm>
                <a:off x="310820" y="6052510"/>
                <a:ext cx="3314779" cy="229282"/>
                <a:chOff x="526480" y="4991461"/>
                <a:chExt cx="3314779" cy="229282"/>
              </a:xfrm>
            </p:grpSpPr>
            <p:pic>
              <p:nvPicPr>
                <p:cNvPr id="109657"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58"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0965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0"/>
                  </a:rPr>
                  <a:t>S1103318</a:t>
                </a:r>
                <a:endParaRPr lang="en-US" sz="800" b="1" dirty="0">
                  <a:latin typeface="Comic Sans MS" pitchFamily="66" charset="0"/>
                </a:endParaRPr>
              </a:p>
            </p:txBody>
          </p:sp>
        </p:grpSp>
      </p:grpSp>
      <p:grpSp>
        <p:nvGrpSpPr>
          <p:cNvPr id="109597" name="Group 103"/>
          <p:cNvGrpSpPr>
            <a:grpSpLocks/>
          </p:cNvGrpSpPr>
          <p:nvPr/>
        </p:nvGrpSpPr>
        <p:grpSpPr bwMode="auto">
          <a:xfrm>
            <a:off x="1755775" y="2068513"/>
            <a:ext cx="6900863" cy="234950"/>
            <a:chOff x="2966569" y="5672948"/>
            <a:chExt cx="6899295" cy="235033"/>
          </a:xfrm>
        </p:grpSpPr>
        <p:grpSp>
          <p:nvGrpSpPr>
            <p:cNvPr id="109643" name="Group 142"/>
            <p:cNvGrpSpPr>
              <a:grpSpLocks/>
            </p:cNvGrpSpPr>
            <p:nvPr/>
          </p:nvGrpSpPr>
          <p:grpSpPr bwMode="auto">
            <a:xfrm>
              <a:off x="2966569" y="5678699"/>
              <a:ext cx="3314306" cy="229282"/>
              <a:chOff x="-1191364" y="5557929"/>
              <a:chExt cx="3314306" cy="229282"/>
            </a:xfrm>
          </p:grpSpPr>
          <p:grpSp>
            <p:nvGrpSpPr>
              <p:cNvPr id="109649" name="Group 39"/>
              <p:cNvGrpSpPr>
                <a:grpSpLocks/>
              </p:cNvGrpSpPr>
              <p:nvPr/>
            </p:nvGrpSpPr>
            <p:grpSpPr bwMode="auto">
              <a:xfrm>
                <a:off x="-1191364" y="5557929"/>
                <a:ext cx="3314306" cy="229282"/>
                <a:chOff x="-1191364" y="5557929"/>
                <a:chExt cx="3314306" cy="229282"/>
              </a:xfrm>
            </p:grpSpPr>
            <p:sp>
              <p:nvSpPr>
                <p:cNvPr id="10965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1" action="ppaction://hlinksldjump"/>
                    </a:rPr>
                    <a:t>HAM2 ISI Coil Driver Pod 3</a:t>
                  </a:r>
                  <a:endParaRPr lang="en-US" sz="800" b="1" dirty="0">
                    <a:latin typeface="Comic Sans MS" pitchFamily="66" charset="0"/>
                  </a:endParaRPr>
                </a:p>
              </p:txBody>
            </p:sp>
            <p:pic>
              <p:nvPicPr>
                <p:cNvPr id="109652"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5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9"/>
                  </a:rPr>
                  <a:t>D0902744</a:t>
                </a:r>
                <a:endParaRPr lang="en-US" sz="800" b="1" dirty="0">
                  <a:latin typeface="Comic Sans MS" pitchFamily="66" charset="0"/>
                </a:endParaRPr>
              </a:p>
            </p:txBody>
          </p:sp>
        </p:grpSp>
        <p:grpSp>
          <p:nvGrpSpPr>
            <p:cNvPr id="109644" name="Group 141"/>
            <p:cNvGrpSpPr>
              <a:grpSpLocks/>
            </p:cNvGrpSpPr>
            <p:nvPr/>
          </p:nvGrpSpPr>
          <p:grpSpPr bwMode="auto">
            <a:xfrm>
              <a:off x="6501441" y="5672948"/>
              <a:ext cx="3364423" cy="229282"/>
              <a:chOff x="307675" y="6052510"/>
              <a:chExt cx="3364423" cy="229282"/>
            </a:xfrm>
          </p:grpSpPr>
          <p:grpSp>
            <p:nvGrpSpPr>
              <p:cNvPr id="109645" name="Group 40"/>
              <p:cNvGrpSpPr>
                <a:grpSpLocks/>
              </p:cNvGrpSpPr>
              <p:nvPr/>
            </p:nvGrpSpPr>
            <p:grpSpPr bwMode="auto">
              <a:xfrm>
                <a:off x="310820" y="6052510"/>
                <a:ext cx="3361278" cy="229282"/>
                <a:chOff x="526480" y="4991461"/>
                <a:chExt cx="3361278" cy="229282"/>
              </a:xfrm>
            </p:grpSpPr>
            <p:pic>
              <p:nvPicPr>
                <p:cNvPr id="109647"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4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0964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2"/>
                  </a:rPr>
                  <a:t>S1103332</a:t>
                </a:r>
                <a:endParaRPr lang="en-US" sz="800" b="1" dirty="0">
                  <a:latin typeface="Comic Sans MS" pitchFamily="66" charset="0"/>
                </a:endParaRPr>
              </a:p>
            </p:txBody>
          </p:sp>
        </p:grpSp>
      </p:grpSp>
      <p:grpSp>
        <p:nvGrpSpPr>
          <p:cNvPr id="109598" name="Group 103"/>
          <p:cNvGrpSpPr>
            <a:grpSpLocks/>
          </p:cNvGrpSpPr>
          <p:nvPr/>
        </p:nvGrpSpPr>
        <p:grpSpPr bwMode="auto">
          <a:xfrm>
            <a:off x="1470025" y="3067050"/>
            <a:ext cx="7135813" cy="234950"/>
            <a:chOff x="2685507" y="5672948"/>
            <a:chExt cx="7133858" cy="235033"/>
          </a:xfrm>
        </p:grpSpPr>
        <p:grpSp>
          <p:nvGrpSpPr>
            <p:cNvPr id="109633" name="Group 142"/>
            <p:cNvGrpSpPr>
              <a:grpSpLocks/>
            </p:cNvGrpSpPr>
            <p:nvPr/>
          </p:nvGrpSpPr>
          <p:grpSpPr bwMode="auto">
            <a:xfrm>
              <a:off x="2685507" y="5678699"/>
              <a:ext cx="3595368" cy="229282"/>
              <a:chOff x="-1472426" y="5557929"/>
              <a:chExt cx="3595368" cy="229282"/>
            </a:xfrm>
          </p:grpSpPr>
          <p:grpSp>
            <p:nvGrpSpPr>
              <p:cNvPr id="109639" name="Group 39"/>
              <p:cNvGrpSpPr>
                <a:grpSpLocks/>
              </p:cNvGrpSpPr>
              <p:nvPr/>
            </p:nvGrpSpPr>
            <p:grpSpPr bwMode="auto">
              <a:xfrm>
                <a:off x="-1472426" y="5557929"/>
                <a:ext cx="3595368" cy="229282"/>
                <a:chOff x="-1472426" y="5557929"/>
                <a:chExt cx="3595368" cy="229282"/>
              </a:xfrm>
            </p:grpSpPr>
            <p:sp>
              <p:nvSpPr>
                <p:cNvPr id="109641"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3" action="ppaction://hlinksldjump"/>
                    </a:rPr>
                    <a:t>HAM3 ISI Coil Driver Pod 1 and Pod 2</a:t>
                  </a:r>
                  <a:endParaRPr lang="en-US" sz="800" b="1" dirty="0">
                    <a:latin typeface="Comic Sans MS" pitchFamily="66" charset="0"/>
                  </a:endParaRPr>
                </a:p>
              </p:txBody>
            </p:sp>
            <p:pic>
              <p:nvPicPr>
                <p:cNvPr id="109642"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4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9"/>
                  </a:rPr>
                  <a:t>D0902744</a:t>
                </a:r>
                <a:endParaRPr lang="en-US" sz="800" b="1" dirty="0">
                  <a:latin typeface="Comic Sans MS" pitchFamily="66" charset="0"/>
                </a:endParaRPr>
              </a:p>
            </p:txBody>
          </p:sp>
        </p:grpSp>
        <p:grpSp>
          <p:nvGrpSpPr>
            <p:cNvPr id="109634" name="Group 141"/>
            <p:cNvGrpSpPr>
              <a:grpSpLocks/>
            </p:cNvGrpSpPr>
            <p:nvPr/>
          </p:nvGrpSpPr>
          <p:grpSpPr bwMode="auto">
            <a:xfrm>
              <a:off x="6501441" y="5672948"/>
              <a:ext cx="3317924" cy="229282"/>
              <a:chOff x="307675" y="6052510"/>
              <a:chExt cx="3317924" cy="229282"/>
            </a:xfrm>
          </p:grpSpPr>
          <p:grpSp>
            <p:nvGrpSpPr>
              <p:cNvPr id="109635" name="Group 40"/>
              <p:cNvGrpSpPr>
                <a:grpSpLocks/>
              </p:cNvGrpSpPr>
              <p:nvPr/>
            </p:nvGrpSpPr>
            <p:grpSpPr bwMode="auto">
              <a:xfrm>
                <a:off x="310820" y="6052510"/>
                <a:ext cx="3314779" cy="229282"/>
                <a:chOff x="526480" y="4991461"/>
                <a:chExt cx="3314779" cy="229282"/>
              </a:xfrm>
            </p:grpSpPr>
            <p:pic>
              <p:nvPicPr>
                <p:cNvPr id="109637"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38"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0963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4"/>
                  </a:rPr>
                  <a:t>S1103306</a:t>
                </a:r>
                <a:endParaRPr lang="en-US" sz="800" b="1" dirty="0">
                  <a:latin typeface="Comic Sans MS" pitchFamily="66" charset="0"/>
                </a:endParaRPr>
              </a:p>
            </p:txBody>
          </p:sp>
        </p:grpSp>
      </p:grpSp>
      <p:grpSp>
        <p:nvGrpSpPr>
          <p:cNvPr id="109599" name="Group 103"/>
          <p:cNvGrpSpPr>
            <a:grpSpLocks/>
          </p:cNvGrpSpPr>
          <p:nvPr/>
        </p:nvGrpSpPr>
        <p:grpSpPr bwMode="auto">
          <a:xfrm>
            <a:off x="1755775" y="3281363"/>
            <a:ext cx="6900863" cy="234950"/>
            <a:chOff x="2966569" y="5672948"/>
            <a:chExt cx="6899295" cy="235033"/>
          </a:xfrm>
        </p:grpSpPr>
        <p:grpSp>
          <p:nvGrpSpPr>
            <p:cNvPr id="109623" name="Group 142"/>
            <p:cNvGrpSpPr>
              <a:grpSpLocks/>
            </p:cNvGrpSpPr>
            <p:nvPr/>
          </p:nvGrpSpPr>
          <p:grpSpPr bwMode="auto">
            <a:xfrm>
              <a:off x="2966569" y="5678699"/>
              <a:ext cx="3314306" cy="229282"/>
              <a:chOff x="-1191364" y="5557929"/>
              <a:chExt cx="3314306" cy="229282"/>
            </a:xfrm>
          </p:grpSpPr>
          <p:grpSp>
            <p:nvGrpSpPr>
              <p:cNvPr id="109629" name="Group 39"/>
              <p:cNvGrpSpPr>
                <a:grpSpLocks/>
              </p:cNvGrpSpPr>
              <p:nvPr/>
            </p:nvGrpSpPr>
            <p:grpSpPr bwMode="auto">
              <a:xfrm>
                <a:off x="-1191364" y="5557929"/>
                <a:ext cx="3314306" cy="229282"/>
                <a:chOff x="-1191364" y="5557929"/>
                <a:chExt cx="3314306" cy="229282"/>
              </a:xfrm>
            </p:grpSpPr>
            <p:sp>
              <p:nvSpPr>
                <p:cNvPr id="10963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5" action="ppaction://hlinksldjump"/>
                    </a:rPr>
                    <a:t>HAM3 ISI Coil Driver Pod 3</a:t>
                  </a:r>
                  <a:endParaRPr lang="en-US" sz="800" b="1" dirty="0">
                    <a:latin typeface="Comic Sans MS" pitchFamily="66" charset="0"/>
                  </a:endParaRPr>
                </a:p>
              </p:txBody>
            </p:sp>
            <p:pic>
              <p:nvPicPr>
                <p:cNvPr id="109632"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9630"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9"/>
                  </a:rPr>
                  <a:t>D0902744</a:t>
                </a:r>
                <a:endParaRPr lang="en-US" sz="800" b="1" dirty="0">
                  <a:latin typeface="Comic Sans MS" pitchFamily="66" charset="0"/>
                </a:endParaRPr>
              </a:p>
            </p:txBody>
          </p:sp>
        </p:grpSp>
        <p:grpSp>
          <p:nvGrpSpPr>
            <p:cNvPr id="109624" name="Group 141"/>
            <p:cNvGrpSpPr>
              <a:grpSpLocks/>
            </p:cNvGrpSpPr>
            <p:nvPr/>
          </p:nvGrpSpPr>
          <p:grpSpPr bwMode="auto">
            <a:xfrm>
              <a:off x="6501441" y="5672948"/>
              <a:ext cx="3364423" cy="229282"/>
              <a:chOff x="307675" y="6052510"/>
              <a:chExt cx="3364423" cy="229282"/>
            </a:xfrm>
          </p:grpSpPr>
          <p:grpSp>
            <p:nvGrpSpPr>
              <p:cNvPr id="109625" name="Group 40"/>
              <p:cNvGrpSpPr>
                <a:grpSpLocks/>
              </p:cNvGrpSpPr>
              <p:nvPr/>
            </p:nvGrpSpPr>
            <p:grpSpPr bwMode="auto">
              <a:xfrm>
                <a:off x="310820" y="6052510"/>
                <a:ext cx="3361278" cy="229282"/>
                <a:chOff x="526480" y="4991461"/>
                <a:chExt cx="3361278" cy="229282"/>
              </a:xfrm>
            </p:grpSpPr>
            <p:pic>
              <p:nvPicPr>
                <p:cNvPr id="109627" name="Picture 21"/>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2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0962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6"/>
                  </a:rPr>
                  <a:t>S1103304</a:t>
                </a:r>
                <a:endParaRPr lang="en-US" sz="800" b="1" dirty="0">
                  <a:latin typeface="Comic Sans MS" pitchFamily="66" charset="0"/>
                </a:endParaRPr>
              </a:p>
            </p:txBody>
          </p:sp>
        </p:grpSp>
      </p:grpSp>
      <p:grpSp>
        <p:nvGrpSpPr>
          <p:cNvPr id="109600" name="Group 230"/>
          <p:cNvGrpSpPr>
            <a:grpSpLocks/>
          </p:cNvGrpSpPr>
          <p:nvPr/>
        </p:nvGrpSpPr>
        <p:grpSpPr bwMode="auto">
          <a:xfrm>
            <a:off x="1755775" y="2904966"/>
            <a:ext cx="5938838" cy="224004"/>
            <a:chOff x="-683241" y="5770906"/>
            <a:chExt cx="5939602" cy="224349"/>
          </a:xfrm>
        </p:grpSpPr>
        <p:grpSp>
          <p:nvGrpSpPr>
            <p:cNvPr id="109613" name="Group 195"/>
            <p:cNvGrpSpPr>
              <a:grpSpLocks/>
            </p:cNvGrpSpPr>
            <p:nvPr/>
          </p:nvGrpSpPr>
          <p:grpSpPr bwMode="auto">
            <a:xfrm>
              <a:off x="-683241" y="5770906"/>
              <a:ext cx="3312268" cy="221361"/>
              <a:chOff x="-683241" y="5788158"/>
              <a:chExt cx="3312268" cy="221361"/>
            </a:xfrm>
          </p:grpSpPr>
          <p:grpSp>
            <p:nvGrpSpPr>
              <p:cNvPr id="109619" name="Group 194"/>
              <p:cNvGrpSpPr>
                <a:grpSpLocks/>
              </p:cNvGrpSpPr>
              <p:nvPr/>
            </p:nvGrpSpPr>
            <p:grpSpPr bwMode="auto">
              <a:xfrm>
                <a:off x="-683241" y="5788158"/>
                <a:ext cx="3312268" cy="215776"/>
                <a:chOff x="-683241" y="5788158"/>
                <a:chExt cx="3312268" cy="215776"/>
              </a:xfrm>
            </p:grpSpPr>
            <p:pic>
              <p:nvPicPr>
                <p:cNvPr id="10962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22"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7" action="ppaction://hlinksldjump"/>
                    </a:rPr>
                    <a:t>HAM3 HEPI </a:t>
                  </a:r>
                  <a:r>
                    <a:rPr lang="en-US" sz="800" b="1" dirty="0">
                      <a:latin typeface="Comic Sans MS" pitchFamily="66" charset="0"/>
                      <a:hlinkClick r:id="rId47" action="ppaction://hlinksldjump"/>
                    </a:rPr>
                    <a:t>Anti-Image Chassis</a:t>
                  </a:r>
                  <a:endParaRPr lang="en-US" sz="800" b="1" dirty="0">
                    <a:latin typeface="Comic Sans MS" pitchFamily="66" charset="0"/>
                  </a:endParaRPr>
                </a:p>
              </p:txBody>
            </p:sp>
          </p:grpSp>
          <p:sp>
            <p:nvSpPr>
              <p:cNvPr id="10962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8"/>
                  </a:rPr>
                  <a:t>D1100202</a:t>
                </a:r>
                <a:endParaRPr lang="en-US" sz="800" b="1" dirty="0">
                  <a:latin typeface="Comic Sans MS" pitchFamily="66" charset="0"/>
                </a:endParaRPr>
              </a:p>
            </p:txBody>
          </p:sp>
        </p:grpSp>
        <p:grpSp>
          <p:nvGrpSpPr>
            <p:cNvPr id="109614" name="Group 192"/>
            <p:cNvGrpSpPr>
              <a:grpSpLocks/>
            </p:cNvGrpSpPr>
            <p:nvPr/>
          </p:nvGrpSpPr>
          <p:grpSpPr bwMode="auto">
            <a:xfrm>
              <a:off x="2841236" y="5773948"/>
              <a:ext cx="2415125" cy="221307"/>
              <a:chOff x="2841236" y="5773948"/>
              <a:chExt cx="2415125" cy="221307"/>
            </a:xfrm>
          </p:grpSpPr>
          <p:sp>
            <p:nvSpPr>
              <p:cNvPr id="10961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16" name="Group 191"/>
              <p:cNvGrpSpPr>
                <a:grpSpLocks/>
              </p:cNvGrpSpPr>
              <p:nvPr/>
            </p:nvGrpSpPr>
            <p:grpSpPr bwMode="auto">
              <a:xfrm>
                <a:off x="2841236" y="5779588"/>
                <a:ext cx="1280160" cy="215667"/>
                <a:chOff x="2841236" y="5779588"/>
                <a:chExt cx="1280160" cy="215667"/>
              </a:xfrm>
            </p:grpSpPr>
            <p:pic>
              <p:nvPicPr>
                <p:cNvPr id="10961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1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9"/>
                    </a:rPr>
                    <a:t>S1104573</a:t>
                  </a:r>
                  <a:endParaRPr lang="en-US" sz="800" dirty="0"/>
                </a:p>
              </p:txBody>
            </p:sp>
          </p:grpSp>
        </p:grpSp>
      </p:grpSp>
      <p:grpSp>
        <p:nvGrpSpPr>
          <p:cNvPr id="109601" name="Group 241"/>
          <p:cNvGrpSpPr>
            <a:grpSpLocks/>
          </p:cNvGrpSpPr>
          <p:nvPr/>
        </p:nvGrpSpPr>
        <p:grpSpPr bwMode="auto">
          <a:xfrm>
            <a:off x="1911351" y="1690529"/>
            <a:ext cx="5789612" cy="224003"/>
            <a:chOff x="-533995" y="5770906"/>
            <a:chExt cx="5790356" cy="224349"/>
          </a:xfrm>
        </p:grpSpPr>
        <p:grpSp>
          <p:nvGrpSpPr>
            <p:cNvPr id="109603" name="Group 195"/>
            <p:cNvGrpSpPr>
              <a:grpSpLocks/>
            </p:cNvGrpSpPr>
            <p:nvPr/>
          </p:nvGrpSpPr>
          <p:grpSpPr bwMode="auto">
            <a:xfrm>
              <a:off x="-533995" y="5770906"/>
              <a:ext cx="3163022" cy="221361"/>
              <a:chOff x="-533995" y="5788158"/>
              <a:chExt cx="3163022" cy="221361"/>
            </a:xfrm>
          </p:grpSpPr>
          <p:grpSp>
            <p:nvGrpSpPr>
              <p:cNvPr id="109609" name="Group 194"/>
              <p:cNvGrpSpPr>
                <a:grpSpLocks/>
              </p:cNvGrpSpPr>
              <p:nvPr/>
            </p:nvGrpSpPr>
            <p:grpSpPr bwMode="auto">
              <a:xfrm>
                <a:off x="-533995" y="5788158"/>
                <a:ext cx="3163022" cy="215777"/>
                <a:chOff x="-533995" y="5788158"/>
                <a:chExt cx="3163022" cy="215777"/>
              </a:xfrm>
            </p:grpSpPr>
            <p:pic>
              <p:nvPicPr>
                <p:cNvPr id="109611"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12"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0" action="ppaction://hlinksldjump"/>
                    </a:rPr>
                    <a:t>HAM2 HEPI Anti-Image </a:t>
                  </a:r>
                  <a:r>
                    <a:rPr lang="en-US" sz="800" b="1" dirty="0">
                      <a:latin typeface="Comic Sans MS" pitchFamily="66" charset="0"/>
                      <a:hlinkClick r:id="rId50" action="ppaction://hlinksldjump"/>
                    </a:rPr>
                    <a:t>Chassis</a:t>
                  </a:r>
                  <a:endParaRPr lang="en-US" sz="800" b="1" dirty="0">
                    <a:latin typeface="Comic Sans MS" pitchFamily="66" charset="0"/>
                  </a:endParaRPr>
                </a:p>
              </p:txBody>
            </p:sp>
          </p:grpSp>
          <p:sp>
            <p:nvSpPr>
              <p:cNvPr id="109610"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8"/>
                  </a:rPr>
                  <a:t>D1100202</a:t>
                </a:r>
                <a:endParaRPr lang="en-US" sz="800" b="1" dirty="0">
                  <a:latin typeface="Comic Sans MS" pitchFamily="66" charset="0"/>
                </a:endParaRPr>
              </a:p>
            </p:txBody>
          </p:sp>
        </p:grpSp>
        <p:grpSp>
          <p:nvGrpSpPr>
            <p:cNvPr id="109604" name="Group 192"/>
            <p:cNvGrpSpPr>
              <a:grpSpLocks/>
            </p:cNvGrpSpPr>
            <p:nvPr/>
          </p:nvGrpSpPr>
          <p:grpSpPr bwMode="auto">
            <a:xfrm>
              <a:off x="2841236" y="5773948"/>
              <a:ext cx="2415125" cy="221307"/>
              <a:chOff x="2841236" y="5773948"/>
              <a:chExt cx="2415125" cy="221307"/>
            </a:xfrm>
          </p:grpSpPr>
          <p:sp>
            <p:nvSpPr>
              <p:cNvPr id="109605"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09606" name="Group 191"/>
              <p:cNvGrpSpPr>
                <a:grpSpLocks/>
              </p:cNvGrpSpPr>
              <p:nvPr/>
            </p:nvGrpSpPr>
            <p:grpSpPr bwMode="auto">
              <a:xfrm>
                <a:off x="2841236" y="5779588"/>
                <a:ext cx="1280160" cy="215667"/>
                <a:chOff x="2841236" y="5779588"/>
                <a:chExt cx="1280160" cy="215667"/>
              </a:xfrm>
            </p:grpSpPr>
            <p:pic>
              <p:nvPicPr>
                <p:cNvPr id="109607" name="Picture 2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608"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1"/>
                    </a:rPr>
                    <a:t>S1104572</a:t>
                  </a:r>
                  <a:endParaRPr lang="en-US" sz="800" dirty="0"/>
                </a:p>
              </p:txBody>
            </p:sp>
          </p:grpSp>
        </p:grpSp>
      </p:grpSp>
      <p:sp>
        <p:nvSpPr>
          <p:cNvPr id="109602"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2" action="ppaction://hlinksldjump"/>
              </a:rPr>
              <a:t>&lt;&lt; CER</a:t>
            </a:r>
            <a:endParaRPr lang="en-US" sz="800" b="1" dirty="0">
              <a:latin typeface="Comic Sans MS" pitchFamily="66" charset="0"/>
            </a:endParaRPr>
          </a:p>
        </p:txBody>
      </p:sp>
      <p:grpSp>
        <p:nvGrpSpPr>
          <p:cNvPr id="273" name="Group 272"/>
          <p:cNvGrpSpPr/>
          <p:nvPr/>
        </p:nvGrpSpPr>
        <p:grpSpPr>
          <a:xfrm>
            <a:off x="8757122" y="1712271"/>
            <a:ext cx="386878" cy="2971800"/>
            <a:chOff x="8424863" y="1701800"/>
            <a:chExt cx="386878" cy="2971800"/>
          </a:xfrm>
        </p:grpSpPr>
        <p:pic>
          <p:nvPicPr>
            <p:cNvPr id="274" name="Picture 117">
              <a:hlinkClick r:id="rId53" action="ppaction://hlinksldjump"/>
            </p:cNvPr>
            <p:cNvPicPr>
              <a:picLocks noChangeAspect="1" noChangeArrowheads="1"/>
            </p:cNvPicPr>
            <p:nvPr/>
          </p:nvPicPr>
          <p:blipFill>
            <a:blip r:embed="rId54"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Rectangle 274"/>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55" action="ppaction://hlinksldjump"/>
                </a:rPr>
                <a:t>PSO-016</a:t>
              </a:r>
              <a:endParaRPr lang="en-US" sz="900" dirty="0"/>
            </a:p>
          </p:txBody>
        </p:sp>
      </p:grpSp>
      <p:grpSp>
        <p:nvGrpSpPr>
          <p:cNvPr id="276" name="Group 275"/>
          <p:cNvGrpSpPr/>
          <p:nvPr/>
        </p:nvGrpSpPr>
        <p:grpSpPr>
          <a:xfrm>
            <a:off x="8365993" y="1704975"/>
            <a:ext cx="383464" cy="2971800"/>
            <a:chOff x="8323263" y="1704975"/>
            <a:chExt cx="383464" cy="2971800"/>
          </a:xfrm>
        </p:grpSpPr>
        <p:pic>
          <p:nvPicPr>
            <p:cNvPr id="277" name="Picture 118">
              <a:hlinkClick r:id="rId53" action="ppaction://hlinksldjump"/>
            </p:cNvPr>
            <p:cNvPicPr>
              <a:picLocks noChangeAspect="1" noChangeArrowheads="1"/>
            </p:cNvPicPr>
            <p:nvPr/>
          </p:nvPicPr>
          <p:blipFill>
            <a:blip r:embed="rId56"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Rectangle 277"/>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55" action="ppaction://hlinksldjump"/>
                </a:rPr>
                <a:t>PSY-017</a:t>
              </a:r>
              <a:endParaRPr lang="en-US" sz="900" dirty="0"/>
            </a:p>
          </p:txBody>
        </p:sp>
      </p:grpSp>
      <p:grpSp>
        <p:nvGrpSpPr>
          <p:cNvPr id="279" name="Group 278"/>
          <p:cNvGrpSpPr/>
          <p:nvPr/>
        </p:nvGrpSpPr>
        <p:grpSpPr>
          <a:xfrm>
            <a:off x="7980628" y="1704975"/>
            <a:ext cx="391085" cy="1038225"/>
            <a:chOff x="7980628" y="1704975"/>
            <a:chExt cx="391085" cy="1038225"/>
          </a:xfrm>
        </p:grpSpPr>
        <p:pic>
          <p:nvPicPr>
            <p:cNvPr id="280" name="Picture 119">
              <a:hlinkClick r:id="rId53" action="ppaction://hlinksldjump"/>
            </p:cNvPr>
            <p:cNvPicPr>
              <a:picLocks noChangeAspect="1" noChangeArrowheads="1"/>
            </p:cNvPicPr>
            <p:nvPr/>
          </p:nvPicPr>
          <p:blipFill>
            <a:blip r:embed="rId57"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Rectangle 28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55" action="ppaction://hlinksldjump"/>
                </a:rPr>
                <a:t>PSY-020</a:t>
              </a:r>
              <a:endParaRPr lang="en-US" sz="900" dirty="0"/>
            </a:p>
          </p:txBody>
        </p:sp>
      </p:grpSp>
    </p:spTree>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992" y="1421016"/>
            <a:ext cx="2534065" cy="47456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0595"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596"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7"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L1-SEI-C3</a:t>
            </a:r>
          </a:p>
        </p:txBody>
      </p:sp>
      <p:pic>
        <p:nvPicPr>
          <p:cNvPr id="11059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599" name="TextBox 367"/>
          <p:cNvSpPr txBox="1">
            <a:spLocks noChangeArrowheads="1"/>
          </p:cNvSpPr>
          <p:nvPr/>
        </p:nvSpPr>
        <p:spPr bwMode="auto">
          <a:xfrm>
            <a:off x="7237413" y="559435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12A</a:t>
            </a:r>
          </a:p>
          <a:p>
            <a:pPr eaLnBrk="1" hangingPunct="1"/>
            <a:r>
              <a:rPr lang="en-US" sz="800">
                <a:latin typeface="Comic Sans MS" pitchFamily="66" charset="0"/>
              </a:rPr>
              <a:t>-18VDC	12A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060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B783A62-5490-4F36-A5D6-2B7D0E14741A}" type="slidenum">
              <a:rPr lang="en-US" smtClean="0">
                <a:solidFill>
                  <a:srgbClr val="898989"/>
                </a:solidFill>
                <a:latin typeface="Calibri" pitchFamily="34" charset="0"/>
              </a:rPr>
              <a:pPr eaLnBrk="1" hangingPunct="1"/>
              <a:t>217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10604" name="Group 230"/>
          <p:cNvGrpSpPr>
            <a:grpSpLocks/>
          </p:cNvGrpSpPr>
          <p:nvPr/>
        </p:nvGrpSpPr>
        <p:grpSpPr bwMode="auto">
          <a:xfrm>
            <a:off x="1808163" y="4019550"/>
            <a:ext cx="6669087" cy="223838"/>
            <a:chOff x="-637082" y="5770953"/>
            <a:chExt cx="6667588" cy="224189"/>
          </a:xfrm>
        </p:grpSpPr>
        <p:grpSp>
          <p:nvGrpSpPr>
            <p:cNvPr id="110858" name="Group 195"/>
            <p:cNvGrpSpPr>
              <a:grpSpLocks/>
            </p:cNvGrpSpPr>
            <p:nvPr/>
          </p:nvGrpSpPr>
          <p:grpSpPr bwMode="auto">
            <a:xfrm>
              <a:off x="-637082" y="5770953"/>
              <a:ext cx="3266109" cy="221314"/>
              <a:chOff x="-637082" y="5788205"/>
              <a:chExt cx="3266109" cy="221314"/>
            </a:xfrm>
          </p:grpSpPr>
          <p:grpSp>
            <p:nvGrpSpPr>
              <p:cNvPr id="110864" name="Group 194"/>
              <p:cNvGrpSpPr>
                <a:grpSpLocks/>
              </p:cNvGrpSpPr>
              <p:nvPr/>
            </p:nvGrpSpPr>
            <p:grpSpPr bwMode="auto">
              <a:xfrm>
                <a:off x="-637082" y="5788205"/>
                <a:ext cx="3266109" cy="215668"/>
                <a:chOff x="-637082" y="5788205"/>
                <a:chExt cx="3266109" cy="215668"/>
              </a:xfrm>
            </p:grpSpPr>
            <p:pic>
              <p:nvPicPr>
                <p:cNvPr id="11086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6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HAM4 HEPI 8-Channel Valve Driver</a:t>
                  </a:r>
                  <a:endParaRPr lang="en-US" sz="800" b="1" dirty="0">
                    <a:latin typeface="Comic Sans MS" pitchFamily="66" charset="0"/>
                  </a:endParaRPr>
                </a:p>
              </p:txBody>
            </p:sp>
          </p:grpSp>
          <p:sp>
            <p:nvSpPr>
              <p:cNvPr id="11086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rPr>
                  <a:t>D020373</a:t>
                </a:r>
                <a:endParaRPr lang="en-US" sz="800" b="1" dirty="0">
                  <a:latin typeface="Comic Sans MS" pitchFamily="66" charset="0"/>
                </a:endParaRPr>
              </a:p>
            </p:txBody>
          </p:sp>
        </p:grpSp>
        <p:grpSp>
          <p:nvGrpSpPr>
            <p:cNvPr id="110859" name="Group 192"/>
            <p:cNvGrpSpPr>
              <a:grpSpLocks/>
            </p:cNvGrpSpPr>
            <p:nvPr/>
          </p:nvGrpSpPr>
          <p:grpSpPr bwMode="auto">
            <a:xfrm>
              <a:off x="2841236" y="5773772"/>
              <a:ext cx="3189270" cy="221370"/>
              <a:chOff x="2841236" y="5773772"/>
              <a:chExt cx="3189270" cy="221370"/>
            </a:xfrm>
          </p:grpSpPr>
          <p:sp>
            <p:nvSpPr>
              <p:cNvPr id="110860" name="TextBox 345"/>
              <p:cNvSpPr txBox="1">
                <a:spLocks noChangeArrowheads="1"/>
              </p:cNvSpPr>
              <p:nvPr/>
            </p:nvSpPr>
            <p:spPr bwMode="auto">
              <a:xfrm>
                <a:off x="4109048" y="5773772"/>
                <a:ext cx="192145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0861" name="Group 191"/>
              <p:cNvGrpSpPr>
                <a:grpSpLocks/>
              </p:cNvGrpSpPr>
              <p:nvPr/>
            </p:nvGrpSpPr>
            <p:grpSpPr bwMode="auto">
              <a:xfrm>
                <a:off x="2841236" y="5779698"/>
                <a:ext cx="1280160" cy="215444"/>
                <a:chOff x="2841236" y="5779698"/>
                <a:chExt cx="1280160" cy="215444"/>
              </a:xfrm>
            </p:grpSpPr>
            <p:pic>
              <p:nvPicPr>
                <p:cNvPr id="11086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6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S1000845</a:t>
                  </a:r>
                  <a:endParaRPr lang="en-US" sz="800" b="1" dirty="0">
                    <a:latin typeface="Comic Sans MS" pitchFamily="66" charset="0"/>
                  </a:endParaRPr>
                </a:p>
              </p:txBody>
            </p:sp>
          </p:grpSp>
        </p:grpSp>
      </p:grpSp>
      <p:grpSp>
        <p:nvGrpSpPr>
          <p:cNvPr id="110605" name="Group 230"/>
          <p:cNvGrpSpPr>
            <a:grpSpLocks/>
          </p:cNvGrpSpPr>
          <p:nvPr/>
        </p:nvGrpSpPr>
        <p:grpSpPr bwMode="auto">
          <a:xfrm>
            <a:off x="1800225" y="4687888"/>
            <a:ext cx="6669088" cy="223837"/>
            <a:chOff x="-637082" y="5770953"/>
            <a:chExt cx="6667588" cy="224189"/>
          </a:xfrm>
        </p:grpSpPr>
        <p:grpSp>
          <p:nvGrpSpPr>
            <p:cNvPr id="110848" name="Group 195"/>
            <p:cNvGrpSpPr>
              <a:grpSpLocks/>
            </p:cNvGrpSpPr>
            <p:nvPr/>
          </p:nvGrpSpPr>
          <p:grpSpPr bwMode="auto">
            <a:xfrm>
              <a:off x="-637082" y="5770953"/>
              <a:ext cx="3266109" cy="221314"/>
              <a:chOff x="-637082" y="5788205"/>
              <a:chExt cx="3266109" cy="221314"/>
            </a:xfrm>
          </p:grpSpPr>
          <p:grpSp>
            <p:nvGrpSpPr>
              <p:cNvPr id="110854" name="Group 194"/>
              <p:cNvGrpSpPr>
                <a:grpSpLocks/>
              </p:cNvGrpSpPr>
              <p:nvPr/>
            </p:nvGrpSpPr>
            <p:grpSpPr bwMode="auto">
              <a:xfrm>
                <a:off x="-637082" y="5788205"/>
                <a:ext cx="3266109" cy="215668"/>
                <a:chOff x="-637082" y="5788205"/>
                <a:chExt cx="3266109" cy="215668"/>
              </a:xfrm>
            </p:grpSpPr>
            <p:pic>
              <p:nvPicPr>
                <p:cNvPr id="11085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5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HEPI 8-Channel Valve Driver</a:t>
                  </a:r>
                </a:p>
              </p:txBody>
            </p:sp>
          </p:grpSp>
          <p:sp>
            <p:nvSpPr>
              <p:cNvPr id="11085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rPr>
                  <a:t>D020373</a:t>
                </a:r>
                <a:endParaRPr lang="en-US" sz="800" b="1" dirty="0">
                  <a:latin typeface="Comic Sans MS" pitchFamily="66" charset="0"/>
                </a:endParaRPr>
              </a:p>
            </p:txBody>
          </p:sp>
        </p:grpSp>
        <p:grpSp>
          <p:nvGrpSpPr>
            <p:cNvPr id="110849" name="Group 192"/>
            <p:cNvGrpSpPr>
              <a:grpSpLocks/>
            </p:cNvGrpSpPr>
            <p:nvPr/>
          </p:nvGrpSpPr>
          <p:grpSpPr bwMode="auto">
            <a:xfrm>
              <a:off x="2841236" y="5773781"/>
              <a:ext cx="3189270" cy="221361"/>
              <a:chOff x="2841236" y="5773781"/>
              <a:chExt cx="3189270" cy="221361"/>
            </a:xfrm>
          </p:grpSpPr>
          <p:sp>
            <p:nvSpPr>
              <p:cNvPr id="110850"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0851" name="Group 191"/>
              <p:cNvGrpSpPr>
                <a:grpSpLocks/>
              </p:cNvGrpSpPr>
              <p:nvPr/>
            </p:nvGrpSpPr>
            <p:grpSpPr bwMode="auto">
              <a:xfrm>
                <a:off x="2841236" y="5779698"/>
                <a:ext cx="1280160" cy="215444"/>
                <a:chOff x="2841236" y="5779698"/>
                <a:chExt cx="1280160" cy="215444"/>
              </a:xfrm>
            </p:grpSpPr>
            <p:pic>
              <p:nvPicPr>
                <p:cNvPr id="11085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06" name="Group 359"/>
          <p:cNvGrpSpPr>
            <a:grpSpLocks/>
          </p:cNvGrpSpPr>
          <p:nvPr/>
        </p:nvGrpSpPr>
        <p:grpSpPr bwMode="auto">
          <a:xfrm>
            <a:off x="1690688" y="5402263"/>
            <a:ext cx="6022975" cy="455612"/>
            <a:chOff x="-561695" y="6097725"/>
            <a:chExt cx="6022224" cy="455953"/>
          </a:xfrm>
        </p:grpSpPr>
        <p:grpSp>
          <p:nvGrpSpPr>
            <p:cNvPr id="110840" name="Group 220"/>
            <p:cNvGrpSpPr>
              <a:grpSpLocks/>
            </p:cNvGrpSpPr>
            <p:nvPr/>
          </p:nvGrpSpPr>
          <p:grpSpPr bwMode="auto">
            <a:xfrm>
              <a:off x="-561695" y="6101482"/>
              <a:ext cx="3386254" cy="452196"/>
              <a:chOff x="-561695" y="6110108"/>
              <a:chExt cx="3386254" cy="452196"/>
            </a:xfrm>
          </p:grpSpPr>
          <p:pic>
            <p:nvPicPr>
              <p:cNvPr id="11084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0846" name="TextBox 372"/>
              <p:cNvSpPr txBox="1">
                <a:spLocks noChangeArrowheads="1"/>
              </p:cNvSpPr>
              <p:nvPr/>
            </p:nvSpPr>
            <p:spPr bwMode="auto">
              <a:xfrm>
                <a:off x="-561695" y="6216689"/>
                <a:ext cx="2105835"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l1seiham4-5 - I/O Extension Chassis</a:t>
                </a:r>
                <a:endParaRPr lang="en-US" sz="800" b="1" dirty="0">
                  <a:latin typeface="Comic Sans MS" pitchFamily="66" charset="0"/>
                </a:endParaRPr>
              </a:p>
            </p:txBody>
          </p:sp>
          <p:sp>
            <p:nvSpPr>
              <p:cNvPr id="11084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3"/>
                  </a:rPr>
                  <a:t>D1001715</a:t>
                </a:r>
                <a:endParaRPr lang="en-US" sz="800" b="1">
                  <a:solidFill>
                    <a:schemeClr val="bg1"/>
                  </a:solidFill>
                  <a:latin typeface="Comic Sans MS" pitchFamily="66" charset="0"/>
                </a:endParaRPr>
              </a:p>
            </p:txBody>
          </p:sp>
        </p:grpSp>
        <p:grpSp>
          <p:nvGrpSpPr>
            <p:cNvPr id="110841" name="Group 221"/>
            <p:cNvGrpSpPr>
              <a:grpSpLocks/>
            </p:cNvGrpSpPr>
            <p:nvPr/>
          </p:nvGrpSpPr>
          <p:grpSpPr bwMode="auto">
            <a:xfrm>
              <a:off x="3042258" y="6097725"/>
              <a:ext cx="2418271" cy="452196"/>
              <a:chOff x="3042258" y="6097725"/>
              <a:chExt cx="2418271" cy="452196"/>
            </a:xfrm>
          </p:grpSpPr>
          <p:pic>
            <p:nvPicPr>
              <p:cNvPr id="110842"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084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084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4"/>
                  </a:rPr>
                  <a:t>S1001146</a:t>
                </a:r>
                <a:endParaRPr lang="en-US" sz="800" b="1" dirty="0">
                  <a:solidFill>
                    <a:schemeClr val="bg1"/>
                  </a:solidFill>
                  <a:latin typeface="Comic Sans MS" pitchFamily="66" charset="0"/>
                </a:endParaRPr>
              </a:p>
            </p:txBody>
          </p:sp>
        </p:grpSp>
      </p:grpSp>
      <p:sp>
        <p:nvSpPr>
          <p:cNvPr id="11060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HAM4 and HAM5 ISI and HEPI Rack Layout </a:t>
            </a:r>
            <a:r>
              <a:rPr lang="en-US" sz="800" b="1" dirty="0" smtClean="0">
                <a:latin typeface="Comic Sans MS" pitchFamily="66" charset="0"/>
              </a:rPr>
              <a:t>(</a:t>
            </a:r>
            <a:r>
              <a:rPr lang="en-US" sz="800" b="1" dirty="0" smtClean="0">
                <a:latin typeface="Comic Sans MS" pitchFamily="66" charset="0"/>
                <a:hlinkClick r:id="rId15"/>
              </a:rPr>
              <a:t>LIGO-D1000298</a:t>
            </a:r>
            <a:r>
              <a:rPr lang="en-US" sz="800" b="1" dirty="0" smtClean="0">
                <a:latin typeface="Comic Sans MS" pitchFamily="66" charset="0"/>
              </a:rPr>
              <a:t>)</a:t>
            </a:r>
            <a:endParaRPr lang="en-US" sz="800" b="1" dirty="0">
              <a:latin typeface="Comic Sans MS" pitchFamily="66" charset="0"/>
            </a:endParaRPr>
          </a:p>
        </p:txBody>
      </p:sp>
      <p:grpSp>
        <p:nvGrpSpPr>
          <p:cNvPr id="110608" name="Group 230"/>
          <p:cNvGrpSpPr>
            <a:grpSpLocks/>
          </p:cNvGrpSpPr>
          <p:nvPr/>
        </p:nvGrpSpPr>
        <p:grpSpPr bwMode="auto">
          <a:xfrm>
            <a:off x="1801813" y="1122363"/>
            <a:ext cx="6554787" cy="223837"/>
            <a:chOff x="-637082" y="5770953"/>
            <a:chExt cx="6553179" cy="224189"/>
          </a:xfrm>
        </p:grpSpPr>
        <p:grpSp>
          <p:nvGrpSpPr>
            <p:cNvPr id="110830" name="Group 195"/>
            <p:cNvGrpSpPr>
              <a:grpSpLocks/>
            </p:cNvGrpSpPr>
            <p:nvPr/>
          </p:nvGrpSpPr>
          <p:grpSpPr bwMode="auto">
            <a:xfrm>
              <a:off x="-637082" y="5770953"/>
              <a:ext cx="3274654" cy="221314"/>
              <a:chOff x="-637082" y="5788205"/>
              <a:chExt cx="3274654" cy="221314"/>
            </a:xfrm>
          </p:grpSpPr>
          <p:grpSp>
            <p:nvGrpSpPr>
              <p:cNvPr id="110836" name="Group 194"/>
              <p:cNvGrpSpPr>
                <a:grpSpLocks/>
              </p:cNvGrpSpPr>
              <p:nvPr/>
            </p:nvGrpSpPr>
            <p:grpSpPr bwMode="auto">
              <a:xfrm>
                <a:off x="-637082" y="5788205"/>
                <a:ext cx="3274654" cy="215668"/>
                <a:chOff x="-637082" y="5788205"/>
                <a:chExt cx="3274654" cy="215668"/>
              </a:xfrm>
            </p:grpSpPr>
            <p:pic>
              <p:nvPicPr>
                <p:cNvPr id="1108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3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Interface Chassis</a:t>
                  </a:r>
                </a:p>
              </p:txBody>
            </p:sp>
          </p:grpSp>
          <p:sp>
            <p:nvSpPr>
              <p:cNvPr id="11083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31" name="Group 192"/>
            <p:cNvGrpSpPr>
              <a:grpSpLocks/>
            </p:cNvGrpSpPr>
            <p:nvPr/>
          </p:nvGrpSpPr>
          <p:grpSpPr bwMode="auto">
            <a:xfrm>
              <a:off x="2841236" y="5773779"/>
              <a:ext cx="3074861" cy="221363"/>
              <a:chOff x="2841236" y="5773779"/>
              <a:chExt cx="3074861" cy="221363"/>
            </a:xfrm>
          </p:grpSpPr>
          <p:sp>
            <p:nvSpPr>
              <p:cNvPr id="11083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33" name="Group 191"/>
              <p:cNvGrpSpPr>
                <a:grpSpLocks/>
              </p:cNvGrpSpPr>
              <p:nvPr/>
            </p:nvGrpSpPr>
            <p:grpSpPr bwMode="auto">
              <a:xfrm>
                <a:off x="2841236" y="5779698"/>
                <a:ext cx="1280160" cy="215444"/>
                <a:chOff x="2841236" y="5779698"/>
                <a:chExt cx="1280160" cy="215444"/>
              </a:xfrm>
            </p:grpSpPr>
            <p:pic>
              <p:nvPicPr>
                <p:cNvPr id="1108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3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09" name="Group 230"/>
          <p:cNvGrpSpPr>
            <a:grpSpLocks/>
          </p:cNvGrpSpPr>
          <p:nvPr/>
        </p:nvGrpSpPr>
        <p:grpSpPr bwMode="auto">
          <a:xfrm>
            <a:off x="1811338" y="1233488"/>
            <a:ext cx="6553200" cy="223837"/>
            <a:chOff x="-637082" y="5770953"/>
            <a:chExt cx="6553179" cy="224189"/>
          </a:xfrm>
        </p:grpSpPr>
        <p:grpSp>
          <p:nvGrpSpPr>
            <p:cNvPr id="110820" name="Group 195"/>
            <p:cNvGrpSpPr>
              <a:grpSpLocks/>
            </p:cNvGrpSpPr>
            <p:nvPr/>
          </p:nvGrpSpPr>
          <p:grpSpPr bwMode="auto">
            <a:xfrm>
              <a:off x="-637082" y="5770953"/>
              <a:ext cx="3266109" cy="221314"/>
              <a:chOff x="-637082" y="5788205"/>
              <a:chExt cx="3266109" cy="221314"/>
            </a:xfrm>
          </p:grpSpPr>
          <p:grpSp>
            <p:nvGrpSpPr>
              <p:cNvPr id="110826" name="Group 194"/>
              <p:cNvGrpSpPr>
                <a:grpSpLocks/>
              </p:cNvGrpSpPr>
              <p:nvPr/>
            </p:nvGrpSpPr>
            <p:grpSpPr bwMode="auto">
              <a:xfrm>
                <a:off x="-637082" y="5788205"/>
                <a:ext cx="3266109" cy="215668"/>
                <a:chOff x="-637082" y="5788205"/>
                <a:chExt cx="3266109" cy="215668"/>
              </a:xfrm>
            </p:grpSpPr>
            <p:pic>
              <p:nvPicPr>
                <p:cNvPr id="1108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2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Interface Chassis</a:t>
                  </a:r>
                </a:p>
              </p:txBody>
            </p:sp>
          </p:grpSp>
          <p:sp>
            <p:nvSpPr>
              <p:cNvPr id="11082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21" name="Group 192"/>
            <p:cNvGrpSpPr>
              <a:grpSpLocks/>
            </p:cNvGrpSpPr>
            <p:nvPr/>
          </p:nvGrpSpPr>
          <p:grpSpPr bwMode="auto">
            <a:xfrm>
              <a:off x="2841236" y="5773779"/>
              <a:ext cx="3074861" cy="221363"/>
              <a:chOff x="2841236" y="5773779"/>
              <a:chExt cx="3074861" cy="221363"/>
            </a:xfrm>
          </p:grpSpPr>
          <p:sp>
            <p:nvSpPr>
              <p:cNvPr id="11082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23" name="Group 191"/>
              <p:cNvGrpSpPr>
                <a:grpSpLocks/>
              </p:cNvGrpSpPr>
              <p:nvPr/>
            </p:nvGrpSpPr>
            <p:grpSpPr bwMode="auto">
              <a:xfrm>
                <a:off x="2841236" y="5779698"/>
                <a:ext cx="1280160" cy="215444"/>
                <a:chOff x="2841236" y="5779698"/>
                <a:chExt cx="1280160" cy="215444"/>
              </a:xfrm>
            </p:grpSpPr>
            <p:pic>
              <p:nvPicPr>
                <p:cNvPr id="1108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2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0" name="Group 230"/>
          <p:cNvGrpSpPr>
            <a:grpSpLocks/>
          </p:cNvGrpSpPr>
          <p:nvPr/>
        </p:nvGrpSpPr>
        <p:grpSpPr bwMode="auto">
          <a:xfrm>
            <a:off x="1811338" y="1344613"/>
            <a:ext cx="6553200" cy="223837"/>
            <a:chOff x="-637082" y="5770953"/>
            <a:chExt cx="6553179" cy="224189"/>
          </a:xfrm>
        </p:grpSpPr>
        <p:grpSp>
          <p:nvGrpSpPr>
            <p:cNvPr id="110810" name="Group 195"/>
            <p:cNvGrpSpPr>
              <a:grpSpLocks/>
            </p:cNvGrpSpPr>
            <p:nvPr/>
          </p:nvGrpSpPr>
          <p:grpSpPr bwMode="auto">
            <a:xfrm>
              <a:off x="-637082" y="5770953"/>
              <a:ext cx="3266109" cy="221314"/>
              <a:chOff x="-637082" y="5788205"/>
              <a:chExt cx="3266109" cy="221314"/>
            </a:xfrm>
          </p:grpSpPr>
          <p:grpSp>
            <p:nvGrpSpPr>
              <p:cNvPr id="110816" name="Group 194"/>
              <p:cNvGrpSpPr>
                <a:grpSpLocks/>
              </p:cNvGrpSpPr>
              <p:nvPr/>
            </p:nvGrpSpPr>
            <p:grpSpPr bwMode="auto">
              <a:xfrm>
                <a:off x="-637082" y="5788205"/>
                <a:ext cx="3266109" cy="215668"/>
                <a:chOff x="-637082" y="5788205"/>
                <a:chExt cx="3266109" cy="215668"/>
              </a:xfrm>
            </p:grpSpPr>
            <p:pic>
              <p:nvPicPr>
                <p:cNvPr id="1108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1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Interface Chassis</a:t>
                  </a:r>
                </a:p>
              </p:txBody>
            </p:sp>
          </p:grpSp>
          <p:sp>
            <p:nvSpPr>
              <p:cNvPr id="11081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11" name="Group 192"/>
            <p:cNvGrpSpPr>
              <a:grpSpLocks/>
            </p:cNvGrpSpPr>
            <p:nvPr/>
          </p:nvGrpSpPr>
          <p:grpSpPr bwMode="auto">
            <a:xfrm>
              <a:off x="2841236" y="5773779"/>
              <a:ext cx="3074861" cy="221363"/>
              <a:chOff x="2841236" y="5773779"/>
              <a:chExt cx="3074861" cy="221363"/>
            </a:xfrm>
          </p:grpSpPr>
          <p:sp>
            <p:nvSpPr>
              <p:cNvPr id="11081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13" name="Group 191"/>
              <p:cNvGrpSpPr>
                <a:grpSpLocks/>
              </p:cNvGrpSpPr>
              <p:nvPr/>
            </p:nvGrpSpPr>
            <p:grpSpPr bwMode="auto">
              <a:xfrm>
                <a:off x="2841236" y="5779698"/>
                <a:ext cx="1280160" cy="215444"/>
                <a:chOff x="2841236" y="5779698"/>
                <a:chExt cx="1280160" cy="215444"/>
              </a:xfrm>
            </p:grpSpPr>
            <p:pic>
              <p:nvPicPr>
                <p:cNvPr id="1108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1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1" name="Group 230"/>
          <p:cNvGrpSpPr>
            <a:grpSpLocks/>
          </p:cNvGrpSpPr>
          <p:nvPr/>
        </p:nvGrpSpPr>
        <p:grpSpPr bwMode="auto">
          <a:xfrm>
            <a:off x="1811338" y="2676525"/>
            <a:ext cx="6553200" cy="223838"/>
            <a:chOff x="-637082" y="5770953"/>
            <a:chExt cx="6553179" cy="224189"/>
          </a:xfrm>
        </p:grpSpPr>
        <p:grpSp>
          <p:nvGrpSpPr>
            <p:cNvPr id="110800" name="Group 195"/>
            <p:cNvGrpSpPr>
              <a:grpSpLocks/>
            </p:cNvGrpSpPr>
            <p:nvPr/>
          </p:nvGrpSpPr>
          <p:grpSpPr bwMode="auto">
            <a:xfrm>
              <a:off x="-637082" y="5770953"/>
              <a:ext cx="3266109" cy="221314"/>
              <a:chOff x="-637082" y="5788205"/>
              <a:chExt cx="3266109" cy="221314"/>
            </a:xfrm>
          </p:grpSpPr>
          <p:grpSp>
            <p:nvGrpSpPr>
              <p:cNvPr id="110806" name="Group 194"/>
              <p:cNvGrpSpPr>
                <a:grpSpLocks/>
              </p:cNvGrpSpPr>
              <p:nvPr/>
            </p:nvGrpSpPr>
            <p:grpSpPr bwMode="auto">
              <a:xfrm>
                <a:off x="-637082" y="5788205"/>
                <a:ext cx="3266109" cy="215668"/>
                <a:chOff x="-637082" y="5788205"/>
                <a:chExt cx="3266109" cy="215668"/>
              </a:xfrm>
            </p:grpSpPr>
            <p:pic>
              <p:nvPicPr>
                <p:cNvPr id="1108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0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Interface Chassis</a:t>
                  </a:r>
                </a:p>
              </p:txBody>
            </p:sp>
          </p:grpSp>
          <p:sp>
            <p:nvSpPr>
              <p:cNvPr id="1108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801" name="Group 192"/>
            <p:cNvGrpSpPr>
              <a:grpSpLocks/>
            </p:cNvGrpSpPr>
            <p:nvPr/>
          </p:nvGrpSpPr>
          <p:grpSpPr bwMode="auto">
            <a:xfrm>
              <a:off x="2841236" y="5773779"/>
              <a:ext cx="3074861" cy="221363"/>
              <a:chOff x="2841236" y="5773779"/>
              <a:chExt cx="3074861" cy="221363"/>
            </a:xfrm>
          </p:grpSpPr>
          <p:sp>
            <p:nvSpPr>
              <p:cNvPr id="11080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803" name="Group 191"/>
              <p:cNvGrpSpPr>
                <a:grpSpLocks/>
              </p:cNvGrpSpPr>
              <p:nvPr/>
            </p:nvGrpSpPr>
            <p:grpSpPr bwMode="auto">
              <a:xfrm>
                <a:off x="2841236" y="5779698"/>
                <a:ext cx="1280160" cy="215444"/>
                <a:chOff x="2841236" y="5779698"/>
                <a:chExt cx="1280160" cy="215444"/>
              </a:xfrm>
            </p:grpSpPr>
            <p:pic>
              <p:nvPicPr>
                <p:cNvPr id="1108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8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2" name="Group 230"/>
          <p:cNvGrpSpPr>
            <a:grpSpLocks/>
          </p:cNvGrpSpPr>
          <p:nvPr/>
        </p:nvGrpSpPr>
        <p:grpSpPr bwMode="auto">
          <a:xfrm>
            <a:off x="1811338" y="2565400"/>
            <a:ext cx="6553200" cy="223838"/>
            <a:chOff x="-637082" y="5770953"/>
            <a:chExt cx="6553179" cy="224189"/>
          </a:xfrm>
        </p:grpSpPr>
        <p:grpSp>
          <p:nvGrpSpPr>
            <p:cNvPr id="110790" name="Group 195"/>
            <p:cNvGrpSpPr>
              <a:grpSpLocks/>
            </p:cNvGrpSpPr>
            <p:nvPr/>
          </p:nvGrpSpPr>
          <p:grpSpPr bwMode="auto">
            <a:xfrm>
              <a:off x="-637082" y="5770953"/>
              <a:ext cx="3266109" cy="221314"/>
              <a:chOff x="-637082" y="5788205"/>
              <a:chExt cx="3266109" cy="221314"/>
            </a:xfrm>
          </p:grpSpPr>
          <p:grpSp>
            <p:nvGrpSpPr>
              <p:cNvPr id="110796" name="Group 194"/>
              <p:cNvGrpSpPr>
                <a:grpSpLocks/>
              </p:cNvGrpSpPr>
              <p:nvPr/>
            </p:nvGrpSpPr>
            <p:grpSpPr bwMode="auto">
              <a:xfrm>
                <a:off x="-637082" y="5788205"/>
                <a:ext cx="3266109" cy="215668"/>
                <a:chOff x="-637082" y="5788205"/>
                <a:chExt cx="3266109" cy="215668"/>
              </a:xfrm>
            </p:grpSpPr>
            <p:pic>
              <p:nvPicPr>
                <p:cNvPr id="1107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Interface Chassis</a:t>
                  </a:r>
                </a:p>
              </p:txBody>
            </p:sp>
          </p:grpSp>
          <p:sp>
            <p:nvSpPr>
              <p:cNvPr id="1107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91" name="Group 192"/>
            <p:cNvGrpSpPr>
              <a:grpSpLocks/>
            </p:cNvGrpSpPr>
            <p:nvPr/>
          </p:nvGrpSpPr>
          <p:grpSpPr bwMode="auto">
            <a:xfrm>
              <a:off x="2841236" y="5773779"/>
              <a:ext cx="3074861" cy="221363"/>
              <a:chOff x="2841236" y="5773779"/>
              <a:chExt cx="3074861" cy="221363"/>
            </a:xfrm>
          </p:grpSpPr>
          <p:sp>
            <p:nvSpPr>
              <p:cNvPr id="11079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793" name="Group 191"/>
              <p:cNvGrpSpPr>
                <a:grpSpLocks/>
              </p:cNvGrpSpPr>
              <p:nvPr/>
            </p:nvGrpSpPr>
            <p:grpSpPr bwMode="auto">
              <a:xfrm>
                <a:off x="2841236" y="5779698"/>
                <a:ext cx="1280160" cy="215444"/>
                <a:chOff x="2841236" y="5779698"/>
                <a:chExt cx="1280160" cy="215444"/>
              </a:xfrm>
            </p:grpSpPr>
            <p:pic>
              <p:nvPicPr>
                <p:cNvPr id="1107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3" name="Group 230"/>
          <p:cNvGrpSpPr>
            <a:grpSpLocks/>
          </p:cNvGrpSpPr>
          <p:nvPr/>
        </p:nvGrpSpPr>
        <p:grpSpPr bwMode="auto">
          <a:xfrm>
            <a:off x="1811338" y="2454275"/>
            <a:ext cx="6553200" cy="223838"/>
            <a:chOff x="-637082" y="5770953"/>
            <a:chExt cx="6553179" cy="224189"/>
          </a:xfrm>
        </p:grpSpPr>
        <p:grpSp>
          <p:nvGrpSpPr>
            <p:cNvPr id="110780" name="Group 195"/>
            <p:cNvGrpSpPr>
              <a:grpSpLocks/>
            </p:cNvGrpSpPr>
            <p:nvPr/>
          </p:nvGrpSpPr>
          <p:grpSpPr bwMode="auto">
            <a:xfrm>
              <a:off x="-637082" y="5770953"/>
              <a:ext cx="3266109" cy="221314"/>
              <a:chOff x="-637082" y="5788205"/>
              <a:chExt cx="3266109" cy="221314"/>
            </a:xfrm>
          </p:grpSpPr>
          <p:grpSp>
            <p:nvGrpSpPr>
              <p:cNvPr id="110786" name="Group 194"/>
              <p:cNvGrpSpPr>
                <a:grpSpLocks/>
              </p:cNvGrpSpPr>
              <p:nvPr/>
            </p:nvGrpSpPr>
            <p:grpSpPr bwMode="auto">
              <a:xfrm>
                <a:off x="-637082" y="5788205"/>
                <a:ext cx="3266109" cy="215668"/>
                <a:chOff x="-637082" y="5788205"/>
                <a:chExt cx="3266109" cy="215668"/>
              </a:xfrm>
            </p:grpSpPr>
            <p:pic>
              <p:nvPicPr>
                <p:cNvPr id="1107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8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Interface Chassis</a:t>
                  </a:r>
                </a:p>
              </p:txBody>
            </p:sp>
          </p:grpSp>
          <p:sp>
            <p:nvSpPr>
              <p:cNvPr id="11078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81" name="Group 192"/>
            <p:cNvGrpSpPr>
              <a:grpSpLocks/>
            </p:cNvGrpSpPr>
            <p:nvPr/>
          </p:nvGrpSpPr>
          <p:grpSpPr bwMode="auto">
            <a:xfrm>
              <a:off x="2841236" y="5773779"/>
              <a:ext cx="3074861" cy="221363"/>
              <a:chOff x="2841236" y="5773779"/>
              <a:chExt cx="3074861" cy="221363"/>
            </a:xfrm>
          </p:grpSpPr>
          <p:sp>
            <p:nvSpPr>
              <p:cNvPr id="11078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0783" name="Group 191"/>
              <p:cNvGrpSpPr>
                <a:grpSpLocks/>
              </p:cNvGrpSpPr>
              <p:nvPr/>
            </p:nvGrpSpPr>
            <p:grpSpPr bwMode="auto">
              <a:xfrm>
                <a:off x="2841236" y="5779698"/>
                <a:ext cx="1280160" cy="215444"/>
                <a:chOff x="2841236" y="5779698"/>
                <a:chExt cx="1280160" cy="215444"/>
              </a:xfrm>
            </p:grpSpPr>
            <p:pic>
              <p:nvPicPr>
                <p:cNvPr id="1107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6" name="Group 219"/>
          <p:cNvGrpSpPr>
            <a:grpSpLocks/>
          </p:cNvGrpSpPr>
          <p:nvPr/>
        </p:nvGrpSpPr>
        <p:grpSpPr bwMode="auto">
          <a:xfrm>
            <a:off x="1919288" y="2913063"/>
            <a:ext cx="5783262" cy="223837"/>
            <a:chOff x="-526223" y="5771072"/>
            <a:chExt cx="5782584" cy="224070"/>
          </a:xfrm>
        </p:grpSpPr>
        <p:grpSp>
          <p:nvGrpSpPr>
            <p:cNvPr id="110750" name="Group 195"/>
            <p:cNvGrpSpPr>
              <a:grpSpLocks/>
            </p:cNvGrpSpPr>
            <p:nvPr/>
          </p:nvGrpSpPr>
          <p:grpSpPr bwMode="auto">
            <a:xfrm>
              <a:off x="-526223" y="5771072"/>
              <a:ext cx="3155250" cy="221195"/>
              <a:chOff x="-526223" y="5788324"/>
              <a:chExt cx="3155250" cy="221195"/>
            </a:xfrm>
          </p:grpSpPr>
          <p:grpSp>
            <p:nvGrpSpPr>
              <p:cNvPr id="110756" name="Group 194"/>
              <p:cNvGrpSpPr>
                <a:grpSpLocks/>
              </p:cNvGrpSpPr>
              <p:nvPr/>
            </p:nvGrpSpPr>
            <p:grpSpPr bwMode="auto">
              <a:xfrm>
                <a:off x="-526223" y="5788324"/>
                <a:ext cx="3155250" cy="215444"/>
                <a:chOff x="-526223" y="5788324"/>
                <a:chExt cx="3155250" cy="215444"/>
              </a:xfrm>
            </p:grpSpPr>
            <p:pic>
              <p:nvPicPr>
                <p:cNvPr id="1107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5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75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51" name="Group 192"/>
            <p:cNvGrpSpPr>
              <a:grpSpLocks/>
            </p:cNvGrpSpPr>
            <p:nvPr/>
          </p:nvGrpSpPr>
          <p:grpSpPr bwMode="auto">
            <a:xfrm>
              <a:off x="2841236" y="5773948"/>
              <a:ext cx="2415125" cy="221194"/>
              <a:chOff x="2841236" y="5773948"/>
              <a:chExt cx="2415125" cy="221194"/>
            </a:xfrm>
          </p:grpSpPr>
          <p:sp>
            <p:nvSpPr>
              <p:cNvPr id="11075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753" name="Group 191"/>
              <p:cNvGrpSpPr>
                <a:grpSpLocks/>
              </p:cNvGrpSpPr>
              <p:nvPr/>
            </p:nvGrpSpPr>
            <p:grpSpPr bwMode="auto">
              <a:xfrm>
                <a:off x="2841236" y="5779698"/>
                <a:ext cx="1280160" cy="215444"/>
                <a:chOff x="2841236" y="5779698"/>
                <a:chExt cx="1280160" cy="215444"/>
              </a:xfrm>
            </p:grpSpPr>
            <p:pic>
              <p:nvPicPr>
                <p:cNvPr id="1107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5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7" name="Group 219"/>
          <p:cNvGrpSpPr>
            <a:grpSpLocks/>
          </p:cNvGrpSpPr>
          <p:nvPr/>
        </p:nvGrpSpPr>
        <p:grpSpPr bwMode="auto">
          <a:xfrm>
            <a:off x="1919288" y="3022600"/>
            <a:ext cx="5783262" cy="223838"/>
            <a:chOff x="-526223" y="5771072"/>
            <a:chExt cx="5782584" cy="224070"/>
          </a:xfrm>
        </p:grpSpPr>
        <p:grpSp>
          <p:nvGrpSpPr>
            <p:cNvPr id="110740" name="Group 195"/>
            <p:cNvGrpSpPr>
              <a:grpSpLocks/>
            </p:cNvGrpSpPr>
            <p:nvPr/>
          </p:nvGrpSpPr>
          <p:grpSpPr bwMode="auto">
            <a:xfrm>
              <a:off x="-526223" y="5771072"/>
              <a:ext cx="3155250" cy="221195"/>
              <a:chOff x="-526223" y="5788324"/>
              <a:chExt cx="3155250" cy="221195"/>
            </a:xfrm>
          </p:grpSpPr>
          <p:grpSp>
            <p:nvGrpSpPr>
              <p:cNvPr id="110746" name="Group 194"/>
              <p:cNvGrpSpPr>
                <a:grpSpLocks/>
              </p:cNvGrpSpPr>
              <p:nvPr/>
            </p:nvGrpSpPr>
            <p:grpSpPr bwMode="auto">
              <a:xfrm>
                <a:off x="-526223" y="5788324"/>
                <a:ext cx="3155250" cy="215444"/>
                <a:chOff x="-526223" y="5788324"/>
                <a:chExt cx="3155250" cy="215444"/>
              </a:xfrm>
            </p:grpSpPr>
            <p:pic>
              <p:nvPicPr>
                <p:cNvPr id="1107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4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74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741" name="Group 192"/>
            <p:cNvGrpSpPr>
              <a:grpSpLocks/>
            </p:cNvGrpSpPr>
            <p:nvPr/>
          </p:nvGrpSpPr>
          <p:grpSpPr bwMode="auto">
            <a:xfrm>
              <a:off x="2841236" y="5773948"/>
              <a:ext cx="2415125" cy="221194"/>
              <a:chOff x="2841236" y="5773948"/>
              <a:chExt cx="2415125" cy="221194"/>
            </a:xfrm>
          </p:grpSpPr>
          <p:sp>
            <p:nvSpPr>
              <p:cNvPr id="11074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743" name="Group 191"/>
              <p:cNvGrpSpPr>
                <a:grpSpLocks/>
              </p:cNvGrpSpPr>
              <p:nvPr/>
            </p:nvGrpSpPr>
            <p:grpSpPr bwMode="auto">
              <a:xfrm>
                <a:off x="2841236" y="5779698"/>
                <a:ext cx="1280160" cy="215444"/>
                <a:chOff x="2841236" y="5779698"/>
                <a:chExt cx="1280160" cy="215444"/>
              </a:xfrm>
            </p:grpSpPr>
            <p:pic>
              <p:nvPicPr>
                <p:cNvPr id="1107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4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18" name="Group 219"/>
          <p:cNvGrpSpPr>
            <a:grpSpLocks/>
          </p:cNvGrpSpPr>
          <p:nvPr/>
        </p:nvGrpSpPr>
        <p:grpSpPr bwMode="auto">
          <a:xfrm>
            <a:off x="1919288" y="4130675"/>
            <a:ext cx="5783262" cy="223838"/>
            <a:chOff x="-526223" y="5771072"/>
            <a:chExt cx="5782584" cy="224070"/>
          </a:xfrm>
        </p:grpSpPr>
        <p:grpSp>
          <p:nvGrpSpPr>
            <p:cNvPr id="110730" name="Group 195"/>
            <p:cNvGrpSpPr>
              <a:grpSpLocks/>
            </p:cNvGrpSpPr>
            <p:nvPr/>
          </p:nvGrpSpPr>
          <p:grpSpPr bwMode="auto">
            <a:xfrm>
              <a:off x="-526223" y="5771072"/>
              <a:ext cx="3155250" cy="221195"/>
              <a:chOff x="-526223" y="5788324"/>
              <a:chExt cx="3155250" cy="221195"/>
            </a:xfrm>
          </p:grpSpPr>
          <p:grpSp>
            <p:nvGrpSpPr>
              <p:cNvPr id="110736" name="Group 194"/>
              <p:cNvGrpSpPr>
                <a:grpSpLocks/>
              </p:cNvGrpSpPr>
              <p:nvPr/>
            </p:nvGrpSpPr>
            <p:grpSpPr bwMode="auto">
              <a:xfrm>
                <a:off x="-526223" y="5788324"/>
                <a:ext cx="3155250" cy="215444"/>
                <a:chOff x="-526223" y="5788324"/>
                <a:chExt cx="3155250" cy="215444"/>
              </a:xfrm>
            </p:grpSpPr>
            <p:pic>
              <p:nvPicPr>
                <p:cNvPr id="1107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07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0731" name="Group 192"/>
            <p:cNvGrpSpPr>
              <a:grpSpLocks/>
            </p:cNvGrpSpPr>
            <p:nvPr/>
          </p:nvGrpSpPr>
          <p:grpSpPr bwMode="auto">
            <a:xfrm>
              <a:off x="2841236" y="5773948"/>
              <a:ext cx="2415125" cy="221194"/>
              <a:chOff x="2841236" y="5773948"/>
              <a:chExt cx="2415125" cy="221194"/>
            </a:xfrm>
          </p:grpSpPr>
          <p:sp>
            <p:nvSpPr>
              <p:cNvPr id="1107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733" name="Group 191"/>
              <p:cNvGrpSpPr>
                <a:grpSpLocks/>
              </p:cNvGrpSpPr>
              <p:nvPr/>
            </p:nvGrpSpPr>
            <p:grpSpPr bwMode="auto">
              <a:xfrm>
                <a:off x="2841236" y="5779698"/>
                <a:ext cx="1280160" cy="215444"/>
                <a:chOff x="2841236" y="5779698"/>
                <a:chExt cx="1280160" cy="215444"/>
              </a:xfrm>
            </p:grpSpPr>
            <p:pic>
              <p:nvPicPr>
                <p:cNvPr id="1107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19" name="Group 219"/>
          <p:cNvGrpSpPr>
            <a:grpSpLocks/>
          </p:cNvGrpSpPr>
          <p:nvPr/>
        </p:nvGrpSpPr>
        <p:grpSpPr bwMode="auto">
          <a:xfrm>
            <a:off x="1919288" y="4246563"/>
            <a:ext cx="5783262" cy="223837"/>
            <a:chOff x="-526223" y="5771072"/>
            <a:chExt cx="5782584" cy="224070"/>
          </a:xfrm>
        </p:grpSpPr>
        <p:grpSp>
          <p:nvGrpSpPr>
            <p:cNvPr id="110720" name="Group 195"/>
            <p:cNvGrpSpPr>
              <a:grpSpLocks/>
            </p:cNvGrpSpPr>
            <p:nvPr/>
          </p:nvGrpSpPr>
          <p:grpSpPr bwMode="auto">
            <a:xfrm>
              <a:off x="-526223" y="5771072"/>
              <a:ext cx="3155250" cy="221195"/>
              <a:chOff x="-526223" y="5788324"/>
              <a:chExt cx="3155250" cy="221195"/>
            </a:xfrm>
          </p:grpSpPr>
          <p:grpSp>
            <p:nvGrpSpPr>
              <p:cNvPr id="110726" name="Group 194"/>
              <p:cNvGrpSpPr>
                <a:grpSpLocks/>
              </p:cNvGrpSpPr>
              <p:nvPr/>
            </p:nvGrpSpPr>
            <p:grpSpPr bwMode="auto">
              <a:xfrm>
                <a:off x="-526223" y="5788324"/>
                <a:ext cx="3155250" cy="215444"/>
                <a:chOff x="-526223" y="5788324"/>
                <a:chExt cx="3155250" cy="215444"/>
              </a:xfrm>
            </p:grpSpPr>
            <p:pic>
              <p:nvPicPr>
                <p:cNvPr id="1107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07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0721" name="Group 192"/>
            <p:cNvGrpSpPr>
              <a:grpSpLocks/>
            </p:cNvGrpSpPr>
            <p:nvPr/>
          </p:nvGrpSpPr>
          <p:grpSpPr bwMode="auto">
            <a:xfrm>
              <a:off x="2841236" y="5773948"/>
              <a:ext cx="2415125" cy="221194"/>
              <a:chOff x="2841236" y="5773948"/>
              <a:chExt cx="2415125" cy="221194"/>
            </a:xfrm>
          </p:grpSpPr>
          <p:sp>
            <p:nvSpPr>
              <p:cNvPr id="1107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723" name="Group 191"/>
              <p:cNvGrpSpPr>
                <a:grpSpLocks/>
              </p:cNvGrpSpPr>
              <p:nvPr/>
            </p:nvGrpSpPr>
            <p:grpSpPr bwMode="auto">
              <a:xfrm>
                <a:off x="2841236" y="5779698"/>
                <a:ext cx="1280160" cy="215444"/>
                <a:chOff x="2841236" y="5779698"/>
                <a:chExt cx="1280160" cy="215444"/>
              </a:xfrm>
            </p:grpSpPr>
            <p:pic>
              <p:nvPicPr>
                <p:cNvPr id="1107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20" name="Group 103"/>
          <p:cNvGrpSpPr>
            <a:grpSpLocks/>
          </p:cNvGrpSpPr>
          <p:nvPr/>
        </p:nvGrpSpPr>
        <p:grpSpPr bwMode="auto">
          <a:xfrm>
            <a:off x="1477963" y="1957388"/>
            <a:ext cx="7135812" cy="234950"/>
            <a:chOff x="2685507" y="5672948"/>
            <a:chExt cx="7133858" cy="235033"/>
          </a:xfrm>
        </p:grpSpPr>
        <p:grpSp>
          <p:nvGrpSpPr>
            <p:cNvPr id="110710" name="Group 142"/>
            <p:cNvGrpSpPr>
              <a:grpSpLocks/>
            </p:cNvGrpSpPr>
            <p:nvPr/>
          </p:nvGrpSpPr>
          <p:grpSpPr bwMode="auto">
            <a:xfrm>
              <a:off x="2685507" y="5678699"/>
              <a:ext cx="3595368" cy="229282"/>
              <a:chOff x="-1472426" y="5557929"/>
              <a:chExt cx="3595368" cy="229282"/>
            </a:xfrm>
          </p:grpSpPr>
          <p:grpSp>
            <p:nvGrpSpPr>
              <p:cNvPr id="110716" name="Group 39"/>
              <p:cNvGrpSpPr>
                <a:grpSpLocks/>
              </p:cNvGrpSpPr>
              <p:nvPr/>
            </p:nvGrpSpPr>
            <p:grpSpPr bwMode="auto">
              <a:xfrm>
                <a:off x="-1472426" y="5557929"/>
                <a:ext cx="3595368" cy="229282"/>
                <a:chOff x="-1472426" y="5557929"/>
                <a:chExt cx="3595368" cy="229282"/>
              </a:xfrm>
            </p:grpSpPr>
            <p:sp>
              <p:nvSpPr>
                <p:cNvPr id="11071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Coil Driver Pod 1 and Pod 2</a:t>
                  </a:r>
                </a:p>
              </p:txBody>
            </p:sp>
            <p:pic>
              <p:nvPicPr>
                <p:cNvPr id="110719"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71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0711" name="Group 141"/>
            <p:cNvGrpSpPr>
              <a:grpSpLocks/>
            </p:cNvGrpSpPr>
            <p:nvPr/>
          </p:nvGrpSpPr>
          <p:grpSpPr bwMode="auto">
            <a:xfrm>
              <a:off x="6501441" y="5672948"/>
              <a:ext cx="3317924" cy="229282"/>
              <a:chOff x="307675" y="6052510"/>
              <a:chExt cx="3317924" cy="229282"/>
            </a:xfrm>
          </p:grpSpPr>
          <p:grpSp>
            <p:nvGrpSpPr>
              <p:cNvPr id="110712" name="Group 40"/>
              <p:cNvGrpSpPr>
                <a:grpSpLocks/>
              </p:cNvGrpSpPr>
              <p:nvPr/>
            </p:nvGrpSpPr>
            <p:grpSpPr bwMode="auto">
              <a:xfrm>
                <a:off x="310820" y="6052510"/>
                <a:ext cx="3314779" cy="229282"/>
                <a:chOff x="526480" y="4991461"/>
                <a:chExt cx="3314779" cy="229282"/>
              </a:xfrm>
            </p:grpSpPr>
            <p:pic>
              <p:nvPicPr>
                <p:cNvPr id="110714"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1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071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1" name="Group 103"/>
          <p:cNvGrpSpPr>
            <a:grpSpLocks/>
          </p:cNvGrpSpPr>
          <p:nvPr/>
        </p:nvGrpSpPr>
        <p:grpSpPr bwMode="auto">
          <a:xfrm>
            <a:off x="1755775" y="2179638"/>
            <a:ext cx="6900863" cy="234950"/>
            <a:chOff x="2966569" y="5672948"/>
            <a:chExt cx="6899295" cy="235033"/>
          </a:xfrm>
        </p:grpSpPr>
        <p:grpSp>
          <p:nvGrpSpPr>
            <p:cNvPr id="110700" name="Group 142"/>
            <p:cNvGrpSpPr>
              <a:grpSpLocks/>
            </p:cNvGrpSpPr>
            <p:nvPr/>
          </p:nvGrpSpPr>
          <p:grpSpPr bwMode="auto">
            <a:xfrm>
              <a:off x="2966569" y="5678699"/>
              <a:ext cx="3314306" cy="229282"/>
              <a:chOff x="-1191364" y="5557929"/>
              <a:chExt cx="3314306" cy="229282"/>
            </a:xfrm>
          </p:grpSpPr>
          <p:grpSp>
            <p:nvGrpSpPr>
              <p:cNvPr id="110706" name="Group 39"/>
              <p:cNvGrpSpPr>
                <a:grpSpLocks/>
              </p:cNvGrpSpPr>
              <p:nvPr/>
            </p:nvGrpSpPr>
            <p:grpSpPr bwMode="auto">
              <a:xfrm>
                <a:off x="-1191364" y="5557929"/>
                <a:ext cx="3314306" cy="229282"/>
                <a:chOff x="-1191364" y="5557929"/>
                <a:chExt cx="3314306" cy="229282"/>
              </a:xfrm>
            </p:grpSpPr>
            <p:sp>
              <p:nvSpPr>
                <p:cNvPr id="11070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HAM4 ISI Coil Driver Pod 3</a:t>
                  </a:r>
                </a:p>
              </p:txBody>
            </p:sp>
            <p:pic>
              <p:nvPicPr>
                <p:cNvPr id="110709"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70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0701" name="Group 141"/>
            <p:cNvGrpSpPr>
              <a:grpSpLocks/>
            </p:cNvGrpSpPr>
            <p:nvPr/>
          </p:nvGrpSpPr>
          <p:grpSpPr bwMode="auto">
            <a:xfrm>
              <a:off x="6501441" y="5672948"/>
              <a:ext cx="3364423" cy="229282"/>
              <a:chOff x="307675" y="6052510"/>
              <a:chExt cx="3364423" cy="229282"/>
            </a:xfrm>
          </p:grpSpPr>
          <p:grpSp>
            <p:nvGrpSpPr>
              <p:cNvPr id="110702" name="Group 40"/>
              <p:cNvGrpSpPr>
                <a:grpSpLocks/>
              </p:cNvGrpSpPr>
              <p:nvPr/>
            </p:nvGrpSpPr>
            <p:grpSpPr bwMode="auto">
              <a:xfrm>
                <a:off x="310820" y="6052510"/>
                <a:ext cx="3361278" cy="229282"/>
                <a:chOff x="526480" y="4991461"/>
                <a:chExt cx="3361278" cy="229282"/>
              </a:xfrm>
            </p:grpSpPr>
            <p:pic>
              <p:nvPicPr>
                <p:cNvPr id="110704"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70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070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2" name="Group 103"/>
          <p:cNvGrpSpPr>
            <a:grpSpLocks/>
          </p:cNvGrpSpPr>
          <p:nvPr/>
        </p:nvGrpSpPr>
        <p:grpSpPr bwMode="auto">
          <a:xfrm>
            <a:off x="1470025" y="3298825"/>
            <a:ext cx="7135813" cy="234950"/>
            <a:chOff x="2685507" y="5672948"/>
            <a:chExt cx="7133858" cy="235033"/>
          </a:xfrm>
        </p:grpSpPr>
        <p:grpSp>
          <p:nvGrpSpPr>
            <p:cNvPr id="110690" name="Group 142"/>
            <p:cNvGrpSpPr>
              <a:grpSpLocks/>
            </p:cNvGrpSpPr>
            <p:nvPr/>
          </p:nvGrpSpPr>
          <p:grpSpPr bwMode="auto">
            <a:xfrm>
              <a:off x="2685507" y="5678699"/>
              <a:ext cx="3595368" cy="229282"/>
              <a:chOff x="-1472426" y="5557929"/>
              <a:chExt cx="3595368" cy="229282"/>
            </a:xfrm>
          </p:grpSpPr>
          <p:grpSp>
            <p:nvGrpSpPr>
              <p:cNvPr id="110696" name="Group 39"/>
              <p:cNvGrpSpPr>
                <a:grpSpLocks/>
              </p:cNvGrpSpPr>
              <p:nvPr/>
            </p:nvGrpSpPr>
            <p:grpSpPr bwMode="auto">
              <a:xfrm>
                <a:off x="-1472426" y="5557929"/>
                <a:ext cx="3595368" cy="229282"/>
                <a:chOff x="-1472426" y="5557929"/>
                <a:chExt cx="3595368" cy="229282"/>
              </a:xfrm>
            </p:grpSpPr>
            <p:sp>
              <p:nvSpPr>
                <p:cNvPr id="11069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Coil Driver Pod 1 and Pod 2</a:t>
                  </a:r>
                </a:p>
              </p:txBody>
            </p:sp>
            <p:pic>
              <p:nvPicPr>
                <p:cNvPr id="110699"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69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0691" name="Group 141"/>
            <p:cNvGrpSpPr>
              <a:grpSpLocks/>
            </p:cNvGrpSpPr>
            <p:nvPr/>
          </p:nvGrpSpPr>
          <p:grpSpPr bwMode="auto">
            <a:xfrm>
              <a:off x="6501441" y="5672948"/>
              <a:ext cx="3317924" cy="229282"/>
              <a:chOff x="307675" y="6052510"/>
              <a:chExt cx="3317924" cy="229282"/>
            </a:xfrm>
          </p:grpSpPr>
          <p:grpSp>
            <p:nvGrpSpPr>
              <p:cNvPr id="110692" name="Group 40"/>
              <p:cNvGrpSpPr>
                <a:grpSpLocks/>
              </p:cNvGrpSpPr>
              <p:nvPr/>
            </p:nvGrpSpPr>
            <p:grpSpPr bwMode="auto">
              <a:xfrm>
                <a:off x="310820" y="6052510"/>
                <a:ext cx="3314779" cy="229282"/>
                <a:chOff x="526480" y="4991461"/>
                <a:chExt cx="3314779" cy="229282"/>
              </a:xfrm>
            </p:grpSpPr>
            <p:pic>
              <p:nvPicPr>
                <p:cNvPr id="110694"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9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069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3" name="Group 103"/>
          <p:cNvGrpSpPr>
            <a:grpSpLocks/>
          </p:cNvGrpSpPr>
          <p:nvPr/>
        </p:nvGrpSpPr>
        <p:grpSpPr bwMode="auto">
          <a:xfrm>
            <a:off x="1755775" y="3511550"/>
            <a:ext cx="6900863" cy="234950"/>
            <a:chOff x="2966569" y="5672948"/>
            <a:chExt cx="6899295" cy="235033"/>
          </a:xfrm>
        </p:grpSpPr>
        <p:grpSp>
          <p:nvGrpSpPr>
            <p:cNvPr id="110680" name="Group 142"/>
            <p:cNvGrpSpPr>
              <a:grpSpLocks/>
            </p:cNvGrpSpPr>
            <p:nvPr/>
          </p:nvGrpSpPr>
          <p:grpSpPr bwMode="auto">
            <a:xfrm>
              <a:off x="2966569" y="5678699"/>
              <a:ext cx="3314306" cy="229282"/>
              <a:chOff x="-1191364" y="5557929"/>
              <a:chExt cx="3314306" cy="229282"/>
            </a:xfrm>
          </p:grpSpPr>
          <p:grpSp>
            <p:nvGrpSpPr>
              <p:cNvPr id="110686" name="Group 39"/>
              <p:cNvGrpSpPr>
                <a:grpSpLocks/>
              </p:cNvGrpSpPr>
              <p:nvPr/>
            </p:nvGrpSpPr>
            <p:grpSpPr bwMode="auto">
              <a:xfrm>
                <a:off x="-1191364" y="5557929"/>
                <a:ext cx="3314306" cy="229282"/>
                <a:chOff x="-1191364" y="5557929"/>
                <a:chExt cx="3314306" cy="229282"/>
              </a:xfrm>
            </p:grpSpPr>
            <p:sp>
              <p:nvSpPr>
                <p:cNvPr id="11068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HAM5 ISI Coil Driver Pod 3</a:t>
                  </a:r>
                </a:p>
              </p:txBody>
            </p:sp>
            <p:pic>
              <p:nvPicPr>
                <p:cNvPr id="110689"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068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0681" name="Group 141"/>
            <p:cNvGrpSpPr>
              <a:grpSpLocks/>
            </p:cNvGrpSpPr>
            <p:nvPr/>
          </p:nvGrpSpPr>
          <p:grpSpPr bwMode="auto">
            <a:xfrm>
              <a:off x="6501441" y="5672948"/>
              <a:ext cx="3364423" cy="229282"/>
              <a:chOff x="307675" y="6052510"/>
              <a:chExt cx="3364423" cy="229282"/>
            </a:xfrm>
          </p:grpSpPr>
          <p:grpSp>
            <p:nvGrpSpPr>
              <p:cNvPr id="110682" name="Group 40"/>
              <p:cNvGrpSpPr>
                <a:grpSpLocks/>
              </p:cNvGrpSpPr>
              <p:nvPr/>
            </p:nvGrpSpPr>
            <p:grpSpPr bwMode="auto">
              <a:xfrm>
                <a:off x="310820" y="6052510"/>
                <a:ext cx="3361278" cy="229282"/>
                <a:chOff x="526480" y="4991461"/>
                <a:chExt cx="3361278" cy="229282"/>
              </a:xfrm>
            </p:grpSpPr>
            <p:pic>
              <p:nvPicPr>
                <p:cNvPr id="110684"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8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068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0624" name="Group 223"/>
          <p:cNvGrpSpPr>
            <a:grpSpLocks/>
          </p:cNvGrpSpPr>
          <p:nvPr/>
        </p:nvGrpSpPr>
        <p:grpSpPr bwMode="auto">
          <a:xfrm>
            <a:off x="2200275" y="3135313"/>
            <a:ext cx="5494338" cy="223837"/>
            <a:chOff x="-238683" y="5771072"/>
            <a:chExt cx="5495044" cy="224183"/>
          </a:xfrm>
        </p:grpSpPr>
        <p:grpSp>
          <p:nvGrpSpPr>
            <p:cNvPr id="110670" name="Group 195"/>
            <p:cNvGrpSpPr>
              <a:grpSpLocks/>
            </p:cNvGrpSpPr>
            <p:nvPr/>
          </p:nvGrpSpPr>
          <p:grpSpPr bwMode="auto">
            <a:xfrm>
              <a:off x="-238683" y="5771072"/>
              <a:ext cx="2867710" cy="221195"/>
              <a:chOff x="-238683" y="5788324"/>
              <a:chExt cx="2867710" cy="221195"/>
            </a:xfrm>
          </p:grpSpPr>
          <p:grpSp>
            <p:nvGrpSpPr>
              <p:cNvPr id="110676" name="Group 194"/>
              <p:cNvGrpSpPr>
                <a:grpSpLocks/>
              </p:cNvGrpSpPr>
              <p:nvPr/>
            </p:nvGrpSpPr>
            <p:grpSpPr bwMode="auto">
              <a:xfrm>
                <a:off x="-238683" y="5788324"/>
                <a:ext cx="2867710" cy="215444"/>
                <a:chOff x="-238683" y="5788324"/>
                <a:chExt cx="2867710" cy="215444"/>
              </a:xfrm>
            </p:grpSpPr>
            <p:pic>
              <p:nvPicPr>
                <p:cNvPr id="1106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79" name="TextBox 233"/>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0677" name="TextBox 231"/>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671" name="Group 192"/>
            <p:cNvGrpSpPr>
              <a:grpSpLocks/>
            </p:cNvGrpSpPr>
            <p:nvPr/>
          </p:nvGrpSpPr>
          <p:grpSpPr bwMode="auto">
            <a:xfrm>
              <a:off x="2841236" y="5773948"/>
              <a:ext cx="2415125" cy="221307"/>
              <a:chOff x="2841236" y="5773948"/>
              <a:chExt cx="2415125" cy="221307"/>
            </a:xfrm>
          </p:grpSpPr>
          <p:sp>
            <p:nvSpPr>
              <p:cNvPr id="110672" name="TextBox 226"/>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673" name="Group 191"/>
              <p:cNvGrpSpPr>
                <a:grpSpLocks/>
              </p:cNvGrpSpPr>
              <p:nvPr/>
            </p:nvGrpSpPr>
            <p:grpSpPr bwMode="auto">
              <a:xfrm>
                <a:off x="2841236" y="5779588"/>
                <a:ext cx="1280160" cy="215667"/>
                <a:chOff x="2841236" y="5779588"/>
                <a:chExt cx="1280160" cy="215667"/>
              </a:xfrm>
            </p:grpSpPr>
            <p:pic>
              <p:nvPicPr>
                <p:cNvPr id="1106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75" name="TextBox 229"/>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0626" name="Group 219"/>
          <p:cNvGrpSpPr>
            <a:grpSpLocks/>
          </p:cNvGrpSpPr>
          <p:nvPr/>
        </p:nvGrpSpPr>
        <p:grpSpPr bwMode="auto">
          <a:xfrm>
            <a:off x="1917700" y="3790950"/>
            <a:ext cx="5783263" cy="223838"/>
            <a:chOff x="-526223" y="5771072"/>
            <a:chExt cx="5782584" cy="224070"/>
          </a:xfrm>
        </p:grpSpPr>
        <p:grpSp>
          <p:nvGrpSpPr>
            <p:cNvPr id="110650" name="Group 195"/>
            <p:cNvGrpSpPr>
              <a:grpSpLocks/>
            </p:cNvGrpSpPr>
            <p:nvPr/>
          </p:nvGrpSpPr>
          <p:grpSpPr bwMode="auto">
            <a:xfrm>
              <a:off x="-526223" y="5771072"/>
              <a:ext cx="3155250" cy="221195"/>
              <a:chOff x="-526223" y="5788324"/>
              <a:chExt cx="3155250" cy="221195"/>
            </a:xfrm>
          </p:grpSpPr>
          <p:grpSp>
            <p:nvGrpSpPr>
              <p:cNvPr id="110656" name="Group 194"/>
              <p:cNvGrpSpPr>
                <a:grpSpLocks/>
              </p:cNvGrpSpPr>
              <p:nvPr/>
            </p:nvGrpSpPr>
            <p:grpSpPr bwMode="auto">
              <a:xfrm>
                <a:off x="-526223" y="5788324"/>
                <a:ext cx="3155250" cy="215444"/>
                <a:chOff x="-526223" y="5788324"/>
                <a:chExt cx="3155250" cy="215444"/>
              </a:xfrm>
            </p:grpSpPr>
            <p:pic>
              <p:nvPicPr>
                <p:cNvPr id="1106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65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651" name="Group 192"/>
            <p:cNvGrpSpPr>
              <a:grpSpLocks/>
            </p:cNvGrpSpPr>
            <p:nvPr/>
          </p:nvGrpSpPr>
          <p:grpSpPr bwMode="auto">
            <a:xfrm>
              <a:off x="2841236" y="5773948"/>
              <a:ext cx="2415125" cy="221194"/>
              <a:chOff x="2841236" y="5773948"/>
              <a:chExt cx="2415125" cy="221194"/>
            </a:xfrm>
          </p:grpSpPr>
          <p:sp>
            <p:nvSpPr>
              <p:cNvPr id="11065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653" name="Group 191"/>
              <p:cNvGrpSpPr>
                <a:grpSpLocks/>
              </p:cNvGrpSpPr>
              <p:nvPr/>
            </p:nvGrpSpPr>
            <p:grpSpPr bwMode="auto">
              <a:xfrm>
                <a:off x="2841236" y="5779698"/>
                <a:ext cx="1280160" cy="215444"/>
                <a:chOff x="2841236" y="5779698"/>
                <a:chExt cx="1280160" cy="215444"/>
              </a:xfrm>
            </p:grpSpPr>
            <p:pic>
              <p:nvPicPr>
                <p:cNvPr id="1106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5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0627" name="Group 219"/>
          <p:cNvGrpSpPr>
            <a:grpSpLocks/>
          </p:cNvGrpSpPr>
          <p:nvPr/>
        </p:nvGrpSpPr>
        <p:grpSpPr bwMode="auto">
          <a:xfrm>
            <a:off x="1909763" y="4795838"/>
            <a:ext cx="5783262" cy="223837"/>
            <a:chOff x="-526223" y="5771072"/>
            <a:chExt cx="5782584" cy="224070"/>
          </a:xfrm>
        </p:grpSpPr>
        <p:grpSp>
          <p:nvGrpSpPr>
            <p:cNvPr id="110640" name="Group 195"/>
            <p:cNvGrpSpPr>
              <a:grpSpLocks/>
            </p:cNvGrpSpPr>
            <p:nvPr/>
          </p:nvGrpSpPr>
          <p:grpSpPr bwMode="auto">
            <a:xfrm>
              <a:off x="-526223" y="5771072"/>
              <a:ext cx="3155250" cy="221195"/>
              <a:chOff x="-526223" y="5788324"/>
              <a:chExt cx="3155250" cy="221195"/>
            </a:xfrm>
          </p:grpSpPr>
          <p:grpSp>
            <p:nvGrpSpPr>
              <p:cNvPr id="110646" name="Group 194"/>
              <p:cNvGrpSpPr>
                <a:grpSpLocks/>
              </p:cNvGrpSpPr>
              <p:nvPr/>
            </p:nvGrpSpPr>
            <p:grpSpPr bwMode="auto">
              <a:xfrm>
                <a:off x="-526223" y="5788324"/>
                <a:ext cx="3155250" cy="215444"/>
                <a:chOff x="-526223" y="5788324"/>
                <a:chExt cx="3155250" cy="215444"/>
              </a:xfrm>
            </p:grpSpPr>
            <p:pic>
              <p:nvPicPr>
                <p:cNvPr id="1106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06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0641" name="Group 192"/>
            <p:cNvGrpSpPr>
              <a:grpSpLocks/>
            </p:cNvGrpSpPr>
            <p:nvPr/>
          </p:nvGrpSpPr>
          <p:grpSpPr bwMode="auto">
            <a:xfrm>
              <a:off x="2841236" y="5773948"/>
              <a:ext cx="2415125" cy="221194"/>
              <a:chOff x="2841236" y="5773948"/>
              <a:chExt cx="2415125" cy="221194"/>
            </a:xfrm>
          </p:grpSpPr>
          <p:sp>
            <p:nvSpPr>
              <p:cNvPr id="1106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0643" name="Group 191"/>
              <p:cNvGrpSpPr>
                <a:grpSpLocks/>
              </p:cNvGrpSpPr>
              <p:nvPr/>
            </p:nvGrpSpPr>
            <p:grpSpPr bwMode="auto">
              <a:xfrm>
                <a:off x="2841236" y="5779698"/>
                <a:ext cx="1280160" cy="215444"/>
                <a:chOff x="2841236" y="5779698"/>
                <a:chExt cx="1280160" cy="215444"/>
              </a:xfrm>
            </p:grpSpPr>
            <p:pic>
              <p:nvPicPr>
                <p:cNvPr id="1106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0628" name="Group 219"/>
          <p:cNvGrpSpPr>
            <a:grpSpLocks/>
          </p:cNvGrpSpPr>
          <p:nvPr/>
        </p:nvGrpSpPr>
        <p:grpSpPr bwMode="auto">
          <a:xfrm>
            <a:off x="1919288" y="4459288"/>
            <a:ext cx="5783262" cy="223837"/>
            <a:chOff x="-526223" y="5771072"/>
            <a:chExt cx="5782584" cy="224070"/>
          </a:xfrm>
        </p:grpSpPr>
        <p:grpSp>
          <p:nvGrpSpPr>
            <p:cNvPr id="110630" name="Group 195"/>
            <p:cNvGrpSpPr>
              <a:grpSpLocks/>
            </p:cNvGrpSpPr>
            <p:nvPr/>
          </p:nvGrpSpPr>
          <p:grpSpPr bwMode="auto">
            <a:xfrm>
              <a:off x="-526223" y="5771072"/>
              <a:ext cx="3155250" cy="221195"/>
              <a:chOff x="-526223" y="5788324"/>
              <a:chExt cx="3155250" cy="221195"/>
            </a:xfrm>
          </p:grpSpPr>
          <p:grpSp>
            <p:nvGrpSpPr>
              <p:cNvPr id="110636" name="Group 194"/>
              <p:cNvGrpSpPr>
                <a:grpSpLocks/>
              </p:cNvGrpSpPr>
              <p:nvPr/>
            </p:nvGrpSpPr>
            <p:grpSpPr bwMode="auto">
              <a:xfrm>
                <a:off x="-526223" y="5788324"/>
                <a:ext cx="3155250" cy="215444"/>
                <a:chOff x="-526223" y="5788324"/>
                <a:chExt cx="3155250" cy="215444"/>
              </a:xfrm>
            </p:grpSpPr>
            <p:pic>
              <p:nvPicPr>
                <p:cNvPr id="1106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3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063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0631" name="Group 192"/>
            <p:cNvGrpSpPr>
              <a:grpSpLocks/>
            </p:cNvGrpSpPr>
            <p:nvPr/>
          </p:nvGrpSpPr>
          <p:grpSpPr bwMode="auto">
            <a:xfrm>
              <a:off x="2841236" y="5773948"/>
              <a:ext cx="2415125" cy="221194"/>
              <a:chOff x="2841236" y="5773948"/>
              <a:chExt cx="2415125" cy="221194"/>
            </a:xfrm>
          </p:grpSpPr>
          <p:sp>
            <p:nvSpPr>
              <p:cNvPr id="11063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0633" name="Group 191"/>
              <p:cNvGrpSpPr>
                <a:grpSpLocks/>
              </p:cNvGrpSpPr>
              <p:nvPr/>
            </p:nvGrpSpPr>
            <p:grpSpPr bwMode="auto">
              <a:xfrm>
                <a:off x="2841236" y="5779698"/>
                <a:ext cx="1280160" cy="215444"/>
                <a:chOff x="2841236" y="5779698"/>
                <a:chExt cx="1280160" cy="215444"/>
              </a:xfrm>
            </p:grpSpPr>
            <p:pic>
              <p:nvPicPr>
                <p:cNvPr id="1106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063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062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CER</a:t>
            </a:r>
            <a:endParaRPr lang="en-US" sz="800" b="1">
              <a:latin typeface="Comic Sans MS" pitchFamily="66" charset="0"/>
            </a:endParaRPr>
          </a:p>
        </p:txBody>
      </p:sp>
      <p:grpSp>
        <p:nvGrpSpPr>
          <p:cNvPr id="279" name="Group 278"/>
          <p:cNvGrpSpPr/>
          <p:nvPr/>
        </p:nvGrpSpPr>
        <p:grpSpPr>
          <a:xfrm>
            <a:off x="8757122" y="1712271"/>
            <a:ext cx="386878" cy="2971800"/>
            <a:chOff x="8424863" y="1701800"/>
            <a:chExt cx="386878" cy="2971800"/>
          </a:xfrm>
        </p:grpSpPr>
        <p:pic>
          <p:nvPicPr>
            <p:cNvPr id="280"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Rectangle 28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1" action="ppaction://hlinksldjump"/>
                </a:rPr>
                <a:t>PSO-015</a:t>
              </a:r>
              <a:endParaRPr lang="en-US" sz="900" dirty="0"/>
            </a:p>
          </p:txBody>
        </p:sp>
      </p:grpSp>
      <p:grpSp>
        <p:nvGrpSpPr>
          <p:cNvPr id="282" name="Group 281"/>
          <p:cNvGrpSpPr/>
          <p:nvPr/>
        </p:nvGrpSpPr>
        <p:grpSpPr>
          <a:xfrm>
            <a:off x="8365993" y="1704975"/>
            <a:ext cx="383464" cy="2971800"/>
            <a:chOff x="8323263" y="1704975"/>
            <a:chExt cx="383464" cy="2971800"/>
          </a:xfrm>
        </p:grpSpPr>
        <p:pic>
          <p:nvPicPr>
            <p:cNvPr id="283" name="Picture 118">
              <a:hlinkClick r:id="rId19"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4" name="Rectangle 283"/>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21" action="ppaction://hlinksldjump"/>
                </a:rPr>
                <a:t>PSY-014</a:t>
              </a:r>
              <a:endParaRPr lang="en-US" sz="900" dirty="0"/>
            </a:p>
          </p:txBody>
        </p:sp>
      </p:grpSp>
      <p:grpSp>
        <p:nvGrpSpPr>
          <p:cNvPr id="285" name="Group 284"/>
          <p:cNvGrpSpPr/>
          <p:nvPr/>
        </p:nvGrpSpPr>
        <p:grpSpPr>
          <a:xfrm>
            <a:off x="7980628" y="1704975"/>
            <a:ext cx="391085" cy="1038225"/>
            <a:chOff x="7980628" y="1704975"/>
            <a:chExt cx="391085" cy="1038225"/>
          </a:xfrm>
        </p:grpSpPr>
        <p:pic>
          <p:nvPicPr>
            <p:cNvPr id="286" name="Picture 119">
              <a:hlinkClick r:id="rId19" action="ppaction://hlinksldjump"/>
            </p:cNvPr>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7" name="Rectangle 286"/>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21" action="ppaction://hlinksldjump"/>
                </a:rPr>
                <a:t>PSY-015</a:t>
              </a:r>
              <a:endParaRPr lang="en-US" sz="900" dirty="0"/>
            </a:p>
          </p:txBody>
        </p:sp>
      </p:grpSp>
      <p:grpSp>
        <p:nvGrpSpPr>
          <p:cNvPr id="288" name="Group 219"/>
          <p:cNvGrpSpPr>
            <a:grpSpLocks/>
          </p:cNvGrpSpPr>
          <p:nvPr/>
        </p:nvGrpSpPr>
        <p:grpSpPr bwMode="auto">
          <a:xfrm>
            <a:off x="1555336" y="1565322"/>
            <a:ext cx="6139277" cy="223949"/>
            <a:chOff x="-882195" y="5770961"/>
            <a:chExt cx="6138556" cy="224181"/>
          </a:xfrm>
        </p:grpSpPr>
        <p:grpSp>
          <p:nvGrpSpPr>
            <p:cNvPr id="289" name="Group 195"/>
            <p:cNvGrpSpPr>
              <a:grpSpLocks/>
            </p:cNvGrpSpPr>
            <p:nvPr/>
          </p:nvGrpSpPr>
          <p:grpSpPr bwMode="auto">
            <a:xfrm>
              <a:off x="-882195" y="5770961"/>
              <a:ext cx="3511222" cy="221306"/>
              <a:chOff x="-882195" y="5788213"/>
              <a:chExt cx="3511222" cy="221306"/>
            </a:xfrm>
          </p:grpSpPr>
          <p:grpSp>
            <p:nvGrpSpPr>
              <p:cNvPr id="295" name="Group 194"/>
              <p:cNvGrpSpPr>
                <a:grpSpLocks/>
              </p:cNvGrpSpPr>
              <p:nvPr/>
            </p:nvGrpSpPr>
            <p:grpSpPr bwMode="auto">
              <a:xfrm>
                <a:off x="-882195" y="5788213"/>
                <a:ext cx="3511222" cy="215667"/>
                <a:chOff x="-882195" y="5788213"/>
                <a:chExt cx="3511222" cy="215667"/>
              </a:xfrm>
            </p:grpSpPr>
            <p:pic>
              <p:nvPicPr>
                <p:cNvPr id="2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4" action="ppaction://hlinksldjump"/>
                    </a:rPr>
                    <a:t>HAM4 ISI Anti-Alias </a:t>
                  </a:r>
                  <a:r>
                    <a:rPr lang="en-US" sz="800" b="1" dirty="0">
                      <a:latin typeface="Comic Sans MS" pitchFamily="66" charset="0"/>
                      <a:hlinkClick r:id="rId24" action="ppaction://hlinksldjump"/>
                    </a:rPr>
                    <a:t>Chassis</a:t>
                  </a:r>
                  <a:endParaRPr lang="en-US" sz="800" b="1" dirty="0">
                    <a:latin typeface="Comic Sans MS" pitchFamily="66" charset="0"/>
                  </a:endParaRPr>
                </a:p>
              </p:txBody>
            </p:sp>
          </p:grpSp>
          <p:sp>
            <p:nvSpPr>
              <p:cNvPr id="296"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D1000269</a:t>
                </a:r>
                <a:endParaRPr lang="en-US" sz="800" b="1" dirty="0">
                  <a:latin typeface="Comic Sans MS" pitchFamily="66" charset="0"/>
                </a:endParaRPr>
              </a:p>
            </p:txBody>
          </p:sp>
        </p:grpSp>
        <p:grpSp>
          <p:nvGrpSpPr>
            <p:cNvPr id="290" name="Group 192"/>
            <p:cNvGrpSpPr>
              <a:grpSpLocks/>
            </p:cNvGrpSpPr>
            <p:nvPr/>
          </p:nvGrpSpPr>
          <p:grpSpPr bwMode="auto">
            <a:xfrm>
              <a:off x="2841236" y="5773948"/>
              <a:ext cx="2415125" cy="221194"/>
              <a:chOff x="2841236" y="5773948"/>
              <a:chExt cx="2415125" cy="221194"/>
            </a:xfrm>
          </p:grpSpPr>
          <p:sp>
            <p:nvSpPr>
              <p:cNvPr id="291"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2" name="Group 191"/>
              <p:cNvGrpSpPr>
                <a:grpSpLocks/>
              </p:cNvGrpSpPr>
              <p:nvPr/>
            </p:nvGrpSpPr>
            <p:grpSpPr bwMode="auto">
              <a:xfrm>
                <a:off x="2841236" y="5779698"/>
                <a:ext cx="1280160" cy="215444"/>
                <a:chOff x="2841236" y="5779698"/>
                <a:chExt cx="1280160" cy="215444"/>
              </a:xfrm>
            </p:grpSpPr>
            <p:pic>
              <p:nvPicPr>
                <p:cNvPr id="29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S1104621</a:t>
                  </a:r>
                  <a:endParaRPr lang="en-US" sz="800" b="1" dirty="0">
                    <a:latin typeface="Comic Sans MS" pitchFamily="66" charset="0"/>
                  </a:endParaRPr>
                </a:p>
              </p:txBody>
            </p:sp>
          </p:grpSp>
        </p:grpSp>
      </p:grpSp>
      <p:grpSp>
        <p:nvGrpSpPr>
          <p:cNvPr id="299" name="Group 219"/>
          <p:cNvGrpSpPr>
            <a:grpSpLocks/>
          </p:cNvGrpSpPr>
          <p:nvPr/>
        </p:nvGrpSpPr>
        <p:grpSpPr bwMode="auto">
          <a:xfrm>
            <a:off x="1911350" y="1676555"/>
            <a:ext cx="5783263" cy="223838"/>
            <a:chOff x="-526223" y="5771072"/>
            <a:chExt cx="5782584" cy="224070"/>
          </a:xfrm>
        </p:grpSpPr>
        <p:grpSp>
          <p:nvGrpSpPr>
            <p:cNvPr id="300" name="Group 195"/>
            <p:cNvGrpSpPr>
              <a:grpSpLocks/>
            </p:cNvGrpSpPr>
            <p:nvPr/>
          </p:nvGrpSpPr>
          <p:grpSpPr bwMode="auto">
            <a:xfrm>
              <a:off x="-526223" y="5771072"/>
              <a:ext cx="3155250" cy="221195"/>
              <a:chOff x="-526223" y="5788324"/>
              <a:chExt cx="3155250" cy="221195"/>
            </a:xfrm>
          </p:grpSpPr>
          <p:grpSp>
            <p:nvGrpSpPr>
              <p:cNvPr id="306" name="Group 194"/>
              <p:cNvGrpSpPr>
                <a:grpSpLocks/>
              </p:cNvGrpSpPr>
              <p:nvPr/>
            </p:nvGrpSpPr>
            <p:grpSpPr bwMode="auto">
              <a:xfrm>
                <a:off x="-526223" y="5788324"/>
                <a:ext cx="3155250" cy="215444"/>
                <a:chOff x="-526223" y="5788324"/>
                <a:chExt cx="3155250" cy="215444"/>
              </a:xfrm>
            </p:grpSpPr>
            <p:pic>
              <p:nvPicPr>
                <p:cNvPr id="3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7" action="ppaction://hlinksldjump"/>
                    </a:rPr>
                    <a:t>HAM4 </a:t>
                  </a:r>
                  <a:r>
                    <a:rPr lang="en-US" sz="800" b="1" dirty="0">
                      <a:latin typeface="Comic Sans MS" pitchFamily="66" charset="0"/>
                      <a:hlinkClick r:id="rId27" action="ppaction://hlinksldjump"/>
                    </a:rPr>
                    <a:t>ISI Anti-Alias Chassis</a:t>
                  </a:r>
                  <a:endParaRPr lang="en-US" sz="800" b="1" dirty="0">
                    <a:latin typeface="Comic Sans MS" pitchFamily="66" charset="0"/>
                  </a:endParaRPr>
                </a:p>
              </p:txBody>
            </p:sp>
          </p:grpSp>
          <p:sp>
            <p:nvSpPr>
              <p:cNvPr id="30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D1000269</a:t>
                </a:r>
                <a:endParaRPr lang="en-US" sz="800" b="1" dirty="0">
                  <a:latin typeface="Comic Sans MS" pitchFamily="66" charset="0"/>
                </a:endParaRPr>
              </a:p>
            </p:txBody>
          </p:sp>
        </p:grpSp>
        <p:grpSp>
          <p:nvGrpSpPr>
            <p:cNvPr id="301" name="Group 192"/>
            <p:cNvGrpSpPr>
              <a:grpSpLocks/>
            </p:cNvGrpSpPr>
            <p:nvPr/>
          </p:nvGrpSpPr>
          <p:grpSpPr bwMode="auto">
            <a:xfrm>
              <a:off x="2841236" y="5773948"/>
              <a:ext cx="2415125" cy="221194"/>
              <a:chOff x="2841236" y="5773948"/>
              <a:chExt cx="2415125" cy="221194"/>
            </a:xfrm>
          </p:grpSpPr>
          <p:sp>
            <p:nvSpPr>
              <p:cNvPr id="30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303" name="Group 191"/>
              <p:cNvGrpSpPr>
                <a:grpSpLocks/>
              </p:cNvGrpSpPr>
              <p:nvPr/>
            </p:nvGrpSpPr>
            <p:grpSpPr bwMode="auto">
              <a:xfrm>
                <a:off x="2841236" y="5779698"/>
                <a:ext cx="1280160" cy="215444"/>
                <a:chOff x="2841236" y="5779698"/>
                <a:chExt cx="1280160" cy="215444"/>
              </a:xfrm>
            </p:grpSpPr>
            <p:pic>
              <p:nvPicPr>
                <p:cNvPr id="3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S1104638</a:t>
                  </a:r>
                  <a:endParaRPr lang="en-US" sz="800" b="1" dirty="0">
                    <a:latin typeface="Comic Sans MS" pitchFamily="66" charset="0"/>
                  </a:endParaRPr>
                </a:p>
              </p:txBody>
            </p:sp>
          </p:grpSp>
        </p:grpSp>
      </p:grpSp>
      <p:grpSp>
        <p:nvGrpSpPr>
          <p:cNvPr id="310" name="Group 241"/>
          <p:cNvGrpSpPr>
            <a:grpSpLocks/>
          </p:cNvGrpSpPr>
          <p:nvPr/>
        </p:nvGrpSpPr>
        <p:grpSpPr bwMode="auto">
          <a:xfrm>
            <a:off x="1911351" y="1795459"/>
            <a:ext cx="5789612" cy="224003"/>
            <a:chOff x="-533995" y="5770906"/>
            <a:chExt cx="5790356" cy="224349"/>
          </a:xfrm>
        </p:grpSpPr>
        <p:grpSp>
          <p:nvGrpSpPr>
            <p:cNvPr id="311" name="Group 195"/>
            <p:cNvGrpSpPr>
              <a:grpSpLocks/>
            </p:cNvGrpSpPr>
            <p:nvPr/>
          </p:nvGrpSpPr>
          <p:grpSpPr bwMode="auto">
            <a:xfrm>
              <a:off x="-533995" y="5770906"/>
              <a:ext cx="3163022" cy="221361"/>
              <a:chOff x="-533995" y="5788158"/>
              <a:chExt cx="3163022" cy="221361"/>
            </a:xfrm>
          </p:grpSpPr>
          <p:grpSp>
            <p:nvGrpSpPr>
              <p:cNvPr id="317" name="Group 194"/>
              <p:cNvGrpSpPr>
                <a:grpSpLocks/>
              </p:cNvGrpSpPr>
              <p:nvPr/>
            </p:nvGrpSpPr>
            <p:grpSpPr bwMode="auto">
              <a:xfrm>
                <a:off x="-533995" y="5788158"/>
                <a:ext cx="3163022" cy="215777"/>
                <a:chOff x="-533995" y="5788158"/>
                <a:chExt cx="3163022" cy="215777"/>
              </a:xfrm>
            </p:grpSpPr>
            <p:pic>
              <p:nvPicPr>
                <p:cNvPr id="31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9" action="ppaction://hlinksldjump"/>
                    </a:rPr>
                    <a:t>HAM4 HEPI Anti-Image </a:t>
                  </a:r>
                  <a:r>
                    <a:rPr lang="en-US" sz="800" b="1" dirty="0">
                      <a:latin typeface="Comic Sans MS" pitchFamily="66" charset="0"/>
                      <a:hlinkClick r:id="rId29" action="ppaction://hlinksldjump"/>
                    </a:rPr>
                    <a:t>Chassis</a:t>
                  </a:r>
                  <a:endParaRPr lang="en-US" sz="800" b="1" dirty="0">
                    <a:latin typeface="Comic Sans MS" pitchFamily="66" charset="0"/>
                  </a:endParaRPr>
                </a:p>
              </p:txBody>
            </p:sp>
          </p:grpSp>
          <p:sp>
            <p:nvSpPr>
              <p:cNvPr id="318"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D1100202</a:t>
                </a:r>
                <a:endParaRPr lang="en-US" sz="800" b="1" dirty="0">
                  <a:latin typeface="Comic Sans MS" pitchFamily="66" charset="0"/>
                </a:endParaRPr>
              </a:p>
            </p:txBody>
          </p:sp>
        </p:grpSp>
        <p:grpSp>
          <p:nvGrpSpPr>
            <p:cNvPr id="312" name="Group 192"/>
            <p:cNvGrpSpPr>
              <a:grpSpLocks/>
            </p:cNvGrpSpPr>
            <p:nvPr/>
          </p:nvGrpSpPr>
          <p:grpSpPr bwMode="auto">
            <a:xfrm>
              <a:off x="2841236" y="5773948"/>
              <a:ext cx="2415125" cy="221307"/>
              <a:chOff x="2841236" y="5773948"/>
              <a:chExt cx="2415125" cy="221307"/>
            </a:xfrm>
          </p:grpSpPr>
          <p:sp>
            <p:nvSpPr>
              <p:cNvPr id="313"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4" name="Group 191"/>
              <p:cNvGrpSpPr>
                <a:grpSpLocks/>
              </p:cNvGrpSpPr>
              <p:nvPr/>
            </p:nvGrpSpPr>
            <p:grpSpPr bwMode="auto">
              <a:xfrm>
                <a:off x="2841236" y="5779588"/>
                <a:ext cx="1280160" cy="215667"/>
                <a:chOff x="2841236" y="5779588"/>
                <a:chExt cx="1280160" cy="215667"/>
              </a:xfrm>
            </p:grpSpPr>
            <p:pic>
              <p:nvPicPr>
                <p:cNvPr id="31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S1104572</a:t>
                  </a:r>
                  <a:endParaRPr lang="en-US" sz="800" dirty="0"/>
                </a:p>
              </p:txBody>
            </p:sp>
          </p:grpSp>
        </p:grpSp>
      </p:grpSp>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4"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150" y="2086069"/>
            <a:ext cx="2717831" cy="39052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1619"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620"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21"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L1-SEI-C4</a:t>
            </a:r>
          </a:p>
        </p:txBody>
      </p:sp>
      <p:pic>
        <p:nvPicPr>
          <p:cNvPr id="11162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23" name="TextBox 367"/>
          <p:cNvSpPr txBox="1">
            <a:spLocks noChangeArrowheads="1"/>
          </p:cNvSpPr>
          <p:nvPr/>
        </p:nvSpPr>
        <p:spPr bwMode="auto">
          <a:xfrm>
            <a:off x="6767513" y="5872163"/>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162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5932DC-7A4B-468E-9DFC-541E7066EAA9}" type="slidenum">
              <a:rPr lang="en-US" smtClean="0">
                <a:solidFill>
                  <a:srgbClr val="898989"/>
                </a:solidFill>
                <a:latin typeface="Calibri" pitchFamily="34" charset="0"/>
              </a:rPr>
              <a:pPr eaLnBrk="1" hangingPunct="1"/>
              <a:t>218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11626" name="Group 359"/>
          <p:cNvGrpSpPr>
            <a:grpSpLocks/>
          </p:cNvGrpSpPr>
          <p:nvPr/>
        </p:nvGrpSpPr>
        <p:grpSpPr bwMode="auto">
          <a:xfrm>
            <a:off x="1387066" y="4408488"/>
            <a:ext cx="6326597" cy="455612"/>
            <a:chOff x="-865279" y="6097725"/>
            <a:chExt cx="6325808" cy="455953"/>
          </a:xfrm>
        </p:grpSpPr>
        <p:grpSp>
          <p:nvGrpSpPr>
            <p:cNvPr id="111862" name="Group 220"/>
            <p:cNvGrpSpPr>
              <a:grpSpLocks/>
            </p:cNvGrpSpPr>
            <p:nvPr/>
          </p:nvGrpSpPr>
          <p:grpSpPr bwMode="auto">
            <a:xfrm>
              <a:off x="-865279" y="6101482"/>
              <a:ext cx="3689838" cy="452196"/>
              <a:chOff x="-865279" y="6110108"/>
              <a:chExt cx="3689838" cy="452196"/>
            </a:xfrm>
          </p:grpSpPr>
          <p:pic>
            <p:nvPicPr>
              <p:cNvPr id="11186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1868" name="TextBox 372"/>
              <p:cNvSpPr txBox="1">
                <a:spLocks noChangeArrowheads="1"/>
              </p:cNvSpPr>
              <p:nvPr/>
            </p:nvSpPr>
            <p:spPr bwMode="auto">
              <a:xfrm>
                <a:off x="-865279" y="6216689"/>
                <a:ext cx="2409420"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l1seibsc1 - I/O Extension Chassis</a:t>
                </a:r>
                <a:endParaRPr lang="en-US" sz="800" b="1" dirty="0">
                  <a:latin typeface="Comic Sans MS" pitchFamily="66" charset="0"/>
                </a:endParaRPr>
              </a:p>
            </p:txBody>
          </p:sp>
          <p:sp>
            <p:nvSpPr>
              <p:cNvPr id="11186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111863" name="Group 221"/>
            <p:cNvGrpSpPr>
              <a:grpSpLocks/>
            </p:cNvGrpSpPr>
            <p:nvPr/>
          </p:nvGrpSpPr>
          <p:grpSpPr bwMode="auto">
            <a:xfrm>
              <a:off x="3042258" y="6097725"/>
              <a:ext cx="2418271" cy="452196"/>
              <a:chOff x="3042258" y="6097725"/>
              <a:chExt cx="2418271" cy="452196"/>
            </a:xfrm>
          </p:grpSpPr>
          <p:pic>
            <p:nvPicPr>
              <p:cNvPr id="11186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186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186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S1001147</a:t>
                </a:r>
                <a:endParaRPr lang="en-US" sz="800" b="1" dirty="0">
                  <a:solidFill>
                    <a:schemeClr val="bg1"/>
                  </a:solidFill>
                  <a:latin typeface="Comic Sans MS" pitchFamily="66" charset="0"/>
                </a:endParaRPr>
              </a:p>
            </p:txBody>
          </p:sp>
        </p:grpSp>
      </p:grpSp>
      <p:sp>
        <p:nvSpPr>
          <p:cNvPr id="11162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SEI BSC1 ISI and HEPI Rack Layout (</a:t>
            </a:r>
            <a:r>
              <a:rPr lang="en-US" sz="800" b="1">
                <a:latin typeface="Comic Sans MS" pitchFamily="66" charset="0"/>
                <a:hlinkClick r:id="rId11"/>
              </a:rPr>
              <a:t>LIGO-D0901301</a:t>
            </a:r>
            <a:r>
              <a:rPr lang="en-US" sz="800" b="1">
                <a:latin typeface="Comic Sans MS" pitchFamily="66" charset="0"/>
              </a:rPr>
              <a:t>)</a:t>
            </a:r>
          </a:p>
        </p:txBody>
      </p:sp>
      <p:grpSp>
        <p:nvGrpSpPr>
          <p:cNvPr id="111630" name="Group 230"/>
          <p:cNvGrpSpPr>
            <a:grpSpLocks/>
          </p:cNvGrpSpPr>
          <p:nvPr/>
        </p:nvGrpSpPr>
        <p:grpSpPr bwMode="auto">
          <a:xfrm>
            <a:off x="1800225" y="2895600"/>
            <a:ext cx="6669088" cy="223838"/>
            <a:chOff x="-637082" y="5770953"/>
            <a:chExt cx="6667588" cy="224189"/>
          </a:xfrm>
        </p:grpSpPr>
        <p:grpSp>
          <p:nvGrpSpPr>
            <p:cNvPr id="111852" name="Group 195"/>
            <p:cNvGrpSpPr>
              <a:grpSpLocks/>
            </p:cNvGrpSpPr>
            <p:nvPr/>
          </p:nvGrpSpPr>
          <p:grpSpPr bwMode="auto">
            <a:xfrm>
              <a:off x="-637082" y="5770953"/>
              <a:ext cx="3266109" cy="221314"/>
              <a:chOff x="-637082" y="5788205"/>
              <a:chExt cx="3266109" cy="221314"/>
            </a:xfrm>
          </p:grpSpPr>
          <p:grpSp>
            <p:nvGrpSpPr>
              <p:cNvPr id="111858" name="Group 194"/>
              <p:cNvGrpSpPr>
                <a:grpSpLocks/>
              </p:cNvGrpSpPr>
              <p:nvPr/>
            </p:nvGrpSpPr>
            <p:grpSpPr bwMode="auto">
              <a:xfrm>
                <a:off x="-637082" y="5788205"/>
                <a:ext cx="3266109" cy="215668"/>
                <a:chOff x="-637082" y="5788205"/>
                <a:chExt cx="3266109" cy="215668"/>
              </a:xfrm>
            </p:grpSpPr>
            <p:pic>
              <p:nvPicPr>
                <p:cNvPr id="11186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6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HEPI 8-Channel Valve Driver</a:t>
                  </a:r>
                </a:p>
              </p:txBody>
            </p:sp>
          </p:grpSp>
          <p:sp>
            <p:nvSpPr>
              <p:cNvPr id="11185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D020373</a:t>
                </a:r>
                <a:endParaRPr lang="en-US" sz="800" b="1" dirty="0">
                  <a:latin typeface="Comic Sans MS" pitchFamily="66" charset="0"/>
                </a:endParaRPr>
              </a:p>
            </p:txBody>
          </p:sp>
        </p:grpSp>
        <p:grpSp>
          <p:nvGrpSpPr>
            <p:cNvPr id="111853" name="Group 192"/>
            <p:cNvGrpSpPr>
              <a:grpSpLocks/>
            </p:cNvGrpSpPr>
            <p:nvPr/>
          </p:nvGrpSpPr>
          <p:grpSpPr bwMode="auto">
            <a:xfrm>
              <a:off x="2841236" y="5773781"/>
              <a:ext cx="3189270" cy="221361"/>
              <a:chOff x="2841236" y="5773781"/>
              <a:chExt cx="3189270" cy="221361"/>
            </a:xfrm>
          </p:grpSpPr>
          <p:sp>
            <p:nvSpPr>
              <p:cNvPr id="111854"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1855" name="Group 191"/>
              <p:cNvGrpSpPr>
                <a:grpSpLocks/>
              </p:cNvGrpSpPr>
              <p:nvPr/>
            </p:nvGrpSpPr>
            <p:grpSpPr bwMode="auto">
              <a:xfrm>
                <a:off x="2841236" y="5779698"/>
                <a:ext cx="1280160" cy="215444"/>
                <a:chOff x="2841236" y="5779698"/>
                <a:chExt cx="1280160" cy="215444"/>
              </a:xfrm>
            </p:grpSpPr>
            <p:pic>
              <p:nvPicPr>
                <p:cNvPr id="11185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5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31" name="Group 230"/>
          <p:cNvGrpSpPr>
            <a:grpSpLocks/>
          </p:cNvGrpSpPr>
          <p:nvPr/>
        </p:nvGrpSpPr>
        <p:grpSpPr bwMode="auto">
          <a:xfrm>
            <a:off x="1801813" y="1233488"/>
            <a:ext cx="6554787" cy="223837"/>
            <a:chOff x="-637082" y="5770953"/>
            <a:chExt cx="6553179" cy="224189"/>
          </a:xfrm>
        </p:grpSpPr>
        <p:grpSp>
          <p:nvGrpSpPr>
            <p:cNvPr id="111842" name="Group 195"/>
            <p:cNvGrpSpPr>
              <a:grpSpLocks/>
            </p:cNvGrpSpPr>
            <p:nvPr/>
          </p:nvGrpSpPr>
          <p:grpSpPr bwMode="auto">
            <a:xfrm>
              <a:off x="-637082" y="5770953"/>
              <a:ext cx="3274654" cy="221314"/>
              <a:chOff x="-637082" y="5788205"/>
              <a:chExt cx="3274654" cy="221314"/>
            </a:xfrm>
          </p:grpSpPr>
          <p:grpSp>
            <p:nvGrpSpPr>
              <p:cNvPr id="111848" name="Group 194"/>
              <p:cNvGrpSpPr>
                <a:grpSpLocks/>
              </p:cNvGrpSpPr>
              <p:nvPr/>
            </p:nvGrpSpPr>
            <p:grpSpPr bwMode="auto">
              <a:xfrm>
                <a:off x="-637082" y="5788205"/>
                <a:ext cx="3274654" cy="215668"/>
                <a:chOff x="-637082" y="5788205"/>
                <a:chExt cx="3274654" cy="215668"/>
              </a:xfrm>
            </p:grpSpPr>
            <p:pic>
              <p:nvPicPr>
                <p:cNvPr id="11185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5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L4C Interface Chassis</a:t>
                  </a:r>
                </a:p>
              </p:txBody>
            </p:sp>
          </p:grpSp>
          <p:sp>
            <p:nvSpPr>
              <p:cNvPr id="11184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43" name="Group 192"/>
            <p:cNvGrpSpPr>
              <a:grpSpLocks/>
            </p:cNvGrpSpPr>
            <p:nvPr/>
          </p:nvGrpSpPr>
          <p:grpSpPr bwMode="auto">
            <a:xfrm>
              <a:off x="2841236" y="5773779"/>
              <a:ext cx="3074861" cy="221363"/>
              <a:chOff x="2841236" y="5773779"/>
              <a:chExt cx="3074861" cy="221363"/>
            </a:xfrm>
          </p:grpSpPr>
          <p:sp>
            <p:nvSpPr>
              <p:cNvPr id="11184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45" name="Group 191"/>
              <p:cNvGrpSpPr>
                <a:grpSpLocks/>
              </p:cNvGrpSpPr>
              <p:nvPr/>
            </p:nvGrpSpPr>
            <p:grpSpPr bwMode="auto">
              <a:xfrm>
                <a:off x="2841236" y="5779698"/>
                <a:ext cx="1280160" cy="215444"/>
                <a:chOff x="2841236" y="5779698"/>
                <a:chExt cx="1280160" cy="215444"/>
              </a:xfrm>
            </p:grpSpPr>
            <p:pic>
              <p:nvPicPr>
                <p:cNvPr id="11184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4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2" name="Group 230"/>
          <p:cNvGrpSpPr>
            <a:grpSpLocks/>
          </p:cNvGrpSpPr>
          <p:nvPr/>
        </p:nvGrpSpPr>
        <p:grpSpPr bwMode="auto">
          <a:xfrm>
            <a:off x="1808163" y="1679575"/>
            <a:ext cx="6553200" cy="223838"/>
            <a:chOff x="-637082" y="5770953"/>
            <a:chExt cx="6553179" cy="224189"/>
          </a:xfrm>
        </p:grpSpPr>
        <p:grpSp>
          <p:nvGrpSpPr>
            <p:cNvPr id="111832" name="Group 195"/>
            <p:cNvGrpSpPr>
              <a:grpSpLocks/>
            </p:cNvGrpSpPr>
            <p:nvPr/>
          </p:nvGrpSpPr>
          <p:grpSpPr bwMode="auto">
            <a:xfrm>
              <a:off x="-637082" y="5770953"/>
              <a:ext cx="3266109" cy="221314"/>
              <a:chOff x="-637082" y="5788205"/>
              <a:chExt cx="3266109" cy="221314"/>
            </a:xfrm>
          </p:grpSpPr>
          <p:grpSp>
            <p:nvGrpSpPr>
              <p:cNvPr id="111838" name="Group 194"/>
              <p:cNvGrpSpPr>
                <a:grpSpLocks/>
              </p:cNvGrpSpPr>
              <p:nvPr/>
            </p:nvGrpSpPr>
            <p:grpSpPr bwMode="auto">
              <a:xfrm>
                <a:off x="-637082" y="5788205"/>
                <a:ext cx="3266109" cy="215668"/>
                <a:chOff x="-637082" y="5788205"/>
                <a:chExt cx="3266109" cy="215668"/>
              </a:xfrm>
            </p:grpSpPr>
            <p:pic>
              <p:nvPicPr>
                <p:cNvPr id="11184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4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Interface Chassis Pod 3</a:t>
                  </a:r>
                </a:p>
              </p:txBody>
            </p:sp>
          </p:grpSp>
          <p:sp>
            <p:nvSpPr>
              <p:cNvPr id="11183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33" name="Group 192"/>
            <p:cNvGrpSpPr>
              <a:grpSpLocks/>
            </p:cNvGrpSpPr>
            <p:nvPr/>
          </p:nvGrpSpPr>
          <p:grpSpPr bwMode="auto">
            <a:xfrm>
              <a:off x="2841236" y="5773779"/>
              <a:ext cx="3074861" cy="221363"/>
              <a:chOff x="2841236" y="5773779"/>
              <a:chExt cx="3074861" cy="221363"/>
            </a:xfrm>
          </p:grpSpPr>
          <p:sp>
            <p:nvSpPr>
              <p:cNvPr id="11183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35" name="Group 191"/>
              <p:cNvGrpSpPr>
                <a:grpSpLocks/>
              </p:cNvGrpSpPr>
              <p:nvPr/>
            </p:nvGrpSpPr>
            <p:grpSpPr bwMode="auto">
              <a:xfrm>
                <a:off x="2841236" y="5779698"/>
                <a:ext cx="1280160" cy="215444"/>
                <a:chOff x="2841236" y="5779698"/>
                <a:chExt cx="1280160" cy="215444"/>
              </a:xfrm>
            </p:grpSpPr>
            <p:pic>
              <p:nvPicPr>
                <p:cNvPr id="11183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3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3" name="Group 230"/>
          <p:cNvGrpSpPr>
            <a:grpSpLocks/>
          </p:cNvGrpSpPr>
          <p:nvPr/>
        </p:nvGrpSpPr>
        <p:grpSpPr bwMode="auto">
          <a:xfrm>
            <a:off x="1808163" y="1568450"/>
            <a:ext cx="6553200" cy="223838"/>
            <a:chOff x="-637082" y="5770953"/>
            <a:chExt cx="6553179" cy="224189"/>
          </a:xfrm>
        </p:grpSpPr>
        <p:grpSp>
          <p:nvGrpSpPr>
            <p:cNvPr id="111822" name="Group 195"/>
            <p:cNvGrpSpPr>
              <a:grpSpLocks/>
            </p:cNvGrpSpPr>
            <p:nvPr/>
          </p:nvGrpSpPr>
          <p:grpSpPr bwMode="auto">
            <a:xfrm>
              <a:off x="-637082" y="5770953"/>
              <a:ext cx="3266109" cy="221314"/>
              <a:chOff x="-637082" y="5788205"/>
              <a:chExt cx="3266109" cy="221314"/>
            </a:xfrm>
          </p:grpSpPr>
          <p:grpSp>
            <p:nvGrpSpPr>
              <p:cNvPr id="111828" name="Group 194"/>
              <p:cNvGrpSpPr>
                <a:grpSpLocks/>
              </p:cNvGrpSpPr>
              <p:nvPr/>
            </p:nvGrpSpPr>
            <p:grpSpPr bwMode="auto">
              <a:xfrm>
                <a:off x="-637082" y="5788205"/>
                <a:ext cx="3266109" cy="215668"/>
                <a:chOff x="-637082" y="5788205"/>
                <a:chExt cx="3266109" cy="215668"/>
              </a:xfrm>
            </p:grpSpPr>
            <p:pic>
              <p:nvPicPr>
                <p:cNvPr id="11183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3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Interface Chassis Pod 2</a:t>
                  </a:r>
                </a:p>
              </p:txBody>
            </p:sp>
          </p:grpSp>
          <p:sp>
            <p:nvSpPr>
              <p:cNvPr id="11182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23" name="Group 192"/>
            <p:cNvGrpSpPr>
              <a:grpSpLocks/>
            </p:cNvGrpSpPr>
            <p:nvPr/>
          </p:nvGrpSpPr>
          <p:grpSpPr bwMode="auto">
            <a:xfrm>
              <a:off x="2841236" y="5773779"/>
              <a:ext cx="3074861" cy="221363"/>
              <a:chOff x="2841236" y="5773779"/>
              <a:chExt cx="3074861" cy="221363"/>
            </a:xfrm>
          </p:grpSpPr>
          <p:sp>
            <p:nvSpPr>
              <p:cNvPr id="11182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25" name="Group 191"/>
              <p:cNvGrpSpPr>
                <a:grpSpLocks/>
              </p:cNvGrpSpPr>
              <p:nvPr/>
            </p:nvGrpSpPr>
            <p:grpSpPr bwMode="auto">
              <a:xfrm>
                <a:off x="2841236" y="5779698"/>
                <a:ext cx="1280160" cy="215444"/>
                <a:chOff x="2841236" y="5779698"/>
                <a:chExt cx="1280160" cy="215444"/>
              </a:xfrm>
            </p:grpSpPr>
            <p:pic>
              <p:nvPicPr>
                <p:cNvPr id="11182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2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4" name="Group 230"/>
          <p:cNvGrpSpPr>
            <a:grpSpLocks/>
          </p:cNvGrpSpPr>
          <p:nvPr/>
        </p:nvGrpSpPr>
        <p:grpSpPr bwMode="auto">
          <a:xfrm>
            <a:off x="1808163" y="1457325"/>
            <a:ext cx="6553200" cy="223838"/>
            <a:chOff x="-637082" y="5770953"/>
            <a:chExt cx="6553179" cy="224189"/>
          </a:xfrm>
        </p:grpSpPr>
        <p:grpSp>
          <p:nvGrpSpPr>
            <p:cNvPr id="111812" name="Group 195"/>
            <p:cNvGrpSpPr>
              <a:grpSpLocks/>
            </p:cNvGrpSpPr>
            <p:nvPr/>
          </p:nvGrpSpPr>
          <p:grpSpPr bwMode="auto">
            <a:xfrm>
              <a:off x="-637082" y="5770953"/>
              <a:ext cx="3266109" cy="221314"/>
              <a:chOff x="-637082" y="5788205"/>
              <a:chExt cx="3266109" cy="221314"/>
            </a:xfrm>
          </p:grpSpPr>
          <p:grpSp>
            <p:nvGrpSpPr>
              <p:cNvPr id="111818" name="Group 194"/>
              <p:cNvGrpSpPr>
                <a:grpSpLocks/>
              </p:cNvGrpSpPr>
              <p:nvPr/>
            </p:nvGrpSpPr>
            <p:grpSpPr bwMode="auto">
              <a:xfrm>
                <a:off x="-637082" y="5788205"/>
                <a:ext cx="3266109" cy="215668"/>
                <a:chOff x="-637082" y="5788205"/>
                <a:chExt cx="3266109" cy="215668"/>
              </a:xfrm>
            </p:grpSpPr>
            <p:pic>
              <p:nvPicPr>
                <p:cNvPr id="11182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2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Interface Chassis Pod 1</a:t>
                  </a:r>
                </a:p>
              </p:txBody>
            </p:sp>
          </p:grpSp>
          <p:sp>
            <p:nvSpPr>
              <p:cNvPr id="11181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813" name="Group 192"/>
            <p:cNvGrpSpPr>
              <a:grpSpLocks/>
            </p:cNvGrpSpPr>
            <p:nvPr/>
          </p:nvGrpSpPr>
          <p:grpSpPr bwMode="auto">
            <a:xfrm>
              <a:off x="2841236" y="5773779"/>
              <a:ext cx="3074861" cy="221363"/>
              <a:chOff x="2841236" y="5773779"/>
              <a:chExt cx="3074861" cy="221363"/>
            </a:xfrm>
          </p:grpSpPr>
          <p:sp>
            <p:nvSpPr>
              <p:cNvPr id="11181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815" name="Group 191"/>
              <p:cNvGrpSpPr>
                <a:grpSpLocks/>
              </p:cNvGrpSpPr>
              <p:nvPr/>
            </p:nvGrpSpPr>
            <p:grpSpPr bwMode="auto">
              <a:xfrm>
                <a:off x="2841236" y="5779698"/>
                <a:ext cx="1280160" cy="215444"/>
                <a:chOff x="2841236" y="5779698"/>
                <a:chExt cx="1280160" cy="215444"/>
              </a:xfrm>
            </p:grpSpPr>
            <p:pic>
              <p:nvPicPr>
                <p:cNvPr id="11181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1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5" name="Group 219"/>
          <p:cNvGrpSpPr>
            <a:grpSpLocks/>
          </p:cNvGrpSpPr>
          <p:nvPr/>
        </p:nvGrpSpPr>
        <p:grpSpPr bwMode="auto">
          <a:xfrm>
            <a:off x="1911350" y="2016125"/>
            <a:ext cx="5783263" cy="223838"/>
            <a:chOff x="-526223" y="5771072"/>
            <a:chExt cx="5782584" cy="224070"/>
          </a:xfrm>
        </p:grpSpPr>
        <p:grpSp>
          <p:nvGrpSpPr>
            <p:cNvPr id="111802" name="Group 195"/>
            <p:cNvGrpSpPr>
              <a:grpSpLocks/>
            </p:cNvGrpSpPr>
            <p:nvPr/>
          </p:nvGrpSpPr>
          <p:grpSpPr bwMode="auto">
            <a:xfrm>
              <a:off x="-526223" y="5771072"/>
              <a:ext cx="3155250" cy="221195"/>
              <a:chOff x="-526223" y="5788324"/>
              <a:chExt cx="3155250" cy="221195"/>
            </a:xfrm>
          </p:grpSpPr>
          <p:grpSp>
            <p:nvGrpSpPr>
              <p:cNvPr id="111808" name="Group 194"/>
              <p:cNvGrpSpPr>
                <a:grpSpLocks/>
              </p:cNvGrpSpPr>
              <p:nvPr/>
            </p:nvGrpSpPr>
            <p:grpSpPr bwMode="auto">
              <a:xfrm>
                <a:off x="-526223" y="5788324"/>
                <a:ext cx="3155250" cy="215444"/>
                <a:chOff x="-526223" y="5788324"/>
                <a:chExt cx="3155250" cy="215444"/>
              </a:xfrm>
            </p:grpSpPr>
            <p:pic>
              <p:nvPicPr>
                <p:cNvPr id="11181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1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BSC1 BSC Anti-Alias Chassis</a:t>
                  </a:r>
                  <a:endParaRPr lang="en-US" sz="800" b="1" dirty="0">
                    <a:latin typeface="Comic Sans MS" pitchFamily="66" charset="0"/>
                  </a:endParaRPr>
                </a:p>
              </p:txBody>
            </p:sp>
          </p:grpSp>
          <p:sp>
            <p:nvSpPr>
              <p:cNvPr id="11180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D1002693</a:t>
                </a:r>
                <a:endParaRPr lang="en-US" sz="800" b="1" dirty="0">
                  <a:latin typeface="Comic Sans MS" pitchFamily="66" charset="0"/>
                </a:endParaRPr>
              </a:p>
            </p:txBody>
          </p:sp>
        </p:grpSp>
        <p:grpSp>
          <p:nvGrpSpPr>
            <p:cNvPr id="111803" name="Group 192"/>
            <p:cNvGrpSpPr>
              <a:grpSpLocks/>
            </p:cNvGrpSpPr>
            <p:nvPr/>
          </p:nvGrpSpPr>
          <p:grpSpPr bwMode="auto">
            <a:xfrm>
              <a:off x="2841236" y="5773948"/>
              <a:ext cx="2415125" cy="221194"/>
              <a:chOff x="2841236" y="5773948"/>
              <a:chExt cx="2415125" cy="221194"/>
            </a:xfrm>
          </p:grpSpPr>
          <p:sp>
            <p:nvSpPr>
              <p:cNvPr id="11180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805" name="Group 191"/>
              <p:cNvGrpSpPr>
                <a:grpSpLocks/>
              </p:cNvGrpSpPr>
              <p:nvPr/>
            </p:nvGrpSpPr>
            <p:grpSpPr bwMode="auto">
              <a:xfrm>
                <a:off x="2841236" y="5779698"/>
                <a:ext cx="1280160" cy="215444"/>
                <a:chOff x="2841236" y="5779698"/>
                <a:chExt cx="1280160" cy="215444"/>
              </a:xfrm>
            </p:grpSpPr>
            <p:pic>
              <p:nvPicPr>
                <p:cNvPr id="11180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0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6" name="Group 219"/>
          <p:cNvGrpSpPr>
            <a:grpSpLocks/>
          </p:cNvGrpSpPr>
          <p:nvPr/>
        </p:nvGrpSpPr>
        <p:grpSpPr bwMode="auto">
          <a:xfrm>
            <a:off x="1911350" y="2127250"/>
            <a:ext cx="5783263" cy="223838"/>
            <a:chOff x="-526223" y="5771072"/>
            <a:chExt cx="5782584" cy="224070"/>
          </a:xfrm>
        </p:grpSpPr>
        <p:grpSp>
          <p:nvGrpSpPr>
            <p:cNvPr id="111792" name="Group 195"/>
            <p:cNvGrpSpPr>
              <a:grpSpLocks/>
            </p:cNvGrpSpPr>
            <p:nvPr/>
          </p:nvGrpSpPr>
          <p:grpSpPr bwMode="auto">
            <a:xfrm>
              <a:off x="-526223" y="5771072"/>
              <a:ext cx="3155250" cy="221195"/>
              <a:chOff x="-526223" y="5788324"/>
              <a:chExt cx="3155250" cy="221195"/>
            </a:xfrm>
          </p:grpSpPr>
          <p:grpSp>
            <p:nvGrpSpPr>
              <p:cNvPr id="111798" name="Group 194"/>
              <p:cNvGrpSpPr>
                <a:grpSpLocks/>
              </p:cNvGrpSpPr>
              <p:nvPr/>
            </p:nvGrpSpPr>
            <p:grpSpPr bwMode="auto">
              <a:xfrm>
                <a:off x="-526223" y="5788324"/>
                <a:ext cx="3155250" cy="215444"/>
                <a:chOff x="-526223" y="5788324"/>
                <a:chExt cx="3155250" cy="215444"/>
              </a:xfrm>
            </p:grpSpPr>
            <p:pic>
              <p:nvPicPr>
                <p:cNvPr id="11180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80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179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93" name="Group 192"/>
            <p:cNvGrpSpPr>
              <a:grpSpLocks/>
            </p:cNvGrpSpPr>
            <p:nvPr/>
          </p:nvGrpSpPr>
          <p:grpSpPr bwMode="auto">
            <a:xfrm>
              <a:off x="2841236" y="5773948"/>
              <a:ext cx="2415125" cy="221194"/>
              <a:chOff x="2841236" y="5773948"/>
              <a:chExt cx="2415125" cy="221194"/>
            </a:xfrm>
          </p:grpSpPr>
          <p:sp>
            <p:nvSpPr>
              <p:cNvPr id="11179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795" name="Group 191"/>
              <p:cNvGrpSpPr>
                <a:grpSpLocks/>
              </p:cNvGrpSpPr>
              <p:nvPr/>
            </p:nvGrpSpPr>
            <p:grpSpPr bwMode="auto">
              <a:xfrm>
                <a:off x="2841236" y="5779698"/>
                <a:ext cx="1280160" cy="215444"/>
                <a:chOff x="2841236" y="5779698"/>
                <a:chExt cx="1280160" cy="215444"/>
              </a:xfrm>
            </p:grpSpPr>
            <p:pic>
              <p:nvPicPr>
                <p:cNvPr id="11179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9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37" name="Group 219"/>
          <p:cNvGrpSpPr>
            <a:grpSpLocks/>
          </p:cNvGrpSpPr>
          <p:nvPr/>
        </p:nvGrpSpPr>
        <p:grpSpPr bwMode="auto">
          <a:xfrm>
            <a:off x="1919288" y="3249613"/>
            <a:ext cx="5783262" cy="223837"/>
            <a:chOff x="-526223" y="5771072"/>
            <a:chExt cx="5782584" cy="224070"/>
          </a:xfrm>
        </p:grpSpPr>
        <p:grpSp>
          <p:nvGrpSpPr>
            <p:cNvPr id="111782" name="Group 195"/>
            <p:cNvGrpSpPr>
              <a:grpSpLocks/>
            </p:cNvGrpSpPr>
            <p:nvPr/>
          </p:nvGrpSpPr>
          <p:grpSpPr bwMode="auto">
            <a:xfrm>
              <a:off x="-526223" y="5771072"/>
              <a:ext cx="3155250" cy="221195"/>
              <a:chOff x="-526223" y="5788324"/>
              <a:chExt cx="3155250" cy="221195"/>
            </a:xfrm>
          </p:grpSpPr>
          <p:grpSp>
            <p:nvGrpSpPr>
              <p:cNvPr id="111788" name="Group 194"/>
              <p:cNvGrpSpPr>
                <a:grpSpLocks/>
              </p:cNvGrpSpPr>
              <p:nvPr/>
            </p:nvGrpSpPr>
            <p:grpSpPr bwMode="auto">
              <a:xfrm>
                <a:off x="-526223" y="5788324"/>
                <a:ext cx="3155250" cy="215444"/>
                <a:chOff x="-526223" y="5788324"/>
                <a:chExt cx="3155250" cy="215444"/>
              </a:xfrm>
            </p:grpSpPr>
            <p:pic>
              <p:nvPicPr>
                <p:cNvPr id="11179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9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178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1783" name="Group 192"/>
            <p:cNvGrpSpPr>
              <a:grpSpLocks/>
            </p:cNvGrpSpPr>
            <p:nvPr/>
          </p:nvGrpSpPr>
          <p:grpSpPr bwMode="auto">
            <a:xfrm>
              <a:off x="2841236" y="5773948"/>
              <a:ext cx="2415125" cy="221194"/>
              <a:chOff x="2841236" y="5773948"/>
              <a:chExt cx="2415125" cy="221194"/>
            </a:xfrm>
          </p:grpSpPr>
          <p:sp>
            <p:nvSpPr>
              <p:cNvPr id="11178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85" name="Group 191"/>
              <p:cNvGrpSpPr>
                <a:grpSpLocks/>
              </p:cNvGrpSpPr>
              <p:nvPr/>
            </p:nvGrpSpPr>
            <p:grpSpPr bwMode="auto">
              <a:xfrm>
                <a:off x="2841236" y="5779698"/>
                <a:ext cx="1280160" cy="215444"/>
                <a:chOff x="2841236" y="5779698"/>
                <a:chExt cx="1280160" cy="215444"/>
              </a:xfrm>
            </p:grpSpPr>
            <p:pic>
              <p:nvPicPr>
                <p:cNvPr id="11178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8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38" name="Group 219"/>
          <p:cNvGrpSpPr>
            <a:grpSpLocks/>
          </p:cNvGrpSpPr>
          <p:nvPr/>
        </p:nvGrpSpPr>
        <p:grpSpPr bwMode="auto">
          <a:xfrm>
            <a:off x="1919288" y="3468688"/>
            <a:ext cx="5783262" cy="223837"/>
            <a:chOff x="-526223" y="5771072"/>
            <a:chExt cx="5782584" cy="224070"/>
          </a:xfrm>
        </p:grpSpPr>
        <p:grpSp>
          <p:nvGrpSpPr>
            <p:cNvPr id="111772" name="Group 195"/>
            <p:cNvGrpSpPr>
              <a:grpSpLocks/>
            </p:cNvGrpSpPr>
            <p:nvPr/>
          </p:nvGrpSpPr>
          <p:grpSpPr bwMode="auto">
            <a:xfrm>
              <a:off x="-526223" y="5771072"/>
              <a:ext cx="3155250" cy="221195"/>
              <a:chOff x="-526223" y="5788324"/>
              <a:chExt cx="3155250" cy="221195"/>
            </a:xfrm>
          </p:grpSpPr>
          <p:grpSp>
            <p:nvGrpSpPr>
              <p:cNvPr id="111778" name="Group 194"/>
              <p:cNvGrpSpPr>
                <a:grpSpLocks/>
              </p:cNvGrpSpPr>
              <p:nvPr/>
            </p:nvGrpSpPr>
            <p:grpSpPr bwMode="auto">
              <a:xfrm>
                <a:off x="-526223" y="5788324"/>
                <a:ext cx="3155250" cy="215444"/>
                <a:chOff x="-526223" y="5788324"/>
                <a:chExt cx="3155250" cy="215444"/>
              </a:xfrm>
            </p:grpSpPr>
            <p:pic>
              <p:nvPicPr>
                <p:cNvPr id="11178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8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177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1773" name="Group 192"/>
            <p:cNvGrpSpPr>
              <a:grpSpLocks/>
            </p:cNvGrpSpPr>
            <p:nvPr/>
          </p:nvGrpSpPr>
          <p:grpSpPr bwMode="auto">
            <a:xfrm>
              <a:off x="2841236" y="5773948"/>
              <a:ext cx="2415125" cy="221194"/>
              <a:chOff x="2841236" y="5773948"/>
              <a:chExt cx="2415125" cy="221194"/>
            </a:xfrm>
          </p:grpSpPr>
          <p:sp>
            <p:nvSpPr>
              <p:cNvPr id="11177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75" name="Group 191"/>
              <p:cNvGrpSpPr>
                <a:grpSpLocks/>
              </p:cNvGrpSpPr>
              <p:nvPr/>
            </p:nvGrpSpPr>
            <p:grpSpPr bwMode="auto">
              <a:xfrm>
                <a:off x="2841236" y="5779698"/>
                <a:ext cx="1280160" cy="215444"/>
                <a:chOff x="2841236" y="5779698"/>
                <a:chExt cx="1280160" cy="215444"/>
              </a:xfrm>
            </p:grpSpPr>
            <p:pic>
              <p:nvPicPr>
                <p:cNvPr id="11177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7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39" name="Group 103"/>
          <p:cNvGrpSpPr>
            <a:grpSpLocks/>
          </p:cNvGrpSpPr>
          <p:nvPr/>
        </p:nvGrpSpPr>
        <p:grpSpPr bwMode="auto">
          <a:xfrm>
            <a:off x="1477963" y="5408613"/>
            <a:ext cx="7135812" cy="234950"/>
            <a:chOff x="2685507" y="5672948"/>
            <a:chExt cx="7133858" cy="235033"/>
          </a:xfrm>
        </p:grpSpPr>
        <p:grpSp>
          <p:nvGrpSpPr>
            <p:cNvPr id="111762" name="Group 142"/>
            <p:cNvGrpSpPr>
              <a:grpSpLocks/>
            </p:cNvGrpSpPr>
            <p:nvPr/>
          </p:nvGrpSpPr>
          <p:grpSpPr bwMode="auto">
            <a:xfrm>
              <a:off x="2685507" y="5678699"/>
              <a:ext cx="3595368" cy="229282"/>
              <a:chOff x="-1472426" y="5557929"/>
              <a:chExt cx="3595368" cy="229282"/>
            </a:xfrm>
          </p:grpSpPr>
          <p:grpSp>
            <p:nvGrpSpPr>
              <p:cNvPr id="111768" name="Group 39"/>
              <p:cNvGrpSpPr>
                <a:grpSpLocks/>
              </p:cNvGrpSpPr>
              <p:nvPr/>
            </p:nvGrpSpPr>
            <p:grpSpPr bwMode="auto">
              <a:xfrm>
                <a:off x="-1472426" y="5557929"/>
                <a:ext cx="3595368" cy="229282"/>
                <a:chOff x="-1472426" y="5557929"/>
                <a:chExt cx="3595368" cy="229282"/>
              </a:xfrm>
            </p:grpSpPr>
            <p:sp>
              <p:nvSpPr>
                <p:cNvPr id="111770"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Coil Driver Pod 2</a:t>
                  </a:r>
                </a:p>
              </p:txBody>
            </p:sp>
            <p:pic>
              <p:nvPicPr>
                <p:cNvPr id="11177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76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1763" name="Group 141"/>
            <p:cNvGrpSpPr>
              <a:grpSpLocks/>
            </p:cNvGrpSpPr>
            <p:nvPr/>
          </p:nvGrpSpPr>
          <p:grpSpPr bwMode="auto">
            <a:xfrm>
              <a:off x="6501441" y="5672948"/>
              <a:ext cx="3317924" cy="229282"/>
              <a:chOff x="307675" y="6052510"/>
              <a:chExt cx="3317924" cy="229282"/>
            </a:xfrm>
          </p:grpSpPr>
          <p:grpSp>
            <p:nvGrpSpPr>
              <p:cNvPr id="111764" name="Group 40"/>
              <p:cNvGrpSpPr>
                <a:grpSpLocks/>
              </p:cNvGrpSpPr>
              <p:nvPr/>
            </p:nvGrpSpPr>
            <p:grpSpPr bwMode="auto">
              <a:xfrm>
                <a:off x="310820" y="6052510"/>
                <a:ext cx="3314779" cy="229282"/>
                <a:chOff x="526480" y="4991461"/>
                <a:chExt cx="3314779" cy="229282"/>
              </a:xfrm>
            </p:grpSpPr>
            <p:pic>
              <p:nvPicPr>
                <p:cNvPr id="111766"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67"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176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1640" name="Group 103"/>
          <p:cNvGrpSpPr>
            <a:grpSpLocks/>
          </p:cNvGrpSpPr>
          <p:nvPr/>
        </p:nvGrpSpPr>
        <p:grpSpPr bwMode="auto">
          <a:xfrm>
            <a:off x="1755775" y="5630863"/>
            <a:ext cx="6900863" cy="234950"/>
            <a:chOff x="2966569" y="5672948"/>
            <a:chExt cx="6899295" cy="235033"/>
          </a:xfrm>
        </p:grpSpPr>
        <p:grpSp>
          <p:nvGrpSpPr>
            <p:cNvPr id="111752" name="Group 142"/>
            <p:cNvGrpSpPr>
              <a:grpSpLocks/>
            </p:cNvGrpSpPr>
            <p:nvPr/>
          </p:nvGrpSpPr>
          <p:grpSpPr bwMode="auto">
            <a:xfrm>
              <a:off x="2966569" y="5678699"/>
              <a:ext cx="3314306" cy="229282"/>
              <a:chOff x="-1191364" y="5557929"/>
              <a:chExt cx="3314306" cy="229282"/>
            </a:xfrm>
          </p:grpSpPr>
          <p:grpSp>
            <p:nvGrpSpPr>
              <p:cNvPr id="111758" name="Group 39"/>
              <p:cNvGrpSpPr>
                <a:grpSpLocks/>
              </p:cNvGrpSpPr>
              <p:nvPr/>
            </p:nvGrpSpPr>
            <p:grpSpPr bwMode="auto">
              <a:xfrm>
                <a:off x="-1191364" y="5557929"/>
                <a:ext cx="3314306" cy="229282"/>
                <a:chOff x="-1191364" y="5557929"/>
                <a:chExt cx="3314306" cy="229282"/>
              </a:xfrm>
            </p:grpSpPr>
            <p:sp>
              <p:nvSpPr>
                <p:cNvPr id="111760"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Coil Driver Pod 3</a:t>
                  </a:r>
                </a:p>
              </p:txBody>
            </p:sp>
            <p:pic>
              <p:nvPicPr>
                <p:cNvPr id="11176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75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1753" name="Group 141"/>
            <p:cNvGrpSpPr>
              <a:grpSpLocks/>
            </p:cNvGrpSpPr>
            <p:nvPr/>
          </p:nvGrpSpPr>
          <p:grpSpPr bwMode="auto">
            <a:xfrm>
              <a:off x="6501441" y="5672948"/>
              <a:ext cx="3364423" cy="229282"/>
              <a:chOff x="307675" y="6052510"/>
              <a:chExt cx="3364423" cy="229282"/>
            </a:xfrm>
          </p:grpSpPr>
          <p:grpSp>
            <p:nvGrpSpPr>
              <p:cNvPr id="111754" name="Group 40"/>
              <p:cNvGrpSpPr>
                <a:grpSpLocks/>
              </p:cNvGrpSpPr>
              <p:nvPr/>
            </p:nvGrpSpPr>
            <p:grpSpPr bwMode="auto">
              <a:xfrm>
                <a:off x="310820" y="6052510"/>
                <a:ext cx="3361278" cy="229282"/>
                <a:chOff x="526480" y="4991461"/>
                <a:chExt cx="3361278" cy="229282"/>
              </a:xfrm>
            </p:grpSpPr>
            <p:pic>
              <p:nvPicPr>
                <p:cNvPr id="111756"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57"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175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1641" name="Group 235"/>
          <p:cNvGrpSpPr>
            <a:grpSpLocks/>
          </p:cNvGrpSpPr>
          <p:nvPr/>
        </p:nvGrpSpPr>
        <p:grpSpPr bwMode="auto">
          <a:xfrm>
            <a:off x="2190750" y="2673350"/>
            <a:ext cx="5494338" cy="223838"/>
            <a:chOff x="-238683" y="5771072"/>
            <a:chExt cx="5495044" cy="224183"/>
          </a:xfrm>
        </p:grpSpPr>
        <p:grpSp>
          <p:nvGrpSpPr>
            <p:cNvPr id="111742" name="Group 195"/>
            <p:cNvGrpSpPr>
              <a:grpSpLocks/>
            </p:cNvGrpSpPr>
            <p:nvPr/>
          </p:nvGrpSpPr>
          <p:grpSpPr bwMode="auto">
            <a:xfrm>
              <a:off x="-238683" y="5771072"/>
              <a:ext cx="2867710" cy="221195"/>
              <a:chOff x="-238683" y="5788324"/>
              <a:chExt cx="2867710" cy="221195"/>
            </a:xfrm>
          </p:grpSpPr>
          <p:grpSp>
            <p:nvGrpSpPr>
              <p:cNvPr id="111748" name="Group 194"/>
              <p:cNvGrpSpPr>
                <a:grpSpLocks/>
              </p:cNvGrpSpPr>
              <p:nvPr/>
            </p:nvGrpSpPr>
            <p:grpSpPr bwMode="auto">
              <a:xfrm>
                <a:off x="-238683" y="5788324"/>
                <a:ext cx="2867710" cy="215444"/>
                <a:chOff x="-238683" y="5788324"/>
                <a:chExt cx="2867710" cy="215444"/>
              </a:xfrm>
            </p:grpSpPr>
            <p:pic>
              <p:nvPicPr>
                <p:cNvPr id="11175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51" name="TextBox 245"/>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1749" name="TextBox 24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43" name="Group 192"/>
            <p:cNvGrpSpPr>
              <a:grpSpLocks/>
            </p:cNvGrpSpPr>
            <p:nvPr/>
          </p:nvGrpSpPr>
          <p:grpSpPr bwMode="auto">
            <a:xfrm>
              <a:off x="2841236" y="5773948"/>
              <a:ext cx="2415125" cy="221307"/>
              <a:chOff x="2841236" y="5773948"/>
              <a:chExt cx="2415125" cy="221307"/>
            </a:xfrm>
          </p:grpSpPr>
          <p:sp>
            <p:nvSpPr>
              <p:cNvPr id="111744" name="TextBox 238"/>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45" name="Group 191"/>
              <p:cNvGrpSpPr>
                <a:grpSpLocks/>
              </p:cNvGrpSpPr>
              <p:nvPr/>
            </p:nvGrpSpPr>
            <p:grpSpPr bwMode="auto">
              <a:xfrm>
                <a:off x="2841236" y="5779588"/>
                <a:ext cx="1280160" cy="215667"/>
                <a:chOff x="2841236" y="5779588"/>
                <a:chExt cx="1280160" cy="215667"/>
              </a:xfrm>
            </p:grpSpPr>
            <p:pic>
              <p:nvPicPr>
                <p:cNvPr id="11174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47" name="TextBox 241"/>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1642" name="Group 246"/>
          <p:cNvGrpSpPr>
            <a:grpSpLocks/>
          </p:cNvGrpSpPr>
          <p:nvPr/>
        </p:nvGrpSpPr>
        <p:grpSpPr bwMode="auto">
          <a:xfrm>
            <a:off x="2206625" y="4903788"/>
            <a:ext cx="5494338" cy="223837"/>
            <a:chOff x="-238683" y="5771072"/>
            <a:chExt cx="5495044" cy="224183"/>
          </a:xfrm>
        </p:grpSpPr>
        <p:grpSp>
          <p:nvGrpSpPr>
            <p:cNvPr id="111732" name="Group 195"/>
            <p:cNvGrpSpPr>
              <a:grpSpLocks/>
            </p:cNvGrpSpPr>
            <p:nvPr/>
          </p:nvGrpSpPr>
          <p:grpSpPr bwMode="auto">
            <a:xfrm>
              <a:off x="-238683" y="5771072"/>
              <a:ext cx="2867710" cy="221195"/>
              <a:chOff x="-238683" y="5788324"/>
              <a:chExt cx="2867710" cy="221195"/>
            </a:xfrm>
          </p:grpSpPr>
          <p:grpSp>
            <p:nvGrpSpPr>
              <p:cNvPr id="111738" name="Group 194"/>
              <p:cNvGrpSpPr>
                <a:grpSpLocks/>
              </p:cNvGrpSpPr>
              <p:nvPr/>
            </p:nvGrpSpPr>
            <p:grpSpPr bwMode="auto">
              <a:xfrm>
                <a:off x="-238683" y="5788324"/>
                <a:ext cx="2867710" cy="215444"/>
                <a:chOff x="-238683" y="5788324"/>
                <a:chExt cx="2867710" cy="215444"/>
              </a:xfrm>
            </p:grpSpPr>
            <p:pic>
              <p:nvPicPr>
                <p:cNvPr id="11174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41" name="TextBox 2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1739" name="TextBox 2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33" name="Group 192"/>
            <p:cNvGrpSpPr>
              <a:grpSpLocks/>
            </p:cNvGrpSpPr>
            <p:nvPr/>
          </p:nvGrpSpPr>
          <p:grpSpPr bwMode="auto">
            <a:xfrm>
              <a:off x="2841236" y="5773948"/>
              <a:ext cx="2415125" cy="221307"/>
              <a:chOff x="2841236" y="5773948"/>
              <a:chExt cx="2415125" cy="221307"/>
            </a:xfrm>
          </p:grpSpPr>
          <p:sp>
            <p:nvSpPr>
              <p:cNvPr id="111734" name="TextBox 2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735" name="Group 191"/>
              <p:cNvGrpSpPr>
                <a:grpSpLocks/>
              </p:cNvGrpSpPr>
              <p:nvPr/>
            </p:nvGrpSpPr>
            <p:grpSpPr bwMode="auto">
              <a:xfrm>
                <a:off x="2841236" y="5779588"/>
                <a:ext cx="1280160" cy="215667"/>
                <a:chOff x="2841236" y="5779588"/>
                <a:chExt cx="1280160" cy="215667"/>
              </a:xfrm>
            </p:grpSpPr>
            <p:pic>
              <p:nvPicPr>
                <p:cNvPr id="11173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37" name="TextBox 252"/>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1643" name="Group 219"/>
          <p:cNvGrpSpPr>
            <a:grpSpLocks/>
          </p:cNvGrpSpPr>
          <p:nvPr/>
        </p:nvGrpSpPr>
        <p:grpSpPr bwMode="auto">
          <a:xfrm>
            <a:off x="1908175" y="2559050"/>
            <a:ext cx="5783263" cy="223838"/>
            <a:chOff x="-526223" y="5771072"/>
            <a:chExt cx="5782584" cy="224070"/>
          </a:xfrm>
        </p:grpSpPr>
        <p:grpSp>
          <p:nvGrpSpPr>
            <p:cNvPr id="111722" name="Group 195"/>
            <p:cNvGrpSpPr>
              <a:grpSpLocks/>
            </p:cNvGrpSpPr>
            <p:nvPr/>
          </p:nvGrpSpPr>
          <p:grpSpPr bwMode="auto">
            <a:xfrm>
              <a:off x="-526223" y="5771072"/>
              <a:ext cx="3155250" cy="221195"/>
              <a:chOff x="-526223" y="5788324"/>
              <a:chExt cx="3155250" cy="221195"/>
            </a:xfrm>
          </p:grpSpPr>
          <p:grpSp>
            <p:nvGrpSpPr>
              <p:cNvPr id="111728" name="Group 194"/>
              <p:cNvGrpSpPr>
                <a:grpSpLocks/>
              </p:cNvGrpSpPr>
              <p:nvPr/>
            </p:nvGrpSpPr>
            <p:grpSpPr bwMode="auto">
              <a:xfrm>
                <a:off x="-526223" y="5788324"/>
                <a:ext cx="3155250" cy="215444"/>
                <a:chOff x="-526223" y="5788324"/>
                <a:chExt cx="3155250" cy="215444"/>
              </a:xfrm>
            </p:grpSpPr>
            <p:pic>
              <p:nvPicPr>
                <p:cNvPr id="11173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3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172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23" name="Group 192"/>
            <p:cNvGrpSpPr>
              <a:grpSpLocks/>
            </p:cNvGrpSpPr>
            <p:nvPr/>
          </p:nvGrpSpPr>
          <p:grpSpPr bwMode="auto">
            <a:xfrm>
              <a:off x="2841236" y="5773948"/>
              <a:ext cx="2415125" cy="221194"/>
              <a:chOff x="2841236" y="5773948"/>
              <a:chExt cx="2415125" cy="221194"/>
            </a:xfrm>
          </p:grpSpPr>
          <p:sp>
            <p:nvSpPr>
              <p:cNvPr id="11172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725" name="Group 191"/>
              <p:cNvGrpSpPr>
                <a:grpSpLocks/>
              </p:cNvGrpSpPr>
              <p:nvPr/>
            </p:nvGrpSpPr>
            <p:grpSpPr bwMode="auto">
              <a:xfrm>
                <a:off x="2841236" y="5779698"/>
                <a:ext cx="1280160" cy="215444"/>
                <a:chOff x="2841236" y="5779698"/>
                <a:chExt cx="1280160" cy="215444"/>
              </a:xfrm>
            </p:grpSpPr>
            <p:pic>
              <p:nvPicPr>
                <p:cNvPr id="11172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4" name="Group 219"/>
          <p:cNvGrpSpPr>
            <a:grpSpLocks/>
          </p:cNvGrpSpPr>
          <p:nvPr/>
        </p:nvGrpSpPr>
        <p:grpSpPr bwMode="auto">
          <a:xfrm>
            <a:off x="1919288" y="2347913"/>
            <a:ext cx="5783262" cy="223837"/>
            <a:chOff x="-526223" y="5771072"/>
            <a:chExt cx="5782584" cy="224070"/>
          </a:xfrm>
        </p:grpSpPr>
        <p:grpSp>
          <p:nvGrpSpPr>
            <p:cNvPr id="111712" name="Group 195"/>
            <p:cNvGrpSpPr>
              <a:grpSpLocks/>
            </p:cNvGrpSpPr>
            <p:nvPr/>
          </p:nvGrpSpPr>
          <p:grpSpPr bwMode="auto">
            <a:xfrm>
              <a:off x="-526223" y="5771072"/>
              <a:ext cx="3155250" cy="221195"/>
              <a:chOff x="-526223" y="5788324"/>
              <a:chExt cx="3155250" cy="221195"/>
            </a:xfrm>
          </p:grpSpPr>
          <p:grpSp>
            <p:nvGrpSpPr>
              <p:cNvPr id="111718" name="Group 194"/>
              <p:cNvGrpSpPr>
                <a:grpSpLocks/>
              </p:cNvGrpSpPr>
              <p:nvPr/>
            </p:nvGrpSpPr>
            <p:grpSpPr bwMode="auto">
              <a:xfrm>
                <a:off x="-526223" y="5788324"/>
                <a:ext cx="3155250" cy="215444"/>
                <a:chOff x="-526223" y="5788324"/>
                <a:chExt cx="3155250" cy="215444"/>
              </a:xfrm>
            </p:grpSpPr>
            <p:pic>
              <p:nvPicPr>
                <p:cNvPr id="11172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21"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1719"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713" name="Group 192"/>
            <p:cNvGrpSpPr>
              <a:grpSpLocks/>
            </p:cNvGrpSpPr>
            <p:nvPr/>
          </p:nvGrpSpPr>
          <p:grpSpPr bwMode="auto">
            <a:xfrm>
              <a:off x="2841236" y="5773948"/>
              <a:ext cx="2415125" cy="221194"/>
              <a:chOff x="2841236" y="5773948"/>
              <a:chExt cx="2415125" cy="221194"/>
            </a:xfrm>
          </p:grpSpPr>
          <p:sp>
            <p:nvSpPr>
              <p:cNvPr id="111714"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1715" name="Group 191"/>
              <p:cNvGrpSpPr>
                <a:grpSpLocks/>
              </p:cNvGrpSpPr>
              <p:nvPr/>
            </p:nvGrpSpPr>
            <p:grpSpPr bwMode="auto">
              <a:xfrm>
                <a:off x="2841236" y="5779698"/>
                <a:ext cx="1280160" cy="215444"/>
                <a:chOff x="2841236" y="5779698"/>
                <a:chExt cx="1280160" cy="215444"/>
              </a:xfrm>
            </p:grpSpPr>
            <p:pic>
              <p:nvPicPr>
                <p:cNvPr id="11171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17"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5" name="Group 103"/>
          <p:cNvGrpSpPr>
            <a:grpSpLocks/>
          </p:cNvGrpSpPr>
          <p:nvPr/>
        </p:nvGrpSpPr>
        <p:grpSpPr bwMode="auto">
          <a:xfrm>
            <a:off x="1476375" y="5194300"/>
            <a:ext cx="7135813" cy="234950"/>
            <a:chOff x="2685507" y="5672948"/>
            <a:chExt cx="7133858" cy="235033"/>
          </a:xfrm>
        </p:grpSpPr>
        <p:grpSp>
          <p:nvGrpSpPr>
            <p:cNvPr id="111702" name="Group 142"/>
            <p:cNvGrpSpPr>
              <a:grpSpLocks/>
            </p:cNvGrpSpPr>
            <p:nvPr/>
          </p:nvGrpSpPr>
          <p:grpSpPr bwMode="auto">
            <a:xfrm>
              <a:off x="2685507" y="5678699"/>
              <a:ext cx="3595368" cy="229282"/>
              <a:chOff x="-1472426" y="5557929"/>
              <a:chExt cx="3595368" cy="229282"/>
            </a:xfrm>
          </p:grpSpPr>
          <p:grpSp>
            <p:nvGrpSpPr>
              <p:cNvPr id="111708" name="Group 39"/>
              <p:cNvGrpSpPr>
                <a:grpSpLocks/>
              </p:cNvGrpSpPr>
              <p:nvPr/>
            </p:nvGrpSpPr>
            <p:grpSpPr bwMode="auto">
              <a:xfrm>
                <a:off x="-1472426" y="5557929"/>
                <a:ext cx="3595368" cy="229282"/>
                <a:chOff x="-1472426" y="5557929"/>
                <a:chExt cx="3595368" cy="229282"/>
              </a:xfrm>
            </p:grpSpPr>
            <p:sp>
              <p:nvSpPr>
                <p:cNvPr id="111710"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ISI Coil Driver Pod 1</a:t>
                  </a:r>
                </a:p>
              </p:txBody>
            </p:sp>
            <p:pic>
              <p:nvPicPr>
                <p:cNvPr id="11171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170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D0902744</a:t>
                </a:r>
                <a:endParaRPr lang="en-US" sz="800" b="1" dirty="0">
                  <a:latin typeface="Comic Sans MS" pitchFamily="66" charset="0"/>
                </a:endParaRPr>
              </a:p>
            </p:txBody>
          </p:sp>
        </p:grpSp>
        <p:grpSp>
          <p:nvGrpSpPr>
            <p:cNvPr id="111703" name="Group 141"/>
            <p:cNvGrpSpPr>
              <a:grpSpLocks/>
            </p:cNvGrpSpPr>
            <p:nvPr/>
          </p:nvGrpSpPr>
          <p:grpSpPr bwMode="auto">
            <a:xfrm>
              <a:off x="6501441" y="5672948"/>
              <a:ext cx="3317924" cy="229282"/>
              <a:chOff x="307675" y="6052510"/>
              <a:chExt cx="3317924" cy="229282"/>
            </a:xfrm>
          </p:grpSpPr>
          <p:grpSp>
            <p:nvGrpSpPr>
              <p:cNvPr id="111704" name="Group 40"/>
              <p:cNvGrpSpPr>
                <a:grpSpLocks/>
              </p:cNvGrpSpPr>
              <p:nvPr/>
            </p:nvGrpSpPr>
            <p:grpSpPr bwMode="auto">
              <a:xfrm>
                <a:off x="310820" y="6052510"/>
                <a:ext cx="3314779" cy="229282"/>
                <a:chOff x="526480" y="4991461"/>
                <a:chExt cx="3314779" cy="229282"/>
              </a:xfrm>
            </p:grpSpPr>
            <p:pic>
              <p:nvPicPr>
                <p:cNvPr id="111706"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07"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170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1646" name="Group 230"/>
          <p:cNvGrpSpPr>
            <a:grpSpLocks/>
          </p:cNvGrpSpPr>
          <p:nvPr/>
        </p:nvGrpSpPr>
        <p:grpSpPr bwMode="auto">
          <a:xfrm>
            <a:off x="1797050" y="1789113"/>
            <a:ext cx="6554788" cy="223837"/>
            <a:chOff x="-637082" y="5770953"/>
            <a:chExt cx="6553179" cy="224189"/>
          </a:xfrm>
        </p:grpSpPr>
        <p:grpSp>
          <p:nvGrpSpPr>
            <p:cNvPr id="111692" name="Group 195"/>
            <p:cNvGrpSpPr>
              <a:grpSpLocks/>
            </p:cNvGrpSpPr>
            <p:nvPr/>
          </p:nvGrpSpPr>
          <p:grpSpPr bwMode="auto">
            <a:xfrm>
              <a:off x="-637082" y="5770953"/>
              <a:ext cx="3274654" cy="221314"/>
              <a:chOff x="-637082" y="5788205"/>
              <a:chExt cx="3274654" cy="221314"/>
            </a:xfrm>
          </p:grpSpPr>
          <p:grpSp>
            <p:nvGrpSpPr>
              <p:cNvPr id="111698" name="Group 194"/>
              <p:cNvGrpSpPr>
                <a:grpSpLocks/>
              </p:cNvGrpSpPr>
              <p:nvPr/>
            </p:nvGrpSpPr>
            <p:grpSpPr bwMode="auto">
              <a:xfrm>
                <a:off x="-637082" y="5788205"/>
                <a:ext cx="3274654" cy="215668"/>
                <a:chOff x="-637082" y="5788205"/>
                <a:chExt cx="3274654" cy="215668"/>
              </a:xfrm>
            </p:grpSpPr>
            <p:pic>
              <p:nvPicPr>
                <p:cNvPr id="11170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70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L4C Interface Chassis</a:t>
                  </a:r>
                </a:p>
              </p:txBody>
            </p:sp>
          </p:grpSp>
          <p:sp>
            <p:nvSpPr>
              <p:cNvPr id="11169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93" name="Group 192"/>
            <p:cNvGrpSpPr>
              <a:grpSpLocks/>
            </p:cNvGrpSpPr>
            <p:nvPr/>
          </p:nvGrpSpPr>
          <p:grpSpPr bwMode="auto">
            <a:xfrm>
              <a:off x="2841236" y="5773779"/>
              <a:ext cx="3074861" cy="221363"/>
              <a:chOff x="2841236" y="5773779"/>
              <a:chExt cx="3074861" cy="221363"/>
            </a:xfrm>
          </p:grpSpPr>
          <p:sp>
            <p:nvSpPr>
              <p:cNvPr id="11169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95" name="Group 191"/>
              <p:cNvGrpSpPr>
                <a:grpSpLocks/>
              </p:cNvGrpSpPr>
              <p:nvPr/>
            </p:nvGrpSpPr>
            <p:grpSpPr bwMode="auto">
              <a:xfrm>
                <a:off x="2841236" y="5779698"/>
                <a:ext cx="1280160" cy="215444"/>
                <a:chOff x="2841236" y="5779698"/>
                <a:chExt cx="1280160" cy="215444"/>
              </a:xfrm>
            </p:grpSpPr>
            <p:pic>
              <p:nvPicPr>
                <p:cNvPr id="11169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9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7" name="Group 219"/>
          <p:cNvGrpSpPr>
            <a:grpSpLocks/>
          </p:cNvGrpSpPr>
          <p:nvPr/>
        </p:nvGrpSpPr>
        <p:grpSpPr bwMode="auto">
          <a:xfrm>
            <a:off x="1917700" y="3136900"/>
            <a:ext cx="5783263" cy="223838"/>
            <a:chOff x="-526223" y="5771072"/>
            <a:chExt cx="5782584" cy="224070"/>
          </a:xfrm>
        </p:grpSpPr>
        <p:grpSp>
          <p:nvGrpSpPr>
            <p:cNvPr id="111682" name="Group 195"/>
            <p:cNvGrpSpPr>
              <a:grpSpLocks/>
            </p:cNvGrpSpPr>
            <p:nvPr/>
          </p:nvGrpSpPr>
          <p:grpSpPr bwMode="auto">
            <a:xfrm>
              <a:off x="-526223" y="5771072"/>
              <a:ext cx="3155250" cy="221195"/>
              <a:chOff x="-526223" y="5788324"/>
              <a:chExt cx="3155250" cy="221195"/>
            </a:xfrm>
          </p:grpSpPr>
          <p:grpSp>
            <p:nvGrpSpPr>
              <p:cNvPr id="111688" name="Group 194"/>
              <p:cNvGrpSpPr>
                <a:grpSpLocks/>
              </p:cNvGrpSpPr>
              <p:nvPr/>
            </p:nvGrpSpPr>
            <p:grpSpPr bwMode="auto">
              <a:xfrm>
                <a:off x="-526223" y="5788324"/>
                <a:ext cx="3155250" cy="215444"/>
                <a:chOff x="-526223" y="5788324"/>
                <a:chExt cx="3155250" cy="215444"/>
              </a:xfrm>
            </p:grpSpPr>
            <p:pic>
              <p:nvPicPr>
                <p:cNvPr id="11169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9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168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1683" name="Group 192"/>
            <p:cNvGrpSpPr>
              <a:grpSpLocks/>
            </p:cNvGrpSpPr>
            <p:nvPr/>
          </p:nvGrpSpPr>
          <p:grpSpPr bwMode="auto">
            <a:xfrm>
              <a:off x="2841236" y="5773948"/>
              <a:ext cx="2415125" cy="221194"/>
              <a:chOff x="2841236" y="5773948"/>
              <a:chExt cx="2415125" cy="221194"/>
            </a:xfrm>
          </p:grpSpPr>
          <p:sp>
            <p:nvSpPr>
              <p:cNvPr id="11168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1685" name="Group 191"/>
              <p:cNvGrpSpPr>
                <a:grpSpLocks/>
              </p:cNvGrpSpPr>
              <p:nvPr/>
            </p:nvGrpSpPr>
            <p:grpSpPr bwMode="auto">
              <a:xfrm>
                <a:off x="2841236" y="5779698"/>
                <a:ext cx="1280160" cy="215444"/>
                <a:chOff x="2841236" y="5779698"/>
                <a:chExt cx="1280160" cy="215444"/>
              </a:xfrm>
            </p:grpSpPr>
            <p:pic>
              <p:nvPicPr>
                <p:cNvPr id="11168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1648" name="Group 230"/>
          <p:cNvGrpSpPr>
            <a:grpSpLocks/>
          </p:cNvGrpSpPr>
          <p:nvPr/>
        </p:nvGrpSpPr>
        <p:grpSpPr bwMode="auto">
          <a:xfrm>
            <a:off x="1735138" y="3676650"/>
            <a:ext cx="6624637" cy="223838"/>
            <a:chOff x="-708375" y="5770899"/>
            <a:chExt cx="6624472" cy="224243"/>
          </a:xfrm>
        </p:grpSpPr>
        <p:grpSp>
          <p:nvGrpSpPr>
            <p:cNvPr id="111672" name="Group 195"/>
            <p:cNvGrpSpPr>
              <a:grpSpLocks/>
            </p:cNvGrpSpPr>
            <p:nvPr/>
          </p:nvGrpSpPr>
          <p:grpSpPr bwMode="auto">
            <a:xfrm>
              <a:off x="-708375" y="5770899"/>
              <a:ext cx="3337402" cy="221368"/>
              <a:chOff x="-708375" y="5788151"/>
              <a:chExt cx="3337402" cy="221368"/>
            </a:xfrm>
          </p:grpSpPr>
          <p:grpSp>
            <p:nvGrpSpPr>
              <p:cNvPr id="111678" name="Group 194"/>
              <p:cNvGrpSpPr>
                <a:grpSpLocks/>
              </p:cNvGrpSpPr>
              <p:nvPr/>
            </p:nvGrpSpPr>
            <p:grpSpPr bwMode="auto">
              <a:xfrm>
                <a:off x="-708375" y="5788151"/>
                <a:ext cx="3337402" cy="215782"/>
                <a:chOff x="-708375" y="5788151"/>
                <a:chExt cx="3337402" cy="215782"/>
              </a:xfrm>
            </p:grpSpPr>
            <p:pic>
              <p:nvPicPr>
                <p:cNvPr id="11168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81"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T-240 Interface Chassis Pod 1</a:t>
                  </a:r>
                </a:p>
              </p:txBody>
            </p:sp>
          </p:grpSp>
          <p:sp>
            <p:nvSpPr>
              <p:cNvPr id="11167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73" name="Group 192"/>
            <p:cNvGrpSpPr>
              <a:grpSpLocks/>
            </p:cNvGrpSpPr>
            <p:nvPr/>
          </p:nvGrpSpPr>
          <p:grpSpPr bwMode="auto">
            <a:xfrm>
              <a:off x="2841236" y="5773779"/>
              <a:ext cx="3074861" cy="221363"/>
              <a:chOff x="2841236" y="5773779"/>
              <a:chExt cx="3074861" cy="221363"/>
            </a:xfrm>
          </p:grpSpPr>
          <p:sp>
            <p:nvSpPr>
              <p:cNvPr id="11167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75" name="Group 191"/>
              <p:cNvGrpSpPr>
                <a:grpSpLocks/>
              </p:cNvGrpSpPr>
              <p:nvPr/>
            </p:nvGrpSpPr>
            <p:grpSpPr bwMode="auto">
              <a:xfrm>
                <a:off x="2841236" y="5779698"/>
                <a:ext cx="1280160" cy="215444"/>
                <a:chOff x="2841236" y="5779698"/>
                <a:chExt cx="1280160" cy="215444"/>
              </a:xfrm>
            </p:grpSpPr>
            <p:pic>
              <p:nvPicPr>
                <p:cNvPr id="11167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49" name="Group 230"/>
          <p:cNvGrpSpPr>
            <a:grpSpLocks/>
          </p:cNvGrpSpPr>
          <p:nvPr/>
        </p:nvGrpSpPr>
        <p:grpSpPr bwMode="auto">
          <a:xfrm>
            <a:off x="1733550" y="3897313"/>
            <a:ext cx="6624638" cy="223837"/>
            <a:chOff x="-708375" y="5770899"/>
            <a:chExt cx="6624472" cy="224243"/>
          </a:xfrm>
        </p:grpSpPr>
        <p:grpSp>
          <p:nvGrpSpPr>
            <p:cNvPr id="111662" name="Group 195"/>
            <p:cNvGrpSpPr>
              <a:grpSpLocks/>
            </p:cNvGrpSpPr>
            <p:nvPr/>
          </p:nvGrpSpPr>
          <p:grpSpPr bwMode="auto">
            <a:xfrm>
              <a:off x="-708375" y="5770899"/>
              <a:ext cx="3337402" cy="221368"/>
              <a:chOff x="-708375" y="5788151"/>
              <a:chExt cx="3337402" cy="221368"/>
            </a:xfrm>
          </p:grpSpPr>
          <p:grpSp>
            <p:nvGrpSpPr>
              <p:cNvPr id="111668" name="Group 194"/>
              <p:cNvGrpSpPr>
                <a:grpSpLocks/>
              </p:cNvGrpSpPr>
              <p:nvPr/>
            </p:nvGrpSpPr>
            <p:grpSpPr bwMode="auto">
              <a:xfrm>
                <a:off x="-708375" y="5788151"/>
                <a:ext cx="3337402" cy="215782"/>
                <a:chOff x="-708375" y="5788151"/>
                <a:chExt cx="3337402" cy="215782"/>
              </a:xfrm>
            </p:grpSpPr>
            <p:pic>
              <p:nvPicPr>
                <p:cNvPr id="11167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71"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T-240 Interface Chassis Pod 2</a:t>
                  </a:r>
                </a:p>
              </p:txBody>
            </p:sp>
          </p:grpSp>
          <p:sp>
            <p:nvSpPr>
              <p:cNvPr id="11166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63" name="Group 192"/>
            <p:cNvGrpSpPr>
              <a:grpSpLocks/>
            </p:cNvGrpSpPr>
            <p:nvPr/>
          </p:nvGrpSpPr>
          <p:grpSpPr bwMode="auto">
            <a:xfrm>
              <a:off x="2841236" y="5773779"/>
              <a:ext cx="3074861" cy="221363"/>
              <a:chOff x="2841236" y="5773779"/>
              <a:chExt cx="3074861" cy="221363"/>
            </a:xfrm>
          </p:grpSpPr>
          <p:sp>
            <p:nvSpPr>
              <p:cNvPr id="11166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65" name="Group 191"/>
              <p:cNvGrpSpPr>
                <a:grpSpLocks/>
              </p:cNvGrpSpPr>
              <p:nvPr/>
            </p:nvGrpSpPr>
            <p:grpSpPr bwMode="auto">
              <a:xfrm>
                <a:off x="2841236" y="5779698"/>
                <a:ext cx="1280160" cy="215444"/>
                <a:chOff x="2841236" y="5779698"/>
                <a:chExt cx="1280160" cy="215444"/>
              </a:xfrm>
            </p:grpSpPr>
            <p:pic>
              <p:nvPicPr>
                <p:cNvPr id="11166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6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1650" name="Group 230"/>
          <p:cNvGrpSpPr>
            <a:grpSpLocks/>
          </p:cNvGrpSpPr>
          <p:nvPr/>
        </p:nvGrpSpPr>
        <p:grpSpPr bwMode="auto">
          <a:xfrm>
            <a:off x="1733550" y="4119563"/>
            <a:ext cx="6624638" cy="223837"/>
            <a:chOff x="-708375" y="5770899"/>
            <a:chExt cx="6624472" cy="224243"/>
          </a:xfrm>
        </p:grpSpPr>
        <p:grpSp>
          <p:nvGrpSpPr>
            <p:cNvPr id="111652" name="Group 195"/>
            <p:cNvGrpSpPr>
              <a:grpSpLocks/>
            </p:cNvGrpSpPr>
            <p:nvPr/>
          </p:nvGrpSpPr>
          <p:grpSpPr bwMode="auto">
            <a:xfrm>
              <a:off x="-708375" y="5770899"/>
              <a:ext cx="3337402" cy="221368"/>
              <a:chOff x="-708375" y="5788151"/>
              <a:chExt cx="3337402" cy="221368"/>
            </a:xfrm>
          </p:grpSpPr>
          <p:grpSp>
            <p:nvGrpSpPr>
              <p:cNvPr id="111658" name="Group 194"/>
              <p:cNvGrpSpPr>
                <a:grpSpLocks/>
              </p:cNvGrpSpPr>
              <p:nvPr/>
            </p:nvGrpSpPr>
            <p:grpSpPr bwMode="auto">
              <a:xfrm>
                <a:off x="-708375" y="5788151"/>
                <a:ext cx="3337402" cy="215782"/>
                <a:chOff x="-708375" y="5788151"/>
                <a:chExt cx="3337402" cy="215782"/>
              </a:xfrm>
            </p:grpSpPr>
            <p:pic>
              <p:nvPicPr>
                <p:cNvPr id="11166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61"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BSC1 T-240 Interface Chassis Pod 3</a:t>
                  </a:r>
                </a:p>
              </p:txBody>
            </p:sp>
          </p:grpSp>
          <p:sp>
            <p:nvSpPr>
              <p:cNvPr id="11165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1653" name="Group 192"/>
            <p:cNvGrpSpPr>
              <a:grpSpLocks/>
            </p:cNvGrpSpPr>
            <p:nvPr/>
          </p:nvGrpSpPr>
          <p:grpSpPr bwMode="auto">
            <a:xfrm>
              <a:off x="2841236" y="5773779"/>
              <a:ext cx="3074861" cy="221363"/>
              <a:chOff x="2841236" y="5773779"/>
              <a:chExt cx="3074861" cy="221363"/>
            </a:xfrm>
          </p:grpSpPr>
          <p:sp>
            <p:nvSpPr>
              <p:cNvPr id="111654"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1655" name="Group 191"/>
              <p:cNvGrpSpPr>
                <a:grpSpLocks/>
              </p:cNvGrpSpPr>
              <p:nvPr/>
            </p:nvGrpSpPr>
            <p:grpSpPr bwMode="auto">
              <a:xfrm>
                <a:off x="2841236" y="5779698"/>
                <a:ext cx="1280160" cy="215444"/>
                <a:chOff x="2841236" y="5779698"/>
                <a:chExt cx="1280160" cy="215444"/>
              </a:xfrm>
            </p:grpSpPr>
            <p:pic>
              <p:nvPicPr>
                <p:cNvPr id="111656"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65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1651"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8" action="ppaction://hlinksldjump"/>
              </a:rPr>
              <a:t>&lt;&lt; CER</a:t>
            </a:r>
            <a:endParaRPr lang="en-US" sz="800" b="1">
              <a:latin typeface="Comic Sans MS" pitchFamily="66" charset="0"/>
            </a:endParaRPr>
          </a:p>
        </p:txBody>
      </p:sp>
      <p:grpSp>
        <p:nvGrpSpPr>
          <p:cNvPr id="258" name="Group 257"/>
          <p:cNvGrpSpPr/>
          <p:nvPr/>
        </p:nvGrpSpPr>
        <p:grpSpPr>
          <a:xfrm>
            <a:off x="8757122" y="1712271"/>
            <a:ext cx="386878" cy="2971800"/>
            <a:chOff x="8424863" y="1701800"/>
            <a:chExt cx="386878" cy="2971800"/>
          </a:xfrm>
        </p:grpSpPr>
        <p:pic>
          <p:nvPicPr>
            <p:cNvPr id="259"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Rectangle 259"/>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1" action="ppaction://hlinksldjump"/>
                </a:rPr>
                <a:t>PSO-014</a:t>
              </a:r>
              <a:endParaRPr lang="en-US" sz="900" dirty="0"/>
            </a:p>
          </p:txBody>
        </p:sp>
      </p:grpSp>
      <p:grpSp>
        <p:nvGrpSpPr>
          <p:cNvPr id="261" name="Group 260"/>
          <p:cNvGrpSpPr/>
          <p:nvPr/>
        </p:nvGrpSpPr>
        <p:grpSpPr>
          <a:xfrm>
            <a:off x="8365993" y="1704975"/>
            <a:ext cx="383464" cy="2971800"/>
            <a:chOff x="8323263" y="1704975"/>
            <a:chExt cx="383464" cy="2971800"/>
          </a:xfrm>
        </p:grpSpPr>
        <p:pic>
          <p:nvPicPr>
            <p:cNvPr id="262" name="Picture 118">
              <a:hlinkClick r:id="rId19"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 name="Rectangle 262"/>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21" action="ppaction://hlinksldjump"/>
                </a:rPr>
                <a:t>PSY-013</a:t>
              </a:r>
              <a:endParaRPr lang="en-US" sz="900" dirty="0"/>
            </a:p>
          </p:txBody>
        </p:sp>
      </p:grpSp>
      <p:grpSp>
        <p:nvGrpSpPr>
          <p:cNvPr id="264" name="Group 263"/>
          <p:cNvGrpSpPr/>
          <p:nvPr/>
        </p:nvGrpSpPr>
        <p:grpSpPr>
          <a:xfrm>
            <a:off x="7980628" y="1704975"/>
            <a:ext cx="391085" cy="1038225"/>
            <a:chOff x="7980628" y="1704975"/>
            <a:chExt cx="391085" cy="1038225"/>
          </a:xfrm>
        </p:grpSpPr>
        <p:pic>
          <p:nvPicPr>
            <p:cNvPr id="265" name="Picture 119">
              <a:hlinkClick r:id="rId19" action="ppaction://hlinksldjump"/>
            </p:cNvPr>
            <p:cNvPicPr>
              <a:picLocks noChangeAspect="1" noChangeArrowheads="1"/>
            </p:cNvPicPr>
            <p:nvPr/>
          </p:nvPicPr>
          <p:blipFill>
            <a:blip r:embed="rId23"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 name="Rectangle 265"/>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21" action="ppaction://hlinksldjump"/>
                </a:rPr>
                <a:t>PSY-016</a:t>
              </a:r>
              <a:endParaRPr lang="en-US" sz="900" dirty="0"/>
            </a:p>
          </p:txBody>
        </p:sp>
      </p:gr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642"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913" y="1863725"/>
            <a:ext cx="3371850" cy="427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643"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644"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5"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L1-SEI-C5</a:t>
            </a:r>
          </a:p>
        </p:txBody>
      </p:sp>
      <p:pic>
        <p:nvPicPr>
          <p:cNvPr id="112646"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47" name="TextBox 367"/>
          <p:cNvSpPr txBox="1">
            <a:spLocks noChangeArrowheads="1"/>
          </p:cNvSpPr>
          <p:nvPr/>
        </p:nvSpPr>
        <p:spPr bwMode="auto">
          <a:xfrm>
            <a:off x="6767513" y="5872163"/>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264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EE8442D-B287-4F0A-B53B-DCC6F8554CDD}" type="slidenum">
              <a:rPr lang="en-US" smtClean="0">
                <a:solidFill>
                  <a:srgbClr val="898989"/>
                </a:solidFill>
                <a:latin typeface="Calibri" pitchFamily="34" charset="0"/>
              </a:rPr>
              <a:pPr eaLnBrk="1" hangingPunct="1"/>
              <a:t>219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12650" name="Group 359"/>
          <p:cNvGrpSpPr>
            <a:grpSpLocks/>
          </p:cNvGrpSpPr>
          <p:nvPr/>
        </p:nvGrpSpPr>
        <p:grpSpPr bwMode="auto">
          <a:xfrm>
            <a:off x="1477964" y="4408488"/>
            <a:ext cx="6235699" cy="455612"/>
            <a:chOff x="-774393" y="6097725"/>
            <a:chExt cx="6234922" cy="455953"/>
          </a:xfrm>
        </p:grpSpPr>
        <p:grpSp>
          <p:nvGrpSpPr>
            <p:cNvPr id="112886" name="Group 220"/>
            <p:cNvGrpSpPr>
              <a:grpSpLocks/>
            </p:cNvGrpSpPr>
            <p:nvPr/>
          </p:nvGrpSpPr>
          <p:grpSpPr bwMode="auto">
            <a:xfrm>
              <a:off x="-774393" y="6101482"/>
              <a:ext cx="3598952" cy="452196"/>
              <a:chOff x="-774393" y="6110108"/>
              <a:chExt cx="3598952" cy="452196"/>
            </a:xfrm>
          </p:grpSpPr>
          <p:pic>
            <p:nvPicPr>
              <p:cNvPr id="112891"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2892" name="TextBox 372"/>
              <p:cNvSpPr txBox="1">
                <a:spLocks noChangeArrowheads="1"/>
              </p:cNvSpPr>
              <p:nvPr/>
            </p:nvSpPr>
            <p:spPr bwMode="auto">
              <a:xfrm>
                <a:off x="-774393" y="6216689"/>
                <a:ext cx="2318533"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l1seibsc2 - I/O Extension Chassis</a:t>
                </a:r>
                <a:endParaRPr lang="en-US" sz="800" b="1" dirty="0">
                  <a:latin typeface="Comic Sans MS" pitchFamily="66" charset="0"/>
                </a:endParaRPr>
              </a:p>
            </p:txBody>
          </p:sp>
          <p:sp>
            <p:nvSpPr>
              <p:cNvPr id="11289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112887" name="Group 221"/>
            <p:cNvGrpSpPr>
              <a:grpSpLocks/>
            </p:cNvGrpSpPr>
            <p:nvPr/>
          </p:nvGrpSpPr>
          <p:grpSpPr bwMode="auto">
            <a:xfrm>
              <a:off x="3042258" y="6097725"/>
              <a:ext cx="2418271" cy="452196"/>
              <a:chOff x="3042258" y="6097725"/>
              <a:chExt cx="2418271" cy="452196"/>
            </a:xfrm>
          </p:grpSpPr>
          <p:pic>
            <p:nvPicPr>
              <p:cNvPr id="112888"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288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289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S1001148</a:t>
                </a:r>
                <a:endParaRPr lang="en-US" sz="800" b="1" dirty="0">
                  <a:solidFill>
                    <a:schemeClr val="bg1"/>
                  </a:solidFill>
                  <a:latin typeface="Comic Sans MS" pitchFamily="66" charset="0"/>
                </a:endParaRPr>
              </a:p>
            </p:txBody>
          </p:sp>
        </p:grpSp>
      </p:grpSp>
      <p:sp>
        <p:nvSpPr>
          <p:cNvPr id="11265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a:t>
            </a:r>
            <a:r>
              <a:rPr lang="en-US" sz="800" b="1" dirty="0" smtClean="0">
                <a:latin typeface="Comic Sans MS" pitchFamily="66" charset="0"/>
              </a:rPr>
              <a:t>BSC2 </a:t>
            </a:r>
            <a:r>
              <a:rPr lang="en-US" sz="800" b="1" dirty="0">
                <a:latin typeface="Comic Sans MS" pitchFamily="66" charset="0"/>
              </a:rPr>
              <a:t>ISI and HEPI Rack Layout (</a:t>
            </a:r>
            <a:r>
              <a:rPr lang="en-US" sz="800" b="1" dirty="0">
                <a:latin typeface="Comic Sans MS" pitchFamily="66" charset="0"/>
                <a:hlinkClick r:id="rId11"/>
              </a:rPr>
              <a:t>LIGO-D0901301</a:t>
            </a:r>
            <a:r>
              <a:rPr lang="en-US" sz="800" b="1" dirty="0">
                <a:latin typeface="Comic Sans MS" pitchFamily="66" charset="0"/>
              </a:rPr>
              <a:t>)</a:t>
            </a:r>
          </a:p>
        </p:txBody>
      </p:sp>
      <p:grpSp>
        <p:nvGrpSpPr>
          <p:cNvPr id="112654" name="Group 230"/>
          <p:cNvGrpSpPr>
            <a:grpSpLocks/>
          </p:cNvGrpSpPr>
          <p:nvPr/>
        </p:nvGrpSpPr>
        <p:grpSpPr bwMode="auto">
          <a:xfrm>
            <a:off x="1800225" y="2895600"/>
            <a:ext cx="6669088" cy="223838"/>
            <a:chOff x="-637082" y="5770953"/>
            <a:chExt cx="6667588" cy="224189"/>
          </a:xfrm>
        </p:grpSpPr>
        <p:grpSp>
          <p:nvGrpSpPr>
            <p:cNvPr id="112876" name="Group 195"/>
            <p:cNvGrpSpPr>
              <a:grpSpLocks/>
            </p:cNvGrpSpPr>
            <p:nvPr/>
          </p:nvGrpSpPr>
          <p:grpSpPr bwMode="auto">
            <a:xfrm>
              <a:off x="-637082" y="5770953"/>
              <a:ext cx="3266109" cy="221314"/>
              <a:chOff x="-637082" y="5788205"/>
              <a:chExt cx="3266109" cy="221314"/>
            </a:xfrm>
          </p:grpSpPr>
          <p:grpSp>
            <p:nvGrpSpPr>
              <p:cNvPr id="112882" name="Group 194"/>
              <p:cNvGrpSpPr>
                <a:grpSpLocks/>
              </p:cNvGrpSpPr>
              <p:nvPr/>
            </p:nvGrpSpPr>
            <p:grpSpPr bwMode="auto">
              <a:xfrm>
                <a:off x="-637082" y="5788205"/>
                <a:ext cx="3266109" cy="215668"/>
                <a:chOff x="-637082" y="5788205"/>
                <a:chExt cx="3266109" cy="215668"/>
              </a:xfrm>
            </p:grpSpPr>
            <p:pic>
              <p:nvPicPr>
                <p:cNvPr id="11288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8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HEPI 8-Channel Valve Driver</a:t>
                  </a:r>
                </a:p>
              </p:txBody>
            </p:sp>
          </p:grpSp>
          <p:sp>
            <p:nvSpPr>
              <p:cNvPr id="11288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D020373</a:t>
                </a:r>
                <a:endParaRPr lang="en-US" sz="800" b="1" dirty="0">
                  <a:latin typeface="Comic Sans MS" pitchFamily="66" charset="0"/>
                </a:endParaRPr>
              </a:p>
            </p:txBody>
          </p:sp>
        </p:grpSp>
        <p:grpSp>
          <p:nvGrpSpPr>
            <p:cNvPr id="112877" name="Group 192"/>
            <p:cNvGrpSpPr>
              <a:grpSpLocks/>
            </p:cNvGrpSpPr>
            <p:nvPr/>
          </p:nvGrpSpPr>
          <p:grpSpPr bwMode="auto">
            <a:xfrm>
              <a:off x="2841236" y="5773781"/>
              <a:ext cx="3189270" cy="221361"/>
              <a:chOff x="2841236" y="5773781"/>
              <a:chExt cx="3189270" cy="221361"/>
            </a:xfrm>
          </p:grpSpPr>
          <p:sp>
            <p:nvSpPr>
              <p:cNvPr id="112878"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2879" name="Group 191"/>
              <p:cNvGrpSpPr>
                <a:grpSpLocks/>
              </p:cNvGrpSpPr>
              <p:nvPr/>
            </p:nvGrpSpPr>
            <p:grpSpPr bwMode="auto">
              <a:xfrm>
                <a:off x="2841236" y="5779698"/>
                <a:ext cx="1280160" cy="215444"/>
                <a:chOff x="2841236" y="5779698"/>
                <a:chExt cx="1280160" cy="215444"/>
              </a:xfrm>
            </p:grpSpPr>
            <p:pic>
              <p:nvPicPr>
                <p:cNvPr id="11288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8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55" name="Group 230"/>
          <p:cNvGrpSpPr>
            <a:grpSpLocks/>
          </p:cNvGrpSpPr>
          <p:nvPr/>
        </p:nvGrpSpPr>
        <p:grpSpPr bwMode="auto">
          <a:xfrm>
            <a:off x="1801813" y="1233488"/>
            <a:ext cx="6554787" cy="223837"/>
            <a:chOff x="-637082" y="5770953"/>
            <a:chExt cx="6553179" cy="224189"/>
          </a:xfrm>
        </p:grpSpPr>
        <p:grpSp>
          <p:nvGrpSpPr>
            <p:cNvPr id="112866" name="Group 195"/>
            <p:cNvGrpSpPr>
              <a:grpSpLocks/>
            </p:cNvGrpSpPr>
            <p:nvPr/>
          </p:nvGrpSpPr>
          <p:grpSpPr bwMode="auto">
            <a:xfrm>
              <a:off x="-637082" y="5770953"/>
              <a:ext cx="3274654" cy="221314"/>
              <a:chOff x="-637082" y="5788205"/>
              <a:chExt cx="3274654" cy="221314"/>
            </a:xfrm>
          </p:grpSpPr>
          <p:grpSp>
            <p:nvGrpSpPr>
              <p:cNvPr id="112872" name="Group 194"/>
              <p:cNvGrpSpPr>
                <a:grpSpLocks/>
              </p:cNvGrpSpPr>
              <p:nvPr/>
            </p:nvGrpSpPr>
            <p:grpSpPr bwMode="auto">
              <a:xfrm>
                <a:off x="-637082" y="5788205"/>
                <a:ext cx="3274654" cy="215668"/>
                <a:chOff x="-637082" y="5788205"/>
                <a:chExt cx="3274654" cy="215668"/>
              </a:xfrm>
            </p:grpSpPr>
            <p:pic>
              <p:nvPicPr>
                <p:cNvPr id="11287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7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L4C Interface Chassis</a:t>
                  </a:r>
                </a:p>
              </p:txBody>
            </p:sp>
          </p:grpSp>
          <p:sp>
            <p:nvSpPr>
              <p:cNvPr id="11287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67" name="Group 192"/>
            <p:cNvGrpSpPr>
              <a:grpSpLocks/>
            </p:cNvGrpSpPr>
            <p:nvPr/>
          </p:nvGrpSpPr>
          <p:grpSpPr bwMode="auto">
            <a:xfrm>
              <a:off x="2841236" y="5773779"/>
              <a:ext cx="3074861" cy="221363"/>
              <a:chOff x="2841236" y="5773779"/>
              <a:chExt cx="3074861" cy="221363"/>
            </a:xfrm>
          </p:grpSpPr>
          <p:sp>
            <p:nvSpPr>
              <p:cNvPr id="11286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69" name="Group 191"/>
              <p:cNvGrpSpPr>
                <a:grpSpLocks/>
              </p:cNvGrpSpPr>
              <p:nvPr/>
            </p:nvGrpSpPr>
            <p:grpSpPr bwMode="auto">
              <a:xfrm>
                <a:off x="2841236" y="5779698"/>
                <a:ext cx="1280160" cy="215444"/>
                <a:chOff x="2841236" y="5779698"/>
                <a:chExt cx="1280160" cy="215444"/>
              </a:xfrm>
            </p:grpSpPr>
            <p:pic>
              <p:nvPicPr>
                <p:cNvPr id="11287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7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6" name="Group 230"/>
          <p:cNvGrpSpPr>
            <a:grpSpLocks/>
          </p:cNvGrpSpPr>
          <p:nvPr/>
        </p:nvGrpSpPr>
        <p:grpSpPr bwMode="auto">
          <a:xfrm>
            <a:off x="1808163" y="1679575"/>
            <a:ext cx="6553200" cy="223838"/>
            <a:chOff x="-637082" y="5770953"/>
            <a:chExt cx="6553179" cy="224189"/>
          </a:xfrm>
        </p:grpSpPr>
        <p:grpSp>
          <p:nvGrpSpPr>
            <p:cNvPr id="112856" name="Group 195"/>
            <p:cNvGrpSpPr>
              <a:grpSpLocks/>
            </p:cNvGrpSpPr>
            <p:nvPr/>
          </p:nvGrpSpPr>
          <p:grpSpPr bwMode="auto">
            <a:xfrm>
              <a:off x="-637082" y="5770953"/>
              <a:ext cx="3266109" cy="221314"/>
              <a:chOff x="-637082" y="5788205"/>
              <a:chExt cx="3266109" cy="221314"/>
            </a:xfrm>
          </p:grpSpPr>
          <p:grpSp>
            <p:nvGrpSpPr>
              <p:cNvPr id="112862" name="Group 194"/>
              <p:cNvGrpSpPr>
                <a:grpSpLocks/>
              </p:cNvGrpSpPr>
              <p:nvPr/>
            </p:nvGrpSpPr>
            <p:grpSpPr bwMode="auto">
              <a:xfrm>
                <a:off x="-637082" y="5788205"/>
                <a:ext cx="3266109" cy="215668"/>
                <a:chOff x="-637082" y="5788205"/>
                <a:chExt cx="3266109" cy="215668"/>
              </a:xfrm>
            </p:grpSpPr>
            <p:pic>
              <p:nvPicPr>
                <p:cNvPr id="11286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6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Interface Chassis Pod 3</a:t>
                  </a:r>
                </a:p>
              </p:txBody>
            </p:sp>
          </p:grpSp>
          <p:sp>
            <p:nvSpPr>
              <p:cNvPr id="11286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57" name="Group 192"/>
            <p:cNvGrpSpPr>
              <a:grpSpLocks/>
            </p:cNvGrpSpPr>
            <p:nvPr/>
          </p:nvGrpSpPr>
          <p:grpSpPr bwMode="auto">
            <a:xfrm>
              <a:off x="2841236" y="5773779"/>
              <a:ext cx="3074861" cy="221363"/>
              <a:chOff x="2841236" y="5773779"/>
              <a:chExt cx="3074861" cy="221363"/>
            </a:xfrm>
          </p:grpSpPr>
          <p:sp>
            <p:nvSpPr>
              <p:cNvPr id="11285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59" name="Group 191"/>
              <p:cNvGrpSpPr>
                <a:grpSpLocks/>
              </p:cNvGrpSpPr>
              <p:nvPr/>
            </p:nvGrpSpPr>
            <p:grpSpPr bwMode="auto">
              <a:xfrm>
                <a:off x="2841236" y="5779698"/>
                <a:ext cx="1280160" cy="215444"/>
                <a:chOff x="2841236" y="5779698"/>
                <a:chExt cx="1280160" cy="215444"/>
              </a:xfrm>
            </p:grpSpPr>
            <p:pic>
              <p:nvPicPr>
                <p:cNvPr id="11286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6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7" name="Group 230"/>
          <p:cNvGrpSpPr>
            <a:grpSpLocks/>
          </p:cNvGrpSpPr>
          <p:nvPr/>
        </p:nvGrpSpPr>
        <p:grpSpPr bwMode="auto">
          <a:xfrm>
            <a:off x="1808163" y="1568450"/>
            <a:ext cx="6553200" cy="223838"/>
            <a:chOff x="-637082" y="5770953"/>
            <a:chExt cx="6553179" cy="224189"/>
          </a:xfrm>
        </p:grpSpPr>
        <p:grpSp>
          <p:nvGrpSpPr>
            <p:cNvPr id="112846" name="Group 195"/>
            <p:cNvGrpSpPr>
              <a:grpSpLocks/>
            </p:cNvGrpSpPr>
            <p:nvPr/>
          </p:nvGrpSpPr>
          <p:grpSpPr bwMode="auto">
            <a:xfrm>
              <a:off x="-637082" y="5770953"/>
              <a:ext cx="3266109" cy="221314"/>
              <a:chOff x="-637082" y="5788205"/>
              <a:chExt cx="3266109" cy="221314"/>
            </a:xfrm>
          </p:grpSpPr>
          <p:grpSp>
            <p:nvGrpSpPr>
              <p:cNvPr id="112852" name="Group 194"/>
              <p:cNvGrpSpPr>
                <a:grpSpLocks/>
              </p:cNvGrpSpPr>
              <p:nvPr/>
            </p:nvGrpSpPr>
            <p:grpSpPr bwMode="auto">
              <a:xfrm>
                <a:off x="-637082" y="5788205"/>
                <a:ext cx="3266109" cy="215668"/>
                <a:chOff x="-637082" y="5788205"/>
                <a:chExt cx="3266109" cy="215668"/>
              </a:xfrm>
            </p:grpSpPr>
            <p:pic>
              <p:nvPicPr>
                <p:cNvPr id="11285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5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Interface Chassis Pod 2</a:t>
                  </a:r>
                </a:p>
              </p:txBody>
            </p:sp>
          </p:grpSp>
          <p:sp>
            <p:nvSpPr>
              <p:cNvPr id="11285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47" name="Group 192"/>
            <p:cNvGrpSpPr>
              <a:grpSpLocks/>
            </p:cNvGrpSpPr>
            <p:nvPr/>
          </p:nvGrpSpPr>
          <p:grpSpPr bwMode="auto">
            <a:xfrm>
              <a:off x="2841236" y="5773779"/>
              <a:ext cx="3074861" cy="221363"/>
              <a:chOff x="2841236" y="5773779"/>
              <a:chExt cx="3074861" cy="221363"/>
            </a:xfrm>
          </p:grpSpPr>
          <p:sp>
            <p:nvSpPr>
              <p:cNvPr id="11284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49" name="Group 191"/>
              <p:cNvGrpSpPr>
                <a:grpSpLocks/>
              </p:cNvGrpSpPr>
              <p:nvPr/>
            </p:nvGrpSpPr>
            <p:grpSpPr bwMode="auto">
              <a:xfrm>
                <a:off x="2841236" y="5779698"/>
                <a:ext cx="1280160" cy="215444"/>
                <a:chOff x="2841236" y="5779698"/>
                <a:chExt cx="1280160" cy="215444"/>
              </a:xfrm>
            </p:grpSpPr>
            <p:pic>
              <p:nvPicPr>
                <p:cNvPr id="11285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5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8" name="Group 230"/>
          <p:cNvGrpSpPr>
            <a:grpSpLocks/>
          </p:cNvGrpSpPr>
          <p:nvPr/>
        </p:nvGrpSpPr>
        <p:grpSpPr bwMode="auto">
          <a:xfrm>
            <a:off x="1808163" y="1457325"/>
            <a:ext cx="6553200" cy="223838"/>
            <a:chOff x="-637082" y="5770953"/>
            <a:chExt cx="6553179" cy="224189"/>
          </a:xfrm>
        </p:grpSpPr>
        <p:grpSp>
          <p:nvGrpSpPr>
            <p:cNvPr id="112836" name="Group 195"/>
            <p:cNvGrpSpPr>
              <a:grpSpLocks/>
            </p:cNvGrpSpPr>
            <p:nvPr/>
          </p:nvGrpSpPr>
          <p:grpSpPr bwMode="auto">
            <a:xfrm>
              <a:off x="-637082" y="5770953"/>
              <a:ext cx="3266109" cy="221314"/>
              <a:chOff x="-637082" y="5788205"/>
              <a:chExt cx="3266109" cy="221314"/>
            </a:xfrm>
          </p:grpSpPr>
          <p:grpSp>
            <p:nvGrpSpPr>
              <p:cNvPr id="112842" name="Group 194"/>
              <p:cNvGrpSpPr>
                <a:grpSpLocks/>
              </p:cNvGrpSpPr>
              <p:nvPr/>
            </p:nvGrpSpPr>
            <p:grpSpPr bwMode="auto">
              <a:xfrm>
                <a:off x="-637082" y="5788205"/>
                <a:ext cx="3266109" cy="215668"/>
                <a:chOff x="-637082" y="5788205"/>
                <a:chExt cx="3266109" cy="215668"/>
              </a:xfrm>
            </p:grpSpPr>
            <p:pic>
              <p:nvPicPr>
                <p:cNvPr id="11284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4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Interface Chassis Pod 1</a:t>
                  </a:r>
                </a:p>
              </p:txBody>
            </p:sp>
          </p:grpSp>
          <p:sp>
            <p:nvSpPr>
              <p:cNvPr id="11284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37" name="Group 192"/>
            <p:cNvGrpSpPr>
              <a:grpSpLocks/>
            </p:cNvGrpSpPr>
            <p:nvPr/>
          </p:nvGrpSpPr>
          <p:grpSpPr bwMode="auto">
            <a:xfrm>
              <a:off x="2841236" y="5773779"/>
              <a:ext cx="3074861" cy="221363"/>
              <a:chOff x="2841236" y="5773779"/>
              <a:chExt cx="3074861" cy="221363"/>
            </a:xfrm>
          </p:grpSpPr>
          <p:sp>
            <p:nvSpPr>
              <p:cNvPr id="11283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839" name="Group 191"/>
              <p:cNvGrpSpPr>
                <a:grpSpLocks/>
              </p:cNvGrpSpPr>
              <p:nvPr/>
            </p:nvGrpSpPr>
            <p:grpSpPr bwMode="auto">
              <a:xfrm>
                <a:off x="2841236" y="5779698"/>
                <a:ext cx="1280160" cy="215444"/>
                <a:chOff x="2841236" y="5779698"/>
                <a:chExt cx="1280160" cy="215444"/>
              </a:xfrm>
            </p:grpSpPr>
            <p:pic>
              <p:nvPicPr>
                <p:cNvPr id="11284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4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59" name="Group 219"/>
          <p:cNvGrpSpPr>
            <a:grpSpLocks/>
          </p:cNvGrpSpPr>
          <p:nvPr/>
        </p:nvGrpSpPr>
        <p:grpSpPr bwMode="auto">
          <a:xfrm>
            <a:off x="1911350" y="2016125"/>
            <a:ext cx="5783263" cy="223838"/>
            <a:chOff x="-526223" y="5771072"/>
            <a:chExt cx="5782584" cy="224070"/>
          </a:xfrm>
        </p:grpSpPr>
        <p:grpSp>
          <p:nvGrpSpPr>
            <p:cNvPr id="112826" name="Group 195"/>
            <p:cNvGrpSpPr>
              <a:grpSpLocks/>
            </p:cNvGrpSpPr>
            <p:nvPr/>
          </p:nvGrpSpPr>
          <p:grpSpPr bwMode="auto">
            <a:xfrm>
              <a:off x="-526223" y="5771072"/>
              <a:ext cx="3155250" cy="221195"/>
              <a:chOff x="-526223" y="5788324"/>
              <a:chExt cx="3155250" cy="221195"/>
            </a:xfrm>
          </p:grpSpPr>
          <p:grpSp>
            <p:nvGrpSpPr>
              <p:cNvPr id="112832" name="Group 194"/>
              <p:cNvGrpSpPr>
                <a:grpSpLocks/>
              </p:cNvGrpSpPr>
              <p:nvPr/>
            </p:nvGrpSpPr>
            <p:grpSpPr bwMode="auto">
              <a:xfrm>
                <a:off x="-526223" y="5788324"/>
                <a:ext cx="3155250" cy="215444"/>
                <a:chOff x="-526223" y="5788324"/>
                <a:chExt cx="3155250" cy="215444"/>
              </a:xfrm>
            </p:grpSpPr>
            <p:pic>
              <p:nvPicPr>
                <p:cNvPr id="11283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3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83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27" name="Group 192"/>
            <p:cNvGrpSpPr>
              <a:grpSpLocks/>
            </p:cNvGrpSpPr>
            <p:nvPr/>
          </p:nvGrpSpPr>
          <p:grpSpPr bwMode="auto">
            <a:xfrm>
              <a:off x="2841236" y="5773948"/>
              <a:ext cx="2415125" cy="221194"/>
              <a:chOff x="2841236" y="5773948"/>
              <a:chExt cx="2415125" cy="221194"/>
            </a:xfrm>
          </p:grpSpPr>
          <p:sp>
            <p:nvSpPr>
              <p:cNvPr id="11282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829" name="Group 191"/>
              <p:cNvGrpSpPr>
                <a:grpSpLocks/>
              </p:cNvGrpSpPr>
              <p:nvPr/>
            </p:nvGrpSpPr>
            <p:grpSpPr bwMode="auto">
              <a:xfrm>
                <a:off x="2841236" y="5779698"/>
                <a:ext cx="1280160" cy="215444"/>
                <a:chOff x="2841236" y="5779698"/>
                <a:chExt cx="1280160" cy="215444"/>
              </a:xfrm>
            </p:grpSpPr>
            <p:pic>
              <p:nvPicPr>
                <p:cNvPr id="11283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3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0" name="Group 219"/>
          <p:cNvGrpSpPr>
            <a:grpSpLocks/>
          </p:cNvGrpSpPr>
          <p:nvPr/>
        </p:nvGrpSpPr>
        <p:grpSpPr bwMode="auto">
          <a:xfrm>
            <a:off x="1911350" y="2127250"/>
            <a:ext cx="5783263" cy="223838"/>
            <a:chOff x="-526223" y="5771072"/>
            <a:chExt cx="5782584" cy="224070"/>
          </a:xfrm>
        </p:grpSpPr>
        <p:grpSp>
          <p:nvGrpSpPr>
            <p:cNvPr id="112816" name="Group 195"/>
            <p:cNvGrpSpPr>
              <a:grpSpLocks/>
            </p:cNvGrpSpPr>
            <p:nvPr/>
          </p:nvGrpSpPr>
          <p:grpSpPr bwMode="auto">
            <a:xfrm>
              <a:off x="-526223" y="5771072"/>
              <a:ext cx="3155250" cy="221195"/>
              <a:chOff x="-526223" y="5788324"/>
              <a:chExt cx="3155250" cy="221195"/>
            </a:xfrm>
          </p:grpSpPr>
          <p:grpSp>
            <p:nvGrpSpPr>
              <p:cNvPr id="112822" name="Group 194"/>
              <p:cNvGrpSpPr>
                <a:grpSpLocks/>
              </p:cNvGrpSpPr>
              <p:nvPr/>
            </p:nvGrpSpPr>
            <p:grpSpPr bwMode="auto">
              <a:xfrm>
                <a:off x="-526223" y="5788324"/>
                <a:ext cx="3155250" cy="215444"/>
                <a:chOff x="-526223" y="5788324"/>
                <a:chExt cx="3155250" cy="215444"/>
              </a:xfrm>
            </p:grpSpPr>
            <p:pic>
              <p:nvPicPr>
                <p:cNvPr id="11282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2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82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817" name="Group 192"/>
            <p:cNvGrpSpPr>
              <a:grpSpLocks/>
            </p:cNvGrpSpPr>
            <p:nvPr/>
          </p:nvGrpSpPr>
          <p:grpSpPr bwMode="auto">
            <a:xfrm>
              <a:off x="2841236" y="5773948"/>
              <a:ext cx="2415125" cy="221194"/>
              <a:chOff x="2841236" y="5773948"/>
              <a:chExt cx="2415125" cy="221194"/>
            </a:xfrm>
          </p:grpSpPr>
          <p:sp>
            <p:nvSpPr>
              <p:cNvPr id="11281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819" name="Group 191"/>
              <p:cNvGrpSpPr>
                <a:grpSpLocks/>
              </p:cNvGrpSpPr>
              <p:nvPr/>
            </p:nvGrpSpPr>
            <p:grpSpPr bwMode="auto">
              <a:xfrm>
                <a:off x="2841236" y="5779698"/>
                <a:ext cx="1280160" cy="215444"/>
                <a:chOff x="2841236" y="5779698"/>
                <a:chExt cx="1280160" cy="215444"/>
              </a:xfrm>
            </p:grpSpPr>
            <p:pic>
              <p:nvPicPr>
                <p:cNvPr id="11282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2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1" name="Group 219"/>
          <p:cNvGrpSpPr>
            <a:grpSpLocks/>
          </p:cNvGrpSpPr>
          <p:nvPr/>
        </p:nvGrpSpPr>
        <p:grpSpPr bwMode="auto">
          <a:xfrm>
            <a:off x="1919288" y="3249613"/>
            <a:ext cx="5783262" cy="223837"/>
            <a:chOff x="-526223" y="5771072"/>
            <a:chExt cx="5782584" cy="224070"/>
          </a:xfrm>
        </p:grpSpPr>
        <p:grpSp>
          <p:nvGrpSpPr>
            <p:cNvPr id="112806" name="Group 195"/>
            <p:cNvGrpSpPr>
              <a:grpSpLocks/>
            </p:cNvGrpSpPr>
            <p:nvPr/>
          </p:nvGrpSpPr>
          <p:grpSpPr bwMode="auto">
            <a:xfrm>
              <a:off x="-526223" y="5771072"/>
              <a:ext cx="3155250" cy="221195"/>
              <a:chOff x="-526223" y="5788324"/>
              <a:chExt cx="3155250" cy="221195"/>
            </a:xfrm>
          </p:grpSpPr>
          <p:grpSp>
            <p:nvGrpSpPr>
              <p:cNvPr id="112812" name="Group 194"/>
              <p:cNvGrpSpPr>
                <a:grpSpLocks/>
              </p:cNvGrpSpPr>
              <p:nvPr/>
            </p:nvGrpSpPr>
            <p:grpSpPr bwMode="auto">
              <a:xfrm>
                <a:off x="-526223" y="5788324"/>
                <a:ext cx="3155250" cy="215444"/>
                <a:chOff x="-526223" y="5788324"/>
                <a:chExt cx="3155250" cy="215444"/>
              </a:xfrm>
            </p:grpSpPr>
            <p:pic>
              <p:nvPicPr>
                <p:cNvPr id="11281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1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281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2807" name="Group 192"/>
            <p:cNvGrpSpPr>
              <a:grpSpLocks/>
            </p:cNvGrpSpPr>
            <p:nvPr/>
          </p:nvGrpSpPr>
          <p:grpSpPr bwMode="auto">
            <a:xfrm>
              <a:off x="2841236" y="5773948"/>
              <a:ext cx="2415125" cy="221194"/>
              <a:chOff x="2841236" y="5773948"/>
              <a:chExt cx="2415125" cy="221194"/>
            </a:xfrm>
          </p:grpSpPr>
          <p:sp>
            <p:nvSpPr>
              <p:cNvPr id="11280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809" name="Group 191"/>
              <p:cNvGrpSpPr>
                <a:grpSpLocks/>
              </p:cNvGrpSpPr>
              <p:nvPr/>
            </p:nvGrpSpPr>
            <p:grpSpPr bwMode="auto">
              <a:xfrm>
                <a:off x="2841236" y="5779698"/>
                <a:ext cx="1280160" cy="215444"/>
                <a:chOff x="2841236" y="5779698"/>
                <a:chExt cx="1280160" cy="215444"/>
              </a:xfrm>
            </p:grpSpPr>
            <p:pic>
              <p:nvPicPr>
                <p:cNvPr id="11281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1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62" name="Group 219"/>
          <p:cNvGrpSpPr>
            <a:grpSpLocks/>
          </p:cNvGrpSpPr>
          <p:nvPr/>
        </p:nvGrpSpPr>
        <p:grpSpPr bwMode="auto">
          <a:xfrm>
            <a:off x="1919288" y="3468688"/>
            <a:ext cx="5783262" cy="223837"/>
            <a:chOff x="-526223" y="5771072"/>
            <a:chExt cx="5782584" cy="224070"/>
          </a:xfrm>
        </p:grpSpPr>
        <p:grpSp>
          <p:nvGrpSpPr>
            <p:cNvPr id="112796" name="Group 195"/>
            <p:cNvGrpSpPr>
              <a:grpSpLocks/>
            </p:cNvGrpSpPr>
            <p:nvPr/>
          </p:nvGrpSpPr>
          <p:grpSpPr bwMode="auto">
            <a:xfrm>
              <a:off x="-526223" y="5771072"/>
              <a:ext cx="3155250" cy="221195"/>
              <a:chOff x="-526223" y="5788324"/>
              <a:chExt cx="3155250" cy="221195"/>
            </a:xfrm>
          </p:grpSpPr>
          <p:grpSp>
            <p:nvGrpSpPr>
              <p:cNvPr id="112802" name="Group 194"/>
              <p:cNvGrpSpPr>
                <a:grpSpLocks/>
              </p:cNvGrpSpPr>
              <p:nvPr/>
            </p:nvGrpSpPr>
            <p:grpSpPr bwMode="auto">
              <a:xfrm>
                <a:off x="-526223" y="5788324"/>
                <a:ext cx="3155250" cy="215444"/>
                <a:chOff x="-526223" y="5788324"/>
                <a:chExt cx="3155250" cy="215444"/>
              </a:xfrm>
            </p:grpSpPr>
            <p:pic>
              <p:nvPicPr>
                <p:cNvPr id="11280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0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280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2797" name="Group 192"/>
            <p:cNvGrpSpPr>
              <a:grpSpLocks/>
            </p:cNvGrpSpPr>
            <p:nvPr/>
          </p:nvGrpSpPr>
          <p:grpSpPr bwMode="auto">
            <a:xfrm>
              <a:off x="2841236" y="5773948"/>
              <a:ext cx="2415125" cy="221194"/>
              <a:chOff x="2841236" y="5773948"/>
              <a:chExt cx="2415125" cy="221194"/>
            </a:xfrm>
          </p:grpSpPr>
          <p:sp>
            <p:nvSpPr>
              <p:cNvPr id="11279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99" name="Group 191"/>
              <p:cNvGrpSpPr>
                <a:grpSpLocks/>
              </p:cNvGrpSpPr>
              <p:nvPr/>
            </p:nvGrpSpPr>
            <p:grpSpPr bwMode="auto">
              <a:xfrm>
                <a:off x="2841236" y="5779698"/>
                <a:ext cx="1280160" cy="215444"/>
                <a:chOff x="2841236" y="5779698"/>
                <a:chExt cx="1280160" cy="215444"/>
              </a:xfrm>
            </p:grpSpPr>
            <p:pic>
              <p:nvPicPr>
                <p:cNvPr id="11280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80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63" name="Group 103"/>
          <p:cNvGrpSpPr>
            <a:grpSpLocks/>
          </p:cNvGrpSpPr>
          <p:nvPr/>
        </p:nvGrpSpPr>
        <p:grpSpPr bwMode="auto">
          <a:xfrm>
            <a:off x="1477963" y="5408613"/>
            <a:ext cx="7135812" cy="234950"/>
            <a:chOff x="2685507" y="5672948"/>
            <a:chExt cx="7133858" cy="235033"/>
          </a:xfrm>
        </p:grpSpPr>
        <p:grpSp>
          <p:nvGrpSpPr>
            <p:cNvPr id="112786" name="Group 142"/>
            <p:cNvGrpSpPr>
              <a:grpSpLocks/>
            </p:cNvGrpSpPr>
            <p:nvPr/>
          </p:nvGrpSpPr>
          <p:grpSpPr bwMode="auto">
            <a:xfrm>
              <a:off x="2685507" y="5678699"/>
              <a:ext cx="3595368" cy="229282"/>
              <a:chOff x="-1472426" y="5557929"/>
              <a:chExt cx="3595368" cy="229282"/>
            </a:xfrm>
          </p:grpSpPr>
          <p:grpSp>
            <p:nvGrpSpPr>
              <p:cNvPr id="112792" name="Group 39"/>
              <p:cNvGrpSpPr>
                <a:grpSpLocks/>
              </p:cNvGrpSpPr>
              <p:nvPr/>
            </p:nvGrpSpPr>
            <p:grpSpPr bwMode="auto">
              <a:xfrm>
                <a:off x="-1472426" y="5557929"/>
                <a:ext cx="3595368" cy="229282"/>
                <a:chOff x="-1472426" y="5557929"/>
                <a:chExt cx="3595368" cy="229282"/>
              </a:xfrm>
            </p:grpSpPr>
            <p:sp>
              <p:nvSpPr>
                <p:cNvPr id="112794"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Coil Driver Pod 2</a:t>
                  </a:r>
                </a:p>
              </p:txBody>
            </p:sp>
            <p:pic>
              <p:nvPicPr>
                <p:cNvPr id="112795"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79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12787" name="Group 141"/>
            <p:cNvGrpSpPr>
              <a:grpSpLocks/>
            </p:cNvGrpSpPr>
            <p:nvPr/>
          </p:nvGrpSpPr>
          <p:grpSpPr bwMode="auto">
            <a:xfrm>
              <a:off x="6501441" y="5672948"/>
              <a:ext cx="3317924" cy="229282"/>
              <a:chOff x="307675" y="6052510"/>
              <a:chExt cx="3317924" cy="229282"/>
            </a:xfrm>
          </p:grpSpPr>
          <p:grpSp>
            <p:nvGrpSpPr>
              <p:cNvPr id="112788" name="Group 40"/>
              <p:cNvGrpSpPr>
                <a:grpSpLocks/>
              </p:cNvGrpSpPr>
              <p:nvPr/>
            </p:nvGrpSpPr>
            <p:grpSpPr bwMode="auto">
              <a:xfrm>
                <a:off x="310820" y="6052510"/>
                <a:ext cx="3314779" cy="229282"/>
                <a:chOff x="526480" y="4991461"/>
                <a:chExt cx="3314779" cy="229282"/>
              </a:xfrm>
            </p:grpSpPr>
            <p:pic>
              <p:nvPicPr>
                <p:cNvPr id="112790"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91"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278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2664" name="Group 103"/>
          <p:cNvGrpSpPr>
            <a:grpSpLocks/>
          </p:cNvGrpSpPr>
          <p:nvPr/>
        </p:nvGrpSpPr>
        <p:grpSpPr bwMode="auto">
          <a:xfrm>
            <a:off x="1755775" y="5630863"/>
            <a:ext cx="6900863" cy="234950"/>
            <a:chOff x="2966569" y="5672948"/>
            <a:chExt cx="6899295" cy="235033"/>
          </a:xfrm>
        </p:grpSpPr>
        <p:grpSp>
          <p:nvGrpSpPr>
            <p:cNvPr id="112776" name="Group 142"/>
            <p:cNvGrpSpPr>
              <a:grpSpLocks/>
            </p:cNvGrpSpPr>
            <p:nvPr/>
          </p:nvGrpSpPr>
          <p:grpSpPr bwMode="auto">
            <a:xfrm>
              <a:off x="2966569" y="5678699"/>
              <a:ext cx="3314306" cy="229282"/>
              <a:chOff x="-1191364" y="5557929"/>
              <a:chExt cx="3314306" cy="229282"/>
            </a:xfrm>
          </p:grpSpPr>
          <p:grpSp>
            <p:nvGrpSpPr>
              <p:cNvPr id="112782" name="Group 39"/>
              <p:cNvGrpSpPr>
                <a:grpSpLocks/>
              </p:cNvGrpSpPr>
              <p:nvPr/>
            </p:nvGrpSpPr>
            <p:grpSpPr bwMode="auto">
              <a:xfrm>
                <a:off x="-1191364" y="5557929"/>
                <a:ext cx="3314306" cy="229282"/>
                <a:chOff x="-1191364" y="5557929"/>
                <a:chExt cx="3314306" cy="229282"/>
              </a:xfrm>
            </p:grpSpPr>
            <p:sp>
              <p:nvSpPr>
                <p:cNvPr id="112784"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Coil Driver Pod 3</a:t>
                  </a:r>
                </a:p>
              </p:txBody>
            </p:sp>
            <p:pic>
              <p:nvPicPr>
                <p:cNvPr id="112785"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78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12777" name="Group 141"/>
            <p:cNvGrpSpPr>
              <a:grpSpLocks/>
            </p:cNvGrpSpPr>
            <p:nvPr/>
          </p:nvGrpSpPr>
          <p:grpSpPr bwMode="auto">
            <a:xfrm>
              <a:off x="6501441" y="5672948"/>
              <a:ext cx="3364423" cy="229282"/>
              <a:chOff x="307675" y="6052510"/>
              <a:chExt cx="3364423" cy="229282"/>
            </a:xfrm>
          </p:grpSpPr>
          <p:grpSp>
            <p:nvGrpSpPr>
              <p:cNvPr id="112778" name="Group 40"/>
              <p:cNvGrpSpPr>
                <a:grpSpLocks/>
              </p:cNvGrpSpPr>
              <p:nvPr/>
            </p:nvGrpSpPr>
            <p:grpSpPr bwMode="auto">
              <a:xfrm>
                <a:off x="310820" y="6052510"/>
                <a:ext cx="3361278" cy="229282"/>
                <a:chOff x="526480" y="4991461"/>
                <a:chExt cx="3361278" cy="229282"/>
              </a:xfrm>
            </p:grpSpPr>
            <p:pic>
              <p:nvPicPr>
                <p:cNvPr id="112780"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81"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277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2665" name="Group 235"/>
          <p:cNvGrpSpPr>
            <a:grpSpLocks/>
          </p:cNvGrpSpPr>
          <p:nvPr/>
        </p:nvGrpSpPr>
        <p:grpSpPr bwMode="auto">
          <a:xfrm>
            <a:off x="2190750" y="2673350"/>
            <a:ext cx="5494338" cy="223838"/>
            <a:chOff x="-238683" y="5771072"/>
            <a:chExt cx="5495044" cy="224183"/>
          </a:xfrm>
        </p:grpSpPr>
        <p:grpSp>
          <p:nvGrpSpPr>
            <p:cNvPr id="112766" name="Group 195"/>
            <p:cNvGrpSpPr>
              <a:grpSpLocks/>
            </p:cNvGrpSpPr>
            <p:nvPr/>
          </p:nvGrpSpPr>
          <p:grpSpPr bwMode="auto">
            <a:xfrm>
              <a:off x="-238683" y="5771072"/>
              <a:ext cx="2867710" cy="221195"/>
              <a:chOff x="-238683" y="5788324"/>
              <a:chExt cx="2867710" cy="221195"/>
            </a:xfrm>
          </p:grpSpPr>
          <p:grpSp>
            <p:nvGrpSpPr>
              <p:cNvPr id="112772" name="Group 194"/>
              <p:cNvGrpSpPr>
                <a:grpSpLocks/>
              </p:cNvGrpSpPr>
              <p:nvPr/>
            </p:nvGrpSpPr>
            <p:grpSpPr bwMode="auto">
              <a:xfrm>
                <a:off x="-238683" y="5788324"/>
                <a:ext cx="2867710" cy="215444"/>
                <a:chOff x="-238683" y="5788324"/>
                <a:chExt cx="2867710" cy="215444"/>
              </a:xfrm>
            </p:grpSpPr>
            <p:pic>
              <p:nvPicPr>
                <p:cNvPr id="11277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75" name="TextBox 245"/>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2773" name="TextBox 24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67" name="Group 192"/>
            <p:cNvGrpSpPr>
              <a:grpSpLocks/>
            </p:cNvGrpSpPr>
            <p:nvPr/>
          </p:nvGrpSpPr>
          <p:grpSpPr bwMode="auto">
            <a:xfrm>
              <a:off x="2841236" y="5773948"/>
              <a:ext cx="2415125" cy="221307"/>
              <a:chOff x="2841236" y="5773948"/>
              <a:chExt cx="2415125" cy="221307"/>
            </a:xfrm>
          </p:grpSpPr>
          <p:sp>
            <p:nvSpPr>
              <p:cNvPr id="112768" name="TextBox 238"/>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69" name="Group 191"/>
              <p:cNvGrpSpPr>
                <a:grpSpLocks/>
              </p:cNvGrpSpPr>
              <p:nvPr/>
            </p:nvGrpSpPr>
            <p:grpSpPr bwMode="auto">
              <a:xfrm>
                <a:off x="2841236" y="5779588"/>
                <a:ext cx="1280160" cy="215667"/>
                <a:chOff x="2841236" y="5779588"/>
                <a:chExt cx="1280160" cy="215667"/>
              </a:xfrm>
            </p:grpSpPr>
            <p:pic>
              <p:nvPicPr>
                <p:cNvPr id="11277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71" name="TextBox 241"/>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2666" name="Group 246"/>
          <p:cNvGrpSpPr>
            <a:grpSpLocks/>
          </p:cNvGrpSpPr>
          <p:nvPr/>
        </p:nvGrpSpPr>
        <p:grpSpPr bwMode="auto">
          <a:xfrm>
            <a:off x="2206625" y="4903788"/>
            <a:ext cx="5494338" cy="223837"/>
            <a:chOff x="-238683" y="5771072"/>
            <a:chExt cx="5495044" cy="224183"/>
          </a:xfrm>
        </p:grpSpPr>
        <p:grpSp>
          <p:nvGrpSpPr>
            <p:cNvPr id="112756" name="Group 195"/>
            <p:cNvGrpSpPr>
              <a:grpSpLocks/>
            </p:cNvGrpSpPr>
            <p:nvPr/>
          </p:nvGrpSpPr>
          <p:grpSpPr bwMode="auto">
            <a:xfrm>
              <a:off x="-238683" y="5771072"/>
              <a:ext cx="2867710" cy="221195"/>
              <a:chOff x="-238683" y="5788324"/>
              <a:chExt cx="2867710" cy="221195"/>
            </a:xfrm>
          </p:grpSpPr>
          <p:grpSp>
            <p:nvGrpSpPr>
              <p:cNvPr id="112762" name="Group 194"/>
              <p:cNvGrpSpPr>
                <a:grpSpLocks/>
              </p:cNvGrpSpPr>
              <p:nvPr/>
            </p:nvGrpSpPr>
            <p:grpSpPr bwMode="auto">
              <a:xfrm>
                <a:off x="-238683" y="5788324"/>
                <a:ext cx="2867710" cy="215444"/>
                <a:chOff x="-238683" y="5788324"/>
                <a:chExt cx="2867710" cy="215444"/>
              </a:xfrm>
            </p:grpSpPr>
            <p:pic>
              <p:nvPicPr>
                <p:cNvPr id="11276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5" name="TextBox 2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2763" name="TextBox 2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57" name="Group 192"/>
            <p:cNvGrpSpPr>
              <a:grpSpLocks/>
            </p:cNvGrpSpPr>
            <p:nvPr/>
          </p:nvGrpSpPr>
          <p:grpSpPr bwMode="auto">
            <a:xfrm>
              <a:off x="2841236" y="5773948"/>
              <a:ext cx="2415125" cy="221307"/>
              <a:chOff x="2841236" y="5773948"/>
              <a:chExt cx="2415125" cy="221307"/>
            </a:xfrm>
          </p:grpSpPr>
          <p:sp>
            <p:nvSpPr>
              <p:cNvPr id="112758" name="TextBox 2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59" name="Group 191"/>
              <p:cNvGrpSpPr>
                <a:grpSpLocks/>
              </p:cNvGrpSpPr>
              <p:nvPr/>
            </p:nvGrpSpPr>
            <p:grpSpPr bwMode="auto">
              <a:xfrm>
                <a:off x="2841236" y="5779588"/>
                <a:ext cx="1280160" cy="215667"/>
                <a:chOff x="2841236" y="5779588"/>
                <a:chExt cx="1280160" cy="215667"/>
              </a:xfrm>
            </p:grpSpPr>
            <p:pic>
              <p:nvPicPr>
                <p:cNvPr id="11276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61" name="TextBox 252"/>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2667" name="Group 219"/>
          <p:cNvGrpSpPr>
            <a:grpSpLocks/>
          </p:cNvGrpSpPr>
          <p:nvPr/>
        </p:nvGrpSpPr>
        <p:grpSpPr bwMode="auto">
          <a:xfrm>
            <a:off x="1908175" y="2559050"/>
            <a:ext cx="5783263" cy="223838"/>
            <a:chOff x="-526223" y="5771072"/>
            <a:chExt cx="5782584" cy="224070"/>
          </a:xfrm>
        </p:grpSpPr>
        <p:grpSp>
          <p:nvGrpSpPr>
            <p:cNvPr id="112746" name="Group 195"/>
            <p:cNvGrpSpPr>
              <a:grpSpLocks/>
            </p:cNvGrpSpPr>
            <p:nvPr/>
          </p:nvGrpSpPr>
          <p:grpSpPr bwMode="auto">
            <a:xfrm>
              <a:off x="-526223" y="5771072"/>
              <a:ext cx="3155250" cy="221195"/>
              <a:chOff x="-526223" y="5788324"/>
              <a:chExt cx="3155250" cy="221195"/>
            </a:xfrm>
          </p:grpSpPr>
          <p:grpSp>
            <p:nvGrpSpPr>
              <p:cNvPr id="112752" name="Group 194"/>
              <p:cNvGrpSpPr>
                <a:grpSpLocks/>
              </p:cNvGrpSpPr>
              <p:nvPr/>
            </p:nvGrpSpPr>
            <p:grpSpPr bwMode="auto">
              <a:xfrm>
                <a:off x="-526223" y="5788324"/>
                <a:ext cx="3155250" cy="215444"/>
                <a:chOff x="-526223" y="5788324"/>
                <a:chExt cx="3155250" cy="215444"/>
              </a:xfrm>
            </p:grpSpPr>
            <p:pic>
              <p:nvPicPr>
                <p:cNvPr id="11275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5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75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47" name="Group 192"/>
            <p:cNvGrpSpPr>
              <a:grpSpLocks/>
            </p:cNvGrpSpPr>
            <p:nvPr/>
          </p:nvGrpSpPr>
          <p:grpSpPr bwMode="auto">
            <a:xfrm>
              <a:off x="2841236" y="5773948"/>
              <a:ext cx="2415125" cy="221194"/>
              <a:chOff x="2841236" y="5773948"/>
              <a:chExt cx="2415125" cy="221194"/>
            </a:xfrm>
          </p:grpSpPr>
          <p:sp>
            <p:nvSpPr>
              <p:cNvPr id="11274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749" name="Group 191"/>
              <p:cNvGrpSpPr>
                <a:grpSpLocks/>
              </p:cNvGrpSpPr>
              <p:nvPr/>
            </p:nvGrpSpPr>
            <p:grpSpPr bwMode="auto">
              <a:xfrm>
                <a:off x="2841236" y="5779698"/>
                <a:ext cx="1280160" cy="215444"/>
                <a:chOff x="2841236" y="5779698"/>
                <a:chExt cx="1280160" cy="215444"/>
              </a:xfrm>
            </p:grpSpPr>
            <p:pic>
              <p:nvPicPr>
                <p:cNvPr id="11275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5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8" name="Group 219"/>
          <p:cNvGrpSpPr>
            <a:grpSpLocks/>
          </p:cNvGrpSpPr>
          <p:nvPr/>
        </p:nvGrpSpPr>
        <p:grpSpPr bwMode="auto">
          <a:xfrm>
            <a:off x="1919288" y="2347913"/>
            <a:ext cx="5783262" cy="223837"/>
            <a:chOff x="-526223" y="5771072"/>
            <a:chExt cx="5782584" cy="224070"/>
          </a:xfrm>
        </p:grpSpPr>
        <p:grpSp>
          <p:nvGrpSpPr>
            <p:cNvPr id="112736" name="Group 195"/>
            <p:cNvGrpSpPr>
              <a:grpSpLocks/>
            </p:cNvGrpSpPr>
            <p:nvPr/>
          </p:nvGrpSpPr>
          <p:grpSpPr bwMode="auto">
            <a:xfrm>
              <a:off x="-526223" y="5771072"/>
              <a:ext cx="3155250" cy="221195"/>
              <a:chOff x="-526223" y="5788324"/>
              <a:chExt cx="3155250" cy="221195"/>
            </a:xfrm>
          </p:grpSpPr>
          <p:grpSp>
            <p:nvGrpSpPr>
              <p:cNvPr id="112742" name="Group 194"/>
              <p:cNvGrpSpPr>
                <a:grpSpLocks/>
              </p:cNvGrpSpPr>
              <p:nvPr/>
            </p:nvGrpSpPr>
            <p:grpSpPr bwMode="auto">
              <a:xfrm>
                <a:off x="-526223" y="5788324"/>
                <a:ext cx="3155250" cy="215444"/>
                <a:chOff x="-526223" y="5788324"/>
                <a:chExt cx="3155250" cy="215444"/>
              </a:xfrm>
            </p:grpSpPr>
            <p:pic>
              <p:nvPicPr>
                <p:cNvPr id="11274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45"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274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37" name="Group 192"/>
            <p:cNvGrpSpPr>
              <a:grpSpLocks/>
            </p:cNvGrpSpPr>
            <p:nvPr/>
          </p:nvGrpSpPr>
          <p:grpSpPr bwMode="auto">
            <a:xfrm>
              <a:off x="2841236" y="5773948"/>
              <a:ext cx="2415125" cy="221194"/>
              <a:chOff x="2841236" y="5773948"/>
              <a:chExt cx="2415125" cy="221194"/>
            </a:xfrm>
          </p:grpSpPr>
          <p:sp>
            <p:nvSpPr>
              <p:cNvPr id="112738"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2739" name="Group 191"/>
              <p:cNvGrpSpPr>
                <a:grpSpLocks/>
              </p:cNvGrpSpPr>
              <p:nvPr/>
            </p:nvGrpSpPr>
            <p:grpSpPr bwMode="auto">
              <a:xfrm>
                <a:off x="2841236" y="5779698"/>
                <a:ext cx="1280160" cy="215444"/>
                <a:chOff x="2841236" y="5779698"/>
                <a:chExt cx="1280160" cy="215444"/>
              </a:xfrm>
            </p:grpSpPr>
            <p:pic>
              <p:nvPicPr>
                <p:cNvPr id="11274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41"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69" name="Group 103"/>
          <p:cNvGrpSpPr>
            <a:grpSpLocks/>
          </p:cNvGrpSpPr>
          <p:nvPr/>
        </p:nvGrpSpPr>
        <p:grpSpPr bwMode="auto">
          <a:xfrm>
            <a:off x="1476375" y="5194300"/>
            <a:ext cx="7135813" cy="234950"/>
            <a:chOff x="2685507" y="5672948"/>
            <a:chExt cx="7133858" cy="235033"/>
          </a:xfrm>
        </p:grpSpPr>
        <p:grpSp>
          <p:nvGrpSpPr>
            <p:cNvPr id="112726" name="Group 142"/>
            <p:cNvGrpSpPr>
              <a:grpSpLocks/>
            </p:cNvGrpSpPr>
            <p:nvPr/>
          </p:nvGrpSpPr>
          <p:grpSpPr bwMode="auto">
            <a:xfrm>
              <a:off x="2685507" y="5678699"/>
              <a:ext cx="3595368" cy="229282"/>
              <a:chOff x="-1472426" y="5557929"/>
              <a:chExt cx="3595368" cy="229282"/>
            </a:xfrm>
          </p:grpSpPr>
          <p:grpSp>
            <p:nvGrpSpPr>
              <p:cNvPr id="112732" name="Group 39"/>
              <p:cNvGrpSpPr>
                <a:grpSpLocks/>
              </p:cNvGrpSpPr>
              <p:nvPr/>
            </p:nvGrpSpPr>
            <p:grpSpPr bwMode="auto">
              <a:xfrm>
                <a:off x="-1472426" y="5557929"/>
                <a:ext cx="3595368" cy="229282"/>
                <a:chOff x="-1472426" y="5557929"/>
                <a:chExt cx="3595368" cy="229282"/>
              </a:xfrm>
            </p:grpSpPr>
            <p:sp>
              <p:nvSpPr>
                <p:cNvPr id="112734"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ISI Coil Driver Pod 1</a:t>
                  </a:r>
                </a:p>
              </p:txBody>
            </p:sp>
            <p:pic>
              <p:nvPicPr>
                <p:cNvPr id="112735"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273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12727" name="Group 141"/>
            <p:cNvGrpSpPr>
              <a:grpSpLocks/>
            </p:cNvGrpSpPr>
            <p:nvPr/>
          </p:nvGrpSpPr>
          <p:grpSpPr bwMode="auto">
            <a:xfrm>
              <a:off x="6501441" y="5672948"/>
              <a:ext cx="3317924" cy="229282"/>
              <a:chOff x="307675" y="6052510"/>
              <a:chExt cx="3317924" cy="229282"/>
            </a:xfrm>
          </p:grpSpPr>
          <p:grpSp>
            <p:nvGrpSpPr>
              <p:cNvPr id="112728" name="Group 40"/>
              <p:cNvGrpSpPr>
                <a:grpSpLocks/>
              </p:cNvGrpSpPr>
              <p:nvPr/>
            </p:nvGrpSpPr>
            <p:grpSpPr bwMode="auto">
              <a:xfrm>
                <a:off x="310820" y="6052510"/>
                <a:ext cx="3314779" cy="229282"/>
                <a:chOff x="526480" y="4991461"/>
                <a:chExt cx="3314779" cy="229282"/>
              </a:xfrm>
            </p:grpSpPr>
            <p:pic>
              <p:nvPicPr>
                <p:cNvPr id="112730"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31"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272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2670" name="Group 230"/>
          <p:cNvGrpSpPr>
            <a:grpSpLocks/>
          </p:cNvGrpSpPr>
          <p:nvPr/>
        </p:nvGrpSpPr>
        <p:grpSpPr bwMode="auto">
          <a:xfrm>
            <a:off x="1797050" y="1789113"/>
            <a:ext cx="6554788" cy="223837"/>
            <a:chOff x="-637082" y="5770953"/>
            <a:chExt cx="6553179" cy="224189"/>
          </a:xfrm>
        </p:grpSpPr>
        <p:grpSp>
          <p:nvGrpSpPr>
            <p:cNvPr id="112716" name="Group 195"/>
            <p:cNvGrpSpPr>
              <a:grpSpLocks/>
            </p:cNvGrpSpPr>
            <p:nvPr/>
          </p:nvGrpSpPr>
          <p:grpSpPr bwMode="auto">
            <a:xfrm>
              <a:off x="-637082" y="5770953"/>
              <a:ext cx="3274654" cy="221314"/>
              <a:chOff x="-637082" y="5788205"/>
              <a:chExt cx="3274654" cy="221314"/>
            </a:xfrm>
          </p:grpSpPr>
          <p:grpSp>
            <p:nvGrpSpPr>
              <p:cNvPr id="112722" name="Group 194"/>
              <p:cNvGrpSpPr>
                <a:grpSpLocks/>
              </p:cNvGrpSpPr>
              <p:nvPr/>
            </p:nvGrpSpPr>
            <p:grpSpPr bwMode="auto">
              <a:xfrm>
                <a:off x="-637082" y="5788205"/>
                <a:ext cx="3274654" cy="215668"/>
                <a:chOff x="-637082" y="5788205"/>
                <a:chExt cx="3274654" cy="215668"/>
              </a:xfrm>
            </p:grpSpPr>
            <p:pic>
              <p:nvPicPr>
                <p:cNvPr id="11272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2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L4C Interface Chassis</a:t>
                  </a:r>
                </a:p>
              </p:txBody>
            </p:sp>
          </p:grpSp>
          <p:sp>
            <p:nvSpPr>
              <p:cNvPr id="11272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717" name="Group 192"/>
            <p:cNvGrpSpPr>
              <a:grpSpLocks/>
            </p:cNvGrpSpPr>
            <p:nvPr/>
          </p:nvGrpSpPr>
          <p:grpSpPr bwMode="auto">
            <a:xfrm>
              <a:off x="2841236" y="5773779"/>
              <a:ext cx="3074861" cy="221363"/>
              <a:chOff x="2841236" y="5773779"/>
              <a:chExt cx="3074861" cy="221363"/>
            </a:xfrm>
          </p:grpSpPr>
          <p:sp>
            <p:nvSpPr>
              <p:cNvPr id="11271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719" name="Group 191"/>
              <p:cNvGrpSpPr>
                <a:grpSpLocks/>
              </p:cNvGrpSpPr>
              <p:nvPr/>
            </p:nvGrpSpPr>
            <p:grpSpPr bwMode="auto">
              <a:xfrm>
                <a:off x="2841236" y="5779698"/>
                <a:ext cx="1280160" cy="215444"/>
                <a:chOff x="2841236" y="5779698"/>
                <a:chExt cx="1280160" cy="215444"/>
              </a:xfrm>
            </p:grpSpPr>
            <p:pic>
              <p:nvPicPr>
                <p:cNvPr id="11272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2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71" name="Group 219"/>
          <p:cNvGrpSpPr>
            <a:grpSpLocks/>
          </p:cNvGrpSpPr>
          <p:nvPr/>
        </p:nvGrpSpPr>
        <p:grpSpPr bwMode="auto">
          <a:xfrm>
            <a:off x="1917700" y="3136900"/>
            <a:ext cx="5783263" cy="223838"/>
            <a:chOff x="-526223" y="5771072"/>
            <a:chExt cx="5782584" cy="224070"/>
          </a:xfrm>
        </p:grpSpPr>
        <p:grpSp>
          <p:nvGrpSpPr>
            <p:cNvPr id="112706" name="Group 195"/>
            <p:cNvGrpSpPr>
              <a:grpSpLocks/>
            </p:cNvGrpSpPr>
            <p:nvPr/>
          </p:nvGrpSpPr>
          <p:grpSpPr bwMode="auto">
            <a:xfrm>
              <a:off x="-526223" y="5771072"/>
              <a:ext cx="3155250" cy="221195"/>
              <a:chOff x="-526223" y="5788324"/>
              <a:chExt cx="3155250" cy="221195"/>
            </a:xfrm>
          </p:grpSpPr>
          <p:grpSp>
            <p:nvGrpSpPr>
              <p:cNvPr id="112712" name="Group 194"/>
              <p:cNvGrpSpPr>
                <a:grpSpLocks/>
              </p:cNvGrpSpPr>
              <p:nvPr/>
            </p:nvGrpSpPr>
            <p:grpSpPr bwMode="auto">
              <a:xfrm>
                <a:off x="-526223" y="5788324"/>
                <a:ext cx="3155250" cy="215444"/>
                <a:chOff x="-526223" y="5788324"/>
                <a:chExt cx="3155250" cy="215444"/>
              </a:xfrm>
            </p:grpSpPr>
            <p:pic>
              <p:nvPicPr>
                <p:cNvPr id="11271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1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271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2707" name="Group 192"/>
            <p:cNvGrpSpPr>
              <a:grpSpLocks/>
            </p:cNvGrpSpPr>
            <p:nvPr/>
          </p:nvGrpSpPr>
          <p:grpSpPr bwMode="auto">
            <a:xfrm>
              <a:off x="2841236" y="5773948"/>
              <a:ext cx="2415125" cy="221194"/>
              <a:chOff x="2841236" y="5773948"/>
              <a:chExt cx="2415125" cy="221194"/>
            </a:xfrm>
          </p:grpSpPr>
          <p:sp>
            <p:nvSpPr>
              <p:cNvPr id="11270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2709" name="Group 191"/>
              <p:cNvGrpSpPr>
                <a:grpSpLocks/>
              </p:cNvGrpSpPr>
              <p:nvPr/>
            </p:nvGrpSpPr>
            <p:grpSpPr bwMode="auto">
              <a:xfrm>
                <a:off x="2841236" y="5779698"/>
                <a:ext cx="1280160" cy="215444"/>
                <a:chOff x="2841236" y="5779698"/>
                <a:chExt cx="1280160" cy="215444"/>
              </a:xfrm>
            </p:grpSpPr>
            <p:pic>
              <p:nvPicPr>
                <p:cNvPr id="11271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1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2672" name="Group 230"/>
          <p:cNvGrpSpPr>
            <a:grpSpLocks/>
          </p:cNvGrpSpPr>
          <p:nvPr/>
        </p:nvGrpSpPr>
        <p:grpSpPr bwMode="auto">
          <a:xfrm>
            <a:off x="1735138" y="3676650"/>
            <a:ext cx="6624637" cy="223838"/>
            <a:chOff x="-708375" y="5770899"/>
            <a:chExt cx="6624472" cy="224243"/>
          </a:xfrm>
        </p:grpSpPr>
        <p:grpSp>
          <p:nvGrpSpPr>
            <p:cNvPr id="112696" name="Group 195"/>
            <p:cNvGrpSpPr>
              <a:grpSpLocks/>
            </p:cNvGrpSpPr>
            <p:nvPr/>
          </p:nvGrpSpPr>
          <p:grpSpPr bwMode="auto">
            <a:xfrm>
              <a:off x="-708375" y="5770899"/>
              <a:ext cx="3337402" cy="221368"/>
              <a:chOff x="-708375" y="5788151"/>
              <a:chExt cx="3337402" cy="221368"/>
            </a:xfrm>
          </p:grpSpPr>
          <p:grpSp>
            <p:nvGrpSpPr>
              <p:cNvPr id="112702" name="Group 194"/>
              <p:cNvGrpSpPr>
                <a:grpSpLocks/>
              </p:cNvGrpSpPr>
              <p:nvPr/>
            </p:nvGrpSpPr>
            <p:grpSpPr bwMode="auto">
              <a:xfrm>
                <a:off x="-708375" y="5788151"/>
                <a:ext cx="3337402" cy="215782"/>
                <a:chOff x="-708375" y="5788151"/>
                <a:chExt cx="3337402" cy="215782"/>
              </a:xfrm>
            </p:grpSpPr>
            <p:pic>
              <p:nvPicPr>
                <p:cNvPr id="11270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5"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T-240 Interface Chassis Pod 1</a:t>
                  </a:r>
                </a:p>
              </p:txBody>
            </p:sp>
          </p:grpSp>
          <p:sp>
            <p:nvSpPr>
              <p:cNvPr id="11270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697" name="Group 192"/>
            <p:cNvGrpSpPr>
              <a:grpSpLocks/>
            </p:cNvGrpSpPr>
            <p:nvPr/>
          </p:nvGrpSpPr>
          <p:grpSpPr bwMode="auto">
            <a:xfrm>
              <a:off x="2841236" y="5773779"/>
              <a:ext cx="3074861" cy="221363"/>
              <a:chOff x="2841236" y="5773779"/>
              <a:chExt cx="3074861" cy="221363"/>
            </a:xfrm>
          </p:grpSpPr>
          <p:sp>
            <p:nvSpPr>
              <p:cNvPr id="11269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699" name="Group 191"/>
              <p:cNvGrpSpPr>
                <a:grpSpLocks/>
              </p:cNvGrpSpPr>
              <p:nvPr/>
            </p:nvGrpSpPr>
            <p:grpSpPr bwMode="auto">
              <a:xfrm>
                <a:off x="2841236" y="5779698"/>
                <a:ext cx="1280160" cy="215444"/>
                <a:chOff x="2841236" y="5779698"/>
                <a:chExt cx="1280160" cy="215444"/>
              </a:xfrm>
            </p:grpSpPr>
            <p:pic>
              <p:nvPicPr>
                <p:cNvPr id="11270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70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73" name="Group 230"/>
          <p:cNvGrpSpPr>
            <a:grpSpLocks/>
          </p:cNvGrpSpPr>
          <p:nvPr/>
        </p:nvGrpSpPr>
        <p:grpSpPr bwMode="auto">
          <a:xfrm>
            <a:off x="1733550" y="3897313"/>
            <a:ext cx="6624638" cy="223837"/>
            <a:chOff x="-708375" y="5770899"/>
            <a:chExt cx="6624472" cy="224243"/>
          </a:xfrm>
        </p:grpSpPr>
        <p:grpSp>
          <p:nvGrpSpPr>
            <p:cNvPr id="112686" name="Group 195"/>
            <p:cNvGrpSpPr>
              <a:grpSpLocks/>
            </p:cNvGrpSpPr>
            <p:nvPr/>
          </p:nvGrpSpPr>
          <p:grpSpPr bwMode="auto">
            <a:xfrm>
              <a:off x="-708375" y="5770899"/>
              <a:ext cx="3337402" cy="221368"/>
              <a:chOff x="-708375" y="5788151"/>
              <a:chExt cx="3337402" cy="221368"/>
            </a:xfrm>
          </p:grpSpPr>
          <p:grpSp>
            <p:nvGrpSpPr>
              <p:cNvPr id="112692" name="Group 194"/>
              <p:cNvGrpSpPr>
                <a:grpSpLocks/>
              </p:cNvGrpSpPr>
              <p:nvPr/>
            </p:nvGrpSpPr>
            <p:grpSpPr bwMode="auto">
              <a:xfrm>
                <a:off x="-708375" y="5788151"/>
                <a:ext cx="3337402" cy="215782"/>
                <a:chOff x="-708375" y="5788151"/>
                <a:chExt cx="3337402" cy="215782"/>
              </a:xfrm>
            </p:grpSpPr>
            <p:pic>
              <p:nvPicPr>
                <p:cNvPr id="11269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95"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T-240 Interface Chassis Pod 2</a:t>
                  </a:r>
                </a:p>
              </p:txBody>
            </p:sp>
          </p:grpSp>
          <p:sp>
            <p:nvSpPr>
              <p:cNvPr id="11269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687" name="Group 192"/>
            <p:cNvGrpSpPr>
              <a:grpSpLocks/>
            </p:cNvGrpSpPr>
            <p:nvPr/>
          </p:nvGrpSpPr>
          <p:grpSpPr bwMode="auto">
            <a:xfrm>
              <a:off x="2841236" y="5773779"/>
              <a:ext cx="3074861" cy="221363"/>
              <a:chOff x="2841236" y="5773779"/>
              <a:chExt cx="3074861" cy="221363"/>
            </a:xfrm>
          </p:grpSpPr>
          <p:sp>
            <p:nvSpPr>
              <p:cNvPr id="11268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689" name="Group 191"/>
              <p:cNvGrpSpPr>
                <a:grpSpLocks/>
              </p:cNvGrpSpPr>
              <p:nvPr/>
            </p:nvGrpSpPr>
            <p:grpSpPr bwMode="auto">
              <a:xfrm>
                <a:off x="2841236" y="5779698"/>
                <a:ext cx="1280160" cy="215444"/>
                <a:chOff x="2841236" y="5779698"/>
                <a:chExt cx="1280160" cy="215444"/>
              </a:xfrm>
            </p:grpSpPr>
            <p:pic>
              <p:nvPicPr>
                <p:cNvPr id="11269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9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2674" name="Group 230"/>
          <p:cNvGrpSpPr>
            <a:grpSpLocks/>
          </p:cNvGrpSpPr>
          <p:nvPr/>
        </p:nvGrpSpPr>
        <p:grpSpPr bwMode="auto">
          <a:xfrm>
            <a:off x="1733550" y="4119563"/>
            <a:ext cx="6624638" cy="223837"/>
            <a:chOff x="-708375" y="5770899"/>
            <a:chExt cx="6624472" cy="224243"/>
          </a:xfrm>
        </p:grpSpPr>
        <p:grpSp>
          <p:nvGrpSpPr>
            <p:cNvPr id="112676" name="Group 195"/>
            <p:cNvGrpSpPr>
              <a:grpSpLocks/>
            </p:cNvGrpSpPr>
            <p:nvPr/>
          </p:nvGrpSpPr>
          <p:grpSpPr bwMode="auto">
            <a:xfrm>
              <a:off x="-708375" y="5770899"/>
              <a:ext cx="3337402" cy="221368"/>
              <a:chOff x="-708375" y="5788151"/>
              <a:chExt cx="3337402" cy="221368"/>
            </a:xfrm>
          </p:grpSpPr>
          <p:grpSp>
            <p:nvGrpSpPr>
              <p:cNvPr id="112682" name="Group 194"/>
              <p:cNvGrpSpPr>
                <a:grpSpLocks/>
              </p:cNvGrpSpPr>
              <p:nvPr/>
            </p:nvGrpSpPr>
            <p:grpSpPr bwMode="auto">
              <a:xfrm>
                <a:off x="-708375" y="5788151"/>
                <a:ext cx="3337402" cy="215782"/>
                <a:chOff x="-708375" y="5788151"/>
                <a:chExt cx="3337402" cy="215782"/>
              </a:xfrm>
            </p:grpSpPr>
            <p:pic>
              <p:nvPicPr>
                <p:cNvPr id="11268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5"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BSC2 T-240 Interface Chassis Pod 3</a:t>
                  </a:r>
                </a:p>
              </p:txBody>
            </p:sp>
          </p:grpSp>
          <p:sp>
            <p:nvSpPr>
              <p:cNvPr id="11268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2677" name="Group 192"/>
            <p:cNvGrpSpPr>
              <a:grpSpLocks/>
            </p:cNvGrpSpPr>
            <p:nvPr/>
          </p:nvGrpSpPr>
          <p:grpSpPr bwMode="auto">
            <a:xfrm>
              <a:off x="2841236" y="5773779"/>
              <a:ext cx="3074861" cy="221363"/>
              <a:chOff x="2841236" y="5773779"/>
              <a:chExt cx="3074861" cy="221363"/>
            </a:xfrm>
          </p:grpSpPr>
          <p:sp>
            <p:nvSpPr>
              <p:cNvPr id="112678"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2679" name="Group 191"/>
              <p:cNvGrpSpPr>
                <a:grpSpLocks/>
              </p:cNvGrpSpPr>
              <p:nvPr/>
            </p:nvGrpSpPr>
            <p:grpSpPr bwMode="auto">
              <a:xfrm>
                <a:off x="2841236" y="5779698"/>
                <a:ext cx="1280160" cy="215444"/>
                <a:chOff x="2841236" y="5779698"/>
                <a:chExt cx="1280160" cy="215444"/>
              </a:xfrm>
            </p:grpSpPr>
            <p:pic>
              <p:nvPicPr>
                <p:cNvPr id="112680"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68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26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6" action="ppaction://hlinksldjump"/>
              </a:rPr>
              <a:t>&lt;&lt; CER</a:t>
            </a:r>
            <a:endParaRPr lang="en-US" sz="800" b="1" dirty="0">
              <a:latin typeface="Comic Sans MS" pitchFamily="66" charset="0"/>
            </a:endParaRPr>
          </a:p>
        </p:txBody>
      </p:sp>
      <p:grpSp>
        <p:nvGrpSpPr>
          <p:cNvPr id="257" name="Group 256"/>
          <p:cNvGrpSpPr/>
          <p:nvPr/>
        </p:nvGrpSpPr>
        <p:grpSpPr>
          <a:xfrm>
            <a:off x="8757122" y="1712271"/>
            <a:ext cx="386878" cy="2971800"/>
            <a:chOff x="8424863" y="1701800"/>
            <a:chExt cx="386878" cy="2971800"/>
          </a:xfrm>
        </p:grpSpPr>
        <p:pic>
          <p:nvPicPr>
            <p:cNvPr id="258" name="Picture 117">
              <a:hlinkClick r:id="rId17"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Rectangle 258"/>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9" action="ppaction://hlinksldjump"/>
                </a:rPr>
                <a:t>PSO-020</a:t>
              </a:r>
              <a:endParaRPr lang="en-US" sz="900" dirty="0"/>
            </a:p>
          </p:txBody>
        </p:sp>
      </p:grpSp>
      <p:grpSp>
        <p:nvGrpSpPr>
          <p:cNvPr id="260" name="Group 259"/>
          <p:cNvGrpSpPr/>
          <p:nvPr/>
        </p:nvGrpSpPr>
        <p:grpSpPr>
          <a:xfrm>
            <a:off x="8365993" y="1704975"/>
            <a:ext cx="383464" cy="2971800"/>
            <a:chOff x="8323263" y="1704975"/>
            <a:chExt cx="383464" cy="2971800"/>
          </a:xfrm>
        </p:grpSpPr>
        <p:pic>
          <p:nvPicPr>
            <p:cNvPr id="261" name="Picture 118">
              <a:hlinkClick r:id="rId17"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Rectangle 261"/>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PSY-022</a:t>
              </a:r>
              <a:endParaRPr lang="en-US" sz="900" dirty="0"/>
            </a:p>
          </p:txBody>
        </p:sp>
      </p:grpSp>
      <p:grpSp>
        <p:nvGrpSpPr>
          <p:cNvPr id="263" name="Group 262"/>
          <p:cNvGrpSpPr/>
          <p:nvPr/>
        </p:nvGrpSpPr>
        <p:grpSpPr>
          <a:xfrm>
            <a:off x="7980628" y="1704975"/>
            <a:ext cx="391085" cy="1038225"/>
            <a:chOff x="7980628" y="1704975"/>
            <a:chExt cx="391085" cy="1038225"/>
          </a:xfrm>
        </p:grpSpPr>
        <p:pic>
          <p:nvPicPr>
            <p:cNvPr id="264" name="Picture 119">
              <a:hlinkClick r:id="rId17"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5" name="Rectangle 264"/>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PSY-023</a:t>
              </a:r>
              <a:endParaRPr lang="en-US" sz="900" dirty="0"/>
            </a:p>
          </p:txBody>
        </p:sp>
      </p:gr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22</a:t>
            </a:fld>
            <a:endParaRPr lang="en-US" smtClean="0">
              <a:solidFill>
                <a:srgbClr val="898989"/>
              </a:solidFill>
              <a:latin typeface="Calibri" pitchFamily="34" charset="0"/>
            </a:endParaRPr>
          </a:p>
        </p:txBody>
      </p:sp>
      <p:sp>
        <p:nvSpPr>
          <p:cNvPr id="69" name="Rectangle 68"/>
          <p:cNvSpPr/>
          <p:nvPr/>
        </p:nvSpPr>
        <p:spPr bwMode="auto">
          <a:xfrm>
            <a:off x="1503363" y="3503613"/>
            <a:ext cx="2908300" cy="46037"/>
          </a:xfrm>
          <a:prstGeom prst="rect">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0" name="Rectangle 69"/>
          <p:cNvSpPr/>
          <p:nvPr/>
        </p:nvSpPr>
        <p:spPr bwMode="auto">
          <a:xfrm>
            <a:off x="860425" y="3167063"/>
            <a:ext cx="4494213" cy="46037"/>
          </a:xfrm>
          <a:prstGeom prst="rect">
            <a:avLst/>
          </a:prstGeom>
          <a:solidFill>
            <a:schemeClr val="accent4">
              <a:lumMod val="40000"/>
              <a:lumOff val="6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1" name="Rectangle 70"/>
          <p:cNvSpPr/>
          <p:nvPr/>
        </p:nvSpPr>
        <p:spPr bwMode="auto">
          <a:xfrm>
            <a:off x="1482725" y="2847975"/>
            <a:ext cx="2908300" cy="44450"/>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2" name="Rectangle 71"/>
          <p:cNvSpPr/>
          <p:nvPr/>
        </p:nvSpPr>
        <p:spPr bwMode="auto">
          <a:xfrm>
            <a:off x="6107113" y="3505200"/>
            <a:ext cx="2678112" cy="46038"/>
          </a:xfrm>
          <a:prstGeom prst="rect">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3" name="Rectangle 72"/>
          <p:cNvSpPr/>
          <p:nvPr/>
        </p:nvSpPr>
        <p:spPr bwMode="auto">
          <a:xfrm>
            <a:off x="6083300" y="3173413"/>
            <a:ext cx="2693988" cy="44450"/>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5" name="Rectangle 74"/>
          <p:cNvSpPr/>
          <p:nvPr/>
        </p:nvSpPr>
        <p:spPr bwMode="auto">
          <a:xfrm rot="2744685">
            <a:off x="5370513" y="2844800"/>
            <a:ext cx="881062" cy="46038"/>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6" name="Rectangle 75"/>
          <p:cNvSpPr/>
          <p:nvPr/>
        </p:nvSpPr>
        <p:spPr bwMode="auto">
          <a:xfrm>
            <a:off x="4432300" y="2543175"/>
            <a:ext cx="1111250" cy="44450"/>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7" name="Rectangle 76"/>
          <p:cNvSpPr/>
          <p:nvPr/>
        </p:nvSpPr>
        <p:spPr bwMode="auto">
          <a:xfrm rot="19361127">
            <a:off x="4043363" y="2692400"/>
            <a:ext cx="439737" cy="46038"/>
          </a:xfrm>
          <a:prstGeom prst="rect">
            <a:avLst/>
          </a:prstGeom>
          <a:solidFill>
            <a:schemeClr val="accent6">
              <a:lumMod val="40000"/>
              <a:lumOff val="6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8" name="Rectangle 77"/>
          <p:cNvSpPr/>
          <p:nvPr/>
        </p:nvSpPr>
        <p:spPr bwMode="auto">
          <a:xfrm>
            <a:off x="4424363" y="1489075"/>
            <a:ext cx="2844800" cy="46038"/>
          </a:xfrm>
          <a:prstGeom prst="rect">
            <a:avLst/>
          </a:prstGeom>
          <a:solidFill>
            <a:schemeClr val="accent3">
              <a:lumMod val="40000"/>
              <a:lumOff val="6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9" name="Rectangle 78"/>
          <p:cNvSpPr/>
          <p:nvPr/>
        </p:nvSpPr>
        <p:spPr bwMode="auto">
          <a:xfrm rot="18024721">
            <a:off x="3406775" y="2070100"/>
            <a:ext cx="1365250" cy="57150"/>
          </a:xfrm>
          <a:prstGeom prst="rect">
            <a:avLst/>
          </a:prstGeom>
          <a:solidFill>
            <a:schemeClr val="accent3">
              <a:lumMod val="40000"/>
              <a:lumOff val="6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80" name="Rectangle 79"/>
          <p:cNvSpPr/>
          <p:nvPr/>
        </p:nvSpPr>
        <p:spPr bwMode="auto">
          <a:xfrm rot="19943900">
            <a:off x="3365500" y="2740025"/>
            <a:ext cx="403225" cy="53975"/>
          </a:xfrm>
          <a:prstGeom prst="rect">
            <a:avLst/>
          </a:prstGeom>
          <a:solidFill>
            <a:schemeClr val="accent3">
              <a:lumMod val="40000"/>
              <a:lumOff val="60000"/>
            </a:schemeClr>
          </a:solidFill>
          <a:ln>
            <a:solidFill>
              <a:schemeClr val="accent3">
                <a:lumMod val="60000"/>
                <a:lumOff val="4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55" name="Rectangle 86"/>
          <p:cNvSpPr>
            <a:spLocks noChangeArrowheads="1"/>
          </p:cNvSpPr>
          <p:nvPr/>
        </p:nvSpPr>
        <p:spPr bwMode="auto">
          <a:xfrm>
            <a:off x="5786438" y="1268413"/>
            <a:ext cx="703262" cy="21431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From MSR</a:t>
            </a:r>
          </a:p>
        </p:txBody>
      </p:sp>
      <p:sp>
        <p:nvSpPr>
          <p:cNvPr id="10256" name="Rectangle 86"/>
          <p:cNvSpPr>
            <a:spLocks noChangeArrowheads="1"/>
          </p:cNvSpPr>
          <p:nvPr/>
        </p:nvSpPr>
        <p:spPr bwMode="auto">
          <a:xfrm>
            <a:off x="1724025" y="2620963"/>
            <a:ext cx="1258888"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Fibers and DC Cables</a:t>
            </a:r>
          </a:p>
        </p:txBody>
      </p:sp>
      <p:sp>
        <p:nvSpPr>
          <p:cNvPr id="10257" name="Rectangle 86"/>
          <p:cNvSpPr>
            <a:spLocks noChangeArrowheads="1"/>
          </p:cNvSpPr>
          <p:nvPr/>
        </p:nvSpPr>
        <p:spPr bwMode="auto">
          <a:xfrm>
            <a:off x="6967538" y="2913063"/>
            <a:ext cx="6858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Cables</a:t>
            </a:r>
          </a:p>
        </p:txBody>
      </p:sp>
      <p:sp>
        <p:nvSpPr>
          <p:cNvPr id="10258" name="Rectangle 86"/>
          <p:cNvSpPr>
            <a:spLocks noChangeArrowheads="1"/>
          </p:cNvSpPr>
          <p:nvPr/>
        </p:nvSpPr>
        <p:spPr bwMode="auto">
          <a:xfrm>
            <a:off x="6964363" y="3275013"/>
            <a:ext cx="6873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AC Cables</a:t>
            </a:r>
          </a:p>
        </p:txBody>
      </p:sp>
      <p:sp>
        <p:nvSpPr>
          <p:cNvPr id="10259" name="Rectangle 86"/>
          <p:cNvSpPr>
            <a:spLocks noChangeArrowheads="1"/>
          </p:cNvSpPr>
          <p:nvPr/>
        </p:nvSpPr>
        <p:spPr bwMode="auto">
          <a:xfrm>
            <a:off x="1838325" y="3271838"/>
            <a:ext cx="84455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Signal Cables</a:t>
            </a:r>
          </a:p>
        </p:txBody>
      </p:sp>
      <p:sp>
        <p:nvSpPr>
          <p:cNvPr id="10260" name="Rectangle 86"/>
          <p:cNvSpPr>
            <a:spLocks noChangeArrowheads="1"/>
          </p:cNvSpPr>
          <p:nvPr/>
        </p:nvSpPr>
        <p:spPr bwMode="auto">
          <a:xfrm>
            <a:off x="1844675" y="2921000"/>
            <a:ext cx="84296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Signal Cables</a:t>
            </a:r>
          </a:p>
        </p:txBody>
      </p:sp>
      <p:cxnSp>
        <p:nvCxnSpPr>
          <p:cNvPr id="88" name="Straight Connector 87"/>
          <p:cNvCxnSpPr/>
          <p:nvPr/>
        </p:nvCxnSpPr>
        <p:spPr>
          <a:xfrm rot="16200000" flipH="1">
            <a:off x="2344738" y="3265488"/>
            <a:ext cx="4191000" cy="63500"/>
          </a:xfrm>
          <a:prstGeom prst="line">
            <a:avLst/>
          </a:prstGeom>
        </p:spPr>
        <p:style>
          <a:lnRef idx="1">
            <a:schemeClr val="accent1"/>
          </a:lnRef>
          <a:fillRef idx="0">
            <a:schemeClr val="accent1"/>
          </a:fillRef>
          <a:effectRef idx="0">
            <a:schemeClr val="accent1"/>
          </a:effectRef>
          <a:fontRef idx="minor">
            <a:schemeClr val="tx1"/>
          </a:fontRef>
        </p:style>
      </p:cxnSp>
      <p:cxnSp>
        <p:nvCxnSpPr>
          <p:cNvPr id="89" name="Straight Connector 88"/>
          <p:cNvCxnSpPr/>
          <p:nvPr/>
        </p:nvCxnSpPr>
        <p:spPr>
          <a:xfrm rot="16200000" flipH="1">
            <a:off x="3441700" y="3263901"/>
            <a:ext cx="4192587" cy="6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Straight Connector 89"/>
          <p:cNvCxnSpPr/>
          <p:nvPr/>
        </p:nvCxnSpPr>
        <p:spPr>
          <a:xfrm rot="10800000" flipV="1">
            <a:off x="542925" y="5362575"/>
            <a:ext cx="7966075" cy="46038"/>
          </a:xfrm>
          <a:prstGeom prst="line">
            <a:avLst/>
          </a:prstGeom>
        </p:spPr>
        <p:style>
          <a:lnRef idx="1">
            <a:schemeClr val="accent1"/>
          </a:lnRef>
          <a:fillRef idx="0">
            <a:schemeClr val="accent1"/>
          </a:fillRef>
          <a:effectRef idx="0">
            <a:schemeClr val="accent1"/>
          </a:effectRef>
          <a:fontRef idx="minor">
            <a:schemeClr val="tx1"/>
          </a:fontRef>
        </p:style>
      </p:cxnSp>
      <p:sp>
        <p:nvSpPr>
          <p:cNvPr id="10264" name="Rectangle 86"/>
          <p:cNvSpPr>
            <a:spLocks noChangeArrowheads="1"/>
          </p:cNvSpPr>
          <p:nvPr/>
        </p:nvSpPr>
        <p:spPr bwMode="auto">
          <a:xfrm>
            <a:off x="2200275" y="5183188"/>
            <a:ext cx="3794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CER</a:t>
            </a:r>
          </a:p>
        </p:txBody>
      </p:sp>
      <p:sp>
        <p:nvSpPr>
          <p:cNvPr id="10265" name="Rectangle 86"/>
          <p:cNvSpPr>
            <a:spLocks noChangeArrowheads="1"/>
          </p:cNvSpPr>
          <p:nvPr/>
        </p:nvSpPr>
        <p:spPr bwMode="auto">
          <a:xfrm>
            <a:off x="4808538" y="5165725"/>
            <a:ext cx="3810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a:t>
            </a:r>
          </a:p>
        </p:txBody>
      </p:sp>
      <p:sp>
        <p:nvSpPr>
          <p:cNvPr id="10266" name="Rectangle 86"/>
          <p:cNvSpPr>
            <a:spLocks noChangeArrowheads="1"/>
          </p:cNvSpPr>
          <p:nvPr/>
        </p:nvSpPr>
        <p:spPr bwMode="auto">
          <a:xfrm>
            <a:off x="6983413" y="5149850"/>
            <a:ext cx="369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CPR</a:t>
            </a:r>
          </a:p>
        </p:txBody>
      </p:sp>
      <p:cxnSp>
        <p:nvCxnSpPr>
          <p:cNvPr id="96" name="Straight Connector 95"/>
          <p:cNvCxnSpPr/>
          <p:nvPr/>
        </p:nvCxnSpPr>
        <p:spPr>
          <a:xfrm rot="10800000">
            <a:off x="4430713" y="2701925"/>
            <a:ext cx="1101725" cy="9525"/>
          </a:xfrm>
          <a:prstGeom prst="line">
            <a:avLst/>
          </a:prstGeom>
        </p:spPr>
        <p:style>
          <a:lnRef idx="1">
            <a:schemeClr val="accent1"/>
          </a:lnRef>
          <a:fillRef idx="0">
            <a:schemeClr val="accent1"/>
          </a:fillRef>
          <a:effectRef idx="0">
            <a:schemeClr val="accent1"/>
          </a:effectRef>
          <a:fontRef idx="minor">
            <a:schemeClr val="tx1"/>
          </a:fontRef>
        </p:style>
      </p:cxnSp>
      <p:cxnSp>
        <p:nvCxnSpPr>
          <p:cNvPr id="99" name="Straight Connector 98"/>
          <p:cNvCxnSpPr/>
          <p:nvPr/>
        </p:nvCxnSpPr>
        <p:spPr>
          <a:xfrm rot="10800000" flipV="1">
            <a:off x="787400" y="1589088"/>
            <a:ext cx="7364413" cy="1270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rot="16200000" flipH="1">
            <a:off x="-758031" y="3294857"/>
            <a:ext cx="4191000" cy="6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rot="16200000" flipH="1">
            <a:off x="-1097756" y="3294857"/>
            <a:ext cx="4191000" cy="61912"/>
          </a:xfrm>
          <a:prstGeom prst="line">
            <a:avLst/>
          </a:prstGeom>
        </p:spPr>
        <p:style>
          <a:lnRef idx="1">
            <a:schemeClr val="accent1"/>
          </a:lnRef>
          <a:fillRef idx="0">
            <a:schemeClr val="accent1"/>
          </a:fillRef>
          <a:effectRef idx="0">
            <a:schemeClr val="accent1"/>
          </a:effectRef>
          <a:fontRef idx="minor">
            <a:schemeClr val="tx1"/>
          </a:fontRef>
        </p:style>
      </p:cxnSp>
      <p:grpSp>
        <p:nvGrpSpPr>
          <p:cNvPr id="10271" name="Group 103"/>
          <p:cNvGrpSpPr>
            <a:grpSpLocks/>
          </p:cNvGrpSpPr>
          <p:nvPr/>
        </p:nvGrpSpPr>
        <p:grpSpPr bwMode="auto">
          <a:xfrm>
            <a:off x="2792413" y="2894013"/>
            <a:ext cx="946150" cy="2590800"/>
            <a:chOff x="1886096" y="2344507"/>
            <a:chExt cx="945919" cy="2590731"/>
          </a:xfrm>
        </p:grpSpPr>
        <p:sp>
          <p:nvSpPr>
            <p:cNvPr id="105" name="Rectangle 104"/>
            <p:cNvSpPr/>
            <p:nvPr/>
          </p:nvSpPr>
          <p:spPr bwMode="auto">
            <a:xfrm>
              <a:off x="2649497" y="4752680"/>
              <a:ext cx="182518" cy="18255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6" name="Rectangle 105"/>
            <p:cNvSpPr/>
            <p:nvPr/>
          </p:nvSpPr>
          <p:spPr bwMode="auto">
            <a:xfrm>
              <a:off x="2705046" y="2350857"/>
              <a:ext cx="73007" cy="252247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7" name="Rectangle 106"/>
            <p:cNvSpPr/>
            <p:nvPr/>
          </p:nvSpPr>
          <p:spPr bwMode="auto">
            <a:xfrm>
              <a:off x="2701872" y="2681048"/>
              <a:ext cx="73007" cy="21938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Rectangle 107"/>
            <p:cNvSpPr/>
            <p:nvPr/>
          </p:nvSpPr>
          <p:spPr bwMode="auto">
            <a:xfrm>
              <a:off x="2706633" y="3003301"/>
              <a:ext cx="73007" cy="18652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9" name="Rectangle 108"/>
            <p:cNvSpPr>
              <a:spLocks noChangeAspect="1"/>
            </p:cNvSpPr>
            <p:nvPr/>
          </p:nvSpPr>
          <p:spPr bwMode="auto">
            <a:xfrm rot="5400000">
              <a:off x="2288421" y="1942182"/>
              <a:ext cx="73023" cy="8776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0" name="Rectangle 109"/>
            <p:cNvSpPr>
              <a:spLocks noChangeAspect="1"/>
            </p:cNvSpPr>
            <p:nvPr/>
          </p:nvSpPr>
          <p:spPr bwMode="auto">
            <a:xfrm rot="5400000">
              <a:off x="2301118" y="2280310"/>
              <a:ext cx="73023" cy="87767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2305879" y="2604152"/>
              <a:ext cx="73023" cy="877674"/>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0272" name="Group 111"/>
          <p:cNvGrpSpPr>
            <a:grpSpLocks/>
          </p:cNvGrpSpPr>
          <p:nvPr/>
        </p:nvGrpSpPr>
        <p:grpSpPr bwMode="auto">
          <a:xfrm>
            <a:off x="7718425" y="3238500"/>
            <a:ext cx="933450" cy="2254250"/>
            <a:chOff x="1899014" y="2680924"/>
            <a:chExt cx="933001" cy="2254314"/>
          </a:xfrm>
        </p:grpSpPr>
        <p:sp>
          <p:nvSpPr>
            <p:cNvPr id="113" name="Rectangle 112"/>
            <p:cNvSpPr/>
            <p:nvPr/>
          </p:nvSpPr>
          <p:spPr bwMode="auto">
            <a:xfrm>
              <a:off x="2649541" y="4752671"/>
              <a:ext cx="182474" cy="18256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4" name="Rectangle 113"/>
            <p:cNvSpPr/>
            <p:nvPr/>
          </p:nvSpPr>
          <p:spPr bwMode="auto">
            <a:xfrm>
              <a:off x="2701903" y="2680924"/>
              <a:ext cx="72990" cy="21939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5" name="Rectangle 114"/>
            <p:cNvSpPr/>
            <p:nvPr/>
          </p:nvSpPr>
          <p:spPr bwMode="auto">
            <a:xfrm>
              <a:off x="2706663" y="3003196"/>
              <a:ext cx="72990" cy="18653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6" name="Rectangle 115"/>
            <p:cNvSpPr>
              <a:spLocks noChangeAspect="1"/>
            </p:cNvSpPr>
            <p:nvPr/>
          </p:nvSpPr>
          <p:spPr bwMode="auto">
            <a:xfrm rot="5400000">
              <a:off x="2301233" y="2280293"/>
              <a:ext cx="73027" cy="87746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7" name="Rectangle 116"/>
            <p:cNvSpPr>
              <a:spLocks noChangeAspect="1"/>
            </p:cNvSpPr>
            <p:nvPr/>
          </p:nvSpPr>
          <p:spPr bwMode="auto">
            <a:xfrm rot="5400000">
              <a:off x="2305994" y="2604152"/>
              <a:ext cx="73027" cy="87746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0273" name="Group 45"/>
          <p:cNvGrpSpPr>
            <a:grpSpLocks/>
          </p:cNvGrpSpPr>
          <p:nvPr/>
        </p:nvGrpSpPr>
        <p:grpSpPr bwMode="auto">
          <a:xfrm>
            <a:off x="2755900" y="3659188"/>
            <a:ext cx="182563" cy="1839912"/>
            <a:chOff x="1848793" y="3101707"/>
            <a:chExt cx="182562" cy="1838997"/>
          </a:xfrm>
        </p:grpSpPr>
        <p:sp>
          <p:nvSpPr>
            <p:cNvPr id="47" name="Rectangle 46"/>
            <p:cNvSpPr/>
            <p:nvPr/>
          </p:nvSpPr>
          <p:spPr bwMode="auto">
            <a:xfrm>
              <a:off x="1848793" y="4758233"/>
              <a:ext cx="182562" cy="18247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Rectangle 47"/>
            <p:cNvSpPr/>
            <p:nvPr/>
          </p:nvSpPr>
          <p:spPr bwMode="auto">
            <a:xfrm>
              <a:off x="1905943" y="3101707"/>
              <a:ext cx="61913" cy="176442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0274" name="Group 48"/>
          <p:cNvGrpSpPr>
            <a:grpSpLocks/>
          </p:cNvGrpSpPr>
          <p:nvPr/>
        </p:nvGrpSpPr>
        <p:grpSpPr bwMode="auto">
          <a:xfrm>
            <a:off x="7675563" y="3667125"/>
            <a:ext cx="182562" cy="1839913"/>
            <a:chOff x="1848793" y="3101707"/>
            <a:chExt cx="182562" cy="1838997"/>
          </a:xfrm>
        </p:grpSpPr>
        <p:sp>
          <p:nvSpPr>
            <p:cNvPr id="50" name="Rectangle 49"/>
            <p:cNvSpPr/>
            <p:nvPr/>
          </p:nvSpPr>
          <p:spPr bwMode="auto">
            <a:xfrm>
              <a:off x="1848793" y="4758232"/>
              <a:ext cx="182562" cy="18247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1" name="Rectangle 50"/>
            <p:cNvSpPr/>
            <p:nvPr/>
          </p:nvSpPr>
          <p:spPr bwMode="auto">
            <a:xfrm>
              <a:off x="1905943" y="3101707"/>
              <a:ext cx="61912" cy="176442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0275" name="TextBox 27"/>
          <p:cNvSpPr txBox="1">
            <a:spLocks noChangeArrowheads="1"/>
          </p:cNvSpPr>
          <p:nvPr/>
        </p:nvSpPr>
        <p:spPr bwMode="auto">
          <a:xfrm>
            <a:off x="5199063" y="3681413"/>
            <a:ext cx="4889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a:latin typeface="Comic Sans MS" pitchFamily="66" charset="0"/>
              </a:rPr>
              <a:t>138”</a:t>
            </a:r>
          </a:p>
        </p:txBody>
      </p:sp>
      <p:sp>
        <p:nvSpPr>
          <p:cNvPr id="10276" name="TextBox 28"/>
          <p:cNvSpPr txBox="1">
            <a:spLocks noChangeArrowheads="1"/>
          </p:cNvSpPr>
          <p:nvPr/>
        </p:nvSpPr>
        <p:spPr bwMode="auto">
          <a:xfrm>
            <a:off x="4762500" y="3981450"/>
            <a:ext cx="48895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a:latin typeface="Comic Sans MS" pitchFamily="66" charset="0"/>
              </a:rPr>
              <a:t>120”</a:t>
            </a:r>
          </a:p>
        </p:txBody>
      </p:sp>
      <p:sp>
        <p:nvSpPr>
          <p:cNvPr id="10277" name="TextBox 29"/>
          <p:cNvSpPr txBox="1">
            <a:spLocks noChangeArrowheads="1"/>
          </p:cNvSpPr>
          <p:nvPr/>
        </p:nvSpPr>
        <p:spPr bwMode="auto">
          <a:xfrm>
            <a:off x="4387850" y="4341813"/>
            <a:ext cx="4889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a:latin typeface="Comic Sans MS" pitchFamily="66" charset="0"/>
              </a:rPr>
              <a:t>102”</a:t>
            </a:r>
          </a:p>
        </p:txBody>
      </p:sp>
      <p:cxnSp>
        <p:nvCxnSpPr>
          <p:cNvPr id="56" name="Straight Connector 55"/>
          <p:cNvCxnSpPr/>
          <p:nvPr/>
        </p:nvCxnSpPr>
        <p:spPr>
          <a:xfrm rot="10800000" flipV="1">
            <a:off x="4156075" y="2887663"/>
            <a:ext cx="1446213" cy="3175"/>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7" name="Straight Connector 56"/>
          <p:cNvCxnSpPr/>
          <p:nvPr/>
        </p:nvCxnSpPr>
        <p:spPr>
          <a:xfrm rot="10800000" flipV="1">
            <a:off x="4160838" y="3224213"/>
            <a:ext cx="930275" cy="4762"/>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8" name="Straight Connector 57"/>
          <p:cNvCxnSpPr/>
          <p:nvPr/>
        </p:nvCxnSpPr>
        <p:spPr>
          <a:xfrm rot="10800000">
            <a:off x="4151313" y="3559175"/>
            <a:ext cx="552450" cy="635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59" name="Straight Connector 58"/>
          <p:cNvCxnSpPr/>
          <p:nvPr/>
        </p:nvCxnSpPr>
        <p:spPr>
          <a:xfrm rot="16200000" flipH="1">
            <a:off x="5068094" y="3307557"/>
            <a:ext cx="757237"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0" name="Straight Connector 59"/>
          <p:cNvCxnSpPr/>
          <p:nvPr/>
        </p:nvCxnSpPr>
        <p:spPr>
          <a:xfrm rot="16200000" flipH="1">
            <a:off x="4617244" y="3623469"/>
            <a:ext cx="757238"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1" name="Straight Connector 60"/>
          <p:cNvCxnSpPr/>
          <p:nvPr/>
        </p:nvCxnSpPr>
        <p:spPr>
          <a:xfrm rot="16200000" flipH="1">
            <a:off x="4237038" y="3963988"/>
            <a:ext cx="7556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2" name="Straight Connector 61"/>
          <p:cNvCxnSpPr/>
          <p:nvPr/>
        </p:nvCxnSpPr>
        <p:spPr>
          <a:xfrm rot="16200000" flipV="1">
            <a:off x="4679951" y="4665662"/>
            <a:ext cx="1524000" cy="9525"/>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3" name="Straight Connector 62"/>
          <p:cNvCxnSpPr/>
          <p:nvPr/>
        </p:nvCxnSpPr>
        <p:spPr>
          <a:xfrm rot="5400000" flipH="1" flipV="1">
            <a:off x="4394995" y="4818856"/>
            <a:ext cx="1192212" cy="3175"/>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16200000" flipV="1">
            <a:off x="4202113" y="4986338"/>
            <a:ext cx="8318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10800000" flipV="1">
            <a:off x="4184650" y="5426075"/>
            <a:ext cx="1446213" cy="3175"/>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idx="4294967295"/>
          </p:nvPr>
        </p:nvSpPr>
        <p:spPr>
          <a:xfrm>
            <a:off x="1725613" y="0"/>
            <a:ext cx="6961187" cy="681038"/>
          </a:xfrm>
        </p:spPr>
        <p:txBody>
          <a:bodyPr/>
          <a:lstStyle/>
          <a:p>
            <a:pPr>
              <a:defRPr/>
            </a:pPr>
            <a:r>
              <a:rPr lang="en-US" dirty="0" smtClean="0">
                <a:solidFill>
                  <a:srgbClr val="000000"/>
                </a:solidFill>
                <a:latin typeface="Comic Sans MS"/>
                <a:ea typeface="ＭＳ Ｐゴシック"/>
                <a:cs typeface="+mn-cs"/>
              </a:rPr>
              <a:t>LLO CER, LDR, and CPR Cable Tray Layout</a:t>
            </a:r>
            <a:endParaRPr lang="en-US" dirty="0"/>
          </a:p>
        </p:txBody>
      </p:sp>
    </p:spTree>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6" name="Picture 3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8913" y="1863725"/>
            <a:ext cx="3371850" cy="427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6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68"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669"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L1-SEI-C6</a:t>
            </a:r>
          </a:p>
        </p:txBody>
      </p:sp>
      <p:pic>
        <p:nvPicPr>
          <p:cNvPr id="113670"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671" name="TextBox 367"/>
          <p:cNvSpPr txBox="1">
            <a:spLocks noChangeArrowheads="1"/>
          </p:cNvSpPr>
          <p:nvPr/>
        </p:nvSpPr>
        <p:spPr bwMode="auto">
          <a:xfrm>
            <a:off x="6767513" y="5872163"/>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11367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88D48D-B08B-4BC8-A199-40FB2DC70CAE}" type="slidenum">
              <a:rPr lang="en-US" smtClean="0">
                <a:solidFill>
                  <a:srgbClr val="898989"/>
                </a:solidFill>
                <a:latin typeface="Calibri" pitchFamily="34" charset="0"/>
              </a:rPr>
              <a:pPr eaLnBrk="1" hangingPunct="1"/>
              <a:t>220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13674" name="Group 359"/>
          <p:cNvGrpSpPr>
            <a:grpSpLocks/>
          </p:cNvGrpSpPr>
          <p:nvPr/>
        </p:nvGrpSpPr>
        <p:grpSpPr bwMode="auto">
          <a:xfrm>
            <a:off x="1690688" y="4408488"/>
            <a:ext cx="6022975" cy="455612"/>
            <a:chOff x="-561695" y="6097725"/>
            <a:chExt cx="6022224" cy="455953"/>
          </a:xfrm>
        </p:grpSpPr>
        <p:grpSp>
          <p:nvGrpSpPr>
            <p:cNvPr id="113910" name="Group 220"/>
            <p:cNvGrpSpPr>
              <a:grpSpLocks/>
            </p:cNvGrpSpPr>
            <p:nvPr/>
          </p:nvGrpSpPr>
          <p:grpSpPr bwMode="auto">
            <a:xfrm>
              <a:off x="-561695" y="6101482"/>
              <a:ext cx="3386254" cy="452196"/>
              <a:chOff x="-561695" y="6110108"/>
              <a:chExt cx="3386254" cy="452196"/>
            </a:xfrm>
          </p:grpSpPr>
          <p:pic>
            <p:nvPicPr>
              <p:cNvPr id="113915"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3916" name="TextBox 372"/>
              <p:cNvSpPr txBox="1">
                <a:spLocks noChangeArrowheads="1"/>
              </p:cNvSpPr>
              <p:nvPr/>
            </p:nvSpPr>
            <p:spPr bwMode="auto">
              <a:xfrm>
                <a:off x="-561695" y="6216689"/>
                <a:ext cx="2105835"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l1seibsc3 - I/O Extension Chassis</a:t>
                </a:r>
                <a:endParaRPr lang="en-US" sz="800" b="1" dirty="0">
                  <a:latin typeface="Comic Sans MS" pitchFamily="66" charset="0"/>
                </a:endParaRPr>
              </a:p>
            </p:txBody>
          </p:sp>
          <p:sp>
            <p:nvSpPr>
              <p:cNvPr id="11391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113911" name="Group 221"/>
            <p:cNvGrpSpPr>
              <a:grpSpLocks/>
            </p:cNvGrpSpPr>
            <p:nvPr/>
          </p:nvGrpSpPr>
          <p:grpSpPr bwMode="auto">
            <a:xfrm>
              <a:off x="3042258" y="6097725"/>
              <a:ext cx="2418271" cy="452196"/>
              <a:chOff x="3042258" y="6097725"/>
              <a:chExt cx="2418271" cy="452196"/>
            </a:xfrm>
          </p:grpSpPr>
          <p:pic>
            <p:nvPicPr>
              <p:cNvPr id="113912"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11391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1391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S1100946</a:t>
                </a:r>
                <a:endParaRPr lang="en-US" sz="800" b="1" dirty="0">
                  <a:solidFill>
                    <a:schemeClr val="bg1"/>
                  </a:solidFill>
                  <a:latin typeface="Comic Sans MS" pitchFamily="66" charset="0"/>
                </a:endParaRPr>
              </a:p>
            </p:txBody>
          </p:sp>
        </p:grpSp>
      </p:grpSp>
      <p:sp>
        <p:nvSpPr>
          <p:cNvPr id="11367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SEI BSC3 ISI and HEPI Rack Layout (</a:t>
            </a:r>
            <a:r>
              <a:rPr lang="en-US" sz="800" b="1">
                <a:latin typeface="Comic Sans MS" pitchFamily="66" charset="0"/>
                <a:hlinkClick r:id="rId11"/>
              </a:rPr>
              <a:t>LIGO-D0901301</a:t>
            </a:r>
            <a:r>
              <a:rPr lang="en-US" sz="800" b="1">
                <a:latin typeface="Comic Sans MS" pitchFamily="66" charset="0"/>
              </a:rPr>
              <a:t>)</a:t>
            </a:r>
          </a:p>
        </p:txBody>
      </p:sp>
      <p:grpSp>
        <p:nvGrpSpPr>
          <p:cNvPr id="113678" name="Group 230"/>
          <p:cNvGrpSpPr>
            <a:grpSpLocks/>
          </p:cNvGrpSpPr>
          <p:nvPr/>
        </p:nvGrpSpPr>
        <p:grpSpPr bwMode="auto">
          <a:xfrm>
            <a:off x="1800225" y="2895600"/>
            <a:ext cx="6669088" cy="223838"/>
            <a:chOff x="-637082" y="5770953"/>
            <a:chExt cx="6667588" cy="224189"/>
          </a:xfrm>
        </p:grpSpPr>
        <p:grpSp>
          <p:nvGrpSpPr>
            <p:cNvPr id="113900" name="Group 195"/>
            <p:cNvGrpSpPr>
              <a:grpSpLocks/>
            </p:cNvGrpSpPr>
            <p:nvPr/>
          </p:nvGrpSpPr>
          <p:grpSpPr bwMode="auto">
            <a:xfrm>
              <a:off x="-637082" y="5770953"/>
              <a:ext cx="3266109" cy="221314"/>
              <a:chOff x="-637082" y="5788205"/>
              <a:chExt cx="3266109" cy="221314"/>
            </a:xfrm>
          </p:grpSpPr>
          <p:grpSp>
            <p:nvGrpSpPr>
              <p:cNvPr id="113906" name="Group 194"/>
              <p:cNvGrpSpPr>
                <a:grpSpLocks/>
              </p:cNvGrpSpPr>
              <p:nvPr/>
            </p:nvGrpSpPr>
            <p:grpSpPr bwMode="auto">
              <a:xfrm>
                <a:off x="-637082" y="5788205"/>
                <a:ext cx="3266109" cy="215668"/>
                <a:chOff x="-637082" y="5788205"/>
                <a:chExt cx="3266109" cy="215668"/>
              </a:xfrm>
            </p:grpSpPr>
            <p:pic>
              <p:nvPicPr>
                <p:cNvPr id="11390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90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HEPI 8-Channel Valve Driver</a:t>
                  </a:r>
                </a:p>
              </p:txBody>
            </p:sp>
          </p:grpSp>
          <p:sp>
            <p:nvSpPr>
              <p:cNvPr id="1139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rPr>
                  <a:t>D020373</a:t>
                </a:r>
                <a:endParaRPr lang="en-US" sz="800" b="1" dirty="0">
                  <a:latin typeface="Comic Sans MS" pitchFamily="66" charset="0"/>
                </a:endParaRPr>
              </a:p>
            </p:txBody>
          </p:sp>
        </p:grpSp>
        <p:grpSp>
          <p:nvGrpSpPr>
            <p:cNvPr id="113901" name="Group 192"/>
            <p:cNvGrpSpPr>
              <a:grpSpLocks/>
            </p:cNvGrpSpPr>
            <p:nvPr/>
          </p:nvGrpSpPr>
          <p:grpSpPr bwMode="auto">
            <a:xfrm>
              <a:off x="2841236" y="5773781"/>
              <a:ext cx="3189270" cy="221361"/>
              <a:chOff x="2841236" y="5773781"/>
              <a:chExt cx="3189270" cy="221361"/>
            </a:xfrm>
          </p:grpSpPr>
          <p:sp>
            <p:nvSpPr>
              <p:cNvPr id="113902" name="TextBox 345"/>
              <p:cNvSpPr txBox="1">
                <a:spLocks noChangeArrowheads="1"/>
              </p:cNvSpPr>
              <p:nvPr/>
            </p:nvSpPr>
            <p:spPr bwMode="auto">
              <a:xfrm>
                <a:off x="4109048" y="5773781"/>
                <a:ext cx="1921458"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+18V@0.72A, -18V@0.72A</a:t>
                </a:r>
              </a:p>
            </p:txBody>
          </p:sp>
          <p:grpSp>
            <p:nvGrpSpPr>
              <p:cNvPr id="113903" name="Group 191"/>
              <p:cNvGrpSpPr>
                <a:grpSpLocks/>
              </p:cNvGrpSpPr>
              <p:nvPr/>
            </p:nvGrpSpPr>
            <p:grpSpPr bwMode="auto">
              <a:xfrm>
                <a:off x="2841236" y="5779698"/>
                <a:ext cx="1280160" cy="215444"/>
                <a:chOff x="2841236" y="5779698"/>
                <a:chExt cx="1280160" cy="215444"/>
              </a:xfrm>
            </p:grpSpPr>
            <p:pic>
              <p:nvPicPr>
                <p:cNvPr id="11390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9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79" name="Group 230"/>
          <p:cNvGrpSpPr>
            <a:grpSpLocks/>
          </p:cNvGrpSpPr>
          <p:nvPr/>
        </p:nvGrpSpPr>
        <p:grpSpPr bwMode="auto">
          <a:xfrm>
            <a:off x="1801813" y="1233488"/>
            <a:ext cx="6554787" cy="223837"/>
            <a:chOff x="-637082" y="5770953"/>
            <a:chExt cx="6553179" cy="224189"/>
          </a:xfrm>
        </p:grpSpPr>
        <p:grpSp>
          <p:nvGrpSpPr>
            <p:cNvPr id="113890" name="Group 195"/>
            <p:cNvGrpSpPr>
              <a:grpSpLocks/>
            </p:cNvGrpSpPr>
            <p:nvPr/>
          </p:nvGrpSpPr>
          <p:grpSpPr bwMode="auto">
            <a:xfrm>
              <a:off x="-637082" y="5770953"/>
              <a:ext cx="3274654" cy="221314"/>
              <a:chOff x="-637082" y="5788205"/>
              <a:chExt cx="3274654" cy="221314"/>
            </a:xfrm>
          </p:grpSpPr>
          <p:grpSp>
            <p:nvGrpSpPr>
              <p:cNvPr id="113896" name="Group 194"/>
              <p:cNvGrpSpPr>
                <a:grpSpLocks/>
              </p:cNvGrpSpPr>
              <p:nvPr/>
            </p:nvGrpSpPr>
            <p:grpSpPr bwMode="auto">
              <a:xfrm>
                <a:off x="-637082" y="5788205"/>
                <a:ext cx="3274654" cy="215668"/>
                <a:chOff x="-637082" y="5788205"/>
                <a:chExt cx="3274654" cy="215668"/>
              </a:xfrm>
            </p:grpSpPr>
            <p:pic>
              <p:nvPicPr>
                <p:cNvPr id="11389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L4C Interface Chassis</a:t>
                  </a:r>
                </a:p>
              </p:txBody>
            </p:sp>
          </p:grpSp>
          <p:sp>
            <p:nvSpPr>
              <p:cNvPr id="1138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91" name="Group 192"/>
            <p:cNvGrpSpPr>
              <a:grpSpLocks/>
            </p:cNvGrpSpPr>
            <p:nvPr/>
          </p:nvGrpSpPr>
          <p:grpSpPr bwMode="auto">
            <a:xfrm>
              <a:off x="2841236" y="5773779"/>
              <a:ext cx="3074861" cy="221363"/>
              <a:chOff x="2841236" y="5773779"/>
              <a:chExt cx="3074861" cy="221363"/>
            </a:xfrm>
          </p:grpSpPr>
          <p:sp>
            <p:nvSpPr>
              <p:cNvPr id="11389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93" name="Group 191"/>
              <p:cNvGrpSpPr>
                <a:grpSpLocks/>
              </p:cNvGrpSpPr>
              <p:nvPr/>
            </p:nvGrpSpPr>
            <p:grpSpPr bwMode="auto">
              <a:xfrm>
                <a:off x="2841236" y="5779698"/>
                <a:ext cx="1280160" cy="215444"/>
                <a:chOff x="2841236" y="5779698"/>
                <a:chExt cx="1280160" cy="215444"/>
              </a:xfrm>
            </p:grpSpPr>
            <p:pic>
              <p:nvPicPr>
                <p:cNvPr id="11389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0" name="Group 230"/>
          <p:cNvGrpSpPr>
            <a:grpSpLocks/>
          </p:cNvGrpSpPr>
          <p:nvPr/>
        </p:nvGrpSpPr>
        <p:grpSpPr bwMode="auto">
          <a:xfrm>
            <a:off x="1808163" y="1679575"/>
            <a:ext cx="6553200" cy="223838"/>
            <a:chOff x="-637082" y="5770953"/>
            <a:chExt cx="6553179" cy="224189"/>
          </a:xfrm>
        </p:grpSpPr>
        <p:grpSp>
          <p:nvGrpSpPr>
            <p:cNvPr id="113880" name="Group 195"/>
            <p:cNvGrpSpPr>
              <a:grpSpLocks/>
            </p:cNvGrpSpPr>
            <p:nvPr/>
          </p:nvGrpSpPr>
          <p:grpSpPr bwMode="auto">
            <a:xfrm>
              <a:off x="-637082" y="5770953"/>
              <a:ext cx="3266109" cy="221314"/>
              <a:chOff x="-637082" y="5788205"/>
              <a:chExt cx="3266109" cy="221314"/>
            </a:xfrm>
          </p:grpSpPr>
          <p:grpSp>
            <p:nvGrpSpPr>
              <p:cNvPr id="113886" name="Group 194"/>
              <p:cNvGrpSpPr>
                <a:grpSpLocks/>
              </p:cNvGrpSpPr>
              <p:nvPr/>
            </p:nvGrpSpPr>
            <p:grpSpPr bwMode="auto">
              <a:xfrm>
                <a:off x="-637082" y="5788205"/>
                <a:ext cx="3266109" cy="215668"/>
                <a:chOff x="-637082" y="5788205"/>
                <a:chExt cx="3266109" cy="215668"/>
              </a:xfrm>
            </p:grpSpPr>
            <p:pic>
              <p:nvPicPr>
                <p:cNvPr id="11388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8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Interface Chassis Pod 3</a:t>
                  </a:r>
                </a:p>
              </p:txBody>
            </p:sp>
          </p:grpSp>
          <p:sp>
            <p:nvSpPr>
              <p:cNvPr id="11388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81" name="Group 192"/>
            <p:cNvGrpSpPr>
              <a:grpSpLocks/>
            </p:cNvGrpSpPr>
            <p:nvPr/>
          </p:nvGrpSpPr>
          <p:grpSpPr bwMode="auto">
            <a:xfrm>
              <a:off x="2841236" y="5773779"/>
              <a:ext cx="3074861" cy="221363"/>
              <a:chOff x="2841236" y="5773779"/>
              <a:chExt cx="3074861" cy="221363"/>
            </a:xfrm>
          </p:grpSpPr>
          <p:sp>
            <p:nvSpPr>
              <p:cNvPr id="11388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83" name="Group 191"/>
              <p:cNvGrpSpPr>
                <a:grpSpLocks/>
              </p:cNvGrpSpPr>
              <p:nvPr/>
            </p:nvGrpSpPr>
            <p:grpSpPr bwMode="auto">
              <a:xfrm>
                <a:off x="2841236" y="5779698"/>
                <a:ext cx="1280160" cy="215444"/>
                <a:chOff x="2841236" y="5779698"/>
                <a:chExt cx="1280160" cy="215444"/>
              </a:xfrm>
            </p:grpSpPr>
            <p:pic>
              <p:nvPicPr>
                <p:cNvPr id="11388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1" name="Group 230"/>
          <p:cNvGrpSpPr>
            <a:grpSpLocks/>
          </p:cNvGrpSpPr>
          <p:nvPr/>
        </p:nvGrpSpPr>
        <p:grpSpPr bwMode="auto">
          <a:xfrm>
            <a:off x="1808163" y="1568450"/>
            <a:ext cx="6553200" cy="223838"/>
            <a:chOff x="-637082" y="5770953"/>
            <a:chExt cx="6553179" cy="224189"/>
          </a:xfrm>
        </p:grpSpPr>
        <p:grpSp>
          <p:nvGrpSpPr>
            <p:cNvPr id="113870" name="Group 195"/>
            <p:cNvGrpSpPr>
              <a:grpSpLocks/>
            </p:cNvGrpSpPr>
            <p:nvPr/>
          </p:nvGrpSpPr>
          <p:grpSpPr bwMode="auto">
            <a:xfrm>
              <a:off x="-637082" y="5770953"/>
              <a:ext cx="3266109" cy="221314"/>
              <a:chOff x="-637082" y="5788205"/>
              <a:chExt cx="3266109" cy="221314"/>
            </a:xfrm>
          </p:grpSpPr>
          <p:grpSp>
            <p:nvGrpSpPr>
              <p:cNvPr id="113876" name="Group 194"/>
              <p:cNvGrpSpPr>
                <a:grpSpLocks/>
              </p:cNvGrpSpPr>
              <p:nvPr/>
            </p:nvGrpSpPr>
            <p:grpSpPr bwMode="auto">
              <a:xfrm>
                <a:off x="-637082" y="5788205"/>
                <a:ext cx="3266109" cy="215668"/>
                <a:chOff x="-637082" y="5788205"/>
                <a:chExt cx="3266109" cy="215668"/>
              </a:xfrm>
            </p:grpSpPr>
            <p:pic>
              <p:nvPicPr>
                <p:cNvPr id="11387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Interface Chassis Pod 2</a:t>
                  </a:r>
                </a:p>
              </p:txBody>
            </p:sp>
          </p:grpSp>
          <p:sp>
            <p:nvSpPr>
              <p:cNvPr id="1138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71" name="Group 192"/>
            <p:cNvGrpSpPr>
              <a:grpSpLocks/>
            </p:cNvGrpSpPr>
            <p:nvPr/>
          </p:nvGrpSpPr>
          <p:grpSpPr bwMode="auto">
            <a:xfrm>
              <a:off x="2841236" y="5773779"/>
              <a:ext cx="3074861" cy="221363"/>
              <a:chOff x="2841236" y="5773779"/>
              <a:chExt cx="3074861" cy="221363"/>
            </a:xfrm>
          </p:grpSpPr>
          <p:sp>
            <p:nvSpPr>
              <p:cNvPr id="11387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73" name="Group 191"/>
              <p:cNvGrpSpPr>
                <a:grpSpLocks/>
              </p:cNvGrpSpPr>
              <p:nvPr/>
            </p:nvGrpSpPr>
            <p:grpSpPr bwMode="auto">
              <a:xfrm>
                <a:off x="2841236" y="5779698"/>
                <a:ext cx="1280160" cy="215444"/>
                <a:chOff x="2841236" y="5779698"/>
                <a:chExt cx="1280160" cy="215444"/>
              </a:xfrm>
            </p:grpSpPr>
            <p:pic>
              <p:nvPicPr>
                <p:cNvPr id="11387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2" name="Group 230"/>
          <p:cNvGrpSpPr>
            <a:grpSpLocks/>
          </p:cNvGrpSpPr>
          <p:nvPr/>
        </p:nvGrpSpPr>
        <p:grpSpPr bwMode="auto">
          <a:xfrm>
            <a:off x="1808163" y="1457325"/>
            <a:ext cx="6553200" cy="223838"/>
            <a:chOff x="-637082" y="5770953"/>
            <a:chExt cx="6553179" cy="224189"/>
          </a:xfrm>
        </p:grpSpPr>
        <p:grpSp>
          <p:nvGrpSpPr>
            <p:cNvPr id="113860" name="Group 195"/>
            <p:cNvGrpSpPr>
              <a:grpSpLocks/>
            </p:cNvGrpSpPr>
            <p:nvPr/>
          </p:nvGrpSpPr>
          <p:grpSpPr bwMode="auto">
            <a:xfrm>
              <a:off x="-637082" y="5770953"/>
              <a:ext cx="3266109" cy="221314"/>
              <a:chOff x="-637082" y="5788205"/>
              <a:chExt cx="3266109" cy="221314"/>
            </a:xfrm>
          </p:grpSpPr>
          <p:grpSp>
            <p:nvGrpSpPr>
              <p:cNvPr id="113866" name="Group 194"/>
              <p:cNvGrpSpPr>
                <a:grpSpLocks/>
              </p:cNvGrpSpPr>
              <p:nvPr/>
            </p:nvGrpSpPr>
            <p:grpSpPr bwMode="auto">
              <a:xfrm>
                <a:off x="-637082" y="5788205"/>
                <a:ext cx="3266109" cy="215668"/>
                <a:chOff x="-637082" y="5788205"/>
                <a:chExt cx="3266109" cy="215668"/>
              </a:xfrm>
            </p:grpSpPr>
            <p:pic>
              <p:nvPicPr>
                <p:cNvPr id="11386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6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Interface Chassis Pod 1</a:t>
                  </a:r>
                </a:p>
              </p:txBody>
            </p:sp>
          </p:grpSp>
          <p:sp>
            <p:nvSpPr>
              <p:cNvPr id="11386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61" name="Group 192"/>
            <p:cNvGrpSpPr>
              <a:grpSpLocks/>
            </p:cNvGrpSpPr>
            <p:nvPr/>
          </p:nvGrpSpPr>
          <p:grpSpPr bwMode="auto">
            <a:xfrm>
              <a:off x="2841236" y="5773779"/>
              <a:ext cx="3074861" cy="221363"/>
              <a:chOff x="2841236" y="5773779"/>
              <a:chExt cx="3074861" cy="221363"/>
            </a:xfrm>
          </p:grpSpPr>
          <p:sp>
            <p:nvSpPr>
              <p:cNvPr id="11386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863" name="Group 191"/>
              <p:cNvGrpSpPr>
                <a:grpSpLocks/>
              </p:cNvGrpSpPr>
              <p:nvPr/>
            </p:nvGrpSpPr>
            <p:grpSpPr bwMode="auto">
              <a:xfrm>
                <a:off x="2841236" y="5779698"/>
                <a:ext cx="1280160" cy="215444"/>
                <a:chOff x="2841236" y="5779698"/>
                <a:chExt cx="1280160" cy="215444"/>
              </a:xfrm>
            </p:grpSpPr>
            <p:pic>
              <p:nvPicPr>
                <p:cNvPr id="11386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6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3" name="Group 219"/>
          <p:cNvGrpSpPr>
            <a:grpSpLocks/>
          </p:cNvGrpSpPr>
          <p:nvPr/>
        </p:nvGrpSpPr>
        <p:grpSpPr bwMode="auto">
          <a:xfrm>
            <a:off x="1911350" y="2016125"/>
            <a:ext cx="5783263" cy="223838"/>
            <a:chOff x="-526223" y="5771072"/>
            <a:chExt cx="5782584" cy="224070"/>
          </a:xfrm>
        </p:grpSpPr>
        <p:grpSp>
          <p:nvGrpSpPr>
            <p:cNvPr id="113850" name="Group 195"/>
            <p:cNvGrpSpPr>
              <a:grpSpLocks/>
            </p:cNvGrpSpPr>
            <p:nvPr/>
          </p:nvGrpSpPr>
          <p:grpSpPr bwMode="auto">
            <a:xfrm>
              <a:off x="-526223" y="5771072"/>
              <a:ext cx="3155250" cy="221195"/>
              <a:chOff x="-526223" y="5788324"/>
              <a:chExt cx="3155250" cy="221195"/>
            </a:xfrm>
          </p:grpSpPr>
          <p:grpSp>
            <p:nvGrpSpPr>
              <p:cNvPr id="113856" name="Group 194"/>
              <p:cNvGrpSpPr>
                <a:grpSpLocks/>
              </p:cNvGrpSpPr>
              <p:nvPr/>
            </p:nvGrpSpPr>
            <p:grpSpPr bwMode="auto">
              <a:xfrm>
                <a:off x="-526223" y="5788324"/>
                <a:ext cx="3155250" cy="215444"/>
                <a:chOff x="-526223" y="5788324"/>
                <a:chExt cx="3155250" cy="215444"/>
              </a:xfrm>
            </p:grpSpPr>
            <p:pic>
              <p:nvPicPr>
                <p:cNvPr id="11385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5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85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51" name="Group 192"/>
            <p:cNvGrpSpPr>
              <a:grpSpLocks/>
            </p:cNvGrpSpPr>
            <p:nvPr/>
          </p:nvGrpSpPr>
          <p:grpSpPr bwMode="auto">
            <a:xfrm>
              <a:off x="2841236" y="5773948"/>
              <a:ext cx="2415125" cy="221194"/>
              <a:chOff x="2841236" y="5773948"/>
              <a:chExt cx="2415125" cy="221194"/>
            </a:xfrm>
          </p:grpSpPr>
          <p:sp>
            <p:nvSpPr>
              <p:cNvPr id="11385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853" name="Group 191"/>
              <p:cNvGrpSpPr>
                <a:grpSpLocks/>
              </p:cNvGrpSpPr>
              <p:nvPr/>
            </p:nvGrpSpPr>
            <p:grpSpPr bwMode="auto">
              <a:xfrm>
                <a:off x="2841236" y="5779698"/>
                <a:ext cx="1280160" cy="215444"/>
                <a:chOff x="2841236" y="5779698"/>
                <a:chExt cx="1280160" cy="215444"/>
              </a:xfrm>
            </p:grpSpPr>
            <p:pic>
              <p:nvPicPr>
                <p:cNvPr id="11385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5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4" name="Group 219"/>
          <p:cNvGrpSpPr>
            <a:grpSpLocks/>
          </p:cNvGrpSpPr>
          <p:nvPr/>
        </p:nvGrpSpPr>
        <p:grpSpPr bwMode="auto">
          <a:xfrm>
            <a:off x="1911350" y="2127250"/>
            <a:ext cx="5783263" cy="223838"/>
            <a:chOff x="-526223" y="5771072"/>
            <a:chExt cx="5782584" cy="224070"/>
          </a:xfrm>
        </p:grpSpPr>
        <p:grpSp>
          <p:nvGrpSpPr>
            <p:cNvPr id="113840" name="Group 195"/>
            <p:cNvGrpSpPr>
              <a:grpSpLocks/>
            </p:cNvGrpSpPr>
            <p:nvPr/>
          </p:nvGrpSpPr>
          <p:grpSpPr bwMode="auto">
            <a:xfrm>
              <a:off x="-526223" y="5771072"/>
              <a:ext cx="3155250" cy="221195"/>
              <a:chOff x="-526223" y="5788324"/>
              <a:chExt cx="3155250" cy="221195"/>
            </a:xfrm>
          </p:grpSpPr>
          <p:grpSp>
            <p:nvGrpSpPr>
              <p:cNvPr id="113846" name="Group 194"/>
              <p:cNvGrpSpPr>
                <a:grpSpLocks/>
              </p:cNvGrpSpPr>
              <p:nvPr/>
            </p:nvGrpSpPr>
            <p:grpSpPr bwMode="auto">
              <a:xfrm>
                <a:off x="-526223" y="5788324"/>
                <a:ext cx="3155250" cy="215444"/>
                <a:chOff x="-526223" y="5788324"/>
                <a:chExt cx="3155250" cy="215444"/>
              </a:xfrm>
            </p:grpSpPr>
            <p:pic>
              <p:nvPicPr>
                <p:cNvPr id="11384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4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84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841" name="Group 192"/>
            <p:cNvGrpSpPr>
              <a:grpSpLocks/>
            </p:cNvGrpSpPr>
            <p:nvPr/>
          </p:nvGrpSpPr>
          <p:grpSpPr bwMode="auto">
            <a:xfrm>
              <a:off x="2841236" y="5773948"/>
              <a:ext cx="2415125" cy="221194"/>
              <a:chOff x="2841236" y="5773948"/>
              <a:chExt cx="2415125" cy="221194"/>
            </a:xfrm>
          </p:grpSpPr>
          <p:sp>
            <p:nvSpPr>
              <p:cNvPr id="11384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843" name="Group 191"/>
              <p:cNvGrpSpPr>
                <a:grpSpLocks/>
              </p:cNvGrpSpPr>
              <p:nvPr/>
            </p:nvGrpSpPr>
            <p:grpSpPr bwMode="auto">
              <a:xfrm>
                <a:off x="2841236" y="5779698"/>
                <a:ext cx="1280160" cy="215444"/>
                <a:chOff x="2841236" y="5779698"/>
                <a:chExt cx="1280160" cy="215444"/>
              </a:xfrm>
            </p:grpSpPr>
            <p:pic>
              <p:nvPicPr>
                <p:cNvPr id="11384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4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85" name="Group 219"/>
          <p:cNvGrpSpPr>
            <a:grpSpLocks/>
          </p:cNvGrpSpPr>
          <p:nvPr/>
        </p:nvGrpSpPr>
        <p:grpSpPr bwMode="auto">
          <a:xfrm>
            <a:off x="1919288" y="3249613"/>
            <a:ext cx="5783262" cy="223837"/>
            <a:chOff x="-526223" y="5771072"/>
            <a:chExt cx="5782584" cy="224070"/>
          </a:xfrm>
        </p:grpSpPr>
        <p:grpSp>
          <p:nvGrpSpPr>
            <p:cNvPr id="113830" name="Group 195"/>
            <p:cNvGrpSpPr>
              <a:grpSpLocks/>
            </p:cNvGrpSpPr>
            <p:nvPr/>
          </p:nvGrpSpPr>
          <p:grpSpPr bwMode="auto">
            <a:xfrm>
              <a:off x="-526223" y="5771072"/>
              <a:ext cx="3155250" cy="221195"/>
              <a:chOff x="-526223" y="5788324"/>
              <a:chExt cx="3155250" cy="221195"/>
            </a:xfrm>
          </p:grpSpPr>
          <p:grpSp>
            <p:nvGrpSpPr>
              <p:cNvPr id="113836" name="Group 194"/>
              <p:cNvGrpSpPr>
                <a:grpSpLocks/>
              </p:cNvGrpSpPr>
              <p:nvPr/>
            </p:nvGrpSpPr>
            <p:grpSpPr bwMode="auto">
              <a:xfrm>
                <a:off x="-526223" y="5788324"/>
                <a:ext cx="3155250" cy="215444"/>
                <a:chOff x="-526223" y="5788324"/>
                <a:chExt cx="3155250" cy="215444"/>
              </a:xfrm>
            </p:grpSpPr>
            <p:pic>
              <p:nvPicPr>
                <p:cNvPr id="11383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38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3831" name="Group 192"/>
            <p:cNvGrpSpPr>
              <a:grpSpLocks/>
            </p:cNvGrpSpPr>
            <p:nvPr/>
          </p:nvGrpSpPr>
          <p:grpSpPr bwMode="auto">
            <a:xfrm>
              <a:off x="2841236" y="5773948"/>
              <a:ext cx="2415125" cy="221194"/>
              <a:chOff x="2841236" y="5773948"/>
              <a:chExt cx="2415125" cy="221194"/>
            </a:xfrm>
          </p:grpSpPr>
          <p:sp>
            <p:nvSpPr>
              <p:cNvPr id="1138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833" name="Group 191"/>
              <p:cNvGrpSpPr>
                <a:grpSpLocks/>
              </p:cNvGrpSpPr>
              <p:nvPr/>
            </p:nvGrpSpPr>
            <p:grpSpPr bwMode="auto">
              <a:xfrm>
                <a:off x="2841236" y="5779698"/>
                <a:ext cx="1280160" cy="215444"/>
                <a:chOff x="2841236" y="5779698"/>
                <a:chExt cx="1280160" cy="215444"/>
              </a:xfrm>
            </p:grpSpPr>
            <p:pic>
              <p:nvPicPr>
                <p:cNvPr id="11383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86" name="Group 219"/>
          <p:cNvGrpSpPr>
            <a:grpSpLocks/>
          </p:cNvGrpSpPr>
          <p:nvPr/>
        </p:nvGrpSpPr>
        <p:grpSpPr bwMode="auto">
          <a:xfrm>
            <a:off x="1919288" y="3468688"/>
            <a:ext cx="5783262" cy="223837"/>
            <a:chOff x="-526223" y="5771072"/>
            <a:chExt cx="5782584" cy="224070"/>
          </a:xfrm>
        </p:grpSpPr>
        <p:grpSp>
          <p:nvGrpSpPr>
            <p:cNvPr id="113820" name="Group 195"/>
            <p:cNvGrpSpPr>
              <a:grpSpLocks/>
            </p:cNvGrpSpPr>
            <p:nvPr/>
          </p:nvGrpSpPr>
          <p:grpSpPr bwMode="auto">
            <a:xfrm>
              <a:off x="-526223" y="5771072"/>
              <a:ext cx="3155250" cy="221195"/>
              <a:chOff x="-526223" y="5788324"/>
              <a:chExt cx="3155250" cy="221195"/>
            </a:xfrm>
          </p:grpSpPr>
          <p:grpSp>
            <p:nvGrpSpPr>
              <p:cNvPr id="113826" name="Group 194"/>
              <p:cNvGrpSpPr>
                <a:grpSpLocks/>
              </p:cNvGrpSpPr>
              <p:nvPr/>
            </p:nvGrpSpPr>
            <p:grpSpPr bwMode="auto">
              <a:xfrm>
                <a:off x="-526223" y="5788324"/>
                <a:ext cx="3155250" cy="215444"/>
                <a:chOff x="-526223" y="5788324"/>
                <a:chExt cx="3155250" cy="215444"/>
              </a:xfrm>
            </p:grpSpPr>
            <p:pic>
              <p:nvPicPr>
                <p:cNvPr id="11382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138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3821" name="Group 192"/>
            <p:cNvGrpSpPr>
              <a:grpSpLocks/>
            </p:cNvGrpSpPr>
            <p:nvPr/>
          </p:nvGrpSpPr>
          <p:grpSpPr bwMode="auto">
            <a:xfrm>
              <a:off x="2841236" y="5773948"/>
              <a:ext cx="2415125" cy="221194"/>
              <a:chOff x="2841236" y="5773948"/>
              <a:chExt cx="2415125" cy="221194"/>
            </a:xfrm>
          </p:grpSpPr>
          <p:sp>
            <p:nvSpPr>
              <p:cNvPr id="1138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823" name="Group 191"/>
              <p:cNvGrpSpPr>
                <a:grpSpLocks/>
              </p:cNvGrpSpPr>
              <p:nvPr/>
            </p:nvGrpSpPr>
            <p:grpSpPr bwMode="auto">
              <a:xfrm>
                <a:off x="2841236" y="5779698"/>
                <a:ext cx="1280160" cy="215444"/>
                <a:chOff x="2841236" y="5779698"/>
                <a:chExt cx="1280160" cy="215444"/>
              </a:xfrm>
            </p:grpSpPr>
            <p:pic>
              <p:nvPicPr>
                <p:cNvPr id="11382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87" name="Group 103"/>
          <p:cNvGrpSpPr>
            <a:grpSpLocks/>
          </p:cNvGrpSpPr>
          <p:nvPr/>
        </p:nvGrpSpPr>
        <p:grpSpPr bwMode="auto">
          <a:xfrm>
            <a:off x="1477963" y="5408613"/>
            <a:ext cx="7135812" cy="234950"/>
            <a:chOff x="2685507" y="5672948"/>
            <a:chExt cx="7133858" cy="235033"/>
          </a:xfrm>
        </p:grpSpPr>
        <p:grpSp>
          <p:nvGrpSpPr>
            <p:cNvPr id="113810" name="Group 142"/>
            <p:cNvGrpSpPr>
              <a:grpSpLocks/>
            </p:cNvGrpSpPr>
            <p:nvPr/>
          </p:nvGrpSpPr>
          <p:grpSpPr bwMode="auto">
            <a:xfrm>
              <a:off x="2685507" y="5678699"/>
              <a:ext cx="3595368" cy="229282"/>
              <a:chOff x="-1472426" y="5557929"/>
              <a:chExt cx="3595368" cy="229282"/>
            </a:xfrm>
          </p:grpSpPr>
          <p:grpSp>
            <p:nvGrpSpPr>
              <p:cNvPr id="113816" name="Group 39"/>
              <p:cNvGrpSpPr>
                <a:grpSpLocks/>
              </p:cNvGrpSpPr>
              <p:nvPr/>
            </p:nvGrpSpPr>
            <p:grpSpPr bwMode="auto">
              <a:xfrm>
                <a:off x="-1472426" y="5557929"/>
                <a:ext cx="3595368" cy="229282"/>
                <a:chOff x="-1472426" y="5557929"/>
                <a:chExt cx="3595368" cy="229282"/>
              </a:xfrm>
            </p:grpSpPr>
            <p:sp>
              <p:nvSpPr>
                <p:cNvPr id="11381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Coil Driver Pod 2</a:t>
                  </a:r>
                </a:p>
              </p:txBody>
            </p:sp>
            <p:pic>
              <p:nvPicPr>
                <p:cNvPr id="113819"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81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13811" name="Group 141"/>
            <p:cNvGrpSpPr>
              <a:grpSpLocks/>
            </p:cNvGrpSpPr>
            <p:nvPr/>
          </p:nvGrpSpPr>
          <p:grpSpPr bwMode="auto">
            <a:xfrm>
              <a:off x="6501441" y="5672948"/>
              <a:ext cx="3317924" cy="229282"/>
              <a:chOff x="307675" y="6052510"/>
              <a:chExt cx="3317924" cy="229282"/>
            </a:xfrm>
          </p:grpSpPr>
          <p:grpSp>
            <p:nvGrpSpPr>
              <p:cNvPr id="113812" name="Group 40"/>
              <p:cNvGrpSpPr>
                <a:grpSpLocks/>
              </p:cNvGrpSpPr>
              <p:nvPr/>
            </p:nvGrpSpPr>
            <p:grpSpPr bwMode="auto">
              <a:xfrm>
                <a:off x="310820" y="6052510"/>
                <a:ext cx="3314779" cy="229282"/>
                <a:chOff x="526480" y="4991461"/>
                <a:chExt cx="3314779" cy="229282"/>
              </a:xfrm>
            </p:grpSpPr>
            <p:pic>
              <p:nvPicPr>
                <p:cNvPr id="113814"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1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381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3688" name="Group 103"/>
          <p:cNvGrpSpPr>
            <a:grpSpLocks/>
          </p:cNvGrpSpPr>
          <p:nvPr/>
        </p:nvGrpSpPr>
        <p:grpSpPr bwMode="auto">
          <a:xfrm>
            <a:off x="1755775" y="5630863"/>
            <a:ext cx="6900863" cy="234950"/>
            <a:chOff x="2966569" y="5672948"/>
            <a:chExt cx="6899295" cy="235033"/>
          </a:xfrm>
        </p:grpSpPr>
        <p:grpSp>
          <p:nvGrpSpPr>
            <p:cNvPr id="113800" name="Group 142"/>
            <p:cNvGrpSpPr>
              <a:grpSpLocks/>
            </p:cNvGrpSpPr>
            <p:nvPr/>
          </p:nvGrpSpPr>
          <p:grpSpPr bwMode="auto">
            <a:xfrm>
              <a:off x="2966569" y="5678699"/>
              <a:ext cx="3314306" cy="229282"/>
              <a:chOff x="-1191364" y="5557929"/>
              <a:chExt cx="3314306" cy="229282"/>
            </a:xfrm>
          </p:grpSpPr>
          <p:grpSp>
            <p:nvGrpSpPr>
              <p:cNvPr id="113806" name="Group 39"/>
              <p:cNvGrpSpPr>
                <a:grpSpLocks/>
              </p:cNvGrpSpPr>
              <p:nvPr/>
            </p:nvGrpSpPr>
            <p:grpSpPr bwMode="auto">
              <a:xfrm>
                <a:off x="-1191364" y="5557929"/>
                <a:ext cx="3314306" cy="229282"/>
                <a:chOff x="-1191364" y="5557929"/>
                <a:chExt cx="3314306" cy="229282"/>
              </a:xfrm>
            </p:grpSpPr>
            <p:sp>
              <p:nvSpPr>
                <p:cNvPr id="113808"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Coil Driver Pod 3</a:t>
                  </a:r>
                </a:p>
              </p:txBody>
            </p:sp>
            <p:pic>
              <p:nvPicPr>
                <p:cNvPr id="113809"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80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13801" name="Group 141"/>
            <p:cNvGrpSpPr>
              <a:grpSpLocks/>
            </p:cNvGrpSpPr>
            <p:nvPr/>
          </p:nvGrpSpPr>
          <p:grpSpPr bwMode="auto">
            <a:xfrm>
              <a:off x="6501441" y="5672948"/>
              <a:ext cx="3364423" cy="229282"/>
              <a:chOff x="307675" y="6052510"/>
              <a:chExt cx="3364423" cy="229282"/>
            </a:xfrm>
          </p:grpSpPr>
          <p:grpSp>
            <p:nvGrpSpPr>
              <p:cNvPr id="113802" name="Group 40"/>
              <p:cNvGrpSpPr>
                <a:grpSpLocks/>
              </p:cNvGrpSpPr>
              <p:nvPr/>
            </p:nvGrpSpPr>
            <p:grpSpPr bwMode="auto">
              <a:xfrm>
                <a:off x="310820" y="6052510"/>
                <a:ext cx="3361278" cy="229282"/>
                <a:chOff x="526480" y="4991461"/>
                <a:chExt cx="3361278" cy="229282"/>
              </a:xfrm>
            </p:grpSpPr>
            <p:pic>
              <p:nvPicPr>
                <p:cNvPr id="113804"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805"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endParaRPr lang="en-US" sz="800">
                    <a:latin typeface="Comic Sans MS" pitchFamily="66" charset="0"/>
                  </a:endParaRPr>
                </a:p>
              </p:txBody>
            </p:sp>
          </p:grpSp>
          <p:sp>
            <p:nvSpPr>
              <p:cNvPr id="11380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3689" name="Group 235"/>
          <p:cNvGrpSpPr>
            <a:grpSpLocks/>
          </p:cNvGrpSpPr>
          <p:nvPr/>
        </p:nvGrpSpPr>
        <p:grpSpPr bwMode="auto">
          <a:xfrm>
            <a:off x="2190750" y="2673350"/>
            <a:ext cx="5494338" cy="223838"/>
            <a:chOff x="-238683" y="5771072"/>
            <a:chExt cx="5495044" cy="224183"/>
          </a:xfrm>
        </p:grpSpPr>
        <p:grpSp>
          <p:nvGrpSpPr>
            <p:cNvPr id="113790" name="Group 195"/>
            <p:cNvGrpSpPr>
              <a:grpSpLocks/>
            </p:cNvGrpSpPr>
            <p:nvPr/>
          </p:nvGrpSpPr>
          <p:grpSpPr bwMode="auto">
            <a:xfrm>
              <a:off x="-238683" y="5771072"/>
              <a:ext cx="2867710" cy="221195"/>
              <a:chOff x="-238683" y="5788324"/>
              <a:chExt cx="2867710" cy="221195"/>
            </a:xfrm>
          </p:grpSpPr>
          <p:grpSp>
            <p:nvGrpSpPr>
              <p:cNvPr id="113796" name="Group 194"/>
              <p:cNvGrpSpPr>
                <a:grpSpLocks/>
              </p:cNvGrpSpPr>
              <p:nvPr/>
            </p:nvGrpSpPr>
            <p:grpSpPr bwMode="auto">
              <a:xfrm>
                <a:off x="-238683" y="5788324"/>
                <a:ext cx="2867710" cy="215444"/>
                <a:chOff x="-238683" y="5788324"/>
                <a:chExt cx="2867710" cy="215444"/>
              </a:xfrm>
            </p:grpSpPr>
            <p:pic>
              <p:nvPicPr>
                <p:cNvPr id="11379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99" name="TextBox 245"/>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3797" name="TextBox 24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91" name="Group 192"/>
            <p:cNvGrpSpPr>
              <a:grpSpLocks/>
            </p:cNvGrpSpPr>
            <p:nvPr/>
          </p:nvGrpSpPr>
          <p:grpSpPr bwMode="auto">
            <a:xfrm>
              <a:off x="2841236" y="5773948"/>
              <a:ext cx="2415125" cy="221307"/>
              <a:chOff x="2841236" y="5773948"/>
              <a:chExt cx="2415125" cy="221307"/>
            </a:xfrm>
          </p:grpSpPr>
          <p:sp>
            <p:nvSpPr>
              <p:cNvPr id="113792" name="TextBox 238"/>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793" name="Group 191"/>
              <p:cNvGrpSpPr>
                <a:grpSpLocks/>
              </p:cNvGrpSpPr>
              <p:nvPr/>
            </p:nvGrpSpPr>
            <p:grpSpPr bwMode="auto">
              <a:xfrm>
                <a:off x="2841236" y="5779588"/>
                <a:ext cx="1280160" cy="215667"/>
                <a:chOff x="2841236" y="5779588"/>
                <a:chExt cx="1280160" cy="215667"/>
              </a:xfrm>
            </p:grpSpPr>
            <p:pic>
              <p:nvPicPr>
                <p:cNvPr id="11379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95" name="TextBox 241"/>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3690" name="Group 246"/>
          <p:cNvGrpSpPr>
            <a:grpSpLocks/>
          </p:cNvGrpSpPr>
          <p:nvPr/>
        </p:nvGrpSpPr>
        <p:grpSpPr bwMode="auto">
          <a:xfrm>
            <a:off x="2206625" y="4903788"/>
            <a:ext cx="5494338" cy="223837"/>
            <a:chOff x="-238683" y="5771072"/>
            <a:chExt cx="5495044" cy="224183"/>
          </a:xfrm>
        </p:grpSpPr>
        <p:grpSp>
          <p:nvGrpSpPr>
            <p:cNvPr id="113780" name="Group 195"/>
            <p:cNvGrpSpPr>
              <a:grpSpLocks/>
            </p:cNvGrpSpPr>
            <p:nvPr/>
          </p:nvGrpSpPr>
          <p:grpSpPr bwMode="auto">
            <a:xfrm>
              <a:off x="-238683" y="5771072"/>
              <a:ext cx="2867710" cy="221195"/>
              <a:chOff x="-238683" y="5788324"/>
              <a:chExt cx="2867710" cy="221195"/>
            </a:xfrm>
          </p:grpSpPr>
          <p:grpSp>
            <p:nvGrpSpPr>
              <p:cNvPr id="113786" name="Group 194"/>
              <p:cNvGrpSpPr>
                <a:grpSpLocks/>
              </p:cNvGrpSpPr>
              <p:nvPr/>
            </p:nvGrpSpPr>
            <p:grpSpPr bwMode="auto">
              <a:xfrm>
                <a:off x="-238683" y="5788324"/>
                <a:ext cx="2867710" cy="215444"/>
                <a:chOff x="-238683" y="5788324"/>
                <a:chExt cx="2867710" cy="215444"/>
              </a:xfrm>
            </p:grpSpPr>
            <p:pic>
              <p:nvPicPr>
                <p:cNvPr id="11378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89" name="TextBox 2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Anti-Image Chassis</a:t>
                  </a:r>
                </a:p>
              </p:txBody>
            </p:sp>
          </p:grpSp>
          <p:sp>
            <p:nvSpPr>
              <p:cNvPr id="113787" name="TextBox 2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81" name="Group 192"/>
            <p:cNvGrpSpPr>
              <a:grpSpLocks/>
            </p:cNvGrpSpPr>
            <p:nvPr/>
          </p:nvGrpSpPr>
          <p:grpSpPr bwMode="auto">
            <a:xfrm>
              <a:off x="2841236" y="5773948"/>
              <a:ext cx="2415125" cy="221307"/>
              <a:chOff x="2841236" y="5773948"/>
              <a:chExt cx="2415125" cy="221307"/>
            </a:xfrm>
          </p:grpSpPr>
          <p:sp>
            <p:nvSpPr>
              <p:cNvPr id="113782" name="TextBox 2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783" name="Group 191"/>
              <p:cNvGrpSpPr>
                <a:grpSpLocks/>
              </p:cNvGrpSpPr>
              <p:nvPr/>
            </p:nvGrpSpPr>
            <p:grpSpPr bwMode="auto">
              <a:xfrm>
                <a:off x="2841236" y="5779588"/>
                <a:ext cx="1280160" cy="215667"/>
                <a:chOff x="2841236" y="5779588"/>
                <a:chExt cx="1280160" cy="215667"/>
              </a:xfrm>
            </p:grpSpPr>
            <p:pic>
              <p:nvPicPr>
                <p:cNvPr id="11378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85" name="TextBox 252"/>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endParaRPr lang="en-US" sz="800"/>
                </a:p>
              </p:txBody>
            </p:sp>
          </p:grpSp>
        </p:grpSp>
      </p:grpSp>
      <p:grpSp>
        <p:nvGrpSpPr>
          <p:cNvPr id="113691" name="Group 219"/>
          <p:cNvGrpSpPr>
            <a:grpSpLocks/>
          </p:cNvGrpSpPr>
          <p:nvPr/>
        </p:nvGrpSpPr>
        <p:grpSpPr bwMode="auto">
          <a:xfrm>
            <a:off x="1908175" y="2559050"/>
            <a:ext cx="5783263" cy="223838"/>
            <a:chOff x="-526223" y="5771072"/>
            <a:chExt cx="5782584" cy="224070"/>
          </a:xfrm>
        </p:grpSpPr>
        <p:grpSp>
          <p:nvGrpSpPr>
            <p:cNvPr id="113770" name="Group 195"/>
            <p:cNvGrpSpPr>
              <a:grpSpLocks/>
            </p:cNvGrpSpPr>
            <p:nvPr/>
          </p:nvGrpSpPr>
          <p:grpSpPr bwMode="auto">
            <a:xfrm>
              <a:off x="-526223" y="5771072"/>
              <a:ext cx="3155250" cy="221195"/>
              <a:chOff x="-526223" y="5788324"/>
              <a:chExt cx="3155250" cy="221195"/>
            </a:xfrm>
          </p:grpSpPr>
          <p:grpSp>
            <p:nvGrpSpPr>
              <p:cNvPr id="113776" name="Group 194"/>
              <p:cNvGrpSpPr>
                <a:grpSpLocks/>
              </p:cNvGrpSpPr>
              <p:nvPr/>
            </p:nvGrpSpPr>
            <p:grpSpPr bwMode="auto">
              <a:xfrm>
                <a:off x="-526223" y="5788324"/>
                <a:ext cx="3155250" cy="215444"/>
                <a:chOff x="-526223" y="5788324"/>
                <a:chExt cx="3155250" cy="215444"/>
              </a:xfrm>
            </p:grpSpPr>
            <p:pic>
              <p:nvPicPr>
                <p:cNvPr id="11377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77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71" name="Group 192"/>
            <p:cNvGrpSpPr>
              <a:grpSpLocks/>
            </p:cNvGrpSpPr>
            <p:nvPr/>
          </p:nvGrpSpPr>
          <p:grpSpPr bwMode="auto">
            <a:xfrm>
              <a:off x="2841236" y="5773948"/>
              <a:ext cx="2415125" cy="221194"/>
              <a:chOff x="2841236" y="5773948"/>
              <a:chExt cx="2415125" cy="221194"/>
            </a:xfrm>
          </p:grpSpPr>
          <p:sp>
            <p:nvSpPr>
              <p:cNvPr id="11377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773" name="Group 191"/>
              <p:cNvGrpSpPr>
                <a:grpSpLocks/>
              </p:cNvGrpSpPr>
              <p:nvPr/>
            </p:nvGrpSpPr>
            <p:grpSpPr bwMode="auto">
              <a:xfrm>
                <a:off x="2841236" y="5779698"/>
                <a:ext cx="1280160" cy="215444"/>
                <a:chOff x="2841236" y="5779698"/>
                <a:chExt cx="1280160" cy="215444"/>
              </a:xfrm>
            </p:grpSpPr>
            <p:pic>
              <p:nvPicPr>
                <p:cNvPr id="11377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7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2" name="Group 219"/>
          <p:cNvGrpSpPr>
            <a:grpSpLocks/>
          </p:cNvGrpSpPr>
          <p:nvPr/>
        </p:nvGrpSpPr>
        <p:grpSpPr bwMode="auto">
          <a:xfrm>
            <a:off x="1919288" y="2347913"/>
            <a:ext cx="5783262" cy="223837"/>
            <a:chOff x="-526223" y="5771072"/>
            <a:chExt cx="5782584" cy="224070"/>
          </a:xfrm>
        </p:grpSpPr>
        <p:grpSp>
          <p:nvGrpSpPr>
            <p:cNvPr id="113760" name="Group 195"/>
            <p:cNvGrpSpPr>
              <a:grpSpLocks/>
            </p:cNvGrpSpPr>
            <p:nvPr/>
          </p:nvGrpSpPr>
          <p:grpSpPr bwMode="auto">
            <a:xfrm>
              <a:off x="-526223" y="5771072"/>
              <a:ext cx="3155250" cy="221195"/>
              <a:chOff x="-526223" y="5788324"/>
              <a:chExt cx="3155250" cy="221195"/>
            </a:xfrm>
          </p:grpSpPr>
          <p:grpSp>
            <p:nvGrpSpPr>
              <p:cNvPr id="113766" name="Group 194"/>
              <p:cNvGrpSpPr>
                <a:grpSpLocks/>
              </p:cNvGrpSpPr>
              <p:nvPr/>
            </p:nvGrpSpPr>
            <p:grpSpPr bwMode="auto">
              <a:xfrm>
                <a:off x="-526223" y="5788324"/>
                <a:ext cx="3155250" cy="215444"/>
                <a:chOff x="-526223" y="5788324"/>
                <a:chExt cx="3155250" cy="215444"/>
              </a:xfrm>
            </p:grpSpPr>
            <p:pic>
              <p:nvPicPr>
                <p:cNvPr id="11376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69" name="TextBox 35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Anti-Alias Chassis</a:t>
                  </a:r>
                </a:p>
              </p:txBody>
            </p:sp>
          </p:grpSp>
          <p:sp>
            <p:nvSpPr>
              <p:cNvPr id="113767"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61" name="Group 192"/>
            <p:cNvGrpSpPr>
              <a:grpSpLocks/>
            </p:cNvGrpSpPr>
            <p:nvPr/>
          </p:nvGrpSpPr>
          <p:grpSpPr bwMode="auto">
            <a:xfrm>
              <a:off x="2841236" y="5773948"/>
              <a:ext cx="2415125" cy="221194"/>
              <a:chOff x="2841236" y="5773948"/>
              <a:chExt cx="2415125" cy="221194"/>
            </a:xfrm>
          </p:grpSpPr>
          <p:sp>
            <p:nvSpPr>
              <p:cNvPr id="113762"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3763" name="Group 191"/>
              <p:cNvGrpSpPr>
                <a:grpSpLocks/>
              </p:cNvGrpSpPr>
              <p:nvPr/>
            </p:nvGrpSpPr>
            <p:grpSpPr bwMode="auto">
              <a:xfrm>
                <a:off x="2841236" y="5779698"/>
                <a:ext cx="1280160" cy="215444"/>
                <a:chOff x="2841236" y="5779698"/>
                <a:chExt cx="1280160" cy="215444"/>
              </a:xfrm>
            </p:grpSpPr>
            <p:pic>
              <p:nvPicPr>
                <p:cNvPr id="11376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65"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3" name="Group 103"/>
          <p:cNvGrpSpPr>
            <a:grpSpLocks/>
          </p:cNvGrpSpPr>
          <p:nvPr/>
        </p:nvGrpSpPr>
        <p:grpSpPr bwMode="auto">
          <a:xfrm>
            <a:off x="1476375" y="5194300"/>
            <a:ext cx="7135813" cy="234950"/>
            <a:chOff x="2685507" y="5672948"/>
            <a:chExt cx="7133858" cy="235033"/>
          </a:xfrm>
        </p:grpSpPr>
        <p:grpSp>
          <p:nvGrpSpPr>
            <p:cNvPr id="113750" name="Group 142"/>
            <p:cNvGrpSpPr>
              <a:grpSpLocks/>
            </p:cNvGrpSpPr>
            <p:nvPr/>
          </p:nvGrpSpPr>
          <p:grpSpPr bwMode="auto">
            <a:xfrm>
              <a:off x="2685507" y="5678699"/>
              <a:ext cx="3595368" cy="229282"/>
              <a:chOff x="-1472426" y="5557929"/>
              <a:chExt cx="3595368" cy="229282"/>
            </a:xfrm>
          </p:grpSpPr>
          <p:grpSp>
            <p:nvGrpSpPr>
              <p:cNvPr id="113756" name="Group 39"/>
              <p:cNvGrpSpPr>
                <a:grpSpLocks/>
              </p:cNvGrpSpPr>
              <p:nvPr/>
            </p:nvGrpSpPr>
            <p:grpSpPr bwMode="auto">
              <a:xfrm>
                <a:off x="-1472426" y="5557929"/>
                <a:ext cx="3595368" cy="229282"/>
                <a:chOff x="-1472426" y="5557929"/>
                <a:chExt cx="3595368" cy="229282"/>
              </a:xfrm>
            </p:grpSpPr>
            <p:sp>
              <p:nvSpPr>
                <p:cNvPr id="11375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ISI Coil Driver Pod 1</a:t>
                  </a:r>
                </a:p>
              </p:txBody>
            </p:sp>
            <p:pic>
              <p:nvPicPr>
                <p:cNvPr id="113759"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75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5"/>
                  </a:rPr>
                  <a:t>D0902744</a:t>
                </a:r>
                <a:endParaRPr lang="en-US" sz="800" b="1" dirty="0">
                  <a:latin typeface="Comic Sans MS" pitchFamily="66" charset="0"/>
                </a:endParaRPr>
              </a:p>
            </p:txBody>
          </p:sp>
        </p:grpSp>
        <p:grpSp>
          <p:nvGrpSpPr>
            <p:cNvPr id="113751" name="Group 141"/>
            <p:cNvGrpSpPr>
              <a:grpSpLocks/>
            </p:cNvGrpSpPr>
            <p:nvPr/>
          </p:nvGrpSpPr>
          <p:grpSpPr bwMode="auto">
            <a:xfrm>
              <a:off x="6501441" y="5672948"/>
              <a:ext cx="3317924" cy="229282"/>
              <a:chOff x="307675" y="6052510"/>
              <a:chExt cx="3317924" cy="229282"/>
            </a:xfrm>
          </p:grpSpPr>
          <p:grpSp>
            <p:nvGrpSpPr>
              <p:cNvPr id="113752" name="Group 40"/>
              <p:cNvGrpSpPr>
                <a:grpSpLocks/>
              </p:cNvGrpSpPr>
              <p:nvPr/>
            </p:nvGrpSpPr>
            <p:grpSpPr bwMode="auto">
              <a:xfrm>
                <a:off x="310820" y="6052510"/>
                <a:ext cx="3314779" cy="229282"/>
                <a:chOff x="526480" y="4991461"/>
                <a:chExt cx="3314779" cy="229282"/>
              </a:xfrm>
            </p:grpSpPr>
            <p:pic>
              <p:nvPicPr>
                <p:cNvPr id="113754"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5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11375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13694" name="Group 230"/>
          <p:cNvGrpSpPr>
            <a:grpSpLocks/>
          </p:cNvGrpSpPr>
          <p:nvPr/>
        </p:nvGrpSpPr>
        <p:grpSpPr bwMode="auto">
          <a:xfrm>
            <a:off x="1797050" y="1789113"/>
            <a:ext cx="6554788" cy="223837"/>
            <a:chOff x="-637082" y="5770953"/>
            <a:chExt cx="6553179" cy="224189"/>
          </a:xfrm>
        </p:grpSpPr>
        <p:grpSp>
          <p:nvGrpSpPr>
            <p:cNvPr id="113740" name="Group 195"/>
            <p:cNvGrpSpPr>
              <a:grpSpLocks/>
            </p:cNvGrpSpPr>
            <p:nvPr/>
          </p:nvGrpSpPr>
          <p:grpSpPr bwMode="auto">
            <a:xfrm>
              <a:off x="-637082" y="5770953"/>
              <a:ext cx="3274654" cy="221314"/>
              <a:chOff x="-637082" y="5788205"/>
              <a:chExt cx="3274654" cy="221314"/>
            </a:xfrm>
          </p:grpSpPr>
          <p:grpSp>
            <p:nvGrpSpPr>
              <p:cNvPr id="113746" name="Group 194"/>
              <p:cNvGrpSpPr>
                <a:grpSpLocks/>
              </p:cNvGrpSpPr>
              <p:nvPr/>
            </p:nvGrpSpPr>
            <p:grpSpPr bwMode="auto">
              <a:xfrm>
                <a:off x="-637082" y="5788205"/>
                <a:ext cx="3274654" cy="215668"/>
                <a:chOff x="-637082" y="5788205"/>
                <a:chExt cx="3274654" cy="215668"/>
              </a:xfrm>
            </p:grpSpPr>
            <p:pic>
              <p:nvPicPr>
                <p:cNvPr id="11374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57412"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4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L4C Interface Chassis</a:t>
                  </a:r>
                </a:p>
              </p:txBody>
            </p:sp>
          </p:grpSp>
          <p:sp>
            <p:nvSpPr>
              <p:cNvPr id="11374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41" name="Group 192"/>
            <p:cNvGrpSpPr>
              <a:grpSpLocks/>
            </p:cNvGrpSpPr>
            <p:nvPr/>
          </p:nvGrpSpPr>
          <p:grpSpPr bwMode="auto">
            <a:xfrm>
              <a:off x="2841236" y="5773779"/>
              <a:ext cx="3074861" cy="221363"/>
              <a:chOff x="2841236" y="5773779"/>
              <a:chExt cx="3074861" cy="221363"/>
            </a:xfrm>
          </p:grpSpPr>
          <p:sp>
            <p:nvSpPr>
              <p:cNvPr id="11374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43" name="Group 191"/>
              <p:cNvGrpSpPr>
                <a:grpSpLocks/>
              </p:cNvGrpSpPr>
              <p:nvPr/>
            </p:nvGrpSpPr>
            <p:grpSpPr bwMode="auto">
              <a:xfrm>
                <a:off x="2841236" y="5779698"/>
                <a:ext cx="1280160" cy="215444"/>
                <a:chOff x="2841236" y="5779698"/>
                <a:chExt cx="1280160" cy="215444"/>
              </a:xfrm>
            </p:grpSpPr>
            <p:pic>
              <p:nvPicPr>
                <p:cNvPr id="11374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4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5" name="Group 219"/>
          <p:cNvGrpSpPr>
            <a:grpSpLocks/>
          </p:cNvGrpSpPr>
          <p:nvPr/>
        </p:nvGrpSpPr>
        <p:grpSpPr bwMode="auto">
          <a:xfrm>
            <a:off x="1917700" y="3136900"/>
            <a:ext cx="5783263" cy="223838"/>
            <a:chOff x="-526223" y="5771072"/>
            <a:chExt cx="5782584" cy="224070"/>
          </a:xfrm>
        </p:grpSpPr>
        <p:grpSp>
          <p:nvGrpSpPr>
            <p:cNvPr id="113730" name="Group 195"/>
            <p:cNvGrpSpPr>
              <a:grpSpLocks/>
            </p:cNvGrpSpPr>
            <p:nvPr/>
          </p:nvGrpSpPr>
          <p:grpSpPr bwMode="auto">
            <a:xfrm>
              <a:off x="-526223" y="5771072"/>
              <a:ext cx="3155250" cy="221195"/>
              <a:chOff x="-526223" y="5788324"/>
              <a:chExt cx="3155250" cy="221195"/>
            </a:xfrm>
          </p:grpSpPr>
          <p:grpSp>
            <p:nvGrpSpPr>
              <p:cNvPr id="113736" name="Group 194"/>
              <p:cNvGrpSpPr>
                <a:grpSpLocks/>
              </p:cNvGrpSpPr>
              <p:nvPr/>
            </p:nvGrpSpPr>
            <p:grpSpPr bwMode="auto">
              <a:xfrm>
                <a:off x="-526223" y="5788324"/>
                <a:ext cx="3155250" cy="215444"/>
                <a:chOff x="-526223" y="5788324"/>
                <a:chExt cx="3155250" cy="215444"/>
              </a:xfrm>
            </p:grpSpPr>
            <p:pic>
              <p:nvPicPr>
                <p:cNvPr id="11373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137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13731" name="Group 192"/>
            <p:cNvGrpSpPr>
              <a:grpSpLocks/>
            </p:cNvGrpSpPr>
            <p:nvPr/>
          </p:nvGrpSpPr>
          <p:grpSpPr bwMode="auto">
            <a:xfrm>
              <a:off x="2841236" y="5773948"/>
              <a:ext cx="2415125" cy="221194"/>
              <a:chOff x="2841236" y="5773948"/>
              <a:chExt cx="2415125" cy="221194"/>
            </a:xfrm>
          </p:grpSpPr>
          <p:sp>
            <p:nvSpPr>
              <p:cNvPr id="1137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3733" name="Group 191"/>
              <p:cNvGrpSpPr>
                <a:grpSpLocks/>
              </p:cNvGrpSpPr>
              <p:nvPr/>
            </p:nvGrpSpPr>
            <p:grpSpPr bwMode="auto">
              <a:xfrm>
                <a:off x="2841236" y="5779698"/>
                <a:ext cx="1280160" cy="215444"/>
                <a:chOff x="2841236" y="5779698"/>
                <a:chExt cx="1280160" cy="215444"/>
              </a:xfrm>
            </p:grpSpPr>
            <p:pic>
              <p:nvPicPr>
                <p:cNvPr id="11373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13696" name="Group 230"/>
          <p:cNvGrpSpPr>
            <a:grpSpLocks/>
          </p:cNvGrpSpPr>
          <p:nvPr/>
        </p:nvGrpSpPr>
        <p:grpSpPr bwMode="auto">
          <a:xfrm>
            <a:off x="1735138" y="3676650"/>
            <a:ext cx="6624637" cy="223838"/>
            <a:chOff x="-708375" y="5770899"/>
            <a:chExt cx="6624472" cy="224243"/>
          </a:xfrm>
        </p:grpSpPr>
        <p:grpSp>
          <p:nvGrpSpPr>
            <p:cNvPr id="113720" name="Group 195"/>
            <p:cNvGrpSpPr>
              <a:grpSpLocks/>
            </p:cNvGrpSpPr>
            <p:nvPr/>
          </p:nvGrpSpPr>
          <p:grpSpPr bwMode="auto">
            <a:xfrm>
              <a:off x="-708375" y="5770899"/>
              <a:ext cx="3337402" cy="221368"/>
              <a:chOff x="-708375" y="5788151"/>
              <a:chExt cx="3337402" cy="221368"/>
            </a:xfrm>
          </p:grpSpPr>
          <p:grpSp>
            <p:nvGrpSpPr>
              <p:cNvPr id="113726" name="Group 194"/>
              <p:cNvGrpSpPr>
                <a:grpSpLocks/>
              </p:cNvGrpSpPr>
              <p:nvPr/>
            </p:nvGrpSpPr>
            <p:grpSpPr bwMode="auto">
              <a:xfrm>
                <a:off x="-708375" y="5788151"/>
                <a:ext cx="3337402" cy="215782"/>
                <a:chOff x="-708375" y="5788151"/>
                <a:chExt cx="3337402" cy="215782"/>
              </a:xfrm>
            </p:grpSpPr>
            <p:pic>
              <p:nvPicPr>
                <p:cNvPr id="11372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9"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T-240 Interface Chassis Pod 1</a:t>
                  </a:r>
                </a:p>
              </p:txBody>
            </p:sp>
          </p:grpSp>
          <p:sp>
            <p:nvSpPr>
              <p:cNvPr id="11372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21" name="Group 192"/>
            <p:cNvGrpSpPr>
              <a:grpSpLocks/>
            </p:cNvGrpSpPr>
            <p:nvPr/>
          </p:nvGrpSpPr>
          <p:grpSpPr bwMode="auto">
            <a:xfrm>
              <a:off x="2841236" y="5773779"/>
              <a:ext cx="3074861" cy="221363"/>
              <a:chOff x="2841236" y="5773779"/>
              <a:chExt cx="3074861" cy="221363"/>
            </a:xfrm>
          </p:grpSpPr>
          <p:sp>
            <p:nvSpPr>
              <p:cNvPr id="11372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23" name="Group 191"/>
              <p:cNvGrpSpPr>
                <a:grpSpLocks/>
              </p:cNvGrpSpPr>
              <p:nvPr/>
            </p:nvGrpSpPr>
            <p:grpSpPr bwMode="auto">
              <a:xfrm>
                <a:off x="2841236" y="5779698"/>
                <a:ext cx="1280160" cy="215444"/>
                <a:chOff x="2841236" y="5779698"/>
                <a:chExt cx="1280160" cy="215444"/>
              </a:xfrm>
            </p:grpSpPr>
            <p:pic>
              <p:nvPicPr>
                <p:cNvPr id="11372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2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7" name="Group 230"/>
          <p:cNvGrpSpPr>
            <a:grpSpLocks/>
          </p:cNvGrpSpPr>
          <p:nvPr/>
        </p:nvGrpSpPr>
        <p:grpSpPr bwMode="auto">
          <a:xfrm>
            <a:off x="1733550" y="3897313"/>
            <a:ext cx="6624638" cy="223837"/>
            <a:chOff x="-708375" y="5770899"/>
            <a:chExt cx="6624472" cy="224243"/>
          </a:xfrm>
        </p:grpSpPr>
        <p:grpSp>
          <p:nvGrpSpPr>
            <p:cNvPr id="113710" name="Group 195"/>
            <p:cNvGrpSpPr>
              <a:grpSpLocks/>
            </p:cNvGrpSpPr>
            <p:nvPr/>
          </p:nvGrpSpPr>
          <p:grpSpPr bwMode="auto">
            <a:xfrm>
              <a:off x="-708375" y="5770899"/>
              <a:ext cx="3337402" cy="221368"/>
              <a:chOff x="-708375" y="5788151"/>
              <a:chExt cx="3337402" cy="221368"/>
            </a:xfrm>
          </p:grpSpPr>
          <p:grpSp>
            <p:nvGrpSpPr>
              <p:cNvPr id="113716" name="Group 194"/>
              <p:cNvGrpSpPr>
                <a:grpSpLocks/>
              </p:cNvGrpSpPr>
              <p:nvPr/>
            </p:nvGrpSpPr>
            <p:grpSpPr bwMode="auto">
              <a:xfrm>
                <a:off x="-708375" y="5788151"/>
                <a:ext cx="3337402" cy="215782"/>
                <a:chOff x="-708375" y="5788151"/>
                <a:chExt cx="3337402" cy="215782"/>
              </a:xfrm>
            </p:grpSpPr>
            <p:pic>
              <p:nvPicPr>
                <p:cNvPr id="11371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19"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T-240 Interface Chassis Pod 2</a:t>
                  </a:r>
                </a:p>
              </p:txBody>
            </p:sp>
          </p:grpSp>
          <p:sp>
            <p:nvSpPr>
              <p:cNvPr id="11371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11" name="Group 192"/>
            <p:cNvGrpSpPr>
              <a:grpSpLocks/>
            </p:cNvGrpSpPr>
            <p:nvPr/>
          </p:nvGrpSpPr>
          <p:grpSpPr bwMode="auto">
            <a:xfrm>
              <a:off x="2841236" y="5773779"/>
              <a:ext cx="3074861" cy="221363"/>
              <a:chOff x="2841236" y="5773779"/>
              <a:chExt cx="3074861" cy="221363"/>
            </a:xfrm>
          </p:grpSpPr>
          <p:sp>
            <p:nvSpPr>
              <p:cNvPr id="11371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13" name="Group 191"/>
              <p:cNvGrpSpPr>
                <a:grpSpLocks/>
              </p:cNvGrpSpPr>
              <p:nvPr/>
            </p:nvGrpSpPr>
            <p:grpSpPr bwMode="auto">
              <a:xfrm>
                <a:off x="2841236" y="5779698"/>
                <a:ext cx="1280160" cy="215444"/>
                <a:chOff x="2841236" y="5779698"/>
                <a:chExt cx="1280160" cy="215444"/>
              </a:xfrm>
            </p:grpSpPr>
            <p:pic>
              <p:nvPicPr>
                <p:cNvPr id="11371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1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grpSp>
        <p:nvGrpSpPr>
          <p:cNvPr id="113698" name="Group 230"/>
          <p:cNvGrpSpPr>
            <a:grpSpLocks/>
          </p:cNvGrpSpPr>
          <p:nvPr/>
        </p:nvGrpSpPr>
        <p:grpSpPr bwMode="auto">
          <a:xfrm>
            <a:off x="1733550" y="4119563"/>
            <a:ext cx="6624638" cy="223837"/>
            <a:chOff x="-708375" y="5770899"/>
            <a:chExt cx="6624472" cy="224243"/>
          </a:xfrm>
        </p:grpSpPr>
        <p:grpSp>
          <p:nvGrpSpPr>
            <p:cNvPr id="113700" name="Group 195"/>
            <p:cNvGrpSpPr>
              <a:grpSpLocks/>
            </p:cNvGrpSpPr>
            <p:nvPr/>
          </p:nvGrpSpPr>
          <p:grpSpPr bwMode="auto">
            <a:xfrm>
              <a:off x="-708375" y="5770899"/>
              <a:ext cx="3337402" cy="221368"/>
              <a:chOff x="-708375" y="5788151"/>
              <a:chExt cx="3337402" cy="221368"/>
            </a:xfrm>
          </p:grpSpPr>
          <p:grpSp>
            <p:nvGrpSpPr>
              <p:cNvPr id="113706" name="Group 194"/>
              <p:cNvGrpSpPr>
                <a:grpSpLocks/>
              </p:cNvGrpSpPr>
              <p:nvPr/>
            </p:nvGrpSpPr>
            <p:grpSpPr bwMode="auto">
              <a:xfrm>
                <a:off x="-708375" y="5788151"/>
                <a:ext cx="3337402" cy="215782"/>
                <a:chOff x="-708375" y="5788151"/>
                <a:chExt cx="3337402" cy="215782"/>
              </a:xfrm>
            </p:grpSpPr>
            <p:pic>
              <p:nvPicPr>
                <p:cNvPr id="11370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09" name="TextBox 358"/>
                <p:cNvSpPr txBox="1">
                  <a:spLocks noChangeArrowheads="1"/>
                </p:cNvSpPr>
                <p:nvPr/>
              </p:nvSpPr>
              <p:spPr bwMode="auto">
                <a:xfrm>
                  <a:off x="-708375" y="5788151"/>
                  <a:ext cx="2056970"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T-240 Interface Chassis Pod 3</a:t>
                  </a:r>
                </a:p>
              </p:txBody>
            </p:sp>
          </p:grpSp>
          <p:sp>
            <p:nvSpPr>
              <p:cNvPr id="1137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Dnumber</a:t>
                </a:r>
              </a:p>
            </p:txBody>
          </p:sp>
        </p:grpSp>
        <p:grpSp>
          <p:nvGrpSpPr>
            <p:cNvPr id="113701" name="Group 192"/>
            <p:cNvGrpSpPr>
              <a:grpSpLocks/>
            </p:cNvGrpSpPr>
            <p:nvPr/>
          </p:nvGrpSpPr>
          <p:grpSpPr bwMode="auto">
            <a:xfrm>
              <a:off x="2841236" y="5773779"/>
              <a:ext cx="3074861" cy="221363"/>
              <a:chOff x="2841236" y="5773779"/>
              <a:chExt cx="3074861" cy="221363"/>
            </a:xfrm>
          </p:grpSpPr>
          <p:sp>
            <p:nvSpPr>
              <p:cNvPr id="113702" name="TextBox 345"/>
              <p:cNvSpPr txBox="1">
                <a:spLocks noChangeArrowheads="1"/>
              </p:cNvSpPr>
              <p:nvPr/>
            </p:nvSpPr>
            <p:spPr bwMode="auto">
              <a:xfrm>
                <a:off x="4109048" y="5773779"/>
                <a:ext cx="1807049"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+18V@0.32A, -18V@0.33A</a:t>
                </a:r>
              </a:p>
            </p:txBody>
          </p:sp>
          <p:grpSp>
            <p:nvGrpSpPr>
              <p:cNvPr id="113703" name="Group 191"/>
              <p:cNvGrpSpPr>
                <a:grpSpLocks/>
              </p:cNvGrpSpPr>
              <p:nvPr/>
            </p:nvGrpSpPr>
            <p:grpSpPr bwMode="auto">
              <a:xfrm>
                <a:off x="2841236" y="5779698"/>
                <a:ext cx="1280160" cy="215444"/>
                <a:chOff x="2841236" y="5779698"/>
                <a:chExt cx="1280160" cy="215444"/>
              </a:xfrm>
            </p:grpSpPr>
            <p:pic>
              <p:nvPicPr>
                <p:cNvPr id="11370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7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Serial</a:t>
                  </a:r>
                </a:p>
              </p:txBody>
            </p:sp>
          </p:grpSp>
        </p:grpSp>
      </p:grpSp>
      <p:sp>
        <p:nvSpPr>
          <p:cNvPr id="11369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6" action="ppaction://hlinksldjump"/>
              </a:rPr>
              <a:t>&lt;&lt; CER</a:t>
            </a:r>
            <a:endParaRPr lang="en-US" sz="800" b="1">
              <a:latin typeface="Comic Sans MS" pitchFamily="66" charset="0"/>
            </a:endParaRPr>
          </a:p>
        </p:txBody>
      </p:sp>
      <p:grpSp>
        <p:nvGrpSpPr>
          <p:cNvPr id="255" name="Group 254"/>
          <p:cNvGrpSpPr/>
          <p:nvPr/>
        </p:nvGrpSpPr>
        <p:grpSpPr>
          <a:xfrm>
            <a:off x="8757122" y="1712271"/>
            <a:ext cx="386878" cy="2971800"/>
            <a:chOff x="8424863" y="1701800"/>
            <a:chExt cx="386878" cy="2971800"/>
          </a:xfrm>
        </p:grpSpPr>
        <p:pic>
          <p:nvPicPr>
            <p:cNvPr id="256" name="Picture 117">
              <a:hlinkClick r:id="rId17"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 name="Rectangle 25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9" action="ppaction://hlinksldjump"/>
                </a:rPr>
                <a:t>PSO-019</a:t>
              </a:r>
              <a:endParaRPr lang="en-US" sz="900" dirty="0"/>
            </a:p>
          </p:txBody>
        </p:sp>
      </p:grpSp>
      <p:grpSp>
        <p:nvGrpSpPr>
          <p:cNvPr id="258" name="Group 257"/>
          <p:cNvGrpSpPr/>
          <p:nvPr/>
        </p:nvGrpSpPr>
        <p:grpSpPr>
          <a:xfrm>
            <a:off x="8365993" y="1704975"/>
            <a:ext cx="383464" cy="2971800"/>
            <a:chOff x="8323263" y="1704975"/>
            <a:chExt cx="383464" cy="2971800"/>
          </a:xfrm>
        </p:grpSpPr>
        <p:pic>
          <p:nvPicPr>
            <p:cNvPr id="259" name="Picture 118">
              <a:hlinkClick r:id="rId17"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Rectangle 259"/>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PSY-021</a:t>
              </a:r>
              <a:endParaRPr lang="en-US" sz="900" dirty="0"/>
            </a:p>
          </p:txBody>
        </p:sp>
      </p:grpSp>
      <p:grpSp>
        <p:nvGrpSpPr>
          <p:cNvPr id="261" name="Group 260"/>
          <p:cNvGrpSpPr/>
          <p:nvPr/>
        </p:nvGrpSpPr>
        <p:grpSpPr>
          <a:xfrm>
            <a:off x="7980628" y="1704975"/>
            <a:ext cx="391085" cy="1038225"/>
            <a:chOff x="7980628" y="1704975"/>
            <a:chExt cx="391085" cy="1038225"/>
          </a:xfrm>
        </p:grpSpPr>
        <p:pic>
          <p:nvPicPr>
            <p:cNvPr id="262" name="Picture 119">
              <a:hlinkClick r:id="rId17"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3" name="Rectangle 262"/>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PSY-024</a:t>
              </a:r>
              <a:endParaRPr lang="en-US" sz="900" dirty="0"/>
            </a:p>
          </p:txBody>
        </p:sp>
      </p:grpSp>
    </p:spTree>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90" name="Title 2"/>
          <p:cNvSpPr>
            <a:spLocks noGrp="1"/>
          </p:cNvSpPr>
          <p:nvPr>
            <p:ph type="title"/>
          </p:nvPr>
        </p:nvSpPr>
        <p:spPr>
          <a:xfrm>
            <a:off x="1725613" y="0"/>
            <a:ext cx="6961187" cy="681038"/>
          </a:xfrm>
        </p:spPr>
        <p:txBody>
          <a:bodyPr/>
          <a:lstStyle/>
          <a:p>
            <a:r>
              <a:rPr lang="en-US" dirty="0" smtClean="0">
                <a:ea typeface="ＭＳ Ｐゴシック" pitchFamily="34" charset="-128"/>
              </a:rPr>
              <a:t>L1-SEI-C1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469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6E09DA-AAFF-45AB-B2BD-D72FFDE3AB05}" type="slidenum">
              <a:rPr lang="en-US" smtClean="0">
                <a:solidFill>
                  <a:srgbClr val="898989"/>
                </a:solidFill>
                <a:latin typeface="Calibri" pitchFamily="34" charset="0"/>
              </a:rPr>
              <a:pPr eaLnBrk="1" hangingPunct="1"/>
              <a:t>221</a:t>
            </a:fld>
            <a:endParaRPr lang="en-US" smtClean="0">
              <a:solidFill>
                <a:srgbClr val="898989"/>
              </a:solidFill>
              <a:latin typeface="Calibri" pitchFamily="34" charset="0"/>
            </a:endParaRPr>
          </a:p>
        </p:txBody>
      </p:sp>
      <p:sp>
        <p:nvSpPr>
          <p:cNvPr id="114693"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L1-SEI-C1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L1-SEI-C1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D1000067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77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9DA271-469A-4A14-A81F-7BBDF2560C59}" type="slidenum">
              <a:rPr lang="en-US" smtClean="0">
                <a:solidFill>
                  <a:srgbClr val="898989"/>
                </a:solidFill>
                <a:latin typeface="Calibri" pitchFamily="34" charset="0"/>
              </a:rPr>
              <a:pPr eaLnBrk="1" hangingPunct="1"/>
              <a:t>222</a:t>
            </a:fld>
            <a:endParaRPr lang="en-US" smtClean="0">
              <a:solidFill>
                <a:srgbClr val="898989"/>
              </a:solidFill>
              <a:latin typeface="Calibri" pitchFamily="34" charset="0"/>
            </a:endParaRPr>
          </a:p>
        </p:txBody>
      </p:sp>
      <p:grpSp>
        <p:nvGrpSpPr>
          <p:cNvPr id="117765" name="Group 30"/>
          <p:cNvGrpSpPr>
            <a:grpSpLocks/>
          </p:cNvGrpSpPr>
          <p:nvPr/>
        </p:nvGrpSpPr>
        <p:grpSpPr bwMode="auto">
          <a:xfrm>
            <a:off x="7428122" y="4451366"/>
            <a:ext cx="1271377" cy="467696"/>
            <a:chOff x="7427707" y="4452144"/>
            <a:chExt cx="1271163" cy="467051"/>
          </a:xfrm>
        </p:grpSpPr>
        <p:sp>
          <p:nvSpPr>
            <p:cNvPr id="1178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17823"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117776" name="Group 230"/>
          <p:cNvGrpSpPr>
            <a:grpSpLocks/>
          </p:cNvGrpSpPr>
          <p:nvPr/>
        </p:nvGrpSpPr>
        <p:grpSpPr bwMode="auto">
          <a:xfrm>
            <a:off x="1800225" y="779408"/>
            <a:ext cx="5894388" cy="223895"/>
            <a:chOff x="-637082" y="5770895"/>
            <a:chExt cx="5893443" cy="224247"/>
          </a:xfrm>
        </p:grpSpPr>
        <p:grpSp>
          <p:nvGrpSpPr>
            <p:cNvPr id="117778" name="Group 195"/>
            <p:cNvGrpSpPr>
              <a:grpSpLocks/>
            </p:cNvGrpSpPr>
            <p:nvPr/>
          </p:nvGrpSpPr>
          <p:grpSpPr bwMode="auto">
            <a:xfrm>
              <a:off x="-637082" y="5770895"/>
              <a:ext cx="3266109" cy="221372"/>
              <a:chOff x="-637082" y="5788147"/>
              <a:chExt cx="3266109" cy="221372"/>
            </a:xfrm>
          </p:grpSpPr>
          <p:grpSp>
            <p:nvGrpSpPr>
              <p:cNvPr id="117784" name="Group 194"/>
              <p:cNvGrpSpPr>
                <a:grpSpLocks/>
              </p:cNvGrpSpPr>
              <p:nvPr/>
            </p:nvGrpSpPr>
            <p:grpSpPr bwMode="auto">
              <a:xfrm>
                <a:off x="-637082" y="5788147"/>
                <a:ext cx="3266109" cy="215783"/>
                <a:chOff x="-637082" y="5788147"/>
                <a:chExt cx="3266109" cy="215783"/>
              </a:xfrm>
            </p:grpSpPr>
            <p:pic>
              <p:nvPicPr>
                <p:cNvPr id="1177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7" name="TextBox 358"/>
                <p:cNvSpPr txBox="1">
                  <a:spLocks noChangeArrowheads="1"/>
                </p:cNvSpPr>
                <p:nvPr/>
              </p:nvSpPr>
              <p:spPr bwMode="auto">
                <a:xfrm>
                  <a:off x="-637082" y="5788147"/>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ISI Interface</a:t>
                  </a:r>
                  <a:endParaRPr lang="en-US" sz="800" b="1" dirty="0">
                    <a:latin typeface="Comic Sans MS" pitchFamily="66" charset="0"/>
                  </a:endParaRPr>
                </a:p>
              </p:txBody>
            </p:sp>
          </p:grpSp>
          <p:sp>
            <p:nvSpPr>
              <p:cNvPr id="1177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D1000067</a:t>
                </a:r>
                <a:endParaRPr lang="en-US" sz="800" b="1" dirty="0">
                  <a:latin typeface="Comic Sans MS" pitchFamily="66" charset="0"/>
                </a:endParaRPr>
              </a:p>
            </p:txBody>
          </p:sp>
        </p:grpSp>
        <p:grpSp>
          <p:nvGrpSpPr>
            <p:cNvPr id="117779" name="Group 192"/>
            <p:cNvGrpSpPr>
              <a:grpSpLocks/>
            </p:cNvGrpSpPr>
            <p:nvPr/>
          </p:nvGrpSpPr>
          <p:grpSpPr bwMode="auto">
            <a:xfrm>
              <a:off x="2841236" y="5773948"/>
              <a:ext cx="2415125" cy="221194"/>
              <a:chOff x="2841236" y="5773948"/>
              <a:chExt cx="2415125" cy="221194"/>
            </a:xfrm>
          </p:grpSpPr>
          <p:sp>
            <p:nvSpPr>
              <p:cNvPr id="1177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7781" name="Group 191"/>
              <p:cNvGrpSpPr>
                <a:grpSpLocks/>
              </p:cNvGrpSpPr>
              <p:nvPr/>
            </p:nvGrpSpPr>
            <p:grpSpPr bwMode="auto">
              <a:xfrm>
                <a:off x="2841236" y="5779698"/>
                <a:ext cx="1280160" cy="215444"/>
                <a:chOff x="2841236" y="5779698"/>
                <a:chExt cx="1280160" cy="215444"/>
              </a:xfrm>
            </p:grpSpPr>
            <p:pic>
              <p:nvPicPr>
                <p:cNvPr id="1177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L1-SEI-C1</a:t>
            </a:r>
            <a:endParaRPr lang="en-US" sz="800" b="1" dirty="0">
              <a:latin typeface="Comic Sans MS" pitchFamily="66" charset="0"/>
            </a:endParaRPr>
          </a:p>
        </p:txBody>
      </p:sp>
      <p:grpSp>
        <p:nvGrpSpPr>
          <p:cNvPr id="87" name="Group 86"/>
          <p:cNvGrpSpPr/>
          <p:nvPr/>
        </p:nvGrpSpPr>
        <p:grpSpPr>
          <a:xfrm>
            <a:off x="1216025" y="2106614"/>
            <a:ext cx="7469188" cy="1352236"/>
            <a:chOff x="1216025" y="2106614"/>
            <a:chExt cx="7469188" cy="1352236"/>
          </a:xfrm>
        </p:grpSpPr>
        <p:grpSp>
          <p:nvGrpSpPr>
            <p:cNvPr id="88" name="Group 77"/>
            <p:cNvGrpSpPr>
              <a:grpSpLocks/>
            </p:cNvGrpSpPr>
            <p:nvPr/>
          </p:nvGrpSpPr>
          <p:grpSpPr bwMode="auto">
            <a:xfrm>
              <a:off x="1583922" y="2106614"/>
              <a:ext cx="7101291" cy="1352236"/>
              <a:chOff x="1583922" y="2106613"/>
              <a:chExt cx="7101291" cy="1352822"/>
            </a:xfrm>
          </p:grpSpPr>
          <p:sp>
            <p:nvSpPr>
              <p:cNvPr id="9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D1000067</a:t>
                </a:r>
                <a:endParaRPr lang="en-US" sz="800" b="1" dirty="0">
                  <a:latin typeface="Comic Sans MS" pitchFamily="66" charset="0"/>
                </a:endParaRPr>
              </a:p>
            </p:txBody>
          </p:sp>
          <p:sp>
            <p:nvSpPr>
              <p:cNvPr id="9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6" name="Group 73"/>
              <p:cNvGrpSpPr>
                <a:grpSpLocks/>
              </p:cNvGrpSpPr>
              <p:nvPr/>
            </p:nvGrpSpPr>
            <p:grpSpPr bwMode="auto">
              <a:xfrm>
                <a:off x="1583922" y="2710268"/>
                <a:ext cx="1053922" cy="360859"/>
                <a:chOff x="1583922" y="2710268"/>
                <a:chExt cx="1053922" cy="360859"/>
              </a:xfrm>
            </p:grpSpPr>
            <p:pic>
              <p:nvPicPr>
                <p:cNvPr id="11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19850"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1583922" y="2710268"/>
                  <a:ext cx="10539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1&amp;2</a:t>
                  </a:r>
                </a:p>
              </p:txBody>
            </p:sp>
          </p:grpSp>
          <p:grpSp>
            <p:nvGrpSpPr>
              <p:cNvPr id="97" name="Group 74"/>
              <p:cNvGrpSpPr>
                <a:grpSpLocks/>
              </p:cNvGrpSpPr>
              <p:nvPr/>
            </p:nvGrpSpPr>
            <p:grpSpPr bwMode="auto">
              <a:xfrm>
                <a:off x="3170741" y="2688548"/>
                <a:ext cx="1102498" cy="364088"/>
                <a:chOff x="3170741" y="2719544"/>
                <a:chExt cx="1102498" cy="364088"/>
              </a:xfrm>
            </p:grpSpPr>
            <p:pic>
              <p:nvPicPr>
                <p:cNvPr id="11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16202" y="289472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3170741" y="2719544"/>
                  <a:ext cx="1102498"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3&amp;4</a:t>
                  </a:r>
                </a:p>
              </p:txBody>
            </p:sp>
          </p:grpSp>
          <p:sp>
            <p:nvSpPr>
              <p:cNvPr id="9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9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00" name="Group 75"/>
              <p:cNvGrpSpPr>
                <a:grpSpLocks/>
              </p:cNvGrpSpPr>
              <p:nvPr/>
            </p:nvGrpSpPr>
            <p:grpSpPr bwMode="auto">
              <a:xfrm>
                <a:off x="5085671" y="2685624"/>
                <a:ext cx="793807" cy="360845"/>
                <a:chOff x="5085671" y="2352417"/>
                <a:chExt cx="793807" cy="360845"/>
              </a:xfrm>
            </p:grpSpPr>
            <p:pic>
              <p:nvPicPr>
                <p:cNvPr id="112"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78571" y="252435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TextBox 353"/>
                <p:cNvSpPr txBox="1">
                  <a:spLocks noChangeArrowheads="1"/>
                </p:cNvSpPr>
                <p:nvPr/>
              </p:nvSpPr>
              <p:spPr bwMode="auto">
                <a:xfrm>
                  <a:off x="5085671" y="235241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Power Out</a:t>
                  </a:r>
                </a:p>
              </p:txBody>
            </p:sp>
          </p:grpSp>
          <p:grpSp>
            <p:nvGrpSpPr>
              <p:cNvPr id="101" name="Group 76"/>
              <p:cNvGrpSpPr>
                <a:grpSpLocks/>
              </p:cNvGrpSpPr>
              <p:nvPr/>
            </p:nvGrpSpPr>
            <p:grpSpPr bwMode="auto">
              <a:xfrm>
                <a:off x="5297660" y="3080649"/>
                <a:ext cx="1727322" cy="378786"/>
                <a:chOff x="5297660" y="2770689"/>
                <a:chExt cx="1727322" cy="378786"/>
              </a:xfrm>
            </p:grpSpPr>
            <p:pic>
              <p:nvPicPr>
                <p:cNvPr id="10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55825" y="2960563"/>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TextBox 353"/>
                <p:cNvSpPr txBox="1">
                  <a:spLocks noChangeArrowheads="1"/>
                </p:cNvSpPr>
                <p:nvPr/>
              </p:nvSpPr>
              <p:spPr bwMode="auto">
                <a:xfrm>
                  <a:off x="5297660" y="2770689"/>
                  <a:ext cx="17273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Capacitance Position Sensors</a:t>
                  </a:r>
                </a:p>
              </p:txBody>
            </p:sp>
          </p:grpSp>
          <p:sp>
            <p:nvSpPr>
              <p:cNvPr id="10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0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0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90" name="Group 82"/>
            <p:cNvGrpSpPr>
              <a:grpSpLocks/>
            </p:cNvGrpSpPr>
            <p:nvPr/>
          </p:nvGrpSpPr>
          <p:grpSpPr bwMode="auto">
            <a:xfrm>
              <a:off x="2633663" y="2332038"/>
              <a:ext cx="77787" cy="165100"/>
              <a:chOff x="2578692" y="5919788"/>
              <a:chExt cx="326433" cy="644955"/>
            </a:xfrm>
          </p:grpSpPr>
          <p:pic>
            <p:nvPicPr>
              <p:cNvPr id="91"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59085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6025" y="2066328"/>
            <a:ext cx="5991225"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976463522"/>
      </p:ext>
    </p:extLst>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D1000067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77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9DA271-469A-4A14-A81F-7BBDF2560C59}" type="slidenum">
              <a:rPr lang="en-US" smtClean="0">
                <a:solidFill>
                  <a:srgbClr val="898989"/>
                </a:solidFill>
                <a:latin typeface="Calibri" pitchFamily="34" charset="0"/>
              </a:rPr>
              <a:pPr eaLnBrk="1" hangingPunct="1"/>
              <a:t>223</a:t>
            </a:fld>
            <a:endParaRPr lang="en-US" smtClean="0">
              <a:solidFill>
                <a:srgbClr val="898989"/>
              </a:solidFill>
              <a:latin typeface="Calibri" pitchFamily="34" charset="0"/>
            </a:endParaRPr>
          </a:p>
        </p:txBody>
      </p:sp>
      <p:grpSp>
        <p:nvGrpSpPr>
          <p:cNvPr id="117776" name="Group 230"/>
          <p:cNvGrpSpPr>
            <a:grpSpLocks/>
          </p:cNvGrpSpPr>
          <p:nvPr/>
        </p:nvGrpSpPr>
        <p:grpSpPr bwMode="auto">
          <a:xfrm>
            <a:off x="1800225" y="779408"/>
            <a:ext cx="5894388" cy="223895"/>
            <a:chOff x="-637082" y="5770895"/>
            <a:chExt cx="5893443" cy="224247"/>
          </a:xfrm>
        </p:grpSpPr>
        <p:grpSp>
          <p:nvGrpSpPr>
            <p:cNvPr id="117778" name="Group 195"/>
            <p:cNvGrpSpPr>
              <a:grpSpLocks/>
            </p:cNvGrpSpPr>
            <p:nvPr/>
          </p:nvGrpSpPr>
          <p:grpSpPr bwMode="auto">
            <a:xfrm>
              <a:off x="-637082" y="5770895"/>
              <a:ext cx="3266109" cy="221372"/>
              <a:chOff x="-637082" y="5788147"/>
              <a:chExt cx="3266109" cy="221372"/>
            </a:xfrm>
          </p:grpSpPr>
          <p:grpSp>
            <p:nvGrpSpPr>
              <p:cNvPr id="117784" name="Group 194"/>
              <p:cNvGrpSpPr>
                <a:grpSpLocks/>
              </p:cNvGrpSpPr>
              <p:nvPr/>
            </p:nvGrpSpPr>
            <p:grpSpPr bwMode="auto">
              <a:xfrm>
                <a:off x="-637082" y="5788147"/>
                <a:ext cx="3266109" cy="215783"/>
                <a:chOff x="-637082" y="5788147"/>
                <a:chExt cx="3266109" cy="215783"/>
              </a:xfrm>
            </p:grpSpPr>
            <p:pic>
              <p:nvPicPr>
                <p:cNvPr id="1177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7" name="TextBox 358"/>
                <p:cNvSpPr txBox="1">
                  <a:spLocks noChangeArrowheads="1"/>
                </p:cNvSpPr>
                <p:nvPr/>
              </p:nvSpPr>
              <p:spPr bwMode="auto">
                <a:xfrm>
                  <a:off x="-637082" y="5788147"/>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ISI Interface</a:t>
                  </a:r>
                  <a:endParaRPr lang="en-US" sz="800" b="1" dirty="0">
                    <a:latin typeface="Comic Sans MS" pitchFamily="66" charset="0"/>
                  </a:endParaRPr>
                </a:p>
              </p:txBody>
            </p:sp>
          </p:grpSp>
          <p:sp>
            <p:nvSpPr>
              <p:cNvPr id="1177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D1000067</a:t>
                </a:r>
                <a:endParaRPr lang="en-US" sz="800" b="1" dirty="0">
                  <a:latin typeface="Comic Sans MS" pitchFamily="66" charset="0"/>
                </a:endParaRPr>
              </a:p>
            </p:txBody>
          </p:sp>
        </p:grpSp>
        <p:grpSp>
          <p:nvGrpSpPr>
            <p:cNvPr id="117779" name="Group 192"/>
            <p:cNvGrpSpPr>
              <a:grpSpLocks/>
            </p:cNvGrpSpPr>
            <p:nvPr/>
          </p:nvGrpSpPr>
          <p:grpSpPr bwMode="auto">
            <a:xfrm>
              <a:off x="2841236" y="5773948"/>
              <a:ext cx="2415125" cy="221194"/>
              <a:chOff x="2841236" y="5773948"/>
              <a:chExt cx="2415125" cy="221194"/>
            </a:xfrm>
          </p:grpSpPr>
          <p:sp>
            <p:nvSpPr>
              <p:cNvPr id="1177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7781" name="Group 191"/>
              <p:cNvGrpSpPr>
                <a:grpSpLocks/>
              </p:cNvGrpSpPr>
              <p:nvPr/>
            </p:nvGrpSpPr>
            <p:grpSpPr bwMode="auto">
              <a:xfrm>
                <a:off x="2841236" y="5779698"/>
                <a:ext cx="1280160" cy="215444"/>
                <a:chOff x="2841236" y="5779698"/>
                <a:chExt cx="1280160" cy="215444"/>
              </a:xfrm>
            </p:grpSpPr>
            <p:pic>
              <p:nvPicPr>
                <p:cNvPr id="1177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L1-SEI-C1</a:t>
            </a:r>
            <a:endParaRPr lang="en-US" sz="800" b="1" dirty="0">
              <a:latin typeface="Comic Sans MS" pitchFamily="66" charset="0"/>
            </a:endParaRPr>
          </a:p>
        </p:txBody>
      </p:sp>
      <p:grpSp>
        <p:nvGrpSpPr>
          <p:cNvPr id="53" name="Group 30"/>
          <p:cNvGrpSpPr>
            <a:grpSpLocks/>
          </p:cNvGrpSpPr>
          <p:nvPr/>
        </p:nvGrpSpPr>
        <p:grpSpPr bwMode="auto">
          <a:xfrm>
            <a:off x="7428122" y="4451366"/>
            <a:ext cx="1271377" cy="467696"/>
            <a:chOff x="7427707" y="4452144"/>
            <a:chExt cx="1271163" cy="467051"/>
          </a:xfrm>
        </p:grpSpPr>
        <p:sp>
          <p:nvSpPr>
            <p:cNvPr id="5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55"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56" name="Group 55"/>
          <p:cNvGrpSpPr/>
          <p:nvPr/>
        </p:nvGrpSpPr>
        <p:grpSpPr>
          <a:xfrm>
            <a:off x="1216025" y="2106614"/>
            <a:ext cx="7469188" cy="1352236"/>
            <a:chOff x="1216025" y="2106614"/>
            <a:chExt cx="7469188" cy="1352236"/>
          </a:xfrm>
        </p:grpSpPr>
        <p:grpSp>
          <p:nvGrpSpPr>
            <p:cNvPr id="57" name="Group 77"/>
            <p:cNvGrpSpPr>
              <a:grpSpLocks/>
            </p:cNvGrpSpPr>
            <p:nvPr/>
          </p:nvGrpSpPr>
          <p:grpSpPr bwMode="auto">
            <a:xfrm>
              <a:off x="1583922" y="2106614"/>
              <a:ext cx="7101291" cy="1352236"/>
              <a:chOff x="1583922" y="2106613"/>
              <a:chExt cx="7101291" cy="1352822"/>
            </a:xfrm>
          </p:grpSpPr>
          <p:sp>
            <p:nvSpPr>
              <p:cNvPr id="62"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D1000067</a:t>
                </a:r>
                <a:endParaRPr lang="en-US" sz="800" b="1" dirty="0">
                  <a:latin typeface="Comic Sans MS" pitchFamily="66" charset="0"/>
                </a:endParaRPr>
              </a:p>
            </p:txBody>
          </p:sp>
          <p:sp>
            <p:nvSpPr>
              <p:cNvPr id="63"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65" name="Group 73"/>
              <p:cNvGrpSpPr>
                <a:grpSpLocks/>
              </p:cNvGrpSpPr>
              <p:nvPr/>
            </p:nvGrpSpPr>
            <p:grpSpPr bwMode="auto">
              <a:xfrm>
                <a:off x="1583922" y="2710268"/>
                <a:ext cx="1053922" cy="360859"/>
                <a:chOff x="1583922" y="2710268"/>
                <a:chExt cx="1053922" cy="360859"/>
              </a:xfrm>
            </p:grpSpPr>
            <p:pic>
              <p:nvPicPr>
                <p:cNvPr id="8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019850"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53"/>
                <p:cNvSpPr txBox="1">
                  <a:spLocks noChangeArrowheads="1"/>
                </p:cNvSpPr>
                <p:nvPr/>
              </p:nvSpPr>
              <p:spPr bwMode="auto">
                <a:xfrm>
                  <a:off x="1583922" y="2710268"/>
                  <a:ext cx="10539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1&amp;2</a:t>
                  </a:r>
                </a:p>
              </p:txBody>
            </p:sp>
          </p:grpSp>
          <p:grpSp>
            <p:nvGrpSpPr>
              <p:cNvPr id="66" name="Group 74"/>
              <p:cNvGrpSpPr>
                <a:grpSpLocks/>
              </p:cNvGrpSpPr>
              <p:nvPr/>
            </p:nvGrpSpPr>
            <p:grpSpPr bwMode="auto">
              <a:xfrm>
                <a:off x="3170741" y="2688548"/>
                <a:ext cx="1102498" cy="364088"/>
                <a:chOff x="3170741" y="2719544"/>
                <a:chExt cx="1102498" cy="364088"/>
              </a:xfrm>
            </p:grpSpPr>
            <p:pic>
              <p:nvPicPr>
                <p:cNvPr id="8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16202" y="289472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TextBox 353"/>
                <p:cNvSpPr txBox="1">
                  <a:spLocks noChangeArrowheads="1"/>
                </p:cNvSpPr>
                <p:nvPr/>
              </p:nvSpPr>
              <p:spPr bwMode="auto">
                <a:xfrm>
                  <a:off x="3170741" y="2719544"/>
                  <a:ext cx="1102498"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Geophones 3&amp;4</a:t>
                  </a:r>
                </a:p>
              </p:txBody>
            </p:sp>
          </p:grpSp>
          <p:sp>
            <p:nvSpPr>
              <p:cNvPr id="6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6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69" name="Group 75"/>
              <p:cNvGrpSpPr>
                <a:grpSpLocks/>
              </p:cNvGrpSpPr>
              <p:nvPr/>
            </p:nvGrpSpPr>
            <p:grpSpPr bwMode="auto">
              <a:xfrm>
                <a:off x="5085671" y="2685624"/>
                <a:ext cx="793807" cy="360845"/>
                <a:chOff x="5085671" y="2352417"/>
                <a:chExt cx="793807" cy="360845"/>
              </a:xfrm>
            </p:grpSpPr>
            <p:pic>
              <p:nvPicPr>
                <p:cNvPr id="79"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278571" y="252435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53"/>
                <p:cNvSpPr txBox="1">
                  <a:spLocks noChangeArrowheads="1"/>
                </p:cNvSpPr>
                <p:nvPr/>
              </p:nvSpPr>
              <p:spPr bwMode="auto">
                <a:xfrm>
                  <a:off x="5085671" y="235241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Power Out</a:t>
                  </a:r>
                </a:p>
              </p:txBody>
            </p:sp>
          </p:grpSp>
          <p:grpSp>
            <p:nvGrpSpPr>
              <p:cNvPr id="70" name="Group 76"/>
              <p:cNvGrpSpPr>
                <a:grpSpLocks/>
              </p:cNvGrpSpPr>
              <p:nvPr/>
            </p:nvGrpSpPr>
            <p:grpSpPr bwMode="auto">
              <a:xfrm>
                <a:off x="5297660" y="3080649"/>
                <a:ext cx="1727322" cy="378786"/>
                <a:chOff x="5297660" y="2770689"/>
                <a:chExt cx="1727322" cy="378786"/>
              </a:xfrm>
            </p:grpSpPr>
            <p:pic>
              <p:nvPicPr>
                <p:cNvPr id="77"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55825" y="2960563"/>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8" name="TextBox 353"/>
                <p:cNvSpPr txBox="1">
                  <a:spLocks noChangeArrowheads="1"/>
                </p:cNvSpPr>
                <p:nvPr/>
              </p:nvSpPr>
              <p:spPr bwMode="auto">
                <a:xfrm>
                  <a:off x="5297660" y="2770689"/>
                  <a:ext cx="172732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Capacitance Position Sensors</a:t>
                  </a:r>
                </a:p>
              </p:txBody>
            </p:sp>
          </p:grpSp>
          <p:sp>
            <p:nvSpPr>
              <p:cNvPr id="7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7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7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8"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59" name="Group 82"/>
            <p:cNvGrpSpPr>
              <a:grpSpLocks/>
            </p:cNvGrpSpPr>
            <p:nvPr/>
          </p:nvGrpSpPr>
          <p:grpSpPr bwMode="auto">
            <a:xfrm>
              <a:off x="2633663" y="2332038"/>
              <a:ext cx="77787" cy="165100"/>
              <a:chOff x="2578692" y="5919788"/>
              <a:chExt cx="326433" cy="644955"/>
            </a:xfrm>
          </p:grpSpPr>
          <p:pic>
            <p:nvPicPr>
              <p:cNvPr id="60"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1" name="Picture 3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pic>
        <p:nvPicPr>
          <p:cNvPr id="8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216025" y="2066328"/>
            <a:ext cx="5991225" cy="666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0969458"/>
      </p:ext>
    </p:extLst>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D0902744 -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224</a:t>
            </a:fld>
            <a:endParaRPr lang="en-US" smtClean="0">
              <a:solidFill>
                <a:srgbClr val="898989"/>
              </a:solidFill>
              <a:latin typeface="Calibri" pitchFamily="34" charset="0"/>
            </a:endParaRPr>
          </a:p>
        </p:txBody>
      </p:sp>
      <p:sp>
        <p:nvSpPr>
          <p:cNvPr id="2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L1-SEI-C1</a:t>
            </a:r>
            <a:endParaRPr lang="en-US" sz="800" b="1" dirty="0">
              <a:latin typeface="Comic Sans MS" pitchFamily="66" charset="0"/>
            </a:endParaRPr>
          </a:p>
        </p:txBody>
      </p:sp>
      <p:grpSp>
        <p:nvGrpSpPr>
          <p:cNvPr id="38" name="Group 103"/>
          <p:cNvGrpSpPr>
            <a:grpSpLocks/>
          </p:cNvGrpSpPr>
          <p:nvPr/>
        </p:nvGrpSpPr>
        <p:grpSpPr bwMode="auto">
          <a:xfrm>
            <a:off x="1520693" y="778013"/>
            <a:ext cx="7135812" cy="234950"/>
            <a:chOff x="2685507" y="5672948"/>
            <a:chExt cx="7133858" cy="235033"/>
          </a:xfrm>
        </p:grpSpPr>
        <p:grpSp>
          <p:nvGrpSpPr>
            <p:cNvPr id="39" name="Group 142"/>
            <p:cNvGrpSpPr>
              <a:grpSpLocks/>
            </p:cNvGrpSpPr>
            <p:nvPr/>
          </p:nvGrpSpPr>
          <p:grpSpPr bwMode="auto">
            <a:xfrm>
              <a:off x="2685507" y="5678699"/>
              <a:ext cx="3595368" cy="229282"/>
              <a:chOff x="-1472426" y="5557929"/>
              <a:chExt cx="3595368" cy="229282"/>
            </a:xfrm>
          </p:grpSpPr>
          <p:grpSp>
            <p:nvGrpSpPr>
              <p:cNvPr id="45" name="Group 39"/>
              <p:cNvGrpSpPr>
                <a:grpSpLocks/>
              </p:cNvGrpSpPr>
              <p:nvPr/>
            </p:nvGrpSpPr>
            <p:grpSpPr bwMode="auto">
              <a:xfrm>
                <a:off x="-1472426" y="5557929"/>
                <a:ext cx="3595368" cy="229282"/>
                <a:chOff x="-1472426" y="5557929"/>
                <a:chExt cx="3595368" cy="229282"/>
              </a:xfrm>
            </p:grpSpPr>
            <p:sp>
              <p:nvSpPr>
                <p:cNvPr id="4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a:t>
                  </a:r>
                  <a:r>
                    <a:rPr lang="en-US" sz="800" b="1" dirty="0">
                      <a:latin typeface="Comic Sans MS" pitchFamily="66" charset="0"/>
                    </a:rPr>
                    <a:t>ISI Coil Driver Pod 1 and Pod 2</a:t>
                  </a:r>
                </a:p>
              </p:txBody>
            </p:sp>
            <p:pic>
              <p:nvPicPr>
                <p:cNvPr id="4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0" name="Group 141"/>
            <p:cNvGrpSpPr>
              <a:grpSpLocks/>
            </p:cNvGrpSpPr>
            <p:nvPr/>
          </p:nvGrpSpPr>
          <p:grpSpPr bwMode="auto">
            <a:xfrm>
              <a:off x="6501441" y="5672948"/>
              <a:ext cx="3317924" cy="229282"/>
              <a:chOff x="307675" y="6052510"/>
              <a:chExt cx="3317924" cy="229282"/>
            </a:xfrm>
          </p:grpSpPr>
          <p:grpSp>
            <p:nvGrpSpPr>
              <p:cNvPr id="41" name="Group 40"/>
              <p:cNvGrpSpPr>
                <a:grpSpLocks/>
              </p:cNvGrpSpPr>
              <p:nvPr/>
            </p:nvGrpSpPr>
            <p:grpSpPr bwMode="auto">
              <a:xfrm>
                <a:off x="310820" y="6052510"/>
                <a:ext cx="3314779" cy="229282"/>
                <a:chOff x="526480" y="4991461"/>
                <a:chExt cx="3314779" cy="229282"/>
              </a:xfrm>
            </p:grpSpPr>
            <p:pic>
              <p:nvPicPr>
                <p:cNvPr id="4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49" name="Group 48"/>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 name="Group 52"/>
          <p:cNvGrpSpPr/>
          <p:nvPr/>
        </p:nvGrpSpPr>
        <p:grpSpPr>
          <a:xfrm>
            <a:off x="1044988" y="4187446"/>
            <a:ext cx="7654524" cy="2099252"/>
            <a:chOff x="1044988" y="4187446"/>
            <a:chExt cx="7654524" cy="2099252"/>
          </a:xfrm>
        </p:grpSpPr>
        <p:sp>
          <p:nvSpPr>
            <p:cNvPr id="5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grpSp>
          <p:nvGrpSpPr>
            <p:cNvPr id="55" name="Group 54"/>
            <p:cNvGrpSpPr/>
            <p:nvPr/>
          </p:nvGrpSpPr>
          <p:grpSpPr>
            <a:xfrm>
              <a:off x="1044988" y="4187446"/>
              <a:ext cx="6947047" cy="2099252"/>
              <a:chOff x="1044988" y="4187446"/>
              <a:chExt cx="6947047" cy="2099252"/>
            </a:xfrm>
          </p:grpSpPr>
          <p:sp>
            <p:nvSpPr>
              <p:cNvPr id="5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8"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7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7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72"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7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7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8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8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8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8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8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38" name="Title 2"/>
          <p:cNvSpPr>
            <a:spLocks noGrp="1"/>
          </p:cNvSpPr>
          <p:nvPr>
            <p:ph type="title"/>
          </p:nvPr>
        </p:nvSpPr>
        <p:spPr>
          <a:xfrm>
            <a:off x="1725613" y="0"/>
            <a:ext cx="6961187" cy="681038"/>
          </a:xfrm>
        </p:spPr>
        <p:txBody>
          <a:bodyPr/>
          <a:lstStyle/>
          <a:p>
            <a:r>
              <a:rPr lang="en-US" dirty="0">
                <a:ea typeface="ＭＳ Ｐゴシック" pitchFamily="34" charset="-128"/>
              </a:rPr>
              <a:t>D0902744 - </a:t>
            </a:r>
            <a:r>
              <a:rPr lang="en-US" dirty="0" smtClean="0">
                <a:ea typeface="ＭＳ Ｐゴシック" pitchFamily="34" charset="-128"/>
              </a:rPr>
              <a:t>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674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C269C7-F2D8-43AC-B5ED-DD09C4B7A904}" type="slidenum">
              <a:rPr lang="en-US" smtClean="0">
                <a:solidFill>
                  <a:srgbClr val="898989"/>
                </a:solidFill>
                <a:latin typeface="Calibri" pitchFamily="34" charset="0"/>
              </a:rPr>
              <a:pPr eaLnBrk="1" hangingPunct="1"/>
              <a:t>225</a:t>
            </a:fld>
            <a:endParaRPr lang="en-US" smtClean="0">
              <a:solidFill>
                <a:srgbClr val="898989"/>
              </a:solidFill>
              <a:latin typeface="Calibri" pitchFamily="34" charset="0"/>
            </a:endParaRPr>
          </a:p>
        </p:txBody>
      </p:sp>
      <p:sp>
        <p:nvSpPr>
          <p:cNvPr id="2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L1-SEI-C1</a:t>
            </a:r>
            <a:endParaRPr lang="en-US" sz="800" b="1" dirty="0">
              <a:latin typeface="Comic Sans MS" pitchFamily="66" charset="0"/>
            </a:endParaRPr>
          </a:p>
        </p:txBody>
      </p:sp>
      <p:grpSp>
        <p:nvGrpSpPr>
          <p:cNvPr id="28" name="Group 103"/>
          <p:cNvGrpSpPr>
            <a:grpSpLocks/>
          </p:cNvGrpSpPr>
          <p:nvPr/>
        </p:nvGrpSpPr>
        <p:grpSpPr bwMode="auto">
          <a:xfrm>
            <a:off x="1520693" y="778013"/>
            <a:ext cx="7135812" cy="234950"/>
            <a:chOff x="2685507" y="5672948"/>
            <a:chExt cx="7133858" cy="235033"/>
          </a:xfrm>
        </p:grpSpPr>
        <p:grpSp>
          <p:nvGrpSpPr>
            <p:cNvPr id="29" name="Group 142"/>
            <p:cNvGrpSpPr>
              <a:grpSpLocks/>
            </p:cNvGrpSpPr>
            <p:nvPr/>
          </p:nvGrpSpPr>
          <p:grpSpPr bwMode="auto">
            <a:xfrm>
              <a:off x="2685507" y="5678699"/>
              <a:ext cx="3595368" cy="229282"/>
              <a:chOff x="-1472426" y="5557929"/>
              <a:chExt cx="3595368" cy="229282"/>
            </a:xfrm>
          </p:grpSpPr>
          <p:grpSp>
            <p:nvGrpSpPr>
              <p:cNvPr id="35" name="Group 39"/>
              <p:cNvGrpSpPr>
                <a:grpSpLocks/>
              </p:cNvGrpSpPr>
              <p:nvPr/>
            </p:nvGrpSpPr>
            <p:grpSpPr bwMode="auto">
              <a:xfrm>
                <a:off x="-1472426" y="5557929"/>
                <a:ext cx="3595368" cy="229282"/>
                <a:chOff x="-1472426" y="5557929"/>
                <a:chExt cx="3595368" cy="229282"/>
              </a:xfrm>
            </p:grpSpPr>
            <p:sp>
              <p:nvSpPr>
                <p:cNvPr id="3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HAM6 </a:t>
                  </a:r>
                  <a:r>
                    <a:rPr lang="en-US" sz="800" b="1" dirty="0">
                      <a:latin typeface="Comic Sans MS" pitchFamily="66" charset="0"/>
                    </a:rPr>
                    <a:t>ISI Coil Driver Pod 1 and Pod 2</a:t>
                  </a:r>
                </a:p>
              </p:txBody>
            </p:sp>
            <p:pic>
              <p:nvPicPr>
                <p:cNvPr id="3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30" name="Group 141"/>
            <p:cNvGrpSpPr>
              <a:grpSpLocks/>
            </p:cNvGrpSpPr>
            <p:nvPr/>
          </p:nvGrpSpPr>
          <p:grpSpPr bwMode="auto">
            <a:xfrm>
              <a:off x="6501441" y="5672948"/>
              <a:ext cx="3317924" cy="229282"/>
              <a:chOff x="307675" y="6052510"/>
              <a:chExt cx="3317924" cy="229282"/>
            </a:xfrm>
          </p:grpSpPr>
          <p:grpSp>
            <p:nvGrpSpPr>
              <p:cNvPr id="31" name="Group 30"/>
              <p:cNvGrpSpPr>
                <a:grpSpLocks/>
              </p:cNvGrpSpPr>
              <p:nvPr/>
            </p:nvGrpSpPr>
            <p:grpSpPr bwMode="auto">
              <a:xfrm>
                <a:off x="310820" y="6052510"/>
                <a:ext cx="3314779" cy="229282"/>
                <a:chOff x="526480" y="4991461"/>
                <a:chExt cx="3314779" cy="229282"/>
              </a:xfrm>
            </p:grpSpPr>
            <p:pic>
              <p:nvPicPr>
                <p:cNvPr id="33"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3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39" name="Group 38"/>
          <p:cNvGrpSpPr/>
          <p:nvPr/>
        </p:nvGrpSpPr>
        <p:grpSpPr>
          <a:xfrm>
            <a:off x="1029325" y="1876738"/>
            <a:ext cx="7655876" cy="1136954"/>
            <a:chOff x="1029325" y="1876738"/>
            <a:chExt cx="7655876" cy="1136954"/>
          </a:xfrm>
        </p:grpSpPr>
        <p:sp>
          <p:nvSpPr>
            <p:cNvPr id="4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4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42"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3" name="Group 42"/>
          <p:cNvGrpSpPr/>
          <p:nvPr/>
        </p:nvGrpSpPr>
        <p:grpSpPr>
          <a:xfrm>
            <a:off x="1044988" y="4187446"/>
            <a:ext cx="7654524" cy="2099252"/>
            <a:chOff x="1044988" y="4187446"/>
            <a:chExt cx="7654524" cy="2099252"/>
          </a:xfrm>
        </p:grpSpPr>
        <p:sp>
          <p:nvSpPr>
            <p:cNvPr id="4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grpSp>
          <p:nvGrpSpPr>
            <p:cNvPr id="45" name="Group 44"/>
            <p:cNvGrpSpPr/>
            <p:nvPr/>
          </p:nvGrpSpPr>
          <p:grpSpPr>
            <a:xfrm>
              <a:off x="1044988" y="4187446"/>
              <a:ext cx="6947047" cy="2099252"/>
              <a:chOff x="1044988" y="4187446"/>
              <a:chExt cx="6947047" cy="2099252"/>
            </a:xfrm>
          </p:grpSpPr>
          <p:sp>
            <p:nvSpPr>
              <p:cNvPr id="4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4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2"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58" name="Picture 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6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6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62"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6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65"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6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7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7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7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7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7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7762" name="Title 2"/>
          <p:cNvSpPr>
            <a:spLocks noGrp="1"/>
          </p:cNvSpPr>
          <p:nvPr>
            <p:ph type="title"/>
          </p:nvPr>
        </p:nvSpPr>
        <p:spPr>
          <a:xfrm>
            <a:off x="1725613" y="0"/>
            <a:ext cx="6961187" cy="681038"/>
          </a:xfrm>
        </p:spPr>
        <p:txBody>
          <a:bodyPr/>
          <a:lstStyle/>
          <a:p>
            <a:r>
              <a:rPr lang="en-US" dirty="0" smtClean="0">
                <a:ea typeface="ＭＳ Ｐゴシック" pitchFamily="34" charset="-128"/>
              </a:rPr>
              <a:t>D020373 – S1000842</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77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9DA271-469A-4A14-A81F-7BBDF2560C59}" type="slidenum">
              <a:rPr lang="en-US" smtClean="0">
                <a:solidFill>
                  <a:srgbClr val="898989"/>
                </a:solidFill>
                <a:latin typeface="Calibri" pitchFamily="34" charset="0"/>
              </a:rPr>
              <a:pPr eaLnBrk="1" hangingPunct="1"/>
              <a:t>226</a:t>
            </a:fld>
            <a:endParaRPr lang="en-US" smtClean="0">
              <a:solidFill>
                <a:srgbClr val="898989"/>
              </a:solidFill>
              <a:latin typeface="Calibri" pitchFamily="34" charset="0"/>
            </a:endParaRPr>
          </a:p>
        </p:txBody>
      </p:sp>
      <p:grpSp>
        <p:nvGrpSpPr>
          <p:cNvPr id="117765" name="Group 30"/>
          <p:cNvGrpSpPr>
            <a:grpSpLocks/>
          </p:cNvGrpSpPr>
          <p:nvPr/>
        </p:nvGrpSpPr>
        <p:grpSpPr bwMode="auto">
          <a:xfrm>
            <a:off x="1030288" y="4449763"/>
            <a:ext cx="7669212" cy="604837"/>
            <a:chOff x="1030950" y="4450544"/>
            <a:chExt cx="7667920" cy="604003"/>
          </a:xfrm>
        </p:grpSpPr>
        <p:pic>
          <p:nvPicPr>
            <p:cNvPr id="117821"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8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S1000842</a:t>
              </a:r>
              <a:endParaRPr lang="en-US" sz="800" b="1" dirty="0">
                <a:latin typeface="Comic Sans MS" pitchFamily="66" charset="0"/>
              </a:endParaRPr>
            </a:p>
          </p:txBody>
        </p:sp>
        <p:sp>
          <p:nvSpPr>
            <p:cNvPr id="117823"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7766"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17769"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17771" name="Group 83"/>
          <p:cNvGrpSpPr>
            <a:grpSpLocks/>
          </p:cNvGrpSpPr>
          <p:nvPr/>
        </p:nvGrpSpPr>
        <p:grpSpPr bwMode="auto">
          <a:xfrm>
            <a:off x="742950" y="5060950"/>
            <a:ext cx="1835150" cy="387350"/>
            <a:chOff x="4269248" y="5122863"/>
            <a:chExt cx="1833954" cy="388076"/>
          </a:xfrm>
        </p:grpSpPr>
        <p:grpSp>
          <p:nvGrpSpPr>
            <p:cNvPr id="117790" name="Group 72"/>
            <p:cNvGrpSpPr>
              <a:grpSpLocks/>
            </p:cNvGrpSpPr>
            <p:nvPr/>
          </p:nvGrpSpPr>
          <p:grpSpPr bwMode="auto">
            <a:xfrm>
              <a:off x="4269248" y="5122863"/>
              <a:ext cx="1833954" cy="384893"/>
              <a:chOff x="4610204" y="5122863"/>
              <a:chExt cx="1833954" cy="384893"/>
            </a:xfrm>
          </p:grpSpPr>
          <p:sp>
            <p:nvSpPr>
              <p:cNvPr id="11779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17793"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VALVE INPUTS</a:t>
                </a:r>
              </a:p>
            </p:txBody>
          </p:sp>
        </p:grpSp>
        <p:pic>
          <p:nvPicPr>
            <p:cNvPr id="117791"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7772"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74" name="TextBox 353"/>
          <p:cNvSpPr txBox="1">
            <a:spLocks noChangeArrowheads="1"/>
          </p:cNvSpPr>
          <p:nvPr/>
        </p:nvSpPr>
        <p:spPr bwMode="auto">
          <a:xfrm>
            <a:off x="7439025"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D040049</a:t>
            </a:r>
            <a:endParaRPr lang="en-US" sz="800" b="1" dirty="0">
              <a:latin typeface="Comic Sans MS" pitchFamily="66" charset="0"/>
            </a:endParaRPr>
          </a:p>
        </p:txBody>
      </p:sp>
      <p:pic>
        <p:nvPicPr>
          <p:cNvPr id="11777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7776" name="Group 230"/>
          <p:cNvGrpSpPr>
            <a:grpSpLocks/>
          </p:cNvGrpSpPr>
          <p:nvPr/>
        </p:nvGrpSpPr>
        <p:grpSpPr bwMode="auto">
          <a:xfrm>
            <a:off x="1800225" y="779463"/>
            <a:ext cx="5894388" cy="223837"/>
            <a:chOff x="-637082" y="5770953"/>
            <a:chExt cx="5893443" cy="224189"/>
          </a:xfrm>
        </p:grpSpPr>
        <p:grpSp>
          <p:nvGrpSpPr>
            <p:cNvPr id="117778" name="Group 195"/>
            <p:cNvGrpSpPr>
              <a:grpSpLocks/>
            </p:cNvGrpSpPr>
            <p:nvPr/>
          </p:nvGrpSpPr>
          <p:grpSpPr bwMode="auto">
            <a:xfrm>
              <a:off x="-637082" y="5770953"/>
              <a:ext cx="3266109" cy="221314"/>
              <a:chOff x="-637082" y="5788205"/>
              <a:chExt cx="3266109" cy="221314"/>
            </a:xfrm>
          </p:grpSpPr>
          <p:grpSp>
            <p:nvGrpSpPr>
              <p:cNvPr id="117784" name="Group 194"/>
              <p:cNvGrpSpPr>
                <a:grpSpLocks/>
              </p:cNvGrpSpPr>
              <p:nvPr/>
            </p:nvGrpSpPr>
            <p:grpSpPr bwMode="auto">
              <a:xfrm>
                <a:off x="-637082" y="5788205"/>
                <a:ext cx="3266109" cy="215668"/>
                <a:chOff x="-637082" y="5788205"/>
                <a:chExt cx="3266109" cy="215668"/>
              </a:xfrm>
            </p:grpSpPr>
            <p:pic>
              <p:nvPicPr>
                <p:cNvPr id="1177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HEPI1 8-Channel </a:t>
                  </a:r>
                  <a:r>
                    <a:rPr lang="en-US" sz="800" b="1" dirty="0">
                      <a:latin typeface="Comic Sans MS" pitchFamily="66" charset="0"/>
                    </a:rPr>
                    <a:t>Valve Driver</a:t>
                  </a:r>
                </a:p>
              </p:txBody>
            </p:sp>
          </p:grpSp>
          <p:sp>
            <p:nvSpPr>
              <p:cNvPr id="1177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17779" name="Group 192"/>
            <p:cNvGrpSpPr>
              <a:grpSpLocks/>
            </p:cNvGrpSpPr>
            <p:nvPr/>
          </p:nvGrpSpPr>
          <p:grpSpPr bwMode="auto">
            <a:xfrm>
              <a:off x="2841236" y="5773948"/>
              <a:ext cx="2415125" cy="221194"/>
              <a:chOff x="2841236" y="5773948"/>
              <a:chExt cx="2415125" cy="221194"/>
            </a:xfrm>
          </p:grpSpPr>
          <p:sp>
            <p:nvSpPr>
              <p:cNvPr id="1177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7781" name="Group 191"/>
              <p:cNvGrpSpPr>
                <a:grpSpLocks/>
              </p:cNvGrpSpPr>
              <p:nvPr/>
            </p:nvGrpSpPr>
            <p:grpSpPr bwMode="auto">
              <a:xfrm>
                <a:off x="2841236" y="5779698"/>
                <a:ext cx="1280160" cy="215444"/>
                <a:chOff x="2841236" y="5779698"/>
                <a:chExt cx="1280160" cy="215444"/>
              </a:xfrm>
            </p:grpSpPr>
            <p:pic>
              <p:nvPicPr>
                <p:cNvPr id="1177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7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S1000842</a:t>
                  </a:r>
                  <a:endParaRPr lang="en-US" sz="800" b="1" dirty="0">
                    <a:latin typeface="Comic Sans MS" pitchFamily="66" charset="0"/>
                  </a:endParaRPr>
                </a:p>
              </p:txBody>
            </p:sp>
          </p:grpSp>
        </p:grpSp>
      </p:grpSp>
      <p:sp>
        <p:nvSpPr>
          <p:cNvPr id="110" name="Rounded Rectangular Callout 109"/>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HAM1 MC1</a:t>
            </a: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L1-SEI-C1</a:t>
            </a:r>
            <a:endParaRPr lang="en-US" sz="800" b="1" dirty="0">
              <a:latin typeface="Comic Sans MS" pitchFamily="66" charset="0"/>
            </a:endParaRPr>
          </a:p>
        </p:txBody>
      </p:sp>
      <p:grpSp>
        <p:nvGrpSpPr>
          <p:cNvPr id="87" name="Group 86"/>
          <p:cNvGrpSpPr/>
          <p:nvPr/>
        </p:nvGrpSpPr>
        <p:grpSpPr>
          <a:xfrm>
            <a:off x="1023938" y="2106613"/>
            <a:ext cx="7661275" cy="1550987"/>
            <a:chOff x="1023938" y="2106613"/>
            <a:chExt cx="7661275" cy="1550987"/>
          </a:xfrm>
        </p:grpSpPr>
        <p:grpSp>
          <p:nvGrpSpPr>
            <p:cNvPr id="88" name="Group 77"/>
            <p:cNvGrpSpPr>
              <a:grpSpLocks/>
            </p:cNvGrpSpPr>
            <p:nvPr/>
          </p:nvGrpSpPr>
          <p:grpSpPr bwMode="auto">
            <a:xfrm>
              <a:off x="1023938" y="2106613"/>
              <a:ext cx="7661275" cy="1550987"/>
              <a:chOff x="1023938" y="2106613"/>
              <a:chExt cx="7661275" cy="1551660"/>
            </a:xfrm>
          </p:grpSpPr>
          <p:pic>
            <p:nvPicPr>
              <p:cNvPr id="9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9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6" name="Group 73"/>
              <p:cNvGrpSpPr>
                <a:grpSpLocks/>
              </p:cNvGrpSpPr>
              <p:nvPr/>
            </p:nvGrpSpPr>
            <p:grpSpPr bwMode="auto">
              <a:xfrm>
                <a:off x="2109031" y="2710267"/>
                <a:ext cx="1380293" cy="371421"/>
                <a:chOff x="2109031" y="2710267"/>
                <a:chExt cx="1380293" cy="371421"/>
              </a:xfrm>
            </p:grpSpPr>
            <p:pic>
              <p:nvPicPr>
                <p:cNvPr id="11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120"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97" name="Group 74"/>
              <p:cNvGrpSpPr>
                <a:grpSpLocks/>
              </p:cNvGrpSpPr>
              <p:nvPr/>
            </p:nvGrpSpPr>
            <p:grpSpPr bwMode="auto">
              <a:xfrm>
                <a:off x="2717492" y="2885268"/>
                <a:ext cx="1428869" cy="388701"/>
                <a:chOff x="2717492" y="2916264"/>
                <a:chExt cx="1428869" cy="388701"/>
              </a:xfrm>
            </p:grpSpPr>
            <p:pic>
              <p:nvPicPr>
                <p:cNvPr id="115"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117"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9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9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00" name="Group 75"/>
              <p:cNvGrpSpPr>
                <a:grpSpLocks/>
              </p:cNvGrpSpPr>
              <p:nvPr/>
            </p:nvGrpSpPr>
            <p:grpSpPr bwMode="auto">
              <a:xfrm>
                <a:off x="3749459" y="3079064"/>
                <a:ext cx="1363123" cy="371428"/>
                <a:chOff x="3749459" y="2745857"/>
                <a:chExt cx="1363123" cy="371428"/>
              </a:xfrm>
            </p:grpSpPr>
            <p:pic>
              <p:nvPicPr>
                <p:cNvPr id="112"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3"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114"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101" name="Group 76"/>
              <p:cNvGrpSpPr>
                <a:grpSpLocks/>
              </p:cNvGrpSpPr>
              <p:nvPr/>
            </p:nvGrpSpPr>
            <p:grpSpPr bwMode="auto">
              <a:xfrm>
                <a:off x="4318775" y="3269563"/>
                <a:ext cx="1472424" cy="388710"/>
                <a:chOff x="4318775" y="2959603"/>
                <a:chExt cx="1472424" cy="388710"/>
              </a:xfrm>
            </p:grpSpPr>
            <p:pic>
              <p:nvPicPr>
                <p:cNvPr id="10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111"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10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0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0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90" name="Group 82"/>
            <p:cNvGrpSpPr>
              <a:grpSpLocks/>
            </p:cNvGrpSpPr>
            <p:nvPr/>
          </p:nvGrpSpPr>
          <p:grpSpPr bwMode="auto">
            <a:xfrm>
              <a:off x="2633663" y="2332038"/>
              <a:ext cx="77787" cy="165100"/>
              <a:chOff x="2578692" y="5919788"/>
              <a:chExt cx="326433" cy="644955"/>
            </a:xfrm>
          </p:grpSpPr>
          <p:pic>
            <p:nvPicPr>
              <p:cNvPr id="9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8786"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D0901338 -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878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85391D-7175-476F-B1BD-486D05038B4D}" type="slidenum">
              <a:rPr lang="en-US" smtClean="0">
                <a:solidFill>
                  <a:srgbClr val="898989"/>
                </a:solidFill>
                <a:latin typeface="Calibri" pitchFamily="34" charset="0"/>
              </a:rPr>
              <a:pPr eaLnBrk="1" hangingPunct="1"/>
              <a:t>227</a:t>
            </a:fld>
            <a:endParaRPr lang="en-US" smtClean="0">
              <a:solidFill>
                <a:srgbClr val="898989"/>
              </a:solidFill>
              <a:latin typeface="Calibri" pitchFamily="34" charset="0"/>
            </a:endParaRPr>
          </a:p>
        </p:txBody>
      </p:sp>
      <p:grpSp>
        <p:nvGrpSpPr>
          <p:cNvPr id="118789" name="Group 30"/>
          <p:cNvGrpSpPr>
            <a:grpSpLocks/>
          </p:cNvGrpSpPr>
          <p:nvPr/>
        </p:nvGrpSpPr>
        <p:grpSpPr bwMode="auto">
          <a:xfrm>
            <a:off x="1030288" y="4449763"/>
            <a:ext cx="7669212" cy="604837"/>
            <a:chOff x="1030950" y="4450544"/>
            <a:chExt cx="7667920" cy="604003"/>
          </a:xfrm>
        </p:grpSpPr>
        <p:pic>
          <p:nvPicPr>
            <p:cNvPr id="118842"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4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1884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8790" name="Rectangle 75"/>
          <p:cNvSpPr>
            <a:spLocks noChangeArrowheads="1"/>
          </p:cNvSpPr>
          <p:nvPr/>
        </p:nvSpPr>
        <p:spPr bwMode="auto">
          <a:xfrm>
            <a:off x="4892675" y="4492625"/>
            <a:ext cx="10112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endParaRPr lang="en-US" b="1">
              <a:latin typeface="Comic Sans MS" pitchFamily="66" charset="0"/>
            </a:endParaRPr>
          </a:p>
        </p:txBody>
      </p:sp>
      <p:grpSp>
        <p:nvGrpSpPr>
          <p:cNvPr id="118791" name="Group 77"/>
          <p:cNvGrpSpPr>
            <a:grpSpLocks/>
          </p:cNvGrpSpPr>
          <p:nvPr/>
        </p:nvGrpSpPr>
        <p:grpSpPr bwMode="auto">
          <a:xfrm>
            <a:off x="1023938" y="2106613"/>
            <a:ext cx="7661275" cy="1504950"/>
            <a:chOff x="1023938" y="2106613"/>
            <a:chExt cx="7661275" cy="1505160"/>
          </a:xfrm>
        </p:grpSpPr>
        <p:pic>
          <p:nvPicPr>
            <p:cNvPr id="118815"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16"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D0901338</a:t>
              </a:r>
              <a:endParaRPr lang="en-US" sz="800" b="1" dirty="0">
                <a:latin typeface="Comic Sans MS" pitchFamily="66" charset="0"/>
              </a:endParaRPr>
            </a:p>
          </p:txBody>
        </p:sp>
        <p:sp>
          <p:nvSpPr>
            <p:cNvPr id="118817"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18818" name="Group 73"/>
            <p:cNvGrpSpPr>
              <a:grpSpLocks/>
            </p:cNvGrpSpPr>
            <p:nvPr/>
          </p:nvGrpSpPr>
          <p:grpSpPr bwMode="auto">
            <a:xfrm>
              <a:off x="2155525" y="2725738"/>
              <a:ext cx="1248075" cy="371450"/>
              <a:chOff x="2155525" y="2725738"/>
              <a:chExt cx="1248075" cy="371450"/>
            </a:xfrm>
          </p:grpSpPr>
          <p:pic>
            <p:nvPicPr>
              <p:cNvPr id="11883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40" name="TextBox 353"/>
              <p:cNvSpPr txBox="1">
                <a:spLocks noChangeArrowheads="1"/>
              </p:cNvSpPr>
              <p:nvPr/>
            </p:nvSpPr>
            <p:spPr bwMode="auto">
              <a:xfrm>
                <a:off x="2842850" y="27257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41" name="Rectangle 39"/>
              <p:cNvSpPr>
                <a:spLocks noChangeArrowheads="1"/>
              </p:cNvSpPr>
              <p:nvPr/>
            </p:nvSpPr>
            <p:spPr bwMode="auto">
              <a:xfrm>
                <a:off x="2155525" y="28817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118819" name="Group 74"/>
            <p:cNvGrpSpPr>
              <a:grpSpLocks/>
            </p:cNvGrpSpPr>
            <p:nvPr/>
          </p:nvGrpSpPr>
          <p:grpSpPr bwMode="auto">
            <a:xfrm>
              <a:off x="2717492" y="2885242"/>
              <a:ext cx="1257608" cy="388727"/>
              <a:chOff x="2717492" y="2916238"/>
              <a:chExt cx="1257608" cy="388727"/>
            </a:xfrm>
          </p:grpSpPr>
          <p:pic>
            <p:nvPicPr>
              <p:cNvPr id="118836"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37"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38"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18820" name="Rectangle 145"/>
            <p:cNvSpPr>
              <a:spLocks noChangeArrowheads="1"/>
            </p:cNvSpPr>
            <p:nvPr/>
          </p:nvSpPr>
          <p:spPr bwMode="auto">
            <a:xfrm>
              <a:off x="2703807"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18821" name="Rectangle 145"/>
            <p:cNvSpPr>
              <a:spLocks noChangeArrowheads="1"/>
            </p:cNvSpPr>
            <p:nvPr/>
          </p:nvSpPr>
          <p:spPr bwMode="auto">
            <a:xfrm>
              <a:off x="3335523"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18822" name="Group 75"/>
            <p:cNvGrpSpPr>
              <a:grpSpLocks/>
            </p:cNvGrpSpPr>
            <p:nvPr/>
          </p:nvGrpSpPr>
          <p:grpSpPr bwMode="auto">
            <a:xfrm>
              <a:off x="3749459" y="3055770"/>
              <a:ext cx="1247991" cy="371473"/>
              <a:chOff x="3749459" y="2722563"/>
              <a:chExt cx="1247991" cy="371473"/>
            </a:xfrm>
          </p:grpSpPr>
          <p:pic>
            <p:nvPicPr>
              <p:cNvPr id="118833"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34" name="TextBox 353"/>
              <p:cNvSpPr txBox="1">
                <a:spLocks noChangeArrowheads="1"/>
              </p:cNvSpPr>
              <p:nvPr/>
            </p:nvSpPr>
            <p:spPr bwMode="auto">
              <a:xfrm>
                <a:off x="4436803" y="272256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35" name="Rectangle 39"/>
              <p:cNvSpPr>
                <a:spLocks noChangeArrowheads="1"/>
              </p:cNvSpPr>
              <p:nvPr/>
            </p:nvSpPr>
            <p:spPr bwMode="auto">
              <a:xfrm>
                <a:off x="3749459" y="2878562"/>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118823" name="Group 76"/>
            <p:cNvGrpSpPr>
              <a:grpSpLocks/>
            </p:cNvGrpSpPr>
            <p:nvPr/>
          </p:nvGrpSpPr>
          <p:grpSpPr bwMode="auto">
            <a:xfrm>
              <a:off x="4311026" y="3223023"/>
              <a:ext cx="1257924" cy="388750"/>
              <a:chOff x="4311026" y="2913063"/>
              <a:chExt cx="1257924" cy="388750"/>
            </a:xfrm>
          </p:grpSpPr>
          <p:pic>
            <p:nvPicPr>
              <p:cNvPr id="118830"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31" name="TextBox 353"/>
              <p:cNvSpPr txBox="1">
                <a:spLocks noChangeArrowheads="1"/>
              </p:cNvSpPr>
              <p:nvPr/>
            </p:nvSpPr>
            <p:spPr bwMode="auto">
              <a:xfrm>
                <a:off x="5007828" y="29130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32" name="Rectangle 42"/>
              <p:cNvSpPr>
                <a:spLocks noChangeArrowheads="1"/>
              </p:cNvSpPr>
              <p:nvPr/>
            </p:nvSpPr>
            <p:spPr bwMode="auto">
              <a:xfrm>
                <a:off x="4311026" y="30863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118824" name="Rectangle 145"/>
            <p:cNvSpPr>
              <a:spLocks noChangeArrowheads="1"/>
            </p:cNvSpPr>
            <p:nvPr/>
          </p:nvSpPr>
          <p:spPr bwMode="auto">
            <a:xfrm>
              <a:off x="4359649"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18825" name="Rectangle 145"/>
            <p:cNvSpPr>
              <a:spLocks noChangeArrowheads="1"/>
            </p:cNvSpPr>
            <p:nvPr/>
          </p:nvSpPr>
          <p:spPr bwMode="auto">
            <a:xfrm>
              <a:off x="4944415"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18826"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827"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82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829"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8793" name="Group 72"/>
          <p:cNvGrpSpPr>
            <a:grpSpLocks/>
          </p:cNvGrpSpPr>
          <p:nvPr/>
        </p:nvGrpSpPr>
        <p:grpSpPr bwMode="auto">
          <a:xfrm>
            <a:off x="4054475" y="5122863"/>
            <a:ext cx="1870075" cy="384175"/>
            <a:chOff x="4573336" y="5122863"/>
            <a:chExt cx="1870822" cy="384893"/>
          </a:xfrm>
        </p:grpSpPr>
        <p:sp>
          <p:nvSpPr>
            <p:cNvPr id="11881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18813" name="Rectangle 80"/>
            <p:cNvSpPr>
              <a:spLocks noChangeArrowheads="1"/>
            </p:cNvSpPr>
            <p:nvPr/>
          </p:nvSpPr>
          <p:spPr bwMode="auto">
            <a:xfrm>
              <a:off x="4573336" y="5292312"/>
              <a:ext cx="10118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p>
          </p:txBody>
        </p:sp>
        <p:pic>
          <p:nvPicPr>
            <p:cNvPr id="118814"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26437" y="5308169"/>
              <a:ext cx="799153" cy="19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8794"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6975" y="4686300"/>
            <a:ext cx="785813"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795" name="Rectangle 75"/>
          <p:cNvSpPr>
            <a:spLocks noChangeArrowheads="1"/>
          </p:cNvSpPr>
          <p:nvPr/>
        </p:nvSpPr>
        <p:spPr bwMode="auto">
          <a:xfrm>
            <a:off x="5969000" y="46212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1879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65375" y="2328863"/>
            <a:ext cx="238125" cy="157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797" name="Rectangle 75"/>
          <p:cNvSpPr>
            <a:spLocks noChangeArrowheads="1"/>
          </p:cNvSpPr>
          <p:nvPr/>
        </p:nvSpPr>
        <p:spPr bwMode="auto">
          <a:xfrm>
            <a:off x="5703888" y="2255838"/>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1879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33500" y="1497013"/>
            <a:ext cx="5788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799"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39850" y="3838575"/>
            <a:ext cx="5797550"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8800" name="Group 230"/>
          <p:cNvGrpSpPr>
            <a:grpSpLocks/>
          </p:cNvGrpSpPr>
          <p:nvPr/>
        </p:nvGrpSpPr>
        <p:grpSpPr bwMode="auto">
          <a:xfrm>
            <a:off x="1800225" y="779463"/>
            <a:ext cx="5894388" cy="223837"/>
            <a:chOff x="-637082" y="5770953"/>
            <a:chExt cx="5893443" cy="224189"/>
          </a:xfrm>
        </p:grpSpPr>
        <p:grpSp>
          <p:nvGrpSpPr>
            <p:cNvPr id="118802" name="Group 195"/>
            <p:cNvGrpSpPr>
              <a:grpSpLocks/>
            </p:cNvGrpSpPr>
            <p:nvPr/>
          </p:nvGrpSpPr>
          <p:grpSpPr bwMode="auto">
            <a:xfrm>
              <a:off x="-637082" y="5770953"/>
              <a:ext cx="3266109" cy="221314"/>
              <a:chOff x="-637082" y="5788205"/>
              <a:chExt cx="3266109" cy="221314"/>
            </a:xfrm>
          </p:grpSpPr>
          <p:grpSp>
            <p:nvGrpSpPr>
              <p:cNvPr id="118808" name="Group 194"/>
              <p:cNvGrpSpPr>
                <a:grpSpLocks/>
              </p:cNvGrpSpPr>
              <p:nvPr/>
            </p:nvGrpSpPr>
            <p:grpSpPr bwMode="auto">
              <a:xfrm>
                <a:off x="-637082" y="5788205"/>
                <a:ext cx="3266109" cy="215668"/>
                <a:chOff x="-637082" y="5788205"/>
                <a:chExt cx="3266109" cy="215668"/>
              </a:xfrm>
            </p:grpSpPr>
            <p:pic>
              <p:nvPicPr>
                <p:cNvPr id="11881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1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HEPI6 </a:t>
                  </a:r>
                  <a:r>
                    <a:rPr lang="en-US" sz="800" b="1" dirty="0" smtClean="0">
                      <a:latin typeface="Comic Sans MS" pitchFamily="66" charset="0"/>
                    </a:rPr>
                    <a:t>8-Channel </a:t>
                  </a:r>
                  <a:r>
                    <a:rPr lang="en-US" sz="800" b="1" dirty="0">
                      <a:latin typeface="Comic Sans MS" pitchFamily="66" charset="0"/>
                    </a:rPr>
                    <a:t>Valve Driver</a:t>
                  </a:r>
                </a:p>
              </p:txBody>
            </p:sp>
          </p:grpSp>
          <p:sp>
            <p:nvSpPr>
              <p:cNvPr id="11880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D0901338</a:t>
                </a:r>
                <a:endParaRPr lang="en-US" sz="800" b="1">
                  <a:latin typeface="Comic Sans MS" pitchFamily="66" charset="0"/>
                </a:endParaRPr>
              </a:p>
            </p:txBody>
          </p:sp>
        </p:grpSp>
        <p:grpSp>
          <p:nvGrpSpPr>
            <p:cNvPr id="118803" name="Group 192"/>
            <p:cNvGrpSpPr>
              <a:grpSpLocks/>
            </p:cNvGrpSpPr>
            <p:nvPr/>
          </p:nvGrpSpPr>
          <p:grpSpPr bwMode="auto">
            <a:xfrm>
              <a:off x="2841236" y="5773948"/>
              <a:ext cx="2415125" cy="221194"/>
              <a:chOff x="2841236" y="5773948"/>
              <a:chExt cx="2415125" cy="221194"/>
            </a:xfrm>
          </p:grpSpPr>
          <p:sp>
            <p:nvSpPr>
              <p:cNvPr id="11880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18805" name="Group 191"/>
              <p:cNvGrpSpPr>
                <a:grpSpLocks/>
              </p:cNvGrpSpPr>
              <p:nvPr/>
            </p:nvGrpSpPr>
            <p:grpSpPr bwMode="auto">
              <a:xfrm>
                <a:off x="2841236" y="5779698"/>
                <a:ext cx="1280160" cy="215444"/>
                <a:chOff x="2841236" y="5779698"/>
                <a:chExt cx="1280160" cy="215444"/>
              </a:xfrm>
            </p:grpSpPr>
            <p:pic>
              <p:nvPicPr>
                <p:cNvPr id="11880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80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118801"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70025" y="4525963"/>
            <a:ext cx="1228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&lt;&lt; L1-SEI-C1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9810" name="Title 118"/>
          <p:cNvSpPr>
            <a:spLocks noGrp="1"/>
          </p:cNvSpPr>
          <p:nvPr>
            <p:ph type="title"/>
          </p:nvPr>
        </p:nvSpPr>
        <p:spPr>
          <a:xfrm>
            <a:off x="1725613" y="0"/>
            <a:ext cx="6961187" cy="681038"/>
          </a:xfrm>
        </p:spPr>
        <p:txBody>
          <a:bodyPr/>
          <a:lstStyle/>
          <a:p>
            <a:r>
              <a:rPr lang="en-US" dirty="0" smtClean="0">
                <a:ea typeface="ＭＳ Ｐゴシック" pitchFamily="34" charset="-128"/>
              </a:rPr>
              <a:t>D1001715 - S1001144</a:t>
            </a:r>
          </a:p>
        </p:txBody>
      </p:sp>
      <p:sp>
        <p:nvSpPr>
          <p:cNvPr id="11981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L1-SEI-C1</a:t>
            </a:r>
            <a:endParaRPr lang="en-US" sz="800" b="1" dirty="0">
              <a:latin typeface="Comic Sans MS" pitchFamily="66" charset="0"/>
            </a:endParaRPr>
          </a:p>
        </p:txBody>
      </p:sp>
      <p:sp>
        <p:nvSpPr>
          <p:cNvPr id="457" name="Date Placeholder 456"/>
          <p:cNvSpPr>
            <a:spLocks noGrp="1"/>
          </p:cNvSpPr>
          <p:nvPr>
            <p:ph type="dt" sz="quarter" idx="10"/>
          </p:nvPr>
        </p:nvSpPr>
        <p:spPr/>
        <p:txBody>
          <a:bodyPr/>
          <a:lstStyle/>
          <a:p>
            <a:pPr>
              <a:defRPr/>
            </a:pPr>
            <a:r>
              <a:rPr lang="en-US" smtClean="0"/>
              <a:t>LIGO-G1001032-V9</a:t>
            </a:r>
            <a:endParaRPr lang="en-US"/>
          </a:p>
        </p:txBody>
      </p:sp>
      <p:sp>
        <p:nvSpPr>
          <p:cNvPr id="119813" name="Slide Number Placeholder 457"/>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CDF4657-0E7D-49E8-8B55-8CE28F5180FD}" type="slidenum">
              <a:rPr lang="en-US" smtClean="0">
                <a:solidFill>
                  <a:srgbClr val="898989"/>
                </a:solidFill>
                <a:latin typeface="Calibri" pitchFamily="34" charset="0"/>
              </a:rPr>
              <a:pPr eaLnBrk="1" hangingPunct="1"/>
              <a:t>228</a:t>
            </a:fld>
            <a:endParaRPr lang="en-US" smtClean="0">
              <a:solidFill>
                <a:srgbClr val="898989"/>
              </a:solidFill>
              <a:latin typeface="Calibri" pitchFamily="34" charset="0"/>
            </a:endParaRPr>
          </a:p>
        </p:txBody>
      </p:sp>
      <p:grpSp>
        <p:nvGrpSpPr>
          <p:cNvPr id="119814" name="Group 279"/>
          <p:cNvGrpSpPr>
            <a:grpSpLocks/>
          </p:cNvGrpSpPr>
          <p:nvPr/>
        </p:nvGrpSpPr>
        <p:grpSpPr bwMode="auto">
          <a:xfrm>
            <a:off x="234950" y="749300"/>
            <a:ext cx="8832850" cy="5843588"/>
            <a:chOff x="234950" y="749909"/>
            <a:chExt cx="8832132" cy="5843504"/>
          </a:xfrm>
        </p:grpSpPr>
        <p:grpSp>
          <p:nvGrpSpPr>
            <p:cNvPr id="119815" name="Group 359"/>
            <p:cNvGrpSpPr>
              <a:grpSpLocks/>
            </p:cNvGrpSpPr>
            <p:nvPr/>
          </p:nvGrpSpPr>
          <p:grpSpPr bwMode="auto">
            <a:xfrm>
              <a:off x="1833060" y="749909"/>
              <a:ext cx="5930897" cy="458787"/>
              <a:chOff x="-469488" y="6101482"/>
              <a:chExt cx="5930017" cy="457947"/>
            </a:xfrm>
          </p:grpSpPr>
          <p:grpSp>
            <p:nvGrpSpPr>
              <p:cNvPr id="119966" name="Group 220"/>
              <p:cNvGrpSpPr>
                <a:grpSpLocks/>
              </p:cNvGrpSpPr>
              <p:nvPr/>
            </p:nvGrpSpPr>
            <p:grpSpPr bwMode="auto">
              <a:xfrm>
                <a:off x="-469488" y="6101482"/>
                <a:ext cx="3294047" cy="452196"/>
                <a:chOff x="-469488" y="6110108"/>
                <a:chExt cx="3294047" cy="452196"/>
              </a:xfrm>
            </p:grpSpPr>
            <p:pic>
              <p:nvPicPr>
                <p:cNvPr id="11997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9972"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l1seiham1-6 I/O Extension Chassis</a:t>
                  </a:r>
                  <a:endParaRPr lang="en-US" sz="800" b="1" dirty="0">
                    <a:latin typeface="Comic Sans MS" pitchFamily="66" charset="0"/>
                  </a:endParaRPr>
                </a:p>
              </p:txBody>
            </p:sp>
            <p:sp>
              <p:nvSpPr>
                <p:cNvPr id="11997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19967" name="Group 221"/>
              <p:cNvGrpSpPr>
                <a:grpSpLocks/>
              </p:cNvGrpSpPr>
              <p:nvPr/>
            </p:nvGrpSpPr>
            <p:grpSpPr bwMode="auto">
              <a:xfrm>
                <a:off x="3042258" y="6107233"/>
                <a:ext cx="2418271" cy="452196"/>
                <a:chOff x="3042258" y="6107233"/>
                <a:chExt cx="2418271" cy="452196"/>
              </a:xfrm>
            </p:grpSpPr>
            <p:pic>
              <p:nvPicPr>
                <p:cNvPr id="119968"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9969"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1997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6"/>
                    </a:rPr>
                    <a:t>S1001144</a:t>
                  </a:r>
                  <a:endParaRPr lang="en-US" sz="800" b="1">
                    <a:solidFill>
                      <a:schemeClr val="bg1"/>
                    </a:solidFill>
                    <a:latin typeface="Comic Sans MS" pitchFamily="66" charset="0"/>
                  </a:endParaRPr>
                </a:p>
              </p:txBody>
            </p:sp>
          </p:grpSp>
        </p:grpSp>
        <p:grpSp>
          <p:nvGrpSpPr>
            <p:cNvPr id="119816" name="Group 70"/>
            <p:cNvGrpSpPr>
              <a:grpSpLocks/>
            </p:cNvGrpSpPr>
            <p:nvPr/>
          </p:nvGrpSpPr>
          <p:grpSpPr bwMode="auto">
            <a:xfrm>
              <a:off x="234950" y="1212157"/>
              <a:ext cx="7659687" cy="2281931"/>
              <a:chOff x="234950" y="1212157"/>
              <a:chExt cx="7659687" cy="2281931"/>
            </a:xfrm>
          </p:grpSpPr>
          <p:grpSp>
            <p:nvGrpSpPr>
              <p:cNvPr id="119959" name="Group 60"/>
              <p:cNvGrpSpPr>
                <a:grpSpLocks/>
              </p:cNvGrpSpPr>
              <p:nvPr/>
            </p:nvGrpSpPr>
            <p:grpSpPr bwMode="auto">
              <a:xfrm>
                <a:off x="234950" y="1212157"/>
                <a:ext cx="7659687" cy="2281931"/>
                <a:chOff x="1025269" y="1269311"/>
                <a:chExt cx="7659941" cy="2281413"/>
              </a:xfrm>
            </p:grpSpPr>
            <p:pic>
              <p:nvPicPr>
                <p:cNvPr id="119962"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19963" name="Group 26"/>
                <p:cNvGrpSpPr>
                  <a:grpSpLocks/>
                </p:cNvGrpSpPr>
                <p:nvPr/>
              </p:nvGrpSpPr>
              <p:grpSpPr bwMode="auto">
                <a:xfrm>
                  <a:off x="7421517" y="1269311"/>
                  <a:ext cx="1263693" cy="368091"/>
                  <a:chOff x="7420915" y="1268217"/>
                  <a:chExt cx="1263514" cy="368358"/>
                </a:xfrm>
              </p:grpSpPr>
              <p:sp>
                <p:nvSpPr>
                  <p:cNvPr id="11996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1996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30" name="Rectangle 429"/>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96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19817" name="Group 453"/>
            <p:cNvGrpSpPr>
              <a:grpSpLocks/>
            </p:cNvGrpSpPr>
            <p:nvPr/>
          </p:nvGrpSpPr>
          <p:grpSpPr bwMode="auto">
            <a:xfrm>
              <a:off x="234950" y="3554877"/>
              <a:ext cx="8832132" cy="3038536"/>
              <a:chOff x="234950" y="3554877"/>
              <a:chExt cx="8832132" cy="3038536"/>
            </a:xfrm>
          </p:grpSpPr>
          <p:grpSp>
            <p:nvGrpSpPr>
              <p:cNvPr id="119818" name="Group 294"/>
              <p:cNvGrpSpPr>
                <a:grpSpLocks/>
              </p:cNvGrpSpPr>
              <p:nvPr/>
            </p:nvGrpSpPr>
            <p:grpSpPr bwMode="auto">
              <a:xfrm>
                <a:off x="234950" y="3554877"/>
                <a:ext cx="8832132" cy="3038536"/>
                <a:chOff x="234950" y="3554877"/>
                <a:chExt cx="8832132" cy="3038536"/>
              </a:xfrm>
            </p:grpSpPr>
            <p:pic>
              <p:nvPicPr>
                <p:cNvPr id="119833"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983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1983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2"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3"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1983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5"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1984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1984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1984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1984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1984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1984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1984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1984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19848" name="Group 71"/>
                <p:cNvGrpSpPr>
                  <a:grpSpLocks/>
                </p:cNvGrpSpPr>
                <p:nvPr/>
              </p:nvGrpSpPr>
              <p:grpSpPr bwMode="auto">
                <a:xfrm>
                  <a:off x="4685716" y="3595684"/>
                  <a:ext cx="215899" cy="1858574"/>
                  <a:chOff x="8442323" y="2253457"/>
                  <a:chExt cx="215474" cy="1857625"/>
                </a:xfrm>
              </p:grpSpPr>
              <p:grpSp>
                <p:nvGrpSpPr>
                  <p:cNvPr id="119955" name="Group 72"/>
                  <p:cNvGrpSpPr>
                    <a:grpSpLocks/>
                  </p:cNvGrpSpPr>
                  <p:nvPr/>
                </p:nvGrpSpPr>
                <p:grpSpPr bwMode="auto">
                  <a:xfrm>
                    <a:off x="8442323" y="2253457"/>
                    <a:ext cx="214313" cy="1836738"/>
                    <a:chOff x="6193857" y="1433230"/>
                    <a:chExt cx="215444" cy="1837022"/>
                  </a:xfrm>
                </p:grpSpPr>
                <p:pic>
                  <p:nvPicPr>
                    <p:cNvPr id="11995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5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199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19850" name="Group 99"/>
                <p:cNvGrpSpPr>
                  <a:grpSpLocks/>
                </p:cNvGrpSpPr>
                <p:nvPr/>
              </p:nvGrpSpPr>
              <p:grpSpPr bwMode="auto">
                <a:xfrm>
                  <a:off x="4100662" y="3595683"/>
                  <a:ext cx="233360" cy="1849052"/>
                  <a:chOff x="4100710" y="3595688"/>
                  <a:chExt cx="233363" cy="1849437"/>
                </a:xfrm>
              </p:grpSpPr>
              <p:grpSp>
                <p:nvGrpSpPr>
                  <p:cNvPr id="119945" name="Group 141"/>
                  <p:cNvGrpSpPr>
                    <a:grpSpLocks/>
                  </p:cNvGrpSpPr>
                  <p:nvPr/>
                </p:nvGrpSpPr>
                <p:grpSpPr bwMode="auto">
                  <a:xfrm>
                    <a:off x="4100710" y="3595688"/>
                    <a:ext cx="233363" cy="1849437"/>
                    <a:chOff x="7985153" y="2757488"/>
                    <a:chExt cx="233330" cy="1848894"/>
                  </a:xfrm>
                </p:grpSpPr>
                <p:grpSp>
                  <p:nvGrpSpPr>
                    <p:cNvPr id="119947" name="Group 70"/>
                    <p:cNvGrpSpPr>
                      <a:grpSpLocks/>
                    </p:cNvGrpSpPr>
                    <p:nvPr/>
                  </p:nvGrpSpPr>
                  <p:grpSpPr bwMode="auto">
                    <a:xfrm>
                      <a:off x="7988855" y="2757488"/>
                      <a:ext cx="229628" cy="1836737"/>
                      <a:chOff x="6178463" y="1433228"/>
                      <a:chExt cx="230840" cy="1837026"/>
                    </a:xfrm>
                  </p:grpSpPr>
                  <p:sp>
                    <p:nvSpPr>
                      <p:cNvPr id="11994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5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4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4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1" name="Group 100"/>
                <p:cNvGrpSpPr>
                  <a:grpSpLocks/>
                </p:cNvGrpSpPr>
                <p:nvPr/>
              </p:nvGrpSpPr>
              <p:grpSpPr bwMode="auto">
                <a:xfrm>
                  <a:off x="4973716" y="3600848"/>
                  <a:ext cx="233360" cy="1849052"/>
                  <a:chOff x="4100710" y="3595688"/>
                  <a:chExt cx="233363" cy="1849437"/>
                </a:xfrm>
              </p:grpSpPr>
              <p:grpSp>
                <p:nvGrpSpPr>
                  <p:cNvPr id="119939" name="Group 72"/>
                  <p:cNvGrpSpPr>
                    <a:grpSpLocks/>
                  </p:cNvGrpSpPr>
                  <p:nvPr/>
                </p:nvGrpSpPr>
                <p:grpSpPr bwMode="auto">
                  <a:xfrm>
                    <a:off x="4100710" y="3595688"/>
                    <a:ext cx="233363" cy="1849437"/>
                    <a:chOff x="7985153" y="2757488"/>
                    <a:chExt cx="233330" cy="1848894"/>
                  </a:xfrm>
                </p:grpSpPr>
                <p:grpSp>
                  <p:nvGrpSpPr>
                    <p:cNvPr id="119941" name="Group 70"/>
                    <p:cNvGrpSpPr>
                      <a:grpSpLocks/>
                    </p:cNvGrpSpPr>
                    <p:nvPr/>
                  </p:nvGrpSpPr>
                  <p:grpSpPr bwMode="auto">
                    <a:xfrm>
                      <a:off x="7988855" y="2757488"/>
                      <a:ext cx="229628" cy="1836737"/>
                      <a:chOff x="6178463" y="1433228"/>
                      <a:chExt cx="230840" cy="1837026"/>
                    </a:xfrm>
                  </p:grpSpPr>
                  <p:sp>
                    <p:nvSpPr>
                      <p:cNvPr id="11994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4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4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4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2" name="Group 107"/>
                <p:cNvGrpSpPr>
                  <a:grpSpLocks/>
                </p:cNvGrpSpPr>
                <p:nvPr/>
              </p:nvGrpSpPr>
              <p:grpSpPr bwMode="auto">
                <a:xfrm>
                  <a:off x="4392544" y="3600848"/>
                  <a:ext cx="233360" cy="1849052"/>
                  <a:chOff x="4100710" y="3595688"/>
                  <a:chExt cx="233363" cy="1849437"/>
                </a:xfrm>
              </p:grpSpPr>
              <p:grpSp>
                <p:nvGrpSpPr>
                  <p:cNvPr id="119933" name="Group 72"/>
                  <p:cNvGrpSpPr>
                    <a:grpSpLocks/>
                  </p:cNvGrpSpPr>
                  <p:nvPr/>
                </p:nvGrpSpPr>
                <p:grpSpPr bwMode="auto">
                  <a:xfrm>
                    <a:off x="4100710" y="3595688"/>
                    <a:ext cx="233363" cy="1849437"/>
                    <a:chOff x="7985153" y="2757488"/>
                    <a:chExt cx="233330" cy="1848894"/>
                  </a:xfrm>
                </p:grpSpPr>
                <p:grpSp>
                  <p:nvGrpSpPr>
                    <p:cNvPr id="119935" name="Group 70"/>
                    <p:cNvGrpSpPr>
                      <a:grpSpLocks/>
                    </p:cNvGrpSpPr>
                    <p:nvPr/>
                  </p:nvGrpSpPr>
                  <p:grpSpPr bwMode="auto">
                    <a:xfrm>
                      <a:off x="7988855" y="2757488"/>
                      <a:ext cx="229628" cy="1836737"/>
                      <a:chOff x="6178463" y="1433228"/>
                      <a:chExt cx="230840" cy="1837026"/>
                    </a:xfrm>
                  </p:grpSpPr>
                  <p:sp>
                    <p:nvSpPr>
                      <p:cNvPr id="11993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3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3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3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3" name="Group 114"/>
                <p:cNvGrpSpPr>
                  <a:grpSpLocks/>
                </p:cNvGrpSpPr>
                <p:nvPr/>
              </p:nvGrpSpPr>
              <p:grpSpPr bwMode="auto">
                <a:xfrm>
                  <a:off x="3811365" y="3600848"/>
                  <a:ext cx="233360" cy="1849052"/>
                  <a:chOff x="4100710" y="3595688"/>
                  <a:chExt cx="233363" cy="1849437"/>
                </a:xfrm>
              </p:grpSpPr>
              <p:grpSp>
                <p:nvGrpSpPr>
                  <p:cNvPr id="119927" name="Group 72"/>
                  <p:cNvGrpSpPr>
                    <a:grpSpLocks/>
                  </p:cNvGrpSpPr>
                  <p:nvPr/>
                </p:nvGrpSpPr>
                <p:grpSpPr bwMode="auto">
                  <a:xfrm>
                    <a:off x="4100710" y="3595688"/>
                    <a:ext cx="233363" cy="1849437"/>
                    <a:chOff x="7985153" y="2757488"/>
                    <a:chExt cx="233330" cy="1848894"/>
                  </a:xfrm>
                </p:grpSpPr>
                <p:grpSp>
                  <p:nvGrpSpPr>
                    <p:cNvPr id="119929" name="Group 70"/>
                    <p:cNvGrpSpPr>
                      <a:grpSpLocks/>
                    </p:cNvGrpSpPr>
                    <p:nvPr/>
                  </p:nvGrpSpPr>
                  <p:grpSpPr bwMode="auto">
                    <a:xfrm>
                      <a:off x="7988855" y="2757488"/>
                      <a:ext cx="229628" cy="1836737"/>
                      <a:chOff x="6178463" y="1433228"/>
                      <a:chExt cx="230840" cy="1837026"/>
                    </a:xfrm>
                  </p:grpSpPr>
                  <p:sp>
                    <p:nvSpPr>
                      <p:cNvPr id="11993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1993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93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1992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9854" name="Group 73"/>
                <p:cNvGrpSpPr>
                  <a:grpSpLocks/>
                </p:cNvGrpSpPr>
                <p:nvPr/>
              </p:nvGrpSpPr>
              <p:grpSpPr bwMode="auto">
                <a:xfrm>
                  <a:off x="3519000" y="3600851"/>
                  <a:ext cx="215897" cy="1858575"/>
                  <a:chOff x="8442325" y="2253456"/>
                  <a:chExt cx="215472" cy="1857626"/>
                </a:xfrm>
              </p:grpSpPr>
              <p:grpSp>
                <p:nvGrpSpPr>
                  <p:cNvPr id="119923" name="Group 72"/>
                  <p:cNvGrpSpPr>
                    <a:grpSpLocks/>
                  </p:cNvGrpSpPr>
                  <p:nvPr/>
                </p:nvGrpSpPr>
                <p:grpSpPr bwMode="auto">
                  <a:xfrm>
                    <a:off x="8442325" y="2253456"/>
                    <a:ext cx="214313" cy="1836738"/>
                    <a:chOff x="6193859" y="1433229"/>
                    <a:chExt cx="215444" cy="1837022"/>
                  </a:xfrm>
                </p:grpSpPr>
                <p:pic>
                  <p:nvPicPr>
                    <p:cNvPr id="11992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2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1992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19856" name="Group 133"/>
                <p:cNvGrpSpPr>
                  <a:grpSpLocks/>
                </p:cNvGrpSpPr>
                <p:nvPr/>
              </p:nvGrpSpPr>
              <p:grpSpPr bwMode="auto">
                <a:xfrm>
                  <a:off x="555625" y="3859212"/>
                  <a:ext cx="1443038" cy="1812925"/>
                  <a:chOff x="501360" y="3783323"/>
                  <a:chExt cx="1123399" cy="1143003"/>
                </a:xfrm>
              </p:grpSpPr>
              <p:sp>
                <p:nvSpPr>
                  <p:cNvPr id="387" name="Rectangle 386"/>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91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19857" name="Group 26"/>
                <p:cNvGrpSpPr>
                  <a:grpSpLocks/>
                </p:cNvGrpSpPr>
                <p:nvPr/>
              </p:nvGrpSpPr>
              <p:grpSpPr bwMode="auto">
                <a:xfrm>
                  <a:off x="6622358" y="3554877"/>
                  <a:ext cx="1272188" cy="342709"/>
                  <a:chOff x="7412367" y="1267773"/>
                  <a:chExt cx="1272066" cy="342946"/>
                </a:xfrm>
              </p:grpSpPr>
              <p:sp>
                <p:nvSpPr>
                  <p:cNvPr id="11991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6"/>
                      </a:rPr>
                      <a:t>S1001144</a:t>
                    </a:r>
                    <a:endParaRPr lang="en-US" sz="800" b="1">
                      <a:latin typeface="Comic Sans MS" pitchFamily="66" charset="0"/>
                    </a:endParaRPr>
                  </a:p>
                </p:txBody>
              </p:sp>
              <p:sp>
                <p:nvSpPr>
                  <p:cNvPr id="11991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19858" name="Group 151"/>
                <p:cNvGrpSpPr>
                  <a:grpSpLocks/>
                </p:cNvGrpSpPr>
                <p:nvPr/>
              </p:nvGrpSpPr>
              <p:grpSpPr bwMode="auto">
                <a:xfrm>
                  <a:off x="6520485" y="3870506"/>
                  <a:ext cx="2546597" cy="2722907"/>
                  <a:chOff x="6537577" y="3930328"/>
                  <a:chExt cx="2546597" cy="2722907"/>
                </a:xfrm>
              </p:grpSpPr>
              <p:grpSp>
                <p:nvGrpSpPr>
                  <p:cNvPr id="119859" name="Group 77"/>
                  <p:cNvGrpSpPr>
                    <a:grpSpLocks/>
                  </p:cNvGrpSpPr>
                  <p:nvPr/>
                </p:nvGrpSpPr>
                <p:grpSpPr bwMode="auto">
                  <a:xfrm>
                    <a:off x="6659898" y="3930328"/>
                    <a:ext cx="2412866" cy="222946"/>
                    <a:chOff x="5388330" y="5700074"/>
                    <a:chExt cx="2411543" cy="224521"/>
                  </a:xfrm>
                </p:grpSpPr>
                <p:pic>
                  <p:nvPicPr>
                    <p:cNvPr id="11991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1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19860" name="Group 77"/>
                  <p:cNvGrpSpPr>
                    <a:grpSpLocks/>
                  </p:cNvGrpSpPr>
                  <p:nvPr/>
                </p:nvGrpSpPr>
                <p:grpSpPr bwMode="auto">
                  <a:xfrm>
                    <a:off x="6593115" y="4126888"/>
                    <a:ext cx="2488203" cy="222936"/>
                    <a:chOff x="5313031" y="5665686"/>
                    <a:chExt cx="2486842" cy="224513"/>
                  </a:xfrm>
                </p:grpSpPr>
                <p:pic>
                  <p:nvPicPr>
                    <p:cNvPr id="11990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1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19861" name="Group 77"/>
                  <p:cNvGrpSpPr>
                    <a:grpSpLocks/>
                  </p:cNvGrpSpPr>
                  <p:nvPr/>
                </p:nvGrpSpPr>
                <p:grpSpPr bwMode="auto">
                  <a:xfrm>
                    <a:off x="6594543" y="4316328"/>
                    <a:ext cx="2488203" cy="222936"/>
                    <a:chOff x="5313031" y="5665686"/>
                    <a:chExt cx="2486842" cy="224513"/>
                  </a:xfrm>
                </p:grpSpPr>
                <p:pic>
                  <p:nvPicPr>
                    <p:cNvPr id="11990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0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19862" name="Group 77"/>
                  <p:cNvGrpSpPr>
                    <a:grpSpLocks/>
                  </p:cNvGrpSpPr>
                  <p:nvPr/>
                </p:nvGrpSpPr>
                <p:grpSpPr bwMode="auto">
                  <a:xfrm>
                    <a:off x="6595973" y="4505768"/>
                    <a:ext cx="2488201" cy="222936"/>
                    <a:chOff x="5313033" y="5665686"/>
                    <a:chExt cx="2486840" cy="224513"/>
                  </a:xfrm>
                </p:grpSpPr>
                <p:pic>
                  <p:nvPicPr>
                    <p:cNvPr id="11990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0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0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19863" name="Group 77"/>
                  <p:cNvGrpSpPr>
                    <a:grpSpLocks/>
                  </p:cNvGrpSpPr>
                  <p:nvPr/>
                </p:nvGrpSpPr>
                <p:grpSpPr bwMode="auto">
                  <a:xfrm>
                    <a:off x="6605344" y="4703654"/>
                    <a:ext cx="2478580" cy="222894"/>
                    <a:chOff x="5322652" y="5665686"/>
                    <a:chExt cx="2477221" cy="224475"/>
                  </a:xfrm>
                </p:grpSpPr>
                <p:pic>
                  <p:nvPicPr>
                    <p:cNvPr id="11990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90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90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19864" name="Group 77"/>
                  <p:cNvGrpSpPr>
                    <a:grpSpLocks/>
                  </p:cNvGrpSpPr>
                  <p:nvPr/>
                </p:nvGrpSpPr>
                <p:grpSpPr bwMode="auto">
                  <a:xfrm>
                    <a:off x="6605344" y="4899441"/>
                    <a:ext cx="2478580" cy="222894"/>
                    <a:chOff x="5322652" y="5665686"/>
                    <a:chExt cx="2477221" cy="224475"/>
                  </a:xfrm>
                </p:grpSpPr>
                <p:pic>
                  <p:nvPicPr>
                    <p:cNvPr id="11989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19865" name="Group 77"/>
                  <p:cNvGrpSpPr>
                    <a:grpSpLocks/>
                  </p:cNvGrpSpPr>
                  <p:nvPr/>
                </p:nvGrpSpPr>
                <p:grpSpPr bwMode="auto">
                  <a:xfrm>
                    <a:off x="6605272" y="5087454"/>
                    <a:ext cx="2478664" cy="222894"/>
                    <a:chOff x="5322675" y="5665686"/>
                    <a:chExt cx="2477198" cy="224474"/>
                  </a:xfrm>
                </p:grpSpPr>
                <p:pic>
                  <p:nvPicPr>
                    <p:cNvPr id="11989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19866" name="Group 77"/>
                  <p:cNvGrpSpPr>
                    <a:grpSpLocks/>
                  </p:cNvGrpSpPr>
                  <p:nvPr/>
                </p:nvGrpSpPr>
                <p:grpSpPr bwMode="auto">
                  <a:xfrm>
                    <a:off x="6602760" y="5274394"/>
                    <a:ext cx="2478581" cy="222894"/>
                    <a:chOff x="5322651" y="5665686"/>
                    <a:chExt cx="2477222" cy="224475"/>
                  </a:xfrm>
                </p:grpSpPr>
                <p:pic>
                  <p:nvPicPr>
                    <p:cNvPr id="11989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19867" name="Group 77"/>
                  <p:cNvGrpSpPr>
                    <a:grpSpLocks/>
                  </p:cNvGrpSpPr>
                  <p:nvPr/>
                </p:nvGrpSpPr>
                <p:grpSpPr bwMode="auto">
                  <a:xfrm>
                    <a:off x="6602761" y="5462434"/>
                    <a:ext cx="2478580" cy="222894"/>
                    <a:chOff x="5322652" y="5665686"/>
                    <a:chExt cx="2477221" cy="224475"/>
                  </a:xfrm>
                </p:grpSpPr>
                <p:pic>
                  <p:nvPicPr>
                    <p:cNvPr id="119888"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19868" name="Group 77"/>
                  <p:cNvGrpSpPr>
                    <a:grpSpLocks/>
                  </p:cNvGrpSpPr>
                  <p:nvPr/>
                </p:nvGrpSpPr>
                <p:grpSpPr bwMode="auto">
                  <a:xfrm>
                    <a:off x="6602689" y="5658194"/>
                    <a:ext cx="2478664" cy="222894"/>
                    <a:chOff x="5322675" y="5665686"/>
                    <a:chExt cx="2477198" cy="224474"/>
                  </a:xfrm>
                </p:grpSpPr>
                <p:pic>
                  <p:nvPicPr>
                    <p:cNvPr id="11988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8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19869" name="Group 77"/>
                  <p:cNvGrpSpPr>
                    <a:grpSpLocks/>
                  </p:cNvGrpSpPr>
                  <p:nvPr/>
                </p:nvGrpSpPr>
                <p:grpSpPr bwMode="auto">
                  <a:xfrm>
                    <a:off x="6602764" y="5847688"/>
                    <a:ext cx="2478580" cy="222894"/>
                    <a:chOff x="5322652" y="5665686"/>
                    <a:chExt cx="2477221" cy="224475"/>
                  </a:xfrm>
                </p:grpSpPr>
                <p:pic>
                  <p:nvPicPr>
                    <p:cNvPr id="11988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8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19870" name="Group 77"/>
                  <p:cNvGrpSpPr>
                    <a:grpSpLocks/>
                  </p:cNvGrpSpPr>
                  <p:nvPr/>
                </p:nvGrpSpPr>
                <p:grpSpPr bwMode="auto">
                  <a:xfrm>
                    <a:off x="6602764" y="6035728"/>
                    <a:ext cx="2478580" cy="222894"/>
                    <a:chOff x="5322652" y="5665686"/>
                    <a:chExt cx="2477221" cy="224475"/>
                  </a:xfrm>
                </p:grpSpPr>
                <p:pic>
                  <p:nvPicPr>
                    <p:cNvPr id="11987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8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19871" name="Group 77"/>
                  <p:cNvGrpSpPr>
                    <a:grpSpLocks/>
                  </p:cNvGrpSpPr>
                  <p:nvPr/>
                </p:nvGrpSpPr>
                <p:grpSpPr bwMode="auto">
                  <a:xfrm>
                    <a:off x="6602692" y="6231488"/>
                    <a:ext cx="2478664" cy="222894"/>
                    <a:chOff x="5322675" y="5665686"/>
                    <a:chExt cx="2477198" cy="224474"/>
                  </a:xfrm>
                </p:grpSpPr>
                <p:pic>
                  <p:nvPicPr>
                    <p:cNvPr id="11987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7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19872" name="Group 77"/>
                  <p:cNvGrpSpPr>
                    <a:grpSpLocks/>
                  </p:cNvGrpSpPr>
                  <p:nvPr/>
                </p:nvGrpSpPr>
                <p:grpSpPr bwMode="auto">
                  <a:xfrm>
                    <a:off x="6537577" y="6430341"/>
                    <a:ext cx="2541183" cy="222894"/>
                    <a:chOff x="5260195" y="5665686"/>
                    <a:chExt cx="2539678" cy="224474"/>
                  </a:xfrm>
                </p:grpSpPr>
                <p:pic>
                  <p:nvPicPr>
                    <p:cNvPr id="11987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8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1987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19819" name="Group 439"/>
              <p:cNvGrpSpPr>
                <a:grpSpLocks/>
              </p:cNvGrpSpPr>
              <p:nvPr/>
            </p:nvGrpSpPr>
            <p:grpSpPr bwMode="auto">
              <a:xfrm>
                <a:off x="2363420" y="5458525"/>
                <a:ext cx="3690745" cy="364202"/>
                <a:chOff x="2514671" y="5583891"/>
                <a:chExt cx="3690745" cy="364202"/>
              </a:xfrm>
            </p:grpSpPr>
            <p:sp>
              <p:nvSpPr>
                <p:cNvPr id="11982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1982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1982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1982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1982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1982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1982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1982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1982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1982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1983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1983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1983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1seiham1-6 – </a:t>
            </a:r>
            <a:r>
              <a:rPr lang="en-US" dirty="0">
                <a:solidFill>
                  <a:schemeClr val="bg1"/>
                </a:solidFill>
              </a:rPr>
              <a:t>I/O Extender </a:t>
            </a:r>
          </a:p>
        </p:txBody>
      </p:sp>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0834"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B4E4A7-B1B5-4199-97A0-3ADBD59C700F}" type="slidenum">
              <a:rPr lang="en-US" smtClean="0">
                <a:solidFill>
                  <a:srgbClr val="898989"/>
                </a:solidFill>
                <a:latin typeface="Calibri" pitchFamily="34" charset="0"/>
              </a:rPr>
              <a:pPr eaLnBrk="1" hangingPunct="1"/>
              <a:t>229</a:t>
            </a:fld>
            <a:endParaRPr lang="en-US" smtClean="0">
              <a:solidFill>
                <a:srgbClr val="898989"/>
              </a:solidFill>
              <a:latin typeface="Calibri" pitchFamily="34" charset="0"/>
            </a:endParaRP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20836" name="Title 8"/>
          <p:cNvSpPr>
            <a:spLocks noGrp="1"/>
          </p:cNvSpPr>
          <p:nvPr>
            <p:ph type="title"/>
          </p:nvPr>
        </p:nvSpPr>
        <p:spPr>
          <a:xfrm>
            <a:off x="6084888" y="0"/>
            <a:ext cx="3059112" cy="681038"/>
          </a:xfrm>
        </p:spPr>
        <p:txBody>
          <a:bodyPr/>
          <a:lstStyle/>
          <a:p>
            <a:pPr eaLnBrk="1" hangingPunct="1"/>
            <a:r>
              <a:rPr lang="en-US" smtClean="0">
                <a:ea typeface="ＭＳ Ｐゴシック" pitchFamily="34" charset="-128"/>
              </a:rPr>
              <a:t>SEI Racks</a:t>
            </a:r>
            <a:br>
              <a:rPr lang="en-US" smtClean="0">
                <a:ea typeface="ＭＳ Ｐゴシック" pitchFamily="34" charset="-128"/>
              </a:rPr>
            </a:br>
            <a:r>
              <a:rPr lang="en-US" smtClean="0">
                <a:ea typeface="ＭＳ Ｐゴシック" pitchFamily="34" charset="-128"/>
              </a:rPr>
              <a:t>L1-SEI-01 </a:t>
            </a:r>
          </a:p>
        </p:txBody>
      </p:sp>
      <p:grpSp>
        <p:nvGrpSpPr>
          <p:cNvPr id="120837" name="Group 40"/>
          <p:cNvGrpSpPr>
            <a:grpSpLocks/>
          </p:cNvGrpSpPr>
          <p:nvPr/>
        </p:nvGrpSpPr>
        <p:grpSpPr bwMode="auto">
          <a:xfrm>
            <a:off x="795338" y="2765425"/>
            <a:ext cx="3281362" cy="246063"/>
            <a:chOff x="717331" y="3828343"/>
            <a:chExt cx="3280410" cy="246221"/>
          </a:xfrm>
        </p:grpSpPr>
        <p:pic>
          <p:nvPicPr>
            <p:cNvPr id="120948"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49"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120838" name="Group 44"/>
          <p:cNvGrpSpPr>
            <a:grpSpLocks/>
          </p:cNvGrpSpPr>
          <p:nvPr/>
        </p:nvGrpSpPr>
        <p:grpSpPr bwMode="auto">
          <a:xfrm>
            <a:off x="795338" y="895350"/>
            <a:ext cx="3282950" cy="246063"/>
            <a:chOff x="204952" y="5483738"/>
            <a:chExt cx="3283038" cy="246221"/>
          </a:xfrm>
        </p:grpSpPr>
        <p:sp>
          <p:nvSpPr>
            <p:cNvPr id="12094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4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39" name="Group 53"/>
          <p:cNvGrpSpPr>
            <a:grpSpLocks/>
          </p:cNvGrpSpPr>
          <p:nvPr/>
        </p:nvGrpSpPr>
        <p:grpSpPr bwMode="auto">
          <a:xfrm>
            <a:off x="790575" y="1063625"/>
            <a:ext cx="3282950" cy="246063"/>
            <a:chOff x="204952" y="5483738"/>
            <a:chExt cx="3283038" cy="246221"/>
          </a:xfrm>
        </p:grpSpPr>
        <p:sp>
          <p:nvSpPr>
            <p:cNvPr id="120944"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45"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40" name="Group 43"/>
          <p:cNvGrpSpPr>
            <a:grpSpLocks/>
          </p:cNvGrpSpPr>
          <p:nvPr/>
        </p:nvGrpSpPr>
        <p:grpSpPr bwMode="auto">
          <a:xfrm>
            <a:off x="4344988" y="2759075"/>
            <a:ext cx="3289300" cy="247650"/>
            <a:chOff x="5100145" y="3862411"/>
            <a:chExt cx="3289627" cy="246221"/>
          </a:xfrm>
        </p:grpSpPr>
        <p:pic>
          <p:nvPicPr>
            <p:cNvPr id="120942"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43"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120841" name="Group 47"/>
          <p:cNvGrpSpPr>
            <a:grpSpLocks/>
          </p:cNvGrpSpPr>
          <p:nvPr/>
        </p:nvGrpSpPr>
        <p:grpSpPr bwMode="auto">
          <a:xfrm>
            <a:off x="4340225" y="1055688"/>
            <a:ext cx="3286125" cy="246062"/>
            <a:chOff x="5789886" y="5344471"/>
            <a:chExt cx="3286615" cy="246221"/>
          </a:xfrm>
        </p:grpSpPr>
        <p:pic>
          <p:nvPicPr>
            <p:cNvPr id="120940"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41"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42" name="Group 56"/>
          <p:cNvGrpSpPr>
            <a:grpSpLocks/>
          </p:cNvGrpSpPr>
          <p:nvPr/>
        </p:nvGrpSpPr>
        <p:grpSpPr bwMode="auto">
          <a:xfrm>
            <a:off x="4343400" y="893763"/>
            <a:ext cx="3286125" cy="246062"/>
            <a:chOff x="5789886" y="5352359"/>
            <a:chExt cx="3286615" cy="246221"/>
          </a:xfrm>
        </p:grpSpPr>
        <p:pic>
          <p:nvPicPr>
            <p:cNvPr id="120938"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39"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43" name="Group 181"/>
          <p:cNvGrpSpPr>
            <a:grpSpLocks/>
          </p:cNvGrpSpPr>
          <p:nvPr/>
        </p:nvGrpSpPr>
        <p:grpSpPr bwMode="auto">
          <a:xfrm>
            <a:off x="0" y="714375"/>
            <a:ext cx="890588" cy="392113"/>
            <a:chOff x="1143000" y="754063"/>
            <a:chExt cx="890588" cy="392112"/>
          </a:xfrm>
        </p:grpSpPr>
        <p:sp>
          <p:nvSpPr>
            <p:cNvPr id="120936"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120937" name="TextBox 9"/>
            <p:cNvSpPr txBox="1">
              <a:spLocks noChangeArrowheads="1"/>
            </p:cNvSpPr>
            <p:nvPr/>
          </p:nvSpPr>
          <p:spPr bwMode="auto">
            <a:xfrm>
              <a:off x="1143000" y="754063"/>
              <a:ext cx="89058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L1-SEI-01</a:t>
              </a:r>
            </a:p>
          </p:txBody>
        </p:sp>
      </p:grpSp>
      <p:grpSp>
        <p:nvGrpSpPr>
          <p:cNvPr id="120844" name="Group 182"/>
          <p:cNvGrpSpPr>
            <a:grpSpLocks/>
          </p:cNvGrpSpPr>
          <p:nvPr/>
        </p:nvGrpSpPr>
        <p:grpSpPr bwMode="auto">
          <a:xfrm>
            <a:off x="8269288" y="733425"/>
            <a:ext cx="874712" cy="381000"/>
            <a:chOff x="6740525" y="765175"/>
            <a:chExt cx="874713" cy="381000"/>
          </a:xfrm>
        </p:grpSpPr>
        <p:sp>
          <p:nvSpPr>
            <p:cNvPr id="120934"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120935" name="TextBox 9"/>
            <p:cNvSpPr txBox="1">
              <a:spLocks noChangeArrowheads="1"/>
            </p:cNvSpPr>
            <p:nvPr/>
          </p:nvSpPr>
          <p:spPr bwMode="auto">
            <a:xfrm>
              <a:off x="6797675" y="765175"/>
              <a:ext cx="817563"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L1-SEI-01</a:t>
              </a:r>
            </a:p>
          </p:txBody>
        </p:sp>
      </p:grpSp>
      <p:pic>
        <p:nvPicPr>
          <p:cNvPr id="120845"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338638" y="4749800"/>
            <a:ext cx="1738312" cy="636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46" name="Group 93"/>
          <p:cNvGrpSpPr>
            <a:grpSpLocks/>
          </p:cNvGrpSpPr>
          <p:nvPr/>
        </p:nvGrpSpPr>
        <p:grpSpPr bwMode="auto">
          <a:xfrm>
            <a:off x="1443038" y="4714875"/>
            <a:ext cx="2638425" cy="708025"/>
            <a:chOff x="1371600" y="4911791"/>
            <a:chExt cx="2638622" cy="707907"/>
          </a:xfrm>
        </p:grpSpPr>
        <p:pic>
          <p:nvPicPr>
            <p:cNvPr id="120932"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33" name="TextBox 99"/>
            <p:cNvSpPr txBox="1">
              <a:spLocks noChangeArrowheads="1"/>
            </p:cNvSpPr>
            <p:nvPr/>
          </p:nvSpPr>
          <p:spPr bwMode="auto">
            <a:xfrm>
              <a:off x="1371600" y="4911791"/>
              <a:ext cx="895939"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4 ADC</a:t>
              </a:r>
            </a:p>
            <a:p>
              <a:pPr algn="r" eaLnBrk="1" hangingPunct="1"/>
              <a:r>
                <a:rPr lang="en-US" sz="1000">
                  <a:latin typeface="Calibri" pitchFamily="34" charset="0"/>
                </a:rPr>
                <a:t>2 DAC</a:t>
              </a:r>
            </a:p>
            <a:p>
              <a:pPr algn="r" eaLnBrk="1" hangingPunct="1"/>
              <a:r>
                <a:rPr lang="en-US" sz="1000">
                  <a:latin typeface="Calibri" pitchFamily="34" charset="0"/>
                </a:rPr>
                <a:t>4 Binary </a:t>
              </a:r>
            </a:p>
          </p:txBody>
        </p:sp>
      </p:grpSp>
      <p:pic>
        <p:nvPicPr>
          <p:cNvPr id="120847" name="Picture 1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812088" y="2017713"/>
            <a:ext cx="1233487" cy="3548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48" name="Group 40"/>
          <p:cNvGrpSpPr>
            <a:grpSpLocks/>
          </p:cNvGrpSpPr>
          <p:nvPr/>
        </p:nvGrpSpPr>
        <p:grpSpPr bwMode="auto">
          <a:xfrm>
            <a:off x="790575" y="5621338"/>
            <a:ext cx="3281363" cy="246062"/>
            <a:chOff x="717331" y="3828343"/>
            <a:chExt cx="3280410" cy="246221"/>
          </a:xfrm>
        </p:grpSpPr>
        <p:pic>
          <p:nvPicPr>
            <p:cNvPr id="12093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31"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120849" name="Group 44"/>
          <p:cNvGrpSpPr>
            <a:grpSpLocks/>
          </p:cNvGrpSpPr>
          <p:nvPr/>
        </p:nvGrpSpPr>
        <p:grpSpPr bwMode="auto">
          <a:xfrm>
            <a:off x="806450" y="1228725"/>
            <a:ext cx="3282950" cy="246063"/>
            <a:chOff x="204952" y="5483738"/>
            <a:chExt cx="3283038" cy="246221"/>
          </a:xfrm>
        </p:grpSpPr>
        <p:sp>
          <p:nvSpPr>
            <p:cNvPr id="120928"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2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50" name="Group 53"/>
          <p:cNvGrpSpPr>
            <a:grpSpLocks/>
          </p:cNvGrpSpPr>
          <p:nvPr/>
        </p:nvGrpSpPr>
        <p:grpSpPr bwMode="auto">
          <a:xfrm>
            <a:off x="801688" y="2587625"/>
            <a:ext cx="3282950" cy="246063"/>
            <a:chOff x="204952" y="5483738"/>
            <a:chExt cx="3283038" cy="246221"/>
          </a:xfrm>
        </p:grpSpPr>
        <p:sp>
          <p:nvSpPr>
            <p:cNvPr id="12092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D0902783 AA Chassis</a:t>
              </a:r>
            </a:p>
          </p:txBody>
        </p:sp>
        <p:pic>
          <p:nvPicPr>
            <p:cNvPr id="12092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0851" name="Group 47"/>
          <p:cNvGrpSpPr>
            <a:grpSpLocks/>
          </p:cNvGrpSpPr>
          <p:nvPr/>
        </p:nvGrpSpPr>
        <p:grpSpPr bwMode="auto">
          <a:xfrm>
            <a:off x="4351338" y="2579688"/>
            <a:ext cx="3286125" cy="246062"/>
            <a:chOff x="5789886" y="5344471"/>
            <a:chExt cx="3286615" cy="246221"/>
          </a:xfrm>
        </p:grpSpPr>
        <p:pic>
          <p:nvPicPr>
            <p:cNvPr id="120924"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25"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52" name="Group 56"/>
          <p:cNvGrpSpPr>
            <a:grpSpLocks/>
          </p:cNvGrpSpPr>
          <p:nvPr/>
        </p:nvGrpSpPr>
        <p:grpSpPr bwMode="auto">
          <a:xfrm>
            <a:off x="4346575" y="1227138"/>
            <a:ext cx="3286125" cy="246062"/>
            <a:chOff x="5789886" y="5352359"/>
            <a:chExt cx="3286615" cy="246221"/>
          </a:xfrm>
        </p:grpSpPr>
        <p:pic>
          <p:nvPicPr>
            <p:cNvPr id="120922"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23"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D0902783 SYYYYYYYY</a:t>
              </a:r>
            </a:p>
          </p:txBody>
        </p:sp>
      </p:grpSp>
      <p:grpSp>
        <p:nvGrpSpPr>
          <p:cNvPr id="120853" name="Group 139"/>
          <p:cNvGrpSpPr>
            <a:grpSpLocks/>
          </p:cNvGrpSpPr>
          <p:nvPr/>
        </p:nvGrpSpPr>
        <p:grpSpPr bwMode="auto">
          <a:xfrm>
            <a:off x="784225" y="1768475"/>
            <a:ext cx="3294063" cy="246063"/>
            <a:chOff x="782200" y="1867776"/>
            <a:chExt cx="3293817" cy="246063"/>
          </a:xfrm>
        </p:grpSpPr>
        <p:pic>
          <p:nvPicPr>
            <p:cNvPr id="120920" name="Picture 140"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21"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BI Chassis</a:t>
              </a:r>
            </a:p>
          </p:txBody>
        </p:sp>
      </p:grpSp>
      <p:grpSp>
        <p:nvGrpSpPr>
          <p:cNvPr id="120854" name="Group 142"/>
          <p:cNvGrpSpPr>
            <a:grpSpLocks/>
          </p:cNvGrpSpPr>
          <p:nvPr/>
        </p:nvGrpSpPr>
        <p:grpSpPr bwMode="auto">
          <a:xfrm>
            <a:off x="787400" y="1557338"/>
            <a:ext cx="3294063" cy="246062"/>
            <a:chOff x="782200" y="1867776"/>
            <a:chExt cx="3293817" cy="246063"/>
          </a:xfrm>
        </p:grpSpPr>
        <p:pic>
          <p:nvPicPr>
            <p:cNvPr id="120918" name="Picture 143"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41051"/>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9"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BO Chassis</a:t>
              </a:r>
            </a:p>
          </p:txBody>
        </p:sp>
      </p:grpSp>
      <p:grpSp>
        <p:nvGrpSpPr>
          <p:cNvPr id="120855" name="Group 145"/>
          <p:cNvGrpSpPr>
            <a:grpSpLocks/>
          </p:cNvGrpSpPr>
          <p:nvPr/>
        </p:nvGrpSpPr>
        <p:grpSpPr bwMode="auto">
          <a:xfrm>
            <a:off x="787400" y="3276600"/>
            <a:ext cx="3294063" cy="246063"/>
            <a:chOff x="782200" y="1867776"/>
            <a:chExt cx="3293817" cy="246063"/>
          </a:xfrm>
        </p:grpSpPr>
        <p:pic>
          <p:nvPicPr>
            <p:cNvPr id="120916" name="Picture 146"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7"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BI Chassis</a:t>
              </a:r>
            </a:p>
          </p:txBody>
        </p:sp>
      </p:grpSp>
      <p:grpSp>
        <p:nvGrpSpPr>
          <p:cNvPr id="120856" name="Group 148"/>
          <p:cNvGrpSpPr>
            <a:grpSpLocks/>
          </p:cNvGrpSpPr>
          <p:nvPr/>
        </p:nvGrpSpPr>
        <p:grpSpPr bwMode="auto">
          <a:xfrm>
            <a:off x="790575" y="3105150"/>
            <a:ext cx="3294063" cy="246063"/>
            <a:chOff x="782200" y="1867776"/>
            <a:chExt cx="3293817" cy="246063"/>
          </a:xfrm>
        </p:grpSpPr>
        <p:pic>
          <p:nvPicPr>
            <p:cNvPr id="120914" name="Picture 149"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5"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BO Chassis</a:t>
              </a:r>
            </a:p>
          </p:txBody>
        </p:sp>
      </p:grpSp>
      <p:grpSp>
        <p:nvGrpSpPr>
          <p:cNvPr id="120857" name="Group 152"/>
          <p:cNvGrpSpPr>
            <a:grpSpLocks/>
          </p:cNvGrpSpPr>
          <p:nvPr/>
        </p:nvGrpSpPr>
        <p:grpSpPr bwMode="auto">
          <a:xfrm>
            <a:off x="784225" y="5826125"/>
            <a:ext cx="3292475" cy="319088"/>
            <a:chOff x="784823" y="5880535"/>
            <a:chExt cx="3291192" cy="320040"/>
          </a:xfrm>
        </p:grpSpPr>
        <p:pic>
          <p:nvPicPr>
            <p:cNvPr id="120912" name="Picture 114" descr="ISI Coil Driver Front Panel.jpg"/>
            <p:cNvPicPr>
              <a:picLocks noChangeAspect="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338655" y="5880535"/>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3" name="TextBox 99"/>
            <p:cNvSpPr txBox="1">
              <a:spLocks noChangeArrowheads="1"/>
            </p:cNvSpPr>
            <p:nvPr/>
          </p:nvSpPr>
          <p:spPr bwMode="auto">
            <a:xfrm>
              <a:off x="784823" y="5883824"/>
              <a:ext cx="155337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Coil Chassis</a:t>
              </a:r>
            </a:p>
          </p:txBody>
        </p:sp>
      </p:grpSp>
      <p:grpSp>
        <p:nvGrpSpPr>
          <p:cNvPr id="120858" name="Group 43"/>
          <p:cNvGrpSpPr>
            <a:grpSpLocks/>
          </p:cNvGrpSpPr>
          <p:nvPr/>
        </p:nvGrpSpPr>
        <p:grpSpPr bwMode="auto">
          <a:xfrm>
            <a:off x="4340225" y="5607050"/>
            <a:ext cx="3289300" cy="247650"/>
            <a:chOff x="5100145" y="3862411"/>
            <a:chExt cx="3289627" cy="246221"/>
          </a:xfrm>
        </p:grpSpPr>
        <p:pic>
          <p:nvPicPr>
            <p:cNvPr id="120910"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11"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120859" name="Group 165"/>
          <p:cNvGrpSpPr>
            <a:grpSpLocks/>
          </p:cNvGrpSpPr>
          <p:nvPr/>
        </p:nvGrpSpPr>
        <p:grpSpPr bwMode="auto">
          <a:xfrm>
            <a:off x="782638" y="361950"/>
            <a:ext cx="3294062" cy="246063"/>
            <a:chOff x="790087" y="582887"/>
            <a:chExt cx="3293812" cy="246063"/>
          </a:xfrm>
        </p:grpSpPr>
        <p:pic>
          <p:nvPicPr>
            <p:cNvPr id="120908" name="Picture 163"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9"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IF Chassis</a:t>
              </a:r>
            </a:p>
          </p:txBody>
        </p:sp>
      </p:grpSp>
      <p:grpSp>
        <p:nvGrpSpPr>
          <p:cNvPr id="120860" name="Group 167"/>
          <p:cNvGrpSpPr>
            <a:grpSpLocks/>
          </p:cNvGrpSpPr>
          <p:nvPr/>
        </p:nvGrpSpPr>
        <p:grpSpPr bwMode="auto">
          <a:xfrm>
            <a:off x="782638" y="3759200"/>
            <a:ext cx="3302000" cy="320675"/>
            <a:chOff x="790087" y="4114169"/>
            <a:chExt cx="3301695" cy="320040"/>
          </a:xfrm>
        </p:grpSpPr>
        <p:pic>
          <p:nvPicPr>
            <p:cNvPr id="120906" name="Picture 162" descr="2U.jpg"/>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2354422" y="4114169"/>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7" name="TextBox 99"/>
            <p:cNvSpPr txBox="1">
              <a:spLocks noChangeArrowheads="1"/>
            </p:cNvSpPr>
            <p:nvPr/>
          </p:nvSpPr>
          <p:spPr bwMode="auto">
            <a:xfrm>
              <a:off x="790087" y="4130129"/>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T240 IF Chassis</a:t>
              </a:r>
            </a:p>
          </p:txBody>
        </p:sp>
      </p:grpSp>
      <p:grpSp>
        <p:nvGrpSpPr>
          <p:cNvPr id="120861" name="Group 183"/>
          <p:cNvGrpSpPr>
            <a:grpSpLocks/>
          </p:cNvGrpSpPr>
          <p:nvPr/>
        </p:nvGrpSpPr>
        <p:grpSpPr bwMode="auto">
          <a:xfrm>
            <a:off x="790575" y="1403350"/>
            <a:ext cx="3294063" cy="246063"/>
            <a:chOff x="782200" y="1867776"/>
            <a:chExt cx="3293817" cy="246063"/>
          </a:xfrm>
        </p:grpSpPr>
        <p:pic>
          <p:nvPicPr>
            <p:cNvPr id="120904" name="Picture 184"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5"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BO Chassis</a:t>
              </a:r>
            </a:p>
          </p:txBody>
        </p:sp>
      </p:grpSp>
      <p:grpSp>
        <p:nvGrpSpPr>
          <p:cNvPr id="120862" name="Group 186"/>
          <p:cNvGrpSpPr>
            <a:grpSpLocks/>
          </p:cNvGrpSpPr>
          <p:nvPr/>
        </p:nvGrpSpPr>
        <p:grpSpPr bwMode="auto">
          <a:xfrm>
            <a:off x="787400" y="1936750"/>
            <a:ext cx="3294063" cy="246063"/>
            <a:chOff x="782200" y="1867776"/>
            <a:chExt cx="3293817" cy="246063"/>
          </a:xfrm>
        </p:grpSpPr>
        <p:pic>
          <p:nvPicPr>
            <p:cNvPr id="120902" name="Picture 187" descr="Binary IO Front Panel.jpg"/>
            <p:cNvPicPr>
              <a:picLocks noChangeAspect="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338657" y="1909519"/>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3" name="TextBox 99"/>
            <p:cNvSpPr txBox="1">
              <a:spLocks noChangeArrowheads="1"/>
            </p:cNvSpPr>
            <p:nvPr/>
          </p:nvSpPr>
          <p:spPr bwMode="auto">
            <a:xfrm>
              <a:off x="782200" y="1867776"/>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BI Chassis</a:t>
              </a:r>
            </a:p>
          </p:txBody>
        </p:sp>
      </p:grpSp>
      <p:grpSp>
        <p:nvGrpSpPr>
          <p:cNvPr id="120863" name="Group 189"/>
          <p:cNvGrpSpPr>
            <a:grpSpLocks/>
          </p:cNvGrpSpPr>
          <p:nvPr/>
        </p:nvGrpSpPr>
        <p:grpSpPr bwMode="auto">
          <a:xfrm>
            <a:off x="792163" y="2911475"/>
            <a:ext cx="3294062" cy="246063"/>
            <a:chOff x="790087" y="582887"/>
            <a:chExt cx="3293812" cy="246063"/>
          </a:xfrm>
        </p:grpSpPr>
        <p:pic>
          <p:nvPicPr>
            <p:cNvPr id="120900" name="Picture 190"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901"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8 Valve Chassis</a:t>
              </a:r>
            </a:p>
          </p:txBody>
        </p:sp>
      </p:grpSp>
      <p:pic>
        <p:nvPicPr>
          <p:cNvPr id="120864" name="Picture 192"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40225" y="3759200"/>
            <a:ext cx="1738313"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5" name="Picture 204" descr="1UR.jpg"/>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4343400" y="2963863"/>
            <a:ext cx="1736725"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6" name="Picture 205" descr="1UR.jpg"/>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346575" y="3138488"/>
            <a:ext cx="173672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7" name="Picture 206" descr="1UR.jpg"/>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4346575" y="3313113"/>
            <a:ext cx="1736725"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8" name="Picture 208"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43400" y="4092575"/>
            <a:ext cx="17367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69" name="Picture 209" descr="2UR.jpg"/>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338638" y="4419600"/>
            <a:ext cx="1736725" cy="319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0" name="Picture 210"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35463" y="5815013"/>
            <a:ext cx="1738312"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1" name="Picture 211" descr="2UR.jpg"/>
          <p:cNvPicPr>
            <a:picLocks noChangeAspect="1"/>
          </p:cNvPicPr>
          <p:nvPr/>
        </p:nvPicPr>
        <p:blipFill>
          <a:blip r:embed="rId14">
            <a:extLst>
              <a:ext uri="{28A0092B-C50C-407E-A947-70E740481C1C}">
                <a14:useLocalDpi xmlns:a14="http://schemas.microsoft.com/office/drawing/2010/main" val="0"/>
              </a:ext>
            </a:extLst>
          </a:blip>
          <a:srcRect/>
          <a:stretch>
            <a:fillRect/>
          </a:stretch>
        </p:blipFill>
        <p:spPr bwMode="auto">
          <a:xfrm>
            <a:off x="4338638" y="6140450"/>
            <a:ext cx="1736725" cy="320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2" name="Picture 212" descr="2UR.jpg"/>
          <p:cNvPicPr>
            <a:picLocks noChangeAspect="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332288" y="6475413"/>
            <a:ext cx="1738312" cy="3190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73" name="Group 213"/>
          <p:cNvGrpSpPr>
            <a:grpSpLocks/>
          </p:cNvGrpSpPr>
          <p:nvPr/>
        </p:nvGrpSpPr>
        <p:grpSpPr bwMode="auto">
          <a:xfrm>
            <a:off x="787400" y="6151563"/>
            <a:ext cx="3290888" cy="319087"/>
            <a:chOff x="784823" y="5880536"/>
            <a:chExt cx="3291192" cy="320040"/>
          </a:xfrm>
        </p:grpSpPr>
        <p:pic>
          <p:nvPicPr>
            <p:cNvPr id="120898" name="Picture 214" descr="ISI Coil Driver Front Panel.jpg"/>
            <p:cNvPicPr>
              <a:picLocks noChangeAspect="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338655" y="5880536"/>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9" name="TextBox 99"/>
            <p:cNvSpPr txBox="1">
              <a:spLocks noChangeArrowheads="1"/>
            </p:cNvSpPr>
            <p:nvPr/>
          </p:nvSpPr>
          <p:spPr bwMode="auto">
            <a:xfrm>
              <a:off x="784823" y="5883824"/>
              <a:ext cx="155337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Coil Chassis</a:t>
              </a:r>
            </a:p>
          </p:txBody>
        </p:sp>
      </p:grpSp>
      <p:grpSp>
        <p:nvGrpSpPr>
          <p:cNvPr id="120874" name="Group 216"/>
          <p:cNvGrpSpPr>
            <a:grpSpLocks/>
          </p:cNvGrpSpPr>
          <p:nvPr/>
        </p:nvGrpSpPr>
        <p:grpSpPr bwMode="auto">
          <a:xfrm>
            <a:off x="790575" y="6469063"/>
            <a:ext cx="3290888" cy="320675"/>
            <a:chOff x="784823" y="5880536"/>
            <a:chExt cx="3291192" cy="320040"/>
          </a:xfrm>
        </p:grpSpPr>
        <p:pic>
          <p:nvPicPr>
            <p:cNvPr id="120896" name="Picture 217" descr="ISI Coil Driver Front Panel.jpg"/>
            <p:cNvPicPr>
              <a:picLocks noChangeAspect="1"/>
            </p:cNvPicPr>
            <p:nvPr/>
          </p:nvPicPr>
          <p:blipFill>
            <a:blip r:embed="rId19">
              <a:extLst>
                <a:ext uri="{28A0092B-C50C-407E-A947-70E740481C1C}">
                  <a14:useLocalDpi xmlns:a14="http://schemas.microsoft.com/office/drawing/2010/main" val="0"/>
                </a:ext>
              </a:extLst>
            </a:blip>
            <a:srcRect/>
            <a:stretch>
              <a:fillRect/>
            </a:stretch>
          </p:blipFill>
          <p:spPr bwMode="auto">
            <a:xfrm>
              <a:off x="2338655" y="5880536"/>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7" name="TextBox 99"/>
            <p:cNvSpPr txBox="1">
              <a:spLocks noChangeArrowheads="1"/>
            </p:cNvSpPr>
            <p:nvPr/>
          </p:nvSpPr>
          <p:spPr bwMode="auto">
            <a:xfrm>
              <a:off x="784823" y="5883824"/>
              <a:ext cx="1553375"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Coil Chassis</a:t>
              </a:r>
            </a:p>
          </p:txBody>
        </p:sp>
      </p:grpSp>
      <p:sp>
        <p:nvSpPr>
          <p:cNvPr id="220" name="Rectangle 219"/>
          <p:cNvSpPr>
            <a:spLocks noChangeAspect="1"/>
          </p:cNvSpPr>
          <p:nvPr/>
        </p:nvSpPr>
        <p:spPr>
          <a:xfrm>
            <a:off x="4330700" y="95250"/>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 name="Rectangle 4"/>
          <p:cNvSpPr>
            <a:spLocks noChangeAspect="1"/>
          </p:cNvSpPr>
          <p:nvPr/>
        </p:nvSpPr>
        <p:spPr>
          <a:xfrm>
            <a:off x="2341563" y="92075"/>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120877" name="Picture 220" descr="1UR.jpg"/>
          <p:cNvPicPr>
            <a:picLocks noChangeAspect="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330700" y="411163"/>
            <a:ext cx="1736725"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8" name="Picture 221" descr="1UR.jpg"/>
          <p:cNvPicPr>
            <a:picLocks noChangeAspect="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332288" y="579438"/>
            <a:ext cx="173831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79" name="Picture 222" descr="1UR.jpg"/>
          <p:cNvPicPr>
            <a:picLocks noChangeAspect="1"/>
          </p:cNvPicPr>
          <p:nvPr/>
        </p:nvPicPr>
        <p:blipFill>
          <a:blip r:embed="rId21">
            <a:extLst>
              <a:ext uri="{28A0092B-C50C-407E-A947-70E740481C1C}">
                <a14:useLocalDpi xmlns:a14="http://schemas.microsoft.com/office/drawing/2010/main" val="0"/>
              </a:ext>
            </a:extLst>
          </a:blip>
          <a:srcRect/>
          <a:stretch>
            <a:fillRect/>
          </a:stretch>
        </p:blipFill>
        <p:spPr bwMode="auto">
          <a:xfrm>
            <a:off x="4332288" y="754063"/>
            <a:ext cx="173831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0" name="Picture 223" descr="1UR.jpg"/>
          <p:cNvPicPr>
            <a:picLocks noChangeAspect="1"/>
          </p:cNvPicPr>
          <p:nvPr/>
        </p:nvPicPr>
        <p:blipFill>
          <a:blip r:embed="rId15">
            <a:extLst>
              <a:ext uri="{28A0092B-C50C-407E-A947-70E740481C1C}">
                <a14:useLocalDpi xmlns:a14="http://schemas.microsoft.com/office/drawing/2010/main" val="0"/>
              </a:ext>
            </a:extLst>
          </a:blip>
          <a:srcRect/>
          <a:stretch>
            <a:fillRect/>
          </a:stretch>
        </p:blipFill>
        <p:spPr bwMode="auto">
          <a:xfrm>
            <a:off x="4330700" y="1444625"/>
            <a:ext cx="1736725" cy="163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1" name="Picture 224" descr="1UR.jpg"/>
          <p:cNvPicPr>
            <a:picLocks noChangeAspect="1"/>
          </p:cNvPicPr>
          <p:nvPr/>
        </p:nvPicPr>
        <p:blipFill>
          <a:blip r:embed="rId21">
            <a:extLst>
              <a:ext uri="{28A0092B-C50C-407E-A947-70E740481C1C}">
                <a14:useLocalDpi xmlns:a14="http://schemas.microsoft.com/office/drawing/2010/main" val="0"/>
              </a:ext>
            </a:extLst>
          </a:blip>
          <a:srcRect/>
          <a:stretch>
            <a:fillRect/>
          </a:stretch>
        </p:blipFill>
        <p:spPr bwMode="auto">
          <a:xfrm>
            <a:off x="4332288" y="1620838"/>
            <a:ext cx="1738312" cy="1635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2" name="Picture 225" descr="1UR.jpg"/>
          <p:cNvPicPr>
            <a:picLocks noChangeAspect="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332288" y="1793875"/>
            <a:ext cx="1738312"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883" name="Picture 226" descr="1UR.jpg"/>
          <p:cNvPicPr>
            <a:picLocks noChangeAspect="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327525" y="1970088"/>
            <a:ext cx="1738313" cy="165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0884" name="Group 227"/>
          <p:cNvGrpSpPr>
            <a:grpSpLocks/>
          </p:cNvGrpSpPr>
          <p:nvPr/>
        </p:nvGrpSpPr>
        <p:grpSpPr bwMode="auto">
          <a:xfrm>
            <a:off x="784225" y="530225"/>
            <a:ext cx="3294063" cy="246063"/>
            <a:chOff x="790087" y="582887"/>
            <a:chExt cx="3293812" cy="246063"/>
          </a:xfrm>
        </p:grpSpPr>
        <p:pic>
          <p:nvPicPr>
            <p:cNvPr id="120894" name="Picture 228"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5"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IF Chassis</a:t>
              </a:r>
            </a:p>
          </p:txBody>
        </p:sp>
      </p:grpSp>
      <p:grpSp>
        <p:nvGrpSpPr>
          <p:cNvPr id="120885" name="Group 230"/>
          <p:cNvGrpSpPr>
            <a:grpSpLocks/>
          </p:cNvGrpSpPr>
          <p:nvPr/>
        </p:nvGrpSpPr>
        <p:grpSpPr bwMode="auto">
          <a:xfrm>
            <a:off x="787400" y="706438"/>
            <a:ext cx="3294063" cy="246062"/>
            <a:chOff x="790087" y="582887"/>
            <a:chExt cx="3293812" cy="246063"/>
          </a:xfrm>
        </p:grpSpPr>
        <p:pic>
          <p:nvPicPr>
            <p:cNvPr id="120892" name="Picture 231" descr="1U.jpg"/>
            <p:cNvPicPr>
              <a:picLocks noChangeAspect="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46539" y="642918"/>
              <a:ext cx="1737360" cy="1645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3" name="TextBox 99"/>
            <p:cNvSpPr txBox="1">
              <a:spLocks noChangeArrowheads="1"/>
            </p:cNvSpPr>
            <p:nvPr/>
          </p:nvSpPr>
          <p:spPr bwMode="auto">
            <a:xfrm>
              <a:off x="790087" y="582887"/>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ISI IF Chassis</a:t>
              </a:r>
            </a:p>
          </p:txBody>
        </p:sp>
      </p:grpSp>
      <p:grpSp>
        <p:nvGrpSpPr>
          <p:cNvPr id="120886" name="Group 233"/>
          <p:cNvGrpSpPr>
            <a:grpSpLocks/>
          </p:cNvGrpSpPr>
          <p:nvPr/>
        </p:nvGrpSpPr>
        <p:grpSpPr bwMode="auto">
          <a:xfrm>
            <a:off x="776288" y="4092575"/>
            <a:ext cx="3302000" cy="320675"/>
            <a:chOff x="790087" y="4114169"/>
            <a:chExt cx="3301695" cy="320040"/>
          </a:xfrm>
        </p:grpSpPr>
        <p:pic>
          <p:nvPicPr>
            <p:cNvPr id="120890" name="Picture 234" descr="2U.jpg"/>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2354422" y="4114169"/>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91" name="TextBox 99"/>
            <p:cNvSpPr txBox="1">
              <a:spLocks noChangeArrowheads="1"/>
            </p:cNvSpPr>
            <p:nvPr/>
          </p:nvSpPr>
          <p:spPr bwMode="auto">
            <a:xfrm>
              <a:off x="790087" y="4130129"/>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T240 IF Chassis</a:t>
              </a:r>
            </a:p>
          </p:txBody>
        </p:sp>
      </p:grpSp>
      <p:grpSp>
        <p:nvGrpSpPr>
          <p:cNvPr id="120887" name="Group 236"/>
          <p:cNvGrpSpPr>
            <a:grpSpLocks/>
          </p:cNvGrpSpPr>
          <p:nvPr/>
        </p:nvGrpSpPr>
        <p:grpSpPr bwMode="auto">
          <a:xfrm>
            <a:off x="779463" y="4419600"/>
            <a:ext cx="3302000" cy="319088"/>
            <a:chOff x="790087" y="4114169"/>
            <a:chExt cx="3301695" cy="320040"/>
          </a:xfrm>
        </p:grpSpPr>
        <p:pic>
          <p:nvPicPr>
            <p:cNvPr id="120888" name="Picture 237" descr="2U.jpg"/>
            <p:cNvPicPr>
              <a:picLocks noChangeAspect="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2354422" y="4114169"/>
              <a:ext cx="1737360" cy="3200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889" name="TextBox 99"/>
            <p:cNvSpPr txBox="1">
              <a:spLocks noChangeArrowheads="1"/>
            </p:cNvSpPr>
            <p:nvPr/>
          </p:nvSpPr>
          <p:spPr bwMode="auto">
            <a:xfrm>
              <a:off x="790087" y="4130129"/>
              <a:ext cx="1552882"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Dxxxxxxx T240 IF Chassis</a:t>
              </a:r>
            </a:p>
          </p:txBody>
        </p:sp>
      </p:gr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66"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886870D-0D90-445E-99A8-D26E3FD3E7F5}" type="slidenum">
              <a:rPr lang="en-US" smtClean="0">
                <a:solidFill>
                  <a:srgbClr val="898989"/>
                </a:solidFill>
                <a:latin typeface="Calibri" pitchFamily="34" charset="0"/>
              </a:rPr>
              <a:pPr eaLnBrk="1" hangingPunct="1"/>
              <a:t>23</a:t>
            </a:fld>
            <a:endParaRPr lang="en-US" smtClean="0">
              <a:solidFill>
                <a:srgbClr val="898989"/>
              </a:solidFill>
              <a:latin typeface="Calibri" pitchFamily="34" charset="0"/>
            </a:endParaRPr>
          </a:p>
        </p:txBody>
      </p:sp>
      <p:grpSp>
        <p:nvGrpSpPr>
          <p:cNvPr id="11267" name="Group 87"/>
          <p:cNvGrpSpPr>
            <a:grpSpLocks/>
          </p:cNvGrpSpPr>
          <p:nvPr/>
        </p:nvGrpSpPr>
        <p:grpSpPr bwMode="auto">
          <a:xfrm>
            <a:off x="838200" y="775460"/>
            <a:ext cx="7705725" cy="5270500"/>
            <a:chOff x="838200" y="673100"/>
            <a:chExt cx="7705673" cy="5270500"/>
          </a:xfrm>
        </p:grpSpPr>
        <p:grpSp>
          <p:nvGrpSpPr>
            <p:cNvPr id="11379" name="Group 22"/>
            <p:cNvGrpSpPr>
              <a:grpSpLocks/>
            </p:cNvGrpSpPr>
            <p:nvPr/>
          </p:nvGrpSpPr>
          <p:grpSpPr bwMode="auto">
            <a:xfrm>
              <a:off x="1062036" y="1111250"/>
              <a:ext cx="7327850" cy="4697413"/>
              <a:chOff x="867" y="609289"/>
              <a:chExt cx="8915419" cy="5715246"/>
            </a:xfrm>
          </p:grpSpPr>
          <p:sp>
            <p:nvSpPr>
              <p:cNvPr id="238" name="Rectangle 237"/>
              <p:cNvSpPr>
                <a:spLocks/>
              </p:cNvSpPr>
              <p:nvPr/>
            </p:nvSpPr>
            <p:spPr>
              <a:xfrm>
                <a:off x="867" y="609289"/>
                <a:ext cx="8915420" cy="5715246"/>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a:xfrm>
                <a:off x="228774" y="837203"/>
                <a:ext cx="8687513" cy="5487332"/>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01" name="Rectangle 100"/>
            <p:cNvSpPr>
              <a:spLocks noChangeAspect="1"/>
            </p:cNvSpPr>
            <p:nvPr/>
          </p:nvSpPr>
          <p:spPr bwMode="auto">
            <a:xfrm>
              <a:off x="6216614" y="673100"/>
              <a:ext cx="2173273"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43" y="5160963"/>
              <a:ext cx="857244"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17" y="5307013"/>
              <a:ext cx="523871"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58" y="5772150"/>
              <a:ext cx="2171685"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00" y="5772150"/>
              <a:ext cx="750882"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48"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605076"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0"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3"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36" y="46267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36" y="411401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36" y="359966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noChangeAspect="1"/>
            </p:cNvSpPr>
            <p:nvPr/>
          </p:nvSpPr>
          <p:spPr bwMode="auto">
            <a:xfrm rot="16200000">
              <a:off x="1747036" y="30884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1393" name="Group 49"/>
            <p:cNvGrpSpPr>
              <a:grpSpLocks/>
            </p:cNvGrpSpPr>
            <p:nvPr/>
          </p:nvGrpSpPr>
          <p:grpSpPr bwMode="auto">
            <a:xfrm rot="5400000">
              <a:off x="5840204" y="3322396"/>
              <a:ext cx="63934" cy="5033974"/>
              <a:chOff x="5789613" y="65595"/>
              <a:chExt cx="77787" cy="6124767"/>
            </a:xfrm>
          </p:grpSpPr>
          <p:sp>
            <p:nvSpPr>
              <p:cNvPr id="218" name="Rectangle 217"/>
              <p:cNvSpPr>
                <a:spLocks/>
              </p:cNvSpPr>
              <p:nvPr/>
            </p:nvSpPr>
            <p:spPr>
              <a:xfrm>
                <a:off x="5785335" y="1909269"/>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a:xfrm>
                <a:off x="5785335" y="1298922"/>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a:xfrm>
                <a:off x="5785336" y="6866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a:xfrm>
                <a:off x="5787267" y="3744171"/>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a:xfrm>
                <a:off x="5787267" y="313189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a:xfrm>
                <a:off x="5787267" y="251768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a:xfrm>
                <a:off x="5787267" y="5581005"/>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a:xfrm>
                <a:off x="5787267" y="4970658"/>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a:xfrm>
                <a:off x="5787267" y="4358380"/>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a:xfrm>
                <a:off x="5785336" y="6857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11394" name="Group 49"/>
            <p:cNvGrpSpPr>
              <a:grpSpLocks/>
            </p:cNvGrpSpPr>
            <p:nvPr/>
          </p:nvGrpSpPr>
          <p:grpSpPr bwMode="auto">
            <a:xfrm rot="5400000">
              <a:off x="3323872" y="3323048"/>
              <a:ext cx="62629" cy="5033973"/>
              <a:chOff x="5791575" y="65594"/>
              <a:chExt cx="76200" cy="6124766"/>
            </a:xfrm>
          </p:grpSpPr>
          <p:sp>
            <p:nvSpPr>
              <p:cNvPr id="208" name="Rectangle 207"/>
              <p:cNvSpPr>
                <a:spLocks/>
              </p:cNvSpPr>
              <p:nvPr/>
            </p:nvSpPr>
            <p:spPr>
              <a:xfrm>
                <a:off x="5787642" y="1910208"/>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a:xfrm>
                <a:off x="5787642" y="1299861"/>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a:xfrm>
                <a:off x="5787643" y="687583"/>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a:xfrm>
                <a:off x="5787642" y="374511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a:xfrm>
                <a:off x="5787643" y="313283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a:xfrm>
                <a:off x="5787642" y="2395008"/>
                <a:ext cx="75328" cy="61421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a:xfrm>
                <a:off x="5787643" y="55819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a:xfrm>
                <a:off x="5787643" y="4971598"/>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a:xfrm>
                <a:off x="5787642" y="435932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a:xfrm>
                <a:off x="5787643" y="69510"/>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78" name="Rectangle 177"/>
            <p:cNvSpPr>
              <a:spLocks/>
            </p:cNvSpPr>
            <p:nvPr/>
          </p:nvSpPr>
          <p:spPr bwMode="auto">
            <a:xfrm rot="5400000">
              <a:off x="1281904" y="189309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73" y="2123283"/>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18"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18"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2663018" y="3023396"/>
              <a:ext cx="61913"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09"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12"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116248" y="16303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683" y="212804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23"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39"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680" y="1641475"/>
              <a:ext cx="496884"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370"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7966821" y="2018508"/>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96662" y="30900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7050837"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486"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698"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51"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08"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09"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5296662" y="360124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7050837" y="3609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486" y="360283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5296662" y="411559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7050837" y="412194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486" y="411559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5296662" y="46251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486" y="4625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1424" name="Group 86"/>
            <p:cNvGrpSpPr>
              <a:grpSpLocks/>
            </p:cNvGrpSpPr>
            <p:nvPr/>
          </p:nvGrpSpPr>
          <p:grpSpPr bwMode="auto">
            <a:xfrm>
              <a:off x="8365374" y="754575"/>
              <a:ext cx="178499" cy="5056426"/>
              <a:chOff x="8508301" y="754575"/>
              <a:chExt cx="178499" cy="5056426"/>
            </a:xfrm>
          </p:grpSpPr>
          <p:sp>
            <p:nvSpPr>
              <p:cNvPr id="86" name="Rectangle 85"/>
              <p:cNvSpPr>
                <a:spLocks/>
              </p:cNvSpPr>
              <p:nvPr/>
            </p:nvSpPr>
            <p:spPr bwMode="auto">
              <a:xfrm flipV="1">
                <a:off x="8534401" y="1311275"/>
                <a:ext cx="152399"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1428" name="Group 49"/>
              <p:cNvGrpSpPr>
                <a:grpSpLocks/>
              </p:cNvGrpSpPr>
              <p:nvPr/>
            </p:nvGrpSpPr>
            <p:grpSpPr bwMode="auto">
              <a:xfrm>
                <a:off x="8583603" y="776288"/>
                <a:ext cx="61965" cy="5033962"/>
                <a:chOff x="5792085" y="65729"/>
                <a:chExt cx="75389" cy="6124908"/>
              </a:xfrm>
            </p:grpSpPr>
            <p:sp>
              <p:nvSpPr>
                <p:cNvPr id="228" name="Rectangle 227"/>
                <p:cNvSpPr>
                  <a:spLocks/>
                </p:cNvSpPr>
                <p:nvPr/>
              </p:nvSpPr>
              <p:spPr>
                <a:xfrm>
                  <a:off x="5792098" y="190648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a:xfrm>
                  <a:off x="5792098" y="1296118"/>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a:xfrm>
                  <a:off x="5792098" y="683821"/>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a:xfrm>
                  <a:off x="5792098" y="3741446"/>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a:xfrm>
                  <a:off x="5792098" y="3127217"/>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a:xfrm>
                  <a:off x="5792098" y="251492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a:xfrm>
                  <a:off x="5792098" y="557834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a:xfrm>
                  <a:off x="5792098" y="4967974"/>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a:xfrm>
                  <a:off x="5792098" y="435567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a:xfrm>
                  <a:off x="5792098" y="65729"/>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1429" name="TextBox 72"/>
              <p:cNvSpPr txBox="1">
                <a:spLocks noChangeArrowheads="1"/>
              </p:cNvSpPr>
              <p:nvPr/>
            </p:nvSpPr>
            <p:spPr bwMode="auto">
              <a:xfrm>
                <a:off x="8508301" y="754575"/>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1425" name="TextBox 72"/>
            <p:cNvSpPr txBox="1">
              <a:spLocks noChangeArrowheads="1"/>
            </p:cNvSpPr>
            <p:nvPr/>
          </p:nvSpPr>
          <p:spPr bwMode="auto">
            <a:xfrm>
              <a:off x="7891302" y="5758936"/>
              <a:ext cx="453464" cy="184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0" name="Rectangle 239"/>
            <p:cNvSpPr>
              <a:spLocks/>
            </p:cNvSpPr>
            <p:nvPr/>
          </p:nvSpPr>
          <p:spPr bwMode="auto">
            <a:xfrm>
              <a:off x="2438389"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1315"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CER – 8.5ft Cable Tray Layout</a:t>
            </a:r>
          </a:p>
        </p:txBody>
      </p:sp>
      <p:sp>
        <p:nvSpPr>
          <p:cNvPr id="11318"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E-Posts</a:t>
            </a:r>
          </a:p>
        </p:txBody>
      </p:sp>
      <p:sp>
        <p:nvSpPr>
          <p:cNvPr id="11338"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1340" name="TextBox 36"/>
          <p:cNvSpPr txBox="1">
            <a:spLocks noChangeArrowheads="1"/>
          </p:cNvSpPr>
          <p:nvPr/>
        </p:nvSpPr>
        <p:spPr bwMode="auto">
          <a:xfrm>
            <a:off x="-138113" y="928688"/>
            <a:ext cx="6988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&lt; CDS Electronics Room (</a:t>
            </a:r>
            <a:r>
              <a:rPr lang="en-US" sz="800" b="1" dirty="0">
                <a:latin typeface="Comic Sans MS" pitchFamily="66" charset="0"/>
                <a:hlinkClick r:id="rId3" action="ppaction://hlinksldjump"/>
              </a:rPr>
              <a:t>CER</a:t>
            </a:r>
            <a:r>
              <a:rPr lang="en-US" sz="800" b="1" dirty="0">
                <a:latin typeface="Comic Sans MS" pitchFamily="66" charset="0"/>
              </a:rPr>
              <a:t>)</a:t>
            </a:r>
          </a:p>
        </p:txBody>
      </p:sp>
      <p:grpSp>
        <p:nvGrpSpPr>
          <p:cNvPr id="2" name="Group 1"/>
          <p:cNvGrpSpPr/>
          <p:nvPr/>
        </p:nvGrpSpPr>
        <p:grpSpPr>
          <a:xfrm>
            <a:off x="1060450" y="1194560"/>
            <a:ext cx="7308850" cy="4722813"/>
            <a:chOff x="1060450" y="1092200"/>
            <a:chExt cx="7308850" cy="4722813"/>
          </a:xfrm>
        </p:grpSpPr>
        <p:sp>
          <p:nvSpPr>
            <p:cNvPr id="88" name="Rectangle 86"/>
            <p:cNvSpPr>
              <a:spLocks noChangeArrowheads="1"/>
            </p:cNvSpPr>
            <p:nvPr/>
          </p:nvSpPr>
          <p:spPr bwMode="auto">
            <a:xfrm>
              <a:off x="5183188" y="492918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L1-PSL-C3</a:t>
              </a:r>
            </a:p>
          </p:txBody>
        </p:sp>
        <p:sp>
          <p:nvSpPr>
            <p:cNvPr id="89" name="Rectangle 86"/>
            <p:cNvSpPr>
              <a:spLocks noChangeArrowheads="1"/>
            </p:cNvSpPr>
            <p:nvPr/>
          </p:nvSpPr>
          <p:spPr bwMode="auto">
            <a:xfrm>
              <a:off x="5183188" y="442753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L1-PSL-C2</a:t>
              </a:r>
            </a:p>
          </p:txBody>
        </p:sp>
        <p:sp>
          <p:nvSpPr>
            <p:cNvPr id="90" name="Rectangle 86"/>
            <p:cNvSpPr>
              <a:spLocks noChangeArrowheads="1"/>
            </p:cNvSpPr>
            <p:nvPr/>
          </p:nvSpPr>
          <p:spPr bwMode="auto">
            <a:xfrm>
              <a:off x="5183188" y="3911600"/>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L1-PSL-C1</a:t>
              </a:r>
            </a:p>
          </p:txBody>
        </p:sp>
        <p:sp>
          <p:nvSpPr>
            <p:cNvPr id="92" name="Rectangle 86"/>
            <p:cNvSpPr>
              <a:spLocks noChangeArrowheads="1"/>
            </p:cNvSpPr>
            <p:nvPr/>
          </p:nvSpPr>
          <p:spPr bwMode="auto">
            <a:xfrm rot="16200000">
              <a:off x="1962150" y="195103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L1-ISC-C1</a:t>
              </a:r>
            </a:p>
          </p:txBody>
        </p:sp>
        <p:sp>
          <p:nvSpPr>
            <p:cNvPr id="93" name="Rectangle 86"/>
            <p:cNvSpPr>
              <a:spLocks noChangeArrowheads="1"/>
            </p:cNvSpPr>
            <p:nvPr/>
          </p:nvSpPr>
          <p:spPr bwMode="auto">
            <a:xfrm rot="16200000">
              <a:off x="2460625" y="1946276"/>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L1-ISC-C2</a:t>
              </a:r>
            </a:p>
          </p:txBody>
        </p:sp>
        <p:sp>
          <p:nvSpPr>
            <p:cNvPr id="94" name="Rectangle 86"/>
            <p:cNvSpPr>
              <a:spLocks noChangeArrowheads="1"/>
            </p:cNvSpPr>
            <p:nvPr/>
          </p:nvSpPr>
          <p:spPr bwMode="auto">
            <a:xfrm rot="16200000">
              <a:off x="2986087" y="1947863"/>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L1-ISC-C3</a:t>
              </a:r>
            </a:p>
          </p:txBody>
        </p:sp>
        <p:sp>
          <p:nvSpPr>
            <p:cNvPr id="95" name="Rectangle 86"/>
            <p:cNvSpPr>
              <a:spLocks noChangeArrowheads="1"/>
            </p:cNvSpPr>
            <p:nvPr/>
          </p:nvSpPr>
          <p:spPr bwMode="auto">
            <a:xfrm>
              <a:off x="1601788" y="341153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L1-SUS-C1</a:t>
              </a:r>
            </a:p>
          </p:txBody>
        </p:sp>
        <p:sp>
          <p:nvSpPr>
            <p:cNvPr id="96" name="Rectangle 86"/>
            <p:cNvSpPr>
              <a:spLocks noChangeArrowheads="1"/>
            </p:cNvSpPr>
            <p:nvPr/>
          </p:nvSpPr>
          <p:spPr bwMode="auto">
            <a:xfrm>
              <a:off x="1609725" y="390366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L1-SUS-C2</a:t>
              </a:r>
            </a:p>
          </p:txBody>
        </p:sp>
        <p:sp>
          <p:nvSpPr>
            <p:cNvPr id="97" name="Rectangle 86"/>
            <p:cNvSpPr>
              <a:spLocks noChangeArrowheads="1"/>
            </p:cNvSpPr>
            <p:nvPr/>
          </p:nvSpPr>
          <p:spPr bwMode="auto">
            <a:xfrm>
              <a:off x="1616075" y="443230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L1-SUS-C3</a:t>
              </a:r>
            </a:p>
          </p:txBody>
        </p:sp>
        <p:sp>
          <p:nvSpPr>
            <p:cNvPr id="98" name="Rectangle 86"/>
            <p:cNvSpPr>
              <a:spLocks noChangeArrowheads="1"/>
            </p:cNvSpPr>
            <p:nvPr/>
          </p:nvSpPr>
          <p:spPr bwMode="auto">
            <a:xfrm>
              <a:off x="1616075" y="494188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L1-SUS-C4</a:t>
              </a:r>
            </a:p>
          </p:txBody>
        </p:sp>
        <p:sp>
          <p:nvSpPr>
            <p:cNvPr id="99" name="Rectangle 86"/>
            <p:cNvSpPr>
              <a:spLocks noChangeArrowheads="1"/>
            </p:cNvSpPr>
            <p:nvPr/>
          </p:nvSpPr>
          <p:spPr bwMode="auto">
            <a:xfrm>
              <a:off x="3406775" y="3394075"/>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L1-SUS-C5</a:t>
              </a:r>
            </a:p>
          </p:txBody>
        </p:sp>
        <p:sp>
          <p:nvSpPr>
            <p:cNvPr id="100" name="Rectangle 86"/>
            <p:cNvSpPr>
              <a:spLocks noChangeArrowheads="1"/>
            </p:cNvSpPr>
            <p:nvPr/>
          </p:nvSpPr>
          <p:spPr bwMode="auto">
            <a:xfrm>
              <a:off x="3406775" y="391001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L1-SUS-C6</a:t>
              </a:r>
            </a:p>
          </p:txBody>
        </p:sp>
        <p:sp>
          <p:nvSpPr>
            <p:cNvPr id="107" name="Rectangle 86"/>
            <p:cNvSpPr>
              <a:spLocks noChangeArrowheads="1"/>
            </p:cNvSpPr>
            <p:nvPr/>
          </p:nvSpPr>
          <p:spPr bwMode="auto">
            <a:xfrm>
              <a:off x="3406775" y="443230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L1-SUS-C7</a:t>
              </a:r>
            </a:p>
          </p:txBody>
        </p:sp>
        <p:sp>
          <p:nvSpPr>
            <p:cNvPr id="108" name="Rectangle 86"/>
            <p:cNvSpPr>
              <a:spLocks noChangeArrowheads="1"/>
            </p:cNvSpPr>
            <p:nvPr/>
          </p:nvSpPr>
          <p:spPr bwMode="auto">
            <a:xfrm>
              <a:off x="3406775" y="494823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L1-SUS-C8</a:t>
              </a:r>
            </a:p>
          </p:txBody>
        </p:sp>
        <p:sp>
          <p:nvSpPr>
            <p:cNvPr id="109"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L1-SEI-C1</a:t>
              </a:r>
            </a:p>
          </p:txBody>
        </p:sp>
        <p:sp>
          <p:nvSpPr>
            <p:cNvPr id="11284" name="TextBox 72"/>
            <p:cNvSpPr txBox="1">
              <a:spLocks noChangeArrowheads="1"/>
            </p:cNvSpPr>
            <p:nvPr/>
          </p:nvSpPr>
          <p:spPr bwMode="auto">
            <a:xfrm rot="-5400000">
              <a:off x="22542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5" name="TextBox 72"/>
            <p:cNvSpPr txBox="1">
              <a:spLocks noChangeArrowheads="1"/>
            </p:cNvSpPr>
            <p:nvPr/>
          </p:nvSpPr>
          <p:spPr bwMode="auto">
            <a:xfrm rot="5400000">
              <a:off x="3028157" y="4177506"/>
              <a:ext cx="50165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6" name="TextBox 72"/>
            <p:cNvSpPr txBox="1">
              <a:spLocks noChangeArrowheads="1"/>
            </p:cNvSpPr>
            <p:nvPr/>
          </p:nvSpPr>
          <p:spPr bwMode="auto">
            <a:xfrm>
              <a:off x="2347913" y="24606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7" name="TextBox 72"/>
            <p:cNvSpPr txBox="1">
              <a:spLocks noChangeArrowheads="1"/>
            </p:cNvSpPr>
            <p:nvPr/>
          </p:nvSpPr>
          <p:spPr bwMode="auto">
            <a:xfrm>
              <a:off x="5969000" y="2474913"/>
              <a:ext cx="503238"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8" name="TextBox 72"/>
            <p:cNvSpPr txBox="1">
              <a:spLocks noChangeArrowheads="1"/>
            </p:cNvSpPr>
            <p:nvPr/>
          </p:nvSpPr>
          <p:spPr bwMode="auto">
            <a:xfrm rot="5400000">
              <a:off x="6530975"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289" name="TextBox 72"/>
            <p:cNvSpPr txBox="1">
              <a:spLocks noChangeArrowheads="1"/>
            </p:cNvSpPr>
            <p:nvPr/>
          </p:nvSpPr>
          <p:spPr bwMode="auto">
            <a:xfrm rot="-5400000">
              <a:off x="57975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L1-SEI-C2</a:t>
              </a:r>
            </a:p>
          </p:txBody>
        </p:sp>
        <p:sp>
          <p:nvSpPr>
            <p:cNvPr id="12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L1-SEI-C3</a:t>
              </a:r>
            </a:p>
          </p:txBody>
        </p:sp>
        <p:sp>
          <p:nvSpPr>
            <p:cNvPr id="12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L1-SEI-C4</a:t>
              </a:r>
            </a:p>
          </p:txBody>
        </p:sp>
        <p:sp>
          <p:nvSpPr>
            <p:cNvPr id="12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L1-SEI-C5</a:t>
              </a:r>
            </a:p>
          </p:txBody>
        </p:sp>
        <p:sp>
          <p:nvSpPr>
            <p:cNvPr id="12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L1-SEI-C6</a:t>
              </a:r>
            </a:p>
          </p:txBody>
        </p:sp>
        <p:pic>
          <p:nvPicPr>
            <p:cNvPr id="1129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1313" y="167481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9788" y="1673225"/>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28900" y="166370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9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0075" y="166370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29288" y="168275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27763" y="168116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46875" y="167163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58050" y="167163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6938" y="168116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0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16525" y="168116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06" name="Group 142"/>
            <p:cNvGrpSpPr>
              <a:grpSpLocks/>
            </p:cNvGrpSpPr>
            <p:nvPr/>
          </p:nvGrpSpPr>
          <p:grpSpPr bwMode="auto">
            <a:xfrm rot="5400000">
              <a:off x="1002506" y="3894932"/>
              <a:ext cx="1973263" cy="774700"/>
              <a:chOff x="1762978" y="1815968"/>
              <a:chExt cx="1973512" cy="774783"/>
            </a:xfrm>
          </p:grpSpPr>
          <p:pic>
            <p:nvPicPr>
              <p:cNvPr id="1137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07" name="Group 147"/>
            <p:cNvGrpSpPr>
              <a:grpSpLocks/>
            </p:cNvGrpSpPr>
            <p:nvPr/>
          </p:nvGrpSpPr>
          <p:grpSpPr bwMode="auto">
            <a:xfrm rot="5400000">
              <a:off x="2820194" y="3883819"/>
              <a:ext cx="1973262" cy="774700"/>
              <a:chOff x="1762978" y="1815968"/>
              <a:chExt cx="1973512" cy="774783"/>
            </a:xfrm>
          </p:grpSpPr>
          <p:pic>
            <p:nvPicPr>
              <p:cNvPr id="1137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08" name="Group 152"/>
            <p:cNvGrpSpPr>
              <a:grpSpLocks/>
            </p:cNvGrpSpPr>
            <p:nvPr/>
          </p:nvGrpSpPr>
          <p:grpSpPr bwMode="auto">
            <a:xfrm rot="5400000">
              <a:off x="4572794" y="3883819"/>
              <a:ext cx="1973262" cy="774700"/>
              <a:chOff x="1762978" y="1815968"/>
              <a:chExt cx="1973512" cy="774783"/>
            </a:xfrm>
          </p:grpSpPr>
          <p:pic>
            <p:nvPicPr>
              <p:cNvPr id="1136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7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309" name="Group 157"/>
            <p:cNvGrpSpPr>
              <a:grpSpLocks/>
            </p:cNvGrpSpPr>
            <p:nvPr/>
          </p:nvGrpSpPr>
          <p:grpSpPr bwMode="auto">
            <a:xfrm rot="5400000">
              <a:off x="6578600" y="3638551"/>
              <a:ext cx="1463675" cy="774700"/>
              <a:chOff x="1762978" y="1815972"/>
              <a:chExt cx="1463357" cy="774779"/>
            </a:xfrm>
          </p:grpSpPr>
          <p:pic>
            <p:nvPicPr>
              <p:cNvPr id="1136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6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 name="Frame 246"/>
            <p:cNvSpPr/>
            <p:nvPr/>
          </p:nvSpPr>
          <p:spPr>
            <a:xfrm>
              <a:off x="1944688" y="1762125"/>
              <a:ext cx="6419850" cy="538163"/>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9" name="Frame 248"/>
            <p:cNvSpPr/>
            <p:nvPr/>
          </p:nvSpPr>
          <p:spPr>
            <a:xfrm>
              <a:off x="1828800" y="4587875"/>
              <a:ext cx="6532563" cy="539750"/>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0" name="Block Arc 249"/>
            <p:cNvSpPr/>
            <p:nvPr/>
          </p:nvSpPr>
          <p:spPr>
            <a:xfrm>
              <a:off x="1587500" y="1771650"/>
              <a:ext cx="895350"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1" name="Frame 250"/>
            <p:cNvSpPr/>
            <p:nvPr/>
          </p:nvSpPr>
          <p:spPr>
            <a:xfrm rot="5400000">
              <a:off x="554037" y="3213101"/>
              <a:ext cx="2601913"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2" name="Block Arc 251"/>
            <p:cNvSpPr/>
            <p:nvPr/>
          </p:nvSpPr>
          <p:spPr>
            <a:xfrm rot="16200000">
              <a:off x="1567657" y="4280693"/>
              <a:ext cx="895350" cy="849313"/>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2" name="Block Arc 161"/>
            <p:cNvSpPr/>
            <p:nvPr/>
          </p:nvSpPr>
          <p:spPr>
            <a:xfrm rot="16200000">
              <a:off x="2010569" y="3802857"/>
              <a:ext cx="895350" cy="849312"/>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6" name="Block Arc 165"/>
            <p:cNvSpPr/>
            <p:nvPr/>
          </p:nvSpPr>
          <p:spPr>
            <a:xfrm>
              <a:off x="2038350" y="2214563"/>
              <a:ext cx="895350"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1319" name="Group 152"/>
            <p:cNvGrpSpPr>
              <a:grpSpLocks/>
            </p:cNvGrpSpPr>
            <p:nvPr/>
          </p:nvGrpSpPr>
          <p:grpSpPr bwMode="auto">
            <a:xfrm>
              <a:off x="5451475" y="4510088"/>
              <a:ext cx="212725" cy="1123950"/>
              <a:chOff x="1078030" y="5216892"/>
              <a:chExt cx="269507" cy="1347537"/>
            </a:xfrm>
          </p:grpSpPr>
          <p:sp>
            <p:nvSpPr>
              <p:cNvPr id="172" name="Rectangle 171"/>
              <p:cNvSpPr/>
              <p:nvPr/>
            </p:nvSpPr>
            <p:spPr>
              <a:xfrm>
                <a:off x="1078030" y="6284643"/>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3" name="Rectangle 172"/>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0" name="Group 152"/>
            <p:cNvGrpSpPr>
              <a:grpSpLocks/>
            </p:cNvGrpSpPr>
            <p:nvPr/>
          </p:nvGrpSpPr>
          <p:grpSpPr bwMode="auto">
            <a:xfrm>
              <a:off x="2070100" y="4498975"/>
              <a:ext cx="212725" cy="1123950"/>
              <a:chOff x="1078030" y="5216892"/>
              <a:chExt cx="269507" cy="1347537"/>
            </a:xfrm>
          </p:grpSpPr>
          <p:sp>
            <p:nvSpPr>
              <p:cNvPr id="175" name="Rectangle 174"/>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7" name="Rectangle 176"/>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1" name="Group 152"/>
            <p:cNvGrpSpPr>
              <a:grpSpLocks/>
            </p:cNvGrpSpPr>
            <p:nvPr/>
          </p:nvGrpSpPr>
          <p:grpSpPr bwMode="auto">
            <a:xfrm rot="10800000">
              <a:off x="2130425" y="1141413"/>
              <a:ext cx="212725" cy="1123950"/>
              <a:chOff x="1078030" y="5216892"/>
              <a:chExt cx="269507" cy="1347537"/>
            </a:xfrm>
          </p:grpSpPr>
          <p:sp>
            <p:nvSpPr>
              <p:cNvPr id="242" name="Rectangle 241"/>
              <p:cNvSpPr/>
              <p:nvPr/>
            </p:nvSpPr>
            <p:spPr>
              <a:xfrm>
                <a:off x="1126300"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3" name="Rectangle 242"/>
              <p:cNvSpPr/>
              <p:nvPr/>
            </p:nvSpPr>
            <p:spPr>
              <a:xfrm>
                <a:off x="1269098"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2" name="Group 152"/>
            <p:cNvGrpSpPr>
              <a:grpSpLocks/>
            </p:cNvGrpSpPr>
            <p:nvPr/>
          </p:nvGrpSpPr>
          <p:grpSpPr bwMode="auto">
            <a:xfrm rot="10800000">
              <a:off x="5932488" y="1131888"/>
              <a:ext cx="212725" cy="1122362"/>
              <a:chOff x="1078030" y="5216892"/>
              <a:chExt cx="269507" cy="1347537"/>
            </a:xfrm>
          </p:grpSpPr>
          <p:sp>
            <p:nvSpPr>
              <p:cNvPr id="263" name="Rectangle 26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4" name="Rectangle 263"/>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3" name="Group 152"/>
            <p:cNvGrpSpPr>
              <a:grpSpLocks/>
            </p:cNvGrpSpPr>
            <p:nvPr/>
          </p:nvGrpSpPr>
          <p:grpSpPr bwMode="auto">
            <a:xfrm rot="10800000">
              <a:off x="8156575" y="1131888"/>
              <a:ext cx="212725" cy="1122362"/>
              <a:chOff x="1078030" y="5216892"/>
              <a:chExt cx="269507" cy="1347537"/>
            </a:xfrm>
          </p:grpSpPr>
          <p:sp>
            <p:nvSpPr>
              <p:cNvPr id="266" name="Rectangle 265"/>
              <p:cNvSpPr/>
              <p:nvPr/>
            </p:nvSpPr>
            <p:spPr>
              <a:xfrm>
                <a:off x="1080041" y="6329992"/>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7" name="Rectangle 266"/>
              <p:cNvSpPr/>
              <p:nvPr/>
            </p:nvSpPr>
            <p:spPr>
              <a:xfrm>
                <a:off x="1222840" y="5262636"/>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24" name="Group 152"/>
            <p:cNvGrpSpPr>
              <a:grpSpLocks/>
            </p:cNvGrpSpPr>
            <p:nvPr/>
          </p:nvGrpSpPr>
          <p:grpSpPr bwMode="auto">
            <a:xfrm rot="5400000">
              <a:off x="1530350" y="1782763"/>
              <a:ext cx="212725" cy="1123950"/>
              <a:chOff x="1078030" y="5216892"/>
              <a:chExt cx="269507" cy="1347537"/>
            </a:xfrm>
          </p:grpSpPr>
          <p:sp>
            <p:nvSpPr>
              <p:cNvPr id="269" name="Rectangle 268"/>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0" name="Rectangle 269"/>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1325" name="Rectangle 86"/>
            <p:cNvSpPr>
              <a:spLocks noChangeArrowheads="1"/>
            </p:cNvSpPr>
            <p:nvPr/>
          </p:nvSpPr>
          <p:spPr bwMode="auto">
            <a:xfrm>
              <a:off x="1339850" y="5411788"/>
              <a:ext cx="35401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43”</a:t>
              </a:r>
            </a:p>
          </p:txBody>
        </p:sp>
        <p:sp>
          <p:nvSpPr>
            <p:cNvPr id="11326" name="Rectangle 86"/>
            <p:cNvSpPr>
              <a:spLocks noChangeArrowheads="1"/>
            </p:cNvSpPr>
            <p:nvPr/>
          </p:nvSpPr>
          <p:spPr bwMode="auto">
            <a:xfrm>
              <a:off x="3668713" y="5416550"/>
              <a:ext cx="4175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207”</a:t>
              </a:r>
            </a:p>
          </p:txBody>
        </p:sp>
        <p:sp>
          <p:nvSpPr>
            <p:cNvPr id="11327" name="Rectangle 86"/>
            <p:cNvSpPr>
              <a:spLocks noChangeArrowheads="1"/>
            </p:cNvSpPr>
            <p:nvPr/>
          </p:nvSpPr>
          <p:spPr bwMode="auto">
            <a:xfrm>
              <a:off x="2039938" y="5599113"/>
              <a:ext cx="4000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8.5”</a:t>
              </a:r>
            </a:p>
          </p:txBody>
        </p:sp>
        <p:sp>
          <p:nvSpPr>
            <p:cNvPr id="11328" name="Rectangle 86"/>
            <p:cNvSpPr>
              <a:spLocks noChangeArrowheads="1"/>
            </p:cNvSpPr>
            <p:nvPr/>
          </p:nvSpPr>
          <p:spPr bwMode="auto">
            <a:xfrm>
              <a:off x="6680200" y="5413375"/>
              <a:ext cx="4175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293”</a:t>
              </a:r>
            </a:p>
          </p:txBody>
        </p:sp>
        <p:sp>
          <p:nvSpPr>
            <p:cNvPr id="11329" name="Rectangle 86"/>
            <p:cNvSpPr>
              <a:spLocks noChangeArrowheads="1"/>
            </p:cNvSpPr>
            <p:nvPr/>
          </p:nvSpPr>
          <p:spPr bwMode="auto">
            <a:xfrm>
              <a:off x="1447800" y="1133475"/>
              <a:ext cx="3540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54”</a:t>
              </a:r>
            </a:p>
          </p:txBody>
        </p:sp>
        <p:sp>
          <p:nvSpPr>
            <p:cNvPr id="11330" name="Rectangle 86"/>
            <p:cNvSpPr>
              <a:spLocks noChangeArrowheads="1"/>
            </p:cNvSpPr>
            <p:nvPr/>
          </p:nvSpPr>
          <p:spPr bwMode="auto">
            <a:xfrm>
              <a:off x="4818063" y="1125538"/>
              <a:ext cx="4175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231”</a:t>
              </a:r>
            </a:p>
          </p:txBody>
        </p:sp>
        <p:sp>
          <p:nvSpPr>
            <p:cNvPr id="11331" name="Rectangle 86"/>
            <p:cNvSpPr>
              <a:spLocks noChangeArrowheads="1"/>
            </p:cNvSpPr>
            <p:nvPr/>
          </p:nvSpPr>
          <p:spPr bwMode="auto">
            <a:xfrm>
              <a:off x="2794000" y="1123950"/>
              <a:ext cx="41592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139”</a:t>
              </a:r>
            </a:p>
          </p:txBody>
        </p:sp>
        <p:sp>
          <p:nvSpPr>
            <p:cNvPr id="11332" name="Rectangle 86"/>
            <p:cNvSpPr>
              <a:spLocks noChangeArrowheads="1"/>
            </p:cNvSpPr>
            <p:nvPr/>
          </p:nvSpPr>
          <p:spPr bwMode="auto">
            <a:xfrm rot="5400000">
              <a:off x="990600" y="1590675"/>
              <a:ext cx="3556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a:t>
              </a:r>
            </a:p>
          </p:txBody>
        </p:sp>
        <p:cxnSp>
          <p:nvCxnSpPr>
            <p:cNvPr id="284" name="Straight Arrow Connector 283"/>
            <p:cNvCxnSpPr>
              <a:stCxn id="177" idx="2"/>
              <a:endCxn id="173" idx="2"/>
            </p:cNvCxnSpPr>
            <p:nvPr/>
          </p:nvCxnSpPr>
          <p:spPr>
            <a:xfrm rot="16200000" flipH="1">
              <a:off x="3854450" y="3829050"/>
              <a:ext cx="9525" cy="33813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6" name="Straight Arrow Connector 285"/>
            <p:cNvCxnSpPr>
              <a:stCxn id="173" idx="2"/>
              <a:endCxn id="246" idx="2"/>
            </p:cNvCxnSpPr>
            <p:nvPr/>
          </p:nvCxnSpPr>
          <p:spPr>
            <a:xfrm rot="16200000" flipH="1">
              <a:off x="6471444" y="4602956"/>
              <a:ext cx="3175" cy="1846263"/>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89" name="Straight Arrow Connector 288"/>
            <p:cNvCxnSpPr>
              <a:endCxn id="177" idx="2"/>
            </p:cNvCxnSpPr>
            <p:nvPr/>
          </p:nvCxnSpPr>
          <p:spPr>
            <a:xfrm flipV="1">
              <a:off x="1062038" y="5514975"/>
              <a:ext cx="1106487" cy="31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2" name="Straight Arrow Connector 291"/>
            <p:cNvCxnSpPr>
              <a:endCxn id="267" idx="2"/>
            </p:cNvCxnSpPr>
            <p:nvPr/>
          </p:nvCxnSpPr>
          <p:spPr>
            <a:xfrm>
              <a:off x="1062038" y="1223963"/>
              <a:ext cx="7208837" cy="15875"/>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cxnSp>
          <p:nvCxnSpPr>
            <p:cNvPr id="295" name="Straight Arrow Connector 294"/>
            <p:cNvCxnSpPr>
              <a:endCxn id="270" idx="2"/>
            </p:cNvCxnSpPr>
            <p:nvPr/>
          </p:nvCxnSpPr>
          <p:spPr>
            <a:xfrm rot="5400000">
              <a:off x="563562" y="1712913"/>
              <a:ext cx="1243013" cy="1588"/>
            </a:xfrm>
            <a:prstGeom prst="straightConnector1">
              <a:avLst/>
            </a:prstGeom>
            <a:ln>
              <a:tailEnd type="arrow"/>
            </a:ln>
          </p:spPr>
          <p:style>
            <a:lnRef idx="1">
              <a:schemeClr val="accent1"/>
            </a:lnRef>
            <a:fillRef idx="0">
              <a:schemeClr val="accent1"/>
            </a:fillRef>
            <a:effectRef idx="0">
              <a:schemeClr val="accent1"/>
            </a:effectRef>
            <a:fontRef idx="minor">
              <a:schemeClr val="tx1"/>
            </a:fontRef>
          </p:style>
        </p:cxnSp>
        <p:grpSp>
          <p:nvGrpSpPr>
            <p:cNvPr id="11339" name="Group 152"/>
            <p:cNvGrpSpPr>
              <a:grpSpLocks/>
            </p:cNvGrpSpPr>
            <p:nvPr/>
          </p:nvGrpSpPr>
          <p:grpSpPr bwMode="auto">
            <a:xfrm rot="5400000">
              <a:off x="1543050" y="3871913"/>
              <a:ext cx="212725" cy="1123950"/>
              <a:chOff x="1078030" y="5216892"/>
              <a:chExt cx="269507" cy="1347537"/>
            </a:xfrm>
          </p:grpSpPr>
          <p:sp>
            <p:nvSpPr>
              <p:cNvPr id="248" name="Rectangle 247"/>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5" name="Rectangle 254"/>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1341"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1" name="Frame 240"/>
            <p:cNvSpPr/>
            <p:nvPr/>
          </p:nvSpPr>
          <p:spPr>
            <a:xfrm rot="5400000">
              <a:off x="2592388" y="3179763"/>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4" name="Frame 243"/>
            <p:cNvSpPr/>
            <p:nvPr/>
          </p:nvSpPr>
          <p:spPr>
            <a:xfrm rot="5400000">
              <a:off x="6121401" y="3170237"/>
              <a:ext cx="2417762" cy="538163"/>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1344" name="Group 152"/>
            <p:cNvGrpSpPr>
              <a:grpSpLocks/>
            </p:cNvGrpSpPr>
            <p:nvPr/>
          </p:nvGrpSpPr>
          <p:grpSpPr bwMode="auto">
            <a:xfrm>
              <a:off x="7299325" y="4513263"/>
              <a:ext cx="212725" cy="1122362"/>
              <a:chOff x="1078030" y="5216892"/>
              <a:chExt cx="269507" cy="1347537"/>
            </a:xfrm>
          </p:grpSpPr>
          <p:sp>
            <p:nvSpPr>
              <p:cNvPr id="245" name="Rectangle 244"/>
              <p:cNvSpPr/>
              <p:nvPr/>
            </p:nvSpPr>
            <p:spPr>
              <a:xfrm>
                <a:off x="1078030" y="6284249"/>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6" name="Rectangle 245"/>
              <p:cNvSpPr/>
              <p:nvPr/>
            </p:nvSpPr>
            <p:spPr>
              <a:xfrm>
                <a:off x="1172559" y="5216892"/>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1345" name="Group 152"/>
            <p:cNvGrpSpPr>
              <a:grpSpLocks/>
            </p:cNvGrpSpPr>
            <p:nvPr/>
          </p:nvGrpSpPr>
          <p:grpSpPr bwMode="auto">
            <a:xfrm rot="10800000">
              <a:off x="3824288" y="1131888"/>
              <a:ext cx="212725" cy="1122362"/>
              <a:chOff x="1078030" y="5216892"/>
              <a:chExt cx="269507" cy="1347537"/>
            </a:xfrm>
          </p:grpSpPr>
          <p:sp>
            <p:nvSpPr>
              <p:cNvPr id="253" name="Rectangle 25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1" name="Rectangle 260"/>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sp>
        <p:nvSpPr>
          <p:cNvPr id="254" name="Frame 253"/>
          <p:cNvSpPr/>
          <p:nvPr/>
        </p:nvSpPr>
        <p:spPr>
          <a:xfrm rot="5400000">
            <a:off x="4356154" y="3277446"/>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Tree>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1858" name="Title 2"/>
          <p:cNvSpPr>
            <a:spLocks noGrp="1"/>
          </p:cNvSpPr>
          <p:nvPr>
            <p:ph type="title"/>
          </p:nvPr>
        </p:nvSpPr>
        <p:spPr/>
        <p:txBody>
          <a:bodyPr/>
          <a:lstStyle/>
          <a:p>
            <a:r>
              <a:rPr lang="en-US" smtClean="0">
                <a:ea typeface="ＭＳ Ｐゴシック" pitchFamily="34" charset="-128"/>
              </a:rPr>
              <a:t>L1-SEI-C2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186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9B05C1-DC2F-4843-831D-540FA447E91D}" type="slidenum">
              <a:rPr lang="en-US" smtClean="0">
                <a:solidFill>
                  <a:srgbClr val="898989"/>
                </a:solidFill>
                <a:latin typeface="Calibri" pitchFamily="34" charset="0"/>
              </a:rPr>
              <a:pPr eaLnBrk="1" hangingPunct="1"/>
              <a:t>230</a:t>
            </a:fld>
            <a:endParaRPr lang="en-US" smtClean="0">
              <a:solidFill>
                <a:srgbClr val="898989"/>
              </a:solidFill>
              <a:latin typeface="Calibri" pitchFamily="34" charset="0"/>
            </a:endParaRPr>
          </a:p>
        </p:txBody>
      </p:sp>
      <p:sp>
        <p:nvSpPr>
          <p:cNvPr id="121861"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L1-SEI-C2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S1104621</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231</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S1104621</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HAM2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S1104621</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232</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S1104638</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HAM2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S1104638</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extLst>
      <p:ext uri="{BB962C8B-B14F-4D97-AF65-F5344CB8AC3E}">
        <p14:creationId xmlns:p14="http://schemas.microsoft.com/office/powerpoint/2010/main" val="827223260"/>
      </p:ext>
    </p:extLst>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233</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D1100202 - S1104572</a:t>
            </a: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35097"/>
            <a:chOff x="1030288" y="4449763"/>
            <a:chExt cx="7669212" cy="1035097"/>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S1104572</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494123" y="4492625"/>
              <a:ext cx="11384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872001" y="5234010"/>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95" name="Rectangle 80"/>
            <p:cNvSpPr>
              <a:spLocks noChangeArrowheads="1"/>
            </p:cNvSpPr>
            <p:nvPr/>
          </p:nvSpPr>
          <p:spPr bwMode="auto">
            <a:xfrm>
              <a:off x="5420906" y="5078916"/>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pic>
          <p:nvPicPr>
            <p:cNvPr id="20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56977" y="5239509"/>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7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L1-SEI-C2</a:t>
            </a:r>
            <a:endParaRPr lang="en-US" sz="800" b="1" dirty="0">
              <a:latin typeface="Comic Sans MS" pitchFamily="66" charset="0"/>
            </a:endParaRPr>
          </a:p>
        </p:txBody>
      </p:sp>
      <p:grpSp>
        <p:nvGrpSpPr>
          <p:cNvPr id="77" name="Group 241"/>
          <p:cNvGrpSpPr>
            <a:grpSpLocks/>
          </p:cNvGrpSpPr>
          <p:nvPr/>
        </p:nvGrpSpPr>
        <p:grpSpPr bwMode="auto">
          <a:xfrm>
            <a:off x="1911351" y="793199"/>
            <a:ext cx="5789612" cy="224003"/>
            <a:chOff x="-533995" y="5770906"/>
            <a:chExt cx="5790356" cy="224349"/>
          </a:xfrm>
        </p:grpSpPr>
        <p:grpSp>
          <p:nvGrpSpPr>
            <p:cNvPr id="78" name="Group 195"/>
            <p:cNvGrpSpPr>
              <a:grpSpLocks/>
            </p:cNvGrpSpPr>
            <p:nvPr/>
          </p:nvGrpSpPr>
          <p:grpSpPr bwMode="auto">
            <a:xfrm>
              <a:off x="-533995" y="5770906"/>
              <a:ext cx="3163022" cy="221361"/>
              <a:chOff x="-533995" y="5788158"/>
              <a:chExt cx="3163022" cy="221361"/>
            </a:xfrm>
          </p:grpSpPr>
          <p:grpSp>
            <p:nvGrpSpPr>
              <p:cNvPr id="84" name="Group 194"/>
              <p:cNvGrpSpPr>
                <a:grpSpLocks/>
              </p:cNvGrpSpPr>
              <p:nvPr/>
            </p:nvGrpSpPr>
            <p:grpSpPr bwMode="auto">
              <a:xfrm>
                <a:off x="-533995" y="5788158"/>
                <a:ext cx="3163022" cy="215777"/>
                <a:chOff x="-533995" y="5788158"/>
                <a:chExt cx="3163022" cy="215777"/>
              </a:xfrm>
            </p:grpSpPr>
            <p:pic>
              <p:nvPicPr>
                <p:cNvPr id="86"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HAM2 HEPI Anti-Image </a:t>
                  </a:r>
                  <a:r>
                    <a:rPr lang="en-US" sz="800" b="1" dirty="0">
                      <a:latin typeface="Comic Sans MS" pitchFamily="66" charset="0"/>
                    </a:rPr>
                    <a:t>Chassis</a:t>
                  </a:r>
                </a:p>
              </p:txBody>
            </p:sp>
          </p:grpSp>
          <p:sp>
            <p:nvSpPr>
              <p:cNvPr id="85"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D1100202</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307"/>
              <a:chOff x="2841236" y="5773948"/>
              <a:chExt cx="2415125" cy="221307"/>
            </a:xfrm>
          </p:grpSpPr>
          <p:sp>
            <p:nvSpPr>
              <p:cNvPr id="80"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588"/>
                <a:ext cx="1280160" cy="215667"/>
                <a:chOff x="2841236" y="5779588"/>
                <a:chExt cx="1280160" cy="215667"/>
              </a:xfrm>
            </p:grpSpPr>
            <p:pic>
              <p:nvPicPr>
                <p:cNvPr id="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S1104572</a:t>
                  </a:r>
                  <a:endParaRPr lang="en-US" sz="800" dirty="0"/>
                </a:p>
              </p:txBody>
            </p:sp>
          </p:grpSp>
        </p:grpSp>
      </p:grpSp>
      <p:grpSp>
        <p:nvGrpSpPr>
          <p:cNvPr id="5" name="Group 4"/>
          <p:cNvGrpSpPr/>
          <p:nvPr/>
        </p:nvGrpSpPr>
        <p:grpSpPr>
          <a:xfrm>
            <a:off x="1023801" y="2044492"/>
            <a:ext cx="7661412" cy="1376269"/>
            <a:chOff x="1023801" y="2044492"/>
            <a:chExt cx="7661412" cy="137626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D1100202</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3177942" y="2176116"/>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178" name="Rectangle 145"/>
            <p:cNvSpPr>
              <a:spLocks noChangeArrowheads="1"/>
            </p:cNvSpPr>
            <p:nvPr/>
          </p:nvSpPr>
          <p:spPr bwMode="auto">
            <a:xfrm>
              <a:off x="488233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539228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sp>
          <p:nvSpPr>
            <p:cNvPr id="190" name="Rectangle 80"/>
            <p:cNvSpPr>
              <a:spLocks noChangeArrowheads="1"/>
            </p:cNvSpPr>
            <p:nvPr/>
          </p:nvSpPr>
          <p:spPr bwMode="auto">
            <a:xfrm>
              <a:off x="2696264" y="2490957"/>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HEPI Anti-Image Chassis</a:t>
              </a:r>
            </a:p>
          </p:txBody>
        </p:sp>
        <p:sp>
          <p:nvSpPr>
            <p:cNvPr id="143" name="Rectangle 39"/>
            <p:cNvSpPr>
              <a:spLocks noChangeArrowheads="1"/>
            </p:cNvSpPr>
            <p:nvPr/>
          </p:nvSpPr>
          <p:spPr bwMode="auto">
            <a:xfrm>
              <a:off x="2353669" y="2929546"/>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1-8</a:t>
              </a:r>
              <a:endParaRPr lang="en-US" sz="800" b="1" dirty="0">
                <a:latin typeface="Comic Sans MS" pitchFamily="66" charset="0"/>
              </a:endParaRPr>
            </a:p>
          </p:txBody>
        </p:sp>
        <p:sp>
          <p:nvSpPr>
            <p:cNvPr id="149" name="Rectangle 39"/>
            <p:cNvSpPr>
              <a:spLocks noChangeArrowheads="1"/>
            </p:cNvSpPr>
            <p:nvPr/>
          </p:nvSpPr>
          <p:spPr bwMode="auto">
            <a:xfrm>
              <a:off x="4281748"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739443"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3133784" y="2798565"/>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201" name="Rectangle 145"/>
            <p:cNvSpPr>
              <a:spLocks noChangeArrowheads="1"/>
            </p:cNvSpPr>
            <p:nvPr/>
          </p:nvSpPr>
          <p:spPr bwMode="auto">
            <a:xfrm>
              <a:off x="4863814"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5373763"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10885"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979887"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3840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98095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0"/>
            <p:cNvSpPr>
              <a:spLocks noChangeArrowheads="1"/>
            </p:cNvSpPr>
            <p:nvPr/>
          </p:nvSpPr>
          <p:spPr bwMode="auto">
            <a:xfrm>
              <a:off x="4593719" y="2489052"/>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LIGO D1100202</a:t>
              </a:r>
            </a:p>
          </p:txBody>
        </p:sp>
        <p:pic>
          <p:nvPicPr>
            <p:cNvPr id="89"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006950" y="2330632"/>
              <a:ext cx="862750" cy="21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117396" y="2239725"/>
              <a:ext cx="537327" cy="302842"/>
              <a:chOff x="4904211" y="2204413"/>
              <a:chExt cx="537327" cy="302842"/>
            </a:xfrm>
          </p:grpSpPr>
          <p:pic>
            <p:nvPicPr>
              <p:cNvPr id="9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4"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984727" y="2940363"/>
              <a:ext cx="837312" cy="22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548143924"/>
      </p:ext>
    </p:extLst>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S1103318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234</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HAM2 ISI Coil Driver Pod 1 and Pod 2</a:t>
                  </a: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S1103318</a:t>
                </a:r>
                <a:endParaRPr lang="en-US" sz="800" b="1" dirty="0">
                  <a:latin typeface="Comic Sans MS" pitchFamily="66" charset="0"/>
                </a:endParaRPr>
              </a:p>
            </p:txBody>
          </p:sp>
        </p:grpSp>
      </p:grpSp>
      <p:grpSp>
        <p:nvGrpSpPr>
          <p:cNvPr id="2" name="Group 1"/>
          <p:cNvGrpSpPr/>
          <p:nvPr/>
        </p:nvGrpSpPr>
        <p:grpSpPr>
          <a:xfrm>
            <a:off x="1029325" y="1876738"/>
            <a:ext cx="7655876" cy="1136954"/>
            <a:chOff x="1029325" y="1876738"/>
            <a:chExt cx="7655876" cy="1136954"/>
          </a:xfrm>
        </p:grpSpPr>
        <p:sp>
          <p:nvSpPr>
            <p:cNvPr id="33"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34"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93925"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82" name="Group 81"/>
          <p:cNvGrpSpPr/>
          <p:nvPr/>
        </p:nvGrpSpPr>
        <p:grpSpPr>
          <a:xfrm>
            <a:off x="1044988" y="4187446"/>
            <a:ext cx="7654524" cy="2099252"/>
            <a:chOff x="1044988" y="4187446"/>
            <a:chExt cx="7654524" cy="2099252"/>
          </a:xfrm>
        </p:grpSpPr>
        <p:sp>
          <p:nvSpPr>
            <p:cNvPr id="83"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S1103318</a:t>
              </a:r>
              <a:endParaRPr lang="en-US" sz="800" b="1" dirty="0">
                <a:latin typeface="Comic Sans MS" pitchFamily="66" charset="0"/>
              </a:endParaRPr>
            </a:p>
          </p:txBody>
        </p:sp>
        <p:grpSp>
          <p:nvGrpSpPr>
            <p:cNvPr id="84" name="Group 83"/>
            <p:cNvGrpSpPr/>
            <p:nvPr/>
          </p:nvGrpSpPr>
          <p:grpSpPr>
            <a:xfrm>
              <a:off x="1044988" y="4187446"/>
              <a:ext cx="6947047" cy="2099252"/>
              <a:chOff x="1044988" y="4187446"/>
              <a:chExt cx="6947047" cy="2099252"/>
            </a:xfrm>
          </p:grpSpPr>
          <p:sp>
            <p:nvSpPr>
              <p:cNvPr id="85"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8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92"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4"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6"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97"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99"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100"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101"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103"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10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0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08"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109"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110"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111"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112"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113"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114"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115"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1731602459"/>
      </p:ext>
    </p:extLst>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S1103332</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235</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ISI Coil Driver Pod </a:t>
                  </a:r>
                  <a:r>
                    <a:rPr lang="en-US" sz="800" b="1" dirty="0" smtClean="0">
                      <a:latin typeface="Comic Sans MS" pitchFamily="66" charset="0"/>
                    </a:rPr>
                    <a:t>3</a:t>
                  </a:r>
                  <a:endParaRPr lang="en-US" sz="800" b="1" dirty="0">
                    <a:latin typeface="Comic Sans MS" pitchFamily="66" charset="0"/>
                  </a:endParaRP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500"/>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S1103332</a:t>
                </a:r>
                <a:endParaRPr lang="en-US" sz="800" b="1" dirty="0">
                  <a:latin typeface="Comic Sans MS" pitchFamily="66" charset="0"/>
                </a:endParaRPr>
              </a:p>
            </p:txBody>
          </p:sp>
        </p:grpSp>
      </p:grpSp>
      <p:grpSp>
        <p:nvGrpSpPr>
          <p:cNvPr id="27" name="Group 26"/>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044988" y="4187446"/>
            <a:ext cx="7654524" cy="2099252"/>
            <a:chOff x="1044988" y="4187446"/>
            <a:chExt cx="7654524" cy="2099252"/>
          </a:xfrm>
        </p:grpSpPr>
        <p:sp>
          <p:nvSpPr>
            <p:cNvPr id="30"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S1103332</a:t>
              </a:r>
              <a:endParaRPr lang="en-US" sz="800" b="1" dirty="0">
                <a:latin typeface="Comic Sans MS" pitchFamily="66" charset="0"/>
              </a:endParaRPr>
            </a:p>
          </p:txBody>
        </p:sp>
        <p:grpSp>
          <p:nvGrpSpPr>
            <p:cNvPr id="2" name="Group 1"/>
            <p:cNvGrpSpPr/>
            <p:nvPr/>
          </p:nvGrpSpPr>
          <p:grpSpPr>
            <a:xfrm>
              <a:off x="1044988" y="4187446"/>
              <a:ext cx="6947047" cy="2099252"/>
              <a:chOff x="1044988" y="4187446"/>
              <a:chExt cx="6947047" cy="2099252"/>
            </a:xfrm>
          </p:grpSpPr>
          <p:sp>
            <p:nvSpPr>
              <p:cNvPr id="31"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9494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8"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0"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1"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63"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64"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65"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67"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59495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9"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72"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73"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4"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75"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76"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77"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78"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3651369734"/>
      </p:ext>
    </p:extLst>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S1104632</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236</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S1104632</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HAM3 ISI Anti-Alias 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S1104632</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4" y="2785023"/>
              <a:ext cx="51007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2" y="3243651"/>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extLst>
      <p:ext uri="{BB962C8B-B14F-4D97-AF65-F5344CB8AC3E}">
        <p14:creationId xmlns:p14="http://schemas.microsoft.com/office/powerpoint/2010/main" val="14894554"/>
      </p:ext>
    </p:extLst>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S1104635</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237</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S1104635</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HAM3 ISI Anti-Alias 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S1104635</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9-20</a:t>
              </a:r>
              <a:endParaRPr lang="en-US" sz="1600" b="1" dirty="0">
                <a:latin typeface="Comic Sans MS" pitchFamily="66" charset="0"/>
              </a:endParaRPr>
            </a:p>
          </p:txBody>
        </p:sp>
        <p:pic>
          <p:nvPicPr>
            <p:cNvPr id="20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934" y="3243651"/>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Tree>
    <p:extLst>
      <p:ext uri="{BB962C8B-B14F-4D97-AF65-F5344CB8AC3E}">
        <p14:creationId xmlns:p14="http://schemas.microsoft.com/office/powerpoint/2010/main" val="1356493953"/>
      </p:ext>
    </p:extLst>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238</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D1100202 - S1104573</a:t>
            </a: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L1-SEI-C2</a:t>
            </a:r>
            <a:endParaRPr lang="en-US" sz="800" b="1" dirty="0">
              <a:latin typeface="Comic Sans MS" pitchFamily="66" charset="0"/>
            </a:endParaRPr>
          </a:p>
        </p:txBody>
      </p:sp>
      <p:grpSp>
        <p:nvGrpSpPr>
          <p:cNvPr id="77" name="Group 241"/>
          <p:cNvGrpSpPr>
            <a:grpSpLocks/>
          </p:cNvGrpSpPr>
          <p:nvPr/>
        </p:nvGrpSpPr>
        <p:grpSpPr bwMode="auto">
          <a:xfrm>
            <a:off x="1911351" y="793199"/>
            <a:ext cx="5789612" cy="224003"/>
            <a:chOff x="-533995" y="5770906"/>
            <a:chExt cx="5790356" cy="224349"/>
          </a:xfrm>
        </p:grpSpPr>
        <p:grpSp>
          <p:nvGrpSpPr>
            <p:cNvPr id="78" name="Group 195"/>
            <p:cNvGrpSpPr>
              <a:grpSpLocks/>
            </p:cNvGrpSpPr>
            <p:nvPr/>
          </p:nvGrpSpPr>
          <p:grpSpPr bwMode="auto">
            <a:xfrm>
              <a:off x="-533995" y="5770906"/>
              <a:ext cx="3163022" cy="221361"/>
              <a:chOff x="-533995" y="5788158"/>
              <a:chExt cx="3163022" cy="221361"/>
            </a:xfrm>
          </p:grpSpPr>
          <p:grpSp>
            <p:nvGrpSpPr>
              <p:cNvPr id="84" name="Group 194"/>
              <p:cNvGrpSpPr>
                <a:grpSpLocks/>
              </p:cNvGrpSpPr>
              <p:nvPr/>
            </p:nvGrpSpPr>
            <p:grpSpPr bwMode="auto">
              <a:xfrm>
                <a:off x="-533995" y="5788158"/>
                <a:ext cx="3163022" cy="215777"/>
                <a:chOff x="-533995" y="5788158"/>
                <a:chExt cx="3163022" cy="215777"/>
              </a:xfrm>
            </p:grpSpPr>
            <p:pic>
              <p:nvPicPr>
                <p:cNvPr id="86"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HEPI Anti-Image </a:t>
                  </a:r>
                  <a:r>
                    <a:rPr lang="en-US" sz="800" b="1" dirty="0">
                      <a:latin typeface="Comic Sans MS" pitchFamily="66" charset="0"/>
                    </a:rPr>
                    <a:t>Chassis</a:t>
                  </a:r>
                </a:p>
              </p:txBody>
            </p:sp>
          </p:grpSp>
          <p:sp>
            <p:nvSpPr>
              <p:cNvPr id="85"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D1100202</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307"/>
              <a:chOff x="2841236" y="5773948"/>
              <a:chExt cx="2415125" cy="221307"/>
            </a:xfrm>
          </p:grpSpPr>
          <p:sp>
            <p:nvSpPr>
              <p:cNvPr id="80"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588"/>
                <a:ext cx="1280160" cy="215667"/>
                <a:chOff x="2841236" y="5779588"/>
                <a:chExt cx="1280160" cy="215667"/>
              </a:xfrm>
            </p:grpSpPr>
            <p:pic>
              <p:nvPicPr>
                <p:cNvPr id="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S1104573</a:t>
                  </a:r>
                  <a:endParaRPr lang="en-US" sz="800" dirty="0"/>
                </a:p>
              </p:txBody>
            </p:sp>
          </p:grpSp>
        </p:grpSp>
      </p:grpSp>
      <p:grpSp>
        <p:nvGrpSpPr>
          <p:cNvPr id="5" name="Group 4"/>
          <p:cNvGrpSpPr/>
          <p:nvPr/>
        </p:nvGrpSpPr>
        <p:grpSpPr>
          <a:xfrm>
            <a:off x="1023801" y="2044492"/>
            <a:ext cx="7661412" cy="1376269"/>
            <a:chOff x="1023801" y="2044492"/>
            <a:chExt cx="7661412" cy="137626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D1100202</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3177942" y="2176116"/>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178" name="Rectangle 145"/>
            <p:cNvSpPr>
              <a:spLocks noChangeArrowheads="1"/>
            </p:cNvSpPr>
            <p:nvPr/>
          </p:nvSpPr>
          <p:spPr bwMode="auto">
            <a:xfrm>
              <a:off x="488233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539228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sp>
          <p:nvSpPr>
            <p:cNvPr id="190" name="Rectangle 80"/>
            <p:cNvSpPr>
              <a:spLocks noChangeArrowheads="1"/>
            </p:cNvSpPr>
            <p:nvPr/>
          </p:nvSpPr>
          <p:spPr bwMode="auto">
            <a:xfrm>
              <a:off x="2696264" y="2490957"/>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HEPI Anti-Image Chassis</a:t>
              </a:r>
            </a:p>
          </p:txBody>
        </p:sp>
        <p:sp>
          <p:nvSpPr>
            <p:cNvPr id="143" name="Rectangle 39"/>
            <p:cNvSpPr>
              <a:spLocks noChangeArrowheads="1"/>
            </p:cNvSpPr>
            <p:nvPr/>
          </p:nvSpPr>
          <p:spPr bwMode="auto">
            <a:xfrm>
              <a:off x="2353669" y="2929546"/>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1-8</a:t>
              </a:r>
              <a:endParaRPr lang="en-US" sz="800" b="1" dirty="0">
                <a:latin typeface="Comic Sans MS" pitchFamily="66" charset="0"/>
              </a:endParaRPr>
            </a:p>
          </p:txBody>
        </p:sp>
        <p:sp>
          <p:nvSpPr>
            <p:cNvPr id="149" name="Rectangle 39"/>
            <p:cNvSpPr>
              <a:spLocks noChangeArrowheads="1"/>
            </p:cNvSpPr>
            <p:nvPr/>
          </p:nvSpPr>
          <p:spPr bwMode="auto">
            <a:xfrm>
              <a:off x="4281748"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739443"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3133784" y="2798565"/>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201" name="Rectangle 145"/>
            <p:cNvSpPr>
              <a:spLocks noChangeArrowheads="1"/>
            </p:cNvSpPr>
            <p:nvPr/>
          </p:nvSpPr>
          <p:spPr bwMode="auto">
            <a:xfrm>
              <a:off x="4863814"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5373763"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10885"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79887"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3840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8095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0"/>
            <p:cNvSpPr>
              <a:spLocks noChangeArrowheads="1"/>
            </p:cNvSpPr>
            <p:nvPr/>
          </p:nvSpPr>
          <p:spPr bwMode="auto">
            <a:xfrm>
              <a:off x="4593719" y="2489052"/>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LIGO D1100202</a:t>
              </a:r>
            </a:p>
          </p:txBody>
        </p:sp>
        <p:pic>
          <p:nvPicPr>
            <p:cNvPr id="89"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006950" y="2330632"/>
              <a:ext cx="862750" cy="21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117396" y="2239725"/>
              <a:ext cx="537327" cy="302842"/>
              <a:chOff x="4904211" y="2204413"/>
              <a:chExt cx="537327" cy="302842"/>
            </a:xfrm>
          </p:grpSpPr>
          <p:pic>
            <p:nvPicPr>
              <p:cNvPr id="9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4" name="Picture 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984727" y="2940363"/>
              <a:ext cx="837312" cy="22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6" name="Group 105"/>
          <p:cNvGrpSpPr/>
          <p:nvPr/>
        </p:nvGrpSpPr>
        <p:grpSpPr>
          <a:xfrm>
            <a:off x="1030288" y="4449763"/>
            <a:ext cx="7669212" cy="1035097"/>
            <a:chOff x="1030288" y="4449763"/>
            <a:chExt cx="7669212" cy="1035097"/>
          </a:xfrm>
        </p:grpSpPr>
        <p:pic>
          <p:nvPicPr>
            <p:cNvPr id="108"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S1104573</a:t>
              </a:r>
              <a:endParaRPr lang="en-US" sz="800" b="1" dirty="0">
                <a:latin typeface="Comic Sans MS" pitchFamily="66" charset="0"/>
              </a:endParaRPr>
            </a:p>
          </p:txBody>
        </p:sp>
        <p:sp>
          <p:nvSpPr>
            <p:cNvPr id="110"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11" name="Rectangle 75"/>
            <p:cNvSpPr>
              <a:spLocks noChangeArrowheads="1"/>
            </p:cNvSpPr>
            <p:nvPr/>
          </p:nvSpPr>
          <p:spPr bwMode="auto">
            <a:xfrm>
              <a:off x="5494123" y="4492625"/>
              <a:ext cx="11384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a:t>
              </a:r>
              <a:endParaRPr lang="en-US" b="1" dirty="0">
                <a:latin typeface="Comic Sans MS" pitchFamily="66" charset="0"/>
              </a:endParaRPr>
            </a:p>
          </p:txBody>
        </p:sp>
        <p:grpSp>
          <p:nvGrpSpPr>
            <p:cNvPr id="112" name="Group 129"/>
            <p:cNvGrpSpPr>
              <a:grpSpLocks/>
            </p:cNvGrpSpPr>
            <p:nvPr/>
          </p:nvGrpSpPr>
          <p:grpSpPr bwMode="auto">
            <a:xfrm>
              <a:off x="1943112" y="4514850"/>
              <a:ext cx="600064" cy="455613"/>
              <a:chOff x="638192" y="4075174"/>
              <a:chExt cx="940352" cy="657225"/>
            </a:xfrm>
          </p:grpSpPr>
          <p:grpSp>
            <p:nvGrpSpPr>
              <p:cNvPr id="119" name="Group 27"/>
              <p:cNvGrpSpPr>
                <a:grpSpLocks/>
              </p:cNvGrpSpPr>
              <p:nvPr/>
            </p:nvGrpSpPr>
            <p:grpSpPr bwMode="auto">
              <a:xfrm>
                <a:off x="638192" y="4162422"/>
                <a:ext cx="228602" cy="517524"/>
                <a:chOff x="2743200" y="4387215"/>
                <a:chExt cx="312420" cy="750570"/>
              </a:xfrm>
            </p:grpSpPr>
            <p:pic>
              <p:nvPicPr>
                <p:cNvPr id="121"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0"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13"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4"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3872001" y="5234010"/>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16" name="Rectangle 80"/>
            <p:cNvSpPr>
              <a:spLocks noChangeArrowheads="1"/>
            </p:cNvSpPr>
            <p:nvPr/>
          </p:nvSpPr>
          <p:spPr bwMode="auto">
            <a:xfrm>
              <a:off x="5420906" y="5078916"/>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pic>
          <p:nvPicPr>
            <p:cNvPr id="117" name="Picture 10"/>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556977" y="5239509"/>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10"/>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670978860"/>
      </p:ext>
    </p:extLst>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S1103306</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239</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a:t>
                  </a:r>
                  <a:r>
                    <a:rPr lang="en-US" sz="800" b="1" dirty="0">
                      <a:latin typeface="Comic Sans MS" pitchFamily="66" charset="0"/>
                    </a:rPr>
                    <a:t>ISI Coil Driver Pod 1 and Pod 2</a:t>
                  </a: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S1103306</a:t>
                </a:r>
                <a:endParaRPr lang="en-US" sz="800" b="1" dirty="0">
                  <a:latin typeface="Comic Sans MS" pitchFamily="66" charset="0"/>
                </a:endParaRPr>
              </a:p>
            </p:txBody>
          </p:sp>
        </p:grpSp>
      </p:grpSp>
      <p:grpSp>
        <p:nvGrpSpPr>
          <p:cNvPr id="27" name="Group 26"/>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 name="Group 52"/>
          <p:cNvGrpSpPr/>
          <p:nvPr/>
        </p:nvGrpSpPr>
        <p:grpSpPr>
          <a:xfrm>
            <a:off x="1044988" y="4187446"/>
            <a:ext cx="7654524" cy="2099252"/>
            <a:chOff x="1044988" y="4187446"/>
            <a:chExt cx="7654524" cy="2099252"/>
          </a:xfrm>
        </p:grpSpPr>
        <p:sp>
          <p:nvSpPr>
            <p:cNvPr id="5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S1103306</a:t>
              </a:r>
              <a:endParaRPr lang="en-US" sz="800" b="1" dirty="0">
                <a:latin typeface="Comic Sans MS" pitchFamily="66" charset="0"/>
              </a:endParaRPr>
            </a:p>
          </p:txBody>
        </p:sp>
        <p:grpSp>
          <p:nvGrpSpPr>
            <p:cNvPr id="55" name="Group 54"/>
            <p:cNvGrpSpPr/>
            <p:nvPr/>
          </p:nvGrpSpPr>
          <p:grpSpPr>
            <a:xfrm>
              <a:off x="1044988" y="4187446"/>
              <a:ext cx="6947047" cy="2099252"/>
              <a:chOff x="1044988" y="4187446"/>
              <a:chExt cx="6947047" cy="2099252"/>
            </a:xfrm>
          </p:grpSpPr>
          <p:sp>
            <p:nvSpPr>
              <p:cNvPr id="5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8"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7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7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72"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7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7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8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8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8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8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8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868771071"/>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90"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E56E94-9CEC-48B7-9F9D-121B12290C26}" type="slidenum">
              <a:rPr lang="en-US" smtClean="0">
                <a:solidFill>
                  <a:srgbClr val="898989"/>
                </a:solidFill>
                <a:latin typeface="Calibri" pitchFamily="34" charset="0"/>
              </a:rPr>
              <a:pPr eaLnBrk="1" hangingPunct="1"/>
              <a:t>24</a:t>
            </a:fld>
            <a:endParaRPr lang="en-US" smtClean="0">
              <a:solidFill>
                <a:srgbClr val="898989"/>
              </a:solidFill>
              <a:latin typeface="Calibri" pitchFamily="34" charset="0"/>
            </a:endParaRPr>
          </a:p>
        </p:txBody>
      </p:sp>
      <p:grpSp>
        <p:nvGrpSpPr>
          <p:cNvPr id="12291" name="Group 87"/>
          <p:cNvGrpSpPr>
            <a:grpSpLocks/>
          </p:cNvGrpSpPr>
          <p:nvPr/>
        </p:nvGrpSpPr>
        <p:grpSpPr bwMode="auto">
          <a:xfrm>
            <a:off x="838200" y="775460"/>
            <a:ext cx="7705725" cy="5270500"/>
            <a:chOff x="838200" y="673100"/>
            <a:chExt cx="7705673" cy="5270500"/>
          </a:xfrm>
        </p:grpSpPr>
        <p:grpSp>
          <p:nvGrpSpPr>
            <p:cNvPr id="12418" name="Group 22"/>
            <p:cNvGrpSpPr>
              <a:grpSpLocks/>
            </p:cNvGrpSpPr>
            <p:nvPr/>
          </p:nvGrpSpPr>
          <p:grpSpPr bwMode="auto">
            <a:xfrm>
              <a:off x="1062036" y="1111250"/>
              <a:ext cx="7327850" cy="4697413"/>
              <a:chOff x="867" y="609289"/>
              <a:chExt cx="8915419" cy="5715246"/>
            </a:xfrm>
          </p:grpSpPr>
          <p:sp>
            <p:nvSpPr>
              <p:cNvPr id="238" name="Rectangle 237"/>
              <p:cNvSpPr>
                <a:spLocks/>
              </p:cNvSpPr>
              <p:nvPr/>
            </p:nvSpPr>
            <p:spPr>
              <a:xfrm>
                <a:off x="867" y="609289"/>
                <a:ext cx="8915420" cy="5715246"/>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a:xfrm>
                <a:off x="228774" y="837203"/>
                <a:ext cx="8687513" cy="5487332"/>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01" name="Rectangle 100"/>
            <p:cNvSpPr>
              <a:spLocks noChangeAspect="1"/>
            </p:cNvSpPr>
            <p:nvPr/>
          </p:nvSpPr>
          <p:spPr bwMode="auto">
            <a:xfrm>
              <a:off x="6216614" y="673100"/>
              <a:ext cx="2173273"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43" y="5160963"/>
              <a:ext cx="857244"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17" y="5307013"/>
              <a:ext cx="523871"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58" y="5772150"/>
              <a:ext cx="2171685"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00" y="5772150"/>
              <a:ext cx="750882"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48"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605076"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0"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3"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36" y="46267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36" y="411401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36" y="359966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noChangeAspect="1"/>
            </p:cNvSpPr>
            <p:nvPr/>
          </p:nvSpPr>
          <p:spPr bwMode="auto">
            <a:xfrm rot="16200000">
              <a:off x="1747036" y="30884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2432" name="Group 49"/>
            <p:cNvGrpSpPr>
              <a:grpSpLocks/>
            </p:cNvGrpSpPr>
            <p:nvPr/>
          </p:nvGrpSpPr>
          <p:grpSpPr bwMode="auto">
            <a:xfrm rot="5400000">
              <a:off x="5840204" y="3322396"/>
              <a:ext cx="63934" cy="5033974"/>
              <a:chOff x="5789613" y="65595"/>
              <a:chExt cx="77787" cy="6124767"/>
            </a:xfrm>
          </p:grpSpPr>
          <p:sp>
            <p:nvSpPr>
              <p:cNvPr id="218" name="Rectangle 217"/>
              <p:cNvSpPr>
                <a:spLocks/>
              </p:cNvSpPr>
              <p:nvPr/>
            </p:nvSpPr>
            <p:spPr>
              <a:xfrm>
                <a:off x="5785335" y="1909269"/>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a:xfrm>
                <a:off x="5785335" y="1298922"/>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a:xfrm>
                <a:off x="5785336" y="6866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a:xfrm>
                <a:off x="5787267" y="3744171"/>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a:xfrm>
                <a:off x="5787267" y="313189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a:xfrm>
                <a:off x="5787267" y="251768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a:xfrm>
                <a:off x="5787267" y="5581005"/>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a:xfrm>
                <a:off x="5787267" y="4970658"/>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a:xfrm>
                <a:off x="5787267" y="4358380"/>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a:xfrm>
                <a:off x="5785336" y="6857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12433" name="Group 49"/>
            <p:cNvGrpSpPr>
              <a:grpSpLocks/>
            </p:cNvGrpSpPr>
            <p:nvPr/>
          </p:nvGrpSpPr>
          <p:grpSpPr bwMode="auto">
            <a:xfrm rot="5400000">
              <a:off x="3323872" y="3323048"/>
              <a:ext cx="62629" cy="5033973"/>
              <a:chOff x="5791575" y="65594"/>
              <a:chExt cx="76200" cy="6124766"/>
            </a:xfrm>
          </p:grpSpPr>
          <p:sp>
            <p:nvSpPr>
              <p:cNvPr id="208" name="Rectangle 207"/>
              <p:cNvSpPr>
                <a:spLocks/>
              </p:cNvSpPr>
              <p:nvPr/>
            </p:nvSpPr>
            <p:spPr>
              <a:xfrm>
                <a:off x="5787642" y="1910208"/>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a:xfrm>
                <a:off x="5787642" y="1299861"/>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a:xfrm>
                <a:off x="5787643" y="687583"/>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a:xfrm>
                <a:off x="5787642" y="374511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a:xfrm>
                <a:off x="5787643" y="313283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a:xfrm>
                <a:off x="5787642" y="2395008"/>
                <a:ext cx="75328" cy="61421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a:xfrm>
                <a:off x="5787643" y="55819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a:xfrm>
                <a:off x="5787643" y="4971598"/>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a:xfrm>
                <a:off x="5787642" y="435932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a:xfrm>
                <a:off x="5787643" y="69510"/>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78" name="Rectangle 177"/>
            <p:cNvSpPr>
              <a:spLocks/>
            </p:cNvSpPr>
            <p:nvPr/>
          </p:nvSpPr>
          <p:spPr bwMode="auto">
            <a:xfrm rot="5400000">
              <a:off x="1281904" y="189309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73" y="2123283"/>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18"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18"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2663018" y="3023396"/>
              <a:ext cx="61913"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09"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12"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116248" y="16303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683" y="212804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23"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39"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680" y="1641475"/>
              <a:ext cx="496884"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370"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7966821" y="2018508"/>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96662" y="30900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7050837"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486"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698"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51"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08"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09"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5296662" y="360124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7050837" y="3609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486" y="360283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5296662" y="411559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7050837" y="412194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486" y="411559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5296662" y="46251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486" y="4625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2463" name="Group 86"/>
            <p:cNvGrpSpPr>
              <a:grpSpLocks/>
            </p:cNvGrpSpPr>
            <p:nvPr/>
          </p:nvGrpSpPr>
          <p:grpSpPr bwMode="auto">
            <a:xfrm>
              <a:off x="8365374" y="754575"/>
              <a:ext cx="178499" cy="5056426"/>
              <a:chOff x="8508301" y="754575"/>
              <a:chExt cx="178499" cy="5056426"/>
            </a:xfrm>
          </p:grpSpPr>
          <p:sp>
            <p:nvSpPr>
              <p:cNvPr id="86" name="Rectangle 85"/>
              <p:cNvSpPr>
                <a:spLocks/>
              </p:cNvSpPr>
              <p:nvPr/>
            </p:nvSpPr>
            <p:spPr bwMode="auto">
              <a:xfrm flipV="1">
                <a:off x="8534401" y="1311275"/>
                <a:ext cx="152399"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2467" name="Group 49"/>
              <p:cNvGrpSpPr>
                <a:grpSpLocks/>
              </p:cNvGrpSpPr>
              <p:nvPr/>
            </p:nvGrpSpPr>
            <p:grpSpPr bwMode="auto">
              <a:xfrm>
                <a:off x="8583603" y="776288"/>
                <a:ext cx="61965" cy="5033962"/>
                <a:chOff x="5792085" y="65729"/>
                <a:chExt cx="75389" cy="6124908"/>
              </a:xfrm>
            </p:grpSpPr>
            <p:sp>
              <p:nvSpPr>
                <p:cNvPr id="228" name="Rectangle 227"/>
                <p:cNvSpPr>
                  <a:spLocks/>
                </p:cNvSpPr>
                <p:nvPr/>
              </p:nvSpPr>
              <p:spPr>
                <a:xfrm>
                  <a:off x="5792098" y="190648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a:xfrm>
                  <a:off x="5792098" y="1296118"/>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a:xfrm>
                  <a:off x="5792098" y="683821"/>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a:xfrm>
                  <a:off x="5792098" y="3741446"/>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a:xfrm>
                  <a:off x="5792098" y="3127217"/>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a:xfrm>
                  <a:off x="5792098" y="251492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a:xfrm>
                  <a:off x="5792098" y="557834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a:xfrm>
                  <a:off x="5792098" y="4967974"/>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a:xfrm>
                  <a:off x="5792098" y="435567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a:xfrm>
                  <a:off x="5792098" y="65729"/>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2468" name="TextBox 72"/>
              <p:cNvSpPr txBox="1">
                <a:spLocks noChangeArrowheads="1"/>
              </p:cNvSpPr>
              <p:nvPr/>
            </p:nvSpPr>
            <p:spPr bwMode="auto">
              <a:xfrm>
                <a:off x="8508301" y="754575"/>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2464" name="TextBox 72"/>
            <p:cNvSpPr txBox="1">
              <a:spLocks noChangeArrowheads="1"/>
            </p:cNvSpPr>
            <p:nvPr/>
          </p:nvSpPr>
          <p:spPr bwMode="auto">
            <a:xfrm>
              <a:off x="7891302" y="5758936"/>
              <a:ext cx="453464" cy="184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0" name="Rectangle 239"/>
            <p:cNvSpPr>
              <a:spLocks/>
            </p:cNvSpPr>
            <p:nvPr/>
          </p:nvSpPr>
          <p:spPr bwMode="auto">
            <a:xfrm>
              <a:off x="2438389"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2346"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CER – 10ft Cable Tray Layout</a:t>
            </a:r>
          </a:p>
        </p:txBody>
      </p:sp>
      <p:sp>
        <p:nvSpPr>
          <p:cNvPr id="12353"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E-Posts</a:t>
            </a:r>
          </a:p>
        </p:txBody>
      </p:sp>
      <p:sp>
        <p:nvSpPr>
          <p:cNvPr id="1236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268" name="Rectangular Callout 267"/>
          <p:cNvSpPr/>
          <p:nvPr/>
        </p:nvSpPr>
        <p:spPr bwMode="auto">
          <a:xfrm>
            <a:off x="8232775" y="931863"/>
            <a:ext cx="742950" cy="271462"/>
          </a:xfrm>
          <a:prstGeom prst="wedgeRectCallout">
            <a:avLst>
              <a:gd name="adj1" fmla="val -23830"/>
              <a:gd name="adj2" fmla="val 114618"/>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10 Foot</a:t>
            </a:r>
          </a:p>
        </p:txBody>
      </p:sp>
      <p:grpSp>
        <p:nvGrpSpPr>
          <p:cNvPr id="2" name="Group 1"/>
          <p:cNvGrpSpPr/>
          <p:nvPr/>
        </p:nvGrpSpPr>
        <p:grpSpPr>
          <a:xfrm>
            <a:off x="-138113" y="308735"/>
            <a:ext cx="8593138" cy="5429250"/>
            <a:chOff x="-138113" y="308735"/>
            <a:chExt cx="8593138" cy="5429250"/>
          </a:xfrm>
        </p:grpSpPr>
        <p:sp>
          <p:nvSpPr>
            <p:cNvPr id="88" name="Rectangle 86"/>
            <p:cNvSpPr>
              <a:spLocks noChangeArrowheads="1"/>
            </p:cNvSpPr>
            <p:nvPr/>
          </p:nvSpPr>
          <p:spPr bwMode="auto">
            <a:xfrm>
              <a:off x="5183188" y="503154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L1-PSL-C3</a:t>
              </a:r>
            </a:p>
          </p:txBody>
        </p:sp>
        <p:sp>
          <p:nvSpPr>
            <p:cNvPr id="89" name="Rectangle 86"/>
            <p:cNvSpPr>
              <a:spLocks noChangeArrowheads="1"/>
            </p:cNvSpPr>
            <p:nvPr/>
          </p:nvSpPr>
          <p:spPr bwMode="auto">
            <a:xfrm>
              <a:off x="5183188" y="452989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L1-PSL-C2</a:t>
              </a:r>
            </a:p>
          </p:txBody>
        </p:sp>
        <p:sp>
          <p:nvSpPr>
            <p:cNvPr id="90" name="Rectangle 86"/>
            <p:cNvSpPr>
              <a:spLocks noChangeArrowheads="1"/>
            </p:cNvSpPr>
            <p:nvPr/>
          </p:nvSpPr>
          <p:spPr bwMode="auto">
            <a:xfrm>
              <a:off x="5183188" y="4013960"/>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L1-PSL-C1</a:t>
              </a:r>
            </a:p>
          </p:txBody>
        </p:sp>
        <p:sp>
          <p:nvSpPr>
            <p:cNvPr id="92" name="Rectangle 86"/>
            <p:cNvSpPr>
              <a:spLocks noChangeArrowheads="1"/>
            </p:cNvSpPr>
            <p:nvPr/>
          </p:nvSpPr>
          <p:spPr bwMode="auto">
            <a:xfrm rot="16200000">
              <a:off x="1962150" y="205339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L1-ISC-C1</a:t>
              </a:r>
            </a:p>
          </p:txBody>
        </p:sp>
        <p:sp>
          <p:nvSpPr>
            <p:cNvPr id="93" name="Rectangle 86"/>
            <p:cNvSpPr>
              <a:spLocks noChangeArrowheads="1"/>
            </p:cNvSpPr>
            <p:nvPr/>
          </p:nvSpPr>
          <p:spPr bwMode="auto">
            <a:xfrm rot="16200000">
              <a:off x="2460625" y="2048636"/>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L1-ISC-C2</a:t>
              </a:r>
            </a:p>
          </p:txBody>
        </p:sp>
        <p:sp>
          <p:nvSpPr>
            <p:cNvPr id="94" name="Rectangle 86"/>
            <p:cNvSpPr>
              <a:spLocks noChangeArrowheads="1"/>
            </p:cNvSpPr>
            <p:nvPr/>
          </p:nvSpPr>
          <p:spPr bwMode="auto">
            <a:xfrm rot="16200000">
              <a:off x="2986087" y="2050223"/>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L1-ISC-C3</a:t>
              </a:r>
            </a:p>
          </p:txBody>
        </p:sp>
        <p:sp>
          <p:nvSpPr>
            <p:cNvPr id="95" name="Rectangle 86"/>
            <p:cNvSpPr>
              <a:spLocks noChangeArrowheads="1"/>
            </p:cNvSpPr>
            <p:nvPr/>
          </p:nvSpPr>
          <p:spPr bwMode="auto">
            <a:xfrm>
              <a:off x="1601788" y="35138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L1-SUS-C1</a:t>
              </a:r>
            </a:p>
          </p:txBody>
        </p:sp>
        <p:sp>
          <p:nvSpPr>
            <p:cNvPr id="96" name="Rectangle 86"/>
            <p:cNvSpPr>
              <a:spLocks noChangeArrowheads="1"/>
            </p:cNvSpPr>
            <p:nvPr/>
          </p:nvSpPr>
          <p:spPr bwMode="auto">
            <a:xfrm>
              <a:off x="1609725" y="400602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L1-SUS-C2</a:t>
              </a:r>
            </a:p>
          </p:txBody>
        </p:sp>
        <p:sp>
          <p:nvSpPr>
            <p:cNvPr id="97" name="Rectangle 86"/>
            <p:cNvSpPr>
              <a:spLocks noChangeArrowheads="1"/>
            </p:cNvSpPr>
            <p:nvPr/>
          </p:nvSpPr>
          <p:spPr bwMode="auto">
            <a:xfrm>
              <a:off x="16160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L1-SUS-C3</a:t>
              </a:r>
            </a:p>
          </p:txBody>
        </p:sp>
        <p:sp>
          <p:nvSpPr>
            <p:cNvPr id="98" name="Rectangle 86"/>
            <p:cNvSpPr>
              <a:spLocks noChangeArrowheads="1"/>
            </p:cNvSpPr>
            <p:nvPr/>
          </p:nvSpPr>
          <p:spPr bwMode="auto">
            <a:xfrm>
              <a:off x="1616075" y="504424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L1-SUS-C4</a:t>
              </a:r>
            </a:p>
          </p:txBody>
        </p:sp>
        <p:sp>
          <p:nvSpPr>
            <p:cNvPr id="99" name="Rectangle 86"/>
            <p:cNvSpPr>
              <a:spLocks noChangeArrowheads="1"/>
            </p:cNvSpPr>
            <p:nvPr/>
          </p:nvSpPr>
          <p:spPr bwMode="auto">
            <a:xfrm>
              <a:off x="3406775" y="3496435"/>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L1-SUS-C5</a:t>
              </a:r>
            </a:p>
          </p:txBody>
        </p:sp>
        <p:sp>
          <p:nvSpPr>
            <p:cNvPr id="100" name="Rectangle 86"/>
            <p:cNvSpPr>
              <a:spLocks noChangeArrowheads="1"/>
            </p:cNvSpPr>
            <p:nvPr/>
          </p:nvSpPr>
          <p:spPr bwMode="auto">
            <a:xfrm>
              <a:off x="3406775" y="401237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L1-SUS-C6</a:t>
              </a:r>
            </a:p>
          </p:txBody>
        </p:sp>
        <p:sp>
          <p:nvSpPr>
            <p:cNvPr id="107" name="Rectangle 86"/>
            <p:cNvSpPr>
              <a:spLocks noChangeArrowheads="1"/>
            </p:cNvSpPr>
            <p:nvPr/>
          </p:nvSpPr>
          <p:spPr bwMode="auto">
            <a:xfrm>
              <a:off x="34067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L1-SUS-C7</a:t>
              </a:r>
            </a:p>
          </p:txBody>
        </p:sp>
        <p:sp>
          <p:nvSpPr>
            <p:cNvPr id="108" name="Rectangle 86"/>
            <p:cNvSpPr>
              <a:spLocks noChangeArrowheads="1"/>
            </p:cNvSpPr>
            <p:nvPr/>
          </p:nvSpPr>
          <p:spPr bwMode="auto">
            <a:xfrm>
              <a:off x="3406775" y="50505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L1-SUS-C8</a:t>
              </a:r>
            </a:p>
          </p:txBody>
        </p:sp>
        <p:sp>
          <p:nvSpPr>
            <p:cNvPr id="109" name="Rectangle 86"/>
            <p:cNvSpPr>
              <a:spLocks noChangeArrowheads="1"/>
            </p:cNvSpPr>
            <p:nvPr/>
          </p:nvSpPr>
          <p:spPr bwMode="auto">
            <a:xfrm rot="16200000">
              <a:off x="4575175" y="207244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L1-SEI-C1</a:t>
              </a:r>
            </a:p>
          </p:txBody>
        </p:sp>
        <p:sp>
          <p:nvSpPr>
            <p:cNvPr id="12308" name="TextBox 72"/>
            <p:cNvSpPr txBox="1">
              <a:spLocks noChangeArrowheads="1"/>
            </p:cNvSpPr>
            <p:nvPr/>
          </p:nvSpPr>
          <p:spPr bwMode="auto">
            <a:xfrm rot="-5400000">
              <a:off x="2254250" y="428383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09" name="TextBox 72"/>
            <p:cNvSpPr txBox="1">
              <a:spLocks noChangeArrowheads="1"/>
            </p:cNvSpPr>
            <p:nvPr/>
          </p:nvSpPr>
          <p:spPr bwMode="auto">
            <a:xfrm rot="5400000">
              <a:off x="3028157" y="4279866"/>
              <a:ext cx="50165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0" name="TextBox 72"/>
            <p:cNvSpPr txBox="1">
              <a:spLocks noChangeArrowheads="1"/>
            </p:cNvSpPr>
            <p:nvPr/>
          </p:nvSpPr>
          <p:spPr bwMode="auto">
            <a:xfrm>
              <a:off x="2347913" y="256298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1" name="TextBox 72"/>
            <p:cNvSpPr txBox="1">
              <a:spLocks noChangeArrowheads="1"/>
            </p:cNvSpPr>
            <p:nvPr/>
          </p:nvSpPr>
          <p:spPr bwMode="auto">
            <a:xfrm>
              <a:off x="5969000" y="2577273"/>
              <a:ext cx="503238"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2" name="TextBox 72"/>
            <p:cNvSpPr txBox="1">
              <a:spLocks noChangeArrowheads="1"/>
            </p:cNvSpPr>
            <p:nvPr/>
          </p:nvSpPr>
          <p:spPr bwMode="auto">
            <a:xfrm rot="5400000">
              <a:off x="6530975" y="402824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2313" name="TextBox 72"/>
            <p:cNvSpPr txBox="1">
              <a:spLocks noChangeArrowheads="1"/>
            </p:cNvSpPr>
            <p:nvPr/>
          </p:nvSpPr>
          <p:spPr bwMode="auto">
            <a:xfrm rot="-5400000">
              <a:off x="5797550" y="427431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207482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L1-SEI-C2</a:t>
              </a:r>
            </a:p>
          </p:txBody>
        </p:sp>
        <p:sp>
          <p:nvSpPr>
            <p:cNvPr id="121" name="Rectangle 86"/>
            <p:cNvSpPr>
              <a:spLocks noChangeArrowheads="1"/>
            </p:cNvSpPr>
            <p:nvPr/>
          </p:nvSpPr>
          <p:spPr bwMode="auto">
            <a:xfrm rot="16200000">
              <a:off x="5576887" y="206133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L1-SEI-C3</a:t>
              </a:r>
            </a:p>
          </p:txBody>
        </p:sp>
        <p:sp>
          <p:nvSpPr>
            <p:cNvPr id="122" name="Rectangle 86"/>
            <p:cNvSpPr>
              <a:spLocks noChangeArrowheads="1"/>
            </p:cNvSpPr>
            <p:nvPr/>
          </p:nvSpPr>
          <p:spPr bwMode="auto">
            <a:xfrm rot="16200000">
              <a:off x="6072981" y="206213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L1-SEI-C4</a:t>
              </a:r>
            </a:p>
          </p:txBody>
        </p:sp>
        <p:sp>
          <p:nvSpPr>
            <p:cNvPr id="123" name="Rectangle 86"/>
            <p:cNvSpPr>
              <a:spLocks noChangeArrowheads="1"/>
            </p:cNvSpPr>
            <p:nvPr/>
          </p:nvSpPr>
          <p:spPr bwMode="auto">
            <a:xfrm rot="16200000">
              <a:off x="6588919" y="204942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L1-SEI-C5</a:t>
              </a:r>
            </a:p>
          </p:txBody>
        </p:sp>
        <p:sp>
          <p:nvSpPr>
            <p:cNvPr id="124" name="Rectangle 86"/>
            <p:cNvSpPr>
              <a:spLocks noChangeArrowheads="1"/>
            </p:cNvSpPr>
            <p:nvPr/>
          </p:nvSpPr>
          <p:spPr bwMode="auto">
            <a:xfrm rot="16200000">
              <a:off x="7104856" y="205578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L1-SEI-C6</a:t>
              </a:r>
            </a:p>
          </p:txBody>
        </p:sp>
        <p:pic>
          <p:nvPicPr>
            <p:cNvPr id="1232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11313" y="177717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09788" y="1775585"/>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28900"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140075"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29288" y="178511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227763"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46875"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258050"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06938"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2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16525"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330" name="Group 142"/>
            <p:cNvGrpSpPr>
              <a:grpSpLocks/>
            </p:cNvGrpSpPr>
            <p:nvPr/>
          </p:nvGrpSpPr>
          <p:grpSpPr bwMode="auto">
            <a:xfrm rot="5400000">
              <a:off x="1002506" y="3997292"/>
              <a:ext cx="1973263" cy="774700"/>
              <a:chOff x="1762978" y="1815968"/>
              <a:chExt cx="1973512" cy="774783"/>
            </a:xfrm>
          </p:grpSpPr>
          <p:pic>
            <p:nvPicPr>
              <p:cNvPr id="1241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31" name="Group 147"/>
            <p:cNvGrpSpPr>
              <a:grpSpLocks/>
            </p:cNvGrpSpPr>
            <p:nvPr/>
          </p:nvGrpSpPr>
          <p:grpSpPr bwMode="auto">
            <a:xfrm rot="5400000">
              <a:off x="2820194" y="3986179"/>
              <a:ext cx="1973262" cy="774700"/>
              <a:chOff x="1762978" y="1815968"/>
              <a:chExt cx="1973512" cy="774783"/>
            </a:xfrm>
          </p:grpSpPr>
          <p:pic>
            <p:nvPicPr>
              <p:cNvPr id="1241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1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32" name="Group 152"/>
            <p:cNvGrpSpPr>
              <a:grpSpLocks/>
            </p:cNvGrpSpPr>
            <p:nvPr/>
          </p:nvGrpSpPr>
          <p:grpSpPr bwMode="auto">
            <a:xfrm rot="5400000">
              <a:off x="4572794" y="3986179"/>
              <a:ext cx="1973262" cy="774700"/>
              <a:chOff x="1762978" y="1815968"/>
              <a:chExt cx="1973512" cy="774783"/>
            </a:xfrm>
          </p:grpSpPr>
          <p:pic>
            <p:nvPicPr>
              <p:cNvPr id="12406"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9"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333" name="Group 157"/>
            <p:cNvGrpSpPr>
              <a:grpSpLocks/>
            </p:cNvGrpSpPr>
            <p:nvPr/>
          </p:nvGrpSpPr>
          <p:grpSpPr bwMode="auto">
            <a:xfrm rot="5400000">
              <a:off x="6578600" y="3740911"/>
              <a:ext cx="1463675" cy="774700"/>
              <a:chOff x="1762978" y="1815972"/>
              <a:chExt cx="1463357" cy="774779"/>
            </a:xfrm>
          </p:grpSpPr>
          <p:pic>
            <p:nvPicPr>
              <p:cNvPr id="12403"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05"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 name="Frame 246"/>
            <p:cNvSpPr/>
            <p:nvPr/>
          </p:nvSpPr>
          <p:spPr>
            <a:xfrm>
              <a:off x="1876425" y="1883535"/>
              <a:ext cx="6578600"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8" name="Frame 247"/>
            <p:cNvSpPr/>
            <p:nvPr/>
          </p:nvSpPr>
          <p:spPr>
            <a:xfrm>
              <a:off x="123825" y="2931285"/>
              <a:ext cx="1463675"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9" name="Frame 248"/>
            <p:cNvSpPr/>
            <p:nvPr/>
          </p:nvSpPr>
          <p:spPr>
            <a:xfrm>
              <a:off x="1828800" y="4690235"/>
              <a:ext cx="6532563" cy="539750"/>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0" name="Block Arc 249"/>
            <p:cNvSpPr/>
            <p:nvPr/>
          </p:nvSpPr>
          <p:spPr>
            <a:xfrm>
              <a:off x="1577975" y="1893060"/>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1" name="Frame 250"/>
            <p:cNvSpPr/>
            <p:nvPr/>
          </p:nvSpPr>
          <p:spPr>
            <a:xfrm rot="5400000">
              <a:off x="554037" y="3315461"/>
              <a:ext cx="2601913"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2" name="Block Arc 251"/>
            <p:cNvSpPr/>
            <p:nvPr/>
          </p:nvSpPr>
          <p:spPr>
            <a:xfrm rot="16200000">
              <a:off x="1557338" y="4383847"/>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3" name="Frame 252"/>
            <p:cNvSpPr/>
            <p:nvPr/>
          </p:nvSpPr>
          <p:spPr>
            <a:xfrm rot="5400000">
              <a:off x="2226469" y="831816"/>
              <a:ext cx="1584325"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2" name="Rectangle 241"/>
            <p:cNvSpPr/>
            <p:nvPr/>
          </p:nvSpPr>
          <p:spPr>
            <a:xfrm>
              <a:off x="1030288" y="2902710"/>
              <a:ext cx="46037"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3" name="Rectangle 242"/>
            <p:cNvSpPr/>
            <p:nvPr/>
          </p:nvSpPr>
          <p:spPr>
            <a:xfrm>
              <a:off x="363538" y="2901123"/>
              <a:ext cx="46037"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4" name="Rectangle 243"/>
            <p:cNvSpPr/>
            <p:nvPr/>
          </p:nvSpPr>
          <p:spPr>
            <a:xfrm>
              <a:off x="8401050" y="1804160"/>
              <a:ext cx="46038"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5" name="Rectangle 244"/>
            <p:cNvSpPr/>
            <p:nvPr/>
          </p:nvSpPr>
          <p:spPr>
            <a:xfrm>
              <a:off x="2741613" y="1362835"/>
              <a:ext cx="588962" cy="460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6" name="Rectangle 245"/>
            <p:cNvSpPr/>
            <p:nvPr/>
          </p:nvSpPr>
          <p:spPr>
            <a:xfrm>
              <a:off x="2711450" y="486535"/>
              <a:ext cx="609600" cy="58738"/>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4" name="Block Arc 253"/>
            <p:cNvSpPr/>
            <p:nvPr/>
          </p:nvSpPr>
          <p:spPr>
            <a:xfrm>
              <a:off x="2035175" y="2335973"/>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5" name="Block Arc 254"/>
            <p:cNvSpPr/>
            <p:nvPr/>
          </p:nvSpPr>
          <p:spPr>
            <a:xfrm rot="16200000">
              <a:off x="2014538" y="3899660"/>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2349" name="Group 152"/>
            <p:cNvGrpSpPr>
              <a:grpSpLocks/>
            </p:cNvGrpSpPr>
            <p:nvPr/>
          </p:nvGrpSpPr>
          <p:grpSpPr bwMode="auto">
            <a:xfrm rot="10800000">
              <a:off x="3824288" y="1234248"/>
              <a:ext cx="212725" cy="1122362"/>
              <a:chOff x="1078030" y="5216892"/>
              <a:chExt cx="269507" cy="1347537"/>
            </a:xfrm>
          </p:grpSpPr>
          <p:sp>
            <p:nvSpPr>
              <p:cNvPr id="269" name="Rectangle 268"/>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0" name="Rectangle 269"/>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0" name="Group 152"/>
            <p:cNvGrpSpPr>
              <a:grpSpLocks/>
            </p:cNvGrpSpPr>
            <p:nvPr/>
          </p:nvGrpSpPr>
          <p:grpSpPr bwMode="auto">
            <a:xfrm rot="10800000">
              <a:off x="5932488" y="1234248"/>
              <a:ext cx="212725" cy="1122362"/>
              <a:chOff x="1078030" y="5216892"/>
              <a:chExt cx="269507" cy="1347537"/>
            </a:xfrm>
          </p:grpSpPr>
          <p:sp>
            <p:nvSpPr>
              <p:cNvPr id="272" name="Rectangle 271"/>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3" name="Rectangle 272"/>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1" name="Group 152"/>
            <p:cNvGrpSpPr>
              <a:grpSpLocks/>
            </p:cNvGrpSpPr>
            <p:nvPr/>
          </p:nvGrpSpPr>
          <p:grpSpPr bwMode="auto">
            <a:xfrm rot="10800000">
              <a:off x="8156575" y="1234248"/>
              <a:ext cx="212725" cy="1122362"/>
              <a:chOff x="1078030" y="5216892"/>
              <a:chExt cx="269507" cy="1347537"/>
            </a:xfrm>
          </p:grpSpPr>
          <p:sp>
            <p:nvSpPr>
              <p:cNvPr id="275" name="Rectangle 274"/>
              <p:cNvSpPr/>
              <p:nvPr/>
            </p:nvSpPr>
            <p:spPr>
              <a:xfrm>
                <a:off x="1080041" y="6329992"/>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6" name="Rectangle 275"/>
              <p:cNvSpPr/>
              <p:nvPr/>
            </p:nvSpPr>
            <p:spPr>
              <a:xfrm>
                <a:off x="1222840" y="5262636"/>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2" name="Group 152"/>
            <p:cNvGrpSpPr>
              <a:grpSpLocks/>
            </p:cNvGrpSpPr>
            <p:nvPr/>
          </p:nvGrpSpPr>
          <p:grpSpPr bwMode="auto">
            <a:xfrm rot="5400000">
              <a:off x="1530350" y="1885123"/>
              <a:ext cx="212725" cy="1123950"/>
              <a:chOff x="1078030" y="5216892"/>
              <a:chExt cx="269507" cy="1347537"/>
            </a:xfrm>
          </p:grpSpPr>
          <p:sp>
            <p:nvSpPr>
              <p:cNvPr id="278" name="Rectangle 277"/>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9" name="Rectangle 278"/>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4" name="Group 152"/>
            <p:cNvGrpSpPr>
              <a:grpSpLocks/>
            </p:cNvGrpSpPr>
            <p:nvPr/>
          </p:nvGrpSpPr>
          <p:grpSpPr bwMode="auto">
            <a:xfrm>
              <a:off x="5459413" y="4604510"/>
              <a:ext cx="212725" cy="1123950"/>
              <a:chOff x="1078030" y="5216892"/>
              <a:chExt cx="269507" cy="1347537"/>
            </a:xfrm>
          </p:grpSpPr>
          <p:sp>
            <p:nvSpPr>
              <p:cNvPr id="286" name="Rectangle 285"/>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87" name="Rectangle 286"/>
              <p:cNvSpPr/>
              <p:nvPr/>
            </p:nvSpPr>
            <p:spPr>
              <a:xfrm>
                <a:off x="1172558" y="5216892"/>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5" name="Group 152"/>
            <p:cNvGrpSpPr>
              <a:grpSpLocks/>
            </p:cNvGrpSpPr>
            <p:nvPr/>
          </p:nvGrpSpPr>
          <p:grpSpPr bwMode="auto">
            <a:xfrm>
              <a:off x="2078038" y="4594985"/>
              <a:ext cx="212725" cy="1122363"/>
              <a:chOff x="1078030" y="5216892"/>
              <a:chExt cx="269507" cy="1347537"/>
            </a:xfrm>
          </p:grpSpPr>
          <p:sp>
            <p:nvSpPr>
              <p:cNvPr id="289" name="Rectangle 288"/>
              <p:cNvSpPr/>
              <p:nvPr/>
            </p:nvSpPr>
            <p:spPr>
              <a:xfrm>
                <a:off x="1078030" y="6284248"/>
                <a:ext cx="269507" cy="280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0" name="Rectangle 289"/>
              <p:cNvSpPr/>
              <p:nvPr/>
            </p:nvSpPr>
            <p:spPr>
              <a:xfrm>
                <a:off x="1172558" y="5216892"/>
                <a:ext cx="58327" cy="1217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6" name="Group 152"/>
            <p:cNvGrpSpPr>
              <a:grpSpLocks/>
            </p:cNvGrpSpPr>
            <p:nvPr/>
          </p:nvGrpSpPr>
          <p:grpSpPr bwMode="auto">
            <a:xfrm rot="10800000">
              <a:off x="2138363" y="1235835"/>
              <a:ext cx="212725" cy="1123950"/>
              <a:chOff x="1078030" y="5216892"/>
              <a:chExt cx="269507" cy="1347537"/>
            </a:xfrm>
          </p:grpSpPr>
          <p:sp>
            <p:nvSpPr>
              <p:cNvPr id="292" name="Rectangle 291"/>
              <p:cNvSpPr/>
              <p:nvPr/>
            </p:nvSpPr>
            <p:spPr>
              <a:xfrm>
                <a:off x="1126300" y="6332226"/>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3" name="Rectangle 292"/>
              <p:cNvSpPr/>
              <p:nvPr/>
            </p:nvSpPr>
            <p:spPr>
              <a:xfrm>
                <a:off x="1269099" y="5218795"/>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7" name="Group 152"/>
            <p:cNvGrpSpPr>
              <a:grpSpLocks/>
            </p:cNvGrpSpPr>
            <p:nvPr/>
          </p:nvGrpSpPr>
          <p:grpSpPr bwMode="auto">
            <a:xfrm>
              <a:off x="7305675" y="4607685"/>
              <a:ext cx="214313" cy="1122363"/>
              <a:chOff x="1078030" y="5216892"/>
              <a:chExt cx="269507" cy="1347537"/>
            </a:xfrm>
          </p:grpSpPr>
          <p:sp>
            <p:nvSpPr>
              <p:cNvPr id="295" name="Rectangle 294"/>
              <p:cNvSpPr/>
              <p:nvPr/>
            </p:nvSpPr>
            <p:spPr>
              <a:xfrm>
                <a:off x="1078030" y="6284248"/>
                <a:ext cx="269507" cy="28018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6" name="Rectangle 295"/>
              <p:cNvSpPr/>
              <p:nvPr/>
            </p:nvSpPr>
            <p:spPr>
              <a:xfrm>
                <a:off x="1173854" y="5216892"/>
                <a:ext cx="57895" cy="121793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8" name="Group 152"/>
            <p:cNvGrpSpPr>
              <a:grpSpLocks/>
            </p:cNvGrpSpPr>
            <p:nvPr/>
          </p:nvGrpSpPr>
          <p:grpSpPr bwMode="auto">
            <a:xfrm>
              <a:off x="5451475" y="4612448"/>
              <a:ext cx="212725" cy="1123950"/>
              <a:chOff x="1078030" y="5216892"/>
              <a:chExt cx="269507" cy="1347537"/>
            </a:xfrm>
          </p:grpSpPr>
          <p:sp>
            <p:nvSpPr>
              <p:cNvPr id="298" name="Rectangle 297"/>
              <p:cNvSpPr/>
              <p:nvPr/>
            </p:nvSpPr>
            <p:spPr>
              <a:xfrm>
                <a:off x="1078030" y="6284643"/>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99" name="Rectangle 298"/>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59" name="Group 152"/>
            <p:cNvGrpSpPr>
              <a:grpSpLocks/>
            </p:cNvGrpSpPr>
            <p:nvPr/>
          </p:nvGrpSpPr>
          <p:grpSpPr bwMode="auto">
            <a:xfrm>
              <a:off x="2070100" y="4601335"/>
              <a:ext cx="212725" cy="1123950"/>
              <a:chOff x="1078030" y="5216892"/>
              <a:chExt cx="269507" cy="1347537"/>
            </a:xfrm>
          </p:grpSpPr>
          <p:sp>
            <p:nvSpPr>
              <p:cNvPr id="301" name="Rectangle 300"/>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02" name="Rectangle 301"/>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60" name="Group 152"/>
            <p:cNvGrpSpPr>
              <a:grpSpLocks/>
            </p:cNvGrpSpPr>
            <p:nvPr/>
          </p:nvGrpSpPr>
          <p:grpSpPr bwMode="auto">
            <a:xfrm rot="10800000">
              <a:off x="2130425" y="1243773"/>
              <a:ext cx="212725" cy="1123950"/>
              <a:chOff x="1078030" y="5216892"/>
              <a:chExt cx="269507" cy="1347537"/>
            </a:xfrm>
          </p:grpSpPr>
          <p:sp>
            <p:nvSpPr>
              <p:cNvPr id="304" name="Rectangle 303"/>
              <p:cNvSpPr/>
              <p:nvPr/>
            </p:nvSpPr>
            <p:spPr>
              <a:xfrm>
                <a:off x="1126300"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05" name="Rectangle 304"/>
              <p:cNvSpPr/>
              <p:nvPr/>
            </p:nvSpPr>
            <p:spPr>
              <a:xfrm>
                <a:off x="1269098"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61" name="Group 152"/>
            <p:cNvGrpSpPr>
              <a:grpSpLocks/>
            </p:cNvGrpSpPr>
            <p:nvPr/>
          </p:nvGrpSpPr>
          <p:grpSpPr bwMode="auto">
            <a:xfrm>
              <a:off x="7299325" y="4615623"/>
              <a:ext cx="212725" cy="1122362"/>
              <a:chOff x="1078030" y="5216892"/>
              <a:chExt cx="269507" cy="1347537"/>
            </a:xfrm>
          </p:grpSpPr>
          <p:sp>
            <p:nvSpPr>
              <p:cNvPr id="307" name="Rectangle 306"/>
              <p:cNvSpPr/>
              <p:nvPr/>
            </p:nvSpPr>
            <p:spPr>
              <a:xfrm>
                <a:off x="1078030" y="6284249"/>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08" name="Rectangle 307"/>
              <p:cNvSpPr/>
              <p:nvPr/>
            </p:nvSpPr>
            <p:spPr>
              <a:xfrm>
                <a:off x="1172559" y="5216892"/>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2363" name="Group 152"/>
            <p:cNvGrpSpPr>
              <a:grpSpLocks/>
            </p:cNvGrpSpPr>
            <p:nvPr/>
          </p:nvGrpSpPr>
          <p:grpSpPr bwMode="auto">
            <a:xfrm rot="5400000">
              <a:off x="1543050" y="3974273"/>
              <a:ext cx="212725" cy="1123950"/>
              <a:chOff x="1078030" y="5216892"/>
              <a:chExt cx="269507" cy="1347537"/>
            </a:xfrm>
          </p:grpSpPr>
          <p:sp>
            <p:nvSpPr>
              <p:cNvPr id="257" name="Rectangle 256"/>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8" name="Rectangle 257"/>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259" name="Rectangular Callout 258"/>
            <p:cNvSpPr/>
            <p:nvPr/>
          </p:nvSpPr>
          <p:spPr bwMode="auto">
            <a:xfrm>
              <a:off x="176213" y="1037398"/>
              <a:ext cx="742950" cy="271462"/>
            </a:xfrm>
            <a:prstGeom prst="wedgeRectCallout">
              <a:avLst>
                <a:gd name="adj1" fmla="val -53035"/>
                <a:gd name="adj2" fmla="val 123182"/>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14 Foot</a:t>
              </a:r>
            </a:p>
          </p:txBody>
        </p:sp>
        <p:sp>
          <p:nvSpPr>
            <p:cNvPr id="12365" name="TextBox 36"/>
            <p:cNvSpPr txBox="1">
              <a:spLocks noChangeArrowheads="1"/>
            </p:cNvSpPr>
            <p:nvPr/>
          </p:nvSpPr>
          <p:spPr bwMode="auto">
            <a:xfrm>
              <a:off x="-138113" y="1031048"/>
              <a:ext cx="6988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&lt; CDS Electronics Room (</a:t>
              </a:r>
              <a:r>
                <a:rPr lang="en-US" sz="800" b="1">
                  <a:latin typeface="Comic Sans MS" pitchFamily="66" charset="0"/>
                  <a:hlinkClick r:id="rId4" action="ppaction://hlinksldjump"/>
                </a:rPr>
                <a:t>CER</a:t>
              </a:r>
              <a:r>
                <a:rPr lang="en-US" sz="800" b="1">
                  <a:latin typeface="Comic Sans MS" pitchFamily="66" charset="0"/>
                </a:rPr>
                <a:t>)</a:t>
              </a:r>
            </a:p>
          </p:txBody>
        </p:sp>
        <p:sp>
          <p:nvSpPr>
            <p:cNvPr id="264" name="Rectangle 263"/>
            <p:cNvSpPr/>
            <p:nvPr/>
          </p:nvSpPr>
          <p:spPr>
            <a:xfrm>
              <a:off x="8399463" y="1532698"/>
              <a:ext cx="46037" cy="227012"/>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2" name="Rectangle 261"/>
            <p:cNvSpPr/>
            <p:nvPr/>
          </p:nvSpPr>
          <p:spPr>
            <a:xfrm>
              <a:off x="1017588" y="1559685"/>
              <a:ext cx="46037" cy="2254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5" name="Rectangle 264"/>
            <p:cNvSpPr/>
            <p:nvPr/>
          </p:nvSpPr>
          <p:spPr>
            <a:xfrm>
              <a:off x="371475" y="1548573"/>
              <a:ext cx="46038" cy="22542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3" name="Frame 262"/>
            <p:cNvSpPr/>
            <p:nvPr/>
          </p:nvSpPr>
          <p:spPr>
            <a:xfrm>
              <a:off x="115888" y="1573973"/>
              <a:ext cx="8315325" cy="193675"/>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71" name="Rectangular Callout 270"/>
            <p:cNvSpPr/>
            <p:nvPr/>
          </p:nvSpPr>
          <p:spPr bwMode="auto">
            <a:xfrm>
              <a:off x="4548188" y="938973"/>
              <a:ext cx="1123950" cy="444500"/>
            </a:xfrm>
            <a:prstGeom prst="wedgeRectCallout">
              <a:avLst>
                <a:gd name="adj1" fmla="val -23830"/>
                <a:gd name="adj2" fmla="val 114618"/>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LDR cables and chiller water pipes</a:t>
              </a:r>
            </a:p>
          </p:txBody>
        </p:sp>
        <p:sp>
          <p:nvSpPr>
            <p:cNvPr id="12372" name="Rectangle 86"/>
            <p:cNvSpPr>
              <a:spLocks noChangeArrowheads="1"/>
            </p:cNvSpPr>
            <p:nvPr/>
          </p:nvSpPr>
          <p:spPr bwMode="auto">
            <a:xfrm>
              <a:off x="3695700" y="186131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1" name="Frame 240"/>
            <p:cNvSpPr/>
            <p:nvPr/>
          </p:nvSpPr>
          <p:spPr>
            <a:xfrm rot="5400000">
              <a:off x="6111082" y="3274978"/>
              <a:ext cx="2406650"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7" name="Frame 266"/>
            <p:cNvSpPr/>
            <p:nvPr/>
          </p:nvSpPr>
          <p:spPr>
            <a:xfrm rot="5400000">
              <a:off x="2592388" y="3282123"/>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6" name="Frame 265"/>
            <p:cNvSpPr/>
            <p:nvPr/>
          </p:nvSpPr>
          <p:spPr>
            <a:xfrm rot="5400000">
              <a:off x="3511550" y="4207636"/>
              <a:ext cx="579437"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1" name="Frame 260"/>
            <p:cNvSpPr/>
            <p:nvPr/>
          </p:nvSpPr>
          <p:spPr>
            <a:xfrm rot="5400000">
              <a:off x="3510756" y="2371692"/>
              <a:ext cx="581025"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sp>
        <p:nvSpPr>
          <p:cNvPr id="256" name="Frame 255"/>
          <p:cNvSpPr/>
          <p:nvPr/>
        </p:nvSpPr>
        <p:spPr>
          <a:xfrm rot="5400000">
            <a:off x="4356154" y="3275991"/>
            <a:ext cx="2417762" cy="538162"/>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60" name="Frame 259"/>
          <p:cNvSpPr/>
          <p:nvPr/>
        </p:nvSpPr>
        <p:spPr>
          <a:xfrm rot="5400000">
            <a:off x="5275316" y="4201504"/>
            <a:ext cx="579437"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74" name="Frame 273"/>
          <p:cNvSpPr/>
          <p:nvPr/>
        </p:nvSpPr>
        <p:spPr>
          <a:xfrm rot="5400000">
            <a:off x="5274522" y="2365560"/>
            <a:ext cx="581025"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Tree>
  </p:cSld>
  <p:clrMapOvr>
    <a:masterClrMapping/>
  </p:clrMapOvr>
  <p:timing>
    <p:tnLst>
      <p:par>
        <p:cTn id="1" dur="indefinite" restart="never" nodeType="tmRoot"/>
      </p:par>
    </p:tn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5714" name="Title 2"/>
          <p:cNvSpPr>
            <a:spLocks noGrp="1"/>
          </p:cNvSpPr>
          <p:nvPr>
            <p:ph type="title"/>
          </p:nvPr>
        </p:nvSpPr>
        <p:spPr/>
        <p:txBody>
          <a:bodyPr/>
          <a:lstStyle/>
          <a:p>
            <a:r>
              <a:rPr lang="en-US" dirty="0" smtClean="0">
                <a:ea typeface="ＭＳ Ｐゴシック" pitchFamily="34" charset="-128"/>
              </a:rPr>
              <a:t>D0902744 – S1103304</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157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44FF973-2024-4014-AFF8-1C62C8132DBA}" type="slidenum">
              <a:rPr lang="en-US" smtClean="0">
                <a:solidFill>
                  <a:srgbClr val="898989"/>
                </a:solidFill>
                <a:latin typeface="Calibri" pitchFamily="34" charset="0"/>
              </a:rPr>
              <a:pPr eaLnBrk="1" hangingPunct="1"/>
              <a:t>240</a:t>
            </a:fld>
            <a:endParaRPr lang="en-US" smtClean="0">
              <a:solidFill>
                <a:srgbClr val="898989"/>
              </a:solidFill>
              <a:latin typeface="Calibri" pitchFamily="34" charset="0"/>
            </a:endParaRP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L1-SEI-C2</a:t>
            </a:r>
            <a:endParaRPr lang="en-US" sz="800" b="1" dirty="0">
              <a:latin typeface="Comic Sans MS" pitchFamily="66" charset="0"/>
            </a:endParaRPr>
          </a:p>
        </p:txBody>
      </p:sp>
      <p:grpSp>
        <p:nvGrpSpPr>
          <p:cNvPr id="39" name="Group 103"/>
          <p:cNvGrpSpPr>
            <a:grpSpLocks/>
          </p:cNvGrpSpPr>
          <p:nvPr/>
        </p:nvGrpSpPr>
        <p:grpSpPr bwMode="auto">
          <a:xfrm>
            <a:off x="1520693" y="778013"/>
            <a:ext cx="7135812" cy="234950"/>
            <a:chOff x="2685507" y="5672948"/>
            <a:chExt cx="7133858" cy="235033"/>
          </a:xfrm>
        </p:grpSpPr>
        <p:grpSp>
          <p:nvGrpSpPr>
            <p:cNvPr id="40" name="Group 142"/>
            <p:cNvGrpSpPr>
              <a:grpSpLocks/>
            </p:cNvGrpSpPr>
            <p:nvPr/>
          </p:nvGrpSpPr>
          <p:grpSpPr bwMode="auto">
            <a:xfrm>
              <a:off x="2685507" y="5678699"/>
              <a:ext cx="3595368" cy="229282"/>
              <a:chOff x="-1472426" y="5557929"/>
              <a:chExt cx="3595368" cy="229282"/>
            </a:xfrm>
          </p:grpSpPr>
          <p:grpSp>
            <p:nvGrpSpPr>
              <p:cNvPr id="46" name="Group 39"/>
              <p:cNvGrpSpPr>
                <a:grpSpLocks/>
              </p:cNvGrpSpPr>
              <p:nvPr/>
            </p:nvGrpSpPr>
            <p:grpSpPr bwMode="auto">
              <a:xfrm>
                <a:off x="-1472426" y="5557929"/>
                <a:ext cx="3595368" cy="229282"/>
                <a:chOff x="-1472426" y="5557929"/>
                <a:chExt cx="3595368" cy="229282"/>
              </a:xfrm>
            </p:grpSpPr>
            <p:sp>
              <p:nvSpPr>
                <p:cNvPr id="4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a:t>
                  </a:r>
                  <a:r>
                    <a:rPr lang="en-US" sz="800" b="1" dirty="0">
                      <a:latin typeface="Comic Sans MS" pitchFamily="66" charset="0"/>
                    </a:rPr>
                    <a:t>ISI Coil Driver Pod </a:t>
                  </a:r>
                  <a:r>
                    <a:rPr lang="en-US" sz="800" b="1" dirty="0" smtClean="0">
                      <a:latin typeface="Comic Sans MS" pitchFamily="66" charset="0"/>
                    </a:rPr>
                    <a:t>3</a:t>
                  </a:r>
                  <a:endParaRPr lang="en-US" sz="800" b="1" dirty="0">
                    <a:latin typeface="Comic Sans MS" pitchFamily="66" charset="0"/>
                  </a:endParaRPr>
                </a:p>
              </p:txBody>
            </p:sp>
            <p:pic>
              <p:nvPicPr>
                <p:cNvPr id="49"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D0902744</a:t>
                </a:r>
                <a:endParaRPr lang="en-US" sz="800" b="1" dirty="0">
                  <a:latin typeface="Comic Sans MS" pitchFamily="66" charset="0"/>
                </a:endParaRPr>
              </a:p>
            </p:txBody>
          </p:sp>
        </p:grpSp>
        <p:grpSp>
          <p:nvGrpSpPr>
            <p:cNvPr id="41" name="Group 141"/>
            <p:cNvGrpSpPr>
              <a:grpSpLocks/>
            </p:cNvGrpSpPr>
            <p:nvPr/>
          </p:nvGrpSpPr>
          <p:grpSpPr bwMode="auto">
            <a:xfrm>
              <a:off x="6501441" y="5672948"/>
              <a:ext cx="3317924" cy="229282"/>
              <a:chOff x="307675" y="6052510"/>
              <a:chExt cx="3317924" cy="229282"/>
            </a:xfrm>
          </p:grpSpPr>
          <p:grpSp>
            <p:nvGrpSpPr>
              <p:cNvPr id="42" name="Group 40"/>
              <p:cNvGrpSpPr>
                <a:grpSpLocks/>
              </p:cNvGrpSpPr>
              <p:nvPr/>
            </p:nvGrpSpPr>
            <p:grpSpPr bwMode="auto">
              <a:xfrm>
                <a:off x="310820" y="6052510"/>
                <a:ext cx="3314779" cy="229282"/>
                <a:chOff x="526480" y="4991461"/>
                <a:chExt cx="3314779" cy="229282"/>
              </a:xfrm>
            </p:grpSpPr>
            <p:pic>
              <p:nvPicPr>
                <p:cNvPr id="4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+24V@1.2A, -24V@0.8A (+10A)</a:t>
                  </a:r>
                </a:p>
              </p:txBody>
            </p:sp>
          </p:grpSp>
          <p:sp>
            <p:nvSpPr>
              <p:cNvPr id="4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S1103304</a:t>
                </a:r>
                <a:endParaRPr lang="en-US" sz="800" b="1" dirty="0">
                  <a:latin typeface="Comic Sans MS" pitchFamily="66" charset="0"/>
                </a:endParaRPr>
              </a:p>
            </p:txBody>
          </p:sp>
        </p:grpSp>
      </p:grpSp>
      <p:grpSp>
        <p:nvGrpSpPr>
          <p:cNvPr id="27" name="Group 26"/>
          <p:cNvGrpSpPr/>
          <p:nvPr/>
        </p:nvGrpSpPr>
        <p:grpSpPr>
          <a:xfrm>
            <a:off x="1029325" y="1876738"/>
            <a:ext cx="7655876" cy="1136954"/>
            <a:chOff x="1029325" y="1876738"/>
            <a:chExt cx="7655876" cy="1136954"/>
          </a:xfrm>
        </p:grpSpPr>
        <p:sp>
          <p:nvSpPr>
            <p:cNvPr id="50" name="TextBox 353"/>
            <p:cNvSpPr txBox="1">
              <a:spLocks noChangeArrowheads="1"/>
            </p:cNvSpPr>
            <p:nvPr/>
          </p:nvSpPr>
          <p:spPr bwMode="auto">
            <a:xfrm>
              <a:off x="7422565" y="2106495"/>
              <a:ext cx="1262636" cy="2150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D0902744</a:t>
              </a:r>
              <a:endParaRPr lang="en-US" sz="800" b="1" dirty="0">
                <a:latin typeface="Comic Sans MS" pitchFamily="66" charset="0"/>
              </a:endParaRPr>
            </a:p>
          </p:txBody>
        </p:sp>
        <p:sp>
          <p:nvSpPr>
            <p:cNvPr id="51" name="TextBox 353"/>
            <p:cNvSpPr txBox="1">
              <a:spLocks noChangeArrowheads="1"/>
            </p:cNvSpPr>
            <p:nvPr/>
          </p:nvSpPr>
          <p:spPr bwMode="auto">
            <a:xfrm>
              <a:off x="7413040" y="2336254"/>
              <a:ext cx="560098" cy="2153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pic>
          <p:nvPicPr>
            <p:cNvPr id="52"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9325" y="1876738"/>
              <a:ext cx="6383715" cy="113695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53" name="Group 52"/>
          <p:cNvGrpSpPr/>
          <p:nvPr/>
        </p:nvGrpSpPr>
        <p:grpSpPr>
          <a:xfrm>
            <a:off x="1044988" y="4187446"/>
            <a:ext cx="7654524" cy="2099252"/>
            <a:chOff x="1044988" y="4187446"/>
            <a:chExt cx="7654524" cy="2099252"/>
          </a:xfrm>
        </p:grpSpPr>
        <p:sp>
          <p:nvSpPr>
            <p:cNvPr id="54" name="TextBox 349"/>
            <p:cNvSpPr txBox="1">
              <a:spLocks noChangeArrowheads="1"/>
            </p:cNvSpPr>
            <p:nvPr/>
          </p:nvSpPr>
          <p:spPr bwMode="auto">
            <a:xfrm>
              <a:off x="7428203" y="4451122"/>
              <a:ext cx="1271309"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S1103304</a:t>
              </a:r>
              <a:endParaRPr lang="en-US" sz="800" b="1" dirty="0">
                <a:latin typeface="Comic Sans MS" pitchFamily="66" charset="0"/>
              </a:endParaRPr>
            </a:p>
          </p:txBody>
        </p:sp>
        <p:grpSp>
          <p:nvGrpSpPr>
            <p:cNvPr id="55" name="Group 54"/>
            <p:cNvGrpSpPr/>
            <p:nvPr/>
          </p:nvGrpSpPr>
          <p:grpSpPr>
            <a:xfrm>
              <a:off x="1044988" y="4187446"/>
              <a:ext cx="6947047" cy="2099252"/>
              <a:chOff x="1044988" y="4187446"/>
              <a:chExt cx="6947047" cy="2099252"/>
            </a:xfrm>
          </p:grpSpPr>
          <p:sp>
            <p:nvSpPr>
              <p:cNvPr id="56" name="TextBox 353"/>
              <p:cNvSpPr txBox="1">
                <a:spLocks noChangeArrowheads="1"/>
              </p:cNvSpPr>
              <p:nvPr/>
            </p:nvSpPr>
            <p:spPr bwMode="auto">
              <a:xfrm>
                <a:off x="7431917" y="4668893"/>
                <a:ext cx="56011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pic>
            <p:nvPicPr>
              <p:cNvPr id="5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44988" y="4187446"/>
                <a:ext cx="6397285" cy="1152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1349" y="5087893"/>
                <a:ext cx="461472" cy="16256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81266" y="5103580"/>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26782" y="5102152"/>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872298" y="5100724"/>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26360" y="5099296"/>
                <a:ext cx="482803"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1893" y="5092291"/>
                <a:ext cx="698544" cy="1715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6205942" y="5094546"/>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754114" y="5098868"/>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790578" y="5734062"/>
                <a:ext cx="411582" cy="173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 name="Rectangle 145"/>
              <p:cNvSpPr>
                <a:spLocks noChangeArrowheads="1"/>
              </p:cNvSpPr>
              <p:nvPr/>
            </p:nvSpPr>
            <p:spPr bwMode="auto">
              <a:xfrm>
                <a:off x="5574521" y="5577133"/>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pic>
            <p:nvPicPr>
              <p:cNvPr id="68" name="Picture 8"/>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6275835" y="5928123"/>
                <a:ext cx="396770" cy="169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9" name="Rectangle 145"/>
              <p:cNvSpPr>
                <a:spLocks noChangeArrowheads="1"/>
              </p:cNvSpPr>
              <p:nvPr/>
            </p:nvSpPr>
            <p:spPr bwMode="auto">
              <a:xfrm>
                <a:off x="4986725" y="5715189"/>
                <a:ext cx="80983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Binary I/O</a:t>
                </a:r>
                <a:endParaRPr lang="en-US" sz="1600" b="1" dirty="0">
                  <a:latin typeface="Comic Sans MS" pitchFamily="66" charset="0"/>
                </a:endParaRPr>
              </a:p>
            </p:txBody>
          </p:sp>
          <p:sp>
            <p:nvSpPr>
              <p:cNvPr id="70" name="Rectangle 145"/>
              <p:cNvSpPr>
                <a:spLocks noChangeArrowheads="1"/>
              </p:cNvSpPr>
              <p:nvPr/>
            </p:nvSpPr>
            <p:spPr bwMode="auto">
              <a:xfrm>
                <a:off x="6164085" y="5766293"/>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sp>
            <p:nvSpPr>
              <p:cNvPr id="71" name="Rectangle 145"/>
              <p:cNvSpPr>
                <a:spLocks noChangeArrowheads="1"/>
              </p:cNvSpPr>
              <p:nvPr/>
            </p:nvSpPr>
            <p:spPr bwMode="auto">
              <a:xfrm>
                <a:off x="5649897" y="5910147"/>
                <a:ext cx="62388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From DAC</a:t>
                </a:r>
                <a:endParaRPr lang="en-US" sz="1600" b="1" dirty="0">
                  <a:latin typeface="Comic Sans MS" pitchFamily="66" charset="0"/>
                </a:endParaRPr>
              </a:p>
            </p:txBody>
          </p:sp>
          <p:pic>
            <p:nvPicPr>
              <p:cNvPr id="72"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993431" y="5493962"/>
                <a:ext cx="674098" cy="1779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Rectangle 145"/>
              <p:cNvSpPr>
                <a:spLocks noChangeArrowheads="1"/>
              </p:cNvSpPr>
              <p:nvPr/>
            </p:nvSpPr>
            <p:spPr bwMode="auto">
              <a:xfrm>
                <a:off x="4904159" y="534133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sp>
            <p:nvSpPr>
              <p:cNvPr id="74" name="Rectangle 145"/>
              <p:cNvSpPr>
                <a:spLocks noChangeArrowheads="1"/>
              </p:cNvSpPr>
              <p:nvPr/>
            </p:nvSpPr>
            <p:spPr bwMode="auto">
              <a:xfrm>
                <a:off x="4184867" y="5485187"/>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To AA Chassis</a:t>
                </a:r>
                <a:endParaRPr lang="en-US" sz="1600" b="1" dirty="0">
                  <a:latin typeface="Comic Sans MS" pitchFamily="66" charset="0"/>
                </a:endParaRPr>
              </a:p>
            </p:txBody>
          </p:sp>
          <p:pic>
            <p:nvPicPr>
              <p:cNvPr id="7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72720" y="5505401"/>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18236" y="5703946"/>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863752" y="5902722"/>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8"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17814" y="6101498"/>
                <a:ext cx="488100" cy="1645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9" name="Rectangle 145"/>
              <p:cNvSpPr>
                <a:spLocks noChangeArrowheads="1"/>
              </p:cNvSpPr>
              <p:nvPr/>
            </p:nvSpPr>
            <p:spPr bwMode="auto">
              <a:xfrm>
                <a:off x="1961952" y="5484161"/>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2 OUT</a:t>
                </a:r>
                <a:endParaRPr lang="en-US" sz="1600" b="1" dirty="0">
                  <a:latin typeface="Comic Sans MS" pitchFamily="66" charset="0"/>
                </a:endParaRPr>
              </a:p>
            </p:txBody>
          </p:sp>
          <p:sp>
            <p:nvSpPr>
              <p:cNvPr id="80" name="Rectangle 145"/>
              <p:cNvSpPr>
                <a:spLocks noChangeArrowheads="1"/>
              </p:cNvSpPr>
              <p:nvPr/>
            </p:nvSpPr>
            <p:spPr bwMode="auto">
              <a:xfrm>
                <a:off x="2629297" y="5687837"/>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2 OUT</a:t>
                </a:r>
                <a:endParaRPr lang="en-US" sz="1600" b="1" dirty="0">
                  <a:latin typeface="Comic Sans MS" pitchFamily="66" charset="0"/>
                </a:endParaRPr>
              </a:p>
            </p:txBody>
          </p:sp>
          <p:sp>
            <p:nvSpPr>
              <p:cNvPr id="81" name="Rectangle 145"/>
              <p:cNvSpPr>
                <a:spLocks noChangeArrowheads="1"/>
              </p:cNvSpPr>
              <p:nvPr/>
            </p:nvSpPr>
            <p:spPr bwMode="auto">
              <a:xfrm>
                <a:off x="3174813" y="5891513"/>
                <a:ext cx="69281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2" name="Rectangle 145"/>
              <p:cNvSpPr>
                <a:spLocks noChangeArrowheads="1"/>
              </p:cNvSpPr>
              <p:nvPr/>
            </p:nvSpPr>
            <p:spPr bwMode="auto">
              <a:xfrm>
                <a:off x="3615592" y="6086643"/>
                <a:ext cx="8146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1 OUT</a:t>
                </a:r>
                <a:endParaRPr lang="en-US" sz="1600" b="1" dirty="0">
                  <a:latin typeface="Comic Sans MS" pitchFamily="66" charset="0"/>
                </a:endParaRPr>
              </a:p>
            </p:txBody>
          </p:sp>
          <p:sp>
            <p:nvSpPr>
              <p:cNvPr id="83" name="Rectangle 145"/>
              <p:cNvSpPr>
                <a:spLocks noChangeArrowheads="1"/>
              </p:cNvSpPr>
              <p:nvPr/>
            </p:nvSpPr>
            <p:spPr bwMode="auto">
              <a:xfrm>
                <a:off x="2616781" y="5343141"/>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Coarse </a:t>
                </a:r>
                <a:r>
                  <a:rPr lang="en-US" sz="700" b="1" dirty="0" smtClean="0">
                    <a:latin typeface="Comic Sans MS" pitchFamily="66" charset="0"/>
                  </a:rPr>
                  <a:t>2 </a:t>
                </a:r>
                <a:r>
                  <a:rPr lang="en-US" sz="700" b="1" dirty="0">
                    <a:latin typeface="Comic Sans MS" pitchFamily="66" charset="0"/>
                  </a:rPr>
                  <a:t>OUT</a:t>
                </a:r>
                <a:endParaRPr lang="en-US" sz="1600" b="1" dirty="0">
                  <a:latin typeface="Comic Sans MS" pitchFamily="66" charset="0"/>
                </a:endParaRPr>
              </a:p>
            </p:txBody>
          </p:sp>
          <p:sp>
            <p:nvSpPr>
              <p:cNvPr id="84" name="Rectangle 145"/>
              <p:cNvSpPr>
                <a:spLocks noChangeArrowheads="1"/>
              </p:cNvSpPr>
              <p:nvPr/>
            </p:nvSpPr>
            <p:spPr bwMode="auto">
              <a:xfrm>
                <a:off x="3214686" y="5546817"/>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Fine </a:t>
                </a:r>
                <a:r>
                  <a:rPr lang="en-US" sz="700" b="1" dirty="0">
                    <a:latin typeface="Comic Sans MS" pitchFamily="66" charset="0"/>
                  </a:rPr>
                  <a:t>2 OUT</a:t>
                </a:r>
                <a:endParaRPr lang="en-US" sz="1600" b="1" dirty="0">
                  <a:latin typeface="Comic Sans MS" pitchFamily="66" charset="0"/>
                </a:endParaRPr>
              </a:p>
            </p:txBody>
          </p:sp>
          <p:sp>
            <p:nvSpPr>
              <p:cNvPr id="85" name="Rectangle 145"/>
              <p:cNvSpPr>
                <a:spLocks noChangeArrowheads="1"/>
              </p:cNvSpPr>
              <p:nvPr/>
            </p:nvSpPr>
            <p:spPr bwMode="auto">
              <a:xfrm>
                <a:off x="3751656" y="5750493"/>
                <a:ext cx="69281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Fine </a:t>
                </a:r>
                <a:r>
                  <a:rPr lang="en-US" sz="700" b="1" dirty="0" smtClean="0">
                    <a:latin typeface="Comic Sans MS" pitchFamily="66" charset="0"/>
                  </a:rPr>
                  <a:t>1 </a:t>
                </a:r>
                <a:r>
                  <a:rPr lang="en-US" sz="700" b="1" dirty="0">
                    <a:latin typeface="Comic Sans MS" pitchFamily="66" charset="0"/>
                  </a:rPr>
                  <a:t>OUT</a:t>
                </a:r>
                <a:endParaRPr lang="en-US" sz="1600" b="1" dirty="0">
                  <a:latin typeface="Comic Sans MS" pitchFamily="66" charset="0"/>
                </a:endParaRPr>
              </a:p>
            </p:txBody>
          </p:sp>
          <p:sp>
            <p:nvSpPr>
              <p:cNvPr id="86" name="Rectangle 145"/>
              <p:cNvSpPr>
                <a:spLocks noChangeArrowheads="1"/>
              </p:cNvSpPr>
              <p:nvPr/>
            </p:nvSpPr>
            <p:spPr bwMode="auto">
              <a:xfrm>
                <a:off x="4261875" y="5945623"/>
                <a:ext cx="8050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Coarse 1 OUT</a:t>
                </a:r>
                <a:endParaRPr lang="en-US" sz="1600" b="1" dirty="0">
                  <a:latin typeface="Comic Sans MS" pitchFamily="66" charset="0"/>
                </a:endParaRPr>
              </a:p>
            </p:txBody>
          </p:sp>
        </p:grpSp>
      </p:grpSp>
    </p:spTree>
    <p:extLst>
      <p:ext uri="{BB962C8B-B14F-4D97-AF65-F5344CB8AC3E}">
        <p14:creationId xmlns:p14="http://schemas.microsoft.com/office/powerpoint/2010/main" val="2827486490"/>
      </p:ext>
    </p:extLst>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D1000272 – S1104616</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241</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L1-SEI-C2</a:t>
            </a:r>
            <a:endParaRPr lang="en-US" sz="800" b="1" dirty="0">
              <a:latin typeface="Comic Sans MS" pitchFamily="66" charset="0"/>
            </a:endParaRPr>
          </a:p>
        </p:txBody>
      </p:sp>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S1104616</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HAM2 </a:t>
                  </a:r>
                  <a:r>
                    <a:rPr lang="en-US" sz="800" b="1" dirty="0" smtClean="0">
                      <a:latin typeface="Comic Sans MS" pitchFamily="66" charset="0"/>
                    </a:rPr>
                    <a:t>HEPI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S1104616</a:t>
                  </a:r>
                  <a:endParaRPr lang="en-US" sz="800" b="1" dirty="0">
                    <a:latin typeface="Comic Sans MS" pitchFamily="66" charset="0"/>
                  </a:endParaRPr>
                </a:p>
              </p:txBody>
            </p:sp>
          </p:grpSp>
        </p:grpSp>
      </p:grpSp>
      <p:pic>
        <p:nvPicPr>
          <p:cNvPr id="592898"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22400" y="1538243"/>
            <a:ext cx="5800562" cy="554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 name="Group 5"/>
          <p:cNvGrpSpPr/>
          <p:nvPr/>
        </p:nvGrpSpPr>
        <p:grpSpPr>
          <a:xfrm>
            <a:off x="1023680" y="2106613"/>
            <a:ext cx="7661533" cy="1727968"/>
            <a:chOff x="1023680" y="2106613"/>
            <a:chExt cx="7661533" cy="172796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6" y="2196401"/>
              <a:ext cx="51007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153" name="Rectangle 145"/>
            <p:cNvSpPr>
              <a:spLocks noChangeArrowheads="1"/>
            </p:cNvSpPr>
            <p:nvPr/>
          </p:nvSpPr>
          <p:spPr bwMode="auto">
            <a:xfrm>
              <a:off x="2539629"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6-10</a:t>
              </a:r>
              <a:endParaRPr lang="en-US" sz="1600" b="1" dirty="0">
                <a:latin typeface="Comic Sans MS" pitchFamily="66" charset="0"/>
              </a:endParaRPr>
            </a:p>
          </p:txBody>
        </p:sp>
        <p:sp>
          <p:nvSpPr>
            <p:cNvPr id="154" name="Rectangle 145"/>
            <p:cNvSpPr>
              <a:spLocks noChangeArrowheads="1"/>
            </p:cNvSpPr>
            <p:nvPr/>
          </p:nvSpPr>
          <p:spPr bwMode="auto">
            <a:xfrm>
              <a:off x="3247851" y="217907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sp>
          <p:nvSpPr>
            <p:cNvPr id="166" name="Rectangle 145"/>
            <p:cNvSpPr>
              <a:spLocks noChangeArrowheads="1"/>
            </p:cNvSpPr>
            <p:nvPr/>
          </p:nvSpPr>
          <p:spPr bwMode="auto">
            <a:xfrm>
              <a:off x="5782630" y="217884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27-29</a:t>
              </a:r>
              <a:endParaRPr lang="en-US" sz="1600" b="1" dirty="0">
                <a:latin typeface="Comic Sans MS" pitchFamily="66" charset="0"/>
              </a:endParaRPr>
            </a:p>
          </p:txBody>
        </p:sp>
        <p:sp>
          <p:nvSpPr>
            <p:cNvPr id="167" name="Rectangle 145"/>
            <p:cNvSpPr>
              <a:spLocks noChangeArrowheads="1"/>
            </p:cNvSpPr>
            <p:nvPr/>
          </p:nvSpPr>
          <p:spPr bwMode="auto">
            <a:xfrm>
              <a:off x="6383945"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72"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6449087" y="2327437"/>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852945" y="2327504"/>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764013"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HEPI          Anti-Alias Chassis</a:t>
              </a:r>
              <a:endParaRPr lang="en-US" b="1" dirty="0">
                <a:latin typeface="Comic Sans MS" pitchFamily="66" charset="0"/>
              </a:endParaRPr>
            </a:p>
          </p:txBody>
        </p:sp>
        <p:sp>
          <p:nvSpPr>
            <p:cNvPr id="177" name="Rectangle 80"/>
            <p:cNvSpPr>
              <a:spLocks noChangeArrowheads="1"/>
            </p:cNvSpPr>
            <p:nvPr/>
          </p:nvSpPr>
          <p:spPr bwMode="auto">
            <a:xfrm>
              <a:off x="5143450"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LIGO-D1000272</a:t>
              </a:r>
              <a:endParaRPr lang="en-US" b="1" dirty="0">
                <a:latin typeface="Comic Sans MS" pitchFamily="66" charset="0"/>
              </a:endParaRPr>
            </a:p>
          </p:txBody>
        </p:sp>
        <p:sp>
          <p:nvSpPr>
            <p:cNvPr id="137" name="Rectangle 39"/>
            <p:cNvSpPr>
              <a:spLocks noChangeArrowheads="1"/>
            </p:cNvSpPr>
            <p:nvPr/>
          </p:nvSpPr>
          <p:spPr bwMode="auto">
            <a:xfrm>
              <a:off x="5190059" y="3170536"/>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404538" y="3223707"/>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812945" y="3389168"/>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96582" y="3386487"/>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58692" y="3166112"/>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750216" y="300529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99" name="Rectangle 39"/>
            <p:cNvSpPr>
              <a:spLocks noChangeArrowheads="1"/>
            </p:cNvSpPr>
            <p:nvPr/>
          </p:nvSpPr>
          <p:spPr bwMode="auto">
            <a:xfrm>
              <a:off x="1286333"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1-5</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202" name="Rectangle 39"/>
            <p:cNvSpPr>
              <a:spLocks noChangeArrowheads="1"/>
            </p:cNvSpPr>
            <p:nvPr/>
          </p:nvSpPr>
          <p:spPr bwMode="auto">
            <a:xfrm>
              <a:off x="194879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6-10</a:t>
              </a:r>
              <a:endParaRPr lang="en-US" sz="800" b="1" dirty="0">
                <a:latin typeface="Comic Sans MS" pitchFamily="66" charset="0"/>
              </a:endParaRPr>
            </a:p>
          </p:txBody>
        </p:sp>
        <p:sp>
          <p:nvSpPr>
            <p:cNvPr id="203" name="Rectangle 145"/>
            <p:cNvSpPr>
              <a:spLocks noChangeArrowheads="1"/>
            </p:cNvSpPr>
            <p:nvPr/>
          </p:nvSpPr>
          <p:spPr bwMode="auto">
            <a:xfrm>
              <a:off x="2538251"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6-10</a:t>
              </a:r>
              <a:endParaRPr lang="en-US" sz="1600" b="1" dirty="0">
                <a:latin typeface="Comic Sans MS" pitchFamily="66" charset="0"/>
              </a:endParaRPr>
            </a:p>
          </p:txBody>
        </p:sp>
        <p:sp>
          <p:nvSpPr>
            <p:cNvPr id="205" name="Rectangle 39"/>
            <p:cNvSpPr>
              <a:spLocks noChangeArrowheads="1"/>
            </p:cNvSpPr>
            <p:nvPr/>
          </p:nvSpPr>
          <p:spPr bwMode="auto">
            <a:xfrm>
              <a:off x="2636901"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11-15</a:t>
              </a:r>
              <a:endParaRPr lang="en-US" sz="800" b="1" dirty="0">
                <a:latin typeface="Comic Sans MS" pitchFamily="66" charset="0"/>
              </a:endParaRPr>
            </a:p>
          </p:txBody>
        </p:sp>
        <p:sp>
          <p:nvSpPr>
            <p:cNvPr id="206" name="Rectangle 145"/>
            <p:cNvSpPr>
              <a:spLocks noChangeArrowheads="1"/>
            </p:cNvSpPr>
            <p:nvPr/>
          </p:nvSpPr>
          <p:spPr bwMode="auto">
            <a:xfrm>
              <a:off x="3302737"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grpSp>
          <p:nvGrpSpPr>
            <p:cNvPr id="5" name="Group 4"/>
            <p:cNvGrpSpPr/>
            <p:nvPr/>
          </p:nvGrpSpPr>
          <p:grpSpPr>
            <a:xfrm>
              <a:off x="4622193" y="2204413"/>
              <a:ext cx="537327" cy="302842"/>
              <a:chOff x="4904211" y="2204413"/>
              <a:chExt cx="537327" cy="302842"/>
            </a:xfrm>
          </p:grpSpPr>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303806" y="3393897"/>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826499" y="2336800"/>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Rectangle 145"/>
            <p:cNvSpPr>
              <a:spLocks noChangeArrowheads="1"/>
            </p:cNvSpPr>
            <p:nvPr/>
          </p:nvSpPr>
          <p:spPr bwMode="auto">
            <a:xfrm>
              <a:off x="4045445" y="217901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16-20</a:t>
              </a:r>
              <a:endParaRPr lang="en-US" sz="1600" b="1" dirty="0">
                <a:latin typeface="Comic Sans MS" pitchFamily="66" charset="0"/>
              </a:endParaRPr>
            </a:p>
          </p:txBody>
        </p:sp>
        <p:pic>
          <p:nvPicPr>
            <p:cNvPr id="94"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561069" y="2333997"/>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3316479"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077781"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144532"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5109662" y="2180022"/>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21-26</a:t>
              </a:r>
              <a:endParaRPr lang="en-US" sz="1600" b="1" dirty="0">
                <a:latin typeface="Comic Sans MS" pitchFamily="66" charset="0"/>
              </a:endParaRPr>
            </a:p>
          </p:txBody>
        </p:sp>
        <p:pic>
          <p:nvPicPr>
            <p:cNvPr id="100"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551920" y="315519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826932" y="2939750"/>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Rectangle 39"/>
            <p:cNvSpPr>
              <a:spLocks noChangeArrowheads="1"/>
            </p:cNvSpPr>
            <p:nvPr/>
          </p:nvSpPr>
          <p:spPr bwMode="auto">
            <a:xfrm>
              <a:off x="3407469" y="361913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16-20</a:t>
              </a:r>
              <a:endParaRPr lang="en-US" sz="800" b="1" dirty="0">
                <a:latin typeface="Comic Sans MS" pitchFamily="66" charset="0"/>
              </a:endParaRPr>
            </a:p>
          </p:txBody>
        </p:sp>
        <p:sp>
          <p:nvSpPr>
            <p:cNvPr id="103" name="Rectangle 145"/>
            <p:cNvSpPr>
              <a:spLocks noChangeArrowheads="1"/>
            </p:cNvSpPr>
            <p:nvPr/>
          </p:nvSpPr>
          <p:spPr bwMode="auto">
            <a:xfrm>
              <a:off x="4047667" y="347582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16-20</a:t>
              </a:r>
              <a:endParaRPr lang="en-US" sz="1600" b="1" dirty="0">
                <a:latin typeface="Comic Sans MS" pitchFamily="66" charset="0"/>
              </a:endParaRPr>
            </a:p>
          </p:txBody>
        </p:sp>
        <p:pic>
          <p:nvPicPr>
            <p:cNvPr id="104"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73108" y="362522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Rectangle 39"/>
            <p:cNvSpPr>
              <a:spLocks noChangeArrowheads="1"/>
            </p:cNvSpPr>
            <p:nvPr/>
          </p:nvSpPr>
          <p:spPr bwMode="auto">
            <a:xfrm>
              <a:off x="4476715" y="292225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21-26</a:t>
              </a:r>
              <a:endParaRPr lang="en-US" sz="800" b="1" dirty="0">
                <a:latin typeface="Comic Sans MS" pitchFamily="66" charset="0"/>
              </a:endParaRPr>
            </a:p>
          </p:txBody>
        </p:sp>
        <p:sp>
          <p:nvSpPr>
            <p:cNvPr id="106" name="Rectangle 145"/>
            <p:cNvSpPr>
              <a:spLocks noChangeArrowheads="1"/>
            </p:cNvSpPr>
            <p:nvPr/>
          </p:nvSpPr>
          <p:spPr bwMode="auto">
            <a:xfrm>
              <a:off x="5074183" y="2778936"/>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21-26</a:t>
              </a:r>
              <a:endParaRPr lang="en-US" sz="1600" b="1" dirty="0">
                <a:latin typeface="Comic Sans MS" pitchFamily="66" charset="0"/>
              </a:endParaRPr>
            </a:p>
          </p:txBody>
        </p:sp>
        <p:pic>
          <p:nvPicPr>
            <p:cNvPr id="107"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142354" y="2928339"/>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041875332"/>
      </p:ext>
    </p:extLst>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smtClean="0">
                <a:ea typeface="ＭＳ Ｐゴシック" pitchFamily="34" charset="-128"/>
              </a:rPr>
              <a:t>D020373 – S1000843</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242</a:t>
            </a:fld>
            <a:endParaRPr lang="en-US" smtClean="0">
              <a:solidFill>
                <a:srgbClr val="898989"/>
              </a:solidFill>
              <a:latin typeface="Calibri" pitchFamily="34" charset="0"/>
            </a:endParaRPr>
          </a:p>
        </p:txBody>
      </p:sp>
      <p:grpSp>
        <p:nvGrpSpPr>
          <p:cNvPr id="122885" name="Group 30"/>
          <p:cNvGrpSpPr>
            <a:grpSpLocks/>
          </p:cNvGrpSpPr>
          <p:nvPr/>
        </p:nvGrpSpPr>
        <p:grpSpPr bwMode="auto">
          <a:xfrm>
            <a:off x="1030288" y="4449763"/>
            <a:ext cx="7669212" cy="604837"/>
            <a:chOff x="1030950" y="4450544"/>
            <a:chExt cx="7667920" cy="604003"/>
          </a:xfrm>
        </p:grpSpPr>
        <p:pic>
          <p:nvPicPr>
            <p:cNvPr id="122941"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4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S1000843</a:t>
              </a:r>
              <a:endParaRPr lang="en-US" sz="800" b="1" dirty="0">
                <a:latin typeface="Comic Sans MS" pitchFamily="66" charset="0"/>
              </a:endParaRPr>
            </a:p>
          </p:txBody>
        </p:sp>
        <p:sp>
          <p:nvSpPr>
            <p:cNvPr id="122943"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2886"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22889"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22891" name="Group 83"/>
          <p:cNvGrpSpPr>
            <a:grpSpLocks/>
          </p:cNvGrpSpPr>
          <p:nvPr/>
        </p:nvGrpSpPr>
        <p:grpSpPr bwMode="auto">
          <a:xfrm>
            <a:off x="742950" y="5060950"/>
            <a:ext cx="1835150" cy="387350"/>
            <a:chOff x="4269248" y="5122863"/>
            <a:chExt cx="1833954" cy="388076"/>
          </a:xfrm>
        </p:grpSpPr>
        <p:grpSp>
          <p:nvGrpSpPr>
            <p:cNvPr id="122910" name="Group 72"/>
            <p:cNvGrpSpPr>
              <a:grpSpLocks/>
            </p:cNvGrpSpPr>
            <p:nvPr/>
          </p:nvGrpSpPr>
          <p:grpSpPr bwMode="auto">
            <a:xfrm>
              <a:off x="4269248" y="5122863"/>
              <a:ext cx="1833954" cy="384893"/>
              <a:chOff x="4610204" y="5122863"/>
              <a:chExt cx="1833954" cy="384893"/>
            </a:xfrm>
          </p:grpSpPr>
          <p:sp>
            <p:nvSpPr>
              <p:cNvPr id="12291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22913"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22911"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2892"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894"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D040049</a:t>
            </a:r>
            <a:endParaRPr lang="en-US" sz="800" b="1" dirty="0">
              <a:latin typeface="Comic Sans MS" pitchFamily="66" charset="0"/>
            </a:endParaRPr>
          </a:p>
        </p:txBody>
      </p:sp>
      <p:pic>
        <p:nvPicPr>
          <p:cNvPr id="122895"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2896" name="Group 230"/>
          <p:cNvGrpSpPr>
            <a:grpSpLocks/>
          </p:cNvGrpSpPr>
          <p:nvPr/>
        </p:nvGrpSpPr>
        <p:grpSpPr bwMode="auto">
          <a:xfrm>
            <a:off x="1800225" y="779463"/>
            <a:ext cx="5894388" cy="223837"/>
            <a:chOff x="-637082" y="5770953"/>
            <a:chExt cx="5893443" cy="224189"/>
          </a:xfrm>
        </p:grpSpPr>
        <p:grpSp>
          <p:nvGrpSpPr>
            <p:cNvPr id="122898" name="Group 195"/>
            <p:cNvGrpSpPr>
              <a:grpSpLocks/>
            </p:cNvGrpSpPr>
            <p:nvPr/>
          </p:nvGrpSpPr>
          <p:grpSpPr bwMode="auto">
            <a:xfrm>
              <a:off x="-637082" y="5770953"/>
              <a:ext cx="3266109" cy="221314"/>
              <a:chOff x="-637082" y="5788205"/>
              <a:chExt cx="3266109" cy="221314"/>
            </a:xfrm>
          </p:grpSpPr>
          <p:grpSp>
            <p:nvGrpSpPr>
              <p:cNvPr id="122904" name="Group 194"/>
              <p:cNvGrpSpPr>
                <a:grpSpLocks/>
              </p:cNvGrpSpPr>
              <p:nvPr/>
            </p:nvGrpSpPr>
            <p:grpSpPr bwMode="auto">
              <a:xfrm>
                <a:off x="-637082" y="5788205"/>
                <a:ext cx="3266109" cy="215668"/>
                <a:chOff x="-637082" y="5788205"/>
                <a:chExt cx="3266109" cy="215668"/>
              </a:xfrm>
            </p:grpSpPr>
            <p:pic>
              <p:nvPicPr>
                <p:cNvPr id="12290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0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HEPI2 </a:t>
                  </a:r>
                  <a:r>
                    <a:rPr lang="en-US" sz="800" b="1" dirty="0" smtClean="0">
                      <a:latin typeface="Comic Sans MS" pitchFamily="66" charset="0"/>
                    </a:rPr>
                    <a:t>8-Channel </a:t>
                  </a:r>
                  <a:r>
                    <a:rPr lang="en-US" sz="800" b="1" dirty="0">
                      <a:latin typeface="Comic Sans MS" pitchFamily="66" charset="0"/>
                    </a:rPr>
                    <a:t>Valve Driver</a:t>
                  </a:r>
                </a:p>
              </p:txBody>
            </p:sp>
          </p:grpSp>
          <p:sp>
            <p:nvSpPr>
              <p:cNvPr id="12290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22899" name="Group 192"/>
            <p:cNvGrpSpPr>
              <a:grpSpLocks/>
            </p:cNvGrpSpPr>
            <p:nvPr/>
          </p:nvGrpSpPr>
          <p:grpSpPr bwMode="auto">
            <a:xfrm>
              <a:off x="2841236" y="5773948"/>
              <a:ext cx="2415125" cy="221194"/>
              <a:chOff x="2841236" y="5773948"/>
              <a:chExt cx="2415125" cy="221194"/>
            </a:xfrm>
          </p:grpSpPr>
          <p:sp>
            <p:nvSpPr>
              <p:cNvPr id="12290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2901" name="Group 191"/>
              <p:cNvGrpSpPr>
                <a:grpSpLocks/>
              </p:cNvGrpSpPr>
              <p:nvPr/>
            </p:nvGrpSpPr>
            <p:grpSpPr bwMode="auto">
              <a:xfrm>
                <a:off x="2841236" y="5779698"/>
                <a:ext cx="1280160" cy="215444"/>
                <a:chOff x="2841236" y="5779698"/>
                <a:chExt cx="1280160" cy="215444"/>
              </a:xfrm>
            </p:grpSpPr>
            <p:pic>
              <p:nvPicPr>
                <p:cNvPr id="12290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90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S1000843</a:t>
                  </a:r>
                  <a:endParaRPr lang="en-US" sz="800" b="1">
                    <a:latin typeface="Comic Sans MS" pitchFamily="66" charset="0"/>
                  </a:endParaRPr>
                </a:p>
              </p:txBody>
            </p:sp>
          </p:grpSp>
        </p:grpSp>
      </p:grpSp>
      <p:sp>
        <p:nvSpPr>
          <p:cNvPr id="63" name="Rounded Rectangular Callout 62"/>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HAM2 MC2</a:t>
            </a: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L1-SEI-C2</a:t>
            </a:r>
            <a:endParaRPr lang="en-US" sz="800" b="1" dirty="0">
              <a:latin typeface="Comic Sans MS" pitchFamily="66" charset="0"/>
            </a:endParaRPr>
          </a:p>
        </p:txBody>
      </p:sp>
      <p:grpSp>
        <p:nvGrpSpPr>
          <p:cNvPr id="93" name="Group 92"/>
          <p:cNvGrpSpPr/>
          <p:nvPr/>
        </p:nvGrpSpPr>
        <p:grpSpPr>
          <a:xfrm>
            <a:off x="1023938" y="2106613"/>
            <a:ext cx="7661275" cy="1550987"/>
            <a:chOff x="1023938" y="2106613"/>
            <a:chExt cx="7661275" cy="1550987"/>
          </a:xfrm>
        </p:grpSpPr>
        <p:grpSp>
          <p:nvGrpSpPr>
            <p:cNvPr id="94" name="Group 77"/>
            <p:cNvGrpSpPr>
              <a:grpSpLocks/>
            </p:cNvGrpSpPr>
            <p:nvPr/>
          </p:nvGrpSpPr>
          <p:grpSpPr bwMode="auto">
            <a:xfrm>
              <a:off x="1023938" y="2106613"/>
              <a:ext cx="7661275" cy="1550987"/>
              <a:chOff x="1023938" y="2106613"/>
              <a:chExt cx="7661275" cy="1551660"/>
            </a:xfrm>
          </p:grpSpPr>
          <p:pic>
            <p:nvPicPr>
              <p:cNvPr id="9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0"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101"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02" name="Group 73"/>
              <p:cNvGrpSpPr>
                <a:grpSpLocks/>
              </p:cNvGrpSpPr>
              <p:nvPr/>
            </p:nvGrpSpPr>
            <p:grpSpPr bwMode="auto">
              <a:xfrm>
                <a:off x="2109031" y="2710267"/>
                <a:ext cx="1380293" cy="371421"/>
                <a:chOff x="2109031" y="2710267"/>
                <a:chExt cx="1380293" cy="371421"/>
              </a:xfrm>
            </p:grpSpPr>
            <p:pic>
              <p:nvPicPr>
                <p:cNvPr id="12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125"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103" name="Group 74"/>
              <p:cNvGrpSpPr>
                <a:grpSpLocks/>
              </p:cNvGrpSpPr>
              <p:nvPr/>
            </p:nvGrpSpPr>
            <p:grpSpPr bwMode="auto">
              <a:xfrm>
                <a:off x="2717492" y="2885268"/>
                <a:ext cx="1428869" cy="388701"/>
                <a:chOff x="2717492" y="2916264"/>
                <a:chExt cx="1428869" cy="388701"/>
              </a:xfrm>
            </p:grpSpPr>
            <p:pic>
              <p:nvPicPr>
                <p:cNvPr id="12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122"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04"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05"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06" name="Group 75"/>
              <p:cNvGrpSpPr>
                <a:grpSpLocks/>
              </p:cNvGrpSpPr>
              <p:nvPr/>
            </p:nvGrpSpPr>
            <p:grpSpPr bwMode="auto">
              <a:xfrm>
                <a:off x="3749459" y="3079064"/>
                <a:ext cx="1363123" cy="371428"/>
                <a:chOff x="3749459" y="2745857"/>
                <a:chExt cx="1363123" cy="371428"/>
              </a:xfrm>
            </p:grpSpPr>
            <p:pic>
              <p:nvPicPr>
                <p:cNvPr id="11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119"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107" name="Group 76"/>
              <p:cNvGrpSpPr>
                <a:grpSpLocks/>
              </p:cNvGrpSpPr>
              <p:nvPr/>
            </p:nvGrpSpPr>
            <p:grpSpPr bwMode="auto">
              <a:xfrm>
                <a:off x="4318775" y="3269563"/>
                <a:ext cx="1472424" cy="388710"/>
                <a:chOff x="4318775" y="2959603"/>
                <a:chExt cx="1472424" cy="388710"/>
              </a:xfrm>
            </p:grpSpPr>
            <p:pic>
              <p:nvPicPr>
                <p:cNvPr id="11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116"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108"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09"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1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1"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2"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5"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96" name="Group 82"/>
            <p:cNvGrpSpPr>
              <a:grpSpLocks/>
            </p:cNvGrpSpPr>
            <p:nvPr/>
          </p:nvGrpSpPr>
          <p:grpSpPr bwMode="auto">
            <a:xfrm>
              <a:off x="2633663" y="2332038"/>
              <a:ext cx="77787" cy="165100"/>
              <a:chOff x="2578692" y="5919788"/>
              <a:chExt cx="326433" cy="644955"/>
            </a:xfrm>
          </p:grpSpPr>
          <p:pic>
            <p:nvPicPr>
              <p:cNvPr id="97"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8"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extLst>
      <p:ext uri="{BB962C8B-B14F-4D97-AF65-F5344CB8AC3E}">
        <p14:creationId xmlns:p14="http://schemas.microsoft.com/office/powerpoint/2010/main" val="825990282"/>
      </p:ext>
    </p:extLst>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243</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D1001726 – S1101286</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S1101286</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28"/>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00"/>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49" name="Rectangle 39"/>
            <p:cNvSpPr>
              <a:spLocks noChangeArrowheads="1"/>
            </p:cNvSpPr>
            <p:nvPr/>
          </p:nvSpPr>
          <p:spPr bwMode="auto">
            <a:xfrm>
              <a:off x="4710896" y="5228436"/>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50"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a:t>
                  </a:r>
                  <a:r>
                    <a:rPr lang="en-US" sz="800" b="1" dirty="0">
                      <a:latin typeface="Comic Sans MS" pitchFamily="66" charset="0"/>
                    </a:rPr>
                    <a:t>Input Chassis</a:t>
                  </a: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D1001726</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S1101286</a:t>
                  </a:r>
                  <a:endParaRPr lang="en-US" sz="800" b="1" dirty="0">
                    <a:latin typeface="Comic Sans MS" pitchFamily="66" charset="0"/>
                  </a:endParaRPr>
                </a:p>
              </p:txBody>
            </p:sp>
          </p:grpSp>
        </p:grpSp>
      </p:grpSp>
      <p:pic>
        <p:nvPicPr>
          <p:cNvPr id="166"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1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11786" y="1546791"/>
            <a:ext cx="5833411" cy="5380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23938" y="2104960"/>
            <a:ext cx="7661275" cy="1615146"/>
            <a:chOff x="1023938" y="2104960"/>
            <a:chExt cx="7661275" cy="1615146"/>
          </a:xfrm>
        </p:grpSpPr>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537"/>
              <a:ext cx="753707" cy="21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5916"/>
              <a:ext cx="789969"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70838" y="237694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32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2" name="Rectangle 39"/>
            <p:cNvSpPr>
              <a:spLocks noChangeArrowheads="1"/>
            </p:cNvSpPr>
            <p:nvPr/>
          </p:nvSpPr>
          <p:spPr bwMode="auto">
            <a:xfrm>
              <a:off x="1875876"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19440"/>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222814" y="2722927"/>
              <a:ext cx="438896" cy="214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D1001726</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96219" y="289636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20260" y="289635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605383" y="237130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137779" y="236576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72324" y="236867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03947" y="235801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738492" y="236092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270888" y="235537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05433" y="2358286"/>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616938"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35843" y="330866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73269"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754221"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89732" y="330656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04105"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45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116"/>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grpSp>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L1-SEI-C2</a:t>
            </a:r>
            <a:endParaRPr lang="en-US" sz="800" b="1" dirty="0">
              <a:latin typeface="Comic Sans MS" pitchFamily="66" charset="0"/>
            </a:endParaRPr>
          </a:p>
        </p:txBody>
      </p:sp>
    </p:spTree>
    <p:extLst>
      <p:ext uri="{BB962C8B-B14F-4D97-AF65-F5344CB8AC3E}">
        <p14:creationId xmlns:p14="http://schemas.microsoft.com/office/powerpoint/2010/main" val="1583323979"/>
      </p:ext>
    </p:extLst>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244</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D1001728 – S1101321</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S1101321</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28"/>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00"/>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49" name="Rectangle 39"/>
            <p:cNvSpPr>
              <a:spLocks noChangeArrowheads="1"/>
            </p:cNvSpPr>
            <p:nvPr/>
          </p:nvSpPr>
          <p:spPr bwMode="auto">
            <a:xfrm>
              <a:off x="4710896" y="5228436"/>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50" name="Picture 16"/>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92"/>
            <a:ext cx="5783263" cy="223949"/>
            <a:chOff x="-526223" y="5771072"/>
            <a:chExt cx="5782584" cy="224182"/>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a:t>
                  </a:r>
                  <a:endParaRPr lang="en-US" sz="800" b="1" dirty="0">
                    <a:latin typeface="Comic Sans MS" pitchFamily="66" charset="0"/>
                  </a:endParaRP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rPr>
                  <a:t>D1001728</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306"/>
              <a:chOff x="2841236" y="5773948"/>
              <a:chExt cx="2415125" cy="221306"/>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586"/>
                <a:ext cx="1280160" cy="215668"/>
                <a:chOff x="2841236" y="5779586"/>
                <a:chExt cx="1280160" cy="215668"/>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586"/>
                  <a:ext cx="127095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S1101321</a:t>
                  </a:r>
                  <a:endParaRPr lang="en-US" sz="800" b="1" dirty="0">
                    <a:latin typeface="Comic Sans MS" pitchFamily="66" charset="0"/>
                  </a:endParaRPr>
                </a:p>
              </p:txBody>
            </p:sp>
          </p:grpSp>
        </p:grpSp>
      </p:grpSp>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537"/>
            <a:ext cx="753707" cy="21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5916"/>
            <a:ext cx="789969"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083602" y="289947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32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2" name="Rectangle 39"/>
          <p:cNvSpPr>
            <a:spLocks noChangeArrowheads="1"/>
          </p:cNvSpPr>
          <p:nvPr/>
        </p:nvSpPr>
        <p:spPr bwMode="auto">
          <a:xfrm>
            <a:off x="1875876"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19440"/>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222814" y="2722927"/>
            <a:ext cx="438896" cy="214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D1001728</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060852" y="2366952"/>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D1000728</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220260"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605383" y="3106264"/>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137779" y="331437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672324" y="353092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203947" y="288786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738492" y="309587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270888" y="330398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05433" y="352054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608893" y="2360422"/>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35843" y="236860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673269"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754221" y="2360054"/>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289732" y="236650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4105"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45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116"/>
            <a:ext cx="931923" cy="2169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Open</a:t>
            </a: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pic>
        <p:nvPicPr>
          <p:cNvPr id="590850"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18519" y="1529701"/>
            <a:ext cx="5812898" cy="556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18519" y="3948159"/>
            <a:ext cx="5869386" cy="479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ction="ppaction://hlinksldjump"/>
              </a:rPr>
              <a:t>&lt;&lt; L1-SEI-C2</a:t>
            </a:r>
            <a:endParaRPr lang="en-US" sz="800" b="1" dirty="0">
              <a:latin typeface="Comic Sans MS" pitchFamily="66" charset="0"/>
            </a:endParaRPr>
          </a:p>
        </p:txBody>
      </p:sp>
    </p:spTree>
    <p:extLst>
      <p:ext uri="{BB962C8B-B14F-4D97-AF65-F5344CB8AC3E}">
        <p14:creationId xmlns:p14="http://schemas.microsoft.com/office/powerpoint/2010/main" val="2956196285"/>
      </p:ext>
    </p:extLst>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D1000272 – S1101321</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245</a:t>
            </a:fld>
            <a:endParaRPr lang="en-US" smtClean="0">
              <a:solidFill>
                <a:srgbClr val="898989"/>
              </a:solidFill>
              <a:latin typeface="Calibri" pitchFamily="34" charset="0"/>
            </a:endParaRPr>
          </a:p>
        </p:txBody>
      </p:sp>
      <p:sp>
        <p:nvSpPr>
          <p:cNvPr id="64"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L1-SEI-C2</a:t>
            </a:r>
            <a:endParaRPr lang="en-US" sz="800" b="1" dirty="0">
              <a:latin typeface="Comic Sans MS" pitchFamily="66" charset="0"/>
            </a:endParaRPr>
          </a:p>
        </p:txBody>
      </p:sp>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S1101321</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HAM3 HEPI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S1101321</a:t>
                  </a:r>
                  <a:endParaRPr lang="en-US" sz="800" b="1" dirty="0">
                    <a:latin typeface="Comic Sans MS" pitchFamily="66" charset="0"/>
                  </a:endParaRPr>
                </a:p>
              </p:txBody>
            </p:sp>
          </p:grpSp>
        </p:grpSp>
      </p:grpSp>
      <p:pic>
        <p:nvPicPr>
          <p:cNvPr id="592898"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22400" y="1538243"/>
            <a:ext cx="5800562" cy="554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 name="Group 5"/>
          <p:cNvGrpSpPr/>
          <p:nvPr/>
        </p:nvGrpSpPr>
        <p:grpSpPr>
          <a:xfrm>
            <a:off x="1023680" y="2106613"/>
            <a:ext cx="7661533" cy="1727968"/>
            <a:chOff x="1023680" y="2106613"/>
            <a:chExt cx="7661533" cy="172796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6" y="2196401"/>
              <a:ext cx="510075"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153" name="Rectangle 145"/>
            <p:cNvSpPr>
              <a:spLocks noChangeArrowheads="1"/>
            </p:cNvSpPr>
            <p:nvPr/>
          </p:nvSpPr>
          <p:spPr bwMode="auto">
            <a:xfrm>
              <a:off x="2539629"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6-10</a:t>
              </a:r>
              <a:endParaRPr lang="en-US" sz="1600" b="1" dirty="0">
                <a:latin typeface="Comic Sans MS" pitchFamily="66" charset="0"/>
              </a:endParaRPr>
            </a:p>
          </p:txBody>
        </p:sp>
        <p:sp>
          <p:nvSpPr>
            <p:cNvPr id="154" name="Rectangle 145"/>
            <p:cNvSpPr>
              <a:spLocks noChangeArrowheads="1"/>
            </p:cNvSpPr>
            <p:nvPr/>
          </p:nvSpPr>
          <p:spPr bwMode="auto">
            <a:xfrm>
              <a:off x="3247851" y="217907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sp>
          <p:nvSpPr>
            <p:cNvPr id="166" name="Rectangle 145"/>
            <p:cNvSpPr>
              <a:spLocks noChangeArrowheads="1"/>
            </p:cNvSpPr>
            <p:nvPr/>
          </p:nvSpPr>
          <p:spPr bwMode="auto">
            <a:xfrm>
              <a:off x="5782630" y="2178843"/>
              <a:ext cx="61907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27-29</a:t>
              </a:r>
              <a:endParaRPr lang="en-US" sz="1600" b="1" dirty="0">
                <a:latin typeface="Comic Sans MS" pitchFamily="66" charset="0"/>
              </a:endParaRPr>
            </a:p>
          </p:txBody>
        </p:sp>
        <p:sp>
          <p:nvSpPr>
            <p:cNvPr id="167" name="Rectangle 145"/>
            <p:cNvSpPr>
              <a:spLocks noChangeArrowheads="1"/>
            </p:cNvSpPr>
            <p:nvPr/>
          </p:nvSpPr>
          <p:spPr bwMode="auto">
            <a:xfrm>
              <a:off x="6383945"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72"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6449087" y="2327437"/>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852945" y="2327504"/>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764013"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HEPI          Anti-Alias Chassis</a:t>
              </a:r>
              <a:endParaRPr lang="en-US" b="1" dirty="0">
                <a:latin typeface="Comic Sans MS" pitchFamily="66" charset="0"/>
              </a:endParaRPr>
            </a:p>
          </p:txBody>
        </p:sp>
        <p:sp>
          <p:nvSpPr>
            <p:cNvPr id="177" name="Rectangle 80"/>
            <p:cNvSpPr>
              <a:spLocks noChangeArrowheads="1"/>
            </p:cNvSpPr>
            <p:nvPr/>
          </p:nvSpPr>
          <p:spPr bwMode="auto">
            <a:xfrm>
              <a:off x="5143450"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LIGO-D1000272</a:t>
              </a:r>
              <a:endParaRPr lang="en-US" b="1" dirty="0">
                <a:latin typeface="Comic Sans MS" pitchFamily="66" charset="0"/>
              </a:endParaRPr>
            </a:p>
          </p:txBody>
        </p:sp>
        <p:sp>
          <p:nvSpPr>
            <p:cNvPr id="137" name="Rectangle 39"/>
            <p:cNvSpPr>
              <a:spLocks noChangeArrowheads="1"/>
            </p:cNvSpPr>
            <p:nvPr/>
          </p:nvSpPr>
          <p:spPr bwMode="auto">
            <a:xfrm>
              <a:off x="5190059" y="3170536"/>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404538" y="3223707"/>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812945" y="3389168"/>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6496582" y="3386487"/>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58692" y="3166112"/>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750216" y="300529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99" name="Rectangle 39"/>
            <p:cNvSpPr>
              <a:spLocks noChangeArrowheads="1"/>
            </p:cNvSpPr>
            <p:nvPr/>
          </p:nvSpPr>
          <p:spPr bwMode="auto">
            <a:xfrm>
              <a:off x="1286333"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1-5</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1-5</a:t>
              </a:r>
              <a:endParaRPr lang="en-US" sz="1600" b="1" dirty="0">
                <a:latin typeface="Comic Sans MS" pitchFamily="66" charset="0"/>
              </a:endParaRPr>
            </a:p>
          </p:txBody>
        </p:sp>
        <p:sp>
          <p:nvSpPr>
            <p:cNvPr id="202" name="Rectangle 39"/>
            <p:cNvSpPr>
              <a:spLocks noChangeArrowheads="1"/>
            </p:cNvSpPr>
            <p:nvPr/>
          </p:nvSpPr>
          <p:spPr bwMode="auto">
            <a:xfrm>
              <a:off x="194879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6-10</a:t>
              </a:r>
              <a:endParaRPr lang="en-US" sz="800" b="1" dirty="0">
                <a:latin typeface="Comic Sans MS" pitchFamily="66" charset="0"/>
              </a:endParaRPr>
            </a:p>
          </p:txBody>
        </p:sp>
        <p:sp>
          <p:nvSpPr>
            <p:cNvPr id="203" name="Rectangle 145"/>
            <p:cNvSpPr>
              <a:spLocks noChangeArrowheads="1"/>
            </p:cNvSpPr>
            <p:nvPr/>
          </p:nvSpPr>
          <p:spPr bwMode="auto">
            <a:xfrm>
              <a:off x="2538251"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6-10</a:t>
              </a:r>
              <a:endParaRPr lang="en-US" sz="1600" b="1" dirty="0">
                <a:latin typeface="Comic Sans MS" pitchFamily="66" charset="0"/>
              </a:endParaRPr>
            </a:p>
          </p:txBody>
        </p:sp>
        <p:sp>
          <p:nvSpPr>
            <p:cNvPr id="205" name="Rectangle 39"/>
            <p:cNvSpPr>
              <a:spLocks noChangeArrowheads="1"/>
            </p:cNvSpPr>
            <p:nvPr/>
          </p:nvSpPr>
          <p:spPr bwMode="auto">
            <a:xfrm>
              <a:off x="2636901"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11-15</a:t>
              </a:r>
              <a:endParaRPr lang="en-US" sz="800" b="1" dirty="0">
                <a:latin typeface="Comic Sans MS" pitchFamily="66" charset="0"/>
              </a:endParaRPr>
            </a:p>
          </p:txBody>
        </p:sp>
        <p:sp>
          <p:nvSpPr>
            <p:cNvPr id="206" name="Rectangle 145"/>
            <p:cNvSpPr>
              <a:spLocks noChangeArrowheads="1"/>
            </p:cNvSpPr>
            <p:nvPr/>
          </p:nvSpPr>
          <p:spPr bwMode="auto">
            <a:xfrm>
              <a:off x="3302737"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11-15</a:t>
              </a:r>
              <a:endParaRPr lang="en-US" sz="1600" b="1" dirty="0">
                <a:latin typeface="Comic Sans MS" pitchFamily="66" charset="0"/>
              </a:endParaRPr>
            </a:p>
          </p:txBody>
        </p:sp>
        <p:grpSp>
          <p:nvGrpSpPr>
            <p:cNvPr id="5" name="Group 4"/>
            <p:cNvGrpSpPr/>
            <p:nvPr/>
          </p:nvGrpSpPr>
          <p:grpSpPr>
            <a:xfrm>
              <a:off x="4622193" y="2204413"/>
              <a:ext cx="537327" cy="302842"/>
              <a:chOff x="4904211" y="2204413"/>
              <a:chExt cx="537327" cy="302842"/>
            </a:xfrm>
          </p:grpSpPr>
          <p:pic>
            <p:nvPicPr>
              <p:cNvPr id="16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3303806" y="3393897"/>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1826499" y="2336800"/>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Rectangle 145"/>
            <p:cNvSpPr>
              <a:spLocks noChangeArrowheads="1"/>
            </p:cNvSpPr>
            <p:nvPr/>
          </p:nvSpPr>
          <p:spPr bwMode="auto">
            <a:xfrm>
              <a:off x="4045445" y="217901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16-20</a:t>
              </a:r>
              <a:endParaRPr lang="en-US" sz="1600" b="1" dirty="0">
                <a:latin typeface="Comic Sans MS" pitchFamily="66" charset="0"/>
              </a:endParaRPr>
            </a:p>
          </p:txBody>
        </p:sp>
        <p:pic>
          <p:nvPicPr>
            <p:cNvPr id="94"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2561069" y="2333997"/>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3316479"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6"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4077781"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7" name="Picture 12"/>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5144532" y="2324334"/>
              <a:ext cx="571500" cy="1912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5109662" y="2180022"/>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21-26</a:t>
              </a:r>
              <a:endParaRPr lang="en-US" sz="1600" b="1" dirty="0">
                <a:latin typeface="Comic Sans MS" pitchFamily="66" charset="0"/>
              </a:endParaRPr>
            </a:p>
          </p:txBody>
        </p:sp>
        <p:pic>
          <p:nvPicPr>
            <p:cNvPr id="100"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2551920" y="315519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1"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1826932" y="2939750"/>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Rectangle 39"/>
            <p:cNvSpPr>
              <a:spLocks noChangeArrowheads="1"/>
            </p:cNvSpPr>
            <p:nvPr/>
          </p:nvSpPr>
          <p:spPr bwMode="auto">
            <a:xfrm>
              <a:off x="3407469" y="361913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16-20</a:t>
              </a:r>
              <a:endParaRPr lang="en-US" sz="800" b="1" dirty="0">
                <a:latin typeface="Comic Sans MS" pitchFamily="66" charset="0"/>
              </a:endParaRPr>
            </a:p>
          </p:txBody>
        </p:sp>
        <p:sp>
          <p:nvSpPr>
            <p:cNvPr id="103" name="Rectangle 145"/>
            <p:cNvSpPr>
              <a:spLocks noChangeArrowheads="1"/>
            </p:cNvSpPr>
            <p:nvPr/>
          </p:nvSpPr>
          <p:spPr bwMode="auto">
            <a:xfrm>
              <a:off x="4047667" y="347582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16-20</a:t>
              </a:r>
              <a:endParaRPr lang="en-US" sz="1600" b="1" dirty="0">
                <a:latin typeface="Comic Sans MS" pitchFamily="66" charset="0"/>
              </a:endParaRPr>
            </a:p>
          </p:txBody>
        </p:sp>
        <p:pic>
          <p:nvPicPr>
            <p:cNvPr id="104"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73108" y="3625224"/>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Rectangle 39"/>
            <p:cNvSpPr>
              <a:spLocks noChangeArrowheads="1"/>
            </p:cNvSpPr>
            <p:nvPr/>
          </p:nvSpPr>
          <p:spPr bwMode="auto">
            <a:xfrm>
              <a:off x="4476715" y="292225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21-26</a:t>
              </a:r>
              <a:endParaRPr lang="en-US" sz="800" b="1" dirty="0">
                <a:latin typeface="Comic Sans MS" pitchFamily="66" charset="0"/>
              </a:endParaRPr>
            </a:p>
          </p:txBody>
        </p:sp>
        <p:sp>
          <p:nvSpPr>
            <p:cNvPr id="106" name="Rectangle 145"/>
            <p:cNvSpPr>
              <a:spLocks noChangeArrowheads="1"/>
            </p:cNvSpPr>
            <p:nvPr/>
          </p:nvSpPr>
          <p:spPr bwMode="auto">
            <a:xfrm>
              <a:off x="5074183" y="2778936"/>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21-26</a:t>
              </a:r>
              <a:endParaRPr lang="en-US" sz="1600" b="1" dirty="0">
                <a:latin typeface="Comic Sans MS" pitchFamily="66" charset="0"/>
              </a:endParaRPr>
            </a:p>
          </p:txBody>
        </p:sp>
        <p:pic>
          <p:nvPicPr>
            <p:cNvPr id="107" name="Picture 11"/>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5142354" y="2928339"/>
              <a:ext cx="573678" cy="2015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72644115"/>
      </p:ext>
    </p:extLst>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6" name="Title 2"/>
          <p:cNvSpPr>
            <a:spLocks noGrp="1"/>
          </p:cNvSpPr>
          <p:nvPr>
            <p:ph type="title"/>
          </p:nvPr>
        </p:nvSpPr>
        <p:spPr/>
        <p:txBody>
          <a:bodyPr/>
          <a:lstStyle/>
          <a:p>
            <a:r>
              <a:rPr lang="en-US" smtClean="0">
                <a:ea typeface="ＭＳ Ｐゴシック" pitchFamily="34" charset="-128"/>
              </a:rPr>
              <a:t>D020373 – S1000844</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390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EBDC4D-B5C7-4A4E-94D0-6603B0E03815}" type="slidenum">
              <a:rPr lang="en-US" smtClean="0">
                <a:solidFill>
                  <a:srgbClr val="898989"/>
                </a:solidFill>
                <a:latin typeface="Calibri" pitchFamily="34" charset="0"/>
              </a:rPr>
              <a:pPr eaLnBrk="1" hangingPunct="1"/>
              <a:t>246</a:t>
            </a:fld>
            <a:endParaRPr lang="en-US" smtClean="0">
              <a:solidFill>
                <a:srgbClr val="898989"/>
              </a:solidFill>
              <a:latin typeface="Calibri" pitchFamily="34" charset="0"/>
            </a:endParaRPr>
          </a:p>
        </p:txBody>
      </p:sp>
      <p:grpSp>
        <p:nvGrpSpPr>
          <p:cNvPr id="123909" name="Group 30"/>
          <p:cNvGrpSpPr>
            <a:grpSpLocks/>
          </p:cNvGrpSpPr>
          <p:nvPr/>
        </p:nvGrpSpPr>
        <p:grpSpPr bwMode="auto">
          <a:xfrm>
            <a:off x="1030288" y="4449763"/>
            <a:ext cx="7669212" cy="604837"/>
            <a:chOff x="1030950" y="4450544"/>
            <a:chExt cx="7667920" cy="604003"/>
          </a:xfrm>
        </p:grpSpPr>
        <p:pic>
          <p:nvPicPr>
            <p:cNvPr id="123965"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6"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S1000844</a:t>
              </a:r>
              <a:endParaRPr lang="en-US" sz="800" b="1" dirty="0">
                <a:latin typeface="Comic Sans MS" pitchFamily="66" charset="0"/>
              </a:endParaRPr>
            </a:p>
          </p:txBody>
        </p:sp>
        <p:sp>
          <p:nvSpPr>
            <p:cNvPr id="123967"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3910"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23912"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23914" name="Group 83"/>
          <p:cNvGrpSpPr>
            <a:grpSpLocks/>
          </p:cNvGrpSpPr>
          <p:nvPr/>
        </p:nvGrpSpPr>
        <p:grpSpPr bwMode="auto">
          <a:xfrm>
            <a:off x="742950" y="5060694"/>
            <a:ext cx="1835150" cy="387598"/>
            <a:chOff x="4269248" y="5122614"/>
            <a:chExt cx="1833954" cy="388325"/>
          </a:xfrm>
        </p:grpSpPr>
        <p:grpSp>
          <p:nvGrpSpPr>
            <p:cNvPr id="123934" name="Group 72"/>
            <p:cNvGrpSpPr>
              <a:grpSpLocks/>
            </p:cNvGrpSpPr>
            <p:nvPr/>
          </p:nvGrpSpPr>
          <p:grpSpPr bwMode="auto">
            <a:xfrm>
              <a:off x="4269248" y="5122614"/>
              <a:ext cx="1833954" cy="385142"/>
              <a:chOff x="4610204" y="5122614"/>
              <a:chExt cx="1833954" cy="385142"/>
            </a:xfrm>
          </p:grpSpPr>
          <p:sp>
            <p:nvSpPr>
              <p:cNvPr id="123936" name="TextBox 353"/>
              <p:cNvSpPr txBox="1">
                <a:spLocks noChangeArrowheads="1"/>
              </p:cNvSpPr>
              <p:nvPr/>
            </p:nvSpPr>
            <p:spPr bwMode="auto">
              <a:xfrm>
                <a:off x="5426278" y="5122614"/>
                <a:ext cx="1017880" cy="21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VALVE </a:t>
                </a:r>
                <a:r>
                  <a:rPr lang="en-US" sz="800" b="1" dirty="0" smtClean="0">
                    <a:latin typeface="Comic Sans MS" pitchFamily="66" charset="0"/>
                  </a:rPr>
                  <a:t>INPUTS</a:t>
                </a:r>
                <a:endParaRPr lang="en-US" sz="800" b="1" dirty="0">
                  <a:latin typeface="Comic Sans MS" pitchFamily="66" charset="0"/>
                </a:endParaRPr>
              </a:p>
            </p:txBody>
          </p:sp>
          <p:sp>
            <p:nvSpPr>
              <p:cNvPr id="123937"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VALVE INPUTS</a:t>
                </a:r>
              </a:p>
            </p:txBody>
          </p:sp>
        </p:grpSp>
        <p:pic>
          <p:nvPicPr>
            <p:cNvPr id="123935"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3915"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1023938" y="2106613"/>
            <a:ext cx="7661275" cy="1550987"/>
            <a:chOff x="1023938" y="2106613"/>
            <a:chExt cx="7661275" cy="1550987"/>
          </a:xfrm>
        </p:grpSpPr>
        <p:grpSp>
          <p:nvGrpSpPr>
            <p:cNvPr id="123911" name="Group 77"/>
            <p:cNvGrpSpPr>
              <a:grpSpLocks/>
            </p:cNvGrpSpPr>
            <p:nvPr/>
          </p:nvGrpSpPr>
          <p:grpSpPr bwMode="auto">
            <a:xfrm>
              <a:off x="1023938" y="2106613"/>
              <a:ext cx="7661275" cy="1550987"/>
              <a:chOff x="1023938" y="2106613"/>
              <a:chExt cx="7661275" cy="1551660"/>
            </a:xfrm>
          </p:grpSpPr>
          <p:pic>
            <p:nvPicPr>
              <p:cNvPr id="12393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39"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D020373</a:t>
                </a:r>
                <a:endParaRPr lang="en-US" sz="800" b="1" dirty="0">
                  <a:latin typeface="Comic Sans MS" pitchFamily="66" charset="0"/>
                </a:endParaRPr>
              </a:p>
            </p:txBody>
          </p:sp>
          <p:sp>
            <p:nvSpPr>
              <p:cNvPr id="123940"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23941" name="Group 73"/>
              <p:cNvGrpSpPr>
                <a:grpSpLocks/>
              </p:cNvGrpSpPr>
              <p:nvPr/>
            </p:nvGrpSpPr>
            <p:grpSpPr bwMode="auto">
              <a:xfrm>
                <a:off x="2109031" y="2710267"/>
                <a:ext cx="1380293" cy="371421"/>
                <a:chOff x="2109031" y="2710267"/>
                <a:chExt cx="1380293" cy="371421"/>
              </a:xfrm>
            </p:grpSpPr>
            <p:pic>
              <p:nvPicPr>
                <p:cNvPr id="12396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3"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123964"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123942" name="Group 74"/>
              <p:cNvGrpSpPr>
                <a:grpSpLocks/>
              </p:cNvGrpSpPr>
              <p:nvPr/>
            </p:nvGrpSpPr>
            <p:grpSpPr bwMode="auto">
              <a:xfrm>
                <a:off x="2717492" y="2885268"/>
                <a:ext cx="1428869" cy="388701"/>
                <a:chOff x="2717492" y="2916264"/>
                <a:chExt cx="1428869" cy="388701"/>
              </a:xfrm>
            </p:grpSpPr>
            <p:pic>
              <p:nvPicPr>
                <p:cNvPr id="12395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60"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123961"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23943"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23944"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23945" name="Group 75"/>
              <p:cNvGrpSpPr>
                <a:grpSpLocks/>
              </p:cNvGrpSpPr>
              <p:nvPr/>
            </p:nvGrpSpPr>
            <p:grpSpPr bwMode="auto">
              <a:xfrm>
                <a:off x="3749459" y="3079064"/>
                <a:ext cx="1363123" cy="371428"/>
                <a:chOff x="3749459" y="2745857"/>
                <a:chExt cx="1363123" cy="371428"/>
              </a:xfrm>
            </p:grpSpPr>
            <p:pic>
              <p:nvPicPr>
                <p:cNvPr id="12395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57"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123958"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123946" name="Group 76"/>
              <p:cNvGrpSpPr>
                <a:grpSpLocks/>
              </p:cNvGrpSpPr>
              <p:nvPr/>
            </p:nvGrpSpPr>
            <p:grpSpPr bwMode="auto">
              <a:xfrm>
                <a:off x="4318775" y="3269563"/>
                <a:ext cx="1472424" cy="388710"/>
                <a:chOff x="4318775" y="2959603"/>
                <a:chExt cx="1472424" cy="388710"/>
              </a:xfrm>
            </p:grpSpPr>
            <p:pic>
              <p:nvPicPr>
                <p:cNvPr id="12395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54"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123955"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123947"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23948"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2394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5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5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3913"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dirty="0">
                  <a:latin typeface="Comic Sans MS" pitchFamily="66" charset="0"/>
                </a:rPr>
                <a:t>8 CHANNEL VALVE DRIVER</a:t>
              </a:r>
            </a:p>
            <a:p>
              <a:r>
                <a:rPr lang="en-US" sz="700" b="1" dirty="0">
                  <a:latin typeface="Comic Sans MS" pitchFamily="66" charset="0"/>
                </a:rPr>
                <a:t>LIGO D020373 REV C</a:t>
              </a:r>
            </a:p>
          </p:txBody>
        </p:sp>
        <p:grpSp>
          <p:nvGrpSpPr>
            <p:cNvPr id="123916" name="Group 82"/>
            <p:cNvGrpSpPr>
              <a:grpSpLocks/>
            </p:cNvGrpSpPr>
            <p:nvPr/>
          </p:nvGrpSpPr>
          <p:grpSpPr bwMode="auto">
            <a:xfrm>
              <a:off x="2633663" y="2332038"/>
              <a:ext cx="77787" cy="165100"/>
              <a:chOff x="2578692" y="5919788"/>
              <a:chExt cx="326433" cy="644955"/>
            </a:xfrm>
          </p:grpSpPr>
          <p:pic>
            <p:nvPicPr>
              <p:cNvPr id="123932"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933"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123917"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D040049</a:t>
            </a:r>
            <a:endParaRPr lang="en-US" sz="800" b="1" dirty="0">
              <a:latin typeface="Comic Sans MS" pitchFamily="66" charset="0"/>
            </a:endParaRPr>
          </a:p>
        </p:txBody>
      </p:sp>
      <p:pic>
        <p:nvPicPr>
          <p:cNvPr id="123918"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3919" name="Group 230"/>
          <p:cNvGrpSpPr>
            <a:grpSpLocks/>
          </p:cNvGrpSpPr>
          <p:nvPr/>
        </p:nvGrpSpPr>
        <p:grpSpPr bwMode="auto">
          <a:xfrm>
            <a:off x="1800225" y="779463"/>
            <a:ext cx="5894388" cy="223837"/>
            <a:chOff x="-637082" y="5770953"/>
            <a:chExt cx="5893443" cy="224189"/>
          </a:xfrm>
        </p:grpSpPr>
        <p:grpSp>
          <p:nvGrpSpPr>
            <p:cNvPr id="123922" name="Group 195"/>
            <p:cNvGrpSpPr>
              <a:grpSpLocks/>
            </p:cNvGrpSpPr>
            <p:nvPr/>
          </p:nvGrpSpPr>
          <p:grpSpPr bwMode="auto">
            <a:xfrm>
              <a:off x="-637082" y="5770953"/>
              <a:ext cx="3266109" cy="221314"/>
              <a:chOff x="-637082" y="5788205"/>
              <a:chExt cx="3266109" cy="221314"/>
            </a:xfrm>
          </p:grpSpPr>
          <p:grpSp>
            <p:nvGrpSpPr>
              <p:cNvPr id="123928" name="Group 194"/>
              <p:cNvGrpSpPr>
                <a:grpSpLocks/>
              </p:cNvGrpSpPr>
              <p:nvPr/>
            </p:nvGrpSpPr>
            <p:grpSpPr bwMode="auto">
              <a:xfrm>
                <a:off x="-637082" y="5788205"/>
                <a:ext cx="3266109" cy="215668"/>
                <a:chOff x="-637082" y="5788205"/>
                <a:chExt cx="3266109" cy="215668"/>
              </a:xfrm>
            </p:grpSpPr>
            <p:pic>
              <p:nvPicPr>
                <p:cNvPr id="12393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3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HEPI3 </a:t>
                  </a:r>
                  <a:r>
                    <a:rPr lang="en-US" sz="800" b="1" dirty="0" smtClean="0">
                      <a:latin typeface="Comic Sans MS" pitchFamily="66" charset="0"/>
                    </a:rPr>
                    <a:t>8-Channel </a:t>
                  </a:r>
                  <a:r>
                    <a:rPr lang="en-US" sz="800" b="1" dirty="0">
                      <a:latin typeface="Comic Sans MS" pitchFamily="66" charset="0"/>
                    </a:rPr>
                    <a:t>Valve Driver</a:t>
                  </a:r>
                </a:p>
              </p:txBody>
            </p:sp>
          </p:grpSp>
          <p:sp>
            <p:nvSpPr>
              <p:cNvPr id="12392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D020373</a:t>
                </a:r>
                <a:endParaRPr lang="en-US" sz="800" b="1" dirty="0">
                  <a:latin typeface="Comic Sans MS" pitchFamily="66" charset="0"/>
                </a:endParaRPr>
              </a:p>
            </p:txBody>
          </p:sp>
        </p:grpSp>
        <p:grpSp>
          <p:nvGrpSpPr>
            <p:cNvPr id="123923" name="Group 192"/>
            <p:cNvGrpSpPr>
              <a:grpSpLocks/>
            </p:cNvGrpSpPr>
            <p:nvPr/>
          </p:nvGrpSpPr>
          <p:grpSpPr bwMode="auto">
            <a:xfrm>
              <a:off x="2841236" y="5773948"/>
              <a:ext cx="2415125" cy="221194"/>
              <a:chOff x="2841236" y="5773948"/>
              <a:chExt cx="2415125" cy="221194"/>
            </a:xfrm>
          </p:grpSpPr>
          <p:sp>
            <p:nvSpPr>
              <p:cNvPr id="12392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3925" name="Group 191"/>
              <p:cNvGrpSpPr>
                <a:grpSpLocks/>
              </p:cNvGrpSpPr>
              <p:nvPr/>
            </p:nvGrpSpPr>
            <p:grpSpPr bwMode="auto">
              <a:xfrm>
                <a:off x="2841236" y="5779698"/>
                <a:ext cx="1280160" cy="215444"/>
                <a:chOff x="2841236" y="5779698"/>
                <a:chExt cx="1280160" cy="215444"/>
              </a:xfrm>
            </p:grpSpPr>
            <p:pic>
              <p:nvPicPr>
                <p:cNvPr id="1239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92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S1000844</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HAM3 PRM</a:t>
            </a: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ction="ppaction://hlinksldjump"/>
              </a:rPr>
              <a:t>&lt;&lt; L1-SEI-C2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30" name="Title 118"/>
          <p:cNvSpPr>
            <a:spLocks noGrp="1"/>
          </p:cNvSpPr>
          <p:nvPr>
            <p:ph type="title"/>
          </p:nvPr>
        </p:nvSpPr>
        <p:spPr/>
        <p:txBody>
          <a:bodyPr/>
          <a:lstStyle/>
          <a:p>
            <a:r>
              <a:rPr lang="en-US" dirty="0" smtClean="0">
                <a:ea typeface="ＭＳ Ｐゴシック" pitchFamily="34" charset="-128"/>
              </a:rPr>
              <a:t>D1001715 - S1001145</a:t>
            </a:r>
          </a:p>
        </p:txBody>
      </p:sp>
      <p:sp>
        <p:nvSpPr>
          <p:cNvPr id="235" name="Date Placeholder 234"/>
          <p:cNvSpPr>
            <a:spLocks noGrp="1"/>
          </p:cNvSpPr>
          <p:nvPr>
            <p:ph type="dt" sz="quarter" idx="10"/>
          </p:nvPr>
        </p:nvSpPr>
        <p:spPr/>
        <p:txBody>
          <a:bodyPr/>
          <a:lstStyle/>
          <a:p>
            <a:pPr>
              <a:defRPr/>
            </a:pPr>
            <a:r>
              <a:rPr lang="en-US" smtClean="0"/>
              <a:t>LIGO-G1001032-V9</a:t>
            </a:r>
            <a:endParaRPr lang="en-US"/>
          </a:p>
        </p:txBody>
      </p:sp>
      <p:sp>
        <p:nvSpPr>
          <p:cNvPr id="124933"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20DC20-4C2C-4FA8-946A-BCB41C7F0048}" type="slidenum">
              <a:rPr lang="en-US" smtClean="0">
                <a:solidFill>
                  <a:srgbClr val="898989"/>
                </a:solidFill>
                <a:latin typeface="Calibri" pitchFamily="34" charset="0"/>
              </a:rPr>
              <a:pPr eaLnBrk="1" hangingPunct="1"/>
              <a:t>247</a:t>
            </a:fld>
            <a:endParaRPr lang="en-US" smtClean="0">
              <a:solidFill>
                <a:srgbClr val="898989"/>
              </a:solidFill>
              <a:latin typeface="Calibri" pitchFamily="34" charset="0"/>
            </a:endParaRPr>
          </a:p>
        </p:txBody>
      </p:sp>
      <p:grpSp>
        <p:nvGrpSpPr>
          <p:cNvPr id="124934" name="Group 154"/>
          <p:cNvGrpSpPr>
            <a:grpSpLocks/>
          </p:cNvGrpSpPr>
          <p:nvPr/>
        </p:nvGrpSpPr>
        <p:grpSpPr bwMode="auto">
          <a:xfrm>
            <a:off x="234950" y="749300"/>
            <a:ext cx="8832850" cy="5843588"/>
            <a:chOff x="234950" y="749909"/>
            <a:chExt cx="8832132" cy="5843504"/>
          </a:xfrm>
        </p:grpSpPr>
        <p:grpSp>
          <p:nvGrpSpPr>
            <p:cNvPr id="124935" name="Group 359"/>
            <p:cNvGrpSpPr>
              <a:grpSpLocks/>
            </p:cNvGrpSpPr>
            <p:nvPr/>
          </p:nvGrpSpPr>
          <p:grpSpPr bwMode="auto">
            <a:xfrm>
              <a:off x="1162152" y="749909"/>
              <a:ext cx="6601805" cy="458787"/>
              <a:chOff x="-1140296" y="6101482"/>
              <a:chExt cx="6600825" cy="457947"/>
            </a:xfrm>
          </p:grpSpPr>
          <p:grpSp>
            <p:nvGrpSpPr>
              <p:cNvPr id="125086" name="Group 220"/>
              <p:cNvGrpSpPr>
                <a:grpSpLocks/>
              </p:cNvGrpSpPr>
              <p:nvPr/>
            </p:nvGrpSpPr>
            <p:grpSpPr bwMode="auto">
              <a:xfrm>
                <a:off x="-1140296" y="6101482"/>
                <a:ext cx="3964855" cy="452196"/>
                <a:chOff x="-1140296" y="6110108"/>
                <a:chExt cx="3964855" cy="452196"/>
              </a:xfrm>
            </p:grpSpPr>
            <p:pic>
              <p:nvPicPr>
                <p:cNvPr id="12509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5092" name="TextBox 372"/>
                <p:cNvSpPr txBox="1">
                  <a:spLocks noChangeArrowheads="1"/>
                </p:cNvSpPr>
                <p:nvPr/>
              </p:nvSpPr>
              <p:spPr bwMode="auto">
                <a:xfrm>
                  <a:off x="-1140296" y="6216969"/>
                  <a:ext cx="268443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l1seiham2-3 - I/O Extension Chassis</a:t>
                  </a:r>
                  <a:endParaRPr lang="en-US" sz="800" b="1" dirty="0">
                    <a:latin typeface="Comic Sans MS" pitchFamily="66" charset="0"/>
                  </a:endParaRPr>
                </a:p>
              </p:txBody>
            </p:sp>
            <p:sp>
              <p:nvSpPr>
                <p:cNvPr id="12509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25087" name="Group 221"/>
              <p:cNvGrpSpPr>
                <a:grpSpLocks/>
              </p:cNvGrpSpPr>
              <p:nvPr/>
            </p:nvGrpSpPr>
            <p:grpSpPr bwMode="auto">
              <a:xfrm>
                <a:off x="3042258" y="6107233"/>
                <a:ext cx="2418271" cy="452196"/>
                <a:chOff x="3042258" y="6107233"/>
                <a:chExt cx="2418271" cy="452196"/>
              </a:xfrm>
            </p:grpSpPr>
            <p:pic>
              <p:nvPicPr>
                <p:cNvPr id="12508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5089"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2509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S1001145</a:t>
                  </a:r>
                  <a:endParaRPr lang="en-US" sz="800" b="1" dirty="0">
                    <a:solidFill>
                      <a:schemeClr val="bg1"/>
                    </a:solidFill>
                    <a:latin typeface="Comic Sans MS" pitchFamily="66" charset="0"/>
                  </a:endParaRPr>
                </a:p>
              </p:txBody>
            </p:sp>
          </p:grpSp>
        </p:grpSp>
        <p:grpSp>
          <p:nvGrpSpPr>
            <p:cNvPr id="124936" name="Group 70"/>
            <p:cNvGrpSpPr>
              <a:grpSpLocks/>
            </p:cNvGrpSpPr>
            <p:nvPr/>
          </p:nvGrpSpPr>
          <p:grpSpPr bwMode="auto">
            <a:xfrm>
              <a:off x="234950" y="1212157"/>
              <a:ext cx="7659687" cy="2281931"/>
              <a:chOff x="234950" y="1212157"/>
              <a:chExt cx="7659687" cy="2281931"/>
            </a:xfrm>
          </p:grpSpPr>
          <p:grpSp>
            <p:nvGrpSpPr>
              <p:cNvPr id="125079" name="Group 60"/>
              <p:cNvGrpSpPr>
                <a:grpSpLocks/>
              </p:cNvGrpSpPr>
              <p:nvPr/>
            </p:nvGrpSpPr>
            <p:grpSpPr bwMode="auto">
              <a:xfrm>
                <a:off x="234950" y="1212157"/>
                <a:ext cx="7659687" cy="2281931"/>
                <a:chOff x="1025269" y="1269311"/>
                <a:chExt cx="7659941" cy="2281413"/>
              </a:xfrm>
            </p:grpSpPr>
            <p:pic>
              <p:nvPicPr>
                <p:cNvPr id="12508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25083" name="Group 26"/>
                <p:cNvGrpSpPr>
                  <a:grpSpLocks/>
                </p:cNvGrpSpPr>
                <p:nvPr/>
              </p:nvGrpSpPr>
              <p:grpSpPr bwMode="auto">
                <a:xfrm>
                  <a:off x="7421517" y="1269311"/>
                  <a:ext cx="1263693" cy="368091"/>
                  <a:chOff x="7420915" y="1268217"/>
                  <a:chExt cx="1263514" cy="368358"/>
                </a:xfrm>
              </p:grpSpPr>
              <p:sp>
                <p:nvSpPr>
                  <p:cNvPr id="12508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2508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303" name="Rectangle 302"/>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508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24937" name="Group 453"/>
            <p:cNvGrpSpPr>
              <a:grpSpLocks/>
            </p:cNvGrpSpPr>
            <p:nvPr/>
          </p:nvGrpSpPr>
          <p:grpSpPr bwMode="auto">
            <a:xfrm>
              <a:off x="234950" y="3554877"/>
              <a:ext cx="8832132" cy="3038536"/>
              <a:chOff x="234950" y="3554877"/>
              <a:chExt cx="8832132" cy="3038536"/>
            </a:xfrm>
          </p:grpSpPr>
          <p:grpSp>
            <p:nvGrpSpPr>
              <p:cNvPr id="124938" name="Group 294"/>
              <p:cNvGrpSpPr>
                <a:grpSpLocks/>
              </p:cNvGrpSpPr>
              <p:nvPr/>
            </p:nvGrpSpPr>
            <p:grpSpPr bwMode="auto">
              <a:xfrm>
                <a:off x="234950" y="3554877"/>
                <a:ext cx="8832132" cy="3038536"/>
                <a:chOff x="234950" y="3554877"/>
                <a:chExt cx="8832132" cy="3038536"/>
              </a:xfrm>
            </p:grpSpPr>
            <p:pic>
              <p:nvPicPr>
                <p:cNvPr id="12495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495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2495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78"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179"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2495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81"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2496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2496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2496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2496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2496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2496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2496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2496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24968" name="Group 71"/>
                <p:cNvGrpSpPr>
                  <a:grpSpLocks/>
                </p:cNvGrpSpPr>
                <p:nvPr/>
              </p:nvGrpSpPr>
              <p:grpSpPr bwMode="auto">
                <a:xfrm>
                  <a:off x="4685716" y="3595684"/>
                  <a:ext cx="215899" cy="1858574"/>
                  <a:chOff x="8442323" y="2253457"/>
                  <a:chExt cx="215474" cy="1857625"/>
                </a:xfrm>
              </p:grpSpPr>
              <p:grpSp>
                <p:nvGrpSpPr>
                  <p:cNvPr id="125075" name="Group 72"/>
                  <p:cNvGrpSpPr>
                    <a:grpSpLocks/>
                  </p:cNvGrpSpPr>
                  <p:nvPr/>
                </p:nvGrpSpPr>
                <p:grpSpPr bwMode="auto">
                  <a:xfrm>
                    <a:off x="8442323" y="2253457"/>
                    <a:ext cx="214313" cy="1836738"/>
                    <a:chOff x="6193857" y="1433230"/>
                    <a:chExt cx="215444" cy="1837022"/>
                  </a:xfrm>
                </p:grpSpPr>
                <p:pic>
                  <p:nvPicPr>
                    <p:cNvPr id="12507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7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2507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24970" name="Group 99"/>
                <p:cNvGrpSpPr>
                  <a:grpSpLocks/>
                </p:cNvGrpSpPr>
                <p:nvPr/>
              </p:nvGrpSpPr>
              <p:grpSpPr bwMode="auto">
                <a:xfrm>
                  <a:off x="4100662" y="3595683"/>
                  <a:ext cx="233360" cy="1849052"/>
                  <a:chOff x="4100710" y="3595688"/>
                  <a:chExt cx="233363" cy="1849437"/>
                </a:xfrm>
              </p:grpSpPr>
              <p:grpSp>
                <p:nvGrpSpPr>
                  <p:cNvPr id="125065" name="Group 141"/>
                  <p:cNvGrpSpPr>
                    <a:grpSpLocks/>
                  </p:cNvGrpSpPr>
                  <p:nvPr/>
                </p:nvGrpSpPr>
                <p:grpSpPr bwMode="auto">
                  <a:xfrm>
                    <a:off x="4100710" y="3595688"/>
                    <a:ext cx="233363" cy="1849437"/>
                    <a:chOff x="7985153" y="2757488"/>
                    <a:chExt cx="233330" cy="1848894"/>
                  </a:xfrm>
                </p:grpSpPr>
                <p:grpSp>
                  <p:nvGrpSpPr>
                    <p:cNvPr id="125067" name="Group 70"/>
                    <p:cNvGrpSpPr>
                      <a:grpSpLocks/>
                    </p:cNvGrpSpPr>
                    <p:nvPr/>
                  </p:nvGrpSpPr>
                  <p:grpSpPr bwMode="auto">
                    <a:xfrm>
                      <a:off x="7988855" y="2757488"/>
                      <a:ext cx="229628" cy="1836737"/>
                      <a:chOff x="6178463" y="1433228"/>
                      <a:chExt cx="230840" cy="1837026"/>
                    </a:xfrm>
                  </p:grpSpPr>
                  <p:sp>
                    <p:nvSpPr>
                      <p:cNvPr id="12506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7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6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6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1" name="Group 100"/>
                <p:cNvGrpSpPr>
                  <a:grpSpLocks/>
                </p:cNvGrpSpPr>
                <p:nvPr/>
              </p:nvGrpSpPr>
              <p:grpSpPr bwMode="auto">
                <a:xfrm>
                  <a:off x="4973716" y="3600848"/>
                  <a:ext cx="233360" cy="1849052"/>
                  <a:chOff x="4100710" y="3595688"/>
                  <a:chExt cx="233363" cy="1849437"/>
                </a:xfrm>
              </p:grpSpPr>
              <p:grpSp>
                <p:nvGrpSpPr>
                  <p:cNvPr id="125059" name="Group 72"/>
                  <p:cNvGrpSpPr>
                    <a:grpSpLocks/>
                  </p:cNvGrpSpPr>
                  <p:nvPr/>
                </p:nvGrpSpPr>
                <p:grpSpPr bwMode="auto">
                  <a:xfrm>
                    <a:off x="4100710" y="3595688"/>
                    <a:ext cx="233363" cy="1849437"/>
                    <a:chOff x="7985153" y="2757488"/>
                    <a:chExt cx="233330" cy="1848894"/>
                  </a:xfrm>
                </p:grpSpPr>
                <p:grpSp>
                  <p:nvGrpSpPr>
                    <p:cNvPr id="125061" name="Group 70"/>
                    <p:cNvGrpSpPr>
                      <a:grpSpLocks/>
                    </p:cNvGrpSpPr>
                    <p:nvPr/>
                  </p:nvGrpSpPr>
                  <p:grpSpPr bwMode="auto">
                    <a:xfrm>
                      <a:off x="7988855" y="2757488"/>
                      <a:ext cx="229628" cy="1836737"/>
                      <a:chOff x="6178463" y="1433228"/>
                      <a:chExt cx="230840" cy="1837026"/>
                    </a:xfrm>
                  </p:grpSpPr>
                  <p:sp>
                    <p:nvSpPr>
                      <p:cNvPr id="12506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6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6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6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2" name="Group 107"/>
                <p:cNvGrpSpPr>
                  <a:grpSpLocks/>
                </p:cNvGrpSpPr>
                <p:nvPr/>
              </p:nvGrpSpPr>
              <p:grpSpPr bwMode="auto">
                <a:xfrm>
                  <a:off x="4392544" y="3600848"/>
                  <a:ext cx="233360" cy="1849052"/>
                  <a:chOff x="4100710" y="3595688"/>
                  <a:chExt cx="233363" cy="1849437"/>
                </a:xfrm>
              </p:grpSpPr>
              <p:grpSp>
                <p:nvGrpSpPr>
                  <p:cNvPr id="125053" name="Group 72"/>
                  <p:cNvGrpSpPr>
                    <a:grpSpLocks/>
                  </p:cNvGrpSpPr>
                  <p:nvPr/>
                </p:nvGrpSpPr>
                <p:grpSpPr bwMode="auto">
                  <a:xfrm>
                    <a:off x="4100710" y="3595688"/>
                    <a:ext cx="233363" cy="1849437"/>
                    <a:chOff x="7985153" y="2757488"/>
                    <a:chExt cx="233330" cy="1848894"/>
                  </a:xfrm>
                </p:grpSpPr>
                <p:grpSp>
                  <p:nvGrpSpPr>
                    <p:cNvPr id="125055" name="Group 70"/>
                    <p:cNvGrpSpPr>
                      <a:grpSpLocks/>
                    </p:cNvGrpSpPr>
                    <p:nvPr/>
                  </p:nvGrpSpPr>
                  <p:grpSpPr bwMode="auto">
                    <a:xfrm>
                      <a:off x="7988855" y="2757488"/>
                      <a:ext cx="229628" cy="1836737"/>
                      <a:chOff x="6178463" y="1433228"/>
                      <a:chExt cx="230840" cy="1837026"/>
                    </a:xfrm>
                  </p:grpSpPr>
                  <p:sp>
                    <p:nvSpPr>
                      <p:cNvPr id="12505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5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5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5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3" name="Group 114"/>
                <p:cNvGrpSpPr>
                  <a:grpSpLocks/>
                </p:cNvGrpSpPr>
                <p:nvPr/>
              </p:nvGrpSpPr>
              <p:grpSpPr bwMode="auto">
                <a:xfrm>
                  <a:off x="3811365" y="3600848"/>
                  <a:ext cx="233360" cy="1849052"/>
                  <a:chOff x="4100710" y="3595688"/>
                  <a:chExt cx="233363" cy="1849437"/>
                </a:xfrm>
              </p:grpSpPr>
              <p:grpSp>
                <p:nvGrpSpPr>
                  <p:cNvPr id="125047" name="Group 72"/>
                  <p:cNvGrpSpPr>
                    <a:grpSpLocks/>
                  </p:cNvGrpSpPr>
                  <p:nvPr/>
                </p:nvGrpSpPr>
                <p:grpSpPr bwMode="auto">
                  <a:xfrm>
                    <a:off x="4100710" y="3595688"/>
                    <a:ext cx="233363" cy="1849437"/>
                    <a:chOff x="7985153" y="2757488"/>
                    <a:chExt cx="233330" cy="1848894"/>
                  </a:xfrm>
                </p:grpSpPr>
                <p:grpSp>
                  <p:nvGrpSpPr>
                    <p:cNvPr id="125049" name="Group 70"/>
                    <p:cNvGrpSpPr>
                      <a:grpSpLocks/>
                    </p:cNvGrpSpPr>
                    <p:nvPr/>
                  </p:nvGrpSpPr>
                  <p:grpSpPr bwMode="auto">
                    <a:xfrm>
                      <a:off x="7988855" y="2757488"/>
                      <a:ext cx="229628" cy="1836737"/>
                      <a:chOff x="6178463" y="1433228"/>
                      <a:chExt cx="230840" cy="1837026"/>
                    </a:xfrm>
                  </p:grpSpPr>
                  <p:sp>
                    <p:nvSpPr>
                      <p:cNvPr id="1250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505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0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504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4976" name="Group 133"/>
                <p:cNvGrpSpPr>
                  <a:grpSpLocks/>
                </p:cNvGrpSpPr>
                <p:nvPr/>
              </p:nvGrpSpPr>
              <p:grpSpPr bwMode="auto">
                <a:xfrm>
                  <a:off x="555625" y="3859212"/>
                  <a:ext cx="1443038" cy="1812925"/>
                  <a:chOff x="501360" y="3783323"/>
                  <a:chExt cx="1123399" cy="1143003"/>
                </a:xfrm>
              </p:grpSpPr>
              <p:sp>
                <p:nvSpPr>
                  <p:cNvPr id="260" name="Rectangle 259"/>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503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24977" name="Group 26"/>
                <p:cNvGrpSpPr>
                  <a:grpSpLocks/>
                </p:cNvGrpSpPr>
                <p:nvPr/>
              </p:nvGrpSpPr>
              <p:grpSpPr bwMode="auto">
                <a:xfrm>
                  <a:off x="6622358" y="3554877"/>
                  <a:ext cx="1272188" cy="342709"/>
                  <a:chOff x="7412367" y="1267773"/>
                  <a:chExt cx="1272066" cy="342946"/>
                </a:xfrm>
              </p:grpSpPr>
              <p:sp>
                <p:nvSpPr>
                  <p:cNvPr id="12503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S1001145</a:t>
                    </a:r>
                    <a:endParaRPr lang="en-US" sz="800" b="1" dirty="0">
                      <a:latin typeface="Comic Sans MS" pitchFamily="66" charset="0"/>
                    </a:endParaRPr>
                  </a:p>
                </p:txBody>
              </p:sp>
              <p:sp>
                <p:nvSpPr>
                  <p:cNvPr id="12503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24978" name="Group 151"/>
                <p:cNvGrpSpPr>
                  <a:grpSpLocks/>
                </p:cNvGrpSpPr>
                <p:nvPr/>
              </p:nvGrpSpPr>
              <p:grpSpPr bwMode="auto">
                <a:xfrm>
                  <a:off x="6520483" y="3870504"/>
                  <a:ext cx="2546599" cy="2722909"/>
                  <a:chOff x="6537575" y="3930326"/>
                  <a:chExt cx="2546599" cy="2722909"/>
                </a:xfrm>
              </p:grpSpPr>
              <p:grpSp>
                <p:nvGrpSpPr>
                  <p:cNvPr id="124979" name="Group 77"/>
                  <p:cNvGrpSpPr>
                    <a:grpSpLocks/>
                  </p:cNvGrpSpPr>
                  <p:nvPr/>
                </p:nvGrpSpPr>
                <p:grpSpPr bwMode="auto">
                  <a:xfrm>
                    <a:off x="6659896" y="3930326"/>
                    <a:ext cx="2412866" cy="222946"/>
                    <a:chOff x="5388330" y="5700074"/>
                    <a:chExt cx="2411543" cy="224521"/>
                  </a:xfrm>
                </p:grpSpPr>
                <p:pic>
                  <p:nvPicPr>
                    <p:cNvPr id="1250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3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3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24980" name="Group 77"/>
                  <p:cNvGrpSpPr>
                    <a:grpSpLocks/>
                  </p:cNvGrpSpPr>
                  <p:nvPr/>
                </p:nvGrpSpPr>
                <p:grpSpPr bwMode="auto">
                  <a:xfrm>
                    <a:off x="6593115" y="4126888"/>
                    <a:ext cx="2488203" cy="222936"/>
                    <a:chOff x="5313031" y="5665686"/>
                    <a:chExt cx="2486842" cy="224513"/>
                  </a:xfrm>
                </p:grpSpPr>
                <p:pic>
                  <p:nvPicPr>
                    <p:cNvPr id="1250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3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24981" name="Group 77"/>
                  <p:cNvGrpSpPr>
                    <a:grpSpLocks/>
                  </p:cNvGrpSpPr>
                  <p:nvPr/>
                </p:nvGrpSpPr>
                <p:grpSpPr bwMode="auto">
                  <a:xfrm>
                    <a:off x="6594543" y="4316328"/>
                    <a:ext cx="2488203" cy="222936"/>
                    <a:chOff x="5313031" y="5665686"/>
                    <a:chExt cx="2486842" cy="224513"/>
                  </a:xfrm>
                </p:grpSpPr>
                <p:pic>
                  <p:nvPicPr>
                    <p:cNvPr id="1250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2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24982" name="Group 77"/>
                  <p:cNvGrpSpPr>
                    <a:grpSpLocks/>
                  </p:cNvGrpSpPr>
                  <p:nvPr/>
                </p:nvGrpSpPr>
                <p:grpSpPr bwMode="auto">
                  <a:xfrm>
                    <a:off x="6595973" y="4505768"/>
                    <a:ext cx="2488201" cy="222936"/>
                    <a:chOff x="5313033" y="5665686"/>
                    <a:chExt cx="2486840" cy="224513"/>
                  </a:xfrm>
                </p:grpSpPr>
                <p:pic>
                  <p:nvPicPr>
                    <p:cNvPr id="1250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2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24983" name="Group 77"/>
                  <p:cNvGrpSpPr>
                    <a:grpSpLocks/>
                  </p:cNvGrpSpPr>
                  <p:nvPr/>
                </p:nvGrpSpPr>
                <p:grpSpPr bwMode="auto">
                  <a:xfrm>
                    <a:off x="6605342" y="4703656"/>
                    <a:ext cx="2478580" cy="222894"/>
                    <a:chOff x="5322652" y="5665686"/>
                    <a:chExt cx="2477221" cy="224475"/>
                  </a:xfrm>
                </p:grpSpPr>
                <p:pic>
                  <p:nvPicPr>
                    <p:cNvPr id="12502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24984" name="Group 77"/>
                  <p:cNvGrpSpPr>
                    <a:grpSpLocks/>
                  </p:cNvGrpSpPr>
                  <p:nvPr/>
                </p:nvGrpSpPr>
                <p:grpSpPr bwMode="auto">
                  <a:xfrm>
                    <a:off x="6605342" y="4899443"/>
                    <a:ext cx="2478580" cy="222894"/>
                    <a:chOff x="5322652" y="5665686"/>
                    <a:chExt cx="2477221" cy="224475"/>
                  </a:xfrm>
                </p:grpSpPr>
                <p:pic>
                  <p:nvPicPr>
                    <p:cNvPr id="1250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24985" name="Group 77"/>
                  <p:cNvGrpSpPr>
                    <a:grpSpLocks/>
                  </p:cNvGrpSpPr>
                  <p:nvPr/>
                </p:nvGrpSpPr>
                <p:grpSpPr bwMode="auto">
                  <a:xfrm>
                    <a:off x="6605272" y="5087454"/>
                    <a:ext cx="2478664" cy="222894"/>
                    <a:chOff x="5322675" y="5665686"/>
                    <a:chExt cx="2477198" cy="224474"/>
                  </a:xfrm>
                </p:grpSpPr>
                <p:pic>
                  <p:nvPicPr>
                    <p:cNvPr id="1250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24986" name="Group 77"/>
                  <p:cNvGrpSpPr>
                    <a:grpSpLocks/>
                  </p:cNvGrpSpPr>
                  <p:nvPr/>
                </p:nvGrpSpPr>
                <p:grpSpPr bwMode="auto">
                  <a:xfrm>
                    <a:off x="6602758" y="5274396"/>
                    <a:ext cx="2478581" cy="222894"/>
                    <a:chOff x="5322651" y="5665686"/>
                    <a:chExt cx="2477222" cy="224475"/>
                  </a:xfrm>
                </p:grpSpPr>
                <p:pic>
                  <p:nvPicPr>
                    <p:cNvPr id="1250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24987" name="Group 77"/>
                  <p:cNvGrpSpPr>
                    <a:grpSpLocks/>
                  </p:cNvGrpSpPr>
                  <p:nvPr/>
                </p:nvGrpSpPr>
                <p:grpSpPr bwMode="auto">
                  <a:xfrm>
                    <a:off x="6602759" y="5462436"/>
                    <a:ext cx="2478580" cy="222894"/>
                    <a:chOff x="5322652" y="5665686"/>
                    <a:chExt cx="2477221" cy="224475"/>
                  </a:xfrm>
                </p:grpSpPr>
                <p:pic>
                  <p:nvPicPr>
                    <p:cNvPr id="125008"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24988" name="Group 77"/>
                  <p:cNvGrpSpPr>
                    <a:grpSpLocks/>
                  </p:cNvGrpSpPr>
                  <p:nvPr/>
                </p:nvGrpSpPr>
                <p:grpSpPr bwMode="auto">
                  <a:xfrm>
                    <a:off x="6602689" y="5658194"/>
                    <a:ext cx="2478664" cy="222894"/>
                    <a:chOff x="5322675" y="5665686"/>
                    <a:chExt cx="2477198" cy="224474"/>
                  </a:xfrm>
                </p:grpSpPr>
                <p:pic>
                  <p:nvPicPr>
                    <p:cNvPr id="1250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0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24989" name="Group 77"/>
                  <p:cNvGrpSpPr>
                    <a:grpSpLocks/>
                  </p:cNvGrpSpPr>
                  <p:nvPr/>
                </p:nvGrpSpPr>
                <p:grpSpPr bwMode="auto">
                  <a:xfrm>
                    <a:off x="6602762" y="5847690"/>
                    <a:ext cx="2478580" cy="222894"/>
                    <a:chOff x="5322652" y="5665686"/>
                    <a:chExt cx="2477221" cy="224475"/>
                  </a:xfrm>
                </p:grpSpPr>
                <p:pic>
                  <p:nvPicPr>
                    <p:cNvPr id="12500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0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24990" name="Group 77"/>
                  <p:cNvGrpSpPr>
                    <a:grpSpLocks/>
                  </p:cNvGrpSpPr>
                  <p:nvPr/>
                </p:nvGrpSpPr>
                <p:grpSpPr bwMode="auto">
                  <a:xfrm>
                    <a:off x="6602762" y="6035730"/>
                    <a:ext cx="2478580" cy="222894"/>
                    <a:chOff x="5322652" y="5665686"/>
                    <a:chExt cx="2477221" cy="224475"/>
                  </a:xfrm>
                </p:grpSpPr>
                <p:pic>
                  <p:nvPicPr>
                    <p:cNvPr id="12499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0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500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24991" name="Group 77"/>
                  <p:cNvGrpSpPr>
                    <a:grpSpLocks/>
                  </p:cNvGrpSpPr>
                  <p:nvPr/>
                </p:nvGrpSpPr>
                <p:grpSpPr bwMode="auto">
                  <a:xfrm>
                    <a:off x="6602692" y="6231488"/>
                    <a:ext cx="2478664" cy="222894"/>
                    <a:chOff x="5322675" y="5665686"/>
                    <a:chExt cx="2477198" cy="224474"/>
                  </a:xfrm>
                </p:grpSpPr>
                <p:pic>
                  <p:nvPicPr>
                    <p:cNvPr id="12499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499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24992" name="Group 77"/>
                  <p:cNvGrpSpPr>
                    <a:grpSpLocks/>
                  </p:cNvGrpSpPr>
                  <p:nvPr/>
                </p:nvGrpSpPr>
                <p:grpSpPr bwMode="auto">
                  <a:xfrm>
                    <a:off x="6537575" y="6430341"/>
                    <a:ext cx="2541183" cy="222894"/>
                    <a:chOff x="5260195" y="5665686"/>
                    <a:chExt cx="2539678" cy="224474"/>
                  </a:xfrm>
                </p:grpSpPr>
                <p:pic>
                  <p:nvPicPr>
                    <p:cNvPr id="1249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49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499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24939" name="Group 439"/>
              <p:cNvGrpSpPr>
                <a:grpSpLocks/>
              </p:cNvGrpSpPr>
              <p:nvPr/>
            </p:nvGrpSpPr>
            <p:grpSpPr bwMode="auto">
              <a:xfrm>
                <a:off x="2363420" y="5458525"/>
                <a:ext cx="3690745" cy="364202"/>
                <a:chOff x="2514671" y="5583891"/>
                <a:chExt cx="3690745" cy="364202"/>
              </a:xfrm>
            </p:grpSpPr>
            <p:sp>
              <p:nvSpPr>
                <p:cNvPr id="12494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2494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2494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2494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2494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2494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2494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2494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2494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2494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2495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2495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2495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l1seiham2-3 </a:t>
            </a:r>
            <a:r>
              <a:rPr lang="en-US" dirty="0">
                <a:solidFill>
                  <a:schemeClr val="bg1"/>
                </a:solidFill>
              </a:rPr>
              <a:t>– I/O 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L1-SEI-C2</a:t>
            </a:r>
            <a:endParaRPr lang="en-US" sz="800" b="1" dirty="0">
              <a:latin typeface="Comic Sans MS" pitchFamily="66" charset="0"/>
            </a:endParaRPr>
          </a:p>
        </p:txBody>
      </p:sp>
      <p:grpSp>
        <p:nvGrpSpPr>
          <p:cNvPr id="168" name="Group 167"/>
          <p:cNvGrpSpPr/>
          <p:nvPr/>
        </p:nvGrpSpPr>
        <p:grpSpPr>
          <a:xfrm>
            <a:off x="3512043" y="3603887"/>
            <a:ext cx="221889" cy="1858602"/>
            <a:chOff x="2979878" y="3755262"/>
            <a:chExt cx="221889" cy="1858602"/>
          </a:xfrm>
        </p:grpSpPr>
        <p:sp>
          <p:nvSpPr>
            <p:cNvPr id="16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70" name="Group 73"/>
            <p:cNvGrpSpPr>
              <a:grpSpLocks/>
            </p:cNvGrpSpPr>
            <p:nvPr/>
          </p:nvGrpSpPr>
          <p:grpSpPr bwMode="auto">
            <a:xfrm>
              <a:off x="2985860" y="3755262"/>
              <a:ext cx="215907" cy="1858602"/>
              <a:chOff x="8442333" y="2253456"/>
              <a:chExt cx="215464" cy="1857626"/>
            </a:xfrm>
          </p:grpSpPr>
          <p:grpSp>
            <p:nvGrpSpPr>
              <p:cNvPr id="172" name="Group 72"/>
              <p:cNvGrpSpPr>
                <a:grpSpLocks/>
              </p:cNvGrpSpPr>
              <p:nvPr/>
            </p:nvGrpSpPr>
            <p:grpSpPr bwMode="auto">
              <a:xfrm>
                <a:off x="8442333" y="2253456"/>
                <a:ext cx="214314" cy="1836738"/>
                <a:chOff x="6193867" y="1433229"/>
                <a:chExt cx="215445" cy="1837022"/>
              </a:xfrm>
            </p:grpSpPr>
            <p:pic>
              <p:nvPicPr>
                <p:cNvPr id="17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7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7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6" name="Group 175"/>
          <p:cNvGrpSpPr/>
          <p:nvPr/>
        </p:nvGrpSpPr>
        <p:grpSpPr>
          <a:xfrm>
            <a:off x="2352882" y="3594320"/>
            <a:ext cx="221889" cy="1858602"/>
            <a:chOff x="2979878" y="3755262"/>
            <a:chExt cx="221889" cy="1858602"/>
          </a:xfrm>
        </p:grpSpPr>
        <p:sp>
          <p:nvSpPr>
            <p:cNvPr id="17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0" name="Group 73"/>
            <p:cNvGrpSpPr>
              <a:grpSpLocks/>
            </p:cNvGrpSpPr>
            <p:nvPr/>
          </p:nvGrpSpPr>
          <p:grpSpPr bwMode="auto">
            <a:xfrm>
              <a:off x="2985860" y="3755262"/>
              <a:ext cx="215907" cy="1858602"/>
              <a:chOff x="8442333" y="2253456"/>
              <a:chExt cx="215464" cy="1857626"/>
            </a:xfrm>
          </p:grpSpPr>
          <p:grpSp>
            <p:nvGrpSpPr>
              <p:cNvPr id="182" name="Group 72"/>
              <p:cNvGrpSpPr>
                <a:grpSpLocks/>
              </p:cNvGrpSpPr>
              <p:nvPr/>
            </p:nvGrpSpPr>
            <p:grpSpPr bwMode="auto">
              <a:xfrm>
                <a:off x="8442333" y="2253456"/>
                <a:ext cx="214314" cy="1836738"/>
                <a:chOff x="6193867" y="1433229"/>
                <a:chExt cx="215445" cy="1837022"/>
              </a:xfrm>
            </p:grpSpPr>
            <p:pic>
              <p:nvPicPr>
                <p:cNvPr id="18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8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86" name="Group 185"/>
          <p:cNvGrpSpPr/>
          <p:nvPr/>
        </p:nvGrpSpPr>
        <p:grpSpPr>
          <a:xfrm>
            <a:off x="3228597" y="3602459"/>
            <a:ext cx="221889" cy="1858602"/>
            <a:chOff x="2979878" y="3755262"/>
            <a:chExt cx="221889" cy="1858602"/>
          </a:xfrm>
        </p:grpSpPr>
        <p:sp>
          <p:nvSpPr>
            <p:cNvPr id="18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8" name="Group 73"/>
            <p:cNvGrpSpPr>
              <a:grpSpLocks/>
            </p:cNvGrpSpPr>
            <p:nvPr/>
          </p:nvGrpSpPr>
          <p:grpSpPr bwMode="auto">
            <a:xfrm>
              <a:off x="2985860" y="3755262"/>
              <a:ext cx="215907" cy="1858602"/>
              <a:chOff x="8442333" y="2253456"/>
              <a:chExt cx="215464" cy="1857626"/>
            </a:xfrm>
          </p:grpSpPr>
          <p:grpSp>
            <p:nvGrpSpPr>
              <p:cNvPr id="190" name="Group 72"/>
              <p:cNvGrpSpPr>
                <a:grpSpLocks/>
              </p:cNvGrpSpPr>
              <p:nvPr/>
            </p:nvGrpSpPr>
            <p:grpSpPr bwMode="auto">
              <a:xfrm>
                <a:off x="8442333" y="2253456"/>
                <a:ext cx="214314" cy="1836738"/>
                <a:chOff x="6193867" y="1433229"/>
                <a:chExt cx="215445" cy="1837022"/>
              </a:xfrm>
            </p:grpSpPr>
            <p:pic>
              <p:nvPicPr>
                <p:cNvPr id="1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9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193"/>
          <p:cNvGrpSpPr/>
          <p:nvPr/>
        </p:nvGrpSpPr>
        <p:grpSpPr>
          <a:xfrm>
            <a:off x="2642018" y="3592892"/>
            <a:ext cx="221889" cy="1858602"/>
            <a:chOff x="2979878" y="3755262"/>
            <a:chExt cx="221889" cy="1858602"/>
          </a:xfrm>
        </p:grpSpPr>
        <p:sp>
          <p:nvSpPr>
            <p:cNvPr id="195"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6" name="Group 73"/>
            <p:cNvGrpSpPr>
              <a:grpSpLocks/>
            </p:cNvGrpSpPr>
            <p:nvPr/>
          </p:nvGrpSpPr>
          <p:grpSpPr bwMode="auto">
            <a:xfrm>
              <a:off x="2985860" y="3755262"/>
              <a:ext cx="215907" cy="1858602"/>
              <a:chOff x="8442333" y="2253456"/>
              <a:chExt cx="215464" cy="1857626"/>
            </a:xfrm>
          </p:grpSpPr>
          <p:grpSp>
            <p:nvGrpSpPr>
              <p:cNvPr id="197" name="Group 72"/>
              <p:cNvGrpSpPr>
                <a:grpSpLocks/>
              </p:cNvGrpSpPr>
              <p:nvPr/>
            </p:nvGrpSpPr>
            <p:grpSpPr bwMode="auto">
              <a:xfrm>
                <a:off x="8442333" y="2253456"/>
                <a:ext cx="214314" cy="1836738"/>
                <a:chOff x="6193867" y="1433229"/>
                <a:chExt cx="215445" cy="1837022"/>
              </a:xfrm>
            </p:grpSpPr>
            <p:pic>
              <p:nvPicPr>
                <p:cNvPr id="19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9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01" name="Group 200"/>
          <p:cNvGrpSpPr/>
          <p:nvPr/>
        </p:nvGrpSpPr>
        <p:grpSpPr>
          <a:xfrm>
            <a:off x="2931154" y="3600010"/>
            <a:ext cx="221889" cy="1858602"/>
            <a:chOff x="2979878" y="3755262"/>
            <a:chExt cx="221889" cy="1858602"/>
          </a:xfrm>
        </p:grpSpPr>
        <p:sp>
          <p:nvSpPr>
            <p:cNvPr id="20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3" name="Group 73"/>
            <p:cNvGrpSpPr>
              <a:grpSpLocks/>
            </p:cNvGrpSpPr>
            <p:nvPr/>
          </p:nvGrpSpPr>
          <p:grpSpPr bwMode="auto">
            <a:xfrm>
              <a:off x="2985860" y="3755262"/>
              <a:ext cx="215907" cy="1858602"/>
              <a:chOff x="8442333" y="2253456"/>
              <a:chExt cx="215464" cy="1857626"/>
            </a:xfrm>
          </p:grpSpPr>
          <p:grpSp>
            <p:nvGrpSpPr>
              <p:cNvPr id="204" name="Group 72"/>
              <p:cNvGrpSpPr>
                <a:grpSpLocks/>
              </p:cNvGrpSpPr>
              <p:nvPr/>
            </p:nvGrpSpPr>
            <p:grpSpPr bwMode="auto">
              <a:xfrm>
                <a:off x="8442333" y="2253456"/>
                <a:ext cx="214314" cy="1836738"/>
                <a:chOff x="6193867" y="1433229"/>
                <a:chExt cx="215445" cy="1837022"/>
              </a:xfrm>
            </p:grpSpPr>
            <p:pic>
              <p:nvPicPr>
                <p:cNvPr id="20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5"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4" name="Title 2"/>
          <p:cNvSpPr>
            <a:spLocks noGrp="1"/>
          </p:cNvSpPr>
          <p:nvPr>
            <p:ph type="title"/>
          </p:nvPr>
        </p:nvSpPr>
        <p:spPr/>
        <p:txBody>
          <a:bodyPr/>
          <a:lstStyle/>
          <a:p>
            <a:r>
              <a:rPr lang="en-US" smtClean="0">
                <a:ea typeface="ＭＳ Ｐゴシック" pitchFamily="34" charset="-128"/>
              </a:rPr>
              <a:t>L1-SEI-C3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59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BF22467-BE57-4B3F-A156-F584BE194CD1}" type="slidenum">
              <a:rPr lang="en-US" smtClean="0">
                <a:solidFill>
                  <a:srgbClr val="898989"/>
                </a:solidFill>
                <a:latin typeface="Calibri" pitchFamily="34" charset="0"/>
              </a:rPr>
              <a:pPr eaLnBrk="1" hangingPunct="1"/>
              <a:t>248</a:t>
            </a:fld>
            <a:endParaRPr lang="en-US" smtClean="0">
              <a:solidFill>
                <a:srgbClr val="898989"/>
              </a:solidFill>
              <a:latin typeface="Calibri" pitchFamily="34" charset="0"/>
            </a:endParaRPr>
          </a:p>
        </p:txBody>
      </p:sp>
      <p:sp>
        <p:nvSpPr>
          <p:cNvPr id="125957"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L1-SEI-C3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L1-SEI-C3</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S1104621</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249</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S1104621</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HAM4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S1104621</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
        <p:nvSpPr>
          <p:cNvPr id="9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ction="ppaction://hlinksldjump"/>
              </a:rPr>
              <a:t>&lt;&lt; L1-SEI-C3</a:t>
            </a:r>
            <a:endParaRPr lang="en-US" sz="800" b="1" dirty="0">
              <a:latin typeface="Comic Sans MS" pitchFamily="66" charset="0"/>
            </a:endParaRPr>
          </a:p>
        </p:txBody>
      </p:sp>
    </p:spTree>
    <p:extLst>
      <p:ext uri="{BB962C8B-B14F-4D97-AF65-F5344CB8AC3E}">
        <p14:creationId xmlns:p14="http://schemas.microsoft.com/office/powerpoint/2010/main" val="2710812718"/>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4"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2FDE1E-39EB-4484-A28C-341CDB1B4B20}" type="slidenum">
              <a:rPr lang="en-US" smtClean="0">
                <a:solidFill>
                  <a:srgbClr val="898989"/>
                </a:solidFill>
                <a:latin typeface="Calibri" pitchFamily="34" charset="0"/>
              </a:rPr>
              <a:pPr eaLnBrk="1" hangingPunct="1"/>
              <a:t>25</a:t>
            </a:fld>
            <a:endParaRPr lang="en-US" smtClean="0">
              <a:solidFill>
                <a:srgbClr val="898989"/>
              </a:solidFill>
              <a:latin typeface="Calibri" pitchFamily="34" charset="0"/>
            </a:endParaRPr>
          </a:p>
        </p:txBody>
      </p:sp>
      <p:grpSp>
        <p:nvGrpSpPr>
          <p:cNvPr id="13315" name="Group 87"/>
          <p:cNvGrpSpPr>
            <a:grpSpLocks/>
          </p:cNvGrpSpPr>
          <p:nvPr/>
        </p:nvGrpSpPr>
        <p:grpSpPr bwMode="auto">
          <a:xfrm>
            <a:off x="838200" y="775460"/>
            <a:ext cx="7705725" cy="5270500"/>
            <a:chOff x="838200" y="673100"/>
            <a:chExt cx="7705673" cy="5270500"/>
          </a:xfrm>
        </p:grpSpPr>
        <p:grpSp>
          <p:nvGrpSpPr>
            <p:cNvPr id="13415" name="Group 22"/>
            <p:cNvGrpSpPr>
              <a:grpSpLocks/>
            </p:cNvGrpSpPr>
            <p:nvPr/>
          </p:nvGrpSpPr>
          <p:grpSpPr bwMode="auto">
            <a:xfrm>
              <a:off x="1062036" y="1111250"/>
              <a:ext cx="7327850" cy="4697413"/>
              <a:chOff x="867" y="609289"/>
              <a:chExt cx="8915419" cy="5715246"/>
            </a:xfrm>
          </p:grpSpPr>
          <p:sp>
            <p:nvSpPr>
              <p:cNvPr id="238" name="Rectangle 237"/>
              <p:cNvSpPr>
                <a:spLocks/>
              </p:cNvSpPr>
              <p:nvPr/>
            </p:nvSpPr>
            <p:spPr>
              <a:xfrm>
                <a:off x="867" y="609289"/>
                <a:ext cx="8915420" cy="5715246"/>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a:xfrm>
                <a:off x="228774" y="837203"/>
                <a:ext cx="8687513" cy="5487332"/>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01" name="Rectangle 100"/>
            <p:cNvSpPr>
              <a:spLocks noChangeAspect="1"/>
            </p:cNvSpPr>
            <p:nvPr/>
          </p:nvSpPr>
          <p:spPr bwMode="auto">
            <a:xfrm>
              <a:off x="6216614" y="673100"/>
              <a:ext cx="2173273"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43" y="5160963"/>
              <a:ext cx="857244"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17" y="5307013"/>
              <a:ext cx="523871"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58" y="5772150"/>
              <a:ext cx="2171685"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00" y="5772150"/>
              <a:ext cx="750882"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48"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605076"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0"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3" y="1633538"/>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36" y="46267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36" y="411401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36" y="3599660"/>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noChangeAspect="1"/>
            </p:cNvSpPr>
            <p:nvPr/>
          </p:nvSpPr>
          <p:spPr bwMode="auto">
            <a:xfrm rot="16200000">
              <a:off x="1747036" y="30884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3429" name="Group 49"/>
            <p:cNvGrpSpPr>
              <a:grpSpLocks/>
            </p:cNvGrpSpPr>
            <p:nvPr/>
          </p:nvGrpSpPr>
          <p:grpSpPr bwMode="auto">
            <a:xfrm rot="5400000">
              <a:off x="5840204" y="3322396"/>
              <a:ext cx="63934" cy="5033974"/>
              <a:chOff x="5789613" y="65595"/>
              <a:chExt cx="77787" cy="6124767"/>
            </a:xfrm>
          </p:grpSpPr>
          <p:sp>
            <p:nvSpPr>
              <p:cNvPr id="218" name="Rectangle 217"/>
              <p:cNvSpPr>
                <a:spLocks/>
              </p:cNvSpPr>
              <p:nvPr/>
            </p:nvSpPr>
            <p:spPr>
              <a:xfrm>
                <a:off x="5785335" y="1909269"/>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a:xfrm>
                <a:off x="5785335" y="1298922"/>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a:xfrm>
                <a:off x="5785336" y="6866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a:xfrm>
                <a:off x="5787267" y="3744171"/>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a:xfrm>
                <a:off x="5787267" y="313189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a:xfrm>
                <a:off x="5787267" y="2517683"/>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a:xfrm>
                <a:off x="5787267" y="5581005"/>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a:xfrm>
                <a:off x="5787267" y="4970658"/>
                <a:ext cx="75327"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a:xfrm>
                <a:off x="5787267" y="4358380"/>
                <a:ext cx="75327"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a:xfrm>
                <a:off x="5785336" y="6857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13430" name="Group 49"/>
            <p:cNvGrpSpPr>
              <a:grpSpLocks/>
            </p:cNvGrpSpPr>
            <p:nvPr/>
          </p:nvGrpSpPr>
          <p:grpSpPr bwMode="auto">
            <a:xfrm rot="5400000">
              <a:off x="3323872" y="3323048"/>
              <a:ext cx="62629" cy="5033973"/>
              <a:chOff x="5791575" y="65594"/>
              <a:chExt cx="76200" cy="6124766"/>
            </a:xfrm>
          </p:grpSpPr>
          <p:sp>
            <p:nvSpPr>
              <p:cNvPr id="208" name="Rectangle 207"/>
              <p:cNvSpPr>
                <a:spLocks/>
              </p:cNvSpPr>
              <p:nvPr/>
            </p:nvSpPr>
            <p:spPr>
              <a:xfrm>
                <a:off x="5787642" y="1910208"/>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a:xfrm>
                <a:off x="5787642" y="1299861"/>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a:xfrm>
                <a:off x="5787643" y="687583"/>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a:xfrm>
                <a:off x="5787642" y="374511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a:xfrm>
                <a:off x="5787643" y="3132832"/>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a:xfrm>
                <a:off x="5787642" y="2395008"/>
                <a:ext cx="75328" cy="61421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a:xfrm>
                <a:off x="5787643" y="5581944"/>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a:xfrm>
                <a:off x="5787643" y="4971598"/>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a:xfrm>
                <a:off x="5787642" y="4359320"/>
                <a:ext cx="75328" cy="61227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a:xfrm>
                <a:off x="5787643" y="69510"/>
                <a:ext cx="75328" cy="612279"/>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78" name="Rectangle 177"/>
            <p:cNvSpPr>
              <a:spLocks/>
            </p:cNvSpPr>
            <p:nvPr/>
          </p:nvSpPr>
          <p:spPr bwMode="auto">
            <a:xfrm rot="5400000">
              <a:off x="1281904" y="189309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73" y="2123283"/>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18"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18"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rot="5400000">
              <a:off x="2663018" y="3023396"/>
              <a:ext cx="61913"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09"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12"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116248" y="16303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683" y="2128046"/>
              <a:ext cx="63500"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23"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39" y="1641475"/>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680" y="1641475"/>
              <a:ext cx="496884"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370" y="1643063"/>
              <a:ext cx="498472"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p:cNvSpPr>
            <p:nvPr/>
          </p:nvSpPr>
          <p:spPr bwMode="auto">
            <a:xfrm rot="5400000">
              <a:off x="7966821" y="2018508"/>
              <a:ext cx="63500" cy="50323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96662" y="3090072"/>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7050837"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486" y="3090072"/>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698"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51" y="3082927"/>
              <a:ext cx="61912" cy="503234"/>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08"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09" y="3082133"/>
              <a:ext cx="61912" cy="504822"/>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5296662" y="360124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7050837" y="3609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486" y="360283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5296662" y="4115597"/>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7050837" y="412194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486" y="4115597"/>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5296662" y="4625185"/>
              <a:ext cx="498475" cy="8270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486" y="4625185"/>
              <a:ext cx="498475" cy="82708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3460" name="Group 86"/>
            <p:cNvGrpSpPr>
              <a:grpSpLocks/>
            </p:cNvGrpSpPr>
            <p:nvPr/>
          </p:nvGrpSpPr>
          <p:grpSpPr bwMode="auto">
            <a:xfrm>
              <a:off x="8365374" y="754575"/>
              <a:ext cx="178499" cy="5056426"/>
              <a:chOff x="8508301" y="754575"/>
              <a:chExt cx="178499" cy="5056426"/>
            </a:xfrm>
          </p:grpSpPr>
          <p:sp>
            <p:nvSpPr>
              <p:cNvPr id="86" name="Rectangle 85"/>
              <p:cNvSpPr>
                <a:spLocks/>
              </p:cNvSpPr>
              <p:nvPr/>
            </p:nvSpPr>
            <p:spPr bwMode="auto">
              <a:xfrm flipV="1">
                <a:off x="8534401" y="1311275"/>
                <a:ext cx="152399"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nvGrpSpPr>
              <p:cNvPr id="13464" name="Group 49"/>
              <p:cNvGrpSpPr>
                <a:grpSpLocks/>
              </p:cNvGrpSpPr>
              <p:nvPr/>
            </p:nvGrpSpPr>
            <p:grpSpPr bwMode="auto">
              <a:xfrm>
                <a:off x="8583603" y="776288"/>
                <a:ext cx="61965" cy="5033962"/>
                <a:chOff x="5792085" y="65729"/>
                <a:chExt cx="75389" cy="6124908"/>
              </a:xfrm>
            </p:grpSpPr>
            <p:sp>
              <p:nvSpPr>
                <p:cNvPr id="228" name="Rectangle 227"/>
                <p:cNvSpPr>
                  <a:spLocks/>
                </p:cNvSpPr>
                <p:nvPr/>
              </p:nvSpPr>
              <p:spPr>
                <a:xfrm>
                  <a:off x="5792098" y="190648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a:xfrm>
                  <a:off x="5792098" y="1296118"/>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a:xfrm>
                  <a:off x="5792098" y="683821"/>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a:xfrm>
                  <a:off x="5792098" y="3741446"/>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a:xfrm>
                  <a:off x="5792098" y="3127217"/>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a:xfrm>
                  <a:off x="5792098" y="251492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a:xfrm>
                  <a:off x="5792098" y="5578340"/>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a:xfrm>
                  <a:off x="5792098" y="4967974"/>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a:xfrm>
                  <a:off x="5792098" y="4355675"/>
                  <a:ext cx="75325" cy="61229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a:xfrm>
                  <a:off x="5792098" y="65729"/>
                  <a:ext cx="75325" cy="61229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465" name="TextBox 72"/>
              <p:cNvSpPr txBox="1">
                <a:spLocks noChangeArrowheads="1"/>
              </p:cNvSpPr>
              <p:nvPr/>
            </p:nvSpPr>
            <p:spPr bwMode="auto">
              <a:xfrm>
                <a:off x="8508301" y="754575"/>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3461" name="TextBox 72"/>
            <p:cNvSpPr txBox="1">
              <a:spLocks noChangeArrowheads="1"/>
            </p:cNvSpPr>
            <p:nvPr/>
          </p:nvSpPr>
          <p:spPr bwMode="auto">
            <a:xfrm>
              <a:off x="7891302" y="5758936"/>
              <a:ext cx="453464" cy="184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40" name="Rectangle 239"/>
            <p:cNvSpPr>
              <a:spLocks/>
            </p:cNvSpPr>
            <p:nvPr/>
          </p:nvSpPr>
          <p:spPr bwMode="auto">
            <a:xfrm>
              <a:off x="2438389"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363"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CER – 11.5ft Cable Tray Layout</a:t>
            </a:r>
          </a:p>
        </p:txBody>
      </p:sp>
      <p:sp>
        <p:nvSpPr>
          <p:cNvPr id="13366"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E-Posts</a:t>
            </a:r>
          </a:p>
        </p:txBody>
      </p:sp>
      <p:sp>
        <p:nvSpPr>
          <p:cNvPr id="13376"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3378" name="TextBox 36"/>
          <p:cNvSpPr txBox="1">
            <a:spLocks noChangeArrowheads="1"/>
          </p:cNvSpPr>
          <p:nvPr/>
        </p:nvSpPr>
        <p:spPr bwMode="auto">
          <a:xfrm>
            <a:off x="-138113" y="928688"/>
            <a:ext cx="6988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&lt; CDS Electronics Room (</a:t>
            </a:r>
            <a:r>
              <a:rPr lang="en-US" sz="800" b="1">
                <a:latin typeface="Comic Sans MS" pitchFamily="66" charset="0"/>
                <a:hlinkClick r:id="rId3" action="ppaction://hlinksldjump"/>
              </a:rPr>
              <a:t>CER</a:t>
            </a:r>
            <a:r>
              <a:rPr lang="en-US" sz="800" b="1">
                <a:latin typeface="Comic Sans MS" pitchFamily="66" charset="0"/>
              </a:rPr>
              <a:t>)</a:t>
            </a:r>
          </a:p>
        </p:txBody>
      </p:sp>
      <p:grpSp>
        <p:nvGrpSpPr>
          <p:cNvPr id="2" name="Group 1"/>
          <p:cNvGrpSpPr/>
          <p:nvPr/>
        </p:nvGrpSpPr>
        <p:grpSpPr>
          <a:xfrm>
            <a:off x="1074738" y="838960"/>
            <a:ext cx="7697787" cy="5664200"/>
            <a:chOff x="1074738" y="838960"/>
            <a:chExt cx="7697787" cy="5664200"/>
          </a:xfrm>
        </p:grpSpPr>
        <p:sp>
          <p:nvSpPr>
            <p:cNvPr id="88" name="Rectangle 86"/>
            <p:cNvSpPr>
              <a:spLocks noChangeArrowheads="1"/>
            </p:cNvSpPr>
            <p:nvPr/>
          </p:nvSpPr>
          <p:spPr bwMode="auto">
            <a:xfrm>
              <a:off x="5183188" y="503154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L1-PSL-C3</a:t>
              </a:r>
            </a:p>
          </p:txBody>
        </p:sp>
        <p:sp>
          <p:nvSpPr>
            <p:cNvPr id="89" name="Rectangle 86"/>
            <p:cNvSpPr>
              <a:spLocks noChangeArrowheads="1"/>
            </p:cNvSpPr>
            <p:nvPr/>
          </p:nvSpPr>
          <p:spPr bwMode="auto">
            <a:xfrm>
              <a:off x="5183188" y="4529898"/>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L1-PSL-C2</a:t>
              </a:r>
            </a:p>
          </p:txBody>
        </p:sp>
        <p:sp>
          <p:nvSpPr>
            <p:cNvPr id="90" name="Rectangle 86"/>
            <p:cNvSpPr>
              <a:spLocks noChangeArrowheads="1"/>
            </p:cNvSpPr>
            <p:nvPr/>
          </p:nvSpPr>
          <p:spPr bwMode="auto">
            <a:xfrm>
              <a:off x="5183188" y="4013960"/>
              <a:ext cx="736600"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L1-PSL-C1</a:t>
              </a:r>
            </a:p>
          </p:txBody>
        </p:sp>
        <p:sp>
          <p:nvSpPr>
            <p:cNvPr id="92" name="Rectangle 86"/>
            <p:cNvSpPr>
              <a:spLocks noChangeArrowheads="1"/>
            </p:cNvSpPr>
            <p:nvPr/>
          </p:nvSpPr>
          <p:spPr bwMode="auto">
            <a:xfrm rot="16200000">
              <a:off x="1962150" y="205339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L1-ISC-C1</a:t>
              </a:r>
            </a:p>
          </p:txBody>
        </p:sp>
        <p:sp>
          <p:nvSpPr>
            <p:cNvPr id="93" name="Rectangle 86"/>
            <p:cNvSpPr>
              <a:spLocks noChangeArrowheads="1"/>
            </p:cNvSpPr>
            <p:nvPr/>
          </p:nvSpPr>
          <p:spPr bwMode="auto">
            <a:xfrm rot="16200000">
              <a:off x="2460625" y="2048636"/>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L1-ISC-C2</a:t>
              </a:r>
            </a:p>
          </p:txBody>
        </p:sp>
        <p:sp>
          <p:nvSpPr>
            <p:cNvPr id="94" name="Rectangle 86"/>
            <p:cNvSpPr>
              <a:spLocks noChangeArrowheads="1"/>
            </p:cNvSpPr>
            <p:nvPr/>
          </p:nvSpPr>
          <p:spPr bwMode="auto">
            <a:xfrm rot="16200000">
              <a:off x="2986087" y="2050223"/>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L1-ISC-C3</a:t>
              </a:r>
            </a:p>
          </p:txBody>
        </p:sp>
        <p:sp>
          <p:nvSpPr>
            <p:cNvPr id="95" name="Rectangle 86"/>
            <p:cNvSpPr>
              <a:spLocks noChangeArrowheads="1"/>
            </p:cNvSpPr>
            <p:nvPr/>
          </p:nvSpPr>
          <p:spPr bwMode="auto">
            <a:xfrm>
              <a:off x="1601788" y="35138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L1-SUS-C1</a:t>
              </a:r>
            </a:p>
          </p:txBody>
        </p:sp>
        <p:sp>
          <p:nvSpPr>
            <p:cNvPr id="96" name="Rectangle 86"/>
            <p:cNvSpPr>
              <a:spLocks noChangeArrowheads="1"/>
            </p:cNvSpPr>
            <p:nvPr/>
          </p:nvSpPr>
          <p:spPr bwMode="auto">
            <a:xfrm>
              <a:off x="1609725" y="400602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L1-SUS-C2</a:t>
              </a:r>
            </a:p>
          </p:txBody>
        </p:sp>
        <p:sp>
          <p:nvSpPr>
            <p:cNvPr id="97" name="Rectangle 86"/>
            <p:cNvSpPr>
              <a:spLocks noChangeArrowheads="1"/>
            </p:cNvSpPr>
            <p:nvPr/>
          </p:nvSpPr>
          <p:spPr bwMode="auto">
            <a:xfrm>
              <a:off x="16160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L1-SUS-C3</a:t>
              </a:r>
            </a:p>
          </p:txBody>
        </p:sp>
        <p:sp>
          <p:nvSpPr>
            <p:cNvPr id="98" name="Rectangle 86"/>
            <p:cNvSpPr>
              <a:spLocks noChangeArrowheads="1"/>
            </p:cNvSpPr>
            <p:nvPr/>
          </p:nvSpPr>
          <p:spPr bwMode="auto">
            <a:xfrm>
              <a:off x="1616075" y="504424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L1-SUS-C4</a:t>
              </a:r>
            </a:p>
          </p:txBody>
        </p:sp>
        <p:sp>
          <p:nvSpPr>
            <p:cNvPr id="99" name="Rectangle 86"/>
            <p:cNvSpPr>
              <a:spLocks noChangeArrowheads="1"/>
            </p:cNvSpPr>
            <p:nvPr/>
          </p:nvSpPr>
          <p:spPr bwMode="auto">
            <a:xfrm>
              <a:off x="3406775" y="3496435"/>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L1-SUS-C5</a:t>
              </a:r>
            </a:p>
          </p:txBody>
        </p:sp>
        <p:sp>
          <p:nvSpPr>
            <p:cNvPr id="100" name="Rectangle 86"/>
            <p:cNvSpPr>
              <a:spLocks noChangeArrowheads="1"/>
            </p:cNvSpPr>
            <p:nvPr/>
          </p:nvSpPr>
          <p:spPr bwMode="auto">
            <a:xfrm>
              <a:off x="3406775" y="4012373"/>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L1-SUS-C6</a:t>
              </a:r>
            </a:p>
          </p:txBody>
        </p:sp>
        <p:sp>
          <p:nvSpPr>
            <p:cNvPr id="107" name="Rectangle 86"/>
            <p:cNvSpPr>
              <a:spLocks noChangeArrowheads="1"/>
            </p:cNvSpPr>
            <p:nvPr/>
          </p:nvSpPr>
          <p:spPr bwMode="auto">
            <a:xfrm>
              <a:off x="3406775" y="4534660"/>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L1-SUS-C7</a:t>
              </a:r>
            </a:p>
          </p:txBody>
        </p:sp>
        <p:sp>
          <p:nvSpPr>
            <p:cNvPr id="108" name="Rectangle 86"/>
            <p:cNvSpPr>
              <a:spLocks noChangeArrowheads="1"/>
            </p:cNvSpPr>
            <p:nvPr/>
          </p:nvSpPr>
          <p:spPr bwMode="auto">
            <a:xfrm>
              <a:off x="3406775" y="5050598"/>
              <a:ext cx="771525"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L1-SUS-C8</a:t>
              </a:r>
            </a:p>
          </p:txBody>
        </p:sp>
        <p:sp>
          <p:nvSpPr>
            <p:cNvPr id="109" name="Rectangle 86"/>
            <p:cNvSpPr>
              <a:spLocks noChangeArrowheads="1"/>
            </p:cNvSpPr>
            <p:nvPr/>
          </p:nvSpPr>
          <p:spPr bwMode="auto">
            <a:xfrm rot="16200000">
              <a:off x="4575175" y="207244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L1-SEI-C1</a:t>
              </a:r>
            </a:p>
          </p:txBody>
        </p:sp>
        <p:sp>
          <p:nvSpPr>
            <p:cNvPr id="13332" name="TextBox 72"/>
            <p:cNvSpPr txBox="1">
              <a:spLocks noChangeArrowheads="1"/>
            </p:cNvSpPr>
            <p:nvPr/>
          </p:nvSpPr>
          <p:spPr bwMode="auto">
            <a:xfrm rot="-5400000">
              <a:off x="2254250" y="428383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3" name="TextBox 72"/>
            <p:cNvSpPr txBox="1">
              <a:spLocks noChangeArrowheads="1"/>
            </p:cNvSpPr>
            <p:nvPr/>
          </p:nvSpPr>
          <p:spPr bwMode="auto">
            <a:xfrm rot="5400000">
              <a:off x="3028157" y="4279866"/>
              <a:ext cx="501650"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4" name="TextBox 72"/>
            <p:cNvSpPr txBox="1">
              <a:spLocks noChangeArrowheads="1"/>
            </p:cNvSpPr>
            <p:nvPr/>
          </p:nvSpPr>
          <p:spPr bwMode="auto">
            <a:xfrm>
              <a:off x="2347913" y="256298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5" name="TextBox 72"/>
            <p:cNvSpPr txBox="1">
              <a:spLocks noChangeArrowheads="1"/>
            </p:cNvSpPr>
            <p:nvPr/>
          </p:nvSpPr>
          <p:spPr bwMode="auto">
            <a:xfrm>
              <a:off x="5969000" y="2577273"/>
              <a:ext cx="503238"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6" name="TextBox 72"/>
            <p:cNvSpPr txBox="1">
              <a:spLocks noChangeArrowheads="1"/>
            </p:cNvSpPr>
            <p:nvPr/>
          </p:nvSpPr>
          <p:spPr bwMode="auto">
            <a:xfrm rot="5400000">
              <a:off x="6530975" y="402824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3337" name="TextBox 72"/>
            <p:cNvSpPr txBox="1">
              <a:spLocks noChangeArrowheads="1"/>
            </p:cNvSpPr>
            <p:nvPr/>
          </p:nvSpPr>
          <p:spPr bwMode="auto">
            <a:xfrm rot="-5400000">
              <a:off x="5797550" y="427431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207482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L1-SEI-C2</a:t>
              </a:r>
            </a:p>
          </p:txBody>
        </p:sp>
        <p:sp>
          <p:nvSpPr>
            <p:cNvPr id="121" name="Rectangle 86"/>
            <p:cNvSpPr>
              <a:spLocks noChangeArrowheads="1"/>
            </p:cNvSpPr>
            <p:nvPr/>
          </p:nvSpPr>
          <p:spPr bwMode="auto">
            <a:xfrm rot="16200000">
              <a:off x="5576887" y="206133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L1-SEI-C3</a:t>
              </a:r>
            </a:p>
          </p:txBody>
        </p:sp>
        <p:sp>
          <p:nvSpPr>
            <p:cNvPr id="122" name="Rectangle 86"/>
            <p:cNvSpPr>
              <a:spLocks noChangeArrowheads="1"/>
            </p:cNvSpPr>
            <p:nvPr/>
          </p:nvSpPr>
          <p:spPr bwMode="auto">
            <a:xfrm rot="16200000">
              <a:off x="6072981" y="206213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L1-SEI-C4</a:t>
              </a:r>
            </a:p>
          </p:txBody>
        </p:sp>
        <p:sp>
          <p:nvSpPr>
            <p:cNvPr id="123" name="Rectangle 86"/>
            <p:cNvSpPr>
              <a:spLocks noChangeArrowheads="1"/>
            </p:cNvSpPr>
            <p:nvPr/>
          </p:nvSpPr>
          <p:spPr bwMode="auto">
            <a:xfrm rot="16200000">
              <a:off x="6588919" y="204942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L1-SEI-C5</a:t>
              </a:r>
            </a:p>
          </p:txBody>
        </p:sp>
        <p:sp>
          <p:nvSpPr>
            <p:cNvPr id="124" name="Rectangle 86"/>
            <p:cNvSpPr>
              <a:spLocks noChangeArrowheads="1"/>
            </p:cNvSpPr>
            <p:nvPr/>
          </p:nvSpPr>
          <p:spPr bwMode="auto">
            <a:xfrm rot="16200000">
              <a:off x="7104856" y="205578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pitchFamily="66" charset="0"/>
                  <a:ea typeface="+mn-ea"/>
                </a:rPr>
                <a:t>L1-SEI-C6</a:t>
              </a:r>
            </a:p>
          </p:txBody>
        </p:sp>
        <p:pic>
          <p:nvPicPr>
            <p:cNvPr id="1334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611313" y="177717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09788" y="1775585"/>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628900"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40075" y="176606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729288" y="1785110"/>
              <a:ext cx="444500" cy="763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4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227763"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46875"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258050" y="1773998"/>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06938"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35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16525" y="1783523"/>
              <a:ext cx="444500" cy="763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354" name="Group 142"/>
            <p:cNvGrpSpPr>
              <a:grpSpLocks/>
            </p:cNvGrpSpPr>
            <p:nvPr/>
          </p:nvGrpSpPr>
          <p:grpSpPr bwMode="auto">
            <a:xfrm rot="5400000">
              <a:off x="1002506" y="3997292"/>
              <a:ext cx="1973263" cy="774700"/>
              <a:chOff x="1762978" y="1815968"/>
              <a:chExt cx="1973512" cy="774783"/>
            </a:xfrm>
          </p:grpSpPr>
          <p:pic>
            <p:nvPicPr>
              <p:cNvPr id="1341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355" name="Group 147"/>
            <p:cNvGrpSpPr>
              <a:grpSpLocks/>
            </p:cNvGrpSpPr>
            <p:nvPr/>
          </p:nvGrpSpPr>
          <p:grpSpPr bwMode="auto">
            <a:xfrm rot="5400000">
              <a:off x="2820194" y="3986179"/>
              <a:ext cx="1973262" cy="774700"/>
              <a:chOff x="1762978" y="1815968"/>
              <a:chExt cx="1973512" cy="774783"/>
            </a:xfrm>
          </p:grpSpPr>
          <p:pic>
            <p:nvPicPr>
              <p:cNvPr id="1340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1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356" name="Group 152"/>
            <p:cNvGrpSpPr>
              <a:grpSpLocks/>
            </p:cNvGrpSpPr>
            <p:nvPr/>
          </p:nvGrpSpPr>
          <p:grpSpPr bwMode="auto">
            <a:xfrm rot="5400000">
              <a:off x="4572794" y="3986179"/>
              <a:ext cx="1973262" cy="774700"/>
              <a:chOff x="1762978" y="1815968"/>
              <a:chExt cx="1973512" cy="774783"/>
            </a:xfrm>
          </p:grpSpPr>
          <p:pic>
            <p:nvPicPr>
              <p:cNvPr id="1340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6"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91783" y="1815968"/>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357" name="Group 157"/>
            <p:cNvGrpSpPr>
              <a:grpSpLocks/>
            </p:cNvGrpSpPr>
            <p:nvPr/>
          </p:nvGrpSpPr>
          <p:grpSpPr bwMode="auto">
            <a:xfrm rot="5400000">
              <a:off x="6578600" y="3740911"/>
              <a:ext cx="1463675" cy="774700"/>
              <a:chOff x="1762978" y="1815972"/>
              <a:chExt cx="1463357" cy="774779"/>
            </a:xfrm>
          </p:grpSpPr>
          <p:pic>
            <p:nvPicPr>
              <p:cNvPr id="13400"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62978" y="18271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1"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261878" y="1825597"/>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02"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81628" y="1815972"/>
                <a:ext cx="444707" cy="763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 name="Frame 246"/>
            <p:cNvSpPr/>
            <p:nvPr/>
          </p:nvSpPr>
          <p:spPr>
            <a:xfrm>
              <a:off x="1944688" y="1864485"/>
              <a:ext cx="6419850" cy="538163"/>
            </a:xfrm>
            <a:prstGeom prst="frame">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49" name="Frame 248"/>
            <p:cNvSpPr/>
            <p:nvPr/>
          </p:nvSpPr>
          <p:spPr>
            <a:xfrm>
              <a:off x="1828800" y="4690235"/>
              <a:ext cx="6532563" cy="539750"/>
            </a:xfrm>
            <a:prstGeom prst="frame">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0" name="Block Arc 249"/>
            <p:cNvSpPr/>
            <p:nvPr/>
          </p:nvSpPr>
          <p:spPr>
            <a:xfrm>
              <a:off x="1587500" y="1874010"/>
              <a:ext cx="895350" cy="847725"/>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1" name="Frame 250"/>
            <p:cNvSpPr/>
            <p:nvPr/>
          </p:nvSpPr>
          <p:spPr>
            <a:xfrm rot="5400000">
              <a:off x="554037" y="3315461"/>
              <a:ext cx="2601913" cy="538162"/>
            </a:xfrm>
            <a:prstGeom prst="frame">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52" name="Block Arc 251"/>
            <p:cNvSpPr/>
            <p:nvPr/>
          </p:nvSpPr>
          <p:spPr>
            <a:xfrm rot="16200000">
              <a:off x="1567657" y="4383053"/>
              <a:ext cx="895350" cy="849313"/>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2" name="Block Arc 161"/>
            <p:cNvSpPr/>
            <p:nvPr/>
          </p:nvSpPr>
          <p:spPr>
            <a:xfrm rot="16200000">
              <a:off x="2010569" y="3905217"/>
              <a:ext cx="895350" cy="849312"/>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6" name="Block Arc 165"/>
            <p:cNvSpPr/>
            <p:nvPr/>
          </p:nvSpPr>
          <p:spPr>
            <a:xfrm>
              <a:off x="2038350" y="2316923"/>
              <a:ext cx="895350" cy="847725"/>
            </a:xfrm>
            <a:prstGeom prst="blockArc">
              <a:avLst>
                <a:gd name="adj1" fmla="val 10602172"/>
                <a:gd name="adj2" fmla="val 16743713"/>
                <a:gd name="adj3" fmla="val 11162"/>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grpSp>
          <p:nvGrpSpPr>
            <p:cNvPr id="13367" name="Group 152"/>
            <p:cNvGrpSpPr>
              <a:grpSpLocks/>
            </p:cNvGrpSpPr>
            <p:nvPr/>
          </p:nvGrpSpPr>
          <p:grpSpPr bwMode="auto">
            <a:xfrm rot="10800000">
              <a:off x="3824288" y="1234248"/>
              <a:ext cx="212725" cy="1122362"/>
              <a:chOff x="1078030" y="5216892"/>
              <a:chExt cx="269507" cy="1347537"/>
            </a:xfrm>
          </p:grpSpPr>
          <p:sp>
            <p:nvSpPr>
              <p:cNvPr id="253" name="Rectangle 25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1" name="Rectangle 260"/>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68" name="Group 152"/>
            <p:cNvGrpSpPr>
              <a:grpSpLocks/>
            </p:cNvGrpSpPr>
            <p:nvPr/>
          </p:nvGrpSpPr>
          <p:grpSpPr bwMode="auto">
            <a:xfrm rot="10800000">
              <a:off x="5932488" y="1234248"/>
              <a:ext cx="212725" cy="1122362"/>
              <a:chOff x="1078030" y="5216892"/>
              <a:chExt cx="269507" cy="1347537"/>
            </a:xfrm>
          </p:grpSpPr>
          <p:sp>
            <p:nvSpPr>
              <p:cNvPr id="263" name="Rectangle 262"/>
              <p:cNvSpPr/>
              <p:nvPr/>
            </p:nvSpPr>
            <p:spPr>
              <a:xfrm>
                <a:off x="1080042" y="6286154"/>
                <a:ext cx="269507" cy="28018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4" name="Rectangle 263"/>
              <p:cNvSpPr/>
              <p:nvPr/>
            </p:nvSpPr>
            <p:spPr>
              <a:xfrm>
                <a:off x="1222840" y="5218797"/>
                <a:ext cx="58327" cy="1217931"/>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69" name="Group 152"/>
            <p:cNvGrpSpPr>
              <a:grpSpLocks/>
            </p:cNvGrpSpPr>
            <p:nvPr/>
          </p:nvGrpSpPr>
          <p:grpSpPr bwMode="auto">
            <a:xfrm rot="10800000">
              <a:off x="8156575" y="1234248"/>
              <a:ext cx="212725" cy="1122362"/>
              <a:chOff x="1078030" y="5216892"/>
              <a:chExt cx="269507" cy="1347537"/>
            </a:xfrm>
          </p:grpSpPr>
          <p:sp>
            <p:nvSpPr>
              <p:cNvPr id="266" name="Rectangle 265"/>
              <p:cNvSpPr/>
              <p:nvPr/>
            </p:nvSpPr>
            <p:spPr>
              <a:xfrm>
                <a:off x="1080041" y="6329992"/>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7" name="Rectangle 266"/>
              <p:cNvSpPr/>
              <p:nvPr/>
            </p:nvSpPr>
            <p:spPr>
              <a:xfrm>
                <a:off x="1222840" y="5262636"/>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0" name="Group 152"/>
            <p:cNvGrpSpPr>
              <a:grpSpLocks/>
            </p:cNvGrpSpPr>
            <p:nvPr/>
          </p:nvGrpSpPr>
          <p:grpSpPr bwMode="auto">
            <a:xfrm rot="5400000">
              <a:off x="1530350" y="1885123"/>
              <a:ext cx="212725" cy="1123950"/>
              <a:chOff x="1078030" y="5216892"/>
              <a:chExt cx="269507" cy="1347537"/>
            </a:xfrm>
          </p:grpSpPr>
          <p:sp>
            <p:nvSpPr>
              <p:cNvPr id="269" name="Rectangle 268"/>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70" name="Rectangle 269"/>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1" name="Group 152"/>
            <p:cNvGrpSpPr>
              <a:grpSpLocks/>
            </p:cNvGrpSpPr>
            <p:nvPr/>
          </p:nvGrpSpPr>
          <p:grpSpPr bwMode="auto">
            <a:xfrm>
              <a:off x="5451475" y="4612448"/>
              <a:ext cx="212725" cy="1123950"/>
              <a:chOff x="1078030" y="5216892"/>
              <a:chExt cx="269507" cy="1347537"/>
            </a:xfrm>
          </p:grpSpPr>
          <p:sp>
            <p:nvSpPr>
              <p:cNvPr id="241" name="Rectangle 240"/>
              <p:cNvSpPr/>
              <p:nvPr/>
            </p:nvSpPr>
            <p:spPr>
              <a:xfrm>
                <a:off x="1078030" y="6284643"/>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4" name="Rectangle 243"/>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2" name="Group 152"/>
            <p:cNvGrpSpPr>
              <a:grpSpLocks/>
            </p:cNvGrpSpPr>
            <p:nvPr/>
          </p:nvGrpSpPr>
          <p:grpSpPr bwMode="auto">
            <a:xfrm>
              <a:off x="2070100" y="4601335"/>
              <a:ext cx="212725" cy="1123950"/>
              <a:chOff x="1078030" y="5216892"/>
              <a:chExt cx="269507" cy="1347537"/>
            </a:xfrm>
          </p:grpSpPr>
          <p:sp>
            <p:nvSpPr>
              <p:cNvPr id="255" name="Rectangle 254"/>
              <p:cNvSpPr/>
              <p:nvPr/>
            </p:nvSpPr>
            <p:spPr>
              <a:xfrm>
                <a:off x="1078030" y="6284644"/>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6" name="Rectangle 255"/>
              <p:cNvSpPr/>
              <p:nvPr/>
            </p:nvSpPr>
            <p:spPr>
              <a:xfrm>
                <a:off x="1172559" y="5216892"/>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3" name="Group 152"/>
            <p:cNvGrpSpPr>
              <a:grpSpLocks/>
            </p:cNvGrpSpPr>
            <p:nvPr/>
          </p:nvGrpSpPr>
          <p:grpSpPr bwMode="auto">
            <a:xfrm rot="10800000">
              <a:off x="2130425" y="1243773"/>
              <a:ext cx="212725" cy="1123950"/>
              <a:chOff x="1078030" y="5216892"/>
              <a:chExt cx="269507" cy="1347537"/>
            </a:xfrm>
          </p:grpSpPr>
          <p:sp>
            <p:nvSpPr>
              <p:cNvPr id="258" name="Rectangle 257"/>
              <p:cNvSpPr/>
              <p:nvPr/>
            </p:nvSpPr>
            <p:spPr>
              <a:xfrm>
                <a:off x="1126300"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59" name="Rectangle 258"/>
              <p:cNvSpPr/>
              <p:nvPr/>
            </p:nvSpPr>
            <p:spPr>
              <a:xfrm>
                <a:off x="1269098"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13374" name="Group 152"/>
            <p:cNvGrpSpPr>
              <a:grpSpLocks/>
            </p:cNvGrpSpPr>
            <p:nvPr/>
          </p:nvGrpSpPr>
          <p:grpSpPr bwMode="auto">
            <a:xfrm>
              <a:off x="7299325" y="4615623"/>
              <a:ext cx="212725" cy="1122362"/>
              <a:chOff x="1078030" y="5216892"/>
              <a:chExt cx="269507" cy="1347537"/>
            </a:xfrm>
          </p:grpSpPr>
          <p:sp>
            <p:nvSpPr>
              <p:cNvPr id="262" name="Rectangle 261"/>
              <p:cNvSpPr/>
              <p:nvPr/>
            </p:nvSpPr>
            <p:spPr>
              <a:xfrm>
                <a:off x="1078030" y="6284249"/>
                <a:ext cx="269507" cy="28018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65" name="Rectangle 264"/>
              <p:cNvSpPr/>
              <p:nvPr/>
            </p:nvSpPr>
            <p:spPr>
              <a:xfrm>
                <a:off x="1172559" y="5216892"/>
                <a:ext cx="58326" cy="121792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268" name="Rectangular Callout 267"/>
            <p:cNvSpPr/>
            <p:nvPr/>
          </p:nvSpPr>
          <p:spPr bwMode="auto">
            <a:xfrm>
              <a:off x="6919913" y="838960"/>
              <a:ext cx="1347787" cy="742950"/>
            </a:xfrm>
            <a:prstGeom prst="wedgeRectCallout">
              <a:avLst>
                <a:gd name="adj1" fmla="val 25144"/>
                <a:gd name="adj2" fmla="val 91667"/>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Waterfall down from the LDR for DC Power Cables</a:t>
              </a:r>
            </a:p>
          </p:txBody>
        </p:sp>
        <p:grpSp>
          <p:nvGrpSpPr>
            <p:cNvPr id="13377" name="Group 152"/>
            <p:cNvGrpSpPr>
              <a:grpSpLocks/>
            </p:cNvGrpSpPr>
            <p:nvPr/>
          </p:nvGrpSpPr>
          <p:grpSpPr bwMode="auto">
            <a:xfrm rot="5400000">
              <a:off x="1543050" y="3974273"/>
              <a:ext cx="212725" cy="1123950"/>
              <a:chOff x="1078030" y="5216892"/>
              <a:chExt cx="269507" cy="1347537"/>
            </a:xfrm>
          </p:grpSpPr>
          <p:sp>
            <p:nvSpPr>
              <p:cNvPr id="243" name="Rectangle 242"/>
              <p:cNvSpPr/>
              <p:nvPr/>
            </p:nvSpPr>
            <p:spPr>
              <a:xfrm>
                <a:off x="1076019" y="633222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45" name="Rectangle 244"/>
              <p:cNvSpPr/>
              <p:nvPr/>
            </p:nvSpPr>
            <p:spPr>
              <a:xfrm>
                <a:off x="1170547"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13379" name="Rectangle 86"/>
            <p:cNvSpPr>
              <a:spLocks noChangeArrowheads="1"/>
            </p:cNvSpPr>
            <p:nvPr/>
          </p:nvSpPr>
          <p:spPr bwMode="auto">
            <a:xfrm>
              <a:off x="3695700" y="186131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42" name="Frame 241"/>
            <p:cNvSpPr/>
            <p:nvPr/>
          </p:nvSpPr>
          <p:spPr>
            <a:xfrm>
              <a:off x="6819900" y="4682298"/>
              <a:ext cx="1952625" cy="358775"/>
            </a:xfrm>
            <a:prstGeom prst="frame">
              <a:avLst/>
            </a:prstGeom>
            <a:solidFill>
              <a:schemeClr val="accent3">
                <a:lumMod val="60000"/>
                <a:lumOff val="40000"/>
              </a:schemeClr>
            </a:solidFill>
            <a:ln>
              <a:solidFill>
                <a:schemeClr val="accent3">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271" name="Rectangular Callout 270"/>
            <p:cNvSpPr/>
            <p:nvPr/>
          </p:nvSpPr>
          <p:spPr bwMode="auto">
            <a:xfrm>
              <a:off x="5510213" y="5758623"/>
              <a:ext cx="1503362" cy="744537"/>
            </a:xfrm>
            <a:prstGeom prst="wedgeRectCallout">
              <a:avLst>
                <a:gd name="adj1" fmla="val 47328"/>
                <a:gd name="adj2" fmla="val -148899"/>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Waterfall down from the ceiling connects  the fiber cable tray to the MSR</a:t>
              </a:r>
            </a:p>
          </p:txBody>
        </p:sp>
      </p:grpSp>
    </p:spTree>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D1000269 – S1104638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250</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22400" y="1537983"/>
            <a:ext cx="5800562" cy="5285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S1104638</a:t>
                </a:r>
                <a:endParaRPr lang="en-US" sz="800" b="1" dirty="0">
                  <a:latin typeface="Comic Sans MS" pitchFamily="66" charset="0"/>
                </a:endParaRP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HAM4 ISI Anti-Alias </a:t>
                  </a:r>
                  <a:r>
                    <a:rPr lang="en-US" sz="800" b="1" dirty="0">
                      <a:latin typeface="Comic Sans MS" pitchFamily="66" charset="0"/>
                    </a:rPr>
                    <a:t>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D1000269</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S1104638</a:t>
                  </a:r>
                  <a:endParaRPr lang="en-US" sz="800" b="1" dirty="0">
                    <a:latin typeface="Comic Sans MS" pitchFamily="66" charset="0"/>
                  </a:endParaRPr>
                </a:p>
              </p:txBody>
            </p:sp>
          </p:grpSp>
        </p:grpSp>
      </p:grpSp>
      <p:grpSp>
        <p:nvGrpSpPr>
          <p:cNvPr id="2" name="Group 1"/>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D1000269</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52475" y="2196401"/>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sp>
          <p:nvSpPr>
            <p:cNvPr id="153" name="Rectangle 145"/>
            <p:cNvSpPr>
              <a:spLocks noChangeArrowheads="1"/>
            </p:cNvSpPr>
            <p:nvPr/>
          </p:nvSpPr>
          <p:spPr bwMode="auto">
            <a:xfrm>
              <a:off x="2898561" y="2187557"/>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sp>
          <p:nvSpPr>
            <p:cNvPr id="154" name="Rectangle 145"/>
            <p:cNvSpPr>
              <a:spLocks noChangeArrowheads="1"/>
            </p:cNvSpPr>
            <p:nvPr/>
          </p:nvSpPr>
          <p:spPr bwMode="auto">
            <a:xfrm>
              <a:off x="4003036" y="2179475"/>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166" name="Rectangle 145"/>
            <p:cNvSpPr>
              <a:spLocks noChangeArrowheads="1"/>
            </p:cNvSpPr>
            <p:nvPr/>
          </p:nvSpPr>
          <p:spPr bwMode="auto">
            <a:xfrm>
              <a:off x="5509220" y="2178843"/>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294347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HAM ISI          Anti-Alias Chassis</a:t>
              </a:r>
              <a:endParaRPr lang="en-US" b="1" dirty="0">
                <a:latin typeface="Comic Sans MS" pitchFamily="66" charset="0"/>
              </a:endParaRPr>
            </a:p>
          </p:txBody>
        </p:sp>
        <p:sp>
          <p:nvSpPr>
            <p:cNvPr id="177" name="Rectangle 80"/>
            <p:cNvSpPr>
              <a:spLocks noChangeArrowheads="1"/>
            </p:cNvSpPr>
            <p:nvPr/>
          </p:nvSpPr>
          <p:spPr bwMode="auto">
            <a:xfrm>
              <a:off x="5681848" y="249069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LIGO-D1000269</a:t>
              </a:r>
              <a:endParaRPr lang="en-US" b="1" dirty="0">
                <a:latin typeface="Comic Sans MS" pitchFamily="66" charset="0"/>
              </a:endParaRPr>
            </a:p>
          </p:txBody>
        </p:sp>
        <p:sp>
          <p:nvSpPr>
            <p:cNvPr id="137" name="Rectangle 39"/>
            <p:cNvSpPr>
              <a:spLocks noChangeArrowheads="1"/>
            </p:cNvSpPr>
            <p:nvPr/>
          </p:nvSpPr>
          <p:spPr bwMode="auto">
            <a:xfrm>
              <a:off x="4908041" y="2922702"/>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25-28</a:t>
              </a: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a:latin typeface="Comic Sans MS" pitchFamily="66" charset="0"/>
                </a:rPr>
                <a:t>IN 29-32</a:t>
              </a:r>
              <a:endParaRPr lang="en-US" sz="800" b="1" dirty="0">
                <a:latin typeface="Comic Sans MS" pitchFamily="66" charset="0"/>
              </a:endParaRPr>
            </a:p>
          </p:txBody>
        </p:sp>
        <p:sp>
          <p:nvSpPr>
            <p:cNvPr id="139" name="Rectangle 42"/>
            <p:cNvSpPr>
              <a:spLocks noChangeArrowheads="1"/>
            </p:cNvSpPr>
            <p:nvPr/>
          </p:nvSpPr>
          <p:spPr bwMode="auto">
            <a:xfrm>
              <a:off x="5607841" y="3141334"/>
              <a:ext cx="6815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a:latin typeface="Comic Sans MS" pitchFamily="66" charset="0"/>
                </a:rPr>
                <a:t>IN 29-32</a:t>
              </a:r>
              <a:endParaRPr lang="en-US" sz="900" b="1" dirty="0">
                <a:latin typeface="Comic Sans MS" pitchFamily="66" charset="0"/>
              </a:endParaRPr>
            </a:p>
          </p:txBody>
        </p:sp>
        <p:pic>
          <p:nvPicPr>
            <p:cNvPr id="140"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68198" y="2757462"/>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25-28</a:t>
              </a:r>
              <a:endParaRPr lang="en-US" sz="1600" b="1" dirty="0">
                <a:latin typeface="Comic Sans MS" pitchFamily="66" charset="0"/>
              </a:endParaRPr>
            </a:p>
          </p:txBody>
        </p:sp>
        <p:pic>
          <p:nvPicPr>
            <p:cNvPr id="195"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3937624" y="2318055"/>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23959" y="2928339"/>
              <a:ext cx="5565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1-8</a:t>
              </a:r>
              <a:endParaRPr lang="en-US" sz="800" b="1" dirty="0">
                <a:latin typeface="Comic Sans MS" pitchFamily="66" charset="0"/>
              </a:endParaRPr>
            </a:p>
          </p:txBody>
        </p:sp>
        <p:sp>
          <p:nvSpPr>
            <p:cNvPr id="200" name="Rectangle 145"/>
            <p:cNvSpPr>
              <a:spLocks noChangeArrowheads="1"/>
            </p:cNvSpPr>
            <p:nvPr/>
          </p:nvSpPr>
          <p:spPr bwMode="auto">
            <a:xfrm>
              <a:off x="1884863" y="2785023"/>
              <a:ext cx="51007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1-8</a:t>
              </a:r>
              <a:endParaRPr lang="en-US" sz="1600" b="1" dirty="0">
                <a:latin typeface="Comic Sans MS" pitchFamily="66" charset="0"/>
              </a:endParaRPr>
            </a:p>
          </p:txBody>
        </p:sp>
        <p:pic>
          <p:nvPicPr>
            <p:cNvPr id="201"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19718" y="3149107"/>
              <a:ext cx="61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9-20</a:t>
              </a:r>
              <a:endParaRPr lang="en-US" sz="800" b="1" dirty="0">
                <a:latin typeface="Comic Sans MS" pitchFamily="66" charset="0"/>
              </a:endParaRPr>
            </a:p>
          </p:txBody>
        </p:sp>
        <p:sp>
          <p:nvSpPr>
            <p:cNvPr id="203" name="Rectangle 145"/>
            <p:cNvSpPr>
              <a:spLocks noChangeArrowheads="1"/>
            </p:cNvSpPr>
            <p:nvPr/>
          </p:nvSpPr>
          <p:spPr bwMode="auto">
            <a:xfrm>
              <a:off x="2888637" y="3005791"/>
              <a:ext cx="56457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9-20</a:t>
              </a:r>
              <a:endParaRPr lang="en-US" sz="1600" b="1" dirty="0">
                <a:latin typeface="Comic Sans MS" pitchFamily="66" charset="0"/>
              </a:endParaRPr>
            </a:p>
          </p:txBody>
        </p:sp>
        <p:pic>
          <p:nvPicPr>
            <p:cNvPr id="20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888199" y="339661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39"/>
            <p:cNvSpPr>
              <a:spLocks noChangeArrowheads="1"/>
            </p:cNvSpPr>
            <p:nvPr/>
          </p:nvSpPr>
          <p:spPr bwMode="auto">
            <a:xfrm>
              <a:off x="3200937" y="3386967"/>
              <a:ext cx="68159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a:t>
              </a:r>
              <a:r>
                <a:rPr lang="en-US" sz="800" b="1" dirty="0" smtClean="0">
                  <a:latin typeface="Comic Sans MS" pitchFamily="66" charset="0"/>
                </a:rPr>
                <a:t>21-24</a:t>
              </a:r>
              <a:endParaRPr lang="en-US" sz="800" b="1" dirty="0">
                <a:latin typeface="Comic Sans MS" pitchFamily="66" charset="0"/>
              </a:endParaRPr>
            </a:p>
          </p:txBody>
        </p:sp>
        <p:sp>
          <p:nvSpPr>
            <p:cNvPr id="206" name="Rectangle 145"/>
            <p:cNvSpPr>
              <a:spLocks noChangeArrowheads="1"/>
            </p:cNvSpPr>
            <p:nvPr/>
          </p:nvSpPr>
          <p:spPr bwMode="auto">
            <a:xfrm>
              <a:off x="3977871" y="3243651"/>
              <a:ext cx="61908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IN </a:t>
              </a:r>
              <a:r>
                <a:rPr lang="en-US" sz="700" b="1" dirty="0" smtClean="0">
                  <a:latin typeface="Comic Sans MS" pitchFamily="66" charset="0"/>
                </a:rPr>
                <a:t>21-24</a:t>
              </a:r>
              <a:endParaRPr lang="en-US" sz="1600" b="1" dirty="0">
                <a:latin typeface="Comic Sans MS" pitchFamily="66" charset="0"/>
              </a:endParaRPr>
            </a:p>
          </p:txBody>
        </p:sp>
        <p:sp>
          <p:nvSpPr>
            <p:cNvPr id="207"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sp>
        <p:nvSpPr>
          <p:cNvPr id="9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ction="ppaction://hlinksldjump"/>
              </a:rPr>
              <a:t>&lt;&lt; L1-SEI-C3</a:t>
            </a:r>
            <a:endParaRPr lang="en-US" sz="800" b="1" dirty="0">
              <a:latin typeface="Comic Sans MS" pitchFamily="66" charset="0"/>
            </a:endParaRPr>
          </a:p>
        </p:txBody>
      </p:sp>
    </p:spTree>
    <p:extLst>
      <p:ext uri="{BB962C8B-B14F-4D97-AF65-F5344CB8AC3E}">
        <p14:creationId xmlns:p14="http://schemas.microsoft.com/office/powerpoint/2010/main" val="4080941505"/>
      </p:ext>
    </p:extLst>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251</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D1100202 - S1104572</a:t>
            </a: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035097"/>
            <a:chOff x="1030288" y="4449763"/>
            <a:chExt cx="7669212" cy="1035097"/>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S1104572</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494123" y="4492625"/>
              <a:ext cx="113845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872001" y="5234010"/>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95" name="Rectangle 80"/>
            <p:cNvSpPr>
              <a:spLocks noChangeArrowheads="1"/>
            </p:cNvSpPr>
            <p:nvPr/>
          </p:nvSpPr>
          <p:spPr bwMode="auto">
            <a:xfrm>
              <a:off x="5420906" y="5078916"/>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pic>
          <p:nvPicPr>
            <p:cNvPr id="20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56977" y="5239509"/>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77" name="Group 241"/>
          <p:cNvGrpSpPr>
            <a:grpSpLocks/>
          </p:cNvGrpSpPr>
          <p:nvPr/>
        </p:nvGrpSpPr>
        <p:grpSpPr bwMode="auto">
          <a:xfrm>
            <a:off x="1911351" y="793199"/>
            <a:ext cx="5789612" cy="224003"/>
            <a:chOff x="-533995" y="5770906"/>
            <a:chExt cx="5790356" cy="224349"/>
          </a:xfrm>
        </p:grpSpPr>
        <p:grpSp>
          <p:nvGrpSpPr>
            <p:cNvPr id="78" name="Group 195"/>
            <p:cNvGrpSpPr>
              <a:grpSpLocks/>
            </p:cNvGrpSpPr>
            <p:nvPr/>
          </p:nvGrpSpPr>
          <p:grpSpPr bwMode="auto">
            <a:xfrm>
              <a:off x="-533995" y="5770906"/>
              <a:ext cx="3163022" cy="221361"/>
              <a:chOff x="-533995" y="5788158"/>
              <a:chExt cx="3163022" cy="221361"/>
            </a:xfrm>
          </p:grpSpPr>
          <p:grpSp>
            <p:nvGrpSpPr>
              <p:cNvPr id="84" name="Group 194"/>
              <p:cNvGrpSpPr>
                <a:grpSpLocks/>
              </p:cNvGrpSpPr>
              <p:nvPr/>
            </p:nvGrpSpPr>
            <p:grpSpPr bwMode="auto">
              <a:xfrm>
                <a:off x="-533995" y="5788158"/>
                <a:ext cx="3163022" cy="215777"/>
                <a:chOff x="-533995" y="5788158"/>
                <a:chExt cx="3163022" cy="215777"/>
              </a:xfrm>
            </p:grpSpPr>
            <p:pic>
              <p:nvPicPr>
                <p:cNvPr id="86"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251"/>
                <p:cNvSpPr txBox="1">
                  <a:spLocks noChangeArrowheads="1"/>
                </p:cNvSpPr>
                <p:nvPr/>
              </p:nvSpPr>
              <p:spPr bwMode="auto">
                <a:xfrm>
                  <a:off x="-533995" y="5788158"/>
                  <a:ext cx="1882592" cy="215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HAM4 HEPI Anti-Image </a:t>
                  </a:r>
                  <a:r>
                    <a:rPr lang="en-US" sz="800" b="1" dirty="0">
                      <a:latin typeface="Comic Sans MS" pitchFamily="66" charset="0"/>
                    </a:rPr>
                    <a:t>Chassis</a:t>
                  </a:r>
                </a:p>
              </p:txBody>
            </p:sp>
          </p:grpSp>
          <p:sp>
            <p:nvSpPr>
              <p:cNvPr id="85" name="TextBox 24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D1100202</a:t>
                </a:r>
                <a:endParaRPr lang="en-US" sz="800" b="1" dirty="0">
                  <a:latin typeface="Comic Sans MS" pitchFamily="66" charset="0"/>
                </a:endParaRPr>
              </a:p>
            </p:txBody>
          </p:sp>
        </p:grpSp>
        <p:grpSp>
          <p:nvGrpSpPr>
            <p:cNvPr id="79" name="Group 192"/>
            <p:cNvGrpSpPr>
              <a:grpSpLocks/>
            </p:cNvGrpSpPr>
            <p:nvPr/>
          </p:nvGrpSpPr>
          <p:grpSpPr bwMode="auto">
            <a:xfrm>
              <a:off x="2841236" y="5773948"/>
              <a:ext cx="2415125" cy="221307"/>
              <a:chOff x="2841236" y="5773948"/>
              <a:chExt cx="2415125" cy="221307"/>
            </a:xfrm>
          </p:grpSpPr>
          <p:sp>
            <p:nvSpPr>
              <p:cNvPr id="80" name="TextBox 244"/>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588"/>
                <a:ext cx="1280160" cy="215667"/>
                <a:chOff x="2841236" y="5779588"/>
                <a:chExt cx="1280160" cy="215667"/>
              </a:xfrm>
            </p:grpSpPr>
            <p:pic>
              <p:nvPicPr>
                <p:cNvPr id="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247"/>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S1104572</a:t>
                  </a:r>
                  <a:endParaRPr lang="en-US" sz="800" dirty="0"/>
                </a:p>
              </p:txBody>
            </p:sp>
          </p:grpSp>
        </p:grpSp>
      </p:grpSp>
      <p:grpSp>
        <p:nvGrpSpPr>
          <p:cNvPr id="5" name="Group 4"/>
          <p:cNvGrpSpPr/>
          <p:nvPr/>
        </p:nvGrpSpPr>
        <p:grpSpPr>
          <a:xfrm>
            <a:off x="1023801" y="2044492"/>
            <a:ext cx="7661412" cy="1376269"/>
            <a:chOff x="1023801" y="2044492"/>
            <a:chExt cx="7661412" cy="137626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D1100202</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3177942" y="2176116"/>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178" name="Rectangle 145"/>
            <p:cNvSpPr>
              <a:spLocks noChangeArrowheads="1"/>
            </p:cNvSpPr>
            <p:nvPr/>
          </p:nvSpPr>
          <p:spPr bwMode="auto">
            <a:xfrm>
              <a:off x="488233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539228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sp>
          <p:nvSpPr>
            <p:cNvPr id="190" name="Rectangle 80"/>
            <p:cNvSpPr>
              <a:spLocks noChangeArrowheads="1"/>
            </p:cNvSpPr>
            <p:nvPr/>
          </p:nvSpPr>
          <p:spPr bwMode="auto">
            <a:xfrm>
              <a:off x="2696264" y="2490957"/>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HEPI Anti-Image Chassis</a:t>
              </a:r>
            </a:p>
          </p:txBody>
        </p:sp>
        <p:sp>
          <p:nvSpPr>
            <p:cNvPr id="143" name="Rectangle 39"/>
            <p:cNvSpPr>
              <a:spLocks noChangeArrowheads="1"/>
            </p:cNvSpPr>
            <p:nvPr/>
          </p:nvSpPr>
          <p:spPr bwMode="auto">
            <a:xfrm>
              <a:off x="2353669" y="2929546"/>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1-8</a:t>
              </a:r>
              <a:endParaRPr lang="en-US" sz="800" b="1" dirty="0">
                <a:latin typeface="Comic Sans MS" pitchFamily="66" charset="0"/>
              </a:endParaRPr>
            </a:p>
          </p:txBody>
        </p:sp>
        <p:sp>
          <p:nvSpPr>
            <p:cNvPr id="149" name="Rectangle 39"/>
            <p:cNvSpPr>
              <a:spLocks noChangeArrowheads="1"/>
            </p:cNvSpPr>
            <p:nvPr/>
          </p:nvSpPr>
          <p:spPr bwMode="auto">
            <a:xfrm>
              <a:off x="4281748"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739443"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3133784" y="2798565"/>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1-8</a:t>
              </a:r>
              <a:endParaRPr lang="en-US" sz="1600" b="1" dirty="0">
                <a:latin typeface="Comic Sans MS" pitchFamily="66" charset="0"/>
              </a:endParaRPr>
            </a:p>
          </p:txBody>
        </p:sp>
        <p:sp>
          <p:nvSpPr>
            <p:cNvPr id="201" name="Rectangle 145"/>
            <p:cNvSpPr>
              <a:spLocks noChangeArrowheads="1"/>
            </p:cNvSpPr>
            <p:nvPr/>
          </p:nvSpPr>
          <p:spPr bwMode="auto">
            <a:xfrm>
              <a:off x="4863814"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5373763"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510885"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979887"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53840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498095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0"/>
            <p:cNvSpPr>
              <a:spLocks noChangeArrowheads="1"/>
            </p:cNvSpPr>
            <p:nvPr/>
          </p:nvSpPr>
          <p:spPr bwMode="auto">
            <a:xfrm>
              <a:off x="4593719" y="2489052"/>
              <a:ext cx="2272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LIGO D1100202</a:t>
              </a:r>
            </a:p>
          </p:txBody>
        </p:sp>
        <p:pic>
          <p:nvPicPr>
            <p:cNvPr id="8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3006950" y="2330632"/>
              <a:ext cx="862750" cy="2119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117396" y="2239725"/>
              <a:ext cx="537327" cy="302842"/>
              <a:chOff x="4904211" y="2204413"/>
              <a:chExt cx="537327" cy="302842"/>
            </a:xfrm>
          </p:grpSpPr>
          <p:pic>
            <p:nvPicPr>
              <p:cNvPr id="9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Rectangle 145"/>
              <p:cNvSpPr>
                <a:spLocks noChangeArrowheads="1"/>
              </p:cNvSpPr>
              <p:nvPr/>
            </p:nvSpPr>
            <p:spPr bwMode="auto">
              <a:xfrm>
                <a:off x="4904211" y="2204413"/>
                <a:ext cx="537327" cy="2769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DC Power</a:t>
                </a:r>
              </a:p>
              <a:p>
                <a:pPr algn="ctr"/>
                <a:r>
                  <a:rPr lang="en-US" sz="600" b="1" dirty="0" smtClean="0">
                    <a:latin typeface="Comic Sans MS" pitchFamily="66" charset="0"/>
                  </a:rPr>
                  <a:t>+V  -V</a:t>
                </a:r>
                <a:endParaRPr lang="en-US" sz="1400" b="1" dirty="0">
                  <a:latin typeface="Comic Sans MS" pitchFamily="66" charset="0"/>
                </a:endParaRPr>
              </a:p>
            </p:txBody>
          </p:sp>
        </p:grpSp>
        <p:pic>
          <p:nvPicPr>
            <p:cNvPr id="94"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2984727" y="2940363"/>
              <a:ext cx="837312" cy="2210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ction="ppaction://hlinksldjump"/>
              </a:rPr>
              <a:t>&lt;&lt; L1-SEI-C3</a:t>
            </a:r>
            <a:endParaRPr lang="en-US" sz="800" b="1" dirty="0">
              <a:latin typeface="Comic Sans MS" pitchFamily="66" charset="0"/>
            </a:endParaRPr>
          </a:p>
        </p:txBody>
      </p:sp>
    </p:spTree>
    <p:extLst>
      <p:ext uri="{BB962C8B-B14F-4D97-AF65-F5344CB8AC3E}">
        <p14:creationId xmlns:p14="http://schemas.microsoft.com/office/powerpoint/2010/main" val="1520535676"/>
      </p:ext>
    </p:extLst>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6978" name="Title 2"/>
          <p:cNvSpPr>
            <a:spLocks noGrp="1"/>
          </p:cNvSpPr>
          <p:nvPr>
            <p:ph type="title"/>
          </p:nvPr>
        </p:nvSpPr>
        <p:spPr/>
        <p:txBody>
          <a:bodyPr/>
          <a:lstStyle/>
          <a:p>
            <a:r>
              <a:rPr lang="en-US" smtClean="0">
                <a:ea typeface="ＭＳ Ｐゴシック" pitchFamily="34" charset="-128"/>
              </a:rPr>
              <a:t>D020373 – S1000845</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698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05D5E66-4061-4558-B31A-C0517C6A5010}" type="slidenum">
              <a:rPr lang="en-US" smtClean="0">
                <a:solidFill>
                  <a:srgbClr val="898989"/>
                </a:solidFill>
                <a:latin typeface="Calibri" pitchFamily="34" charset="0"/>
              </a:rPr>
              <a:pPr eaLnBrk="1" hangingPunct="1"/>
              <a:t>252</a:t>
            </a:fld>
            <a:endParaRPr lang="en-US" smtClean="0">
              <a:solidFill>
                <a:srgbClr val="898989"/>
              </a:solidFill>
              <a:latin typeface="Calibri" pitchFamily="34" charset="0"/>
            </a:endParaRPr>
          </a:p>
        </p:txBody>
      </p:sp>
      <p:grpSp>
        <p:nvGrpSpPr>
          <p:cNvPr id="126981" name="Group 30"/>
          <p:cNvGrpSpPr>
            <a:grpSpLocks/>
          </p:cNvGrpSpPr>
          <p:nvPr/>
        </p:nvGrpSpPr>
        <p:grpSpPr bwMode="auto">
          <a:xfrm>
            <a:off x="1030288" y="4449763"/>
            <a:ext cx="7669212" cy="604837"/>
            <a:chOff x="1030950" y="4450544"/>
            <a:chExt cx="7667920" cy="604003"/>
          </a:xfrm>
        </p:grpSpPr>
        <p:pic>
          <p:nvPicPr>
            <p:cNvPr id="127037"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3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S1000845</a:t>
              </a:r>
              <a:endParaRPr lang="en-US" sz="800" b="1">
                <a:latin typeface="Comic Sans MS" pitchFamily="66" charset="0"/>
              </a:endParaRPr>
            </a:p>
          </p:txBody>
        </p:sp>
        <p:sp>
          <p:nvSpPr>
            <p:cNvPr id="12703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26982"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26984"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26986" name="Group 83"/>
          <p:cNvGrpSpPr>
            <a:grpSpLocks/>
          </p:cNvGrpSpPr>
          <p:nvPr/>
        </p:nvGrpSpPr>
        <p:grpSpPr bwMode="auto">
          <a:xfrm>
            <a:off x="742950" y="5060950"/>
            <a:ext cx="1835150" cy="387350"/>
            <a:chOff x="4269248" y="5122863"/>
            <a:chExt cx="1833954" cy="388076"/>
          </a:xfrm>
        </p:grpSpPr>
        <p:grpSp>
          <p:nvGrpSpPr>
            <p:cNvPr id="127006" name="Group 72"/>
            <p:cNvGrpSpPr>
              <a:grpSpLocks/>
            </p:cNvGrpSpPr>
            <p:nvPr/>
          </p:nvGrpSpPr>
          <p:grpSpPr bwMode="auto">
            <a:xfrm>
              <a:off x="4269248" y="5122863"/>
              <a:ext cx="1833954" cy="384893"/>
              <a:chOff x="4610204" y="5122863"/>
              <a:chExt cx="1833954" cy="384893"/>
            </a:xfrm>
          </p:grpSpPr>
          <p:sp>
            <p:nvSpPr>
              <p:cNvPr id="127008"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27009"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27007"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6987"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89"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D040049</a:t>
            </a:r>
            <a:endParaRPr lang="en-US" sz="800" b="1">
              <a:latin typeface="Comic Sans MS" pitchFamily="66" charset="0"/>
            </a:endParaRPr>
          </a:p>
        </p:txBody>
      </p:sp>
      <p:pic>
        <p:nvPicPr>
          <p:cNvPr id="126990"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6991" name="Group 230"/>
          <p:cNvGrpSpPr>
            <a:grpSpLocks/>
          </p:cNvGrpSpPr>
          <p:nvPr/>
        </p:nvGrpSpPr>
        <p:grpSpPr bwMode="auto">
          <a:xfrm>
            <a:off x="1800225" y="779463"/>
            <a:ext cx="5894388" cy="223837"/>
            <a:chOff x="-637082" y="5770953"/>
            <a:chExt cx="5893443" cy="224189"/>
          </a:xfrm>
        </p:grpSpPr>
        <p:grpSp>
          <p:nvGrpSpPr>
            <p:cNvPr id="126994" name="Group 195"/>
            <p:cNvGrpSpPr>
              <a:grpSpLocks/>
            </p:cNvGrpSpPr>
            <p:nvPr/>
          </p:nvGrpSpPr>
          <p:grpSpPr bwMode="auto">
            <a:xfrm>
              <a:off x="-637082" y="5770953"/>
              <a:ext cx="3266109" cy="221314"/>
              <a:chOff x="-637082" y="5788205"/>
              <a:chExt cx="3266109" cy="221314"/>
            </a:xfrm>
          </p:grpSpPr>
          <p:grpSp>
            <p:nvGrpSpPr>
              <p:cNvPr id="127000" name="Group 194"/>
              <p:cNvGrpSpPr>
                <a:grpSpLocks/>
              </p:cNvGrpSpPr>
              <p:nvPr/>
            </p:nvGrpSpPr>
            <p:grpSpPr bwMode="auto">
              <a:xfrm>
                <a:off x="-637082" y="5788205"/>
                <a:ext cx="3266109" cy="215668"/>
                <a:chOff x="-637082" y="5788205"/>
                <a:chExt cx="3266109" cy="215668"/>
              </a:xfrm>
            </p:grpSpPr>
            <p:pic>
              <p:nvPicPr>
                <p:cNvPr id="12700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00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HEPI4 </a:t>
                  </a:r>
                  <a:r>
                    <a:rPr lang="en-US" sz="800" b="1" dirty="0" smtClean="0">
                      <a:latin typeface="Comic Sans MS" pitchFamily="66" charset="0"/>
                    </a:rPr>
                    <a:t>8-Channel </a:t>
                  </a:r>
                  <a:r>
                    <a:rPr lang="en-US" sz="800" b="1" dirty="0">
                      <a:latin typeface="Comic Sans MS" pitchFamily="66" charset="0"/>
                    </a:rPr>
                    <a:t>Valve Driver</a:t>
                  </a:r>
                </a:p>
              </p:txBody>
            </p:sp>
          </p:grpSp>
          <p:sp>
            <p:nvSpPr>
              <p:cNvPr id="12700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26995" name="Group 192"/>
            <p:cNvGrpSpPr>
              <a:grpSpLocks/>
            </p:cNvGrpSpPr>
            <p:nvPr/>
          </p:nvGrpSpPr>
          <p:grpSpPr bwMode="auto">
            <a:xfrm>
              <a:off x="2841236" y="5773948"/>
              <a:ext cx="2415125" cy="221194"/>
              <a:chOff x="2841236" y="5773948"/>
              <a:chExt cx="2415125" cy="221194"/>
            </a:xfrm>
          </p:grpSpPr>
          <p:sp>
            <p:nvSpPr>
              <p:cNvPr id="12699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6997" name="Group 191"/>
              <p:cNvGrpSpPr>
                <a:grpSpLocks/>
              </p:cNvGrpSpPr>
              <p:nvPr/>
            </p:nvGrpSpPr>
            <p:grpSpPr bwMode="auto">
              <a:xfrm>
                <a:off x="2841236" y="5779698"/>
                <a:ext cx="1280160" cy="215444"/>
                <a:chOff x="2841236" y="5779698"/>
                <a:chExt cx="1280160" cy="215444"/>
              </a:xfrm>
            </p:grpSpPr>
            <p:pic>
              <p:nvPicPr>
                <p:cNvPr id="12699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99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S1000845</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HAM4 OUT</a:t>
            </a: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L1-SEI-C3</a:t>
            </a:r>
            <a:endParaRPr lang="en-US" sz="800" b="1" dirty="0">
              <a:latin typeface="Comic Sans MS" pitchFamily="66" charset="0"/>
            </a:endParaRPr>
          </a:p>
        </p:txBody>
      </p:sp>
      <p:grpSp>
        <p:nvGrpSpPr>
          <p:cNvPr id="66" name="Group 65"/>
          <p:cNvGrpSpPr/>
          <p:nvPr/>
        </p:nvGrpSpPr>
        <p:grpSpPr>
          <a:xfrm>
            <a:off x="1023938" y="2106613"/>
            <a:ext cx="7661275" cy="1550987"/>
            <a:chOff x="1023938" y="2106613"/>
            <a:chExt cx="7661275" cy="1550987"/>
          </a:xfrm>
        </p:grpSpPr>
        <p:grpSp>
          <p:nvGrpSpPr>
            <p:cNvPr id="67" name="Group 77"/>
            <p:cNvGrpSpPr>
              <a:grpSpLocks/>
            </p:cNvGrpSpPr>
            <p:nvPr/>
          </p:nvGrpSpPr>
          <p:grpSpPr bwMode="auto">
            <a:xfrm>
              <a:off x="1023938" y="2106613"/>
              <a:ext cx="7661275" cy="1550987"/>
              <a:chOff x="1023938" y="2106613"/>
              <a:chExt cx="7661275" cy="1551660"/>
            </a:xfrm>
          </p:grpSpPr>
          <p:pic>
            <p:nvPicPr>
              <p:cNvPr id="7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5" name="Group 73"/>
              <p:cNvGrpSpPr>
                <a:grpSpLocks/>
              </p:cNvGrpSpPr>
              <p:nvPr/>
            </p:nvGrpSpPr>
            <p:grpSpPr bwMode="auto">
              <a:xfrm>
                <a:off x="2109031" y="2710267"/>
                <a:ext cx="1380293" cy="371421"/>
                <a:chOff x="2109031" y="2710267"/>
                <a:chExt cx="1380293" cy="371421"/>
              </a:xfrm>
            </p:grpSpPr>
            <p:pic>
              <p:nvPicPr>
                <p:cNvPr id="9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8"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6" name="Group 74"/>
              <p:cNvGrpSpPr>
                <a:grpSpLocks/>
              </p:cNvGrpSpPr>
              <p:nvPr/>
            </p:nvGrpSpPr>
            <p:grpSpPr bwMode="auto">
              <a:xfrm>
                <a:off x="2717492" y="2885268"/>
                <a:ext cx="1428869" cy="388701"/>
                <a:chOff x="2717492" y="2916264"/>
                <a:chExt cx="1428869" cy="388701"/>
              </a:xfrm>
            </p:grpSpPr>
            <p:pic>
              <p:nvPicPr>
                <p:cNvPr id="9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5"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79" name="Group 75"/>
              <p:cNvGrpSpPr>
                <a:grpSpLocks/>
              </p:cNvGrpSpPr>
              <p:nvPr/>
            </p:nvGrpSpPr>
            <p:grpSpPr bwMode="auto">
              <a:xfrm>
                <a:off x="3749459" y="3079064"/>
                <a:ext cx="1363123" cy="371428"/>
                <a:chOff x="3749459" y="2745857"/>
                <a:chExt cx="1363123" cy="371428"/>
              </a:xfrm>
            </p:grpSpPr>
            <p:pic>
              <p:nvPicPr>
                <p:cNvPr id="9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2"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0" name="Group 76"/>
              <p:cNvGrpSpPr>
                <a:grpSpLocks/>
              </p:cNvGrpSpPr>
              <p:nvPr/>
            </p:nvGrpSpPr>
            <p:grpSpPr bwMode="auto">
              <a:xfrm>
                <a:off x="4318775" y="3269563"/>
                <a:ext cx="1472424" cy="388710"/>
                <a:chOff x="4318775" y="2959603"/>
                <a:chExt cx="1472424" cy="388710"/>
              </a:xfrm>
            </p:grpSpPr>
            <p:pic>
              <p:nvPicPr>
                <p:cNvPr id="8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89"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69" name="Group 82"/>
            <p:cNvGrpSpPr>
              <a:grpSpLocks/>
            </p:cNvGrpSpPr>
            <p:nvPr/>
          </p:nvGrpSpPr>
          <p:grpSpPr bwMode="auto">
            <a:xfrm>
              <a:off x="2633663" y="2332038"/>
              <a:ext cx="77787" cy="165100"/>
              <a:chOff x="2578692" y="5919788"/>
              <a:chExt cx="326433" cy="644955"/>
            </a:xfrm>
          </p:grpSpPr>
          <p:pic>
            <p:nvPicPr>
              <p:cNvPr id="70"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2" name="Title 2"/>
          <p:cNvSpPr>
            <a:spLocks noGrp="1"/>
          </p:cNvSpPr>
          <p:nvPr>
            <p:ph type="title"/>
          </p:nvPr>
        </p:nvSpPr>
        <p:spPr/>
        <p:txBody>
          <a:bodyPr/>
          <a:lstStyle/>
          <a:p>
            <a:r>
              <a:rPr lang="en-US" dirty="0" smtClean="0">
                <a:ea typeface="ＭＳ Ｐゴシック" pitchFamily="34" charset="-128"/>
              </a:rPr>
              <a:t>D0901338 -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800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34B175-4259-4192-9738-3A97FBA7A4EF}" type="slidenum">
              <a:rPr lang="en-US" smtClean="0">
                <a:solidFill>
                  <a:srgbClr val="898989"/>
                </a:solidFill>
                <a:latin typeface="Calibri" pitchFamily="34" charset="0"/>
              </a:rPr>
              <a:pPr eaLnBrk="1" hangingPunct="1"/>
              <a:t>253</a:t>
            </a:fld>
            <a:endParaRPr lang="en-US" smtClean="0">
              <a:solidFill>
                <a:srgbClr val="898989"/>
              </a:solidFill>
              <a:latin typeface="Calibri" pitchFamily="34" charset="0"/>
            </a:endParaRPr>
          </a:p>
        </p:txBody>
      </p:sp>
      <p:grpSp>
        <p:nvGrpSpPr>
          <p:cNvPr id="128005" name="Group 30"/>
          <p:cNvGrpSpPr>
            <a:grpSpLocks/>
          </p:cNvGrpSpPr>
          <p:nvPr/>
        </p:nvGrpSpPr>
        <p:grpSpPr bwMode="auto">
          <a:xfrm>
            <a:off x="1030288" y="4449763"/>
            <a:ext cx="7669212" cy="604837"/>
            <a:chOff x="1030950" y="4450544"/>
            <a:chExt cx="7667920" cy="604003"/>
          </a:xfrm>
        </p:grpSpPr>
        <p:pic>
          <p:nvPicPr>
            <p:cNvPr id="128058"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12806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28006" name="Rectangle 75"/>
          <p:cNvSpPr>
            <a:spLocks noChangeArrowheads="1"/>
          </p:cNvSpPr>
          <p:nvPr/>
        </p:nvSpPr>
        <p:spPr bwMode="auto">
          <a:xfrm>
            <a:off x="4892675" y="4492625"/>
            <a:ext cx="101123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endParaRPr lang="en-US" b="1">
              <a:latin typeface="Comic Sans MS" pitchFamily="66" charset="0"/>
            </a:endParaRPr>
          </a:p>
        </p:txBody>
      </p:sp>
      <p:grpSp>
        <p:nvGrpSpPr>
          <p:cNvPr id="128007" name="Group 77"/>
          <p:cNvGrpSpPr>
            <a:grpSpLocks/>
          </p:cNvGrpSpPr>
          <p:nvPr/>
        </p:nvGrpSpPr>
        <p:grpSpPr bwMode="auto">
          <a:xfrm>
            <a:off x="1023938" y="2106613"/>
            <a:ext cx="7661275" cy="1504950"/>
            <a:chOff x="1023938" y="2106613"/>
            <a:chExt cx="7661275" cy="1505160"/>
          </a:xfrm>
        </p:grpSpPr>
        <p:pic>
          <p:nvPicPr>
            <p:cNvPr id="12803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32"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D0901338</a:t>
              </a:r>
              <a:endParaRPr lang="en-US" sz="800" b="1">
                <a:latin typeface="Comic Sans MS" pitchFamily="66" charset="0"/>
              </a:endParaRPr>
            </a:p>
          </p:txBody>
        </p:sp>
        <p:sp>
          <p:nvSpPr>
            <p:cNvPr id="128033"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128034" name="Group 73"/>
            <p:cNvGrpSpPr>
              <a:grpSpLocks/>
            </p:cNvGrpSpPr>
            <p:nvPr/>
          </p:nvGrpSpPr>
          <p:grpSpPr bwMode="auto">
            <a:xfrm>
              <a:off x="2155525" y="2725738"/>
              <a:ext cx="1248075" cy="371450"/>
              <a:chOff x="2155525" y="2725738"/>
              <a:chExt cx="1248075" cy="371450"/>
            </a:xfrm>
          </p:grpSpPr>
          <p:pic>
            <p:nvPicPr>
              <p:cNvPr id="128055"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6" name="TextBox 353"/>
              <p:cNvSpPr txBox="1">
                <a:spLocks noChangeArrowheads="1"/>
              </p:cNvSpPr>
              <p:nvPr/>
            </p:nvSpPr>
            <p:spPr bwMode="auto">
              <a:xfrm>
                <a:off x="2842850" y="27257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57" name="Rectangle 39"/>
              <p:cNvSpPr>
                <a:spLocks noChangeArrowheads="1"/>
              </p:cNvSpPr>
              <p:nvPr/>
            </p:nvSpPr>
            <p:spPr bwMode="auto">
              <a:xfrm>
                <a:off x="2155525" y="28817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128035" name="Group 74"/>
            <p:cNvGrpSpPr>
              <a:grpSpLocks/>
            </p:cNvGrpSpPr>
            <p:nvPr/>
          </p:nvGrpSpPr>
          <p:grpSpPr bwMode="auto">
            <a:xfrm>
              <a:off x="2717492" y="2885242"/>
              <a:ext cx="1257608" cy="388727"/>
              <a:chOff x="2717492" y="2916238"/>
              <a:chExt cx="1257608" cy="388727"/>
            </a:xfrm>
          </p:grpSpPr>
          <p:pic>
            <p:nvPicPr>
              <p:cNvPr id="128052"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3"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54"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128036" name="Rectangle 145"/>
            <p:cNvSpPr>
              <a:spLocks noChangeArrowheads="1"/>
            </p:cNvSpPr>
            <p:nvPr/>
          </p:nvSpPr>
          <p:spPr bwMode="auto">
            <a:xfrm>
              <a:off x="2703807"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128037" name="Rectangle 145"/>
            <p:cNvSpPr>
              <a:spLocks noChangeArrowheads="1"/>
            </p:cNvSpPr>
            <p:nvPr/>
          </p:nvSpPr>
          <p:spPr bwMode="auto">
            <a:xfrm>
              <a:off x="3335523" y="2187575"/>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128038" name="Group 75"/>
            <p:cNvGrpSpPr>
              <a:grpSpLocks/>
            </p:cNvGrpSpPr>
            <p:nvPr/>
          </p:nvGrpSpPr>
          <p:grpSpPr bwMode="auto">
            <a:xfrm>
              <a:off x="3749459" y="3055770"/>
              <a:ext cx="1247991" cy="371473"/>
              <a:chOff x="3749459" y="2722563"/>
              <a:chExt cx="1247991" cy="371473"/>
            </a:xfrm>
          </p:grpSpPr>
          <p:pic>
            <p:nvPicPr>
              <p:cNvPr id="128049"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50" name="TextBox 353"/>
              <p:cNvSpPr txBox="1">
                <a:spLocks noChangeArrowheads="1"/>
              </p:cNvSpPr>
              <p:nvPr/>
            </p:nvSpPr>
            <p:spPr bwMode="auto">
              <a:xfrm>
                <a:off x="4436803" y="272256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51" name="Rectangle 39"/>
              <p:cNvSpPr>
                <a:spLocks noChangeArrowheads="1"/>
              </p:cNvSpPr>
              <p:nvPr/>
            </p:nvSpPr>
            <p:spPr bwMode="auto">
              <a:xfrm>
                <a:off x="3749459" y="2878562"/>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128039" name="Group 76"/>
            <p:cNvGrpSpPr>
              <a:grpSpLocks/>
            </p:cNvGrpSpPr>
            <p:nvPr/>
          </p:nvGrpSpPr>
          <p:grpSpPr bwMode="auto">
            <a:xfrm>
              <a:off x="4311026" y="3223023"/>
              <a:ext cx="1257924" cy="388750"/>
              <a:chOff x="4311026" y="2913063"/>
              <a:chExt cx="1257924" cy="388750"/>
            </a:xfrm>
          </p:grpSpPr>
          <p:pic>
            <p:nvPicPr>
              <p:cNvPr id="128046" name="Picture 9"/>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47" name="TextBox 353"/>
              <p:cNvSpPr txBox="1">
                <a:spLocks noChangeArrowheads="1"/>
              </p:cNvSpPr>
              <p:nvPr/>
            </p:nvSpPr>
            <p:spPr bwMode="auto">
              <a:xfrm>
                <a:off x="5007828" y="29130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48" name="Rectangle 42"/>
              <p:cNvSpPr>
                <a:spLocks noChangeArrowheads="1"/>
              </p:cNvSpPr>
              <p:nvPr/>
            </p:nvSpPr>
            <p:spPr bwMode="auto">
              <a:xfrm>
                <a:off x="4311026" y="30863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128040" name="Rectangle 145"/>
            <p:cNvSpPr>
              <a:spLocks noChangeArrowheads="1"/>
            </p:cNvSpPr>
            <p:nvPr/>
          </p:nvSpPr>
          <p:spPr bwMode="auto">
            <a:xfrm>
              <a:off x="4359649"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128041" name="Rectangle 145"/>
            <p:cNvSpPr>
              <a:spLocks noChangeArrowheads="1"/>
            </p:cNvSpPr>
            <p:nvPr/>
          </p:nvSpPr>
          <p:spPr bwMode="auto">
            <a:xfrm>
              <a:off x="4944415" y="2184400"/>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128042"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43"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44"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45"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8008" name="Group 72"/>
          <p:cNvGrpSpPr>
            <a:grpSpLocks/>
          </p:cNvGrpSpPr>
          <p:nvPr/>
        </p:nvGrpSpPr>
        <p:grpSpPr bwMode="auto">
          <a:xfrm>
            <a:off x="4054475" y="5122863"/>
            <a:ext cx="1870075" cy="384175"/>
            <a:chOff x="4573336" y="5122863"/>
            <a:chExt cx="1870822" cy="384893"/>
          </a:xfrm>
        </p:grpSpPr>
        <p:sp>
          <p:nvSpPr>
            <p:cNvPr id="128028"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128029" name="Rectangle 80"/>
            <p:cNvSpPr>
              <a:spLocks noChangeArrowheads="1"/>
            </p:cNvSpPr>
            <p:nvPr/>
          </p:nvSpPr>
          <p:spPr bwMode="auto">
            <a:xfrm>
              <a:off x="4573336" y="5292312"/>
              <a:ext cx="10118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AI Chassis</a:t>
              </a:r>
            </a:p>
          </p:txBody>
        </p:sp>
        <p:pic>
          <p:nvPicPr>
            <p:cNvPr id="128030" name="Picture 1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26437" y="5308169"/>
              <a:ext cx="799153" cy="196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8009"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06975" y="4686300"/>
            <a:ext cx="785813" cy="196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10" name="Rectangle 75"/>
          <p:cNvSpPr>
            <a:spLocks noChangeArrowheads="1"/>
          </p:cNvSpPr>
          <p:nvPr/>
        </p:nvSpPr>
        <p:spPr bwMode="auto">
          <a:xfrm>
            <a:off x="5969000" y="46212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2801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365375" y="2328863"/>
            <a:ext cx="238125" cy="157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12" name="Rectangle 75"/>
          <p:cNvSpPr>
            <a:spLocks noChangeArrowheads="1"/>
          </p:cNvSpPr>
          <p:nvPr/>
        </p:nvSpPr>
        <p:spPr bwMode="auto">
          <a:xfrm>
            <a:off x="5703888" y="2255838"/>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D090117-v2</a:t>
            </a:r>
          </a:p>
        </p:txBody>
      </p:sp>
      <p:pic>
        <p:nvPicPr>
          <p:cNvPr id="12801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33500" y="1497013"/>
            <a:ext cx="5788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014" name="Picture 3"/>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39850" y="3838575"/>
            <a:ext cx="5797550" cy="569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8015" name="Group 230"/>
          <p:cNvGrpSpPr>
            <a:grpSpLocks/>
          </p:cNvGrpSpPr>
          <p:nvPr/>
        </p:nvGrpSpPr>
        <p:grpSpPr bwMode="auto">
          <a:xfrm>
            <a:off x="1800225" y="779463"/>
            <a:ext cx="5894388" cy="223837"/>
            <a:chOff x="-637082" y="5770953"/>
            <a:chExt cx="5893443" cy="224189"/>
          </a:xfrm>
        </p:grpSpPr>
        <p:grpSp>
          <p:nvGrpSpPr>
            <p:cNvPr id="128018" name="Group 195"/>
            <p:cNvGrpSpPr>
              <a:grpSpLocks/>
            </p:cNvGrpSpPr>
            <p:nvPr/>
          </p:nvGrpSpPr>
          <p:grpSpPr bwMode="auto">
            <a:xfrm>
              <a:off x="-637082" y="5770953"/>
              <a:ext cx="3266109" cy="221314"/>
              <a:chOff x="-637082" y="5788205"/>
              <a:chExt cx="3266109" cy="221314"/>
            </a:xfrm>
          </p:grpSpPr>
          <p:grpSp>
            <p:nvGrpSpPr>
              <p:cNvPr id="128024" name="Group 194"/>
              <p:cNvGrpSpPr>
                <a:grpSpLocks/>
              </p:cNvGrpSpPr>
              <p:nvPr/>
            </p:nvGrpSpPr>
            <p:grpSpPr bwMode="auto">
              <a:xfrm>
                <a:off x="-637082" y="5788205"/>
                <a:ext cx="3266109" cy="215668"/>
                <a:chOff x="-637082" y="5788205"/>
                <a:chExt cx="3266109" cy="215668"/>
              </a:xfrm>
            </p:grpSpPr>
            <p:pic>
              <p:nvPicPr>
                <p:cNvPr id="12802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HEPI5 </a:t>
                  </a:r>
                  <a:r>
                    <a:rPr lang="en-US" sz="800" b="1" dirty="0" smtClean="0">
                      <a:latin typeface="Comic Sans MS" pitchFamily="66" charset="0"/>
                    </a:rPr>
                    <a:t>8-Channel </a:t>
                  </a:r>
                  <a:r>
                    <a:rPr lang="en-US" sz="800" b="1" dirty="0">
                      <a:latin typeface="Comic Sans MS" pitchFamily="66" charset="0"/>
                    </a:rPr>
                    <a:t>Valve Driver</a:t>
                  </a:r>
                </a:p>
              </p:txBody>
            </p:sp>
          </p:grpSp>
          <p:sp>
            <p:nvSpPr>
              <p:cNvPr id="1280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D0901338</a:t>
                </a:r>
                <a:endParaRPr lang="en-US" sz="800" b="1">
                  <a:latin typeface="Comic Sans MS" pitchFamily="66" charset="0"/>
                </a:endParaRPr>
              </a:p>
            </p:txBody>
          </p:sp>
        </p:grpSp>
        <p:grpSp>
          <p:nvGrpSpPr>
            <p:cNvPr id="128019" name="Group 192"/>
            <p:cNvGrpSpPr>
              <a:grpSpLocks/>
            </p:cNvGrpSpPr>
            <p:nvPr/>
          </p:nvGrpSpPr>
          <p:grpSpPr bwMode="auto">
            <a:xfrm>
              <a:off x="2841236" y="5773948"/>
              <a:ext cx="2415125" cy="221194"/>
              <a:chOff x="2841236" y="5773948"/>
              <a:chExt cx="2415125" cy="221194"/>
            </a:xfrm>
          </p:grpSpPr>
          <p:sp>
            <p:nvSpPr>
              <p:cNvPr id="1280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28021" name="Group 191"/>
              <p:cNvGrpSpPr>
                <a:grpSpLocks/>
              </p:cNvGrpSpPr>
              <p:nvPr/>
            </p:nvGrpSpPr>
            <p:grpSpPr bwMode="auto">
              <a:xfrm>
                <a:off x="2841236" y="5779698"/>
                <a:ext cx="1280160" cy="215444"/>
                <a:chOff x="2841236" y="5779698"/>
                <a:chExt cx="1280160" cy="215444"/>
              </a:xfrm>
            </p:grpSpPr>
            <p:pic>
              <p:nvPicPr>
                <p:cNvPr id="12802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0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pic>
        <p:nvPicPr>
          <p:cNvPr id="128017"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470025" y="4525963"/>
            <a:ext cx="12287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ction="ppaction://hlinksldjump"/>
              </a:rPr>
              <a:t>&lt;&lt; L1-SEI-C3</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9026" name="Group 280"/>
          <p:cNvGrpSpPr>
            <a:grpSpLocks/>
          </p:cNvGrpSpPr>
          <p:nvPr/>
        </p:nvGrpSpPr>
        <p:grpSpPr bwMode="auto">
          <a:xfrm>
            <a:off x="209550" y="744538"/>
            <a:ext cx="8831263" cy="5843587"/>
            <a:chOff x="234950" y="749909"/>
            <a:chExt cx="8832132" cy="5843504"/>
          </a:xfrm>
        </p:grpSpPr>
        <p:grpSp>
          <p:nvGrpSpPr>
            <p:cNvPr id="129031" name="Group 359"/>
            <p:cNvGrpSpPr>
              <a:grpSpLocks/>
            </p:cNvGrpSpPr>
            <p:nvPr/>
          </p:nvGrpSpPr>
          <p:grpSpPr bwMode="auto">
            <a:xfrm>
              <a:off x="1352660" y="749909"/>
              <a:ext cx="6411297" cy="458787"/>
              <a:chOff x="-949817" y="6101482"/>
              <a:chExt cx="6410346" cy="457947"/>
            </a:xfrm>
          </p:grpSpPr>
          <p:grpSp>
            <p:nvGrpSpPr>
              <p:cNvPr id="129182" name="Group 220"/>
              <p:cNvGrpSpPr>
                <a:grpSpLocks/>
              </p:cNvGrpSpPr>
              <p:nvPr/>
            </p:nvGrpSpPr>
            <p:grpSpPr bwMode="auto">
              <a:xfrm>
                <a:off x="-949817" y="6101482"/>
                <a:ext cx="3774376" cy="452196"/>
                <a:chOff x="-949817" y="6110108"/>
                <a:chExt cx="3774376" cy="452196"/>
              </a:xfrm>
            </p:grpSpPr>
            <p:pic>
              <p:nvPicPr>
                <p:cNvPr id="12918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9188" name="TextBox 372"/>
                <p:cNvSpPr txBox="1">
                  <a:spLocks noChangeArrowheads="1"/>
                </p:cNvSpPr>
                <p:nvPr/>
              </p:nvSpPr>
              <p:spPr bwMode="auto">
                <a:xfrm>
                  <a:off x="-949817" y="6216969"/>
                  <a:ext cx="249395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l1seiham4-5 - I/O Extension Chassis</a:t>
                  </a:r>
                  <a:endParaRPr lang="en-US" sz="800" b="1" dirty="0">
                    <a:latin typeface="Comic Sans MS" pitchFamily="66" charset="0"/>
                  </a:endParaRPr>
                </a:p>
              </p:txBody>
            </p:sp>
            <p:sp>
              <p:nvSpPr>
                <p:cNvPr id="12918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29183" name="Group 221"/>
              <p:cNvGrpSpPr>
                <a:grpSpLocks/>
              </p:cNvGrpSpPr>
              <p:nvPr/>
            </p:nvGrpSpPr>
            <p:grpSpPr bwMode="auto">
              <a:xfrm>
                <a:off x="3042258" y="6107233"/>
                <a:ext cx="2418271" cy="452196"/>
                <a:chOff x="3042258" y="6107233"/>
                <a:chExt cx="2418271" cy="452196"/>
              </a:xfrm>
            </p:grpSpPr>
            <p:pic>
              <p:nvPicPr>
                <p:cNvPr id="12918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9185"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2918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S1001146</a:t>
                  </a:r>
                  <a:endParaRPr lang="en-US" sz="800" b="1" dirty="0">
                    <a:solidFill>
                      <a:schemeClr val="bg1"/>
                    </a:solidFill>
                    <a:latin typeface="Comic Sans MS" pitchFamily="66" charset="0"/>
                  </a:endParaRPr>
                </a:p>
              </p:txBody>
            </p:sp>
          </p:grpSp>
        </p:grpSp>
        <p:grpSp>
          <p:nvGrpSpPr>
            <p:cNvPr id="129032" name="Group 70"/>
            <p:cNvGrpSpPr>
              <a:grpSpLocks/>
            </p:cNvGrpSpPr>
            <p:nvPr/>
          </p:nvGrpSpPr>
          <p:grpSpPr bwMode="auto">
            <a:xfrm>
              <a:off x="234950" y="1212157"/>
              <a:ext cx="7659687" cy="2281932"/>
              <a:chOff x="234950" y="1212157"/>
              <a:chExt cx="7659687" cy="2281932"/>
            </a:xfrm>
          </p:grpSpPr>
          <p:grpSp>
            <p:nvGrpSpPr>
              <p:cNvPr id="129175" name="Group 60"/>
              <p:cNvGrpSpPr>
                <a:grpSpLocks/>
              </p:cNvGrpSpPr>
              <p:nvPr/>
            </p:nvGrpSpPr>
            <p:grpSpPr bwMode="auto">
              <a:xfrm>
                <a:off x="234950" y="1212157"/>
                <a:ext cx="7659687" cy="2281932"/>
                <a:chOff x="1025269" y="1269311"/>
                <a:chExt cx="7659941" cy="2281414"/>
              </a:xfrm>
            </p:grpSpPr>
            <p:pic>
              <p:nvPicPr>
                <p:cNvPr id="12917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6"/>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29179" name="Group 26"/>
                <p:cNvGrpSpPr>
                  <a:grpSpLocks/>
                </p:cNvGrpSpPr>
                <p:nvPr/>
              </p:nvGrpSpPr>
              <p:grpSpPr bwMode="auto">
                <a:xfrm>
                  <a:off x="7421517" y="1269311"/>
                  <a:ext cx="1263693" cy="368091"/>
                  <a:chOff x="7420915" y="1268217"/>
                  <a:chExt cx="1263514" cy="368358"/>
                </a:xfrm>
              </p:grpSpPr>
              <p:sp>
                <p:nvSpPr>
                  <p:cNvPr id="129180"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29181"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7" name="Rectangle 426"/>
              <p:cNvSpPr/>
              <p:nvPr/>
            </p:nvSpPr>
            <p:spPr bwMode="auto">
              <a:xfrm>
                <a:off x="790630" y="1810344"/>
                <a:ext cx="1124061"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177"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29033" name="Group 453"/>
            <p:cNvGrpSpPr>
              <a:grpSpLocks/>
            </p:cNvGrpSpPr>
            <p:nvPr/>
          </p:nvGrpSpPr>
          <p:grpSpPr bwMode="auto">
            <a:xfrm>
              <a:off x="234950" y="3554877"/>
              <a:ext cx="8832132" cy="3038536"/>
              <a:chOff x="234950" y="3554877"/>
              <a:chExt cx="8832132" cy="3038536"/>
            </a:xfrm>
          </p:grpSpPr>
          <p:grpSp>
            <p:nvGrpSpPr>
              <p:cNvPr id="129034" name="Group 294"/>
              <p:cNvGrpSpPr>
                <a:grpSpLocks/>
              </p:cNvGrpSpPr>
              <p:nvPr/>
            </p:nvGrpSpPr>
            <p:grpSpPr bwMode="auto">
              <a:xfrm>
                <a:off x="234950" y="3554877"/>
                <a:ext cx="8832132" cy="3038536"/>
                <a:chOff x="234950" y="3554877"/>
                <a:chExt cx="8832132" cy="3038536"/>
              </a:xfrm>
            </p:grpSpPr>
            <p:pic>
              <p:nvPicPr>
                <p:cNvPr id="12904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2905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2905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3" name="TextBox 353"/>
                <p:cNvSpPr txBox="1">
                  <a:spLocks noChangeArrowheads="1"/>
                </p:cNvSpPr>
                <p:nvPr/>
              </p:nvSpPr>
              <p:spPr bwMode="auto">
                <a:xfrm rot="5400000">
                  <a:off x="515197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4" name="TextBox 353"/>
                <p:cNvSpPr txBox="1">
                  <a:spLocks noChangeArrowheads="1"/>
                </p:cNvSpPr>
                <p:nvPr/>
              </p:nvSpPr>
              <p:spPr bwMode="auto">
                <a:xfrm rot="5400000">
                  <a:off x="5442520"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2905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6" name="TextBox 353"/>
                <p:cNvSpPr txBox="1">
                  <a:spLocks noChangeArrowheads="1"/>
                </p:cNvSpPr>
                <p:nvPr/>
              </p:nvSpPr>
              <p:spPr bwMode="auto">
                <a:xfrm rot="5400000">
                  <a:off x="4861438" y="4837652"/>
                  <a:ext cx="1019161" cy="215921"/>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2905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2905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2905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2905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2906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2906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2906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2906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29064" name="Group 71"/>
                <p:cNvGrpSpPr>
                  <a:grpSpLocks/>
                </p:cNvGrpSpPr>
                <p:nvPr/>
              </p:nvGrpSpPr>
              <p:grpSpPr bwMode="auto">
                <a:xfrm>
                  <a:off x="4685716" y="3595684"/>
                  <a:ext cx="215899" cy="1858574"/>
                  <a:chOff x="8442323" y="2253457"/>
                  <a:chExt cx="215474" cy="1857625"/>
                </a:xfrm>
              </p:grpSpPr>
              <p:grpSp>
                <p:nvGrpSpPr>
                  <p:cNvPr id="129171" name="Group 72"/>
                  <p:cNvGrpSpPr>
                    <a:grpSpLocks/>
                  </p:cNvGrpSpPr>
                  <p:nvPr/>
                </p:nvGrpSpPr>
                <p:grpSpPr bwMode="auto">
                  <a:xfrm>
                    <a:off x="8442323" y="2253457"/>
                    <a:ext cx="214313" cy="1836738"/>
                    <a:chOff x="6193857" y="1433230"/>
                    <a:chExt cx="215444" cy="1837022"/>
                  </a:xfrm>
                </p:grpSpPr>
                <p:pic>
                  <p:nvPicPr>
                    <p:cNvPr id="1291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74"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2917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29066" name="Group 99"/>
                <p:cNvGrpSpPr>
                  <a:grpSpLocks/>
                </p:cNvGrpSpPr>
                <p:nvPr/>
              </p:nvGrpSpPr>
              <p:grpSpPr bwMode="auto">
                <a:xfrm>
                  <a:off x="4100662" y="3595683"/>
                  <a:ext cx="233360" cy="1849052"/>
                  <a:chOff x="4100710" y="3595688"/>
                  <a:chExt cx="233363" cy="1849437"/>
                </a:xfrm>
              </p:grpSpPr>
              <p:grpSp>
                <p:nvGrpSpPr>
                  <p:cNvPr id="129161" name="Group 141"/>
                  <p:cNvGrpSpPr>
                    <a:grpSpLocks/>
                  </p:cNvGrpSpPr>
                  <p:nvPr/>
                </p:nvGrpSpPr>
                <p:grpSpPr bwMode="auto">
                  <a:xfrm>
                    <a:off x="4100710" y="3595688"/>
                    <a:ext cx="233363" cy="1849437"/>
                    <a:chOff x="7985153" y="2757488"/>
                    <a:chExt cx="233330" cy="1848894"/>
                  </a:xfrm>
                </p:grpSpPr>
                <p:grpSp>
                  <p:nvGrpSpPr>
                    <p:cNvPr id="129163" name="Group 70"/>
                    <p:cNvGrpSpPr>
                      <a:grpSpLocks/>
                    </p:cNvGrpSpPr>
                    <p:nvPr/>
                  </p:nvGrpSpPr>
                  <p:grpSpPr bwMode="auto">
                    <a:xfrm>
                      <a:off x="7988855" y="2757488"/>
                      <a:ext cx="229628" cy="1836737"/>
                      <a:chOff x="6178463" y="1433228"/>
                      <a:chExt cx="230840" cy="1837026"/>
                    </a:xfrm>
                  </p:grpSpPr>
                  <p:sp>
                    <p:nvSpPr>
                      <p:cNvPr id="12916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6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6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6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67" name="Group 100"/>
                <p:cNvGrpSpPr>
                  <a:grpSpLocks/>
                </p:cNvGrpSpPr>
                <p:nvPr/>
              </p:nvGrpSpPr>
              <p:grpSpPr bwMode="auto">
                <a:xfrm>
                  <a:off x="4973716" y="3600848"/>
                  <a:ext cx="233360" cy="1849052"/>
                  <a:chOff x="4100710" y="3595688"/>
                  <a:chExt cx="233363" cy="1849437"/>
                </a:xfrm>
              </p:grpSpPr>
              <p:grpSp>
                <p:nvGrpSpPr>
                  <p:cNvPr id="129155" name="Group 72"/>
                  <p:cNvGrpSpPr>
                    <a:grpSpLocks/>
                  </p:cNvGrpSpPr>
                  <p:nvPr/>
                </p:nvGrpSpPr>
                <p:grpSpPr bwMode="auto">
                  <a:xfrm>
                    <a:off x="4100710" y="3595688"/>
                    <a:ext cx="233363" cy="1849437"/>
                    <a:chOff x="7985153" y="2757488"/>
                    <a:chExt cx="233330" cy="1848894"/>
                  </a:xfrm>
                </p:grpSpPr>
                <p:grpSp>
                  <p:nvGrpSpPr>
                    <p:cNvPr id="129157" name="Group 70"/>
                    <p:cNvGrpSpPr>
                      <a:grpSpLocks/>
                    </p:cNvGrpSpPr>
                    <p:nvPr/>
                  </p:nvGrpSpPr>
                  <p:grpSpPr bwMode="auto">
                    <a:xfrm>
                      <a:off x="7988855" y="2757488"/>
                      <a:ext cx="229628" cy="1836737"/>
                      <a:chOff x="6178463" y="1433228"/>
                      <a:chExt cx="230840" cy="1837026"/>
                    </a:xfrm>
                  </p:grpSpPr>
                  <p:sp>
                    <p:nvSpPr>
                      <p:cNvPr id="12915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6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5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5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68" name="Group 107"/>
                <p:cNvGrpSpPr>
                  <a:grpSpLocks/>
                </p:cNvGrpSpPr>
                <p:nvPr/>
              </p:nvGrpSpPr>
              <p:grpSpPr bwMode="auto">
                <a:xfrm>
                  <a:off x="4392544" y="3600848"/>
                  <a:ext cx="233360" cy="1849052"/>
                  <a:chOff x="4100710" y="3595688"/>
                  <a:chExt cx="233363" cy="1849437"/>
                </a:xfrm>
              </p:grpSpPr>
              <p:grpSp>
                <p:nvGrpSpPr>
                  <p:cNvPr id="129149" name="Group 72"/>
                  <p:cNvGrpSpPr>
                    <a:grpSpLocks/>
                  </p:cNvGrpSpPr>
                  <p:nvPr/>
                </p:nvGrpSpPr>
                <p:grpSpPr bwMode="auto">
                  <a:xfrm>
                    <a:off x="4100710" y="3595688"/>
                    <a:ext cx="233363" cy="1849437"/>
                    <a:chOff x="7985153" y="2757488"/>
                    <a:chExt cx="233330" cy="1848894"/>
                  </a:xfrm>
                </p:grpSpPr>
                <p:grpSp>
                  <p:nvGrpSpPr>
                    <p:cNvPr id="129151" name="Group 70"/>
                    <p:cNvGrpSpPr>
                      <a:grpSpLocks/>
                    </p:cNvGrpSpPr>
                    <p:nvPr/>
                  </p:nvGrpSpPr>
                  <p:grpSpPr bwMode="auto">
                    <a:xfrm>
                      <a:off x="7988855" y="2757488"/>
                      <a:ext cx="229628" cy="1836737"/>
                      <a:chOff x="6178463" y="1433228"/>
                      <a:chExt cx="230840" cy="1837026"/>
                    </a:xfrm>
                  </p:grpSpPr>
                  <p:sp>
                    <p:nvSpPr>
                      <p:cNvPr id="12915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5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5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69" name="Group 114"/>
                <p:cNvGrpSpPr>
                  <a:grpSpLocks/>
                </p:cNvGrpSpPr>
                <p:nvPr/>
              </p:nvGrpSpPr>
              <p:grpSpPr bwMode="auto">
                <a:xfrm>
                  <a:off x="3811365" y="3600848"/>
                  <a:ext cx="233360" cy="1849052"/>
                  <a:chOff x="4100710" y="3595688"/>
                  <a:chExt cx="233363" cy="1849437"/>
                </a:xfrm>
              </p:grpSpPr>
              <p:grpSp>
                <p:nvGrpSpPr>
                  <p:cNvPr id="129143" name="Group 72"/>
                  <p:cNvGrpSpPr>
                    <a:grpSpLocks/>
                  </p:cNvGrpSpPr>
                  <p:nvPr/>
                </p:nvGrpSpPr>
                <p:grpSpPr bwMode="auto">
                  <a:xfrm>
                    <a:off x="4100710" y="3595688"/>
                    <a:ext cx="233363" cy="1849437"/>
                    <a:chOff x="7985153" y="2757488"/>
                    <a:chExt cx="233330" cy="1848894"/>
                  </a:xfrm>
                </p:grpSpPr>
                <p:grpSp>
                  <p:nvGrpSpPr>
                    <p:cNvPr id="129145" name="Group 70"/>
                    <p:cNvGrpSpPr>
                      <a:grpSpLocks/>
                    </p:cNvGrpSpPr>
                    <p:nvPr/>
                  </p:nvGrpSpPr>
                  <p:grpSpPr bwMode="auto">
                    <a:xfrm>
                      <a:off x="7988855" y="2757488"/>
                      <a:ext cx="229628" cy="1836737"/>
                      <a:chOff x="6178463" y="1433228"/>
                      <a:chExt cx="230840" cy="1837026"/>
                    </a:xfrm>
                  </p:grpSpPr>
                  <p:sp>
                    <p:nvSpPr>
                      <p:cNvPr id="12914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2914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914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91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072" name="Group 133"/>
                <p:cNvGrpSpPr>
                  <a:grpSpLocks/>
                </p:cNvGrpSpPr>
                <p:nvPr/>
              </p:nvGrpSpPr>
              <p:grpSpPr bwMode="auto">
                <a:xfrm>
                  <a:off x="555625" y="3859212"/>
                  <a:ext cx="1443038" cy="1812925"/>
                  <a:chOff x="501360" y="3783323"/>
                  <a:chExt cx="1123399" cy="1143003"/>
                </a:xfrm>
              </p:grpSpPr>
              <p:sp>
                <p:nvSpPr>
                  <p:cNvPr id="384" name="Rectangle 383"/>
                  <p:cNvSpPr/>
                  <p:nvPr/>
                </p:nvSpPr>
                <p:spPr bwMode="auto">
                  <a:xfrm>
                    <a:off x="501385" y="3783679"/>
                    <a:ext cx="1123510"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134"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29073" name="Group 26"/>
                <p:cNvGrpSpPr>
                  <a:grpSpLocks/>
                </p:cNvGrpSpPr>
                <p:nvPr/>
              </p:nvGrpSpPr>
              <p:grpSpPr bwMode="auto">
                <a:xfrm>
                  <a:off x="6622358" y="3554877"/>
                  <a:ext cx="1272188" cy="342709"/>
                  <a:chOff x="7412367" y="1267773"/>
                  <a:chExt cx="1272066" cy="342946"/>
                </a:xfrm>
              </p:grpSpPr>
              <p:sp>
                <p:nvSpPr>
                  <p:cNvPr id="129131"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chemeClr val="bg1"/>
                        </a:solidFill>
                        <a:latin typeface="Comic Sans MS" pitchFamily="66" charset="0"/>
                        <a:hlinkClick r:id="rId5"/>
                      </a:rPr>
                      <a:t>S1001146</a:t>
                    </a:r>
                    <a:endParaRPr lang="en-US" sz="800" b="1" dirty="0">
                      <a:latin typeface="Comic Sans MS" pitchFamily="66" charset="0"/>
                    </a:endParaRPr>
                  </a:p>
                </p:txBody>
              </p:sp>
              <p:sp>
                <p:nvSpPr>
                  <p:cNvPr id="129132"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29074" name="Group 151"/>
                <p:cNvGrpSpPr>
                  <a:grpSpLocks/>
                </p:cNvGrpSpPr>
                <p:nvPr/>
              </p:nvGrpSpPr>
              <p:grpSpPr bwMode="auto">
                <a:xfrm>
                  <a:off x="6520483" y="3870504"/>
                  <a:ext cx="2546599" cy="2722909"/>
                  <a:chOff x="6537575" y="3930326"/>
                  <a:chExt cx="2546599" cy="2722909"/>
                </a:xfrm>
              </p:grpSpPr>
              <p:grpSp>
                <p:nvGrpSpPr>
                  <p:cNvPr id="129075" name="Group 77"/>
                  <p:cNvGrpSpPr>
                    <a:grpSpLocks/>
                  </p:cNvGrpSpPr>
                  <p:nvPr/>
                </p:nvGrpSpPr>
                <p:grpSpPr bwMode="auto">
                  <a:xfrm>
                    <a:off x="6659896" y="3930326"/>
                    <a:ext cx="2412866" cy="222946"/>
                    <a:chOff x="5388330" y="5700074"/>
                    <a:chExt cx="2411543" cy="224521"/>
                  </a:xfrm>
                </p:grpSpPr>
                <p:pic>
                  <p:nvPicPr>
                    <p:cNvPr id="12912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9"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30"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29076" name="Group 77"/>
                  <p:cNvGrpSpPr>
                    <a:grpSpLocks/>
                  </p:cNvGrpSpPr>
                  <p:nvPr/>
                </p:nvGrpSpPr>
                <p:grpSpPr bwMode="auto">
                  <a:xfrm>
                    <a:off x="6593115" y="4126888"/>
                    <a:ext cx="2488203" cy="222936"/>
                    <a:chOff x="5313031" y="5665686"/>
                    <a:chExt cx="2486842" cy="224513"/>
                  </a:xfrm>
                </p:grpSpPr>
                <p:pic>
                  <p:nvPicPr>
                    <p:cNvPr id="12912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27"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29077" name="Group 77"/>
                  <p:cNvGrpSpPr>
                    <a:grpSpLocks/>
                  </p:cNvGrpSpPr>
                  <p:nvPr/>
                </p:nvGrpSpPr>
                <p:grpSpPr bwMode="auto">
                  <a:xfrm>
                    <a:off x="6594543" y="4316328"/>
                    <a:ext cx="2488203" cy="222936"/>
                    <a:chOff x="5313031" y="5665686"/>
                    <a:chExt cx="2486842" cy="224513"/>
                  </a:xfrm>
                </p:grpSpPr>
                <p:pic>
                  <p:nvPicPr>
                    <p:cNvPr id="12912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2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29078" name="Group 77"/>
                  <p:cNvGrpSpPr>
                    <a:grpSpLocks/>
                  </p:cNvGrpSpPr>
                  <p:nvPr/>
                </p:nvGrpSpPr>
                <p:grpSpPr bwMode="auto">
                  <a:xfrm>
                    <a:off x="6595973" y="4505768"/>
                    <a:ext cx="2488201" cy="222936"/>
                    <a:chOff x="5313033" y="5665686"/>
                    <a:chExt cx="2486840" cy="224513"/>
                  </a:xfrm>
                </p:grpSpPr>
                <p:pic>
                  <p:nvPicPr>
                    <p:cNvPr id="12911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2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21"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29079" name="Group 77"/>
                  <p:cNvGrpSpPr>
                    <a:grpSpLocks/>
                  </p:cNvGrpSpPr>
                  <p:nvPr/>
                </p:nvGrpSpPr>
                <p:grpSpPr bwMode="auto">
                  <a:xfrm>
                    <a:off x="6605342" y="4703656"/>
                    <a:ext cx="2478580" cy="222894"/>
                    <a:chOff x="5322652" y="5665686"/>
                    <a:chExt cx="2477221" cy="224475"/>
                  </a:xfrm>
                </p:grpSpPr>
                <p:pic>
                  <p:nvPicPr>
                    <p:cNvPr id="12911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1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1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29080" name="Group 77"/>
                  <p:cNvGrpSpPr>
                    <a:grpSpLocks/>
                  </p:cNvGrpSpPr>
                  <p:nvPr/>
                </p:nvGrpSpPr>
                <p:grpSpPr bwMode="auto">
                  <a:xfrm>
                    <a:off x="6605342" y="4899443"/>
                    <a:ext cx="2478580" cy="222894"/>
                    <a:chOff x="5322652" y="5665686"/>
                    <a:chExt cx="2477221" cy="224475"/>
                  </a:xfrm>
                </p:grpSpPr>
                <p:pic>
                  <p:nvPicPr>
                    <p:cNvPr id="1291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1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1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29081" name="Group 77"/>
                  <p:cNvGrpSpPr>
                    <a:grpSpLocks/>
                  </p:cNvGrpSpPr>
                  <p:nvPr/>
                </p:nvGrpSpPr>
                <p:grpSpPr bwMode="auto">
                  <a:xfrm>
                    <a:off x="6605272" y="5087454"/>
                    <a:ext cx="2478664" cy="222894"/>
                    <a:chOff x="5322675" y="5665686"/>
                    <a:chExt cx="2477198" cy="224474"/>
                  </a:xfrm>
                </p:grpSpPr>
                <p:pic>
                  <p:nvPicPr>
                    <p:cNvPr id="12911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1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12"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29082" name="Group 77"/>
                  <p:cNvGrpSpPr>
                    <a:grpSpLocks/>
                  </p:cNvGrpSpPr>
                  <p:nvPr/>
                </p:nvGrpSpPr>
                <p:grpSpPr bwMode="auto">
                  <a:xfrm>
                    <a:off x="6602758" y="5274396"/>
                    <a:ext cx="2478581" cy="222894"/>
                    <a:chOff x="5322651" y="5665686"/>
                    <a:chExt cx="2477222" cy="224475"/>
                  </a:xfrm>
                </p:grpSpPr>
                <p:pic>
                  <p:nvPicPr>
                    <p:cNvPr id="12910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0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9"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29083" name="Group 77"/>
                  <p:cNvGrpSpPr>
                    <a:grpSpLocks/>
                  </p:cNvGrpSpPr>
                  <p:nvPr/>
                </p:nvGrpSpPr>
                <p:grpSpPr bwMode="auto">
                  <a:xfrm>
                    <a:off x="6602759" y="5462436"/>
                    <a:ext cx="2478580" cy="222894"/>
                    <a:chOff x="5322652" y="5665686"/>
                    <a:chExt cx="2477221" cy="224475"/>
                  </a:xfrm>
                </p:grpSpPr>
                <p:pic>
                  <p:nvPicPr>
                    <p:cNvPr id="129104"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0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29084" name="Group 77"/>
                  <p:cNvGrpSpPr>
                    <a:grpSpLocks/>
                  </p:cNvGrpSpPr>
                  <p:nvPr/>
                </p:nvGrpSpPr>
                <p:grpSpPr bwMode="auto">
                  <a:xfrm>
                    <a:off x="6602689" y="5658194"/>
                    <a:ext cx="2478664" cy="222894"/>
                    <a:chOff x="5322675" y="5665686"/>
                    <a:chExt cx="2477198" cy="224474"/>
                  </a:xfrm>
                </p:grpSpPr>
                <p:pic>
                  <p:nvPicPr>
                    <p:cNvPr id="12910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10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3"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29085" name="Group 77"/>
                  <p:cNvGrpSpPr>
                    <a:grpSpLocks/>
                  </p:cNvGrpSpPr>
                  <p:nvPr/>
                </p:nvGrpSpPr>
                <p:grpSpPr bwMode="auto">
                  <a:xfrm>
                    <a:off x="6602762" y="5847690"/>
                    <a:ext cx="2478580" cy="222894"/>
                    <a:chOff x="5322652" y="5665686"/>
                    <a:chExt cx="2477221" cy="224475"/>
                  </a:xfrm>
                </p:grpSpPr>
                <p:pic>
                  <p:nvPicPr>
                    <p:cNvPr id="12909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10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29086" name="Group 77"/>
                  <p:cNvGrpSpPr>
                    <a:grpSpLocks/>
                  </p:cNvGrpSpPr>
                  <p:nvPr/>
                </p:nvGrpSpPr>
                <p:grpSpPr bwMode="auto">
                  <a:xfrm>
                    <a:off x="6602762" y="6035730"/>
                    <a:ext cx="2478580" cy="222894"/>
                    <a:chOff x="5322652" y="5665686"/>
                    <a:chExt cx="2477221" cy="224475"/>
                  </a:xfrm>
                </p:grpSpPr>
                <p:pic>
                  <p:nvPicPr>
                    <p:cNvPr id="12909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09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29087" name="Group 77"/>
                  <p:cNvGrpSpPr>
                    <a:grpSpLocks/>
                  </p:cNvGrpSpPr>
                  <p:nvPr/>
                </p:nvGrpSpPr>
                <p:grpSpPr bwMode="auto">
                  <a:xfrm>
                    <a:off x="6602692" y="6231488"/>
                    <a:ext cx="2478664" cy="222894"/>
                    <a:chOff x="5322675" y="5665686"/>
                    <a:chExt cx="2477198" cy="224474"/>
                  </a:xfrm>
                </p:grpSpPr>
                <p:pic>
                  <p:nvPicPr>
                    <p:cNvPr id="12909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094"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29088" name="Group 77"/>
                  <p:cNvGrpSpPr>
                    <a:grpSpLocks/>
                  </p:cNvGrpSpPr>
                  <p:nvPr/>
                </p:nvGrpSpPr>
                <p:grpSpPr bwMode="auto">
                  <a:xfrm>
                    <a:off x="6537575" y="6430341"/>
                    <a:ext cx="2541183" cy="222894"/>
                    <a:chOff x="5260195" y="5665686"/>
                    <a:chExt cx="2539678" cy="224474"/>
                  </a:xfrm>
                </p:grpSpPr>
                <p:pic>
                  <p:nvPicPr>
                    <p:cNvPr id="12908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09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29091"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29035" name="Group 439"/>
              <p:cNvGrpSpPr>
                <a:grpSpLocks/>
              </p:cNvGrpSpPr>
              <p:nvPr/>
            </p:nvGrpSpPr>
            <p:grpSpPr bwMode="auto">
              <a:xfrm>
                <a:off x="2363420" y="5458525"/>
                <a:ext cx="3690745" cy="364202"/>
                <a:chOff x="2514671" y="5583891"/>
                <a:chExt cx="3690745" cy="364202"/>
              </a:xfrm>
            </p:grpSpPr>
            <p:sp>
              <p:nvSpPr>
                <p:cNvPr id="12903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2903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2903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2903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2904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2904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2904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2904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2904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2904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2904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2904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2904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29027" name="Title 118"/>
          <p:cNvSpPr>
            <a:spLocks noGrp="1"/>
          </p:cNvSpPr>
          <p:nvPr>
            <p:ph type="title"/>
          </p:nvPr>
        </p:nvSpPr>
        <p:spPr/>
        <p:txBody>
          <a:bodyPr/>
          <a:lstStyle/>
          <a:p>
            <a:r>
              <a:rPr lang="en-US" smtClean="0">
                <a:ea typeface="ＭＳ Ｐゴシック" pitchFamily="34" charset="-128"/>
              </a:rPr>
              <a:t>D1001715-S1001146</a:t>
            </a:r>
          </a:p>
        </p:txBody>
      </p:sp>
      <p:sp>
        <p:nvSpPr>
          <p:cNvPr id="235" name="Date Placeholder 234"/>
          <p:cNvSpPr>
            <a:spLocks noGrp="1"/>
          </p:cNvSpPr>
          <p:nvPr>
            <p:ph type="dt" sz="quarter" idx="10"/>
          </p:nvPr>
        </p:nvSpPr>
        <p:spPr/>
        <p:txBody>
          <a:bodyPr/>
          <a:lstStyle/>
          <a:p>
            <a:pPr>
              <a:defRPr/>
            </a:pPr>
            <a:r>
              <a:rPr lang="en-US" smtClean="0"/>
              <a:t>LIGO-G1001032-V9</a:t>
            </a:r>
            <a:endParaRPr lang="en-US"/>
          </a:p>
        </p:txBody>
      </p:sp>
      <p:sp>
        <p:nvSpPr>
          <p:cNvPr id="129030"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F9607F-3786-4C93-9E63-BD153087F0F5}" type="slidenum">
              <a:rPr lang="en-US" smtClean="0">
                <a:solidFill>
                  <a:srgbClr val="898989"/>
                </a:solidFill>
                <a:latin typeface="Calibri" pitchFamily="34" charset="0"/>
              </a:rPr>
              <a:pPr eaLnBrk="1" hangingPunct="1"/>
              <a:t>254</a:t>
            </a:fld>
            <a:endParaRPr lang="en-US" smtClean="0">
              <a:solidFill>
                <a:srgbClr val="898989"/>
              </a:solidFill>
              <a:latin typeface="Calibri" pitchFamily="34" charset="0"/>
            </a:endParaRPr>
          </a:p>
        </p:txBody>
      </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l1seiham4-5 - I/O </a:t>
            </a:r>
            <a:r>
              <a:rPr lang="en-US" dirty="0">
                <a:solidFill>
                  <a:schemeClr val="bg1"/>
                </a:solidFill>
              </a:rPr>
              <a:t>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L1-SEI-C3</a:t>
            </a:r>
            <a:endParaRPr lang="en-US" sz="800" b="1" dirty="0">
              <a:latin typeface="Comic Sans MS" pitchFamily="66" charset="0"/>
            </a:endParaRPr>
          </a:p>
        </p:txBody>
      </p:sp>
      <p:grpSp>
        <p:nvGrpSpPr>
          <p:cNvPr id="198" name="Group 197"/>
          <p:cNvGrpSpPr/>
          <p:nvPr/>
        </p:nvGrpSpPr>
        <p:grpSpPr>
          <a:xfrm>
            <a:off x="3494227" y="3594619"/>
            <a:ext cx="221889" cy="1858602"/>
            <a:chOff x="2979878" y="3755262"/>
            <a:chExt cx="221889" cy="1858602"/>
          </a:xfrm>
        </p:grpSpPr>
        <p:sp>
          <p:nvSpPr>
            <p:cNvPr id="19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0" name="Group 73"/>
            <p:cNvGrpSpPr>
              <a:grpSpLocks/>
            </p:cNvGrpSpPr>
            <p:nvPr/>
          </p:nvGrpSpPr>
          <p:grpSpPr bwMode="auto">
            <a:xfrm>
              <a:off x="2985860" y="3755262"/>
              <a:ext cx="215907" cy="1858602"/>
              <a:chOff x="8442333" y="2253456"/>
              <a:chExt cx="215464" cy="1857626"/>
            </a:xfrm>
          </p:grpSpPr>
          <p:grpSp>
            <p:nvGrpSpPr>
              <p:cNvPr id="202" name="Group 72"/>
              <p:cNvGrpSpPr>
                <a:grpSpLocks/>
              </p:cNvGrpSpPr>
              <p:nvPr/>
            </p:nvGrpSpPr>
            <p:grpSpPr bwMode="auto">
              <a:xfrm>
                <a:off x="8442333" y="2253456"/>
                <a:ext cx="214314" cy="1836738"/>
                <a:chOff x="6193867" y="1433229"/>
                <a:chExt cx="215445" cy="1837022"/>
              </a:xfrm>
            </p:grpSpPr>
            <p:pic>
              <p:nvPicPr>
                <p:cNvPr id="20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203"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01"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6" name="Group 205"/>
          <p:cNvGrpSpPr/>
          <p:nvPr/>
        </p:nvGrpSpPr>
        <p:grpSpPr>
          <a:xfrm>
            <a:off x="3202235" y="3593191"/>
            <a:ext cx="221889" cy="1858602"/>
            <a:chOff x="2979878" y="3755262"/>
            <a:chExt cx="221889" cy="1858602"/>
          </a:xfrm>
        </p:grpSpPr>
        <p:sp>
          <p:nvSpPr>
            <p:cNvPr id="20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8" name="Group 73"/>
            <p:cNvGrpSpPr>
              <a:grpSpLocks/>
            </p:cNvGrpSpPr>
            <p:nvPr/>
          </p:nvGrpSpPr>
          <p:grpSpPr bwMode="auto">
            <a:xfrm>
              <a:off x="2985860" y="3755262"/>
              <a:ext cx="215907" cy="1858602"/>
              <a:chOff x="8442333" y="2253456"/>
              <a:chExt cx="215464" cy="1857626"/>
            </a:xfrm>
          </p:grpSpPr>
          <p:grpSp>
            <p:nvGrpSpPr>
              <p:cNvPr id="210" name="Group 72"/>
              <p:cNvGrpSpPr>
                <a:grpSpLocks/>
              </p:cNvGrpSpPr>
              <p:nvPr/>
            </p:nvGrpSpPr>
            <p:grpSpPr bwMode="auto">
              <a:xfrm>
                <a:off x="8442333" y="2253456"/>
                <a:ext cx="214314" cy="1836738"/>
                <a:chOff x="6193867" y="1433229"/>
                <a:chExt cx="215445" cy="1837022"/>
              </a:xfrm>
            </p:grpSpPr>
            <p:pic>
              <p:nvPicPr>
                <p:cNvPr id="21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21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09"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4" name="Group 213"/>
          <p:cNvGrpSpPr/>
          <p:nvPr/>
        </p:nvGrpSpPr>
        <p:grpSpPr>
          <a:xfrm>
            <a:off x="2906567" y="3585849"/>
            <a:ext cx="221889" cy="1858602"/>
            <a:chOff x="2979878" y="3755262"/>
            <a:chExt cx="221889" cy="1858602"/>
          </a:xfrm>
        </p:grpSpPr>
        <p:sp>
          <p:nvSpPr>
            <p:cNvPr id="215"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16" name="Group 73"/>
            <p:cNvGrpSpPr>
              <a:grpSpLocks/>
            </p:cNvGrpSpPr>
            <p:nvPr/>
          </p:nvGrpSpPr>
          <p:grpSpPr bwMode="auto">
            <a:xfrm>
              <a:off x="2985860" y="3755262"/>
              <a:ext cx="215907" cy="1858602"/>
              <a:chOff x="8442333" y="2253456"/>
              <a:chExt cx="215464" cy="1857626"/>
            </a:xfrm>
          </p:grpSpPr>
          <p:grpSp>
            <p:nvGrpSpPr>
              <p:cNvPr id="217" name="Group 72"/>
              <p:cNvGrpSpPr>
                <a:grpSpLocks/>
              </p:cNvGrpSpPr>
              <p:nvPr/>
            </p:nvGrpSpPr>
            <p:grpSpPr bwMode="auto">
              <a:xfrm>
                <a:off x="8442333" y="2253456"/>
                <a:ext cx="214314" cy="1836738"/>
                <a:chOff x="6193867" y="1433229"/>
                <a:chExt cx="215445" cy="1837022"/>
              </a:xfrm>
            </p:grpSpPr>
            <p:pic>
              <p:nvPicPr>
                <p:cNvPr id="21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1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21" name="Group 220"/>
          <p:cNvGrpSpPr/>
          <p:nvPr/>
        </p:nvGrpSpPr>
        <p:grpSpPr>
          <a:xfrm>
            <a:off x="2324011" y="3592967"/>
            <a:ext cx="221889" cy="1858602"/>
            <a:chOff x="2979878" y="3755262"/>
            <a:chExt cx="221889" cy="1858602"/>
          </a:xfrm>
        </p:grpSpPr>
        <p:sp>
          <p:nvSpPr>
            <p:cNvPr id="22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23" name="Group 73"/>
            <p:cNvGrpSpPr>
              <a:grpSpLocks/>
            </p:cNvGrpSpPr>
            <p:nvPr/>
          </p:nvGrpSpPr>
          <p:grpSpPr bwMode="auto">
            <a:xfrm>
              <a:off x="2985860" y="3755262"/>
              <a:ext cx="215907" cy="1858602"/>
              <a:chOff x="8442333" y="2253456"/>
              <a:chExt cx="215464" cy="1857626"/>
            </a:xfrm>
          </p:grpSpPr>
          <p:grpSp>
            <p:nvGrpSpPr>
              <p:cNvPr id="224" name="Group 72"/>
              <p:cNvGrpSpPr>
                <a:grpSpLocks/>
              </p:cNvGrpSpPr>
              <p:nvPr/>
            </p:nvGrpSpPr>
            <p:grpSpPr bwMode="auto">
              <a:xfrm>
                <a:off x="8442333" y="2253456"/>
                <a:ext cx="214314" cy="1836738"/>
                <a:chOff x="6193867" y="1433229"/>
                <a:chExt cx="215445" cy="1837022"/>
              </a:xfrm>
            </p:grpSpPr>
            <p:pic>
              <p:nvPicPr>
                <p:cNvPr id="2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25"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28" name="Group 227"/>
          <p:cNvGrpSpPr/>
          <p:nvPr/>
        </p:nvGrpSpPr>
        <p:grpSpPr>
          <a:xfrm>
            <a:off x="2621693" y="3591539"/>
            <a:ext cx="221889" cy="1858602"/>
            <a:chOff x="2979878" y="3755262"/>
            <a:chExt cx="221889" cy="1858602"/>
          </a:xfrm>
        </p:grpSpPr>
        <p:sp>
          <p:nvSpPr>
            <p:cNvPr id="22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30" name="Group 73"/>
            <p:cNvGrpSpPr>
              <a:grpSpLocks/>
            </p:cNvGrpSpPr>
            <p:nvPr/>
          </p:nvGrpSpPr>
          <p:grpSpPr bwMode="auto">
            <a:xfrm>
              <a:off x="2985860" y="3755262"/>
              <a:ext cx="215907" cy="1858602"/>
              <a:chOff x="8442333" y="2253456"/>
              <a:chExt cx="215464" cy="1857626"/>
            </a:xfrm>
          </p:grpSpPr>
          <p:grpSp>
            <p:nvGrpSpPr>
              <p:cNvPr id="231" name="Group 72"/>
              <p:cNvGrpSpPr>
                <a:grpSpLocks/>
              </p:cNvGrpSpPr>
              <p:nvPr/>
            </p:nvGrpSpPr>
            <p:grpSpPr bwMode="auto">
              <a:xfrm>
                <a:off x="8442333" y="2253456"/>
                <a:ext cx="214314" cy="1836738"/>
                <a:chOff x="6193867" y="1433229"/>
                <a:chExt cx="215445" cy="1837022"/>
              </a:xfrm>
            </p:grpSpPr>
            <p:pic>
              <p:nvPicPr>
                <p:cNvPr id="23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0050" name="Title 2"/>
          <p:cNvSpPr>
            <a:spLocks noGrp="1"/>
          </p:cNvSpPr>
          <p:nvPr>
            <p:ph type="title"/>
          </p:nvPr>
        </p:nvSpPr>
        <p:spPr/>
        <p:txBody>
          <a:bodyPr/>
          <a:lstStyle/>
          <a:p>
            <a:r>
              <a:rPr lang="en-US" smtClean="0">
                <a:ea typeface="ＭＳ Ｐゴシック" pitchFamily="34" charset="-128"/>
              </a:rPr>
              <a:t>L1-SEI-C4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00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656915-110A-441F-AF0A-39B5D4314F93}" type="slidenum">
              <a:rPr lang="en-US" smtClean="0">
                <a:solidFill>
                  <a:srgbClr val="898989"/>
                </a:solidFill>
                <a:latin typeface="Calibri" pitchFamily="34" charset="0"/>
              </a:rPr>
              <a:pPr eaLnBrk="1" hangingPunct="1"/>
              <a:t>255</a:t>
            </a:fld>
            <a:endParaRPr lang="en-US" smtClean="0">
              <a:solidFill>
                <a:srgbClr val="898989"/>
              </a:solidFill>
              <a:latin typeface="Calibri" pitchFamily="34" charset="0"/>
            </a:endParaRPr>
          </a:p>
        </p:txBody>
      </p:sp>
      <p:sp>
        <p:nvSpPr>
          <p:cNvPr id="130053"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L1-SEI-C4 Details</a:t>
            </a:r>
            <a:endParaRPr lang="en-US"/>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2882" name="Title 2"/>
          <p:cNvSpPr>
            <a:spLocks noGrp="1"/>
          </p:cNvSpPr>
          <p:nvPr>
            <p:ph type="title"/>
          </p:nvPr>
        </p:nvSpPr>
        <p:spPr/>
        <p:txBody>
          <a:bodyPr/>
          <a:lstStyle/>
          <a:p>
            <a:r>
              <a:rPr lang="en-US" dirty="0" smtClean="0">
                <a:ea typeface="ＭＳ Ｐゴシック" pitchFamily="34" charset="-128"/>
              </a:rPr>
              <a:t>D1002693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228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E044C44-1D30-4304-8629-2F0CD5C7E5CE}" type="slidenum">
              <a:rPr lang="en-US" smtClean="0">
                <a:solidFill>
                  <a:srgbClr val="898989"/>
                </a:solidFill>
                <a:latin typeface="Calibri" pitchFamily="34" charset="0"/>
              </a:rPr>
              <a:pPr eaLnBrk="1" hangingPunct="1"/>
              <a:t>256</a:t>
            </a:fld>
            <a:endParaRPr lang="en-US" smtClean="0">
              <a:solidFill>
                <a:srgbClr val="898989"/>
              </a:solidFill>
              <a:latin typeface="Calibri" pitchFamily="34" charset="0"/>
            </a:endParaRPr>
          </a:p>
        </p:txBody>
      </p:sp>
      <p:grpSp>
        <p:nvGrpSpPr>
          <p:cNvPr id="3" name="Group 2"/>
          <p:cNvGrpSpPr/>
          <p:nvPr/>
        </p:nvGrpSpPr>
        <p:grpSpPr>
          <a:xfrm>
            <a:off x="1030288" y="4449763"/>
            <a:ext cx="7669212" cy="1074737"/>
            <a:chOff x="1030288" y="4449763"/>
            <a:chExt cx="7669212" cy="1074737"/>
          </a:xfrm>
        </p:grpSpPr>
        <p:grpSp>
          <p:nvGrpSpPr>
            <p:cNvPr id="73" name="Group 30"/>
            <p:cNvGrpSpPr>
              <a:grpSpLocks/>
            </p:cNvGrpSpPr>
            <p:nvPr/>
          </p:nvGrpSpPr>
          <p:grpSpPr bwMode="auto">
            <a:xfrm>
              <a:off x="1030288" y="4449763"/>
              <a:ext cx="7669212" cy="604837"/>
              <a:chOff x="1030950" y="4450544"/>
              <a:chExt cx="7667920" cy="604003"/>
            </a:xfrm>
          </p:grpSpPr>
          <p:pic>
            <p:nvPicPr>
              <p:cNvPr id="74"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7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78"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9" name="Group 81"/>
            <p:cNvGrpSpPr>
              <a:grpSpLocks/>
            </p:cNvGrpSpPr>
            <p:nvPr/>
          </p:nvGrpSpPr>
          <p:grpSpPr bwMode="auto">
            <a:xfrm>
              <a:off x="1365250" y="4514850"/>
              <a:ext cx="1177925" cy="455613"/>
              <a:chOff x="1365250" y="4514850"/>
              <a:chExt cx="1177925" cy="455674"/>
            </a:xfrm>
          </p:grpSpPr>
          <p:grpSp>
            <p:nvGrpSpPr>
              <p:cNvPr id="80" name="Group 129"/>
              <p:cNvGrpSpPr>
                <a:grpSpLocks/>
              </p:cNvGrpSpPr>
              <p:nvPr/>
            </p:nvGrpSpPr>
            <p:grpSpPr bwMode="auto">
              <a:xfrm>
                <a:off x="1943112" y="4514850"/>
                <a:ext cx="600064" cy="455674"/>
                <a:chOff x="638192" y="4075174"/>
                <a:chExt cx="940352" cy="657225"/>
              </a:xfrm>
            </p:grpSpPr>
            <p:grpSp>
              <p:nvGrpSpPr>
                <p:cNvPr id="83" name="Group 27"/>
                <p:cNvGrpSpPr>
                  <a:grpSpLocks/>
                </p:cNvGrpSpPr>
                <p:nvPr/>
              </p:nvGrpSpPr>
              <p:grpSpPr bwMode="auto">
                <a:xfrm>
                  <a:off x="638192" y="4162422"/>
                  <a:ext cx="228602" cy="517524"/>
                  <a:chOff x="2743200" y="4387215"/>
                  <a:chExt cx="312420" cy="750570"/>
                </a:xfrm>
              </p:grpSpPr>
              <p:pic>
                <p:nvPicPr>
                  <p:cNvPr id="85"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8" name="Picture 2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1"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77"/>
            <p:cNvGrpSpPr>
              <a:grpSpLocks/>
            </p:cNvGrpSpPr>
            <p:nvPr/>
          </p:nvGrpSpPr>
          <p:grpSpPr bwMode="auto">
            <a:xfrm>
              <a:off x="4530725" y="5138738"/>
              <a:ext cx="2020888" cy="385762"/>
              <a:chOff x="4817380" y="5500251"/>
              <a:chExt cx="2018749" cy="386197"/>
            </a:xfrm>
          </p:grpSpPr>
          <p:pic>
            <p:nvPicPr>
              <p:cNvPr id="1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81" name="Rectangle 80"/>
              <p:cNvSpPr>
                <a:spLocks noChangeArrowheads="1"/>
              </p:cNvSpPr>
              <p:nvPr/>
            </p:nvSpPr>
            <p:spPr bwMode="auto">
              <a:xfrm>
                <a:off x="5818528" y="5500251"/>
                <a:ext cx="1017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grpSp>
      </p:grpSp>
      <p:pic>
        <p:nvPicPr>
          <p:cNvPr id="183"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4" name="Group 219"/>
          <p:cNvGrpSpPr>
            <a:grpSpLocks/>
          </p:cNvGrpSpPr>
          <p:nvPr/>
        </p:nvGrpSpPr>
        <p:grpSpPr bwMode="auto">
          <a:xfrm>
            <a:off x="1555336" y="793804"/>
            <a:ext cx="6139277" cy="223949"/>
            <a:chOff x="-882195" y="5770961"/>
            <a:chExt cx="6138556" cy="224181"/>
          </a:xfrm>
        </p:grpSpPr>
        <p:grpSp>
          <p:nvGrpSpPr>
            <p:cNvPr id="185" name="Group 195"/>
            <p:cNvGrpSpPr>
              <a:grpSpLocks/>
            </p:cNvGrpSpPr>
            <p:nvPr/>
          </p:nvGrpSpPr>
          <p:grpSpPr bwMode="auto">
            <a:xfrm>
              <a:off x="-882195" y="5770961"/>
              <a:ext cx="3511222" cy="221306"/>
              <a:chOff x="-882195" y="5788213"/>
              <a:chExt cx="3511222" cy="221306"/>
            </a:xfrm>
          </p:grpSpPr>
          <p:grpSp>
            <p:nvGrpSpPr>
              <p:cNvPr id="191" name="Group 194"/>
              <p:cNvGrpSpPr>
                <a:grpSpLocks/>
              </p:cNvGrpSpPr>
              <p:nvPr/>
            </p:nvGrpSpPr>
            <p:grpSpPr bwMode="auto">
              <a:xfrm>
                <a:off x="-882195" y="5788213"/>
                <a:ext cx="3511222" cy="215667"/>
                <a:chOff x="-882195" y="5788213"/>
                <a:chExt cx="3511222" cy="215667"/>
              </a:xfrm>
            </p:grpSpPr>
            <p:pic>
              <p:nvPicPr>
                <p:cNvPr id="19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6"/>
                <p:cNvSpPr txBox="1">
                  <a:spLocks noChangeArrowheads="1"/>
                </p:cNvSpPr>
                <p:nvPr/>
              </p:nvSpPr>
              <p:spPr bwMode="auto">
                <a:xfrm>
                  <a:off x="-882195" y="5788213"/>
                  <a:ext cx="223079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BSC1 BSC </a:t>
                  </a:r>
                  <a:r>
                    <a:rPr lang="en-US" sz="800" b="1" dirty="0">
                      <a:latin typeface="Comic Sans MS" pitchFamily="66" charset="0"/>
                    </a:rPr>
                    <a:t>Anti-Alias Chassis</a:t>
                  </a:r>
                </a:p>
              </p:txBody>
            </p:sp>
          </p:grpSp>
          <p:sp>
            <p:nvSpPr>
              <p:cNvPr id="1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D1002693</a:t>
                </a:r>
                <a:endParaRPr lang="en-US" sz="800" b="1" dirty="0">
                  <a:latin typeface="Comic Sans MS" pitchFamily="66" charset="0"/>
                </a:endParaRPr>
              </a:p>
            </p:txBody>
          </p:sp>
        </p:grpSp>
        <p:grpSp>
          <p:nvGrpSpPr>
            <p:cNvPr id="186" name="Group 192"/>
            <p:cNvGrpSpPr>
              <a:grpSpLocks/>
            </p:cNvGrpSpPr>
            <p:nvPr/>
          </p:nvGrpSpPr>
          <p:grpSpPr bwMode="auto">
            <a:xfrm>
              <a:off x="2841236" y="5773948"/>
              <a:ext cx="2415125" cy="221194"/>
              <a:chOff x="2841236" y="5773948"/>
              <a:chExt cx="2415125" cy="221194"/>
            </a:xfrm>
          </p:grpSpPr>
          <p:sp>
            <p:nvSpPr>
              <p:cNvPr id="187" name="TextBox 349"/>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8" name="Group 191"/>
              <p:cNvGrpSpPr>
                <a:grpSpLocks/>
              </p:cNvGrpSpPr>
              <p:nvPr/>
            </p:nvGrpSpPr>
            <p:grpSpPr bwMode="auto">
              <a:xfrm>
                <a:off x="2841236" y="5779698"/>
                <a:ext cx="1280160" cy="215444"/>
                <a:chOff x="2841236" y="5779698"/>
                <a:chExt cx="1280160" cy="215444"/>
              </a:xfrm>
            </p:grpSpPr>
            <p:pic>
              <p:nvPicPr>
                <p:cNvPr id="189"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52"/>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pic>
        <p:nvPicPr>
          <p:cNvPr id="59085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22401" y="1523999"/>
            <a:ext cx="5800562" cy="534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 name="Group 4"/>
          <p:cNvGrpSpPr/>
          <p:nvPr/>
        </p:nvGrpSpPr>
        <p:grpSpPr>
          <a:xfrm>
            <a:off x="1023680" y="2106613"/>
            <a:ext cx="7661533" cy="1495798"/>
            <a:chOff x="1023680" y="2106613"/>
            <a:chExt cx="7661533" cy="1495798"/>
          </a:xfrm>
        </p:grpSpPr>
        <p:sp>
          <p:nvSpPr>
            <p:cNvPr id="89"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rPr>
                <a:t>D1002693</a:t>
              </a:r>
              <a:endParaRPr lang="en-US" sz="800" b="1" dirty="0">
                <a:latin typeface="Comic Sans MS" pitchFamily="66" charset="0"/>
              </a:endParaRPr>
            </a:p>
          </p:txBody>
        </p:sp>
        <p:sp>
          <p:nvSpPr>
            <p:cNvPr id="90"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Berlin Sans FB Demi" pitchFamily="34" charset="0"/>
                </a:rPr>
                <a:t>Front </a:t>
              </a:r>
            </a:p>
          </p:txBody>
        </p:sp>
        <p:pic>
          <p:nvPicPr>
            <p:cNvPr id="15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680" y="2108200"/>
              <a:ext cx="6401058" cy="60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145"/>
            <p:cNvSpPr>
              <a:spLocks noChangeArrowheads="1"/>
            </p:cNvSpPr>
            <p:nvPr/>
          </p:nvSpPr>
          <p:spPr bwMode="auto">
            <a:xfrm>
              <a:off x="1879727" y="2196401"/>
              <a:ext cx="4828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1-8</a:t>
              </a:r>
              <a:endParaRPr lang="en-US" sz="1600" b="1" dirty="0">
                <a:latin typeface="Comic Sans MS" pitchFamily="66" charset="0"/>
              </a:endParaRPr>
            </a:p>
          </p:txBody>
        </p:sp>
        <p:sp>
          <p:nvSpPr>
            <p:cNvPr id="153" name="Rectangle 145"/>
            <p:cNvSpPr>
              <a:spLocks noChangeArrowheads="1"/>
            </p:cNvSpPr>
            <p:nvPr/>
          </p:nvSpPr>
          <p:spPr bwMode="auto">
            <a:xfrm>
              <a:off x="2925812" y="2187557"/>
              <a:ext cx="53732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9-20</a:t>
              </a:r>
              <a:endParaRPr lang="en-US" sz="1600" b="1" dirty="0">
                <a:latin typeface="Comic Sans MS" pitchFamily="66" charset="0"/>
              </a:endParaRPr>
            </a:p>
          </p:txBody>
        </p:sp>
        <p:sp>
          <p:nvSpPr>
            <p:cNvPr id="154" name="Rectangle 145"/>
            <p:cNvSpPr>
              <a:spLocks noChangeArrowheads="1"/>
            </p:cNvSpPr>
            <p:nvPr/>
          </p:nvSpPr>
          <p:spPr bwMode="auto">
            <a:xfrm>
              <a:off x="4030287" y="2179475"/>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21-27</a:t>
              </a:r>
              <a:endParaRPr lang="en-US" sz="1600" b="1" dirty="0">
                <a:latin typeface="Comic Sans MS" pitchFamily="66" charset="0"/>
              </a:endParaRPr>
            </a:p>
          </p:txBody>
        </p:sp>
        <p:sp>
          <p:nvSpPr>
            <p:cNvPr id="166" name="Rectangle 145"/>
            <p:cNvSpPr>
              <a:spLocks noChangeArrowheads="1"/>
            </p:cNvSpPr>
            <p:nvPr/>
          </p:nvSpPr>
          <p:spPr bwMode="auto">
            <a:xfrm>
              <a:off x="5536408" y="2178843"/>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28-31</a:t>
              </a:r>
              <a:endParaRPr lang="en-US" sz="1600" b="1" dirty="0">
                <a:latin typeface="Comic Sans MS" pitchFamily="66" charset="0"/>
              </a:endParaRPr>
            </a:p>
          </p:txBody>
        </p:sp>
        <p:sp>
          <p:nvSpPr>
            <p:cNvPr id="167" name="Rectangle 145"/>
            <p:cNvSpPr>
              <a:spLocks noChangeArrowheads="1"/>
            </p:cNvSpPr>
            <p:nvPr/>
          </p:nvSpPr>
          <p:spPr bwMode="auto">
            <a:xfrm>
              <a:off x="6178841" y="2178776"/>
              <a:ext cx="619017" cy="1999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68"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075052" y="2419981"/>
              <a:ext cx="92066" cy="872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221627" y="2418394"/>
              <a:ext cx="90478"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6243983" y="2318891"/>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579473" y="2318958"/>
              <a:ext cx="447629"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80"/>
            <p:cNvSpPr>
              <a:spLocks noChangeArrowheads="1"/>
            </p:cNvSpPr>
            <p:nvPr/>
          </p:nvSpPr>
          <p:spPr bwMode="auto">
            <a:xfrm>
              <a:off x="1781429" y="2504488"/>
              <a:ext cx="259488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aLIGO </a:t>
              </a:r>
              <a:r>
                <a:rPr lang="en-US" sz="800" b="1" dirty="0" smtClean="0">
                  <a:latin typeface="Comic Sans MS" pitchFamily="66" charset="0"/>
                </a:rPr>
                <a:t>BSC ISI          Anti-Alias Chassis</a:t>
              </a:r>
              <a:endParaRPr lang="en-US" b="1" dirty="0">
                <a:latin typeface="Comic Sans MS" pitchFamily="66" charset="0"/>
              </a:endParaRPr>
            </a:p>
          </p:txBody>
        </p:sp>
        <p:sp>
          <p:nvSpPr>
            <p:cNvPr id="177" name="Rectangle 80"/>
            <p:cNvSpPr>
              <a:spLocks noChangeArrowheads="1"/>
            </p:cNvSpPr>
            <p:nvPr/>
          </p:nvSpPr>
          <p:spPr bwMode="auto">
            <a:xfrm>
              <a:off x="5081773" y="2509744"/>
              <a:ext cx="1381216" cy="2153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smtClean="0">
                  <a:latin typeface="Comic Sans MS" pitchFamily="66" charset="0"/>
                </a:rPr>
                <a:t>LIGO-D1002693</a:t>
              </a:r>
              <a:endParaRPr lang="en-US" b="1" dirty="0">
                <a:latin typeface="Comic Sans MS" pitchFamily="66" charset="0"/>
              </a:endParaRPr>
            </a:p>
          </p:txBody>
        </p:sp>
        <p:sp>
          <p:nvSpPr>
            <p:cNvPr id="137" name="Rectangle 39"/>
            <p:cNvSpPr>
              <a:spLocks noChangeArrowheads="1"/>
            </p:cNvSpPr>
            <p:nvPr/>
          </p:nvSpPr>
          <p:spPr bwMode="auto">
            <a:xfrm>
              <a:off x="4936895" y="2922702"/>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28-31</a:t>
              </a:r>
              <a:endParaRPr lang="en-US" sz="800" b="1" dirty="0">
                <a:latin typeface="Comic Sans MS" pitchFamily="66" charset="0"/>
              </a:endParaRPr>
            </a:p>
          </p:txBody>
        </p:sp>
        <p:sp>
          <p:nvSpPr>
            <p:cNvPr id="138" name="TextBox 353"/>
            <p:cNvSpPr txBox="1">
              <a:spLocks noChangeArrowheads="1"/>
            </p:cNvSpPr>
            <p:nvPr/>
          </p:nvSpPr>
          <p:spPr bwMode="auto">
            <a:xfrm>
              <a:off x="6199434" y="2975873"/>
              <a:ext cx="636921" cy="2000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dirty="0" smtClean="0">
                  <a:latin typeface="Comic Sans MS" pitchFamily="66" charset="0"/>
                </a:rPr>
                <a:t>In 32</a:t>
              </a:r>
              <a:endParaRPr lang="en-US" sz="800" b="1" dirty="0">
                <a:latin typeface="Comic Sans MS" pitchFamily="66" charset="0"/>
              </a:endParaRPr>
            </a:p>
          </p:txBody>
        </p:sp>
        <p:sp>
          <p:nvSpPr>
            <p:cNvPr id="139" name="Rectangle 42"/>
            <p:cNvSpPr>
              <a:spLocks noChangeArrowheads="1"/>
            </p:cNvSpPr>
            <p:nvPr/>
          </p:nvSpPr>
          <p:spPr bwMode="auto">
            <a:xfrm>
              <a:off x="5824247" y="3141334"/>
              <a:ext cx="46519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eaLnBrk="1" hangingPunct="1"/>
              <a:r>
                <a:rPr lang="en-US" sz="800" b="1" dirty="0" smtClean="0">
                  <a:latin typeface="Comic Sans MS" pitchFamily="66" charset="0"/>
                </a:rPr>
                <a:t>In 32</a:t>
              </a:r>
              <a:endParaRPr lang="en-US" sz="900" b="1" dirty="0">
                <a:latin typeface="Comic Sans MS" pitchFamily="66" charset="0"/>
              </a:endParaRPr>
            </a:p>
          </p:txBody>
        </p:sp>
        <p:pic>
          <p:nvPicPr>
            <p:cNvPr id="14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91478" y="3138653"/>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576674" y="2918278"/>
              <a:ext cx="446558"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Rectangle 145"/>
            <p:cNvSpPr>
              <a:spLocks noChangeArrowheads="1"/>
            </p:cNvSpPr>
            <p:nvPr/>
          </p:nvSpPr>
          <p:spPr bwMode="auto">
            <a:xfrm>
              <a:off x="5495386" y="2757462"/>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28-31</a:t>
              </a:r>
              <a:endParaRPr lang="en-US" sz="1600" b="1" dirty="0">
                <a:latin typeface="Comic Sans MS" pitchFamily="66" charset="0"/>
              </a:endParaRPr>
            </a:p>
          </p:txBody>
        </p:sp>
        <p:pic>
          <p:nvPicPr>
            <p:cNvPr id="195"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1686187" y="2937987"/>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714706" y="2338017"/>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2799850" y="2331080"/>
              <a:ext cx="76200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 name="Rectangle 39"/>
            <p:cNvSpPr>
              <a:spLocks noChangeArrowheads="1"/>
            </p:cNvSpPr>
            <p:nvPr/>
          </p:nvSpPr>
          <p:spPr bwMode="auto">
            <a:xfrm>
              <a:off x="1152813" y="2928339"/>
              <a:ext cx="52770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1-8</a:t>
              </a:r>
              <a:endParaRPr lang="en-US" sz="800" b="1" dirty="0">
                <a:latin typeface="Comic Sans MS" pitchFamily="66" charset="0"/>
              </a:endParaRPr>
            </a:p>
          </p:txBody>
        </p:sp>
        <p:sp>
          <p:nvSpPr>
            <p:cNvPr id="200" name="Rectangle 145"/>
            <p:cNvSpPr>
              <a:spLocks noChangeArrowheads="1"/>
            </p:cNvSpPr>
            <p:nvPr/>
          </p:nvSpPr>
          <p:spPr bwMode="auto">
            <a:xfrm>
              <a:off x="1912115" y="2785023"/>
              <a:ext cx="4828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1-8</a:t>
              </a:r>
              <a:endParaRPr lang="en-US" sz="1600" b="1" dirty="0">
                <a:latin typeface="Comic Sans MS" pitchFamily="66" charset="0"/>
              </a:endParaRPr>
            </a:p>
          </p:txBody>
        </p:sp>
        <p:pic>
          <p:nvPicPr>
            <p:cNvPr id="201"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2744463" y="3158755"/>
              <a:ext cx="798488" cy="196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39"/>
            <p:cNvSpPr>
              <a:spLocks noChangeArrowheads="1"/>
            </p:cNvSpPr>
            <p:nvPr/>
          </p:nvSpPr>
          <p:spPr bwMode="auto">
            <a:xfrm>
              <a:off x="2148572" y="3149107"/>
              <a:ext cx="5902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9-20</a:t>
              </a:r>
              <a:endParaRPr lang="en-US" sz="800" b="1" dirty="0">
                <a:latin typeface="Comic Sans MS" pitchFamily="66" charset="0"/>
              </a:endParaRPr>
            </a:p>
          </p:txBody>
        </p:sp>
        <p:sp>
          <p:nvSpPr>
            <p:cNvPr id="203" name="Rectangle 145"/>
            <p:cNvSpPr>
              <a:spLocks noChangeArrowheads="1"/>
            </p:cNvSpPr>
            <p:nvPr/>
          </p:nvSpPr>
          <p:spPr bwMode="auto">
            <a:xfrm>
              <a:off x="2915888" y="3005791"/>
              <a:ext cx="53732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9-20</a:t>
              </a:r>
              <a:endParaRPr lang="en-US" sz="1600" b="1" dirty="0">
                <a:latin typeface="Comic Sans MS" pitchFamily="66" charset="0"/>
              </a:endParaRPr>
            </a:p>
          </p:txBody>
        </p:sp>
        <p:sp>
          <p:nvSpPr>
            <p:cNvPr id="205" name="Rectangle 39"/>
            <p:cNvSpPr>
              <a:spLocks noChangeArrowheads="1"/>
            </p:cNvSpPr>
            <p:nvPr/>
          </p:nvSpPr>
          <p:spPr bwMode="auto">
            <a:xfrm>
              <a:off x="3410766" y="338696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In 21-27</a:t>
              </a:r>
              <a:endParaRPr lang="en-US" sz="800" b="1" dirty="0">
                <a:latin typeface="Comic Sans MS" pitchFamily="66" charset="0"/>
              </a:endParaRPr>
            </a:p>
          </p:txBody>
        </p:sp>
        <p:sp>
          <p:nvSpPr>
            <p:cNvPr id="206" name="Rectangle 145"/>
            <p:cNvSpPr>
              <a:spLocks noChangeArrowheads="1"/>
            </p:cNvSpPr>
            <p:nvPr/>
          </p:nvSpPr>
          <p:spPr bwMode="auto">
            <a:xfrm>
              <a:off x="4005122" y="3243651"/>
              <a:ext cx="591829"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In 21-27</a:t>
              </a:r>
              <a:endParaRPr lang="en-US" sz="1600" b="1" dirty="0">
                <a:latin typeface="Comic Sans MS" pitchFamily="66" charset="0"/>
              </a:endParaRPr>
            </a:p>
          </p:txBody>
        </p:sp>
        <p:sp>
          <p:nvSpPr>
            <p:cNvPr id="207" name="Rectangle 145"/>
            <p:cNvSpPr>
              <a:spLocks noChangeArrowheads="1"/>
            </p:cNvSpPr>
            <p:nvPr/>
          </p:nvSpPr>
          <p:spPr bwMode="auto">
            <a:xfrm>
              <a:off x="4853717" y="2280613"/>
              <a:ext cx="638316"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600" b="1" dirty="0" smtClean="0">
                  <a:latin typeface="Comic Sans MS" pitchFamily="66" charset="0"/>
                </a:rPr>
                <a:t>+V  -V</a:t>
              </a:r>
            </a:p>
            <a:p>
              <a:pPr algn="ctr"/>
              <a:endParaRPr lang="en-US" sz="600" b="1" dirty="0" smtClean="0">
                <a:latin typeface="Comic Sans MS" pitchFamily="66" charset="0"/>
              </a:endParaRPr>
            </a:p>
            <a:p>
              <a:pPr algn="ctr"/>
              <a:r>
                <a:rPr lang="en-US" sz="600" b="1" dirty="0" smtClean="0">
                  <a:latin typeface="Comic Sans MS" pitchFamily="66" charset="0"/>
                </a:rPr>
                <a:t>  DC Power </a:t>
              </a:r>
              <a:endParaRPr lang="en-US" sz="1400" b="1" dirty="0">
                <a:latin typeface="Comic Sans MS" pitchFamily="66" charset="0"/>
              </a:endParaRPr>
            </a:p>
          </p:txBody>
        </p:sp>
        <p:pic>
          <p:nvPicPr>
            <p:cNvPr id="91" name="Picture 11"/>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59379" y="3400931"/>
              <a:ext cx="533644" cy="1875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2" name="Picture 12"/>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4063307" y="2338017"/>
              <a:ext cx="533644" cy="178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ction="ppaction://hlinksldjump"/>
              </a:rPr>
              <a:t>&lt;&lt; L1-SEI-C4</a:t>
            </a:r>
            <a:endParaRPr lang="en-US" sz="800" b="1" dirty="0">
              <a:latin typeface="Comic Sans MS" pitchFamily="66" charset="0"/>
            </a:endParaRPr>
          </a:p>
        </p:txBody>
      </p:sp>
    </p:spTree>
    <p:extLst>
      <p:ext uri="{BB962C8B-B14F-4D97-AF65-F5344CB8AC3E}">
        <p14:creationId xmlns:p14="http://schemas.microsoft.com/office/powerpoint/2010/main" val="992956889"/>
      </p:ext>
    </p:extLst>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1074" name="Title 2"/>
          <p:cNvSpPr>
            <a:spLocks noGrp="1"/>
          </p:cNvSpPr>
          <p:nvPr>
            <p:ph type="title"/>
          </p:nvPr>
        </p:nvSpPr>
        <p:spPr/>
        <p:txBody>
          <a:bodyPr/>
          <a:lstStyle/>
          <a:p>
            <a:r>
              <a:rPr lang="en-US" smtClean="0">
                <a:ea typeface="ＭＳ Ｐゴシック" pitchFamily="34" charset="-128"/>
              </a:rPr>
              <a:t>D020373 – S1000848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107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43863FF-79EB-4172-A4A4-A3956AAA41E8}" type="slidenum">
              <a:rPr lang="en-US" smtClean="0">
                <a:solidFill>
                  <a:srgbClr val="898989"/>
                </a:solidFill>
                <a:latin typeface="Calibri" pitchFamily="34" charset="0"/>
              </a:rPr>
              <a:pPr eaLnBrk="1" hangingPunct="1"/>
              <a:t>257</a:t>
            </a:fld>
            <a:endParaRPr lang="en-US" smtClean="0">
              <a:solidFill>
                <a:srgbClr val="898989"/>
              </a:solidFill>
              <a:latin typeface="Calibri" pitchFamily="34" charset="0"/>
            </a:endParaRPr>
          </a:p>
        </p:txBody>
      </p:sp>
      <p:grpSp>
        <p:nvGrpSpPr>
          <p:cNvPr id="131077" name="Group 30"/>
          <p:cNvGrpSpPr>
            <a:grpSpLocks/>
          </p:cNvGrpSpPr>
          <p:nvPr/>
        </p:nvGrpSpPr>
        <p:grpSpPr bwMode="auto">
          <a:xfrm>
            <a:off x="1030288" y="4449763"/>
            <a:ext cx="7669212" cy="604837"/>
            <a:chOff x="1030950" y="4450544"/>
            <a:chExt cx="7667920" cy="604003"/>
          </a:xfrm>
        </p:grpSpPr>
        <p:pic>
          <p:nvPicPr>
            <p:cNvPr id="131133"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134"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S1000848</a:t>
              </a:r>
              <a:endParaRPr lang="en-US" sz="800" b="1">
                <a:latin typeface="Comic Sans MS" pitchFamily="66" charset="0"/>
              </a:endParaRPr>
            </a:p>
          </p:txBody>
        </p:sp>
        <p:sp>
          <p:nvSpPr>
            <p:cNvPr id="13113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31078"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31080"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31082" name="Group 83"/>
          <p:cNvGrpSpPr>
            <a:grpSpLocks/>
          </p:cNvGrpSpPr>
          <p:nvPr/>
        </p:nvGrpSpPr>
        <p:grpSpPr bwMode="auto">
          <a:xfrm>
            <a:off x="742950" y="5060950"/>
            <a:ext cx="1835150" cy="387350"/>
            <a:chOff x="4269248" y="5122863"/>
            <a:chExt cx="1833954" cy="388076"/>
          </a:xfrm>
        </p:grpSpPr>
        <p:grpSp>
          <p:nvGrpSpPr>
            <p:cNvPr id="131102" name="Group 72"/>
            <p:cNvGrpSpPr>
              <a:grpSpLocks/>
            </p:cNvGrpSpPr>
            <p:nvPr/>
          </p:nvGrpSpPr>
          <p:grpSpPr bwMode="auto">
            <a:xfrm>
              <a:off x="4269248" y="5122863"/>
              <a:ext cx="1833954" cy="384893"/>
              <a:chOff x="4610204" y="5122863"/>
              <a:chExt cx="1833954" cy="384893"/>
            </a:xfrm>
          </p:grpSpPr>
          <p:sp>
            <p:nvSpPr>
              <p:cNvPr id="131104"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VALVE INPUTS</a:t>
                </a:r>
              </a:p>
            </p:txBody>
          </p:sp>
          <p:sp>
            <p:nvSpPr>
              <p:cNvPr id="131105"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31103"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1083"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85"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D040049</a:t>
            </a:r>
            <a:endParaRPr lang="en-US" sz="800" b="1">
              <a:latin typeface="Comic Sans MS" pitchFamily="66" charset="0"/>
            </a:endParaRPr>
          </a:p>
        </p:txBody>
      </p:sp>
      <p:pic>
        <p:nvPicPr>
          <p:cNvPr id="131086"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1087" name="Group 230"/>
          <p:cNvGrpSpPr>
            <a:grpSpLocks/>
          </p:cNvGrpSpPr>
          <p:nvPr/>
        </p:nvGrpSpPr>
        <p:grpSpPr bwMode="auto">
          <a:xfrm>
            <a:off x="1800225" y="779463"/>
            <a:ext cx="5894388" cy="223837"/>
            <a:chOff x="-637082" y="5770953"/>
            <a:chExt cx="5893443" cy="224189"/>
          </a:xfrm>
        </p:grpSpPr>
        <p:grpSp>
          <p:nvGrpSpPr>
            <p:cNvPr id="131090" name="Group 195"/>
            <p:cNvGrpSpPr>
              <a:grpSpLocks/>
            </p:cNvGrpSpPr>
            <p:nvPr/>
          </p:nvGrpSpPr>
          <p:grpSpPr bwMode="auto">
            <a:xfrm>
              <a:off x="-637082" y="5770953"/>
              <a:ext cx="3266109" cy="221314"/>
              <a:chOff x="-637082" y="5788205"/>
              <a:chExt cx="3266109" cy="221314"/>
            </a:xfrm>
          </p:grpSpPr>
          <p:grpSp>
            <p:nvGrpSpPr>
              <p:cNvPr id="131096" name="Group 194"/>
              <p:cNvGrpSpPr>
                <a:grpSpLocks/>
              </p:cNvGrpSpPr>
              <p:nvPr/>
            </p:nvGrpSpPr>
            <p:grpSpPr bwMode="auto">
              <a:xfrm>
                <a:off x="-637082" y="5788205"/>
                <a:ext cx="3266109" cy="215668"/>
                <a:chOff x="-637082" y="5788205"/>
                <a:chExt cx="3266109" cy="215668"/>
              </a:xfrm>
            </p:grpSpPr>
            <p:pic>
              <p:nvPicPr>
                <p:cNvPr id="13109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BSC1 </a:t>
                  </a:r>
                  <a:r>
                    <a:rPr lang="en-US" sz="800" b="1" dirty="0" smtClean="0">
                      <a:latin typeface="Comic Sans MS" pitchFamily="66" charset="0"/>
                    </a:rPr>
                    <a:t>8-Channel </a:t>
                  </a:r>
                  <a:r>
                    <a:rPr lang="en-US" sz="800" b="1" dirty="0">
                      <a:latin typeface="Comic Sans MS" pitchFamily="66" charset="0"/>
                    </a:rPr>
                    <a:t>Valve Driver</a:t>
                  </a:r>
                </a:p>
              </p:txBody>
            </p:sp>
          </p:grpSp>
          <p:sp>
            <p:nvSpPr>
              <p:cNvPr id="1310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31091" name="Group 192"/>
            <p:cNvGrpSpPr>
              <a:grpSpLocks/>
            </p:cNvGrpSpPr>
            <p:nvPr/>
          </p:nvGrpSpPr>
          <p:grpSpPr bwMode="auto">
            <a:xfrm>
              <a:off x="2841236" y="5773948"/>
              <a:ext cx="2415125" cy="221194"/>
              <a:chOff x="2841236" y="5773948"/>
              <a:chExt cx="2415125" cy="221194"/>
            </a:xfrm>
          </p:grpSpPr>
          <p:sp>
            <p:nvSpPr>
              <p:cNvPr id="13109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31093" name="Group 191"/>
              <p:cNvGrpSpPr>
                <a:grpSpLocks/>
              </p:cNvGrpSpPr>
              <p:nvPr/>
            </p:nvGrpSpPr>
            <p:grpSpPr bwMode="auto">
              <a:xfrm>
                <a:off x="2841236" y="5779698"/>
                <a:ext cx="1280160" cy="215444"/>
                <a:chOff x="2841236" y="5779698"/>
                <a:chExt cx="1280160" cy="215444"/>
              </a:xfrm>
            </p:grpSpPr>
            <p:pic>
              <p:nvPicPr>
                <p:cNvPr id="13109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0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S1000848</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BSC1 ITMY</a:t>
            </a: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L1-SEI-C4</a:t>
            </a:r>
            <a:endParaRPr lang="en-US" sz="800" b="1" dirty="0">
              <a:latin typeface="Comic Sans MS" pitchFamily="66" charset="0"/>
            </a:endParaRPr>
          </a:p>
        </p:txBody>
      </p:sp>
      <p:grpSp>
        <p:nvGrpSpPr>
          <p:cNvPr id="67" name="Group 66"/>
          <p:cNvGrpSpPr/>
          <p:nvPr/>
        </p:nvGrpSpPr>
        <p:grpSpPr>
          <a:xfrm>
            <a:off x="1023938" y="2106613"/>
            <a:ext cx="7661275" cy="1550987"/>
            <a:chOff x="1023938" y="2106613"/>
            <a:chExt cx="7661275" cy="1550987"/>
          </a:xfrm>
        </p:grpSpPr>
        <p:grpSp>
          <p:nvGrpSpPr>
            <p:cNvPr id="68" name="Group 77"/>
            <p:cNvGrpSpPr>
              <a:grpSpLocks/>
            </p:cNvGrpSpPr>
            <p:nvPr/>
          </p:nvGrpSpPr>
          <p:grpSpPr bwMode="auto">
            <a:xfrm>
              <a:off x="1023938" y="2106613"/>
              <a:ext cx="7661275" cy="1550987"/>
              <a:chOff x="1023938" y="2106613"/>
              <a:chExt cx="7661275" cy="1551660"/>
            </a:xfrm>
          </p:grpSpPr>
          <p:pic>
            <p:nvPicPr>
              <p:cNvPr id="7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6" name="Group 73"/>
              <p:cNvGrpSpPr>
                <a:grpSpLocks/>
              </p:cNvGrpSpPr>
              <p:nvPr/>
            </p:nvGrpSpPr>
            <p:grpSpPr bwMode="auto">
              <a:xfrm>
                <a:off x="2109031" y="2710267"/>
                <a:ext cx="1380293" cy="371421"/>
                <a:chOff x="2109031" y="2710267"/>
                <a:chExt cx="1380293" cy="371421"/>
              </a:xfrm>
            </p:grpSpPr>
            <p:pic>
              <p:nvPicPr>
                <p:cNvPr id="9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9"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7" name="Group 74"/>
              <p:cNvGrpSpPr>
                <a:grpSpLocks/>
              </p:cNvGrpSpPr>
              <p:nvPr/>
            </p:nvGrpSpPr>
            <p:grpSpPr bwMode="auto">
              <a:xfrm>
                <a:off x="2717492" y="2885268"/>
                <a:ext cx="1428869" cy="388701"/>
                <a:chOff x="2717492" y="2916264"/>
                <a:chExt cx="1428869" cy="388701"/>
              </a:xfrm>
            </p:grpSpPr>
            <p:pic>
              <p:nvPicPr>
                <p:cNvPr id="9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6"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80" name="Group 75"/>
              <p:cNvGrpSpPr>
                <a:grpSpLocks/>
              </p:cNvGrpSpPr>
              <p:nvPr/>
            </p:nvGrpSpPr>
            <p:grpSpPr bwMode="auto">
              <a:xfrm>
                <a:off x="3749459" y="3079064"/>
                <a:ext cx="1363123" cy="371428"/>
                <a:chOff x="3749459" y="2745857"/>
                <a:chExt cx="1363123" cy="371428"/>
              </a:xfrm>
            </p:grpSpPr>
            <p:pic>
              <p:nvPicPr>
                <p:cNvPr id="91"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3"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1" name="Group 76"/>
              <p:cNvGrpSpPr>
                <a:grpSpLocks/>
              </p:cNvGrpSpPr>
              <p:nvPr/>
            </p:nvGrpSpPr>
            <p:grpSpPr bwMode="auto">
              <a:xfrm>
                <a:off x="4318775" y="3269563"/>
                <a:ext cx="1472424" cy="388710"/>
                <a:chOff x="4318775" y="2959603"/>
                <a:chExt cx="1472424" cy="388710"/>
              </a:xfrm>
            </p:grpSpPr>
            <p:pic>
              <p:nvPicPr>
                <p:cNvPr id="8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90"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70" name="Group 82"/>
            <p:cNvGrpSpPr>
              <a:grpSpLocks/>
            </p:cNvGrpSpPr>
            <p:nvPr/>
          </p:nvGrpSpPr>
          <p:grpSpPr bwMode="auto">
            <a:xfrm>
              <a:off x="2633663" y="2332038"/>
              <a:ext cx="77787" cy="165100"/>
              <a:chOff x="2578692" y="5919788"/>
              <a:chExt cx="326433" cy="644955"/>
            </a:xfrm>
          </p:grpSpPr>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32098" name="Group 439"/>
          <p:cNvGrpSpPr>
            <a:grpSpLocks/>
          </p:cNvGrpSpPr>
          <p:nvPr/>
        </p:nvGrpSpPr>
        <p:grpSpPr bwMode="auto">
          <a:xfrm>
            <a:off x="241300" y="747713"/>
            <a:ext cx="8832850" cy="5843587"/>
            <a:chOff x="234950" y="749909"/>
            <a:chExt cx="8832132" cy="5843504"/>
          </a:xfrm>
        </p:grpSpPr>
        <p:grpSp>
          <p:nvGrpSpPr>
            <p:cNvPr id="132103" name="Group 359"/>
            <p:cNvGrpSpPr>
              <a:grpSpLocks/>
            </p:cNvGrpSpPr>
            <p:nvPr/>
          </p:nvGrpSpPr>
          <p:grpSpPr bwMode="auto">
            <a:xfrm>
              <a:off x="1833060" y="749909"/>
              <a:ext cx="5930897" cy="458787"/>
              <a:chOff x="-469488" y="6101482"/>
              <a:chExt cx="5930017" cy="457947"/>
            </a:xfrm>
          </p:grpSpPr>
          <p:grpSp>
            <p:nvGrpSpPr>
              <p:cNvPr id="132254" name="Group 220"/>
              <p:cNvGrpSpPr>
                <a:grpSpLocks/>
              </p:cNvGrpSpPr>
              <p:nvPr/>
            </p:nvGrpSpPr>
            <p:grpSpPr bwMode="auto">
              <a:xfrm>
                <a:off x="-469488" y="6101482"/>
                <a:ext cx="3294047" cy="452196"/>
                <a:chOff x="-469488" y="6110108"/>
                <a:chExt cx="3294047" cy="452196"/>
              </a:xfrm>
            </p:grpSpPr>
            <p:pic>
              <p:nvPicPr>
                <p:cNvPr id="13225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2260"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l1seibsc1 - I/O Extension Chassis</a:t>
                  </a:r>
                  <a:endParaRPr lang="en-US" sz="800" b="1" dirty="0">
                    <a:latin typeface="Comic Sans MS" pitchFamily="66" charset="0"/>
                  </a:endParaRPr>
                </a:p>
              </p:txBody>
            </p:sp>
            <p:sp>
              <p:nvSpPr>
                <p:cNvPr id="1322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32255" name="Group 221"/>
              <p:cNvGrpSpPr>
                <a:grpSpLocks/>
              </p:cNvGrpSpPr>
              <p:nvPr/>
            </p:nvGrpSpPr>
            <p:grpSpPr bwMode="auto">
              <a:xfrm>
                <a:off x="3042258" y="6107233"/>
                <a:ext cx="2418271" cy="452196"/>
                <a:chOff x="3042258" y="6107233"/>
                <a:chExt cx="2418271" cy="452196"/>
              </a:xfrm>
            </p:grpSpPr>
            <p:pic>
              <p:nvPicPr>
                <p:cNvPr id="13225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225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322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S1001147</a:t>
                  </a:r>
                  <a:endParaRPr lang="en-US" sz="800" b="1" dirty="0">
                    <a:solidFill>
                      <a:schemeClr val="bg1"/>
                    </a:solidFill>
                    <a:latin typeface="Comic Sans MS" pitchFamily="66" charset="0"/>
                  </a:endParaRPr>
                </a:p>
              </p:txBody>
            </p:sp>
          </p:grpSp>
        </p:grpSp>
        <p:grpSp>
          <p:nvGrpSpPr>
            <p:cNvPr id="132104" name="Group 70"/>
            <p:cNvGrpSpPr>
              <a:grpSpLocks/>
            </p:cNvGrpSpPr>
            <p:nvPr/>
          </p:nvGrpSpPr>
          <p:grpSpPr bwMode="auto">
            <a:xfrm>
              <a:off x="234950" y="1212157"/>
              <a:ext cx="7659687" cy="2281931"/>
              <a:chOff x="234950" y="1212157"/>
              <a:chExt cx="7659687" cy="2281931"/>
            </a:xfrm>
          </p:grpSpPr>
          <p:grpSp>
            <p:nvGrpSpPr>
              <p:cNvPr id="132247" name="Group 60"/>
              <p:cNvGrpSpPr>
                <a:grpSpLocks/>
              </p:cNvGrpSpPr>
              <p:nvPr/>
            </p:nvGrpSpPr>
            <p:grpSpPr bwMode="auto">
              <a:xfrm>
                <a:off x="234950" y="1212157"/>
                <a:ext cx="7659687" cy="2281931"/>
                <a:chOff x="1025269" y="1269311"/>
                <a:chExt cx="7659941" cy="2281413"/>
              </a:xfrm>
            </p:grpSpPr>
            <p:pic>
              <p:nvPicPr>
                <p:cNvPr id="13225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2251" name="Group 26"/>
                <p:cNvGrpSpPr>
                  <a:grpSpLocks/>
                </p:cNvGrpSpPr>
                <p:nvPr/>
              </p:nvGrpSpPr>
              <p:grpSpPr bwMode="auto">
                <a:xfrm>
                  <a:off x="7421517" y="1269311"/>
                  <a:ext cx="1263693" cy="368091"/>
                  <a:chOff x="7420915" y="1268217"/>
                  <a:chExt cx="1263514" cy="368358"/>
                </a:xfrm>
              </p:grpSpPr>
              <p:sp>
                <p:nvSpPr>
                  <p:cNvPr id="13225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3225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586" name="Rectangle 585"/>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224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32105" name="Group 453"/>
            <p:cNvGrpSpPr>
              <a:grpSpLocks/>
            </p:cNvGrpSpPr>
            <p:nvPr/>
          </p:nvGrpSpPr>
          <p:grpSpPr bwMode="auto">
            <a:xfrm>
              <a:off x="234950" y="3554877"/>
              <a:ext cx="8832132" cy="3038536"/>
              <a:chOff x="234950" y="3554877"/>
              <a:chExt cx="8832132" cy="3038536"/>
            </a:xfrm>
          </p:grpSpPr>
          <p:grpSp>
            <p:nvGrpSpPr>
              <p:cNvPr id="132106" name="Group 294"/>
              <p:cNvGrpSpPr>
                <a:grpSpLocks/>
              </p:cNvGrpSpPr>
              <p:nvPr/>
            </p:nvGrpSpPr>
            <p:grpSpPr bwMode="auto">
              <a:xfrm>
                <a:off x="234950" y="3554877"/>
                <a:ext cx="8832132" cy="3038536"/>
                <a:chOff x="234950" y="3554877"/>
                <a:chExt cx="8832132" cy="3038536"/>
              </a:xfrm>
            </p:grpSpPr>
            <p:pic>
              <p:nvPicPr>
                <p:cNvPr id="13212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212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3212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462"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463"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3212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465"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3212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3212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3213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3213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3213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3213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3213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3213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32136" name="Group 71"/>
                <p:cNvGrpSpPr>
                  <a:grpSpLocks/>
                </p:cNvGrpSpPr>
                <p:nvPr/>
              </p:nvGrpSpPr>
              <p:grpSpPr bwMode="auto">
                <a:xfrm>
                  <a:off x="4685716" y="3595684"/>
                  <a:ext cx="215899" cy="1858574"/>
                  <a:chOff x="8442323" y="2253457"/>
                  <a:chExt cx="215474" cy="1857625"/>
                </a:xfrm>
              </p:grpSpPr>
              <p:grpSp>
                <p:nvGrpSpPr>
                  <p:cNvPr id="132243" name="Group 72"/>
                  <p:cNvGrpSpPr>
                    <a:grpSpLocks/>
                  </p:cNvGrpSpPr>
                  <p:nvPr/>
                </p:nvGrpSpPr>
                <p:grpSpPr bwMode="auto">
                  <a:xfrm>
                    <a:off x="8442323" y="2253457"/>
                    <a:ext cx="214313" cy="1836738"/>
                    <a:chOff x="6193857" y="1433230"/>
                    <a:chExt cx="215444" cy="1837022"/>
                  </a:xfrm>
                </p:grpSpPr>
                <p:pic>
                  <p:nvPicPr>
                    <p:cNvPr id="13224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24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224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2138" name="Group 99"/>
                <p:cNvGrpSpPr>
                  <a:grpSpLocks/>
                </p:cNvGrpSpPr>
                <p:nvPr/>
              </p:nvGrpSpPr>
              <p:grpSpPr bwMode="auto">
                <a:xfrm>
                  <a:off x="4100662" y="3595683"/>
                  <a:ext cx="233360" cy="1849052"/>
                  <a:chOff x="4100710" y="3595688"/>
                  <a:chExt cx="233363" cy="1849437"/>
                </a:xfrm>
              </p:grpSpPr>
              <p:grpSp>
                <p:nvGrpSpPr>
                  <p:cNvPr id="132233" name="Group 141"/>
                  <p:cNvGrpSpPr>
                    <a:grpSpLocks/>
                  </p:cNvGrpSpPr>
                  <p:nvPr/>
                </p:nvGrpSpPr>
                <p:grpSpPr bwMode="auto">
                  <a:xfrm>
                    <a:off x="4100710" y="3595688"/>
                    <a:ext cx="233363" cy="1849437"/>
                    <a:chOff x="7985153" y="2757488"/>
                    <a:chExt cx="233330" cy="1848894"/>
                  </a:xfrm>
                </p:grpSpPr>
                <p:grpSp>
                  <p:nvGrpSpPr>
                    <p:cNvPr id="132235" name="Group 70"/>
                    <p:cNvGrpSpPr>
                      <a:grpSpLocks/>
                    </p:cNvGrpSpPr>
                    <p:nvPr/>
                  </p:nvGrpSpPr>
                  <p:grpSpPr bwMode="auto">
                    <a:xfrm>
                      <a:off x="7988855" y="2757488"/>
                      <a:ext cx="229628" cy="1836737"/>
                      <a:chOff x="6178463" y="1433228"/>
                      <a:chExt cx="230840" cy="1837026"/>
                    </a:xfrm>
                  </p:grpSpPr>
                  <p:sp>
                    <p:nvSpPr>
                      <p:cNvPr id="13223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3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3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3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39" name="Group 100"/>
                <p:cNvGrpSpPr>
                  <a:grpSpLocks/>
                </p:cNvGrpSpPr>
                <p:nvPr/>
              </p:nvGrpSpPr>
              <p:grpSpPr bwMode="auto">
                <a:xfrm>
                  <a:off x="4973716" y="3600848"/>
                  <a:ext cx="233360" cy="1849052"/>
                  <a:chOff x="4100710" y="3595688"/>
                  <a:chExt cx="233363" cy="1849437"/>
                </a:xfrm>
              </p:grpSpPr>
              <p:grpSp>
                <p:nvGrpSpPr>
                  <p:cNvPr id="132227" name="Group 72"/>
                  <p:cNvGrpSpPr>
                    <a:grpSpLocks/>
                  </p:cNvGrpSpPr>
                  <p:nvPr/>
                </p:nvGrpSpPr>
                <p:grpSpPr bwMode="auto">
                  <a:xfrm>
                    <a:off x="4100710" y="3595688"/>
                    <a:ext cx="233363" cy="1849437"/>
                    <a:chOff x="7985153" y="2757488"/>
                    <a:chExt cx="233330" cy="1848894"/>
                  </a:xfrm>
                </p:grpSpPr>
                <p:grpSp>
                  <p:nvGrpSpPr>
                    <p:cNvPr id="132229" name="Group 70"/>
                    <p:cNvGrpSpPr>
                      <a:grpSpLocks/>
                    </p:cNvGrpSpPr>
                    <p:nvPr/>
                  </p:nvGrpSpPr>
                  <p:grpSpPr bwMode="auto">
                    <a:xfrm>
                      <a:off x="7988855" y="2757488"/>
                      <a:ext cx="229628" cy="1836737"/>
                      <a:chOff x="6178463" y="1433228"/>
                      <a:chExt cx="230840" cy="1837026"/>
                    </a:xfrm>
                  </p:grpSpPr>
                  <p:sp>
                    <p:nvSpPr>
                      <p:cNvPr id="13223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3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3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40" name="Group 107"/>
                <p:cNvGrpSpPr>
                  <a:grpSpLocks/>
                </p:cNvGrpSpPr>
                <p:nvPr/>
              </p:nvGrpSpPr>
              <p:grpSpPr bwMode="auto">
                <a:xfrm>
                  <a:off x="4392544" y="3600848"/>
                  <a:ext cx="233360" cy="1849052"/>
                  <a:chOff x="4100710" y="3595688"/>
                  <a:chExt cx="233363" cy="1849437"/>
                </a:xfrm>
              </p:grpSpPr>
              <p:grpSp>
                <p:nvGrpSpPr>
                  <p:cNvPr id="132221" name="Group 72"/>
                  <p:cNvGrpSpPr>
                    <a:grpSpLocks/>
                  </p:cNvGrpSpPr>
                  <p:nvPr/>
                </p:nvGrpSpPr>
                <p:grpSpPr bwMode="auto">
                  <a:xfrm>
                    <a:off x="4100710" y="3595688"/>
                    <a:ext cx="233363" cy="1849437"/>
                    <a:chOff x="7985153" y="2757488"/>
                    <a:chExt cx="233330" cy="1848894"/>
                  </a:xfrm>
                </p:grpSpPr>
                <p:grpSp>
                  <p:nvGrpSpPr>
                    <p:cNvPr id="132223" name="Group 70"/>
                    <p:cNvGrpSpPr>
                      <a:grpSpLocks/>
                    </p:cNvGrpSpPr>
                    <p:nvPr/>
                  </p:nvGrpSpPr>
                  <p:grpSpPr bwMode="auto">
                    <a:xfrm>
                      <a:off x="7988855" y="2757488"/>
                      <a:ext cx="229628" cy="1836737"/>
                      <a:chOff x="6178463" y="1433228"/>
                      <a:chExt cx="230840" cy="1837026"/>
                    </a:xfrm>
                  </p:grpSpPr>
                  <p:sp>
                    <p:nvSpPr>
                      <p:cNvPr id="13222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2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41" name="Group 114"/>
                <p:cNvGrpSpPr>
                  <a:grpSpLocks/>
                </p:cNvGrpSpPr>
                <p:nvPr/>
              </p:nvGrpSpPr>
              <p:grpSpPr bwMode="auto">
                <a:xfrm>
                  <a:off x="3811365" y="3600848"/>
                  <a:ext cx="233360" cy="1849052"/>
                  <a:chOff x="4100710" y="3595688"/>
                  <a:chExt cx="233363" cy="1849437"/>
                </a:xfrm>
              </p:grpSpPr>
              <p:grpSp>
                <p:nvGrpSpPr>
                  <p:cNvPr id="132215" name="Group 72"/>
                  <p:cNvGrpSpPr>
                    <a:grpSpLocks/>
                  </p:cNvGrpSpPr>
                  <p:nvPr/>
                </p:nvGrpSpPr>
                <p:grpSpPr bwMode="auto">
                  <a:xfrm>
                    <a:off x="4100710" y="3595688"/>
                    <a:ext cx="233363" cy="1849437"/>
                    <a:chOff x="7985153" y="2757488"/>
                    <a:chExt cx="233330" cy="1848894"/>
                  </a:xfrm>
                </p:grpSpPr>
                <p:grpSp>
                  <p:nvGrpSpPr>
                    <p:cNvPr id="132217" name="Group 70"/>
                    <p:cNvGrpSpPr>
                      <a:grpSpLocks/>
                    </p:cNvGrpSpPr>
                    <p:nvPr/>
                  </p:nvGrpSpPr>
                  <p:grpSpPr bwMode="auto">
                    <a:xfrm>
                      <a:off x="7988855" y="2757488"/>
                      <a:ext cx="229628" cy="1836737"/>
                      <a:chOff x="6178463" y="1433228"/>
                      <a:chExt cx="230840" cy="1837026"/>
                    </a:xfrm>
                  </p:grpSpPr>
                  <p:sp>
                    <p:nvSpPr>
                      <p:cNvPr id="13221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222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21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221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142" name="Group 73"/>
                <p:cNvGrpSpPr>
                  <a:grpSpLocks/>
                </p:cNvGrpSpPr>
                <p:nvPr/>
              </p:nvGrpSpPr>
              <p:grpSpPr bwMode="auto">
                <a:xfrm>
                  <a:off x="3519000" y="3600851"/>
                  <a:ext cx="215897" cy="1858575"/>
                  <a:chOff x="8442325" y="2253456"/>
                  <a:chExt cx="215472" cy="1857626"/>
                </a:xfrm>
              </p:grpSpPr>
              <p:grpSp>
                <p:nvGrpSpPr>
                  <p:cNvPr id="132211" name="Group 72"/>
                  <p:cNvGrpSpPr>
                    <a:grpSpLocks/>
                  </p:cNvGrpSpPr>
                  <p:nvPr/>
                </p:nvGrpSpPr>
                <p:grpSpPr bwMode="auto">
                  <a:xfrm>
                    <a:off x="8442325" y="2253456"/>
                    <a:ext cx="214313" cy="1836738"/>
                    <a:chOff x="6193859" y="1433229"/>
                    <a:chExt cx="215444" cy="1837022"/>
                  </a:xfrm>
                </p:grpSpPr>
                <p:pic>
                  <p:nvPicPr>
                    <p:cNvPr id="13221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21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221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2144" name="Group 133"/>
                <p:cNvGrpSpPr>
                  <a:grpSpLocks/>
                </p:cNvGrpSpPr>
                <p:nvPr/>
              </p:nvGrpSpPr>
              <p:grpSpPr bwMode="auto">
                <a:xfrm>
                  <a:off x="555625" y="3859212"/>
                  <a:ext cx="1443038" cy="1812925"/>
                  <a:chOff x="501360" y="3783323"/>
                  <a:chExt cx="1123399" cy="1143003"/>
                </a:xfrm>
              </p:grpSpPr>
              <p:sp>
                <p:nvSpPr>
                  <p:cNvPr id="543" name="Rectangle 542"/>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220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32145" name="Group 26"/>
                <p:cNvGrpSpPr>
                  <a:grpSpLocks/>
                </p:cNvGrpSpPr>
                <p:nvPr/>
              </p:nvGrpSpPr>
              <p:grpSpPr bwMode="auto">
                <a:xfrm>
                  <a:off x="6622358" y="3554877"/>
                  <a:ext cx="1272188" cy="342709"/>
                  <a:chOff x="7412367" y="1267773"/>
                  <a:chExt cx="1272066" cy="342946"/>
                </a:xfrm>
              </p:grpSpPr>
              <p:sp>
                <p:nvSpPr>
                  <p:cNvPr id="13220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S1001147</a:t>
                    </a:r>
                    <a:endParaRPr lang="en-US" sz="800" b="1" dirty="0">
                      <a:latin typeface="Comic Sans MS" pitchFamily="66" charset="0"/>
                    </a:endParaRPr>
                  </a:p>
                </p:txBody>
              </p:sp>
              <p:sp>
                <p:nvSpPr>
                  <p:cNvPr id="13220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32146" name="Group 151"/>
                <p:cNvGrpSpPr>
                  <a:grpSpLocks/>
                </p:cNvGrpSpPr>
                <p:nvPr/>
              </p:nvGrpSpPr>
              <p:grpSpPr bwMode="auto">
                <a:xfrm>
                  <a:off x="6520481" y="3870502"/>
                  <a:ext cx="2546601" cy="2722911"/>
                  <a:chOff x="6537573" y="3930324"/>
                  <a:chExt cx="2546601" cy="2722911"/>
                </a:xfrm>
              </p:grpSpPr>
              <p:grpSp>
                <p:nvGrpSpPr>
                  <p:cNvPr id="132147" name="Group 77"/>
                  <p:cNvGrpSpPr>
                    <a:grpSpLocks/>
                  </p:cNvGrpSpPr>
                  <p:nvPr/>
                </p:nvGrpSpPr>
                <p:grpSpPr bwMode="auto">
                  <a:xfrm>
                    <a:off x="6659894" y="3930324"/>
                    <a:ext cx="2412866" cy="222946"/>
                    <a:chOff x="5388330" y="5700074"/>
                    <a:chExt cx="2411543" cy="224521"/>
                  </a:xfrm>
                </p:grpSpPr>
                <p:pic>
                  <p:nvPicPr>
                    <p:cNvPr id="13220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20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20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32148" name="Group 77"/>
                  <p:cNvGrpSpPr>
                    <a:grpSpLocks/>
                  </p:cNvGrpSpPr>
                  <p:nvPr/>
                </p:nvGrpSpPr>
                <p:grpSpPr bwMode="auto">
                  <a:xfrm>
                    <a:off x="6593115" y="4126888"/>
                    <a:ext cx="2488203" cy="222936"/>
                    <a:chOff x="5313031" y="5665686"/>
                    <a:chExt cx="2486842" cy="224513"/>
                  </a:xfrm>
                </p:grpSpPr>
                <p:pic>
                  <p:nvPicPr>
                    <p:cNvPr id="13219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32149" name="Group 77"/>
                  <p:cNvGrpSpPr>
                    <a:grpSpLocks/>
                  </p:cNvGrpSpPr>
                  <p:nvPr/>
                </p:nvGrpSpPr>
                <p:grpSpPr bwMode="auto">
                  <a:xfrm>
                    <a:off x="6594543" y="4316328"/>
                    <a:ext cx="2488203" cy="222936"/>
                    <a:chOff x="5313031" y="5665686"/>
                    <a:chExt cx="2486842" cy="224513"/>
                  </a:xfrm>
                </p:grpSpPr>
                <p:pic>
                  <p:nvPicPr>
                    <p:cNvPr id="13219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32150" name="Group 77"/>
                  <p:cNvGrpSpPr>
                    <a:grpSpLocks/>
                  </p:cNvGrpSpPr>
                  <p:nvPr/>
                </p:nvGrpSpPr>
                <p:grpSpPr bwMode="auto">
                  <a:xfrm>
                    <a:off x="6595973" y="4505768"/>
                    <a:ext cx="2488201" cy="222936"/>
                    <a:chOff x="5313033" y="5665686"/>
                    <a:chExt cx="2486840" cy="224513"/>
                  </a:xfrm>
                </p:grpSpPr>
                <p:pic>
                  <p:nvPicPr>
                    <p:cNvPr id="13219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32151" name="Group 77"/>
                  <p:cNvGrpSpPr>
                    <a:grpSpLocks/>
                  </p:cNvGrpSpPr>
                  <p:nvPr/>
                </p:nvGrpSpPr>
                <p:grpSpPr bwMode="auto">
                  <a:xfrm>
                    <a:off x="6605340" y="4703658"/>
                    <a:ext cx="2478580" cy="222894"/>
                    <a:chOff x="5322652" y="5665686"/>
                    <a:chExt cx="2477221" cy="224475"/>
                  </a:xfrm>
                </p:grpSpPr>
                <p:pic>
                  <p:nvPicPr>
                    <p:cNvPr id="13218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32152" name="Group 77"/>
                  <p:cNvGrpSpPr>
                    <a:grpSpLocks/>
                  </p:cNvGrpSpPr>
                  <p:nvPr/>
                </p:nvGrpSpPr>
                <p:grpSpPr bwMode="auto">
                  <a:xfrm>
                    <a:off x="6605340" y="4899445"/>
                    <a:ext cx="2478580" cy="222894"/>
                    <a:chOff x="5322652" y="5665686"/>
                    <a:chExt cx="2477221" cy="224475"/>
                  </a:xfrm>
                </p:grpSpPr>
                <p:pic>
                  <p:nvPicPr>
                    <p:cNvPr id="13218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8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32153" name="Group 77"/>
                  <p:cNvGrpSpPr>
                    <a:grpSpLocks/>
                  </p:cNvGrpSpPr>
                  <p:nvPr/>
                </p:nvGrpSpPr>
                <p:grpSpPr bwMode="auto">
                  <a:xfrm>
                    <a:off x="6605272" y="5087454"/>
                    <a:ext cx="2478664" cy="222894"/>
                    <a:chOff x="5322675" y="5665686"/>
                    <a:chExt cx="2477198" cy="224474"/>
                  </a:xfrm>
                </p:grpSpPr>
                <p:pic>
                  <p:nvPicPr>
                    <p:cNvPr id="13218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8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32154" name="Group 77"/>
                  <p:cNvGrpSpPr>
                    <a:grpSpLocks/>
                  </p:cNvGrpSpPr>
                  <p:nvPr/>
                </p:nvGrpSpPr>
                <p:grpSpPr bwMode="auto">
                  <a:xfrm>
                    <a:off x="6602756" y="5274398"/>
                    <a:ext cx="2478581" cy="222894"/>
                    <a:chOff x="5322651" y="5665686"/>
                    <a:chExt cx="2477222" cy="224475"/>
                  </a:xfrm>
                </p:grpSpPr>
                <p:pic>
                  <p:nvPicPr>
                    <p:cNvPr id="1321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8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32155" name="Group 77"/>
                  <p:cNvGrpSpPr>
                    <a:grpSpLocks/>
                  </p:cNvGrpSpPr>
                  <p:nvPr/>
                </p:nvGrpSpPr>
                <p:grpSpPr bwMode="auto">
                  <a:xfrm>
                    <a:off x="6602757" y="5462438"/>
                    <a:ext cx="2478580" cy="222894"/>
                    <a:chOff x="5322652" y="5665686"/>
                    <a:chExt cx="2477221" cy="224475"/>
                  </a:xfrm>
                </p:grpSpPr>
                <p:pic>
                  <p:nvPicPr>
                    <p:cNvPr id="13217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7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32156" name="Group 77"/>
                  <p:cNvGrpSpPr>
                    <a:grpSpLocks/>
                  </p:cNvGrpSpPr>
                  <p:nvPr/>
                </p:nvGrpSpPr>
                <p:grpSpPr bwMode="auto">
                  <a:xfrm>
                    <a:off x="6602689" y="5658194"/>
                    <a:ext cx="2478664" cy="222894"/>
                    <a:chOff x="5322675" y="5665686"/>
                    <a:chExt cx="2477198" cy="224474"/>
                  </a:xfrm>
                </p:grpSpPr>
                <p:pic>
                  <p:nvPicPr>
                    <p:cNvPr id="13217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7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32157" name="Group 77"/>
                  <p:cNvGrpSpPr>
                    <a:grpSpLocks/>
                  </p:cNvGrpSpPr>
                  <p:nvPr/>
                </p:nvGrpSpPr>
                <p:grpSpPr bwMode="auto">
                  <a:xfrm>
                    <a:off x="6602760" y="5847692"/>
                    <a:ext cx="2478580" cy="222894"/>
                    <a:chOff x="5322652" y="5665686"/>
                    <a:chExt cx="2477221" cy="224475"/>
                  </a:xfrm>
                </p:grpSpPr>
                <p:pic>
                  <p:nvPicPr>
                    <p:cNvPr id="13217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7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7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32158" name="Group 77"/>
                  <p:cNvGrpSpPr>
                    <a:grpSpLocks/>
                  </p:cNvGrpSpPr>
                  <p:nvPr/>
                </p:nvGrpSpPr>
                <p:grpSpPr bwMode="auto">
                  <a:xfrm>
                    <a:off x="6602760" y="6035732"/>
                    <a:ext cx="2478580" cy="222894"/>
                    <a:chOff x="5322652" y="5665686"/>
                    <a:chExt cx="2477221" cy="224475"/>
                  </a:xfrm>
                </p:grpSpPr>
                <p:pic>
                  <p:nvPicPr>
                    <p:cNvPr id="13216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6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32159" name="Group 77"/>
                  <p:cNvGrpSpPr>
                    <a:grpSpLocks/>
                  </p:cNvGrpSpPr>
                  <p:nvPr/>
                </p:nvGrpSpPr>
                <p:grpSpPr bwMode="auto">
                  <a:xfrm>
                    <a:off x="6602692" y="6231488"/>
                    <a:ext cx="2478664" cy="222894"/>
                    <a:chOff x="5322675" y="5665686"/>
                    <a:chExt cx="2477198" cy="224474"/>
                  </a:xfrm>
                </p:grpSpPr>
                <p:pic>
                  <p:nvPicPr>
                    <p:cNvPr id="13216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6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32160" name="Group 77"/>
                  <p:cNvGrpSpPr>
                    <a:grpSpLocks/>
                  </p:cNvGrpSpPr>
                  <p:nvPr/>
                </p:nvGrpSpPr>
                <p:grpSpPr bwMode="auto">
                  <a:xfrm>
                    <a:off x="6537573" y="6430341"/>
                    <a:ext cx="2541183" cy="222894"/>
                    <a:chOff x="5260195" y="5665686"/>
                    <a:chExt cx="2539678" cy="224474"/>
                  </a:xfrm>
                </p:grpSpPr>
                <p:pic>
                  <p:nvPicPr>
                    <p:cNvPr id="13216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16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216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32107" name="Group 439"/>
              <p:cNvGrpSpPr>
                <a:grpSpLocks/>
              </p:cNvGrpSpPr>
              <p:nvPr/>
            </p:nvGrpSpPr>
            <p:grpSpPr bwMode="auto">
              <a:xfrm>
                <a:off x="2363420" y="5458525"/>
                <a:ext cx="3690745" cy="364202"/>
                <a:chOff x="2514671" y="5583891"/>
                <a:chExt cx="3690745" cy="364202"/>
              </a:xfrm>
            </p:grpSpPr>
            <p:sp>
              <p:nvSpPr>
                <p:cNvPr id="13210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3210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3211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3211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3211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3211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3211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3211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3211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3211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3211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3211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3212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32100"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0B2B0CF-C6BB-42AD-8B2E-1A2B545CEC99}" type="slidenum">
              <a:rPr lang="en-US" smtClean="0">
                <a:solidFill>
                  <a:srgbClr val="898989"/>
                </a:solidFill>
                <a:latin typeface="Calibri" pitchFamily="34" charset="0"/>
              </a:rPr>
              <a:pPr eaLnBrk="1" hangingPunct="1"/>
              <a:t>258</a:t>
            </a:fld>
            <a:endParaRPr lang="en-US" smtClean="0">
              <a:solidFill>
                <a:srgbClr val="898989"/>
              </a:solidFill>
              <a:latin typeface="Calibri" pitchFamily="34" charset="0"/>
            </a:endParaRPr>
          </a:p>
        </p:txBody>
      </p:sp>
      <p:sp>
        <p:nvSpPr>
          <p:cNvPr id="132101" name="Title 118"/>
          <p:cNvSpPr>
            <a:spLocks noGrp="1"/>
          </p:cNvSpPr>
          <p:nvPr>
            <p:ph type="title"/>
          </p:nvPr>
        </p:nvSpPr>
        <p:spPr/>
        <p:txBody>
          <a:bodyPr/>
          <a:lstStyle/>
          <a:p>
            <a:r>
              <a:rPr lang="en-US" dirty="0" smtClean="0">
                <a:ea typeface="ＭＳ Ｐゴシック" pitchFamily="34" charset="-128"/>
              </a:rPr>
              <a:t>D1001715-S1001147</a:t>
            </a:r>
          </a:p>
        </p:txBody>
      </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l1seibsc1 - </a:t>
            </a:r>
            <a:r>
              <a:rPr lang="en-US" dirty="0">
                <a:solidFill>
                  <a:schemeClr val="bg1"/>
                </a:solidFill>
              </a:rPr>
              <a:t>I/O Extender </a:t>
            </a:r>
          </a:p>
        </p:txBody>
      </p:sp>
      <p:sp>
        <p:nvSpPr>
          <p:cNvPr id="16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3122" name="Title 2"/>
          <p:cNvSpPr>
            <a:spLocks noGrp="1"/>
          </p:cNvSpPr>
          <p:nvPr>
            <p:ph type="title"/>
          </p:nvPr>
        </p:nvSpPr>
        <p:spPr/>
        <p:txBody>
          <a:bodyPr/>
          <a:lstStyle/>
          <a:p>
            <a:r>
              <a:rPr lang="en-US" smtClean="0">
                <a:ea typeface="ＭＳ Ｐゴシック" pitchFamily="34" charset="-128"/>
              </a:rPr>
              <a:t>L1-SEI-C5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312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EBC9B8-1EB4-480A-BD34-6AF3C07ED057}" type="slidenum">
              <a:rPr lang="en-US" smtClean="0">
                <a:solidFill>
                  <a:srgbClr val="898989"/>
                </a:solidFill>
                <a:latin typeface="Calibri" pitchFamily="34" charset="0"/>
              </a:rPr>
              <a:pPr eaLnBrk="1" hangingPunct="1"/>
              <a:t>259</a:t>
            </a:fld>
            <a:endParaRPr lang="en-US" smtClean="0">
              <a:solidFill>
                <a:srgbClr val="898989"/>
              </a:solidFill>
              <a:latin typeface="Calibri" pitchFamily="34" charset="0"/>
            </a:endParaRPr>
          </a:p>
        </p:txBody>
      </p:sp>
      <p:sp>
        <p:nvSpPr>
          <p:cNvPr id="133125"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L1-SEI-C5 Details</a:t>
            </a:r>
            <a:endParaRPr lang="en-US"/>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218"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7ADFAA-13DD-4B13-80CB-514D81477070}" type="slidenum">
              <a:rPr lang="en-US" smtClean="0">
                <a:solidFill>
                  <a:srgbClr val="898989"/>
                </a:solidFill>
                <a:latin typeface="Calibri" pitchFamily="34" charset="0"/>
              </a:rPr>
              <a:pPr eaLnBrk="1" hangingPunct="1"/>
              <a:t>26</a:t>
            </a:fld>
            <a:endParaRPr lang="en-US" smtClean="0">
              <a:solidFill>
                <a:srgbClr val="898989"/>
              </a:solidFill>
              <a:latin typeface="Calibri" pitchFamily="34" charset="0"/>
            </a:endParaRPr>
          </a:p>
        </p:txBody>
      </p:sp>
      <p:sp>
        <p:nvSpPr>
          <p:cNvPr id="130" name="Date Placeholder 7"/>
          <p:cNvSpPr>
            <a:spLocks noGrp="1"/>
          </p:cNvSpPr>
          <p:nvPr>
            <p:ph type="dt" sz="quarter" idx="10"/>
          </p:nvPr>
        </p:nvSpPr>
        <p:spPr/>
        <p:txBody>
          <a:bodyPr/>
          <a:lstStyle/>
          <a:p>
            <a:pPr>
              <a:defRPr/>
            </a:pPr>
            <a:r>
              <a:rPr lang="en-US" smtClean="0"/>
              <a:t>LIGO-G1001032-V9</a:t>
            </a:r>
            <a:endParaRPr lang="en-US" dirty="0"/>
          </a:p>
        </p:txBody>
      </p:sp>
      <p:sp>
        <p:nvSpPr>
          <p:cNvPr id="9323" name="Title 1"/>
          <p:cNvSpPr>
            <a:spLocks noGrp="1"/>
          </p:cNvSpPr>
          <p:nvPr>
            <p:ph type="ctrTitle"/>
          </p:nvPr>
        </p:nvSpPr>
        <p:spPr>
          <a:xfrm>
            <a:off x="1098550" y="0"/>
            <a:ext cx="7772400" cy="660400"/>
          </a:xfrm>
        </p:spPr>
        <p:txBody>
          <a:bodyPr/>
          <a:lstStyle/>
          <a:p>
            <a:r>
              <a:rPr lang="en-US" dirty="0" smtClean="0">
                <a:ea typeface="ＭＳ Ｐゴシック" pitchFamily="34" charset="-128"/>
              </a:rPr>
              <a:t>LLO CER – Rack Layout</a:t>
            </a:r>
          </a:p>
        </p:txBody>
      </p:sp>
      <p:grpSp>
        <p:nvGrpSpPr>
          <p:cNvPr id="2" name="Group 1"/>
          <p:cNvGrpSpPr/>
          <p:nvPr/>
        </p:nvGrpSpPr>
        <p:grpSpPr>
          <a:xfrm>
            <a:off x="402772" y="834932"/>
            <a:ext cx="8215493" cy="5337406"/>
            <a:chOff x="402772" y="775460"/>
            <a:chExt cx="8215493" cy="5337406"/>
          </a:xfrm>
        </p:grpSpPr>
        <p:grpSp>
          <p:nvGrpSpPr>
            <p:cNvPr id="3" name="Group 2"/>
            <p:cNvGrpSpPr/>
            <p:nvPr/>
          </p:nvGrpSpPr>
          <p:grpSpPr>
            <a:xfrm>
              <a:off x="402772" y="775460"/>
              <a:ext cx="8215493" cy="5337406"/>
              <a:chOff x="402772" y="673100"/>
              <a:chExt cx="8215493" cy="5337406"/>
            </a:xfrm>
          </p:grpSpPr>
          <p:sp>
            <p:nvSpPr>
              <p:cNvPr id="238" name="Rectangle 237"/>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9" name="Rectangle 238"/>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1" name="Rectangle 100"/>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2" name="Rectangle 101"/>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3" name="Rectangle 102"/>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4" name="Rectangle 103"/>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5" name="Rectangle 104"/>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06" name="Rectangle 105"/>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7" name="Rectangle 116"/>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18" name="Rectangle 117"/>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6" name="Rectangle 125"/>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7" name="Rectangle 126"/>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28" name="Rectangle 127"/>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65" name="Rectangle 164"/>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Rectangle 218"/>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0" name="Rectangle 219"/>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1" name="Rectangle 220"/>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2" name="Rectangle 221"/>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222"/>
              <p:cNvSpPr>
                <a:spLocks/>
              </p:cNvSpPr>
              <p:nvPr/>
            </p:nvSpPr>
            <p:spPr bwMode="auto">
              <a:xfrm rot="5400000">
                <a:off x="60833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4" name="Rectangle 223"/>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5" name="Rectangle 224"/>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6" name="Rectangle 225"/>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7" name="Rectangle 226"/>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rot="5400000">
                <a:off x="2664961"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rot="5400000">
                <a:off x="3168199"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rot="5400000">
                <a:off x="116613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rot="5400000">
                <a:off x="166778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rot="5400000">
                <a:off x="217102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rot="5400000">
                <a:off x="55784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3848894" y="2130715"/>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3099304" y="1639384"/>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86" name="Rectangle 85"/>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8" name="Rectangle 227"/>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9" name="Rectangle 228"/>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0" name="Rectangle 229"/>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1" name="Rectangle 230"/>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2" name="Rectangle 231"/>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3" name="Rectangle 232"/>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4" name="Rectangle 233"/>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5" name="Rectangle 234"/>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6" name="Rectangle 235"/>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37" name="Rectangle 236"/>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9326" name="TextBox 72"/>
              <p:cNvSpPr txBox="1">
                <a:spLocks noChangeArrowheads="1"/>
              </p:cNvSpPr>
              <p:nvPr/>
            </p:nvSpPr>
            <p:spPr bwMode="auto">
              <a:xfrm>
                <a:off x="844046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2feet</a:t>
                </a:r>
              </a:p>
            </p:txBody>
          </p:sp>
          <p:sp>
            <p:nvSpPr>
              <p:cNvPr id="9265"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9266" name="TextBox 72"/>
              <p:cNvSpPr txBox="1">
                <a:spLocks noChangeArrowheads="1"/>
              </p:cNvSpPr>
              <p:nvPr/>
            </p:nvSpPr>
            <p:spPr bwMode="auto">
              <a:xfrm>
                <a:off x="7891463" y="582635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7221" name="Rectangle 86"/>
              <p:cNvSpPr>
                <a:spLocks noChangeArrowheads="1"/>
              </p:cNvSpPr>
              <p:nvPr/>
            </p:nvSpPr>
            <p:spPr bwMode="auto">
              <a:xfrm rot="16200000">
                <a:off x="1959125" y="1941741"/>
                <a:ext cx="756938" cy="215444"/>
              </a:xfrm>
              <a:prstGeom prst="rect">
                <a:avLst/>
              </a:prstGeom>
              <a:solidFill>
                <a:schemeClr val="bg1"/>
              </a:solidFill>
              <a:ln w="9525">
                <a:noFill/>
                <a:miter lim="800000"/>
                <a:headEnd/>
                <a:tailEnd/>
              </a:ln>
            </p:spPr>
            <p:txBody>
              <a:bodyPr wrap="none">
                <a:spAutoFit/>
              </a:bodyPr>
              <a:lstStyle/>
              <a:p>
                <a:pPr algn="ctr">
                  <a:defRPr/>
                </a:pPr>
                <a:r>
                  <a:rPr lang="en-US" sz="800" b="1" dirty="0" smtClean="0">
                    <a:latin typeface="Comic Sans MS" pitchFamily="66" charset="0"/>
                    <a:ea typeface="ＭＳ Ｐゴシック" charset="-128"/>
                    <a:hlinkClick r:id="rId3" action="ppaction://hlinksldjump"/>
                  </a:rPr>
                  <a:t>L1-FAC-C1</a:t>
                </a:r>
                <a:endParaRPr lang="en-US" sz="800" b="1" dirty="0">
                  <a:latin typeface="Comic Sans MS" pitchFamily="66" charset="0"/>
                  <a:ea typeface="ＭＳ Ｐゴシック" charset="-128"/>
                </a:endParaRPr>
              </a:p>
            </p:txBody>
          </p:sp>
          <p:sp>
            <p:nvSpPr>
              <p:cNvPr id="95"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L1-SUS-C1</a:t>
                </a:r>
                <a:endParaRPr lang="en-US" sz="800" b="1" dirty="0">
                  <a:latin typeface="Comic Sans MS" charset="0"/>
                  <a:ea typeface="ＭＳ Ｐゴシック" charset="-128"/>
                </a:endParaRPr>
              </a:p>
            </p:txBody>
          </p:sp>
          <p:sp>
            <p:nvSpPr>
              <p:cNvPr id="96"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5" action="ppaction://hlinksldjump"/>
                  </a:rPr>
                  <a:t>L1-SUS-C2</a:t>
                </a:r>
                <a:endParaRPr lang="en-US" sz="800" b="1" dirty="0">
                  <a:latin typeface="Comic Sans MS" charset="0"/>
                  <a:ea typeface="ＭＳ Ｐゴシック" charset="-128"/>
                </a:endParaRPr>
              </a:p>
            </p:txBody>
          </p:sp>
          <p:sp>
            <p:nvSpPr>
              <p:cNvPr id="97"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L1-SUS-C3</a:t>
                </a:r>
                <a:endParaRPr lang="en-US" sz="800" b="1" dirty="0">
                  <a:latin typeface="Comic Sans MS" charset="0"/>
                  <a:ea typeface="ＭＳ Ｐゴシック" charset="-128"/>
                </a:endParaRPr>
              </a:p>
            </p:txBody>
          </p:sp>
          <p:sp>
            <p:nvSpPr>
              <p:cNvPr id="98"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7" action="ppaction://hlinksldjump"/>
                  </a:rPr>
                  <a:t>L1-SUS-C4</a:t>
                </a:r>
                <a:endParaRPr lang="en-US" sz="800" b="1" dirty="0">
                  <a:latin typeface="Comic Sans MS" charset="0"/>
                  <a:ea typeface="ＭＳ Ｐゴシック" charset="-128"/>
                </a:endParaRPr>
              </a:p>
            </p:txBody>
          </p:sp>
          <p:sp>
            <p:nvSpPr>
              <p:cNvPr id="99"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L1-SUS-C5</a:t>
                </a:r>
                <a:endParaRPr lang="en-US" sz="800" b="1" dirty="0">
                  <a:latin typeface="Comic Sans MS" charset="0"/>
                  <a:ea typeface="ＭＳ Ｐゴシック" charset="-128"/>
                </a:endParaRPr>
              </a:p>
            </p:txBody>
          </p:sp>
          <p:sp>
            <p:nvSpPr>
              <p:cNvPr id="100"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L1-SUS-C6</a:t>
                </a:r>
                <a:endParaRPr lang="en-US" sz="800" b="1" dirty="0">
                  <a:latin typeface="Comic Sans MS" charset="0"/>
                  <a:ea typeface="ＭＳ Ｐゴシック" charset="-128"/>
                </a:endParaRPr>
              </a:p>
            </p:txBody>
          </p:sp>
          <p:sp>
            <p:nvSpPr>
              <p:cNvPr id="107"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L1-SUS-C7</a:t>
                </a:r>
                <a:endParaRPr lang="en-US" sz="800" b="1" dirty="0">
                  <a:latin typeface="Comic Sans MS" charset="0"/>
                  <a:ea typeface="ＭＳ Ｐゴシック" charset="-128"/>
                </a:endParaRPr>
              </a:p>
            </p:txBody>
          </p:sp>
          <p:sp>
            <p:nvSpPr>
              <p:cNvPr id="108"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L1-SUS-C8</a:t>
                </a:r>
                <a:endParaRPr lang="en-US" sz="800" b="1" dirty="0">
                  <a:latin typeface="Comic Sans MS" charset="0"/>
                  <a:ea typeface="ＭＳ Ｐゴシック" charset="-128"/>
                </a:endParaRPr>
              </a:p>
            </p:txBody>
          </p:sp>
          <p:sp>
            <p:nvSpPr>
              <p:cNvPr id="109"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L1-SEI-C1</a:t>
                </a:r>
                <a:endParaRPr lang="en-US" sz="800" b="1" dirty="0">
                  <a:latin typeface="Comic Sans MS" charset="0"/>
                  <a:ea typeface="ＭＳ Ｐゴシック" charset="-128"/>
                </a:endParaRPr>
              </a:p>
            </p:txBody>
          </p:sp>
          <p:sp>
            <p:nvSpPr>
              <p:cNvPr id="9278"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79"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0"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1"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2"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283"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16"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L1-SEI-C2</a:t>
                </a:r>
                <a:endParaRPr lang="en-US" sz="800" b="1" dirty="0">
                  <a:latin typeface="Comic Sans MS" charset="0"/>
                  <a:ea typeface="ＭＳ Ｐゴシック" charset="-128"/>
                </a:endParaRPr>
              </a:p>
            </p:txBody>
          </p:sp>
          <p:sp>
            <p:nvSpPr>
              <p:cNvPr id="119" name="Rectangle 86"/>
              <p:cNvSpPr>
                <a:spLocks noChangeArrowheads="1"/>
              </p:cNvSpPr>
              <p:nvPr/>
            </p:nvSpPr>
            <p:spPr bwMode="auto">
              <a:xfrm rot="16200000">
                <a:off x="2946110" y="1948153"/>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4" action="ppaction://hlinksldjump"/>
                  </a:rPr>
                  <a:t>L1-TCS-C1</a:t>
                </a:r>
                <a:endParaRPr lang="en-US" sz="800" b="1" dirty="0">
                  <a:latin typeface="Comic Sans MS" charset="0"/>
                  <a:ea typeface="ＭＳ Ｐゴシック" charset="-128"/>
                </a:endParaRPr>
              </a:p>
            </p:txBody>
          </p:sp>
          <p:sp>
            <p:nvSpPr>
              <p:cNvPr id="12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L1-SEI-C3</a:t>
                </a:r>
                <a:endParaRPr lang="en-US" sz="800" b="1" dirty="0">
                  <a:latin typeface="Comic Sans MS" charset="0"/>
                  <a:ea typeface="ＭＳ Ｐゴシック" charset="-128"/>
                </a:endParaRPr>
              </a:p>
            </p:txBody>
          </p:sp>
          <p:sp>
            <p:nvSpPr>
              <p:cNvPr id="12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L1-SEI-C4</a:t>
                </a:r>
                <a:endParaRPr lang="en-US" sz="800" b="1" dirty="0">
                  <a:latin typeface="Comic Sans MS" charset="0"/>
                  <a:ea typeface="ＭＳ Ｐゴシック" charset="-128"/>
                </a:endParaRPr>
              </a:p>
            </p:txBody>
          </p:sp>
          <p:sp>
            <p:nvSpPr>
              <p:cNvPr id="12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L1-SEI-C5</a:t>
                </a:r>
                <a:endParaRPr lang="en-US" sz="800" b="1" dirty="0">
                  <a:latin typeface="Comic Sans MS" charset="0"/>
                  <a:ea typeface="ＭＳ Ｐゴシック" charset="-128"/>
                </a:endParaRPr>
              </a:p>
            </p:txBody>
          </p:sp>
          <p:sp>
            <p:nvSpPr>
              <p:cNvPr id="12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L1-SEI-C6</a:t>
                </a:r>
                <a:endParaRPr lang="en-US" sz="800" b="1" dirty="0">
                  <a:latin typeface="Comic Sans MS" charset="0"/>
                  <a:ea typeface="ＭＳ Ｐゴシック" charset="-128"/>
                </a:endParaRPr>
              </a:p>
            </p:txBody>
          </p:sp>
          <p:sp>
            <p:nvSpPr>
              <p:cNvPr id="9291"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9292"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L1-UNK-C2</a:t>
                </a:r>
              </a:p>
            </p:txBody>
          </p:sp>
          <p:sp>
            <p:nvSpPr>
              <p:cNvPr id="9293"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129"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L1-ISC-C1</a:t>
                </a:r>
                <a:endParaRPr lang="en-US" sz="800" b="1" dirty="0">
                  <a:latin typeface="Comic Sans MS" charset="0"/>
                  <a:ea typeface="ＭＳ Ｐゴシック" charset="-128"/>
                </a:endParaRPr>
              </a:p>
            </p:txBody>
          </p:sp>
          <p:sp>
            <p:nvSpPr>
              <p:cNvPr id="131"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L1-ISC-C2</a:t>
                </a:r>
                <a:endParaRPr lang="en-US" sz="800" b="1" dirty="0">
                  <a:latin typeface="Comic Sans MS" charset="0"/>
                  <a:ea typeface="ＭＳ Ｐゴシック" charset="-128"/>
                </a:endParaRPr>
              </a:p>
            </p:txBody>
          </p:sp>
          <p:sp>
            <p:nvSpPr>
              <p:cNvPr id="132"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L1-ISC-C3</a:t>
                </a:r>
                <a:endParaRPr lang="en-US" sz="800" b="1" dirty="0">
                  <a:latin typeface="Comic Sans MS" pitchFamily="66" charset="0"/>
                  <a:ea typeface="+mn-ea"/>
                </a:endParaRPr>
              </a:p>
            </p:txBody>
          </p:sp>
          <p:sp>
            <p:nvSpPr>
              <p:cNvPr id="135"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L1-PSL-C1</a:t>
                </a:r>
                <a:endParaRPr lang="en-US" sz="800" b="1" dirty="0">
                  <a:latin typeface="Comic Sans MS" charset="0"/>
                  <a:ea typeface="ＭＳ Ｐゴシック" charset="-128"/>
                </a:endParaRPr>
              </a:p>
            </p:txBody>
          </p:sp>
          <p:sp>
            <p:nvSpPr>
              <p:cNvPr id="9298"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(CER)</a:t>
                </a:r>
              </a:p>
            </p:txBody>
          </p:sp>
          <p:sp>
            <p:nvSpPr>
              <p:cNvPr id="9299"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23" action="ppaction://hlinksldjump"/>
                  </a:rPr>
                  <a:t>L1-ISC-C4</a:t>
                </a:r>
                <a:endParaRPr lang="en-US" sz="800" b="1" dirty="0">
                  <a:latin typeface="Comic Sans MS" pitchFamily="66" charset="0"/>
                </a:endParaRPr>
              </a:p>
            </p:txBody>
          </p:sp>
          <p:sp>
            <p:nvSpPr>
              <p:cNvPr id="9300" name="Rectangle 86"/>
              <p:cNvSpPr>
                <a:spLocks noChangeArrowheads="1"/>
              </p:cNvSpPr>
              <p:nvPr/>
            </p:nvSpPr>
            <p:spPr bwMode="auto">
              <a:xfrm rot="16200000">
                <a:off x="2463073"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ea typeface="ＭＳ Ｐゴシック" charset="-128"/>
                    <a:hlinkClick r:id="rId3" action="ppaction://hlinksldjump"/>
                  </a:rPr>
                  <a:t>L1-OAF-C1</a:t>
                </a:r>
                <a:endParaRPr lang="en-US" sz="800" b="1" dirty="0">
                  <a:latin typeface="Comic Sans MS" pitchFamily="66" charset="0"/>
                </a:endParaRPr>
              </a:p>
            </p:txBody>
          </p:sp>
          <p:sp>
            <p:nvSpPr>
              <p:cNvPr id="9301" name="Rectangle 124"/>
              <p:cNvSpPr>
                <a:spLocks noChangeArrowheads="1"/>
              </p:cNvSpPr>
              <p:nvPr/>
            </p:nvSpPr>
            <p:spPr bwMode="auto">
              <a:xfrm>
                <a:off x="2406425" y="3251763"/>
                <a:ext cx="96384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smtClean="0">
                    <a:latin typeface="Comic Sans MS" pitchFamily="66" charset="0"/>
                  </a:rPr>
                  <a:t>SUS </a:t>
                </a:r>
                <a:r>
                  <a:rPr lang="en-US" sz="700" b="1" dirty="0">
                    <a:latin typeface="Comic Sans MS" pitchFamily="66" charset="0"/>
                  </a:rPr>
                  <a:t>ITMX, ITMY</a:t>
                </a:r>
                <a:r>
                  <a:rPr lang="en-US" sz="700" b="1" dirty="0" smtClean="0">
                    <a:latin typeface="Comic Sans MS" pitchFamily="66" charset="0"/>
                  </a:rPr>
                  <a:t>, FMX, FMY, </a:t>
                </a:r>
                <a:r>
                  <a:rPr lang="en-US" sz="700" b="1" dirty="0">
                    <a:latin typeface="Comic Sans MS" pitchFamily="66" charset="0"/>
                  </a:rPr>
                  <a:t>and BS Rack 1</a:t>
                </a:r>
              </a:p>
            </p:txBody>
          </p:sp>
          <p:sp>
            <p:nvSpPr>
              <p:cNvPr id="9302" name="Rectangle 132"/>
              <p:cNvSpPr>
                <a:spLocks noChangeArrowheads="1"/>
              </p:cNvSpPr>
              <p:nvPr/>
            </p:nvSpPr>
            <p:spPr bwMode="auto">
              <a:xfrm>
                <a:off x="402772" y="4390801"/>
                <a:ext cx="1175204"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2</a:t>
                </a:r>
              </a:p>
            </p:txBody>
          </p:sp>
          <p:sp>
            <p:nvSpPr>
              <p:cNvPr id="9303" name="Rectangle 133"/>
              <p:cNvSpPr>
                <a:spLocks noChangeArrowheads="1"/>
              </p:cNvSpPr>
              <p:nvPr/>
            </p:nvSpPr>
            <p:spPr bwMode="auto">
              <a:xfrm>
                <a:off x="501650" y="4906512"/>
                <a:ext cx="1076326" cy="338554"/>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HAM3 and HAM4 Rack 1</a:t>
                </a:r>
              </a:p>
            </p:txBody>
          </p:sp>
          <p:sp>
            <p:nvSpPr>
              <p:cNvPr id="9304" name="Rectangle 135"/>
              <p:cNvSpPr>
                <a:spLocks noChangeArrowheads="1"/>
              </p:cNvSpPr>
              <p:nvPr/>
            </p:nvSpPr>
            <p:spPr bwMode="auto">
              <a:xfrm>
                <a:off x="745173" y="3862388"/>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1</a:t>
                </a:r>
              </a:p>
            </p:txBody>
          </p:sp>
          <p:sp>
            <p:nvSpPr>
              <p:cNvPr id="9305" name="Rectangle 136"/>
              <p:cNvSpPr>
                <a:spLocks noChangeArrowheads="1"/>
              </p:cNvSpPr>
              <p:nvPr/>
            </p:nvSpPr>
            <p:spPr bwMode="auto">
              <a:xfrm>
                <a:off x="725488" y="3345316"/>
                <a:ext cx="844550" cy="338137"/>
              </a:xfrm>
              <a:prstGeom prst="rect">
                <a:avLst/>
              </a:prstGeom>
              <a:solidFill>
                <a:srgbClr val="FFFFFF"/>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HAM2 Rack 2</a:t>
                </a:r>
              </a:p>
            </p:txBody>
          </p:sp>
          <p:sp>
            <p:nvSpPr>
              <p:cNvPr id="9306" name="Rectangle 137"/>
              <p:cNvSpPr>
                <a:spLocks noChangeArrowheads="1"/>
              </p:cNvSpPr>
              <p:nvPr/>
            </p:nvSpPr>
            <p:spPr bwMode="auto">
              <a:xfrm>
                <a:off x="2406424" y="3759225"/>
                <a:ext cx="973137"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a:t>
                </a:r>
                <a:r>
                  <a:rPr lang="en-US" sz="700" b="1" dirty="0" smtClean="0">
                    <a:latin typeface="Comic Sans MS" pitchFamily="66" charset="0"/>
                  </a:rPr>
                  <a:t>ITMX, ITMY</a:t>
                </a:r>
                <a:r>
                  <a:rPr lang="en-US" sz="700" b="1" dirty="0">
                    <a:latin typeface="Comic Sans MS" pitchFamily="66" charset="0"/>
                  </a:rPr>
                  <a:t>, FMX, FMY, and BS Rack </a:t>
                </a:r>
                <a:r>
                  <a:rPr lang="en-US" sz="700" b="1" dirty="0" smtClean="0">
                    <a:latin typeface="Comic Sans MS" pitchFamily="66" charset="0"/>
                  </a:rPr>
                  <a:t>2</a:t>
                </a:r>
                <a:endParaRPr lang="en-US" sz="700" b="1" dirty="0">
                  <a:latin typeface="Comic Sans MS" pitchFamily="66" charset="0"/>
                </a:endParaRPr>
              </a:p>
            </p:txBody>
          </p:sp>
          <p:sp>
            <p:nvSpPr>
              <p:cNvPr id="9307" name="Rectangle 138"/>
              <p:cNvSpPr>
                <a:spLocks noChangeArrowheads="1"/>
              </p:cNvSpPr>
              <p:nvPr/>
            </p:nvSpPr>
            <p:spPr bwMode="auto">
              <a:xfrm>
                <a:off x="2358799" y="4366080"/>
                <a:ext cx="102076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1</a:t>
                </a:r>
              </a:p>
            </p:txBody>
          </p:sp>
          <p:sp>
            <p:nvSpPr>
              <p:cNvPr id="9308" name="Rectangle 139"/>
              <p:cNvSpPr>
                <a:spLocks noChangeArrowheads="1"/>
              </p:cNvSpPr>
              <p:nvPr/>
            </p:nvSpPr>
            <p:spPr bwMode="auto">
              <a:xfrm>
                <a:off x="2387600" y="4870905"/>
                <a:ext cx="98901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800" b="1" dirty="0">
                    <a:latin typeface="Comic Sans MS" pitchFamily="66" charset="0"/>
                  </a:rPr>
                  <a:t>SUS HAM5 and HAM6 Rack 2</a:t>
                </a:r>
              </a:p>
            </p:txBody>
          </p:sp>
          <p:sp>
            <p:nvSpPr>
              <p:cNvPr id="9309"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9310"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9311"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9312"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9313"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FAC Rack </a:t>
                </a:r>
                <a:r>
                  <a:rPr lang="en-US" sz="800" b="1" dirty="0">
                    <a:latin typeface="Comic Sans MS" pitchFamily="66" charset="0"/>
                  </a:rPr>
                  <a:t>1</a:t>
                </a:r>
              </a:p>
            </p:txBody>
          </p:sp>
          <p:sp>
            <p:nvSpPr>
              <p:cNvPr id="9314"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9315"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9316"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9317"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9318"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9319"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9320"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9321"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13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3" name="Rectangle 147"/>
            <p:cNvSpPr>
              <a:spLocks noChangeArrowheads="1"/>
            </p:cNvSpPr>
            <p:nvPr/>
          </p:nvSpPr>
          <p:spPr bwMode="auto">
            <a:xfrm rot="16200000">
              <a:off x="2422778" y="287895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DAQ Rack 1</a:t>
              </a:r>
            </a:p>
          </p:txBody>
        </p:sp>
      </p:grpSp>
      <p:cxnSp>
        <p:nvCxnSpPr>
          <p:cNvPr id="5" name="Straight Arrow Connector 4"/>
          <p:cNvCxnSpPr/>
          <p:nvPr/>
        </p:nvCxnSpPr>
        <p:spPr>
          <a:xfrm flipH="1">
            <a:off x="1823085" y="3038859"/>
            <a:ext cx="6577013"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44" name="Straight Arrow Connector 143"/>
          <p:cNvCxnSpPr/>
          <p:nvPr/>
        </p:nvCxnSpPr>
        <p:spPr>
          <a:xfrm>
            <a:off x="4279854" y="1941783"/>
            <a:ext cx="0" cy="146423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0" name="Straight Arrow Connector 149"/>
          <p:cNvCxnSpPr/>
          <p:nvPr/>
        </p:nvCxnSpPr>
        <p:spPr>
          <a:xfrm flipH="1">
            <a:off x="7706696" y="3277301"/>
            <a:ext cx="683242" cy="3784"/>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2" name="Straight Arrow Connector 151"/>
          <p:cNvCxnSpPr/>
          <p:nvPr/>
        </p:nvCxnSpPr>
        <p:spPr>
          <a:xfrm flipH="1">
            <a:off x="5629116" y="3202688"/>
            <a:ext cx="277098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4" name="Straight Arrow Connector 153"/>
          <p:cNvCxnSpPr/>
          <p:nvPr/>
        </p:nvCxnSpPr>
        <p:spPr>
          <a:xfrm flipH="1">
            <a:off x="3880644" y="3123062"/>
            <a:ext cx="4510881"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57" name="Straight Arrow Connector 156"/>
          <p:cNvCxnSpPr/>
          <p:nvPr/>
        </p:nvCxnSpPr>
        <p:spPr>
          <a:xfrm flipH="1">
            <a:off x="152178" y="3371592"/>
            <a:ext cx="1107122" cy="7574"/>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9" name="TextBox 72"/>
          <p:cNvSpPr txBox="1">
            <a:spLocks noChangeArrowheads="1"/>
          </p:cNvSpPr>
          <p:nvPr/>
        </p:nvSpPr>
        <p:spPr bwMode="auto">
          <a:xfrm>
            <a:off x="7752399" y="329555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3’</a:t>
            </a:r>
            <a:endParaRPr lang="en-US" sz="600" b="1" dirty="0">
              <a:latin typeface="Comic Sans MS" pitchFamily="66" charset="0"/>
            </a:endParaRPr>
          </a:p>
        </p:txBody>
      </p:sp>
      <p:sp>
        <p:nvSpPr>
          <p:cNvPr id="160" name="TextBox 72"/>
          <p:cNvSpPr txBox="1">
            <a:spLocks noChangeArrowheads="1"/>
          </p:cNvSpPr>
          <p:nvPr/>
        </p:nvSpPr>
        <p:spPr bwMode="auto">
          <a:xfrm>
            <a:off x="6162993" y="318522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11’</a:t>
            </a:r>
            <a:endParaRPr lang="en-US" sz="600" b="1" dirty="0">
              <a:latin typeface="Comic Sans MS" pitchFamily="66" charset="0"/>
            </a:endParaRPr>
          </a:p>
        </p:txBody>
      </p:sp>
      <p:sp>
        <p:nvSpPr>
          <p:cNvPr id="161" name="TextBox 72"/>
          <p:cNvSpPr txBox="1">
            <a:spLocks noChangeArrowheads="1"/>
          </p:cNvSpPr>
          <p:nvPr/>
        </p:nvSpPr>
        <p:spPr bwMode="auto">
          <a:xfrm>
            <a:off x="4136391" y="3123062"/>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18’</a:t>
            </a:r>
            <a:endParaRPr lang="en-US" sz="600" b="1" dirty="0">
              <a:latin typeface="Comic Sans MS" pitchFamily="66" charset="0"/>
            </a:endParaRPr>
          </a:p>
        </p:txBody>
      </p:sp>
      <p:sp>
        <p:nvSpPr>
          <p:cNvPr id="162" name="TextBox 72"/>
          <p:cNvSpPr txBox="1">
            <a:spLocks noChangeArrowheads="1"/>
          </p:cNvSpPr>
          <p:nvPr/>
        </p:nvSpPr>
        <p:spPr bwMode="auto">
          <a:xfrm>
            <a:off x="1900647" y="303098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25’</a:t>
            </a:r>
            <a:endParaRPr lang="en-US" sz="600" b="1" dirty="0">
              <a:latin typeface="Comic Sans MS" pitchFamily="66" charset="0"/>
            </a:endParaRPr>
          </a:p>
        </p:txBody>
      </p:sp>
      <p:sp>
        <p:nvSpPr>
          <p:cNvPr id="163" name="TextBox 72"/>
          <p:cNvSpPr txBox="1">
            <a:spLocks noChangeArrowheads="1"/>
          </p:cNvSpPr>
          <p:nvPr/>
        </p:nvSpPr>
        <p:spPr bwMode="auto">
          <a:xfrm>
            <a:off x="412709" y="3371592"/>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8’</a:t>
            </a:r>
            <a:endParaRPr lang="en-US" sz="600" b="1" dirty="0">
              <a:latin typeface="Comic Sans MS" pitchFamily="66" charset="0"/>
            </a:endParaRPr>
          </a:p>
        </p:txBody>
      </p:sp>
      <p:sp>
        <p:nvSpPr>
          <p:cNvPr id="166" name="TextBox 72"/>
          <p:cNvSpPr txBox="1">
            <a:spLocks noChangeArrowheads="1"/>
          </p:cNvSpPr>
          <p:nvPr/>
        </p:nvSpPr>
        <p:spPr bwMode="auto">
          <a:xfrm>
            <a:off x="1313657" y="2954695"/>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28’</a:t>
            </a:r>
            <a:endParaRPr lang="en-US" sz="600" b="1" dirty="0">
              <a:latin typeface="Comic Sans MS" pitchFamily="66" charset="0"/>
            </a:endParaRPr>
          </a:p>
        </p:txBody>
      </p:sp>
      <p:cxnSp>
        <p:nvCxnSpPr>
          <p:cNvPr id="167" name="Straight Arrow Connector 166"/>
          <p:cNvCxnSpPr/>
          <p:nvPr/>
        </p:nvCxnSpPr>
        <p:spPr>
          <a:xfrm flipH="1">
            <a:off x="1230429" y="2952657"/>
            <a:ext cx="7161096" cy="4922"/>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0" name="TextBox 72"/>
          <p:cNvSpPr txBox="1">
            <a:spLocks noChangeArrowheads="1"/>
          </p:cNvSpPr>
          <p:nvPr/>
        </p:nvSpPr>
        <p:spPr bwMode="auto">
          <a:xfrm rot="16200000">
            <a:off x="4144916" y="259150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6’</a:t>
            </a:r>
            <a:endParaRPr lang="en-US" sz="600" b="1" dirty="0">
              <a:latin typeface="Comic Sans MS" pitchFamily="66" charset="0"/>
            </a:endParaRPr>
          </a:p>
        </p:txBody>
      </p:sp>
      <p:cxnSp>
        <p:nvCxnSpPr>
          <p:cNvPr id="151" name="Straight Arrow Connector 150"/>
          <p:cNvCxnSpPr/>
          <p:nvPr/>
        </p:nvCxnSpPr>
        <p:spPr>
          <a:xfrm flipH="1" flipV="1">
            <a:off x="2947537" y="1588267"/>
            <a:ext cx="5452563" cy="7872"/>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3" name="TextBox 72"/>
          <p:cNvSpPr txBox="1">
            <a:spLocks noChangeArrowheads="1"/>
          </p:cNvSpPr>
          <p:nvPr/>
        </p:nvSpPr>
        <p:spPr bwMode="auto">
          <a:xfrm>
            <a:off x="3190875" y="158826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21’</a:t>
            </a:r>
            <a:endParaRPr lang="en-US" sz="600" b="1" dirty="0">
              <a:latin typeface="Comic Sans MS" pitchFamily="66" charset="0"/>
            </a:endParaRPr>
          </a:p>
        </p:txBody>
      </p:sp>
      <p:cxnSp>
        <p:nvCxnSpPr>
          <p:cNvPr id="155" name="Straight Arrow Connector 154"/>
          <p:cNvCxnSpPr/>
          <p:nvPr/>
        </p:nvCxnSpPr>
        <p:spPr>
          <a:xfrm>
            <a:off x="2977384" y="359506"/>
            <a:ext cx="2493" cy="1100901"/>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6" name="TextBox 72"/>
          <p:cNvSpPr txBox="1">
            <a:spLocks noChangeArrowheads="1"/>
          </p:cNvSpPr>
          <p:nvPr/>
        </p:nvSpPr>
        <p:spPr bwMode="auto">
          <a:xfrm rot="16200000">
            <a:off x="2844939" y="64588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8’</a:t>
            </a:r>
            <a:endParaRPr lang="en-US" sz="600" b="1" dirty="0">
              <a:latin typeface="Comic Sans MS" pitchFamily="66" charset="0"/>
            </a:endParaRPr>
          </a:p>
        </p:txBody>
      </p:sp>
      <p:sp>
        <p:nvSpPr>
          <p:cNvPr id="158" name="Rectangle 136"/>
          <p:cNvSpPr>
            <a:spLocks noChangeArrowheads="1"/>
          </p:cNvSpPr>
          <p:nvPr/>
        </p:nvSpPr>
        <p:spPr bwMode="auto">
          <a:xfrm>
            <a:off x="61554" y="3198273"/>
            <a:ext cx="640080" cy="215444"/>
          </a:xfrm>
          <a:prstGeom prst="rect">
            <a:avLst/>
          </a:prstGeom>
          <a:noFill/>
          <a:ln>
            <a:noFill/>
          </a:ln>
          <a:extLst/>
        </p:spPr>
        <p:txBody>
          <a:bodyPr>
            <a:spAutoFit/>
          </a:bodyPr>
          <a:lstStyle/>
          <a:p>
            <a:pPr algn="r"/>
            <a:r>
              <a:rPr lang="en-US" sz="800" b="1" dirty="0" smtClean="0">
                <a:latin typeface="Comic Sans MS" pitchFamily="66" charset="0"/>
              </a:rPr>
              <a:t>Point A</a:t>
            </a:r>
            <a:endParaRPr lang="en-US" sz="800" b="1" dirty="0">
              <a:latin typeface="Comic Sans MS" pitchFamily="66" charset="0"/>
            </a:endParaRPr>
          </a:p>
        </p:txBody>
      </p:sp>
      <p:sp>
        <p:nvSpPr>
          <p:cNvPr id="168" name="Rectangle 136"/>
          <p:cNvSpPr>
            <a:spLocks noChangeArrowheads="1"/>
          </p:cNvSpPr>
          <p:nvPr/>
        </p:nvSpPr>
        <p:spPr bwMode="auto">
          <a:xfrm>
            <a:off x="2365058" y="427452"/>
            <a:ext cx="640080" cy="215444"/>
          </a:xfrm>
          <a:prstGeom prst="rect">
            <a:avLst/>
          </a:prstGeom>
          <a:noFill/>
          <a:ln>
            <a:noFill/>
          </a:ln>
          <a:extLst/>
        </p:spPr>
        <p:txBody>
          <a:bodyPr>
            <a:spAutoFit/>
          </a:bodyPr>
          <a:lstStyle/>
          <a:p>
            <a:pPr algn="r"/>
            <a:r>
              <a:rPr lang="en-US" sz="800" b="1" dirty="0" smtClean="0">
                <a:latin typeface="Comic Sans MS" pitchFamily="66" charset="0"/>
              </a:rPr>
              <a:t>Point B</a:t>
            </a:r>
          </a:p>
        </p:txBody>
      </p:sp>
      <p:sp>
        <p:nvSpPr>
          <p:cNvPr id="169" name="Rectangle 136"/>
          <p:cNvSpPr>
            <a:spLocks noChangeArrowheads="1"/>
          </p:cNvSpPr>
          <p:nvPr/>
        </p:nvSpPr>
        <p:spPr bwMode="auto">
          <a:xfrm>
            <a:off x="8409624" y="2013314"/>
            <a:ext cx="640080" cy="215444"/>
          </a:xfrm>
          <a:prstGeom prst="rect">
            <a:avLst/>
          </a:prstGeom>
          <a:noFill/>
          <a:ln>
            <a:noFill/>
          </a:ln>
          <a:extLst/>
        </p:spPr>
        <p:txBody>
          <a:bodyPr>
            <a:spAutoFit/>
          </a:bodyPr>
          <a:lstStyle/>
          <a:p>
            <a:pPr algn="r"/>
            <a:r>
              <a:rPr lang="en-US" sz="800" b="1" dirty="0" smtClean="0">
                <a:latin typeface="Comic Sans MS" pitchFamily="66" charset="0"/>
              </a:rPr>
              <a:t>Point C</a:t>
            </a:r>
          </a:p>
        </p:txBody>
      </p:sp>
      <p:cxnSp>
        <p:nvCxnSpPr>
          <p:cNvPr id="174" name="Straight Arrow Connector 173"/>
          <p:cNvCxnSpPr/>
          <p:nvPr/>
        </p:nvCxnSpPr>
        <p:spPr>
          <a:xfrm>
            <a:off x="1376364" y="1932109"/>
            <a:ext cx="0" cy="1464238"/>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5" name="TextBox 72"/>
          <p:cNvSpPr txBox="1">
            <a:spLocks noChangeArrowheads="1"/>
          </p:cNvSpPr>
          <p:nvPr/>
        </p:nvSpPr>
        <p:spPr bwMode="auto">
          <a:xfrm rot="16200000">
            <a:off x="1241426" y="2581826"/>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6’</a:t>
            </a:r>
            <a:endParaRPr lang="en-US" sz="600" b="1" dirty="0">
              <a:latin typeface="Comic Sans MS" pitchFamily="66" charset="0"/>
            </a:endParaRPr>
          </a:p>
        </p:txBody>
      </p:sp>
    </p:spTree>
    <p:extLst>
      <p:ext uri="{BB962C8B-B14F-4D97-AF65-F5344CB8AC3E}">
        <p14:creationId xmlns:p14="http://schemas.microsoft.com/office/powerpoint/2010/main" val="1747188922"/>
      </p:ext>
    </p:extLst>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Title 2"/>
          <p:cNvSpPr>
            <a:spLocks noGrp="1"/>
          </p:cNvSpPr>
          <p:nvPr>
            <p:ph type="title"/>
          </p:nvPr>
        </p:nvSpPr>
        <p:spPr/>
        <p:txBody>
          <a:bodyPr/>
          <a:lstStyle/>
          <a:p>
            <a:r>
              <a:rPr lang="en-US" smtClean="0">
                <a:ea typeface="ＭＳ Ｐゴシック" pitchFamily="34" charset="-128"/>
              </a:rPr>
              <a:t>D020373 – S1000846</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414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0178CD4-8860-492E-AD12-E59AD0357B71}" type="slidenum">
              <a:rPr lang="en-US" smtClean="0">
                <a:solidFill>
                  <a:srgbClr val="898989"/>
                </a:solidFill>
                <a:latin typeface="Calibri" pitchFamily="34" charset="0"/>
              </a:rPr>
              <a:pPr eaLnBrk="1" hangingPunct="1"/>
              <a:t>260</a:t>
            </a:fld>
            <a:endParaRPr lang="en-US" smtClean="0">
              <a:solidFill>
                <a:srgbClr val="898989"/>
              </a:solidFill>
              <a:latin typeface="Calibri" pitchFamily="34" charset="0"/>
            </a:endParaRPr>
          </a:p>
        </p:txBody>
      </p:sp>
      <p:grpSp>
        <p:nvGrpSpPr>
          <p:cNvPr id="134149" name="Group 30"/>
          <p:cNvGrpSpPr>
            <a:grpSpLocks/>
          </p:cNvGrpSpPr>
          <p:nvPr/>
        </p:nvGrpSpPr>
        <p:grpSpPr bwMode="auto">
          <a:xfrm>
            <a:off x="1030288" y="4449763"/>
            <a:ext cx="7669212" cy="604837"/>
            <a:chOff x="1030950" y="4450544"/>
            <a:chExt cx="7667920" cy="604003"/>
          </a:xfrm>
        </p:grpSpPr>
        <p:pic>
          <p:nvPicPr>
            <p:cNvPr id="134205"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206"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S1000847</a:t>
              </a:r>
              <a:endParaRPr lang="en-US" sz="800" b="1" dirty="0">
                <a:latin typeface="Comic Sans MS" pitchFamily="66" charset="0"/>
              </a:endParaRPr>
            </a:p>
          </p:txBody>
        </p:sp>
        <p:sp>
          <p:nvSpPr>
            <p:cNvPr id="134207"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4150"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34152"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34154" name="Group 83"/>
          <p:cNvGrpSpPr>
            <a:grpSpLocks/>
          </p:cNvGrpSpPr>
          <p:nvPr/>
        </p:nvGrpSpPr>
        <p:grpSpPr bwMode="auto">
          <a:xfrm>
            <a:off x="742950" y="5060694"/>
            <a:ext cx="1835150" cy="387598"/>
            <a:chOff x="4269248" y="5122614"/>
            <a:chExt cx="1833954" cy="388325"/>
          </a:xfrm>
        </p:grpSpPr>
        <p:grpSp>
          <p:nvGrpSpPr>
            <p:cNvPr id="134174" name="Group 72"/>
            <p:cNvGrpSpPr>
              <a:grpSpLocks/>
            </p:cNvGrpSpPr>
            <p:nvPr/>
          </p:nvGrpSpPr>
          <p:grpSpPr bwMode="auto">
            <a:xfrm>
              <a:off x="4269248" y="5122614"/>
              <a:ext cx="1833954" cy="385142"/>
              <a:chOff x="4610204" y="5122614"/>
              <a:chExt cx="1833954" cy="385142"/>
            </a:xfrm>
          </p:grpSpPr>
          <p:sp>
            <p:nvSpPr>
              <p:cNvPr id="134176" name="TextBox 353"/>
              <p:cNvSpPr txBox="1">
                <a:spLocks noChangeArrowheads="1"/>
              </p:cNvSpPr>
              <p:nvPr/>
            </p:nvSpPr>
            <p:spPr bwMode="auto">
              <a:xfrm>
                <a:off x="5426278" y="5122614"/>
                <a:ext cx="1017880" cy="21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VALVE </a:t>
                </a:r>
                <a:r>
                  <a:rPr lang="en-US" sz="800" b="1" dirty="0" smtClean="0">
                    <a:latin typeface="Comic Sans MS" pitchFamily="66" charset="0"/>
                  </a:rPr>
                  <a:t>INPUTS</a:t>
                </a:r>
                <a:endParaRPr lang="en-US" sz="800" b="1" dirty="0">
                  <a:latin typeface="Comic Sans MS" pitchFamily="66" charset="0"/>
                </a:endParaRPr>
              </a:p>
            </p:txBody>
          </p:sp>
          <p:sp>
            <p:nvSpPr>
              <p:cNvPr id="134177"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34175"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4155"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57" name="TextBox 353"/>
          <p:cNvSpPr txBox="1">
            <a:spLocks noChangeArrowheads="1"/>
          </p:cNvSpPr>
          <p:nvPr/>
        </p:nvSpPr>
        <p:spPr bwMode="auto">
          <a:xfrm>
            <a:off x="7429500"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D040049</a:t>
            </a:r>
            <a:endParaRPr lang="en-US" sz="800" b="1" dirty="0">
              <a:latin typeface="Comic Sans MS" pitchFamily="66" charset="0"/>
            </a:endParaRPr>
          </a:p>
        </p:txBody>
      </p:sp>
      <p:pic>
        <p:nvPicPr>
          <p:cNvPr id="134158"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4159" name="Group 230"/>
          <p:cNvGrpSpPr>
            <a:grpSpLocks/>
          </p:cNvGrpSpPr>
          <p:nvPr/>
        </p:nvGrpSpPr>
        <p:grpSpPr bwMode="auto">
          <a:xfrm>
            <a:off x="1800225" y="779463"/>
            <a:ext cx="5894388" cy="223837"/>
            <a:chOff x="-637082" y="5770953"/>
            <a:chExt cx="5893443" cy="224189"/>
          </a:xfrm>
        </p:grpSpPr>
        <p:grpSp>
          <p:nvGrpSpPr>
            <p:cNvPr id="134162" name="Group 195"/>
            <p:cNvGrpSpPr>
              <a:grpSpLocks/>
            </p:cNvGrpSpPr>
            <p:nvPr/>
          </p:nvGrpSpPr>
          <p:grpSpPr bwMode="auto">
            <a:xfrm>
              <a:off x="-637082" y="5770953"/>
              <a:ext cx="3266109" cy="221314"/>
              <a:chOff x="-637082" y="5788205"/>
              <a:chExt cx="3266109" cy="221314"/>
            </a:xfrm>
          </p:grpSpPr>
          <p:grpSp>
            <p:nvGrpSpPr>
              <p:cNvPr id="134168" name="Group 194"/>
              <p:cNvGrpSpPr>
                <a:grpSpLocks/>
              </p:cNvGrpSpPr>
              <p:nvPr/>
            </p:nvGrpSpPr>
            <p:grpSpPr bwMode="auto">
              <a:xfrm>
                <a:off x="-637082" y="5788205"/>
                <a:ext cx="3266109" cy="215668"/>
                <a:chOff x="-637082" y="5788205"/>
                <a:chExt cx="3266109" cy="215668"/>
              </a:xfrm>
            </p:grpSpPr>
            <p:pic>
              <p:nvPicPr>
                <p:cNvPr id="13417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7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BSC2 </a:t>
                  </a:r>
                  <a:r>
                    <a:rPr lang="en-US" sz="800" b="1" dirty="0" smtClean="0">
                      <a:latin typeface="Comic Sans MS" pitchFamily="66" charset="0"/>
                    </a:rPr>
                    <a:t>8-Channel </a:t>
                  </a:r>
                  <a:r>
                    <a:rPr lang="en-US" sz="800" b="1" dirty="0">
                      <a:latin typeface="Comic Sans MS" pitchFamily="66" charset="0"/>
                    </a:rPr>
                    <a:t>Valve Driver</a:t>
                  </a:r>
                </a:p>
              </p:txBody>
            </p:sp>
          </p:grpSp>
          <p:sp>
            <p:nvSpPr>
              <p:cNvPr id="13416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34163" name="Group 192"/>
            <p:cNvGrpSpPr>
              <a:grpSpLocks/>
            </p:cNvGrpSpPr>
            <p:nvPr/>
          </p:nvGrpSpPr>
          <p:grpSpPr bwMode="auto">
            <a:xfrm>
              <a:off x="2841236" y="5773948"/>
              <a:ext cx="2415125" cy="221194"/>
              <a:chOff x="2841236" y="5773948"/>
              <a:chExt cx="2415125" cy="221194"/>
            </a:xfrm>
          </p:grpSpPr>
          <p:sp>
            <p:nvSpPr>
              <p:cNvPr id="13416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34165" name="Group 191"/>
              <p:cNvGrpSpPr>
                <a:grpSpLocks/>
              </p:cNvGrpSpPr>
              <p:nvPr/>
            </p:nvGrpSpPr>
            <p:grpSpPr bwMode="auto">
              <a:xfrm>
                <a:off x="2841236" y="5779698"/>
                <a:ext cx="1280160" cy="215444"/>
                <a:chOff x="2841236" y="5779698"/>
                <a:chExt cx="1280160" cy="215444"/>
              </a:xfrm>
            </p:grpSpPr>
            <p:pic>
              <p:nvPicPr>
                <p:cNvPr id="13416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416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S1000847</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a:solidFill>
                  <a:schemeClr val="tx1"/>
                </a:solidFill>
                <a:latin typeface="Comic Sans MS" pitchFamily="66" charset="0"/>
              </a:rPr>
              <a:t>BSC2 </a:t>
            </a:r>
            <a:r>
              <a:rPr lang="en-US" sz="800" b="1" dirty="0">
                <a:solidFill>
                  <a:schemeClr val="tx1"/>
                </a:solidFill>
                <a:latin typeface="Comic Sans MS" pitchFamily="66" charset="0"/>
              </a:rPr>
              <a:t>BS</a:t>
            </a: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L1-SEI-C5</a:t>
            </a:r>
            <a:endParaRPr lang="en-US" sz="800" b="1" dirty="0">
              <a:latin typeface="Comic Sans MS" pitchFamily="66" charset="0"/>
            </a:endParaRPr>
          </a:p>
        </p:txBody>
      </p:sp>
      <p:grpSp>
        <p:nvGrpSpPr>
          <p:cNvPr id="67" name="Group 66"/>
          <p:cNvGrpSpPr/>
          <p:nvPr/>
        </p:nvGrpSpPr>
        <p:grpSpPr>
          <a:xfrm>
            <a:off x="1023938" y="2106613"/>
            <a:ext cx="7661275" cy="1550987"/>
            <a:chOff x="1023938" y="2106613"/>
            <a:chExt cx="7661275" cy="1550987"/>
          </a:xfrm>
        </p:grpSpPr>
        <p:grpSp>
          <p:nvGrpSpPr>
            <p:cNvPr id="68" name="Group 77"/>
            <p:cNvGrpSpPr>
              <a:grpSpLocks/>
            </p:cNvGrpSpPr>
            <p:nvPr/>
          </p:nvGrpSpPr>
          <p:grpSpPr bwMode="auto">
            <a:xfrm>
              <a:off x="1023938" y="2106613"/>
              <a:ext cx="7661275" cy="1550987"/>
              <a:chOff x="1023938" y="2106613"/>
              <a:chExt cx="7661275" cy="1551660"/>
            </a:xfrm>
          </p:grpSpPr>
          <p:pic>
            <p:nvPicPr>
              <p:cNvPr id="7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5"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6" name="Group 73"/>
              <p:cNvGrpSpPr>
                <a:grpSpLocks/>
              </p:cNvGrpSpPr>
              <p:nvPr/>
            </p:nvGrpSpPr>
            <p:grpSpPr bwMode="auto">
              <a:xfrm>
                <a:off x="2109031" y="2710267"/>
                <a:ext cx="1380293" cy="371421"/>
                <a:chOff x="2109031" y="2710267"/>
                <a:chExt cx="1380293" cy="371421"/>
              </a:xfrm>
            </p:grpSpPr>
            <p:pic>
              <p:nvPicPr>
                <p:cNvPr id="9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9"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7" name="Group 74"/>
              <p:cNvGrpSpPr>
                <a:grpSpLocks/>
              </p:cNvGrpSpPr>
              <p:nvPr/>
            </p:nvGrpSpPr>
            <p:grpSpPr bwMode="auto">
              <a:xfrm>
                <a:off x="2717492" y="2885268"/>
                <a:ext cx="1428869" cy="388701"/>
                <a:chOff x="2717492" y="2916264"/>
                <a:chExt cx="1428869" cy="388701"/>
              </a:xfrm>
            </p:grpSpPr>
            <p:pic>
              <p:nvPicPr>
                <p:cNvPr id="9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6"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8"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9"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80" name="Group 75"/>
              <p:cNvGrpSpPr>
                <a:grpSpLocks/>
              </p:cNvGrpSpPr>
              <p:nvPr/>
            </p:nvGrpSpPr>
            <p:grpSpPr bwMode="auto">
              <a:xfrm>
                <a:off x="3749459" y="3079064"/>
                <a:ext cx="1363123" cy="371428"/>
                <a:chOff x="3749459" y="2745857"/>
                <a:chExt cx="1363123" cy="371428"/>
              </a:xfrm>
            </p:grpSpPr>
            <p:pic>
              <p:nvPicPr>
                <p:cNvPr id="91"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3"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1" name="Group 76"/>
              <p:cNvGrpSpPr>
                <a:grpSpLocks/>
              </p:cNvGrpSpPr>
              <p:nvPr/>
            </p:nvGrpSpPr>
            <p:grpSpPr bwMode="auto">
              <a:xfrm>
                <a:off x="4318775" y="3269563"/>
                <a:ext cx="1472424" cy="388710"/>
                <a:chOff x="4318775" y="2959603"/>
                <a:chExt cx="1472424" cy="388710"/>
              </a:xfrm>
            </p:grpSpPr>
            <p:pic>
              <p:nvPicPr>
                <p:cNvPr id="8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90"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2"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3"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70" name="Group 82"/>
            <p:cNvGrpSpPr>
              <a:grpSpLocks/>
            </p:cNvGrpSpPr>
            <p:nvPr/>
          </p:nvGrpSpPr>
          <p:grpSpPr bwMode="auto">
            <a:xfrm>
              <a:off x="2633663" y="2332038"/>
              <a:ext cx="77787" cy="165100"/>
              <a:chOff x="2578692" y="5919788"/>
              <a:chExt cx="326433" cy="644955"/>
            </a:xfrm>
          </p:grpSpPr>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35171" name="Title 118"/>
          <p:cNvSpPr>
            <a:spLocks noGrp="1"/>
          </p:cNvSpPr>
          <p:nvPr>
            <p:ph type="title"/>
          </p:nvPr>
        </p:nvSpPr>
        <p:spPr/>
        <p:txBody>
          <a:bodyPr/>
          <a:lstStyle/>
          <a:p>
            <a:r>
              <a:rPr lang="en-US" smtClean="0">
                <a:ea typeface="ＭＳ Ｐゴシック" pitchFamily="34" charset="-128"/>
              </a:rPr>
              <a:t>D1001715-S1001148</a:t>
            </a:r>
          </a:p>
        </p:txBody>
      </p:sp>
      <p:sp>
        <p:nvSpPr>
          <p:cNvPr id="135173" name="Slide Number Placeholder 23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0E01463-4BE5-420C-B465-E5BC9FEDEC7F}" type="slidenum">
              <a:rPr lang="en-US" smtClean="0">
                <a:solidFill>
                  <a:srgbClr val="898989"/>
                </a:solidFill>
                <a:latin typeface="Calibri" pitchFamily="34" charset="0"/>
              </a:rPr>
              <a:pPr eaLnBrk="1" hangingPunct="1"/>
              <a:t>261</a:t>
            </a:fld>
            <a:endParaRPr lang="en-US" smtClean="0">
              <a:solidFill>
                <a:srgbClr val="898989"/>
              </a:solidFill>
              <a:latin typeface="Calibri" pitchFamily="34" charset="0"/>
            </a:endParaRPr>
          </a:p>
        </p:txBody>
      </p:sp>
      <p:grpSp>
        <p:nvGrpSpPr>
          <p:cNvPr id="135174" name="Group 280"/>
          <p:cNvGrpSpPr>
            <a:grpSpLocks/>
          </p:cNvGrpSpPr>
          <p:nvPr/>
        </p:nvGrpSpPr>
        <p:grpSpPr bwMode="auto">
          <a:xfrm>
            <a:off x="241300" y="747713"/>
            <a:ext cx="8832850" cy="5843587"/>
            <a:chOff x="234950" y="749909"/>
            <a:chExt cx="8832132" cy="5843504"/>
          </a:xfrm>
        </p:grpSpPr>
        <p:grpSp>
          <p:nvGrpSpPr>
            <p:cNvPr id="135175" name="Group 359"/>
            <p:cNvGrpSpPr>
              <a:grpSpLocks/>
            </p:cNvGrpSpPr>
            <p:nvPr/>
          </p:nvGrpSpPr>
          <p:grpSpPr bwMode="auto">
            <a:xfrm>
              <a:off x="1833060" y="749909"/>
              <a:ext cx="5930897" cy="458787"/>
              <a:chOff x="-469488" y="6101482"/>
              <a:chExt cx="5930017" cy="457947"/>
            </a:xfrm>
          </p:grpSpPr>
          <p:grpSp>
            <p:nvGrpSpPr>
              <p:cNvPr id="135326" name="Group 220"/>
              <p:cNvGrpSpPr>
                <a:grpSpLocks/>
              </p:cNvGrpSpPr>
              <p:nvPr/>
            </p:nvGrpSpPr>
            <p:grpSpPr bwMode="auto">
              <a:xfrm>
                <a:off x="-469488" y="6101482"/>
                <a:ext cx="3294047" cy="452196"/>
                <a:chOff x="-469488" y="6110108"/>
                <a:chExt cx="3294047" cy="452196"/>
              </a:xfrm>
            </p:grpSpPr>
            <p:pic>
              <p:nvPicPr>
                <p:cNvPr id="13533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5332"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l1seibsc2 - I/O Extension Chassis</a:t>
                  </a:r>
                  <a:endParaRPr lang="en-US" sz="800" b="1" dirty="0">
                    <a:latin typeface="Comic Sans MS" pitchFamily="66" charset="0"/>
                  </a:endParaRPr>
                </a:p>
              </p:txBody>
            </p:sp>
            <p:sp>
              <p:nvSpPr>
                <p:cNvPr id="13533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35327" name="Group 221"/>
              <p:cNvGrpSpPr>
                <a:grpSpLocks/>
              </p:cNvGrpSpPr>
              <p:nvPr/>
            </p:nvGrpSpPr>
            <p:grpSpPr bwMode="auto">
              <a:xfrm>
                <a:off x="3042258" y="6107233"/>
                <a:ext cx="2418271" cy="452196"/>
                <a:chOff x="3042258" y="6107233"/>
                <a:chExt cx="2418271" cy="452196"/>
              </a:xfrm>
            </p:grpSpPr>
            <p:pic>
              <p:nvPicPr>
                <p:cNvPr id="13532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5329"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3533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S1001148</a:t>
                  </a:r>
                  <a:endParaRPr lang="en-US" sz="800" b="1" dirty="0">
                    <a:solidFill>
                      <a:schemeClr val="bg1"/>
                    </a:solidFill>
                    <a:latin typeface="Comic Sans MS" pitchFamily="66" charset="0"/>
                  </a:endParaRPr>
                </a:p>
              </p:txBody>
            </p:sp>
          </p:grpSp>
        </p:grpSp>
        <p:grpSp>
          <p:nvGrpSpPr>
            <p:cNvPr id="135176" name="Group 70"/>
            <p:cNvGrpSpPr>
              <a:grpSpLocks/>
            </p:cNvGrpSpPr>
            <p:nvPr/>
          </p:nvGrpSpPr>
          <p:grpSpPr bwMode="auto">
            <a:xfrm>
              <a:off x="234950" y="1212157"/>
              <a:ext cx="7659687" cy="2281931"/>
              <a:chOff x="234950" y="1212157"/>
              <a:chExt cx="7659687" cy="2281931"/>
            </a:xfrm>
          </p:grpSpPr>
          <p:grpSp>
            <p:nvGrpSpPr>
              <p:cNvPr id="135319" name="Group 60"/>
              <p:cNvGrpSpPr>
                <a:grpSpLocks/>
              </p:cNvGrpSpPr>
              <p:nvPr/>
            </p:nvGrpSpPr>
            <p:grpSpPr bwMode="auto">
              <a:xfrm>
                <a:off x="234950" y="1212157"/>
                <a:ext cx="7659687" cy="2281931"/>
                <a:chOff x="1025269" y="1269311"/>
                <a:chExt cx="7659941" cy="2281413"/>
              </a:xfrm>
            </p:grpSpPr>
            <p:pic>
              <p:nvPicPr>
                <p:cNvPr id="13532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5323" name="Group 26"/>
                <p:cNvGrpSpPr>
                  <a:grpSpLocks/>
                </p:cNvGrpSpPr>
                <p:nvPr/>
              </p:nvGrpSpPr>
              <p:grpSpPr bwMode="auto">
                <a:xfrm>
                  <a:off x="7421517" y="1269311"/>
                  <a:ext cx="1263693" cy="368091"/>
                  <a:chOff x="7420915" y="1268217"/>
                  <a:chExt cx="1263514" cy="368358"/>
                </a:xfrm>
              </p:grpSpPr>
              <p:sp>
                <p:nvSpPr>
                  <p:cNvPr id="13532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3532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7" name="Rectangle 426"/>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532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35177" name="Group 453"/>
            <p:cNvGrpSpPr>
              <a:grpSpLocks/>
            </p:cNvGrpSpPr>
            <p:nvPr/>
          </p:nvGrpSpPr>
          <p:grpSpPr bwMode="auto">
            <a:xfrm>
              <a:off x="234950" y="3554877"/>
              <a:ext cx="8832132" cy="3038536"/>
              <a:chOff x="234950" y="3554877"/>
              <a:chExt cx="8832132" cy="3038536"/>
            </a:xfrm>
          </p:grpSpPr>
          <p:grpSp>
            <p:nvGrpSpPr>
              <p:cNvPr id="135178" name="Group 294"/>
              <p:cNvGrpSpPr>
                <a:grpSpLocks/>
              </p:cNvGrpSpPr>
              <p:nvPr/>
            </p:nvGrpSpPr>
            <p:grpSpPr bwMode="auto">
              <a:xfrm>
                <a:off x="234950" y="3554877"/>
                <a:ext cx="8832132" cy="3038536"/>
                <a:chOff x="234950" y="3554877"/>
                <a:chExt cx="8832132" cy="3038536"/>
              </a:xfrm>
            </p:grpSpPr>
            <p:pic>
              <p:nvPicPr>
                <p:cNvPr id="13519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519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3519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3"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4"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3519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6"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3520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3520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3520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3520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3520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3520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3520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3520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35208" name="Group 71"/>
                <p:cNvGrpSpPr>
                  <a:grpSpLocks/>
                </p:cNvGrpSpPr>
                <p:nvPr/>
              </p:nvGrpSpPr>
              <p:grpSpPr bwMode="auto">
                <a:xfrm>
                  <a:off x="4685716" y="3595684"/>
                  <a:ext cx="215899" cy="1858574"/>
                  <a:chOff x="8442323" y="2253457"/>
                  <a:chExt cx="215474" cy="1857625"/>
                </a:xfrm>
              </p:grpSpPr>
              <p:grpSp>
                <p:nvGrpSpPr>
                  <p:cNvPr id="135315" name="Group 72"/>
                  <p:cNvGrpSpPr>
                    <a:grpSpLocks/>
                  </p:cNvGrpSpPr>
                  <p:nvPr/>
                </p:nvGrpSpPr>
                <p:grpSpPr bwMode="auto">
                  <a:xfrm>
                    <a:off x="8442323" y="2253457"/>
                    <a:ext cx="214313" cy="1836738"/>
                    <a:chOff x="6193857" y="1433230"/>
                    <a:chExt cx="215444" cy="1837022"/>
                  </a:xfrm>
                </p:grpSpPr>
                <p:pic>
                  <p:nvPicPr>
                    <p:cNvPr id="13531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31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531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5210" name="Group 99"/>
                <p:cNvGrpSpPr>
                  <a:grpSpLocks/>
                </p:cNvGrpSpPr>
                <p:nvPr/>
              </p:nvGrpSpPr>
              <p:grpSpPr bwMode="auto">
                <a:xfrm>
                  <a:off x="4100662" y="3595683"/>
                  <a:ext cx="233360" cy="1849052"/>
                  <a:chOff x="4100710" y="3595688"/>
                  <a:chExt cx="233363" cy="1849437"/>
                </a:xfrm>
              </p:grpSpPr>
              <p:grpSp>
                <p:nvGrpSpPr>
                  <p:cNvPr id="135305" name="Group 141"/>
                  <p:cNvGrpSpPr>
                    <a:grpSpLocks/>
                  </p:cNvGrpSpPr>
                  <p:nvPr/>
                </p:nvGrpSpPr>
                <p:grpSpPr bwMode="auto">
                  <a:xfrm>
                    <a:off x="4100710" y="3595688"/>
                    <a:ext cx="233363" cy="1849437"/>
                    <a:chOff x="7985153" y="2757488"/>
                    <a:chExt cx="233330" cy="1848894"/>
                  </a:xfrm>
                </p:grpSpPr>
                <p:grpSp>
                  <p:nvGrpSpPr>
                    <p:cNvPr id="135307" name="Group 70"/>
                    <p:cNvGrpSpPr>
                      <a:grpSpLocks/>
                    </p:cNvGrpSpPr>
                    <p:nvPr/>
                  </p:nvGrpSpPr>
                  <p:grpSpPr bwMode="auto">
                    <a:xfrm>
                      <a:off x="7988855" y="2757488"/>
                      <a:ext cx="229628" cy="1836737"/>
                      <a:chOff x="6178463" y="1433228"/>
                      <a:chExt cx="230840" cy="1837026"/>
                    </a:xfrm>
                  </p:grpSpPr>
                  <p:sp>
                    <p:nvSpPr>
                      <p:cNvPr id="13530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31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30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30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1" name="Group 100"/>
                <p:cNvGrpSpPr>
                  <a:grpSpLocks/>
                </p:cNvGrpSpPr>
                <p:nvPr/>
              </p:nvGrpSpPr>
              <p:grpSpPr bwMode="auto">
                <a:xfrm>
                  <a:off x="4973716" y="3600848"/>
                  <a:ext cx="233360" cy="1849052"/>
                  <a:chOff x="4100710" y="3595688"/>
                  <a:chExt cx="233363" cy="1849437"/>
                </a:xfrm>
              </p:grpSpPr>
              <p:grpSp>
                <p:nvGrpSpPr>
                  <p:cNvPr id="135299" name="Group 72"/>
                  <p:cNvGrpSpPr>
                    <a:grpSpLocks/>
                  </p:cNvGrpSpPr>
                  <p:nvPr/>
                </p:nvGrpSpPr>
                <p:grpSpPr bwMode="auto">
                  <a:xfrm>
                    <a:off x="4100710" y="3595688"/>
                    <a:ext cx="233363" cy="1849437"/>
                    <a:chOff x="7985153" y="2757488"/>
                    <a:chExt cx="233330" cy="1848894"/>
                  </a:xfrm>
                </p:grpSpPr>
                <p:grpSp>
                  <p:nvGrpSpPr>
                    <p:cNvPr id="135301" name="Group 70"/>
                    <p:cNvGrpSpPr>
                      <a:grpSpLocks/>
                    </p:cNvGrpSpPr>
                    <p:nvPr/>
                  </p:nvGrpSpPr>
                  <p:grpSpPr bwMode="auto">
                    <a:xfrm>
                      <a:off x="7988855" y="2757488"/>
                      <a:ext cx="229628" cy="1836737"/>
                      <a:chOff x="6178463" y="1433228"/>
                      <a:chExt cx="230840" cy="1837026"/>
                    </a:xfrm>
                  </p:grpSpPr>
                  <p:sp>
                    <p:nvSpPr>
                      <p:cNvPr id="13530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30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30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30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2" name="Group 107"/>
                <p:cNvGrpSpPr>
                  <a:grpSpLocks/>
                </p:cNvGrpSpPr>
                <p:nvPr/>
              </p:nvGrpSpPr>
              <p:grpSpPr bwMode="auto">
                <a:xfrm>
                  <a:off x="4392544" y="3600848"/>
                  <a:ext cx="233360" cy="1849052"/>
                  <a:chOff x="4100710" y="3595688"/>
                  <a:chExt cx="233363" cy="1849437"/>
                </a:xfrm>
              </p:grpSpPr>
              <p:grpSp>
                <p:nvGrpSpPr>
                  <p:cNvPr id="135293" name="Group 72"/>
                  <p:cNvGrpSpPr>
                    <a:grpSpLocks/>
                  </p:cNvGrpSpPr>
                  <p:nvPr/>
                </p:nvGrpSpPr>
                <p:grpSpPr bwMode="auto">
                  <a:xfrm>
                    <a:off x="4100710" y="3595688"/>
                    <a:ext cx="233363" cy="1849437"/>
                    <a:chOff x="7985153" y="2757488"/>
                    <a:chExt cx="233330" cy="1848894"/>
                  </a:xfrm>
                </p:grpSpPr>
                <p:grpSp>
                  <p:nvGrpSpPr>
                    <p:cNvPr id="135295" name="Group 70"/>
                    <p:cNvGrpSpPr>
                      <a:grpSpLocks/>
                    </p:cNvGrpSpPr>
                    <p:nvPr/>
                  </p:nvGrpSpPr>
                  <p:grpSpPr bwMode="auto">
                    <a:xfrm>
                      <a:off x="7988855" y="2757488"/>
                      <a:ext cx="229628" cy="1836737"/>
                      <a:chOff x="6178463" y="1433228"/>
                      <a:chExt cx="230840" cy="1837026"/>
                    </a:xfrm>
                  </p:grpSpPr>
                  <p:sp>
                    <p:nvSpPr>
                      <p:cNvPr id="13529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29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29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29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3" name="Group 114"/>
                <p:cNvGrpSpPr>
                  <a:grpSpLocks/>
                </p:cNvGrpSpPr>
                <p:nvPr/>
              </p:nvGrpSpPr>
              <p:grpSpPr bwMode="auto">
                <a:xfrm>
                  <a:off x="3811365" y="3600848"/>
                  <a:ext cx="233360" cy="1849052"/>
                  <a:chOff x="4100710" y="3595688"/>
                  <a:chExt cx="233363" cy="1849437"/>
                </a:xfrm>
              </p:grpSpPr>
              <p:grpSp>
                <p:nvGrpSpPr>
                  <p:cNvPr id="135287" name="Group 72"/>
                  <p:cNvGrpSpPr>
                    <a:grpSpLocks/>
                  </p:cNvGrpSpPr>
                  <p:nvPr/>
                </p:nvGrpSpPr>
                <p:grpSpPr bwMode="auto">
                  <a:xfrm>
                    <a:off x="4100710" y="3595688"/>
                    <a:ext cx="233363" cy="1849437"/>
                    <a:chOff x="7985153" y="2757488"/>
                    <a:chExt cx="233330" cy="1848894"/>
                  </a:xfrm>
                </p:grpSpPr>
                <p:grpSp>
                  <p:nvGrpSpPr>
                    <p:cNvPr id="135289" name="Group 70"/>
                    <p:cNvGrpSpPr>
                      <a:grpSpLocks/>
                    </p:cNvGrpSpPr>
                    <p:nvPr/>
                  </p:nvGrpSpPr>
                  <p:grpSpPr bwMode="auto">
                    <a:xfrm>
                      <a:off x="7988855" y="2757488"/>
                      <a:ext cx="229628" cy="1836737"/>
                      <a:chOff x="6178463" y="1433228"/>
                      <a:chExt cx="230840" cy="1837026"/>
                    </a:xfrm>
                  </p:grpSpPr>
                  <p:sp>
                    <p:nvSpPr>
                      <p:cNvPr id="13529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529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29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528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5214" name="Group 73"/>
                <p:cNvGrpSpPr>
                  <a:grpSpLocks/>
                </p:cNvGrpSpPr>
                <p:nvPr/>
              </p:nvGrpSpPr>
              <p:grpSpPr bwMode="auto">
                <a:xfrm>
                  <a:off x="3519000" y="3600851"/>
                  <a:ext cx="215897" cy="1858575"/>
                  <a:chOff x="8442325" y="2253456"/>
                  <a:chExt cx="215472" cy="1857626"/>
                </a:xfrm>
              </p:grpSpPr>
              <p:grpSp>
                <p:nvGrpSpPr>
                  <p:cNvPr id="135283" name="Group 72"/>
                  <p:cNvGrpSpPr>
                    <a:grpSpLocks/>
                  </p:cNvGrpSpPr>
                  <p:nvPr/>
                </p:nvGrpSpPr>
                <p:grpSpPr bwMode="auto">
                  <a:xfrm>
                    <a:off x="8442325" y="2253456"/>
                    <a:ext cx="214313" cy="1836738"/>
                    <a:chOff x="6193859" y="1433229"/>
                    <a:chExt cx="215444" cy="1837022"/>
                  </a:xfrm>
                </p:grpSpPr>
                <p:pic>
                  <p:nvPicPr>
                    <p:cNvPr id="13528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8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528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5216" name="Group 133"/>
                <p:cNvGrpSpPr>
                  <a:grpSpLocks/>
                </p:cNvGrpSpPr>
                <p:nvPr/>
              </p:nvGrpSpPr>
              <p:grpSpPr bwMode="auto">
                <a:xfrm>
                  <a:off x="555625" y="3859212"/>
                  <a:ext cx="1443038" cy="1812925"/>
                  <a:chOff x="501360" y="3783323"/>
                  <a:chExt cx="1123399" cy="1143003"/>
                </a:xfrm>
              </p:grpSpPr>
              <p:sp>
                <p:nvSpPr>
                  <p:cNvPr id="384" name="Rectangle 383"/>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527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35217" name="Group 26"/>
                <p:cNvGrpSpPr>
                  <a:grpSpLocks/>
                </p:cNvGrpSpPr>
                <p:nvPr/>
              </p:nvGrpSpPr>
              <p:grpSpPr bwMode="auto">
                <a:xfrm>
                  <a:off x="6622358" y="3554877"/>
                  <a:ext cx="1272188" cy="342709"/>
                  <a:chOff x="7412367" y="1267773"/>
                  <a:chExt cx="1272066" cy="342946"/>
                </a:xfrm>
              </p:grpSpPr>
              <p:sp>
                <p:nvSpPr>
                  <p:cNvPr id="13527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S1001148</a:t>
                    </a:r>
                    <a:endParaRPr lang="en-US" sz="800" b="1" dirty="0">
                      <a:latin typeface="Comic Sans MS" pitchFamily="66" charset="0"/>
                    </a:endParaRPr>
                  </a:p>
                </p:txBody>
              </p:sp>
              <p:sp>
                <p:nvSpPr>
                  <p:cNvPr id="13527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35218" name="Group 151"/>
                <p:cNvGrpSpPr>
                  <a:grpSpLocks/>
                </p:cNvGrpSpPr>
                <p:nvPr/>
              </p:nvGrpSpPr>
              <p:grpSpPr bwMode="auto">
                <a:xfrm>
                  <a:off x="6520479" y="3870500"/>
                  <a:ext cx="2546603" cy="2722913"/>
                  <a:chOff x="6537571" y="3930322"/>
                  <a:chExt cx="2546603" cy="2722913"/>
                </a:xfrm>
              </p:grpSpPr>
              <p:grpSp>
                <p:nvGrpSpPr>
                  <p:cNvPr id="135219" name="Group 77"/>
                  <p:cNvGrpSpPr>
                    <a:grpSpLocks/>
                  </p:cNvGrpSpPr>
                  <p:nvPr/>
                </p:nvGrpSpPr>
                <p:grpSpPr bwMode="auto">
                  <a:xfrm>
                    <a:off x="6659892" y="3930322"/>
                    <a:ext cx="2412866" cy="222946"/>
                    <a:chOff x="5388330" y="5700074"/>
                    <a:chExt cx="2411543" cy="224521"/>
                  </a:xfrm>
                </p:grpSpPr>
                <p:pic>
                  <p:nvPicPr>
                    <p:cNvPr id="13527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7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7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35220" name="Group 77"/>
                  <p:cNvGrpSpPr>
                    <a:grpSpLocks/>
                  </p:cNvGrpSpPr>
                  <p:nvPr/>
                </p:nvGrpSpPr>
                <p:grpSpPr bwMode="auto">
                  <a:xfrm>
                    <a:off x="6593115" y="4126888"/>
                    <a:ext cx="2488203" cy="222936"/>
                    <a:chOff x="5313031" y="5665686"/>
                    <a:chExt cx="2486842" cy="224513"/>
                  </a:xfrm>
                </p:grpSpPr>
                <p:pic>
                  <p:nvPicPr>
                    <p:cNvPr id="1352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7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35221" name="Group 77"/>
                  <p:cNvGrpSpPr>
                    <a:grpSpLocks/>
                  </p:cNvGrpSpPr>
                  <p:nvPr/>
                </p:nvGrpSpPr>
                <p:grpSpPr bwMode="auto">
                  <a:xfrm>
                    <a:off x="6594543" y="4316328"/>
                    <a:ext cx="2488203" cy="222936"/>
                    <a:chOff x="5313031" y="5665686"/>
                    <a:chExt cx="2486842" cy="224513"/>
                  </a:xfrm>
                </p:grpSpPr>
                <p:pic>
                  <p:nvPicPr>
                    <p:cNvPr id="1352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6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35222" name="Group 77"/>
                  <p:cNvGrpSpPr>
                    <a:grpSpLocks/>
                  </p:cNvGrpSpPr>
                  <p:nvPr/>
                </p:nvGrpSpPr>
                <p:grpSpPr bwMode="auto">
                  <a:xfrm>
                    <a:off x="6595973" y="4505768"/>
                    <a:ext cx="2488201" cy="222936"/>
                    <a:chOff x="5313033" y="5665686"/>
                    <a:chExt cx="2486840" cy="224513"/>
                  </a:xfrm>
                </p:grpSpPr>
                <p:pic>
                  <p:nvPicPr>
                    <p:cNvPr id="1352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6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35223" name="Group 77"/>
                  <p:cNvGrpSpPr>
                    <a:grpSpLocks/>
                  </p:cNvGrpSpPr>
                  <p:nvPr/>
                </p:nvGrpSpPr>
                <p:grpSpPr bwMode="auto">
                  <a:xfrm>
                    <a:off x="6605338" y="4703660"/>
                    <a:ext cx="2478580" cy="222894"/>
                    <a:chOff x="5322652" y="5665686"/>
                    <a:chExt cx="2477221" cy="224475"/>
                  </a:xfrm>
                </p:grpSpPr>
                <p:pic>
                  <p:nvPicPr>
                    <p:cNvPr id="1352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6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35224" name="Group 77"/>
                  <p:cNvGrpSpPr>
                    <a:grpSpLocks/>
                  </p:cNvGrpSpPr>
                  <p:nvPr/>
                </p:nvGrpSpPr>
                <p:grpSpPr bwMode="auto">
                  <a:xfrm>
                    <a:off x="6605338" y="4899447"/>
                    <a:ext cx="2478580" cy="222894"/>
                    <a:chOff x="5322652" y="5665686"/>
                    <a:chExt cx="2477221" cy="224475"/>
                  </a:xfrm>
                </p:grpSpPr>
                <p:pic>
                  <p:nvPicPr>
                    <p:cNvPr id="1352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35225" name="Group 77"/>
                  <p:cNvGrpSpPr>
                    <a:grpSpLocks/>
                  </p:cNvGrpSpPr>
                  <p:nvPr/>
                </p:nvGrpSpPr>
                <p:grpSpPr bwMode="auto">
                  <a:xfrm>
                    <a:off x="6605272" y="5087454"/>
                    <a:ext cx="2478664" cy="222894"/>
                    <a:chOff x="5322675" y="5665686"/>
                    <a:chExt cx="2477198" cy="224474"/>
                  </a:xfrm>
                </p:grpSpPr>
                <p:pic>
                  <p:nvPicPr>
                    <p:cNvPr id="13525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5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35226" name="Group 77"/>
                  <p:cNvGrpSpPr>
                    <a:grpSpLocks/>
                  </p:cNvGrpSpPr>
                  <p:nvPr/>
                </p:nvGrpSpPr>
                <p:grpSpPr bwMode="auto">
                  <a:xfrm>
                    <a:off x="6602754" y="5274400"/>
                    <a:ext cx="2478581" cy="222894"/>
                    <a:chOff x="5322651" y="5665686"/>
                    <a:chExt cx="2477222" cy="224475"/>
                  </a:xfrm>
                </p:grpSpPr>
                <p:pic>
                  <p:nvPicPr>
                    <p:cNvPr id="13525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5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35227" name="Group 77"/>
                  <p:cNvGrpSpPr>
                    <a:grpSpLocks/>
                  </p:cNvGrpSpPr>
                  <p:nvPr/>
                </p:nvGrpSpPr>
                <p:grpSpPr bwMode="auto">
                  <a:xfrm>
                    <a:off x="6602755" y="5462440"/>
                    <a:ext cx="2478580" cy="222894"/>
                    <a:chOff x="5322652" y="5665686"/>
                    <a:chExt cx="2477221" cy="224475"/>
                  </a:xfrm>
                </p:grpSpPr>
                <p:pic>
                  <p:nvPicPr>
                    <p:cNvPr id="135248"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5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35228" name="Group 77"/>
                  <p:cNvGrpSpPr>
                    <a:grpSpLocks/>
                  </p:cNvGrpSpPr>
                  <p:nvPr/>
                </p:nvGrpSpPr>
                <p:grpSpPr bwMode="auto">
                  <a:xfrm>
                    <a:off x="6602689" y="5658194"/>
                    <a:ext cx="2478664" cy="222894"/>
                    <a:chOff x="5322675" y="5665686"/>
                    <a:chExt cx="2477198" cy="224474"/>
                  </a:xfrm>
                </p:grpSpPr>
                <p:pic>
                  <p:nvPicPr>
                    <p:cNvPr id="13524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4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35229" name="Group 77"/>
                  <p:cNvGrpSpPr>
                    <a:grpSpLocks/>
                  </p:cNvGrpSpPr>
                  <p:nvPr/>
                </p:nvGrpSpPr>
                <p:grpSpPr bwMode="auto">
                  <a:xfrm>
                    <a:off x="6602758" y="5847694"/>
                    <a:ext cx="2478580" cy="222894"/>
                    <a:chOff x="5322652" y="5665686"/>
                    <a:chExt cx="2477221" cy="224475"/>
                  </a:xfrm>
                </p:grpSpPr>
                <p:pic>
                  <p:nvPicPr>
                    <p:cNvPr id="13524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4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35230" name="Group 77"/>
                  <p:cNvGrpSpPr>
                    <a:grpSpLocks/>
                  </p:cNvGrpSpPr>
                  <p:nvPr/>
                </p:nvGrpSpPr>
                <p:grpSpPr bwMode="auto">
                  <a:xfrm>
                    <a:off x="6602758" y="6035734"/>
                    <a:ext cx="2478580" cy="222894"/>
                    <a:chOff x="5322652" y="5665686"/>
                    <a:chExt cx="2477221" cy="224475"/>
                  </a:xfrm>
                </p:grpSpPr>
                <p:pic>
                  <p:nvPicPr>
                    <p:cNvPr id="13523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4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35231" name="Group 77"/>
                  <p:cNvGrpSpPr>
                    <a:grpSpLocks/>
                  </p:cNvGrpSpPr>
                  <p:nvPr/>
                </p:nvGrpSpPr>
                <p:grpSpPr bwMode="auto">
                  <a:xfrm>
                    <a:off x="6602692" y="6231488"/>
                    <a:ext cx="2478664" cy="222894"/>
                    <a:chOff x="5322675" y="5665686"/>
                    <a:chExt cx="2477198" cy="224474"/>
                  </a:xfrm>
                </p:grpSpPr>
                <p:pic>
                  <p:nvPicPr>
                    <p:cNvPr id="13523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3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35232" name="Group 77"/>
                  <p:cNvGrpSpPr>
                    <a:grpSpLocks/>
                  </p:cNvGrpSpPr>
                  <p:nvPr/>
                </p:nvGrpSpPr>
                <p:grpSpPr bwMode="auto">
                  <a:xfrm>
                    <a:off x="6537571" y="6430341"/>
                    <a:ext cx="2541183" cy="222894"/>
                    <a:chOff x="5260195" y="5665686"/>
                    <a:chExt cx="2539678" cy="224474"/>
                  </a:xfrm>
                </p:grpSpPr>
                <p:pic>
                  <p:nvPicPr>
                    <p:cNvPr id="13523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2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523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35179" name="Group 439"/>
              <p:cNvGrpSpPr>
                <a:grpSpLocks/>
              </p:cNvGrpSpPr>
              <p:nvPr/>
            </p:nvGrpSpPr>
            <p:grpSpPr bwMode="auto">
              <a:xfrm>
                <a:off x="2363420" y="5458525"/>
                <a:ext cx="3690745" cy="364202"/>
                <a:chOff x="2514671" y="5583891"/>
                <a:chExt cx="3690745" cy="364202"/>
              </a:xfrm>
            </p:grpSpPr>
            <p:sp>
              <p:nvSpPr>
                <p:cNvPr id="13518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3518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3518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3518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3518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3518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3518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3518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3518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3518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3519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3519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3519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l1seibsc2 - </a:t>
            </a:r>
            <a:r>
              <a:rPr lang="en-US" dirty="0">
                <a:solidFill>
                  <a:schemeClr val="bg1"/>
                </a:solidFill>
              </a:rPr>
              <a:t>I/O Extender </a:t>
            </a:r>
          </a:p>
        </p:txBody>
      </p:sp>
      <p:sp>
        <p:nvSpPr>
          <p:cNvPr id="16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194" name="Title 2"/>
          <p:cNvSpPr>
            <a:spLocks noGrp="1"/>
          </p:cNvSpPr>
          <p:nvPr>
            <p:ph type="title"/>
          </p:nvPr>
        </p:nvSpPr>
        <p:spPr/>
        <p:txBody>
          <a:bodyPr/>
          <a:lstStyle/>
          <a:p>
            <a:r>
              <a:rPr lang="en-US" smtClean="0">
                <a:ea typeface="ＭＳ Ｐゴシック" pitchFamily="34" charset="-128"/>
              </a:rPr>
              <a:t>L1-SEI-C6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619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57277F0-FC35-4CC7-9910-80E0D2F69EBD}" type="slidenum">
              <a:rPr lang="en-US" smtClean="0">
                <a:solidFill>
                  <a:srgbClr val="898989"/>
                </a:solidFill>
                <a:latin typeface="Calibri" pitchFamily="34" charset="0"/>
              </a:rPr>
              <a:pPr eaLnBrk="1" hangingPunct="1"/>
              <a:t>262</a:t>
            </a:fld>
            <a:endParaRPr lang="en-US" smtClean="0">
              <a:solidFill>
                <a:srgbClr val="898989"/>
              </a:solidFill>
              <a:latin typeface="Calibri" pitchFamily="34" charset="0"/>
            </a:endParaRPr>
          </a:p>
        </p:txBody>
      </p:sp>
      <p:sp>
        <p:nvSpPr>
          <p:cNvPr id="136197" name="Rectangle 5"/>
          <p:cNvSpPr>
            <a:spLocks noChangeArrowheads="1"/>
          </p:cNvSpPr>
          <p:nvPr/>
        </p:nvSpPr>
        <p:spPr bwMode="auto">
          <a:xfrm>
            <a:off x="1897063" y="2603500"/>
            <a:ext cx="5418137"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L1-SEI-C6 Details</a:t>
            </a:r>
            <a:endParaRPr lang="en-US"/>
          </a:p>
        </p:txBody>
      </p:sp>
      <p:sp>
        <p:nvSpPr>
          <p:cNvPr id="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L1-SEI-C6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7218" name="Title 2"/>
          <p:cNvSpPr>
            <a:spLocks noGrp="1"/>
          </p:cNvSpPr>
          <p:nvPr>
            <p:ph type="title"/>
          </p:nvPr>
        </p:nvSpPr>
        <p:spPr/>
        <p:txBody>
          <a:bodyPr/>
          <a:lstStyle/>
          <a:p>
            <a:r>
              <a:rPr lang="en-US" smtClean="0">
                <a:ea typeface="ＭＳ Ｐゴシック" pitchFamily="34" charset="-128"/>
              </a:rPr>
              <a:t>D020373 – S1000847</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722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0F68E1A-09C3-4AEF-8667-EBC9ADBD75CD}" type="slidenum">
              <a:rPr lang="en-US" smtClean="0">
                <a:solidFill>
                  <a:srgbClr val="898989"/>
                </a:solidFill>
                <a:latin typeface="Calibri" pitchFamily="34" charset="0"/>
              </a:rPr>
              <a:pPr eaLnBrk="1" hangingPunct="1"/>
              <a:t>263</a:t>
            </a:fld>
            <a:endParaRPr lang="en-US" smtClean="0">
              <a:solidFill>
                <a:srgbClr val="898989"/>
              </a:solidFill>
              <a:latin typeface="Calibri" pitchFamily="34" charset="0"/>
            </a:endParaRPr>
          </a:p>
        </p:txBody>
      </p:sp>
      <p:grpSp>
        <p:nvGrpSpPr>
          <p:cNvPr id="137221" name="Group 30"/>
          <p:cNvGrpSpPr>
            <a:grpSpLocks/>
          </p:cNvGrpSpPr>
          <p:nvPr/>
        </p:nvGrpSpPr>
        <p:grpSpPr bwMode="auto">
          <a:xfrm>
            <a:off x="1030288" y="4449763"/>
            <a:ext cx="7669212" cy="604837"/>
            <a:chOff x="1030950" y="4450544"/>
            <a:chExt cx="7667920" cy="604003"/>
          </a:xfrm>
        </p:grpSpPr>
        <p:pic>
          <p:nvPicPr>
            <p:cNvPr id="137277"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7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S1000847</a:t>
              </a:r>
              <a:endParaRPr lang="en-US" sz="800" b="1" dirty="0">
                <a:latin typeface="Comic Sans MS" pitchFamily="66" charset="0"/>
              </a:endParaRPr>
            </a:p>
          </p:txBody>
        </p:sp>
        <p:sp>
          <p:nvSpPr>
            <p:cNvPr id="137279" name="TextBox 353"/>
            <p:cNvSpPr txBox="1">
              <a:spLocks noChangeArrowheads="1"/>
            </p:cNvSpPr>
            <p:nvPr/>
          </p:nvSpPr>
          <p:spPr bwMode="auto">
            <a:xfrm>
              <a:off x="7431421" y="470375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37222"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sp>
        <p:nvSpPr>
          <p:cNvPr id="137224"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grpSp>
        <p:nvGrpSpPr>
          <p:cNvPr id="137226" name="Group 83"/>
          <p:cNvGrpSpPr>
            <a:grpSpLocks/>
          </p:cNvGrpSpPr>
          <p:nvPr/>
        </p:nvGrpSpPr>
        <p:grpSpPr bwMode="auto">
          <a:xfrm>
            <a:off x="742950" y="5060694"/>
            <a:ext cx="1835150" cy="387598"/>
            <a:chOff x="4269248" y="5122614"/>
            <a:chExt cx="1833954" cy="388325"/>
          </a:xfrm>
        </p:grpSpPr>
        <p:grpSp>
          <p:nvGrpSpPr>
            <p:cNvPr id="137246" name="Group 72"/>
            <p:cNvGrpSpPr>
              <a:grpSpLocks/>
            </p:cNvGrpSpPr>
            <p:nvPr/>
          </p:nvGrpSpPr>
          <p:grpSpPr bwMode="auto">
            <a:xfrm>
              <a:off x="4269248" y="5122614"/>
              <a:ext cx="1833954" cy="385142"/>
              <a:chOff x="4610204" y="5122614"/>
              <a:chExt cx="1833954" cy="385142"/>
            </a:xfrm>
          </p:grpSpPr>
          <p:sp>
            <p:nvSpPr>
              <p:cNvPr id="137248" name="TextBox 353"/>
              <p:cNvSpPr txBox="1">
                <a:spLocks noChangeArrowheads="1"/>
              </p:cNvSpPr>
              <p:nvPr/>
            </p:nvSpPr>
            <p:spPr bwMode="auto">
              <a:xfrm>
                <a:off x="5426278" y="5122614"/>
                <a:ext cx="1017880" cy="2158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VALVE </a:t>
                </a:r>
                <a:r>
                  <a:rPr lang="en-US" sz="800" b="1" dirty="0" smtClean="0">
                    <a:latin typeface="Comic Sans MS" pitchFamily="66" charset="0"/>
                  </a:rPr>
                  <a:t>INPUTS</a:t>
                </a:r>
                <a:endParaRPr lang="en-US" sz="800" b="1" dirty="0">
                  <a:latin typeface="Comic Sans MS" pitchFamily="66" charset="0"/>
                </a:endParaRPr>
              </a:p>
            </p:txBody>
          </p:sp>
          <p:sp>
            <p:nvSpPr>
              <p:cNvPr id="137249"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137247" name="Picture 1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7227" name="Picture 1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29" name="TextBox 353"/>
          <p:cNvSpPr txBox="1">
            <a:spLocks noChangeArrowheads="1"/>
          </p:cNvSpPr>
          <p:nvPr/>
        </p:nvSpPr>
        <p:spPr bwMode="auto">
          <a:xfrm>
            <a:off x="7419975"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D040049</a:t>
            </a:r>
            <a:endParaRPr lang="en-US" sz="800" b="1" dirty="0">
              <a:latin typeface="Comic Sans MS" pitchFamily="66" charset="0"/>
            </a:endParaRPr>
          </a:p>
        </p:txBody>
      </p:sp>
      <p:pic>
        <p:nvPicPr>
          <p:cNvPr id="137230"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7231" name="Group 230"/>
          <p:cNvGrpSpPr>
            <a:grpSpLocks/>
          </p:cNvGrpSpPr>
          <p:nvPr/>
        </p:nvGrpSpPr>
        <p:grpSpPr bwMode="auto">
          <a:xfrm>
            <a:off x="1800225" y="779463"/>
            <a:ext cx="5894388" cy="223837"/>
            <a:chOff x="-637082" y="5770953"/>
            <a:chExt cx="5893443" cy="224189"/>
          </a:xfrm>
        </p:grpSpPr>
        <p:grpSp>
          <p:nvGrpSpPr>
            <p:cNvPr id="137234" name="Group 195"/>
            <p:cNvGrpSpPr>
              <a:grpSpLocks/>
            </p:cNvGrpSpPr>
            <p:nvPr/>
          </p:nvGrpSpPr>
          <p:grpSpPr bwMode="auto">
            <a:xfrm>
              <a:off x="-637082" y="5770953"/>
              <a:ext cx="3266109" cy="221314"/>
              <a:chOff x="-637082" y="5788205"/>
              <a:chExt cx="3266109" cy="221314"/>
            </a:xfrm>
          </p:grpSpPr>
          <p:grpSp>
            <p:nvGrpSpPr>
              <p:cNvPr id="137240" name="Group 194"/>
              <p:cNvGrpSpPr>
                <a:grpSpLocks/>
              </p:cNvGrpSpPr>
              <p:nvPr/>
            </p:nvGrpSpPr>
            <p:grpSpPr bwMode="auto">
              <a:xfrm>
                <a:off x="-637082" y="5788205"/>
                <a:ext cx="3266109" cy="215668"/>
                <a:chOff x="-637082" y="5788205"/>
                <a:chExt cx="3266109" cy="215668"/>
              </a:xfrm>
            </p:grpSpPr>
            <p:pic>
              <p:nvPicPr>
                <p:cNvPr id="13724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4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BSC3 </a:t>
                  </a:r>
                  <a:r>
                    <a:rPr lang="en-US" sz="800" b="1" dirty="0" smtClean="0">
                      <a:latin typeface="Comic Sans MS" pitchFamily="66" charset="0"/>
                    </a:rPr>
                    <a:t>8-Channel </a:t>
                  </a:r>
                  <a:r>
                    <a:rPr lang="en-US" sz="800" b="1" dirty="0">
                      <a:latin typeface="Comic Sans MS" pitchFamily="66" charset="0"/>
                    </a:rPr>
                    <a:t>Valve Driver</a:t>
                  </a:r>
                </a:p>
              </p:txBody>
            </p:sp>
          </p:grpSp>
          <p:sp>
            <p:nvSpPr>
              <p:cNvPr id="137241"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D020373</a:t>
                </a:r>
                <a:endParaRPr lang="en-US" sz="800" b="1" dirty="0">
                  <a:latin typeface="Comic Sans MS" pitchFamily="66" charset="0"/>
                </a:endParaRPr>
              </a:p>
            </p:txBody>
          </p:sp>
        </p:grpSp>
        <p:grpSp>
          <p:nvGrpSpPr>
            <p:cNvPr id="137235" name="Group 192"/>
            <p:cNvGrpSpPr>
              <a:grpSpLocks/>
            </p:cNvGrpSpPr>
            <p:nvPr/>
          </p:nvGrpSpPr>
          <p:grpSpPr bwMode="auto">
            <a:xfrm>
              <a:off x="2841236" y="5773948"/>
              <a:ext cx="2415125" cy="221194"/>
              <a:chOff x="2841236" y="5773948"/>
              <a:chExt cx="2415125" cy="221194"/>
            </a:xfrm>
          </p:grpSpPr>
          <p:sp>
            <p:nvSpPr>
              <p:cNvPr id="13723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137237" name="Group 191"/>
              <p:cNvGrpSpPr>
                <a:grpSpLocks/>
              </p:cNvGrpSpPr>
              <p:nvPr/>
            </p:nvGrpSpPr>
            <p:grpSpPr bwMode="auto">
              <a:xfrm>
                <a:off x="2841236" y="5779698"/>
                <a:ext cx="1280160" cy="215444"/>
                <a:chOff x="2841236" y="5779698"/>
                <a:chExt cx="1280160" cy="215444"/>
              </a:xfrm>
            </p:grpSpPr>
            <p:pic>
              <p:nvPicPr>
                <p:cNvPr id="137238"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23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S1000847</a:t>
                  </a:r>
                  <a:endParaRPr lang="en-US" sz="800" b="1">
                    <a:latin typeface="Comic Sans MS" pitchFamily="66" charset="0"/>
                  </a:endParaRPr>
                </a:p>
              </p:txBody>
            </p:sp>
          </p:grpSp>
        </p:grpSp>
      </p:gr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BSC3 ITMX</a:t>
            </a: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L1-SEI-C6</a:t>
            </a:r>
            <a:endParaRPr lang="en-US" sz="800" b="1" dirty="0">
              <a:latin typeface="Comic Sans MS" pitchFamily="66" charset="0"/>
            </a:endParaRPr>
          </a:p>
        </p:txBody>
      </p:sp>
      <p:grpSp>
        <p:nvGrpSpPr>
          <p:cNvPr id="66" name="Group 65"/>
          <p:cNvGrpSpPr/>
          <p:nvPr/>
        </p:nvGrpSpPr>
        <p:grpSpPr>
          <a:xfrm>
            <a:off x="1023938" y="2106613"/>
            <a:ext cx="7661275" cy="1550987"/>
            <a:chOff x="1023938" y="2106613"/>
            <a:chExt cx="7661275" cy="1550987"/>
          </a:xfrm>
        </p:grpSpPr>
        <p:grpSp>
          <p:nvGrpSpPr>
            <p:cNvPr id="67" name="Group 77"/>
            <p:cNvGrpSpPr>
              <a:grpSpLocks/>
            </p:cNvGrpSpPr>
            <p:nvPr/>
          </p:nvGrpSpPr>
          <p:grpSpPr bwMode="auto">
            <a:xfrm>
              <a:off x="1023938" y="2106613"/>
              <a:ext cx="7661275" cy="1550987"/>
              <a:chOff x="1023938" y="2106613"/>
              <a:chExt cx="7661275" cy="1551660"/>
            </a:xfrm>
          </p:grpSpPr>
          <p:pic>
            <p:nvPicPr>
              <p:cNvPr id="7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D020373</a:t>
                </a:r>
                <a:endParaRPr lang="en-US" sz="800" b="1" dirty="0">
                  <a:latin typeface="Comic Sans MS" pitchFamily="66" charset="0"/>
                </a:endParaRPr>
              </a:p>
            </p:txBody>
          </p:sp>
          <p:sp>
            <p:nvSpPr>
              <p:cNvPr id="7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75" name="Group 73"/>
              <p:cNvGrpSpPr>
                <a:grpSpLocks/>
              </p:cNvGrpSpPr>
              <p:nvPr/>
            </p:nvGrpSpPr>
            <p:grpSpPr bwMode="auto">
              <a:xfrm>
                <a:off x="2109031" y="2710267"/>
                <a:ext cx="1380293" cy="371421"/>
                <a:chOff x="2109031" y="2710267"/>
                <a:chExt cx="1380293" cy="371421"/>
              </a:xfrm>
            </p:grpSpPr>
            <p:pic>
              <p:nvPicPr>
                <p:cNvPr id="9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TextBox 353"/>
                <p:cNvSpPr txBox="1">
                  <a:spLocks noChangeArrowheads="1"/>
                </p:cNvSpPr>
                <p:nvPr/>
              </p:nvSpPr>
              <p:spPr bwMode="auto">
                <a:xfrm>
                  <a:off x="2672863" y="2710267"/>
                  <a:ext cx="81646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1&amp;2</a:t>
                  </a:r>
                  <a:endParaRPr lang="en-US" sz="800" b="1" dirty="0">
                    <a:latin typeface="Comic Sans MS" pitchFamily="66" charset="0"/>
                  </a:endParaRPr>
                </a:p>
              </p:txBody>
            </p:sp>
            <p:sp>
              <p:nvSpPr>
                <p:cNvPr id="98"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1&amp;2</a:t>
                  </a:r>
                </a:p>
              </p:txBody>
            </p:sp>
          </p:grpSp>
          <p:grpSp>
            <p:nvGrpSpPr>
              <p:cNvPr id="76" name="Group 74"/>
              <p:cNvGrpSpPr>
                <a:grpSpLocks/>
              </p:cNvGrpSpPr>
              <p:nvPr/>
            </p:nvGrpSpPr>
            <p:grpSpPr bwMode="auto">
              <a:xfrm>
                <a:off x="2717492" y="2885268"/>
                <a:ext cx="1428869" cy="388701"/>
                <a:chOff x="2717492" y="2916264"/>
                <a:chExt cx="1428869" cy="388701"/>
              </a:xfrm>
            </p:grpSpPr>
            <p:pic>
              <p:nvPicPr>
                <p:cNvPr id="9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53"/>
                <p:cNvSpPr txBox="1">
                  <a:spLocks noChangeArrowheads="1"/>
                </p:cNvSpPr>
                <p:nvPr/>
              </p:nvSpPr>
              <p:spPr bwMode="auto">
                <a:xfrm>
                  <a:off x="3319006" y="2916264"/>
                  <a:ext cx="827355"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CHANS </a:t>
                  </a:r>
                  <a:r>
                    <a:rPr lang="en-US" sz="800" b="1" dirty="0" smtClean="0">
                      <a:latin typeface="Comic Sans MS" pitchFamily="66" charset="0"/>
                    </a:rPr>
                    <a:t>3&amp;4</a:t>
                  </a:r>
                  <a:endParaRPr lang="en-US" sz="800" b="1" dirty="0">
                    <a:latin typeface="Comic Sans MS" pitchFamily="66" charset="0"/>
                  </a:endParaRPr>
                </a:p>
              </p:txBody>
            </p:sp>
            <p:sp>
              <p:nvSpPr>
                <p:cNvPr id="95"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7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7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79" name="Group 75"/>
              <p:cNvGrpSpPr>
                <a:grpSpLocks/>
              </p:cNvGrpSpPr>
              <p:nvPr/>
            </p:nvGrpSpPr>
            <p:grpSpPr bwMode="auto">
              <a:xfrm>
                <a:off x="3749459" y="3079064"/>
                <a:ext cx="1363123" cy="371428"/>
                <a:chOff x="3749459" y="2745857"/>
                <a:chExt cx="1363123" cy="371428"/>
              </a:xfrm>
            </p:grpSpPr>
            <p:pic>
              <p:nvPicPr>
                <p:cNvPr id="9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1" name="TextBox 353"/>
                <p:cNvSpPr txBox="1">
                  <a:spLocks noChangeArrowheads="1"/>
                </p:cNvSpPr>
                <p:nvPr/>
              </p:nvSpPr>
              <p:spPr bwMode="auto">
                <a:xfrm>
                  <a:off x="4318775" y="2745857"/>
                  <a:ext cx="79380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5&amp;6</a:t>
                  </a:r>
                </a:p>
              </p:txBody>
            </p:sp>
            <p:sp>
              <p:nvSpPr>
                <p:cNvPr id="92"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5&amp;6</a:t>
                  </a:r>
                </a:p>
              </p:txBody>
            </p:sp>
          </p:grpSp>
          <p:grpSp>
            <p:nvGrpSpPr>
              <p:cNvPr id="80" name="Group 76"/>
              <p:cNvGrpSpPr>
                <a:grpSpLocks/>
              </p:cNvGrpSpPr>
              <p:nvPr/>
            </p:nvGrpSpPr>
            <p:grpSpPr bwMode="auto">
              <a:xfrm>
                <a:off x="4318775" y="3269563"/>
                <a:ext cx="1472424" cy="388710"/>
                <a:chOff x="4318775" y="2959603"/>
                <a:chExt cx="1472424" cy="388710"/>
              </a:xfrm>
            </p:grpSpPr>
            <p:pic>
              <p:nvPicPr>
                <p:cNvPr id="8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53"/>
                <p:cNvSpPr txBox="1">
                  <a:spLocks noChangeArrowheads="1"/>
                </p:cNvSpPr>
                <p:nvPr/>
              </p:nvSpPr>
              <p:spPr bwMode="auto">
                <a:xfrm>
                  <a:off x="4871102" y="2959603"/>
                  <a:ext cx="920097" cy="215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CHANS 7&amp;8</a:t>
                  </a:r>
                </a:p>
              </p:txBody>
            </p:sp>
            <p:sp>
              <p:nvSpPr>
                <p:cNvPr id="89"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CHANS 7&amp;8</a:t>
                  </a:r>
                </a:p>
              </p:txBody>
            </p:sp>
          </p:grpSp>
          <p:sp>
            <p:nvSpPr>
              <p:cNvPr id="8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8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8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8"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69" name="Group 82"/>
            <p:cNvGrpSpPr>
              <a:grpSpLocks/>
            </p:cNvGrpSpPr>
            <p:nvPr/>
          </p:nvGrpSpPr>
          <p:grpSpPr bwMode="auto">
            <a:xfrm>
              <a:off x="2633663" y="2332038"/>
              <a:ext cx="77787" cy="165100"/>
              <a:chOff x="2578692" y="5919788"/>
              <a:chExt cx="326433" cy="644955"/>
            </a:xfrm>
          </p:grpSpPr>
          <p:pic>
            <p:nvPicPr>
              <p:cNvPr id="70"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1" name="Picture 3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Tree>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3824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DB50D6-5B0E-45FD-9D70-37DBD76E397C}" type="slidenum">
              <a:rPr lang="en-US" smtClean="0">
                <a:solidFill>
                  <a:srgbClr val="898989"/>
                </a:solidFill>
                <a:latin typeface="Calibri" pitchFamily="34" charset="0"/>
              </a:rPr>
              <a:pPr eaLnBrk="1" hangingPunct="1"/>
              <a:t>264</a:t>
            </a:fld>
            <a:endParaRPr lang="en-US" smtClean="0">
              <a:solidFill>
                <a:srgbClr val="898989"/>
              </a:solidFill>
              <a:latin typeface="Calibri" pitchFamily="34" charset="0"/>
            </a:endParaRPr>
          </a:p>
        </p:txBody>
      </p:sp>
      <p:sp>
        <p:nvSpPr>
          <p:cNvPr id="138244" name="Title 118"/>
          <p:cNvSpPr>
            <a:spLocks noGrp="1"/>
          </p:cNvSpPr>
          <p:nvPr>
            <p:ph type="title"/>
          </p:nvPr>
        </p:nvSpPr>
        <p:spPr/>
        <p:txBody>
          <a:bodyPr/>
          <a:lstStyle/>
          <a:p>
            <a:r>
              <a:rPr lang="en-US" dirty="0" smtClean="0">
                <a:ea typeface="ＭＳ Ｐゴシック" pitchFamily="34" charset="-128"/>
              </a:rPr>
              <a:t>D1001715-S1100946</a:t>
            </a:r>
          </a:p>
        </p:txBody>
      </p:sp>
      <p:grpSp>
        <p:nvGrpSpPr>
          <p:cNvPr id="138246" name="Group 454"/>
          <p:cNvGrpSpPr>
            <a:grpSpLocks/>
          </p:cNvGrpSpPr>
          <p:nvPr/>
        </p:nvGrpSpPr>
        <p:grpSpPr bwMode="auto">
          <a:xfrm>
            <a:off x="234950" y="749300"/>
            <a:ext cx="8832850" cy="5843588"/>
            <a:chOff x="234950" y="749909"/>
            <a:chExt cx="8832132" cy="5843504"/>
          </a:xfrm>
        </p:grpSpPr>
        <p:grpSp>
          <p:nvGrpSpPr>
            <p:cNvPr id="138247" name="Group 359"/>
            <p:cNvGrpSpPr>
              <a:grpSpLocks/>
            </p:cNvGrpSpPr>
            <p:nvPr/>
          </p:nvGrpSpPr>
          <p:grpSpPr bwMode="auto">
            <a:xfrm>
              <a:off x="1833060" y="749909"/>
              <a:ext cx="5930897" cy="458787"/>
              <a:chOff x="-469488" y="6101482"/>
              <a:chExt cx="5930017" cy="457947"/>
            </a:xfrm>
          </p:grpSpPr>
          <p:grpSp>
            <p:nvGrpSpPr>
              <p:cNvPr id="138398" name="Group 220"/>
              <p:cNvGrpSpPr>
                <a:grpSpLocks/>
              </p:cNvGrpSpPr>
              <p:nvPr/>
            </p:nvGrpSpPr>
            <p:grpSpPr bwMode="auto">
              <a:xfrm>
                <a:off x="-469488" y="6101482"/>
                <a:ext cx="3294047" cy="452196"/>
                <a:chOff x="-469488" y="6110108"/>
                <a:chExt cx="3294047" cy="452196"/>
              </a:xfrm>
            </p:grpSpPr>
            <p:pic>
              <p:nvPicPr>
                <p:cNvPr id="138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8404"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l1seibsc3 - I/O Extension Chassis</a:t>
                  </a:r>
                  <a:endParaRPr lang="en-US" sz="800" b="1" dirty="0">
                    <a:latin typeface="Comic Sans MS" pitchFamily="66" charset="0"/>
                  </a:endParaRPr>
                </a:p>
              </p:txBody>
            </p:sp>
            <p:sp>
              <p:nvSpPr>
                <p:cNvPr id="138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38399" name="Group 221"/>
              <p:cNvGrpSpPr>
                <a:grpSpLocks/>
              </p:cNvGrpSpPr>
              <p:nvPr/>
            </p:nvGrpSpPr>
            <p:grpSpPr bwMode="auto">
              <a:xfrm>
                <a:off x="3042258" y="6107233"/>
                <a:ext cx="2418271" cy="452196"/>
                <a:chOff x="3042258" y="6107233"/>
                <a:chExt cx="2418271" cy="452196"/>
              </a:xfrm>
            </p:grpSpPr>
            <p:pic>
              <p:nvPicPr>
                <p:cNvPr id="138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8401"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38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S1100946</a:t>
                  </a:r>
                  <a:endParaRPr lang="en-US" sz="800" b="1" dirty="0">
                    <a:solidFill>
                      <a:schemeClr val="bg1"/>
                    </a:solidFill>
                    <a:latin typeface="Comic Sans MS" pitchFamily="66" charset="0"/>
                  </a:endParaRPr>
                </a:p>
              </p:txBody>
            </p:sp>
          </p:grpSp>
        </p:grpSp>
        <p:grpSp>
          <p:nvGrpSpPr>
            <p:cNvPr id="138248" name="Group 70"/>
            <p:cNvGrpSpPr>
              <a:grpSpLocks/>
            </p:cNvGrpSpPr>
            <p:nvPr/>
          </p:nvGrpSpPr>
          <p:grpSpPr bwMode="auto">
            <a:xfrm>
              <a:off x="234950" y="1212157"/>
              <a:ext cx="7659687" cy="2281931"/>
              <a:chOff x="234950" y="1212157"/>
              <a:chExt cx="7659687" cy="2281931"/>
            </a:xfrm>
          </p:grpSpPr>
          <p:grpSp>
            <p:nvGrpSpPr>
              <p:cNvPr id="138391" name="Group 60"/>
              <p:cNvGrpSpPr>
                <a:grpSpLocks/>
              </p:cNvGrpSpPr>
              <p:nvPr/>
            </p:nvGrpSpPr>
            <p:grpSpPr bwMode="auto">
              <a:xfrm>
                <a:off x="234950" y="1212157"/>
                <a:ext cx="7659687" cy="2281931"/>
                <a:chOff x="1025269" y="1269311"/>
                <a:chExt cx="7659941" cy="2281413"/>
              </a:xfrm>
            </p:grpSpPr>
            <p:pic>
              <p:nvPicPr>
                <p:cNvPr id="13839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8395" name="Group 26"/>
                <p:cNvGrpSpPr>
                  <a:grpSpLocks/>
                </p:cNvGrpSpPr>
                <p:nvPr/>
              </p:nvGrpSpPr>
              <p:grpSpPr bwMode="auto">
                <a:xfrm>
                  <a:off x="7421517" y="1269311"/>
                  <a:ext cx="1263693" cy="368091"/>
                  <a:chOff x="7420915" y="1268217"/>
                  <a:chExt cx="1263514" cy="368358"/>
                </a:xfrm>
              </p:grpSpPr>
              <p:sp>
                <p:nvSpPr>
                  <p:cNvPr id="13839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3839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66" name="Rectangle 265"/>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39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38249" name="Group 453"/>
            <p:cNvGrpSpPr>
              <a:grpSpLocks/>
            </p:cNvGrpSpPr>
            <p:nvPr/>
          </p:nvGrpSpPr>
          <p:grpSpPr bwMode="auto">
            <a:xfrm>
              <a:off x="234950" y="3554877"/>
              <a:ext cx="8832132" cy="3038536"/>
              <a:chOff x="234950" y="3554877"/>
              <a:chExt cx="8832132" cy="3038536"/>
            </a:xfrm>
          </p:grpSpPr>
          <p:grpSp>
            <p:nvGrpSpPr>
              <p:cNvPr id="138250" name="Group 294"/>
              <p:cNvGrpSpPr>
                <a:grpSpLocks/>
              </p:cNvGrpSpPr>
              <p:nvPr/>
            </p:nvGrpSpPr>
            <p:grpSpPr bwMode="auto">
              <a:xfrm>
                <a:off x="234950" y="3554877"/>
                <a:ext cx="8832132" cy="3038536"/>
                <a:chOff x="234950" y="3554877"/>
                <a:chExt cx="8832132" cy="3038536"/>
              </a:xfrm>
            </p:grpSpPr>
            <p:pic>
              <p:nvPicPr>
                <p:cNvPr id="13826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38266"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38267"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4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14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38270"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4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38272"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38273"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38274"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38275"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38276"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38277"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38278"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38279"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38280" name="Group 71"/>
                <p:cNvGrpSpPr>
                  <a:grpSpLocks/>
                </p:cNvGrpSpPr>
                <p:nvPr/>
              </p:nvGrpSpPr>
              <p:grpSpPr bwMode="auto">
                <a:xfrm>
                  <a:off x="4685716" y="3595684"/>
                  <a:ext cx="215899" cy="1858574"/>
                  <a:chOff x="8442323" y="2253457"/>
                  <a:chExt cx="215474" cy="1857625"/>
                </a:xfrm>
              </p:grpSpPr>
              <p:grpSp>
                <p:nvGrpSpPr>
                  <p:cNvPr id="138387" name="Group 72"/>
                  <p:cNvGrpSpPr>
                    <a:grpSpLocks/>
                  </p:cNvGrpSpPr>
                  <p:nvPr/>
                </p:nvGrpSpPr>
                <p:grpSpPr bwMode="auto">
                  <a:xfrm>
                    <a:off x="8442323" y="2253457"/>
                    <a:ext cx="214313" cy="1836738"/>
                    <a:chOff x="6193857" y="1433230"/>
                    <a:chExt cx="215444" cy="1837022"/>
                  </a:xfrm>
                </p:grpSpPr>
                <p:pic>
                  <p:nvPicPr>
                    <p:cNvPr id="13838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9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838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8282" name="Group 99"/>
                <p:cNvGrpSpPr>
                  <a:grpSpLocks/>
                </p:cNvGrpSpPr>
                <p:nvPr/>
              </p:nvGrpSpPr>
              <p:grpSpPr bwMode="auto">
                <a:xfrm>
                  <a:off x="4100662" y="3595683"/>
                  <a:ext cx="233360" cy="1849052"/>
                  <a:chOff x="4100710" y="3595688"/>
                  <a:chExt cx="233363" cy="1849437"/>
                </a:xfrm>
              </p:grpSpPr>
              <p:grpSp>
                <p:nvGrpSpPr>
                  <p:cNvPr id="138377" name="Group 141"/>
                  <p:cNvGrpSpPr>
                    <a:grpSpLocks/>
                  </p:cNvGrpSpPr>
                  <p:nvPr/>
                </p:nvGrpSpPr>
                <p:grpSpPr bwMode="auto">
                  <a:xfrm>
                    <a:off x="4100710" y="3595688"/>
                    <a:ext cx="233363" cy="1849437"/>
                    <a:chOff x="7985153" y="2757488"/>
                    <a:chExt cx="233330" cy="1848894"/>
                  </a:xfrm>
                </p:grpSpPr>
                <p:grpSp>
                  <p:nvGrpSpPr>
                    <p:cNvPr id="138379" name="Group 70"/>
                    <p:cNvGrpSpPr>
                      <a:grpSpLocks/>
                    </p:cNvGrpSpPr>
                    <p:nvPr/>
                  </p:nvGrpSpPr>
                  <p:grpSpPr bwMode="auto">
                    <a:xfrm>
                      <a:off x="7988855" y="2757488"/>
                      <a:ext cx="229628" cy="1836737"/>
                      <a:chOff x="6178463" y="1433228"/>
                      <a:chExt cx="230840" cy="1837026"/>
                    </a:xfrm>
                  </p:grpSpPr>
                  <p:sp>
                    <p:nvSpPr>
                      <p:cNvPr id="13838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8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8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7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3" name="Group 100"/>
                <p:cNvGrpSpPr>
                  <a:grpSpLocks/>
                </p:cNvGrpSpPr>
                <p:nvPr/>
              </p:nvGrpSpPr>
              <p:grpSpPr bwMode="auto">
                <a:xfrm>
                  <a:off x="4973716" y="3600848"/>
                  <a:ext cx="233360" cy="1849052"/>
                  <a:chOff x="4100710" y="3595688"/>
                  <a:chExt cx="233363" cy="1849437"/>
                </a:xfrm>
              </p:grpSpPr>
              <p:grpSp>
                <p:nvGrpSpPr>
                  <p:cNvPr id="138371" name="Group 72"/>
                  <p:cNvGrpSpPr>
                    <a:grpSpLocks/>
                  </p:cNvGrpSpPr>
                  <p:nvPr/>
                </p:nvGrpSpPr>
                <p:grpSpPr bwMode="auto">
                  <a:xfrm>
                    <a:off x="4100710" y="3595688"/>
                    <a:ext cx="233363" cy="1849437"/>
                    <a:chOff x="7985153" y="2757488"/>
                    <a:chExt cx="233330" cy="1848894"/>
                  </a:xfrm>
                </p:grpSpPr>
                <p:grpSp>
                  <p:nvGrpSpPr>
                    <p:cNvPr id="138373" name="Group 70"/>
                    <p:cNvGrpSpPr>
                      <a:grpSpLocks/>
                    </p:cNvGrpSpPr>
                    <p:nvPr/>
                  </p:nvGrpSpPr>
                  <p:grpSpPr bwMode="auto">
                    <a:xfrm>
                      <a:off x="7988855" y="2757488"/>
                      <a:ext cx="229628" cy="1836737"/>
                      <a:chOff x="6178463" y="1433228"/>
                      <a:chExt cx="230840" cy="1837026"/>
                    </a:xfrm>
                  </p:grpSpPr>
                  <p:sp>
                    <p:nvSpPr>
                      <p:cNvPr id="13837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7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7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7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4" name="Group 107"/>
                <p:cNvGrpSpPr>
                  <a:grpSpLocks/>
                </p:cNvGrpSpPr>
                <p:nvPr/>
              </p:nvGrpSpPr>
              <p:grpSpPr bwMode="auto">
                <a:xfrm>
                  <a:off x="4392544" y="3600848"/>
                  <a:ext cx="233360" cy="1849052"/>
                  <a:chOff x="4100710" y="3595688"/>
                  <a:chExt cx="233363" cy="1849437"/>
                </a:xfrm>
              </p:grpSpPr>
              <p:grpSp>
                <p:nvGrpSpPr>
                  <p:cNvPr id="138365" name="Group 72"/>
                  <p:cNvGrpSpPr>
                    <a:grpSpLocks/>
                  </p:cNvGrpSpPr>
                  <p:nvPr/>
                </p:nvGrpSpPr>
                <p:grpSpPr bwMode="auto">
                  <a:xfrm>
                    <a:off x="4100710" y="3595688"/>
                    <a:ext cx="233363" cy="1849437"/>
                    <a:chOff x="7985153" y="2757488"/>
                    <a:chExt cx="233330" cy="1848894"/>
                  </a:xfrm>
                </p:grpSpPr>
                <p:grpSp>
                  <p:nvGrpSpPr>
                    <p:cNvPr id="138367" name="Group 70"/>
                    <p:cNvGrpSpPr>
                      <a:grpSpLocks/>
                    </p:cNvGrpSpPr>
                    <p:nvPr/>
                  </p:nvGrpSpPr>
                  <p:grpSpPr bwMode="auto">
                    <a:xfrm>
                      <a:off x="7988855" y="2757488"/>
                      <a:ext cx="229628" cy="1836737"/>
                      <a:chOff x="6178463" y="1433228"/>
                      <a:chExt cx="230840" cy="1837026"/>
                    </a:xfrm>
                  </p:grpSpPr>
                  <p:sp>
                    <p:nvSpPr>
                      <p:cNvPr id="13836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70"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6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6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5" name="Group 114"/>
                <p:cNvGrpSpPr>
                  <a:grpSpLocks/>
                </p:cNvGrpSpPr>
                <p:nvPr/>
              </p:nvGrpSpPr>
              <p:grpSpPr bwMode="auto">
                <a:xfrm>
                  <a:off x="3811365" y="3600848"/>
                  <a:ext cx="233360" cy="1849052"/>
                  <a:chOff x="4100710" y="3595688"/>
                  <a:chExt cx="233363" cy="1849437"/>
                </a:xfrm>
              </p:grpSpPr>
              <p:grpSp>
                <p:nvGrpSpPr>
                  <p:cNvPr id="138359" name="Group 72"/>
                  <p:cNvGrpSpPr>
                    <a:grpSpLocks/>
                  </p:cNvGrpSpPr>
                  <p:nvPr/>
                </p:nvGrpSpPr>
                <p:grpSpPr bwMode="auto">
                  <a:xfrm>
                    <a:off x="4100710" y="3595688"/>
                    <a:ext cx="233363" cy="1849437"/>
                    <a:chOff x="7985153" y="2757488"/>
                    <a:chExt cx="233330" cy="1848894"/>
                  </a:xfrm>
                </p:grpSpPr>
                <p:grpSp>
                  <p:nvGrpSpPr>
                    <p:cNvPr id="138361" name="Group 70"/>
                    <p:cNvGrpSpPr>
                      <a:grpSpLocks/>
                    </p:cNvGrpSpPr>
                    <p:nvPr/>
                  </p:nvGrpSpPr>
                  <p:grpSpPr bwMode="auto">
                    <a:xfrm>
                      <a:off x="7988855" y="2757488"/>
                      <a:ext cx="229628" cy="1836737"/>
                      <a:chOff x="6178463" y="1433228"/>
                      <a:chExt cx="230840" cy="1837026"/>
                    </a:xfrm>
                  </p:grpSpPr>
                  <p:sp>
                    <p:nvSpPr>
                      <p:cNvPr id="13836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3836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836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3836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8286" name="Group 73"/>
                <p:cNvGrpSpPr>
                  <a:grpSpLocks/>
                </p:cNvGrpSpPr>
                <p:nvPr/>
              </p:nvGrpSpPr>
              <p:grpSpPr bwMode="auto">
                <a:xfrm>
                  <a:off x="3519000" y="3600851"/>
                  <a:ext cx="215897" cy="1858575"/>
                  <a:chOff x="8442325" y="2253456"/>
                  <a:chExt cx="215472" cy="1857626"/>
                </a:xfrm>
              </p:grpSpPr>
              <p:grpSp>
                <p:nvGrpSpPr>
                  <p:cNvPr id="138355" name="Group 72"/>
                  <p:cNvGrpSpPr>
                    <a:grpSpLocks/>
                  </p:cNvGrpSpPr>
                  <p:nvPr/>
                </p:nvGrpSpPr>
                <p:grpSpPr bwMode="auto">
                  <a:xfrm>
                    <a:off x="8442325" y="2253456"/>
                    <a:ext cx="214313" cy="1836738"/>
                    <a:chOff x="6193859" y="1433229"/>
                    <a:chExt cx="215444" cy="1837022"/>
                  </a:xfrm>
                </p:grpSpPr>
                <p:pic>
                  <p:nvPicPr>
                    <p:cNvPr id="13835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5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383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38288" name="Group 133"/>
                <p:cNvGrpSpPr>
                  <a:grpSpLocks/>
                </p:cNvGrpSpPr>
                <p:nvPr/>
              </p:nvGrpSpPr>
              <p:grpSpPr bwMode="auto">
                <a:xfrm>
                  <a:off x="555625" y="3859212"/>
                  <a:ext cx="1443038" cy="1812925"/>
                  <a:chOff x="501360" y="3783323"/>
                  <a:chExt cx="1123399" cy="1143003"/>
                </a:xfrm>
              </p:grpSpPr>
              <p:sp>
                <p:nvSpPr>
                  <p:cNvPr id="223" name="Rectangle 222"/>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35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38289" name="Group 26"/>
                <p:cNvGrpSpPr>
                  <a:grpSpLocks/>
                </p:cNvGrpSpPr>
                <p:nvPr/>
              </p:nvGrpSpPr>
              <p:grpSpPr bwMode="auto">
                <a:xfrm>
                  <a:off x="6622358" y="3554877"/>
                  <a:ext cx="1272188" cy="342709"/>
                  <a:chOff x="7412367" y="1267773"/>
                  <a:chExt cx="1272066" cy="342946"/>
                </a:xfrm>
              </p:grpSpPr>
              <p:sp>
                <p:nvSpPr>
                  <p:cNvPr id="13834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S1100946</a:t>
                    </a:r>
                    <a:endParaRPr lang="en-US" sz="800" b="1" dirty="0">
                      <a:latin typeface="Comic Sans MS" pitchFamily="66" charset="0"/>
                    </a:endParaRPr>
                  </a:p>
                </p:txBody>
              </p:sp>
              <p:sp>
                <p:nvSpPr>
                  <p:cNvPr id="13834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38290" name="Group 151"/>
                <p:cNvGrpSpPr>
                  <a:grpSpLocks/>
                </p:cNvGrpSpPr>
                <p:nvPr/>
              </p:nvGrpSpPr>
              <p:grpSpPr bwMode="auto">
                <a:xfrm>
                  <a:off x="6520489" y="3870510"/>
                  <a:ext cx="2546593" cy="2722903"/>
                  <a:chOff x="6537581" y="3930332"/>
                  <a:chExt cx="2546593" cy="2722903"/>
                </a:xfrm>
              </p:grpSpPr>
              <p:grpSp>
                <p:nvGrpSpPr>
                  <p:cNvPr id="138291" name="Group 77"/>
                  <p:cNvGrpSpPr>
                    <a:grpSpLocks/>
                  </p:cNvGrpSpPr>
                  <p:nvPr/>
                </p:nvGrpSpPr>
                <p:grpSpPr bwMode="auto">
                  <a:xfrm>
                    <a:off x="6659902" y="3930332"/>
                    <a:ext cx="2412866" cy="222946"/>
                    <a:chOff x="5388330" y="5700074"/>
                    <a:chExt cx="2411543" cy="224521"/>
                  </a:xfrm>
                </p:grpSpPr>
                <p:pic>
                  <p:nvPicPr>
                    <p:cNvPr id="13834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4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4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38292" name="Group 77"/>
                  <p:cNvGrpSpPr>
                    <a:grpSpLocks/>
                  </p:cNvGrpSpPr>
                  <p:nvPr/>
                </p:nvGrpSpPr>
                <p:grpSpPr bwMode="auto">
                  <a:xfrm>
                    <a:off x="6593115" y="4126888"/>
                    <a:ext cx="2488203" cy="222936"/>
                    <a:chOff x="5313031" y="5665686"/>
                    <a:chExt cx="2486842" cy="224513"/>
                  </a:xfrm>
                </p:grpSpPr>
                <p:pic>
                  <p:nvPicPr>
                    <p:cNvPr id="13834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4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38293" name="Group 77"/>
                  <p:cNvGrpSpPr>
                    <a:grpSpLocks/>
                  </p:cNvGrpSpPr>
                  <p:nvPr/>
                </p:nvGrpSpPr>
                <p:grpSpPr bwMode="auto">
                  <a:xfrm>
                    <a:off x="6594543" y="4316328"/>
                    <a:ext cx="2488203" cy="222936"/>
                    <a:chOff x="5313031" y="5665686"/>
                    <a:chExt cx="2486842" cy="224513"/>
                  </a:xfrm>
                </p:grpSpPr>
                <p:pic>
                  <p:nvPicPr>
                    <p:cNvPr id="1383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4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38294" name="Group 77"/>
                  <p:cNvGrpSpPr>
                    <a:grpSpLocks/>
                  </p:cNvGrpSpPr>
                  <p:nvPr/>
                </p:nvGrpSpPr>
                <p:grpSpPr bwMode="auto">
                  <a:xfrm>
                    <a:off x="6595973" y="4505768"/>
                    <a:ext cx="2488201" cy="222936"/>
                    <a:chOff x="5313033" y="5665686"/>
                    <a:chExt cx="2486840" cy="224513"/>
                  </a:xfrm>
                </p:grpSpPr>
                <p:pic>
                  <p:nvPicPr>
                    <p:cNvPr id="13833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3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38295" name="Group 77"/>
                  <p:cNvGrpSpPr>
                    <a:grpSpLocks/>
                  </p:cNvGrpSpPr>
                  <p:nvPr/>
                </p:nvGrpSpPr>
                <p:grpSpPr bwMode="auto">
                  <a:xfrm>
                    <a:off x="6605348" y="4703650"/>
                    <a:ext cx="2478580" cy="222894"/>
                    <a:chOff x="5322652" y="5665686"/>
                    <a:chExt cx="2477221" cy="224475"/>
                  </a:xfrm>
                </p:grpSpPr>
                <p:pic>
                  <p:nvPicPr>
                    <p:cNvPr id="1383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38296" name="Group 77"/>
                  <p:cNvGrpSpPr>
                    <a:grpSpLocks/>
                  </p:cNvGrpSpPr>
                  <p:nvPr/>
                </p:nvGrpSpPr>
                <p:grpSpPr bwMode="auto">
                  <a:xfrm>
                    <a:off x="6605348" y="4899437"/>
                    <a:ext cx="2478580" cy="222894"/>
                    <a:chOff x="5322652" y="5665686"/>
                    <a:chExt cx="2477221" cy="224475"/>
                  </a:xfrm>
                </p:grpSpPr>
                <p:pic>
                  <p:nvPicPr>
                    <p:cNvPr id="1383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3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38297" name="Group 77"/>
                  <p:cNvGrpSpPr>
                    <a:grpSpLocks/>
                  </p:cNvGrpSpPr>
                  <p:nvPr/>
                </p:nvGrpSpPr>
                <p:grpSpPr bwMode="auto">
                  <a:xfrm>
                    <a:off x="6605272" y="5087454"/>
                    <a:ext cx="2478664" cy="222894"/>
                    <a:chOff x="5322675" y="5665686"/>
                    <a:chExt cx="2477198" cy="224474"/>
                  </a:xfrm>
                </p:grpSpPr>
                <p:pic>
                  <p:nvPicPr>
                    <p:cNvPr id="1383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2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38298" name="Group 77"/>
                  <p:cNvGrpSpPr>
                    <a:grpSpLocks/>
                  </p:cNvGrpSpPr>
                  <p:nvPr/>
                </p:nvGrpSpPr>
                <p:grpSpPr bwMode="auto">
                  <a:xfrm>
                    <a:off x="6602764" y="5274390"/>
                    <a:ext cx="2478581" cy="222894"/>
                    <a:chOff x="5322651" y="5665686"/>
                    <a:chExt cx="2477222" cy="224475"/>
                  </a:xfrm>
                </p:grpSpPr>
                <p:pic>
                  <p:nvPicPr>
                    <p:cNvPr id="1383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2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38299" name="Group 77"/>
                  <p:cNvGrpSpPr>
                    <a:grpSpLocks/>
                  </p:cNvGrpSpPr>
                  <p:nvPr/>
                </p:nvGrpSpPr>
                <p:grpSpPr bwMode="auto">
                  <a:xfrm>
                    <a:off x="6602765" y="5462430"/>
                    <a:ext cx="2478580" cy="222894"/>
                    <a:chOff x="5322652" y="5665686"/>
                    <a:chExt cx="2477221" cy="224475"/>
                  </a:xfrm>
                </p:grpSpPr>
                <p:pic>
                  <p:nvPicPr>
                    <p:cNvPr id="13832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38300" name="Group 77"/>
                  <p:cNvGrpSpPr>
                    <a:grpSpLocks/>
                  </p:cNvGrpSpPr>
                  <p:nvPr/>
                </p:nvGrpSpPr>
                <p:grpSpPr bwMode="auto">
                  <a:xfrm>
                    <a:off x="6602689" y="5658194"/>
                    <a:ext cx="2478664" cy="222894"/>
                    <a:chOff x="5322675" y="5665686"/>
                    <a:chExt cx="2477198" cy="224474"/>
                  </a:xfrm>
                </p:grpSpPr>
                <p:pic>
                  <p:nvPicPr>
                    <p:cNvPr id="1383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38301" name="Group 77"/>
                  <p:cNvGrpSpPr>
                    <a:grpSpLocks/>
                  </p:cNvGrpSpPr>
                  <p:nvPr/>
                </p:nvGrpSpPr>
                <p:grpSpPr bwMode="auto">
                  <a:xfrm>
                    <a:off x="6602768" y="5847684"/>
                    <a:ext cx="2478580" cy="222894"/>
                    <a:chOff x="5322652" y="5665686"/>
                    <a:chExt cx="2477221" cy="224475"/>
                  </a:xfrm>
                </p:grpSpPr>
                <p:pic>
                  <p:nvPicPr>
                    <p:cNvPr id="1383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38302" name="Group 77"/>
                  <p:cNvGrpSpPr>
                    <a:grpSpLocks/>
                  </p:cNvGrpSpPr>
                  <p:nvPr/>
                </p:nvGrpSpPr>
                <p:grpSpPr bwMode="auto">
                  <a:xfrm>
                    <a:off x="6602768" y="6035724"/>
                    <a:ext cx="2478580" cy="222894"/>
                    <a:chOff x="5322652" y="5665686"/>
                    <a:chExt cx="2477221" cy="224475"/>
                  </a:xfrm>
                </p:grpSpPr>
                <p:pic>
                  <p:nvPicPr>
                    <p:cNvPr id="1383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38303" name="Group 77"/>
                  <p:cNvGrpSpPr>
                    <a:grpSpLocks/>
                  </p:cNvGrpSpPr>
                  <p:nvPr/>
                </p:nvGrpSpPr>
                <p:grpSpPr bwMode="auto">
                  <a:xfrm>
                    <a:off x="6602692" y="6231488"/>
                    <a:ext cx="2478664" cy="222894"/>
                    <a:chOff x="5322675" y="5665686"/>
                    <a:chExt cx="2477198" cy="224474"/>
                  </a:xfrm>
                </p:grpSpPr>
                <p:pic>
                  <p:nvPicPr>
                    <p:cNvPr id="1383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1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38304" name="Group 77"/>
                  <p:cNvGrpSpPr>
                    <a:grpSpLocks/>
                  </p:cNvGrpSpPr>
                  <p:nvPr/>
                </p:nvGrpSpPr>
                <p:grpSpPr bwMode="auto">
                  <a:xfrm>
                    <a:off x="6537581" y="6430341"/>
                    <a:ext cx="2541183" cy="222894"/>
                    <a:chOff x="5260195" y="5665686"/>
                    <a:chExt cx="2539678" cy="224474"/>
                  </a:xfrm>
                </p:grpSpPr>
                <p:pic>
                  <p:nvPicPr>
                    <p:cNvPr id="1383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3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3830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38251" name="Group 439"/>
              <p:cNvGrpSpPr>
                <a:grpSpLocks/>
              </p:cNvGrpSpPr>
              <p:nvPr/>
            </p:nvGrpSpPr>
            <p:grpSpPr bwMode="auto">
              <a:xfrm>
                <a:off x="2363420" y="5458525"/>
                <a:ext cx="3690745" cy="364202"/>
                <a:chOff x="2514671" y="5583891"/>
                <a:chExt cx="3690745" cy="364202"/>
              </a:xfrm>
            </p:grpSpPr>
            <p:sp>
              <p:nvSpPr>
                <p:cNvPr id="138252"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38253"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38254"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38255"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38256"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38257"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38258"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38259"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38260"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38261"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38262"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38263"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38264"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1seibsc3 – </a:t>
            </a:r>
            <a:r>
              <a:rPr lang="en-US" dirty="0">
                <a:solidFill>
                  <a:schemeClr val="bg1"/>
                </a:solidFill>
              </a:rPr>
              <a:t>I/O 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L1-SEI-C6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1" name="Group 140"/>
          <p:cNvGrpSpPr/>
          <p:nvPr/>
        </p:nvGrpSpPr>
        <p:grpSpPr>
          <a:xfrm>
            <a:off x="641350" y="775460"/>
            <a:ext cx="7902575" cy="5270500"/>
            <a:chOff x="641350" y="775460"/>
            <a:chExt cx="7902575" cy="5270500"/>
          </a:xfrm>
        </p:grpSpPr>
        <p:grpSp>
          <p:nvGrpSpPr>
            <p:cNvPr id="142" name="Group 141"/>
            <p:cNvGrpSpPr/>
            <p:nvPr/>
          </p:nvGrpSpPr>
          <p:grpSpPr>
            <a:xfrm>
              <a:off x="641350" y="775460"/>
              <a:ext cx="7902575" cy="5270500"/>
              <a:chOff x="641350" y="673100"/>
              <a:chExt cx="7902575" cy="5270500"/>
            </a:xfrm>
          </p:grpSpPr>
          <p:sp>
            <p:nvSpPr>
              <p:cNvPr id="144" name="Rectangle 143"/>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5" name="Rectangle 144"/>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6" name="Rectangle 145"/>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7" name="Rectangle 146"/>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8" name="Rectangle 147"/>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49" name="Rectangle 148"/>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0" name="Rectangle 149"/>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1" name="Rectangle 150"/>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2" name="Rectangle 151"/>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3" name="Rectangle 152"/>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4" name="Rectangle 153"/>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5" name="Rectangle 154"/>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6" name="Rectangle 155"/>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7" name="Rectangle 156"/>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158" name="Rectangle 157"/>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59" name="Rectangle 158"/>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0" name="Rectangle 159"/>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1" name="Rectangle 160"/>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2" name="Rectangle 161"/>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3" name="Rectangle 162"/>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4" name="Rectangle 163"/>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5" name="Rectangle 164"/>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6" name="Rectangle 165"/>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7" name="Rectangle 166"/>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8" name="Rectangle 167"/>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69" name="Rectangle 168"/>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0" name="Rectangle 169"/>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1" name="Rectangle 170"/>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2" name="Rectangle 171"/>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3" name="Rectangle 172"/>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4" name="Rectangle 173"/>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5" name="Rectangle 174"/>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6" name="Rectangle 175"/>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7" name="Rectangle 176"/>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8" name="Rectangle 177"/>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79" name="Rectangle 178"/>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0" name="Rectangle 179"/>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1" name="Rectangle 180"/>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2" name="Rectangle 181"/>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3" name="Rectangle 182"/>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4" name="Rectangle 183"/>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5" name="Rectangle 184"/>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6" name="Rectangle 185"/>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7" name="Rectangle 186"/>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8" name="Rectangle 187"/>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89" name="Rectangle 188"/>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0" name="Rectangle 189"/>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1" name="Rectangle 190"/>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2" name="Rectangle 191"/>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3" name="Rectangle 192"/>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4" name="Rectangle 193"/>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5" name="Rectangle 19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6" name="Rectangle 195"/>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7" name="Rectangle 19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8" name="Rectangle 19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199" name="Rectangle 19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0" name="Rectangle 19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201" name="Rectangle 20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2" name="Rectangle 20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3" name="Rectangle 20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4" name="Rectangle 20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5" name="Rectangle 20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6" name="Rectangle 20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7" name="Rectangle 20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8" name="Rectangle 207"/>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09" name="Rectangle 208"/>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0" name="Rectangle 209"/>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1" name="Rectangle 210"/>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2" name="Rectangle 211"/>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3" name="Rectangle 212"/>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4" name="Rectangle 213"/>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5" name="Rectangle 214"/>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6" name="Rectangle 215"/>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7" name="Rectangle 216"/>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8" name="Rectangle 217"/>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19"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220"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221"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222" name="Rectangle 221"/>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23"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224"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225"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226"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227"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228"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229"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230"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231"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232"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3"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4"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5"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6"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7"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38"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239"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L1-TCS-C1</a:t>
                </a:r>
                <a:endParaRPr lang="en-US" sz="800" b="1" dirty="0">
                  <a:latin typeface="Comic Sans MS" charset="0"/>
                  <a:ea typeface="ＭＳ Ｐゴシック" charset="-128"/>
                </a:endParaRPr>
              </a:p>
            </p:txBody>
          </p:sp>
          <p:sp>
            <p:nvSpPr>
              <p:cNvPr id="240"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241"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242"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243"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244"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245"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246"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247"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248"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249"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250"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251"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252"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7" action="ppaction://hlinksldjump"/>
                  </a:rPr>
                  <a:t>L1-ISC-C4</a:t>
                </a:r>
                <a:endParaRPr lang="en-US" sz="800" b="1" dirty="0">
                  <a:latin typeface="Comic Sans MS" pitchFamily="66" charset="0"/>
                </a:endParaRPr>
              </a:p>
            </p:txBody>
          </p:sp>
          <p:sp>
            <p:nvSpPr>
              <p:cNvPr id="253"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2" action="ppaction://hlinksldjump"/>
                  </a:rPr>
                  <a:t>L1-OAF-C1</a:t>
                </a:r>
                <a:endParaRPr lang="en-US" sz="800" b="1" dirty="0">
                  <a:latin typeface="Comic Sans MS" pitchFamily="66" charset="0"/>
                  <a:ea typeface="ＭＳ Ｐゴシック" charset="-128"/>
                </a:endParaRPr>
              </a:p>
            </p:txBody>
          </p:sp>
          <p:sp>
            <p:nvSpPr>
              <p:cNvPr id="254"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255"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256"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257"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258"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259"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260"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261"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262"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263"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264"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265"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266"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DAQ Rack 1</a:t>
                </a:r>
              </a:p>
            </p:txBody>
          </p:sp>
          <p:sp>
            <p:nvSpPr>
              <p:cNvPr id="267"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268"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69"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270"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271"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272"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273"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275"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276"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3"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2" action="ppaction://hlinksldjump"/>
                </a:rPr>
                <a:t>L1-FAC-C1</a:t>
              </a:r>
              <a:endParaRPr lang="en-US" sz="800" b="1" dirty="0">
                <a:latin typeface="Comic Sans MS" pitchFamily="66" charset="0"/>
                <a:ea typeface="ＭＳ Ｐゴシック" charset="-128"/>
              </a:endParaRPr>
            </a:p>
          </p:txBody>
        </p:sp>
      </p:grpSp>
      <p:sp>
        <p:nvSpPr>
          <p:cNvPr id="274" name="Rounded Rectangular Callout 273"/>
          <p:cNvSpPr/>
          <p:nvPr/>
        </p:nvSpPr>
        <p:spPr bwMode="auto">
          <a:xfrm>
            <a:off x="4395633" y="2666185"/>
            <a:ext cx="4173551" cy="3114649"/>
          </a:xfrm>
          <a:prstGeom prst="wedgeRoundRectCallout">
            <a:avLst>
              <a:gd name="adj1" fmla="val -60695"/>
              <a:gd name="adj2" fmla="val -15416"/>
              <a:gd name="adj3" fmla="val 16667"/>
            </a:avLst>
          </a:prstGeom>
          <a:solidFill>
            <a:schemeClr val="accent5">
              <a:lumMod val="40000"/>
              <a:lumOff val="60000"/>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hlinkClick r:id="rId23"/>
              </a:rPr>
              <a:t>SUS</a:t>
            </a:r>
            <a:endParaRPr lang="en-US" sz="9600" b="1" dirty="0" smtClean="0">
              <a:solidFill>
                <a:schemeClr val="tx1"/>
              </a:solidFill>
              <a:latin typeface="Comic Sans MS" pitchFamily="66" charset="0"/>
            </a:endParaRPr>
          </a:p>
        </p:txBody>
      </p:sp>
      <p:sp>
        <p:nvSpPr>
          <p:cNvPr id="139267" name="Title 2"/>
          <p:cNvSpPr>
            <a:spLocks noGrp="1"/>
          </p:cNvSpPr>
          <p:nvPr>
            <p:ph type="title"/>
          </p:nvPr>
        </p:nvSpPr>
        <p:spPr/>
        <p:txBody>
          <a:bodyPr/>
          <a:lstStyle/>
          <a:p>
            <a:r>
              <a:rPr lang="en-US" dirty="0" smtClean="0">
                <a:ea typeface="ＭＳ Ｐゴシック" pitchFamily="34" charset="-128"/>
              </a:rPr>
              <a:t>Subsystem: SUS (Suspensions)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39269"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7F474CE-795E-41D0-962A-C3FB45245102}" type="slidenum">
              <a:rPr lang="en-US" smtClean="0">
                <a:solidFill>
                  <a:srgbClr val="898989"/>
                </a:solidFill>
                <a:latin typeface="Calibri" pitchFamily="34" charset="0"/>
              </a:rPr>
              <a:pPr eaLnBrk="1" hangingPunct="1"/>
              <a:t>265</a:t>
            </a:fld>
            <a:endParaRPr lang="en-US" smtClean="0">
              <a:solidFill>
                <a:srgbClr val="898989"/>
              </a:solidFill>
              <a:latin typeface="Calibri" pitchFamily="34" charset="0"/>
            </a:endParaRPr>
          </a:p>
        </p:txBody>
      </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4" action="ppaction://hlinksldjump"/>
              </a:rPr>
              <a:t>&lt;&lt; IFO Subsystems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0290" name="Picture 249"/>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036888"/>
            <a:ext cx="1530350" cy="3076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29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029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293" name="Title 8"/>
          <p:cNvSpPr>
            <a:spLocks noGrp="1"/>
          </p:cNvSpPr>
          <p:nvPr>
            <p:ph type="title"/>
          </p:nvPr>
        </p:nvSpPr>
        <p:spPr/>
        <p:txBody>
          <a:bodyPr/>
          <a:lstStyle/>
          <a:p>
            <a:pPr eaLnBrk="1" hangingPunct="1"/>
            <a:r>
              <a:rPr lang="en-US" dirty="0" smtClean="0">
                <a:ea typeface="ＭＳ Ｐゴシック" pitchFamily="34" charset="-128"/>
              </a:rPr>
              <a:t>L1-SUS-C1 – S1104062</a:t>
            </a:r>
          </a:p>
        </p:txBody>
      </p:sp>
      <p:sp>
        <p:nvSpPr>
          <p:cNvPr id="140294"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HAM3 and HAM4 Rack 1 (of 2) Layout (</a:t>
            </a:r>
            <a:r>
              <a:rPr lang="en-US" sz="800" b="1" dirty="0" smtClean="0">
                <a:latin typeface="Comic Sans MS" pitchFamily="66" charset="0"/>
                <a:hlinkClick r:id="rId6"/>
              </a:rPr>
              <a:t>LIGO-D1000599</a:t>
            </a:r>
            <a:r>
              <a:rPr lang="en-US" sz="800" b="1" dirty="0" smtClean="0">
                <a:latin typeface="Comic Sans MS" pitchFamily="66" charset="0"/>
              </a:rPr>
              <a:t>) (</a:t>
            </a:r>
            <a:r>
              <a:rPr lang="en-US" sz="800" b="1" dirty="0" smtClean="0">
                <a:latin typeface="Comic Sans MS" pitchFamily="66" charset="0"/>
                <a:hlinkClick r:id="rId7"/>
              </a:rPr>
              <a:t>S1104062</a:t>
            </a:r>
            <a:r>
              <a:rPr lang="en-US" sz="800" b="1" dirty="0" smtClean="0">
                <a:latin typeface="Comic Sans MS" pitchFamily="66" charset="0"/>
              </a:rPr>
              <a:t>)</a:t>
            </a:r>
            <a:endParaRPr lang="en-US" sz="800" b="1" dirty="0">
              <a:latin typeface="Comic Sans MS" pitchFamily="66" charset="0"/>
            </a:endParaRPr>
          </a:p>
        </p:txBody>
      </p:sp>
      <p:pic>
        <p:nvPicPr>
          <p:cNvPr id="140295"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0297" name="Group 230"/>
          <p:cNvGrpSpPr>
            <a:grpSpLocks/>
          </p:cNvGrpSpPr>
          <p:nvPr/>
        </p:nvGrpSpPr>
        <p:grpSpPr bwMode="auto">
          <a:xfrm>
            <a:off x="1658938" y="2890838"/>
            <a:ext cx="6035675" cy="223837"/>
            <a:chOff x="-778965" y="5770963"/>
            <a:chExt cx="6035326" cy="224179"/>
          </a:xfrm>
        </p:grpSpPr>
        <p:grpSp>
          <p:nvGrpSpPr>
            <p:cNvPr id="140511" name="Group 195"/>
            <p:cNvGrpSpPr>
              <a:grpSpLocks/>
            </p:cNvGrpSpPr>
            <p:nvPr/>
          </p:nvGrpSpPr>
          <p:grpSpPr bwMode="auto">
            <a:xfrm>
              <a:off x="-778965" y="5770963"/>
              <a:ext cx="3407992" cy="221304"/>
              <a:chOff x="-778965" y="5788215"/>
              <a:chExt cx="3407992" cy="221304"/>
            </a:xfrm>
          </p:grpSpPr>
          <p:grpSp>
            <p:nvGrpSpPr>
              <p:cNvPr id="140517" name="Group 194"/>
              <p:cNvGrpSpPr>
                <a:grpSpLocks/>
              </p:cNvGrpSpPr>
              <p:nvPr/>
            </p:nvGrpSpPr>
            <p:grpSpPr bwMode="auto">
              <a:xfrm>
                <a:off x="-778965" y="5788215"/>
                <a:ext cx="3407992" cy="215667"/>
                <a:chOff x="-778965" y="5788215"/>
                <a:chExt cx="3407992" cy="215667"/>
              </a:xfrm>
            </p:grpSpPr>
            <p:pic>
              <p:nvPicPr>
                <p:cNvPr id="1405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20" name="TextBox 358"/>
                <p:cNvSpPr txBox="1">
                  <a:spLocks noChangeArrowheads="1"/>
                </p:cNvSpPr>
                <p:nvPr/>
              </p:nvSpPr>
              <p:spPr bwMode="auto">
                <a:xfrm>
                  <a:off x="-778965" y="5788215"/>
                  <a:ext cx="21275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PR2 Mid Triple Acq Driver Chassis</a:t>
                  </a:r>
                  <a:endParaRPr lang="en-US" sz="800" b="1" dirty="0">
                    <a:latin typeface="Comic Sans MS" pitchFamily="66" charset="0"/>
                  </a:endParaRPr>
                </a:p>
              </p:txBody>
            </p:sp>
          </p:grpSp>
          <p:sp>
            <p:nvSpPr>
              <p:cNvPr id="14051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512" name="Group 192"/>
            <p:cNvGrpSpPr>
              <a:grpSpLocks/>
            </p:cNvGrpSpPr>
            <p:nvPr/>
          </p:nvGrpSpPr>
          <p:grpSpPr bwMode="auto">
            <a:xfrm>
              <a:off x="2841236" y="5773948"/>
              <a:ext cx="2415125" cy="221194"/>
              <a:chOff x="2841236" y="5773948"/>
              <a:chExt cx="2415125" cy="221194"/>
            </a:xfrm>
          </p:grpSpPr>
          <p:sp>
            <p:nvSpPr>
              <p:cNvPr id="14051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514" name="Group 191"/>
              <p:cNvGrpSpPr>
                <a:grpSpLocks/>
              </p:cNvGrpSpPr>
              <p:nvPr/>
            </p:nvGrpSpPr>
            <p:grpSpPr bwMode="auto">
              <a:xfrm>
                <a:off x="2841236" y="5779698"/>
                <a:ext cx="1280160" cy="215444"/>
                <a:chOff x="2841236" y="5779698"/>
                <a:chExt cx="1280160" cy="215444"/>
              </a:xfrm>
            </p:grpSpPr>
            <p:pic>
              <p:nvPicPr>
                <p:cNvPr id="1405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1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S1000349</a:t>
                  </a:r>
                  <a:endParaRPr lang="en-US" sz="800" b="1" dirty="0">
                    <a:latin typeface="Comic Sans MS" pitchFamily="66" charset="0"/>
                  </a:endParaRPr>
                </a:p>
              </p:txBody>
            </p:sp>
          </p:grpSp>
        </p:grpSp>
      </p:grpSp>
      <p:sp>
        <p:nvSpPr>
          <p:cNvPr id="14029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55D7CA-E9EE-44E8-B509-5875D46875F1}" type="slidenum">
              <a:rPr lang="en-US" smtClean="0">
                <a:solidFill>
                  <a:srgbClr val="898989"/>
                </a:solidFill>
                <a:latin typeface="Calibri" pitchFamily="34" charset="0"/>
              </a:rPr>
              <a:pPr eaLnBrk="1" hangingPunct="1"/>
              <a:t>266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0300" name="Group 230"/>
          <p:cNvGrpSpPr>
            <a:grpSpLocks/>
          </p:cNvGrpSpPr>
          <p:nvPr/>
        </p:nvGrpSpPr>
        <p:grpSpPr bwMode="auto">
          <a:xfrm>
            <a:off x="1673225" y="2785084"/>
            <a:ext cx="6021388" cy="223837"/>
            <a:chOff x="-763470" y="5770963"/>
            <a:chExt cx="6019831" cy="224179"/>
          </a:xfrm>
        </p:grpSpPr>
        <p:grpSp>
          <p:nvGrpSpPr>
            <p:cNvPr id="140501" name="Group 195"/>
            <p:cNvGrpSpPr>
              <a:grpSpLocks/>
            </p:cNvGrpSpPr>
            <p:nvPr/>
          </p:nvGrpSpPr>
          <p:grpSpPr bwMode="auto">
            <a:xfrm>
              <a:off x="-763470" y="5770963"/>
              <a:ext cx="3392497" cy="221304"/>
              <a:chOff x="-763470" y="5788215"/>
              <a:chExt cx="3392497" cy="221304"/>
            </a:xfrm>
          </p:grpSpPr>
          <p:grpSp>
            <p:nvGrpSpPr>
              <p:cNvPr id="140507" name="Group 194"/>
              <p:cNvGrpSpPr>
                <a:grpSpLocks/>
              </p:cNvGrpSpPr>
              <p:nvPr/>
            </p:nvGrpSpPr>
            <p:grpSpPr bwMode="auto">
              <a:xfrm>
                <a:off x="-763470" y="5788215"/>
                <a:ext cx="3392497" cy="215667"/>
                <a:chOff x="-763470" y="5788215"/>
                <a:chExt cx="3392497" cy="215667"/>
              </a:xfrm>
            </p:grpSpPr>
            <p:pic>
              <p:nvPicPr>
                <p:cNvPr id="1405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10" name="TextBox 358"/>
                <p:cNvSpPr txBox="1">
                  <a:spLocks noChangeArrowheads="1"/>
                </p:cNvSpPr>
                <p:nvPr/>
              </p:nvSpPr>
              <p:spPr bwMode="auto">
                <a:xfrm>
                  <a:off x="-763470" y="5788215"/>
                  <a:ext cx="211206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MC2 Bot Triple Acq Driver Chassis</a:t>
                  </a:r>
                  <a:endParaRPr lang="en-US" sz="800" b="1" dirty="0">
                    <a:latin typeface="Comic Sans MS" pitchFamily="66" charset="0"/>
                  </a:endParaRPr>
                </a:p>
              </p:txBody>
            </p:sp>
          </p:grpSp>
          <p:sp>
            <p:nvSpPr>
              <p:cNvPr id="14050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502" name="Group 192"/>
            <p:cNvGrpSpPr>
              <a:grpSpLocks/>
            </p:cNvGrpSpPr>
            <p:nvPr/>
          </p:nvGrpSpPr>
          <p:grpSpPr bwMode="auto">
            <a:xfrm>
              <a:off x="2841236" y="5773948"/>
              <a:ext cx="2415125" cy="221194"/>
              <a:chOff x="2841236" y="5773948"/>
              <a:chExt cx="2415125" cy="221194"/>
            </a:xfrm>
          </p:grpSpPr>
          <p:sp>
            <p:nvSpPr>
              <p:cNvPr id="14050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504" name="Group 191"/>
              <p:cNvGrpSpPr>
                <a:grpSpLocks/>
              </p:cNvGrpSpPr>
              <p:nvPr/>
            </p:nvGrpSpPr>
            <p:grpSpPr bwMode="auto">
              <a:xfrm>
                <a:off x="2841236" y="5779698"/>
                <a:ext cx="1280160" cy="215444"/>
                <a:chOff x="2841236" y="5779698"/>
                <a:chExt cx="1280160" cy="215444"/>
              </a:xfrm>
            </p:grpSpPr>
            <p:pic>
              <p:nvPicPr>
                <p:cNvPr id="14050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0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S1000348</a:t>
                  </a:r>
                  <a:endParaRPr lang="en-US" sz="800" b="1" dirty="0">
                    <a:latin typeface="Comic Sans MS" pitchFamily="66" charset="0"/>
                  </a:endParaRPr>
                </a:p>
              </p:txBody>
            </p:sp>
          </p:grpSp>
        </p:grpSp>
      </p:grpSp>
      <p:grpSp>
        <p:nvGrpSpPr>
          <p:cNvPr id="140301" name="Group 230"/>
          <p:cNvGrpSpPr>
            <a:grpSpLocks/>
          </p:cNvGrpSpPr>
          <p:nvPr/>
        </p:nvGrpSpPr>
        <p:grpSpPr bwMode="auto">
          <a:xfrm>
            <a:off x="1581150" y="2670784"/>
            <a:ext cx="6113463" cy="223837"/>
            <a:chOff x="-856445" y="5770963"/>
            <a:chExt cx="6112806" cy="224179"/>
          </a:xfrm>
        </p:grpSpPr>
        <p:grpSp>
          <p:nvGrpSpPr>
            <p:cNvPr id="140491" name="Group 195"/>
            <p:cNvGrpSpPr>
              <a:grpSpLocks/>
            </p:cNvGrpSpPr>
            <p:nvPr/>
          </p:nvGrpSpPr>
          <p:grpSpPr bwMode="auto">
            <a:xfrm>
              <a:off x="-856445" y="5770963"/>
              <a:ext cx="3485472" cy="221306"/>
              <a:chOff x="-856445" y="5788215"/>
              <a:chExt cx="3485472" cy="221306"/>
            </a:xfrm>
          </p:grpSpPr>
          <p:grpSp>
            <p:nvGrpSpPr>
              <p:cNvPr id="140497" name="Group 194"/>
              <p:cNvGrpSpPr>
                <a:grpSpLocks/>
              </p:cNvGrpSpPr>
              <p:nvPr/>
            </p:nvGrpSpPr>
            <p:grpSpPr bwMode="auto">
              <a:xfrm>
                <a:off x="-856445" y="5788215"/>
                <a:ext cx="3485472" cy="215667"/>
                <a:chOff x="-856445" y="5788215"/>
                <a:chExt cx="3485472" cy="215667"/>
              </a:xfrm>
            </p:grpSpPr>
            <p:pic>
              <p:nvPicPr>
                <p:cNvPr id="1404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500" name="TextBox 358"/>
                <p:cNvSpPr txBox="1">
                  <a:spLocks noChangeArrowheads="1"/>
                </p:cNvSpPr>
                <p:nvPr/>
              </p:nvSpPr>
              <p:spPr bwMode="auto">
                <a:xfrm>
                  <a:off x="-856445" y="5788215"/>
                  <a:ext cx="220504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MC2 Mid Triple Acq Driver Chassis</a:t>
                  </a:r>
                  <a:endParaRPr lang="en-US" sz="800" b="1" dirty="0">
                    <a:latin typeface="Comic Sans MS" pitchFamily="66" charset="0"/>
                  </a:endParaRPr>
                </a:p>
              </p:txBody>
            </p:sp>
          </p:grpSp>
          <p:sp>
            <p:nvSpPr>
              <p:cNvPr id="140498" name="TextBox 353"/>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92" name="Group 192"/>
            <p:cNvGrpSpPr>
              <a:grpSpLocks/>
            </p:cNvGrpSpPr>
            <p:nvPr/>
          </p:nvGrpSpPr>
          <p:grpSpPr bwMode="auto">
            <a:xfrm>
              <a:off x="2841236" y="5773948"/>
              <a:ext cx="2415125" cy="221194"/>
              <a:chOff x="2841236" y="5773948"/>
              <a:chExt cx="2415125" cy="221194"/>
            </a:xfrm>
          </p:grpSpPr>
          <p:sp>
            <p:nvSpPr>
              <p:cNvPr id="1404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94" name="Group 191"/>
              <p:cNvGrpSpPr>
                <a:grpSpLocks/>
              </p:cNvGrpSpPr>
              <p:nvPr/>
            </p:nvGrpSpPr>
            <p:grpSpPr bwMode="auto">
              <a:xfrm>
                <a:off x="2841236" y="5779698"/>
                <a:ext cx="1280160" cy="215444"/>
                <a:chOff x="2841236" y="5779698"/>
                <a:chExt cx="1280160" cy="215444"/>
              </a:xfrm>
            </p:grpSpPr>
            <p:pic>
              <p:nvPicPr>
                <p:cNvPr id="1404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S1000347</a:t>
                  </a:r>
                  <a:endParaRPr lang="en-US" sz="800" b="1" dirty="0">
                    <a:latin typeface="Comic Sans MS" pitchFamily="66" charset="0"/>
                  </a:endParaRPr>
                </a:p>
              </p:txBody>
            </p:sp>
          </p:grpSp>
        </p:grpSp>
      </p:grpSp>
      <p:grpSp>
        <p:nvGrpSpPr>
          <p:cNvPr id="140302" name="Group 219"/>
          <p:cNvGrpSpPr>
            <a:grpSpLocks/>
          </p:cNvGrpSpPr>
          <p:nvPr/>
        </p:nvGrpSpPr>
        <p:grpSpPr bwMode="auto">
          <a:xfrm>
            <a:off x="1565275" y="1235075"/>
            <a:ext cx="6129338" cy="223838"/>
            <a:chOff x="-872202" y="5770963"/>
            <a:chExt cx="6128563" cy="224179"/>
          </a:xfrm>
        </p:grpSpPr>
        <p:grpSp>
          <p:nvGrpSpPr>
            <p:cNvPr id="140481" name="Group 195"/>
            <p:cNvGrpSpPr>
              <a:grpSpLocks/>
            </p:cNvGrpSpPr>
            <p:nvPr/>
          </p:nvGrpSpPr>
          <p:grpSpPr bwMode="auto">
            <a:xfrm>
              <a:off x="-872202" y="5770963"/>
              <a:ext cx="3501229" cy="221304"/>
              <a:chOff x="-872202" y="5788215"/>
              <a:chExt cx="3501229" cy="221304"/>
            </a:xfrm>
          </p:grpSpPr>
          <p:grpSp>
            <p:nvGrpSpPr>
              <p:cNvPr id="140487" name="Group 194"/>
              <p:cNvGrpSpPr>
                <a:grpSpLocks/>
              </p:cNvGrpSpPr>
              <p:nvPr/>
            </p:nvGrpSpPr>
            <p:grpSpPr bwMode="auto">
              <a:xfrm>
                <a:off x="-872202" y="5788215"/>
                <a:ext cx="3501229" cy="215667"/>
                <a:chOff x="-872202" y="5788215"/>
                <a:chExt cx="3501229" cy="215667"/>
              </a:xfrm>
            </p:grpSpPr>
            <p:pic>
              <p:nvPicPr>
                <p:cNvPr id="1404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90" name="TextBox 318"/>
                <p:cNvSpPr txBox="1">
                  <a:spLocks noChangeArrowheads="1"/>
                </p:cNvSpPr>
                <p:nvPr/>
              </p:nvSpPr>
              <p:spPr bwMode="auto">
                <a:xfrm>
                  <a:off x="-872202" y="5788215"/>
                  <a:ext cx="222079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MC2-PR2 Triple Top Coil Driver Chassis</a:t>
                  </a:r>
                  <a:endParaRPr lang="en-US" sz="800" b="1" dirty="0">
                    <a:latin typeface="Comic Sans MS" pitchFamily="66" charset="0"/>
                  </a:endParaRPr>
                </a:p>
              </p:txBody>
            </p:sp>
          </p:grpSp>
          <p:sp>
            <p:nvSpPr>
              <p:cNvPr id="14048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82" name="Group 192"/>
            <p:cNvGrpSpPr>
              <a:grpSpLocks/>
            </p:cNvGrpSpPr>
            <p:nvPr/>
          </p:nvGrpSpPr>
          <p:grpSpPr bwMode="auto">
            <a:xfrm>
              <a:off x="2846716" y="5773948"/>
              <a:ext cx="2409645" cy="221194"/>
              <a:chOff x="2846716" y="5773948"/>
              <a:chExt cx="2409645" cy="221194"/>
            </a:xfrm>
          </p:grpSpPr>
          <p:sp>
            <p:nvSpPr>
              <p:cNvPr id="14048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±18@1A</a:t>
                </a:r>
              </a:p>
            </p:txBody>
          </p:sp>
          <p:grpSp>
            <p:nvGrpSpPr>
              <p:cNvPr id="140484" name="Group 191"/>
              <p:cNvGrpSpPr>
                <a:grpSpLocks/>
              </p:cNvGrpSpPr>
              <p:nvPr/>
            </p:nvGrpSpPr>
            <p:grpSpPr bwMode="auto">
              <a:xfrm>
                <a:off x="2846716" y="5779698"/>
                <a:ext cx="1282429" cy="215444"/>
                <a:chOff x="2846716" y="5779698"/>
                <a:chExt cx="1282429" cy="215444"/>
              </a:xfrm>
            </p:grpSpPr>
            <p:pic>
              <p:nvPicPr>
                <p:cNvPr id="14048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8985"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8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S1000260</a:t>
                  </a:r>
                  <a:endParaRPr lang="en-US" sz="800" b="1" dirty="0">
                    <a:latin typeface="Comic Sans MS" pitchFamily="66" charset="0"/>
                  </a:endParaRPr>
                </a:p>
              </p:txBody>
            </p:sp>
          </p:grpSp>
        </p:grpSp>
      </p:grpSp>
      <p:grpSp>
        <p:nvGrpSpPr>
          <p:cNvPr id="140303" name="Group 219"/>
          <p:cNvGrpSpPr>
            <a:grpSpLocks/>
          </p:cNvGrpSpPr>
          <p:nvPr/>
        </p:nvGrpSpPr>
        <p:grpSpPr bwMode="auto">
          <a:xfrm>
            <a:off x="1581150" y="1349375"/>
            <a:ext cx="6113463" cy="223838"/>
            <a:chOff x="-856706" y="5770968"/>
            <a:chExt cx="6113067" cy="224174"/>
          </a:xfrm>
        </p:grpSpPr>
        <p:grpSp>
          <p:nvGrpSpPr>
            <p:cNvPr id="140471" name="Group 195"/>
            <p:cNvGrpSpPr>
              <a:grpSpLocks/>
            </p:cNvGrpSpPr>
            <p:nvPr/>
          </p:nvGrpSpPr>
          <p:grpSpPr bwMode="auto">
            <a:xfrm>
              <a:off x="-856706" y="5770968"/>
              <a:ext cx="3485733" cy="221299"/>
              <a:chOff x="-856706" y="5788220"/>
              <a:chExt cx="3485733" cy="221299"/>
            </a:xfrm>
          </p:grpSpPr>
          <p:grpSp>
            <p:nvGrpSpPr>
              <p:cNvPr id="140477" name="Group 194"/>
              <p:cNvGrpSpPr>
                <a:grpSpLocks/>
              </p:cNvGrpSpPr>
              <p:nvPr/>
            </p:nvGrpSpPr>
            <p:grpSpPr bwMode="auto">
              <a:xfrm>
                <a:off x="-856706" y="5788220"/>
                <a:ext cx="3485733" cy="215667"/>
                <a:chOff x="-856706" y="5788220"/>
                <a:chExt cx="3485733" cy="215667"/>
              </a:xfrm>
            </p:grpSpPr>
            <p:pic>
              <p:nvPicPr>
                <p:cNvPr id="1404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80" name="TextBox 318"/>
                <p:cNvSpPr txBox="1">
                  <a:spLocks noChangeArrowheads="1"/>
                </p:cNvSpPr>
                <p:nvPr/>
              </p:nvSpPr>
              <p:spPr bwMode="auto">
                <a:xfrm>
                  <a:off x="-856706" y="5788220"/>
                  <a:ext cx="220530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MC2-PR2 Triple Top Coil Driver Chassis</a:t>
                  </a:r>
                  <a:endParaRPr lang="en-US" sz="800" b="1" dirty="0">
                    <a:latin typeface="Comic Sans MS" pitchFamily="66" charset="0"/>
                  </a:endParaRPr>
                </a:p>
              </p:txBody>
            </p:sp>
          </p:grpSp>
          <p:sp>
            <p:nvSpPr>
              <p:cNvPr id="14047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72" name="Group 192"/>
            <p:cNvGrpSpPr>
              <a:grpSpLocks/>
            </p:cNvGrpSpPr>
            <p:nvPr/>
          </p:nvGrpSpPr>
          <p:grpSpPr bwMode="auto">
            <a:xfrm>
              <a:off x="2841236" y="5773948"/>
              <a:ext cx="2415125" cy="221194"/>
              <a:chOff x="2841236" y="5773948"/>
              <a:chExt cx="2415125" cy="221194"/>
            </a:xfrm>
          </p:grpSpPr>
          <p:sp>
            <p:nvSpPr>
              <p:cNvPr id="14047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74" name="Group 191"/>
              <p:cNvGrpSpPr>
                <a:grpSpLocks/>
              </p:cNvGrpSpPr>
              <p:nvPr/>
            </p:nvGrpSpPr>
            <p:grpSpPr bwMode="auto">
              <a:xfrm>
                <a:off x="2841236" y="5779698"/>
                <a:ext cx="1280160" cy="215444"/>
                <a:chOff x="2841236" y="5779698"/>
                <a:chExt cx="1280160" cy="215444"/>
              </a:xfrm>
            </p:grpSpPr>
            <p:pic>
              <p:nvPicPr>
                <p:cNvPr id="14047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7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S1000264</a:t>
                  </a:r>
                  <a:endParaRPr lang="en-US" sz="800" b="1" dirty="0">
                    <a:latin typeface="Comic Sans MS" pitchFamily="66" charset="0"/>
                  </a:endParaRPr>
                </a:p>
              </p:txBody>
            </p:sp>
          </p:grpSp>
        </p:grpSp>
      </p:grpSp>
      <p:grpSp>
        <p:nvGrpSpPr>
          <p:cNvPr id="140304" name="Group 219"/>
          <p:cNvGrpSpPr>
            <a:grpSpLocks/>
          </p:cNvGrpSpPr>
          <p:nvPr/>
        </p:nvGrpSpPr>
        <p:grpSpPr bwMode="auto">
          <a:xfrm>
            <a:off x="1589088" y="1463675"/>
            <a:ext cx="6105525" cy="223838"/>
            <a:chOff x="-848959" y="5770963"/>
            <a:chExt cx="6105320" cy="224179"/>
          </a:xfrm>
        </p:grpSpPr>
        <p:grpSp>
          <p:nvGrpSpPr>
            <p:cNvPr id="140461" name="Group 195"/>
            <p:cNvGrpSpPr>
              <a:grpSpLocks/>
            </p:cNvGrpSpPr>
            <p:nvPr/>
          </p:nvGrpSpPr>
          <p:grpSpPr bwMode="auto">
            <a:xfrm>
              <a:off x="-848959" y="5770963"/>
              <a:ext cx="3477986" cy="221304"/>
              <a:chOff x="-848959" y="5788215"/>
              <a:chExt cx="3477986" cy="221304"/>
            </a:xfrm>
          </p:grpSpPr>
          <p:grpSp>
            <p:nvGrpSpPr>
              <p:cNvPr id="140467" name="Group 194"/>
              <p:cNvGrpSpPr>
                <a:grpSpLocks/>
              </p:cNvGrpSpPr>
              <p:nvPr/>
            </p:nvGrpSpPr>
            <p:grpSpPr bwMode="auto">
              <a:xfrm>
                <a:off x="-848959" y="5788215"/>
                <a:ext cx="3477986" cy="215667"/>
                <a:chOff x="-848959" y="5788215"/>
                <a:chExt cx="3477986" cy="215667"/>
              </a:xfrm>
            </p:grpSpPr>
            <p:pic>
              <p:nvPicPr>
                <p:cNvPr id="14046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70" name="TextBox 318"/>
                <p:cNvSpPr txBox="1">
                  <a:spLocks noChangeArrowheads="1"/>
                </p:cNvSpPr>
                <p:nvPr/>
              </p:nvSpPr>
              <p:spPr bwMode="auto">
                <a:xfrm>
                  <a:off x="-848959" y="5788215"/>
                  <a:ext cx="219755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MC2-PR2 Triple Top Coil Driver Chassis</a:t>
                  </a:r>
                  <a:endParaRPr lang="en-US" sz="800" b="1" dirty="0">
                    <a:latin typeface="Comic Sans MS" pitchFamily="66" charset="0"/>
                  </a:endParaRPr>
                </a:p>
              </p:txBody>
            </p:sp>
          </p:grpSp>
          <p:sp>
            <p:nvSpPr>
              <p:cNvPr id="14046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D1001242</a:t>
                </a:r>
                <a:endParaRPr lang="en-US" sz="800" b="1" dirty="0">
                  <a:latin typeface="Comic Sans MS" pitchFamily="66" charset="0"/>
                </a:endParaRPr>
              </a:p>
            </p:txBody>
          </p:sp>
        </p:grpSp>
        <p:grpSp>
          <p:nvGrpSpPr>
            <p:cNvPr id="140462" name="Group 192"/>
            <p:cNvGrpSpPr>
              <a:grpSpLocks/>
            </p:cNvGrpSpPr>
            <p:nvPr/>
          </p:nvGrpSpPr>
          <p:grpSpPr bwMode="auto">
            <a:xfrm>
              <a:off x="2841236" y="5773948"/>
              <a:ext cx="2415125" cy="221194"/>
              <a:chOff x="2841236" y="5773948"/>
              <a:chExt cx="2415125" cy="221194"/>
            </a:xfrm>
          </p:grpSpPr>
          <p:sp>
            <p:nvSpPr>
              <p:cNvPr id="14046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64" name="Group 191"/>
              <p:cNvGrpSpPr>
                <a:grpSpLocks/>
              </p:cNvGrpSpPr>
              <p:nvPr/>
            </p:nvGrpSpPr>
            <p:grpSpPr bwMode="auto">
              <a:xfrm>
                <a:off x="2841236" y="5779697"/>
                <a:ext cx="1280160" cy="215445"/>
                <a:chOff x="2841236" y="5779697"/>
                <a:chExt cx="1280160" cy="215445"/>
              </a:xfrm>
            </p:grpSpPr>
            <p:pic>
              <p:nvPicPr>
                <p:cNvPr id="14046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66" name="TextBox 313"/>
                <p:cNvSpPr txBox="1">
                  <a:spLocks noChangeArrowheads="1"/>
                </p:cNvSpPr>
                <p:nvPr/>
              </p:nvSpPr>
              <p:spPr bwMode="auto">
                <a:xfrm>
                  <a:off x="2846716" y="5779697"/>
                  <a:ext cx="127095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3"/>
                    </a:rPr>
                    <a:t>S1000721</a:t>
                  </a:r>
                  <a:endParaRPr lang="en-US" sz="800" b="1" dirty="0">
                    <a:latin typeface="Comic Sans MS" pitchFamily="66" charset="0"/>
                  </a:endParaRPr>
                </a:p>
              </p:txBody>
            </p:sp>
          </p:grpSp>
        </p:grpSp>
      </p:grpSp>
      <p:grpSp>
        <p:nvGrpSpPr>
          <p:cNvPr id="140305" name="Group 219"/>
          <p:cNvGrpSpPr>
            <a:grpSpLocks/>
          </p:cNvGrpSpPr>
          <p:nvPr/>
        </p:nvGrpSpPr>
        <p:grpSpPr bwMode="auto">
          <a:xfrm>
            <a:off x="1589088" y="1673225"/>
            <a:ext cx="6105525" cy="223838"/>
            <a:chOff x="-848959" y="5770968"/>
            <a:chExt cx="6105320" cy="224174"/>
          </a:xfrm>
        </p:grpSpPr>
        <p:grpSp>
          <p:nvGrpSpPr>
            <p:cNvPr id="140451" name="Group 195"/>
            <p:cNvGrpSpPr>
              <a:grpSpLocks/>
            </p:cNvGrpSpPr>
            <p:nvPr/>
          </p:nvGrpSpPr>
          <p:grpSpPr bwMode="auto">
            <a:xfrm>
              <a:off x="-848959" y="5770968"/>
              <a:ext cx="3477986" cy="221299"/>
              <a:chOff x="-848959" y="5788220"/>
              <a:chExt cx="3477986" cy="221299"/>
            </a:xfrm>
          </p:grpSpPr>
          <p:grpSp>
            <p:nvGrpSpPr>
              <p:cNvPr id="140457" name="Group 194"/>
              <p:cNvGrpSpPr>
                <a:grpSpLocks/>
              </p:cNvGrpSpPr>
              <p:nvPr/>
            </p:nvGrpSpPr>
            <p:grpSpPr bwMode="auto">
              <a:xfrm>
                <a:off x="-848959" y="5788220"/>
                <a:ext cx="3477986" cy="215667"/>
                <a:chOff x="-848959" y="5788220"/>
                <a:chExt cx="3477986" cy="215667"/>
              </a:xfrm>
            </p:grpSpPr>
            <p:pic>
              <p:nvPicPr>
                <p:cNvPr id="14045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60" name="TextBox 318"/>
                <p:cNvSpPr txBox="1">
                  <a:spLocks noChangeArrowheads="1"/>
                </p:cNvSpPr>
                <p:nvPr/>
              </p:nvSpPr>
              <p:spPr bwMode="auto">
                <a:xfrm>
                  <a:off x="-848959" y="5788220"/>
                  <a:ext cx="219755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4" action="ppaction://hlinksldjump"/>
                    </a:rPr>
                    <a:t>SR2 Triple Top Coil Driver Chassis</a:t>
                  </a:r>
                  <a:endParaRPr lang="en-US" sz="800" b="1" dirty="0">
                    <a:latin typeface="Comic Sans MS" pitchFamily="66" charset="0"/>
                  </a:endParaRPr>
                </a:p>
              </p:txBody>
            </p:sp>
          </p:grpSp>
          <p:sp>
            <p:nvSpPr>
              <p:cNvPr id="14045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52" name="Group 192"/>
            <p:cNvGrpSpPr>
              <a:grpSpLocks/>
            </p:cNvGrpSpPr>
            <p:nvPr/>
          </p:nvGrpSpPr>
          <p:grpSpPr bwMode="auto">
            <a:xfrm>
              <a:off x="2841236" y="5773948"/>
              <a:ext cx="2415125" cy="221194"/>
              <a:chOff x="2841236" y="5773948"/>
              <a:chExt cx="2415125" cy="221194"/>
            </a:xfrm>
          </p:grpSpPr>
          <p:sp>
            <p:nvSpPr>
              <p:cNvPr id="14045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54" name="Group 191"/>
              <p:cNvGrpSpPr>
                <a:grpSpLocks/>
              </p:cNvGrpSpPr>
              <p:nvPr/>
            </p:nvGrpSpPr>
            <p:grpSpPr bwMode="auto">
              <a:xfrm>
                <a:off x="2841236" y="5779698"/>
                <a:ext cx="1280160" cy="215444"/>
                <a:chOff x="2841236" y="5779698"/>
                <a:chExt cx="1280160" cy="215444"/>
              </a:xfrm>
            </p:grpSpPr>
            <p:pic>
              <p:nvPicPr>
                <p:cNvPr id="14045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5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S1000722</a:t>
                  </a:r>
                  <a:endParaRPr lang="en-US" sz="800" b="1" dirty="0">
                    <a:latin typeface="Comic Sans MS" pitchFamily="66" charset="0"/>
                  </a:endParaRPr>
                </a:p>
              </p:txBody>
            </p:sp>
          </p:grpSp>
        </p:grpSp>
      </p:grpSp>
      <p:grpSp>
        <p:nvGrpSpPr>
          <p:cNvPr id="140306" name="Group 219"/>
          <p:cNvGrpSpPr>
            <a:grpSpLocks/>
          </p:cNvGrpSpPr>
          <p:nvPr/>
        </p:nvGrpSpPr>
        <p:grpSpPr bwMode="auto">
          <a:xfrm>
            <a:off x="1681163" y="1787525"/>
            <a:ext cx="6013450" cy="223838"/>
            <a:chOff x="-755980" y="5770963"/>
            <a:chExt cx="6012341" cy="224179"/>
          </a:xfrm>
        </p:grpSpPr>
        <p:grpSp>
          <p:nvGrpSpPr>
            <p:cNvPr id="140441" name="Group 195"/>
            <p:cNvGrpSpPr>
              <a:grpSpLocks/>
            </p:cNvGrpSpPr>
            <p:nvPr/>
          </p:nvGrpSpPr>
          <p:grpSpPr bwMode="auto">
            <a:xfrm>
              <a:off x="-755980" y="5770963"/>
              <a:ext cx="3385007" cy="221304"/>
              <a:chOff x="-755980" y="5788215"/>
              <a:chExt cx="3385007" cy="221304"/>
            </a:xfrm>
          </p:grpSpPr>
          <p:grpSp>
            <p:nvGrpSpPr>
              <p:cNvPr id="140447" name="Group 194"/>
              <p:cNvGrpSpPr>
                <a:grpSpLocks/>
              </p:cNvGrpSpPr>
              <p:nvPr/>
            </p:nvGrpSpPr>
            <p:grpSpPr bwMode="auto">
              <a:xfrm>
                <a:off x="-755980" y="5788215"/>
                <a:ext cx="3385007" cy="215667"/>
                <a:chOff x="-755980" y="5788215"/>
                <a:chExt cx="3385007" cy="215667"/>
              </a:xfrm>
            </p:grpSpPr>
            <p:pic>
              <p:nvPicPr>
                <p:cNvPr id="14044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50" name="TextBox 318"/>
                <p:cNvSpPr txBox="1">
                  <a:spLocks noChangeArrowheads="1"/>
                </p:cNvSpPr>
                <p:nvPr/>
              </p:nvSpPr>
              <p:spPr bwMode="auto">
                <a:xfrm>
                  <a:off x="-755980" y="5788215"/>
                  <a:ext cx="210457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6" action="ppaction://hlinksldjump"/>
                    </a:rPr>
                    <a:t>SR2 Triple Top Coil Driver Chassis</a:t>
                  </a:r>
                  <a:endParaRPr lang="en-US" sz="800" b="1" dirty="0">
                    <a:latin typeface="Comic Sans MS" pitchFamily="66" charset="0"/>
                  </a:endParaRPr>
                </a:p>
              </p:txBody>
            </p:sp>
          </p:grpSp>
          <p:sp>
            <p:nvSpPr>
              <p:cNvPr id="14044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0442" name="Group 192"/>
            <p:cNvGrpSpPr>
              <a:grpSpLocks/>
            </p:cNvGrpSpPr>
            <p:nvPr/>
          </p:nvGrpSpPr>
          <p:grpSpPr bwMode="auto">
            <a:xfrm>
              <a:off x="2841236" y="5773948"/>
              <a:ext cx="2415125" cy="221194"/>
              <a:chOff x="2841236" y="5773948"/>
              <a:chExt cx="2415125" cy="221194"/>
            </a:xfrm>
          </p:grpSpPr>
          <p:sp>
            <p:nvSpPr>
              <p:cNvPr id="14044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44" name="Group 191"/>
              <p:cNvGrpSpPr>
                <a:grpSpLocks/>
              </p:cNvGrpSpPr>
              <p:nvPr/>
            </p:nvGrpSpPr>
            <p:grpSpPr bwMode="auto">
              <a:xfrm>
                <a:off x="2841236" y="5779698"/>
                <a:ext cx="1280160" cy="215444"/>
                <a:chOff x="2841236" y="5779698"/>
                <a:chExt cx="1280160" cy="215444"/>
              </a:xfrm>
            </p:grpSpPr>
            <p:pic>
              <p:nvPicPr>
                <p:cNvPr id="14044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4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S1000273</a:t>
                  </a:r>
                  <a:endParaRPr lang="en-US" sz="800" b="1" dirty="0">
                    <a:latin typeface="Comic Sans MS" pitchFamily="66" charset="0"/>
                  </a:endParaRPr>
                </a:p>
              </p:txBody>
            </p:sp>
          </p:grpSp>
        </p:grpSp>
      </p:grpSp>
      <p:grpSp>
        <p:nvGrpSpPr>
          <p:cNvPr id="140307" name="Group 230"/>
          <p:cNvGrpSpPr>
            <a:grpSpLocks/>
          </p:cNvGrpSpPr>
          <p:nvPr/>
        </p:nvGrpSpPr>
        <p:grpSpPr bwMode="auto">
          <a:xfrm>
            <a:off x="1663700" y="3570288"/>
            <a:ext cx="6035675" cy="223837"/>
            <a:chOff x="-778965" y="5770963"/>
            <a:chExt cx="6035326" cy="224179"/>
          </a:xfrm>
        </p:grpSpPr>
        <p:grpSp>
          <p:nvGrpSpPr>
            <p:cNvPr id="140431" name="Group 195"/>
            <p:cNvGrpSpPr>
              <a:grpSpLocks/>
            </p:cNvGrpSpPr>
            <p:nvPr/>
          </p:nvGrpSpPr>
          <p:grpSpPr bwMode="auto">
            <a:xfrm>
              <a:off x="-778965" y="5770963"/>
              <a:ext cx="3407992" cy="221304"/>
              <a:chOff x="-778965" y="5788215"/>
              <a:chExt cx="3407992" cy="221304"/>
            </a:xfrm>
          </p:grpSpPr>
          <p:grpSp>
            <p:nvGrpSpPr>
              <p:cNvPr id="140437" name="Group 194"/>
              <p:cNvGrpSpPr>
                <a:grpSpLocks/>
              </p:cNvGrpSpPr>
              <p:nvPr/>
            </p:nvGrpSpPr>
            <p:grpSpPr bwMode="auto">
              <a:xfrm>
                <a:off x="-778965" y="5788215"/>
                <a:ext cx="3407992" cy="215667"/>
                <a:chOff x="-778965" y="5788215"/>
                <a:chExt cx="3407992" cy="215667"/>
              </a:xfrm>
            </p:grpSpPr>
            <p:pic>
              <p:nvPicPr>
                <p:cNvPr id="14043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40" name="TextBox 358"/>
                <p:cNvSpPr txBox="1">
                  <a:spLocks noChangeArrowheads="1"/>
                </p:cNvSpPr>
                <p:nvPr/>
              </p:nvSpPr>
              <p:spPr bwMode="auto">
                <a:xfrm>
                  <a:off x="-778965" y="5788215"/>
                  <a:ext cx="21275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8" action="ppaction://hlinksldjump"/>
                    </a:rPr>
                    <a:t>SR2 Bot Triple Acq Driver Chassis</a:t>
                  </a:r>
                  <a:endParaRPr lang="en-US" sz="800" b="1" dirty="0">
                    <a:latin typeface="Comic Sans MS" pitchFamily="66" charset="0"/>
                  </a:endParaRPr>
                </a:p>
              </p:txBody>
            </p:sp>
          </p:grpSp>
          <p:sp>
            <p:nvSpPr>
              <p:cNvPr id="1404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32" name="Group 192"/>
            <p:cNvGrpSpPr>
              <a:grpSpLocks/>
            </p:cNvGrpSpPr>
            <p:nvPr/>
          </p:nvGrpSpPr>
          <p:grpSpPr bwMode="auto">
            <a:xfrm>
              <a:off x="2841236" y="5773948"/>
              <a:ext cx="2415125" cy="221194"/>
              <a:chOff x="2841236" y="5773948"/>
              <a:chExt cx="2415125" cy="221194"/>
            </a:xfrm>
          </p:grpSpPr>
          <p:sp>
            <p:nvSpPr>
              <p:cNvPr id="1404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34" name="Group 191"/>
              <p:cNvGrpSpPr>
                <a:grpSpLocks/>
              </p:cNvGrpSpPr>
              <p:nvPr/>
            </p:nvGrpSpPr>
            <p:grpSpPr bwMode="auto">
              <a:xfrm>
                <a:off x="2841236" y="5779698"/>
                <a:ext cx="1280160" cy="215444"/>
                <a:chOff x="2841236" y="5779698"/>
                <a:chExt cx="1280160" cy="215444"/>
              </a:xfrm>
            </p:grpSpPr>
            <p:pic>
              <p:nvPicPr>
                <p:cNvPr id="14043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S1001188</a:t>
                  </a:r>
                  <a:endParaRPr lang="en-US" sz="800" b="1" dirty="0">
                    <a:latin typeface="Comic Sans MS" pitchFamily="66" charset="0"/>
                  </a:endParaRPr>
                </a:p>
              </p:txBody>
            </p:sp>
          </p:grpSp>
        </p:grpSp>
      </p:grpSp>
      <p:grpSp>
        <p:nvGrpSpPr>
          <p:cNvPr id="140308" name="Group 230"/>
          <p:cNvGrpSpPr>
            <a:grpSpLocks/>
          </p:cNvGrpSpPr>
          <p:nvPr/>
        </p:nvGrpSpPr>
        <p:grpSpPr bwMode="auto">
          <a:xfrm>
            <a:off x="1679575" y="3455988"/>
            <a:ext cx="6019800" cy="223837"/>
            <a:chOff x="-763470" y="5770963"/>
            <a:chExt cx="6019831" cy="224179"/>
          </a:xfrm>
        </p:grpSpPr>
        <p:grpSp>
          <p:nvGrpSpPr>
            <p:cNvPr id="140421" name="Group 195"/>
            <p:cNvGrpSpPr>
              <a:grpSpLocks/>
            </p:cNvGrpSpPr>
            <p:nvPr/>
          </p:nvGrpSpPr>
          <p:grpSpPr bwMode="auto">
            <a:xfrm>
              <a:off x="-763470" y="5770963"/>
              <a:ext cx="3392497" cy="221304"/>
              <a:chOff x="-763470" y="5788215"/>
              <a:chExt cx="3392497" cy="221304"/>
            </a:xfrm>
          </p:grpSpPr>
          <p:grpSp>
            <p:nvGrpSpPr>
              <p:cNvPr id="140427" name="Group 194"/>
              <p:cNvGrpSpPr>
                <a:grpSpLocks/>
              </p:cNvGrpSpPr>
              <p:nvPr/>
            </p:nvGrpSpPr>
            <p:grpSpPr bwMode="auto">
              <a:xfrm>
                <a:off x="-763470" y="5788215"/>
                <a:ext cx="3392497" cy="215667"/>
                <a:chOff x="-763470" y="5788215"/>
                <a:chExt cx="3392497" cy="215667"/>
              </a:xfrm>
            </p:grpSpPr>
            <p:pic>
              <p:nvPicPr>
                <p:cNvPr id="1404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30" name="TextBox 358"/>
                <p:cNvSpPr txBox="1">
                  <a:spLocks noChangeArrowheads="1"/>
                </p:cNvSpPr>
                <p:nvPr/>
              </p:nvSpPr>
              <p:spPr bwMode="auto">
                <a:xfrm>
                  <a:off x="-763470" y="5788215"/>
                  <a:ext cx="211206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0" action="ppaction://hlinksldjump"/>
                    </a:rPr>
                    <a:t>SR2 Mid Triple Acq Driver Chassis</a:t>
                  </a:r>
                  <a:endParaRPr lang="en-US" sz="800" b="1" dirty="0">
                    <a:latin typeface="Comic Sans MS" pitchFamily="66" charset="0"/>
                  </a:endParaRPr>
                </a:p>
              </p:txBody>
            </p:sp>
          </p:grpSp>
          <p:sp>
            <p:nvSpPr>
              <p:cNvPr id="14042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22" name="Group 192"/>
            <p:cNvGrpSpPr>
              <a:grpSpLocks/>
            </p:cNvGrpSpPr>
            <p:nvPr/>
          </p:nvGrpSpPr>
          <p:grpSpPr bwMode="auto">
            <a:xfrm>
              <a:off x="2841236" y="5773948"/>
              <a:ext cx="2415125" cy="221194"/>
              <a:chOff x="2841236" y="5773948"/>
              <a:chExt cx="2415125" cy="221194"/>
            </a:xfrm>
          </p:grpSpPr>
          <p:sp>
            <p:nvSpPr>
              <p:cNvPr id="14042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24" name="Group 191"/>
              <p:cNvGrpSpPr>
                <a:grpSpLocks/>
              </p:cNvGrpSpPr>
              <p:nvPr/>
            </p:nvGrpSpPr>
            <p:grpSpPr bwMode="auto">
              <a:xfrm>
                <a:off x="2841236" y="5779698"/>
                <a:ext cx="1280160" cy="215444"/>
                <a:chOff x="2841236" y="5779698"/>
                <a:chExt cx="1280160" cy="215444"/>
              </a:xfrm>
            </p:grpSpPr>
            <p:pic>
              <p:nvPicPr>
                <p:cNvPr id="1404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2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1"/>
                    </a:rPr>
                    <a:t>S1001187</a:t>
                  </a:r>
                  <a:endParaRPr lang="en-US" sz="800" b="1" dirty="0">
                    <a:latin typeface="Comic Sans MS" pitchFamily="66" charset="0"/>
                  </a:endParaRPr>
                </a:p>
              </p:txBody>
            </p:sp>
          </p:grpSp>
        </p:grpSp>
      </p:grpSp>
      <p:grpSp>
        <p:nvGrpSpPr>
          <p:cNvPr id="140309" name="Group 230"/>
          <p:cNvGrpSpPr>
            <a:grpSpLocks/>
          </p:cNvGrpSpPr>
          <p:nvPr/>
        </p:nvGrpSpPr>
        <p:grpSpPr bwMode="auto">
          <a:xfrm>
            <a:off x="1585913" y="3341688"/>
            <a:ext cx="6113462" cy="223837"/>
            <a:chOff x="-856445" y="5770963"/>
            <a:chExt cx="6112806" cy="224179"/>
          </a:xfrm>
        </p:grpSpPr>
        <p:grpSp>
          <p:nvGrpSpPr>
            <p:cNvPr id="140411" name="Group 195"/>
            <p:cNvGrpSpPr>
              <a:grpSpLocks/>
            </p:cNvGrpSpPr>
            <p:nvPr/>
          </p:nvGrpSpPr>
          <p:grpSpPr bwMode="auto">
            <a:xfrm>
              <a:off x="-856445" y="5770963"/>
              <a:ext cx="3485472" cy="221306"/>
              <a:chOff x="-856445" y="5788215"/>
              <a:chExt cx="3485472" cy="221306"/>
            </a:xfrm>
          </p:grpSpPr>
          <p:grpSp>
            <p:nvGrpSpPr>
              <p:cNvPr id="140417" name="Group 194"/>
              <p:cNvGrpSpPr>
                <a:grpSpLocks/>
              </p:cNvGrpSpPr>
              <p:nvPr/>
            </p:nvGrpSpPr>
            <p:grpSpPr bwMode="auto">
              <a:xfrm>
                <a:off x="-856445" y="5788215"/>
                <a:ext cx="3485472" cy="215667"/>
                <a:chOff x="-856445" y="5788215"/>
                <a:chExt cx="3485472" cy="215667"/>
              </a:xfrm>
            </p:grpSpPr>
            <p:pic>
              <p:nvPicPr>
                <p:cNvPr id="1404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20" name="TextBox 358"/>
                <p:cNvSpPr txBox="1">
                  <a:spLocks noChangeArrowheads="1"/>
                </p:cNvSpPr>
                <p:nvPr/>
              </p:nvSpPr>
              <p:spPr bwMode="auto">
                <a:xfrm>
                  <a:off x="-856445" y="5788215"/>
                  <a:ext cx="220504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2" action="ppaction://hlinksldjump"/>
                    </a:rPr>
                    <a:t>PR2 Bot Triple Acq Driver Chassis</a:t>
                  </a:r>
                  <a:endParaRPr lang="en-US" sz="800" b="1" dirty="0">
                    <a:latin typeface="Comic Sans MS" pitchFamily="66" charset="0"/>
                  </a:endParaRPr>
                </a:p>
              </p:txBody>
            </p:sp>
          </p:grpSp>
          <p:sp>
            <p:nvSpPr>
              <p:cNvPr id="140418" name="TextBox 353"/>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D0900006</a:t>
                </a:r>
                <a:endParaRPr lang="en-US" sz="800" b="1">
                  <a:latin typeface="Comic Sans MS" pitchFamily="66" charset="0"/>
                </a:endParaRPr>
              </a:p>
            </p:txBody>
          </p:sp>
        </p:grpSp>
        <p:grpSp>
          <p:nvGrpSpPr>
            <p:cNvPr id="140412" name="Group 192"/>
            <p:cNvGrpSpPr>
              <a:grpSpLocks/>
            </p:cNvGrpSpPr>
            <p:nvPr/>
          </p:nvGrpSpPr>
          <p:grpSpPr bwMode="auto">
            <a:xfrm>
              <a:off x="2841236" y="5773948"/>
              <a:ext cx="2415125" cy="221194"/>
              <a:chOff x="2841236" y="5773948"/>
              <a:chExt cx="2415125" cy="221194"/>
            </a:xfrm>
          </p:grpSpPr>
          <p:sp>
            <p:nvSpPr>
              <p:cNvPr id="14041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414" name="Group 191"/>
              <p:cNvGrpSpPr>
                <a:grpSpLocks/>
              </p:cNvGrpSpPr>
              <p:nvPr/>
            </p:nvGrpSpPr>
            <p:grpSpPr bwMode="auto">
              <a:xfrm>
                <a:off x="2841236" y="5779698"/>
                <a:ext cx="1280160" cy="215444"/>
                <a:chOff x="2841236" y="5779698"/>
                <a:chExt cx="1280160" cy="215444"/>
              </a:xfrm>
            </p:grpSpPr>
            <p:pic>
              <p:nvPicPr>
                <p:cNvPr id="1404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1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S1001186</a:t>
                  </a:r>
                  <a:endParaRPr lang="en-US" sz="800" b="1" dirty="0">
                    <a:latin typeface="Comic Sans MS" pitchFamily="66" charset="0"/>
                  </a:endParaRPr>
                </a:p>
              </p:txBody>
            </p:sp>
          </p:grpSp>
        </p:grpSp>
      </p:grpSp>
      <p:grpSp>
        <p:nvGrpSpPr>
          <p:cNvPr id="140310" name="Group 230"/>
          <p:cNvGrpSpPr>
            <a:grpSpLocks/>
          </p:cNvGrpSpPr>
          <p:nvPr/>
        </p:nvGrpSpPr>
        <p:grpSpPr bwMode="auto">
          <a:xfrm>
            <a:off x="1465263" y="3119438"/>
            <a:ext cx="6229350" cy="223837"/>
            <a:chOff x="-972665" y="5770953"/>
            <a:chExt cx="6229026" cy="224189"/>
          </a:xfrm>
        </p:grpSpPr>
        <p:grpSp>
          <p:nvGrpSpPr>
            <p:cNvPr id="140401" name="Group 195"/>
            <p:cNvGrpSpPr>
              <a:grpSpLocks/>
            </p:cNvGrpSpPr>
            <p:nvPr/>
          </p:nvGrpSpPr>
          <p:grpSpPr bwMode="auto">
            <a:xfrm>
              <a:off x="-972665" y="5770953"/>
              <a:ext cx="3601692" cy="221314"/>
              <a:chOff x="-972665" y="5788205"/>
              <a:chExt cx="3601692" cy="221314"/>
            </a:xfrm>
          </p:grpSpPr>
          <p:grpSp>
            <p:nvGrpSpPr>
              <p:cNvPr id="140407" name="Group 194"/>
              <p:cNvGrpSpPr>
                <a:grpSpLocks/>
              </p:cNvGrpSpPr>
              <p:nvPr/>
            </p:nvGrpSpPr>
            <p:grpSpPr bwMode="auto">
              <a:xfrm>
                <a:off x="-972665" y="5788205"/>
                <a:ext cx="3601692" cy="215668"/>
                <a:chOff x="-972665" y="5788205"/>
                <a:chExt cx="3601692" cy="215668"/>
              </a:xfrm>
            </p:grpSpPr>
            <p:pic>
              <p:nvPicPr>
                <p:cNvPr id="1404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10" name="TextBox 358"/>
                <p:cNvSpPr txBox="1">
                  <a:spLocks noChangeArrowheads="1"/>
                </p:cNvSpPr>
                <p:nvPr/>
              </p:nvSpPr>
              <p:spPr bwMode="auto">
                <a:xfrm>
                  <a:off x="-972665" y="5788205"/>
                  <a:ext cx="2321261"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4" action="ppaction://hlinksldjump"/>
                    </a:rPr>
                    <a:t>FE DAC4, FE DAC5 </a:t>
                  </a:r>
                  <a:r>
                    <a:rPr lang="en-US" sz="800" b="1" dirty="0" smtClean="0">
                      <a:latin typeface="Comic Sans MS" pitchFamily="66" charset="0"/>
                      <a:hlinkClick r:id="rId34" action="ppaction://hlinksldjump"/>
                    </a:rPr>
                    <a:t>Anti-Image </a:t>
                  </a:r>
                  <a:r>
                    <a:rPr lang="en-US" sz="800" b="1" dirty="0">
                      <a:latin typeface="Comic Sans MS" pitchFamily="66" charset="0"/>
                      <a:hlinkClick r:id="rId34" action="ppaction://hlinksldjump"/>
                    </a:rPr>
                    <a:t>Chassis</a:t>
                  </a:r>
                  <a:endParaRPr lang="en-US" sz="800" b="1" dirty="0">
                    <a:latin typeface="Comic Sans MS" pitchFamily="66" charset="0"/>
                  </a:endParaRPr>
                </a:p>
              </p:txBody>
            </p:sp>
          </p:grpSp>
          <p:sp>
            <p:nvSpPr>
              <p:cNvPr id="14040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D1000305</a:t>
                </a:r>
                <a:endParaRPr lang="en-US" sz="800" b="1" dirty="0">
                  <a:latin typeface="Comic Sans MS" pitchFamily="66" charset="0"/>
                </a:endParaRPr>
              </a:p>
            </p:txBody>
          </p:sp>
        </p:grpSp>
        <p:grpSp>
          <p:nvGrpSpPr>
            <p:cNvPr id="140402" name="Group 192"/>
            <p:cNvGrpSpPr>
              <a:grpSpLocks/>
            </p:cNvGrpSpPr>
            <p:nvPr/>
          </p:nvGrpSpPr>
          <p:grpSpPr bwMode="auto">
            <a:xfrm>
              <a:off x="2841236" y="5773948"/>
              <a:ext cx="2415125" cy="221194"/>
              <a:chOff x="2841236" y="5773948"/>
              <a:chExt cx="2415125" cy="221194"/>
            </a:xfrm>
          </p:grpSpPr>
          <p:sp>
            <p:nvSpPr>
              <p:cNvPr id="14040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404" name="Group 191"/>
              <p:cNvGrpSpPr>
                <a:grpSpLocks/>
              </p:cNvGrpSpPr>
              <p:nvPr/>
            </p:nvGrpSpPr>
            <p:grpSpPr bwMode="auto">
              <a:xfrm>
                <a:off x="2841236" y="5779698"/>
                <a:ext cx="1280160" cy="215444"/>
                <a:chOff x="2841236" y="5779698"/>
                <a:chExt cx="1280160" cy="215444"/>
              </a:xfrm>
            </p:grpSpPr>
            <p:pic>
              <p:nvPicPr>
                <p:cNvPr id="14040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0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6"/>
                    </a:rPr>
                    <a:t>S1101815</a:t>
                  </a:r>
                  <a:endParaRPr lang="en-US" sz="800" b="1" dirty="0">
                    <a:latin typeface="Comic Sans MS" pitchFamily="66" charset="0"/>
                  </a:endParaRPr>
                </a:p>
              </p:txBody>
            </p:sp>
          </p:grpSp>
        </p:grpSp>
      </p:grpSp>
      <p:grpSp>
        <p:nvGrpSpPr>
          <p:cNvPr id="140311" name="Group 230"/>
          <p:cNvGrpSpPr>
            <a:grpSpLocks/>
          </p:cNvGrpSpPr>
          <p:nvPr/>
        </p:nvGrpSpPr>
        <p:grpSpPr bwMode="auto">
          <a:xfrm>
            <a:off x="1470025" y="2459038"/>
            <a:ext cx="6229350" cy="223837"/>
            <a:chOff x="-972665" y="5770953"/>
            <a:chExt cx="6229026" cy="224189"/>
          </a:xfrm>
        </p:grpSpPr>
        <p:grpSp>
          <p:nvGrpSpPr>
            <p:cNvPr id="140391" name="Group 195"/>
            <p:cNvGrpSpPr>
              <a:grpSpLocks/>
            </p:cNvGrpSpPr>
            <p:nvPr/>
          </p:nvGrpSpPr>
          <p:grpSpPr bwMode="auto">
            <a:xfrm>
              <a:off x="-972665" y="5770953"/>
              <a:ext cx="3601692" cy="221314"/>
              <a:chOff x="-972665" y="5788205"/>
              <a:chExt cx="3601692" cy="221314"/>
            </a:xfrm>
          </p:grpSpPr>
          <p:grpSp>
            <p:nvGrpSpPr>
              <p:cNvPr id="140397" name="Group 194"/>
              <p:cNvGrpSpPr>
                <a:grpSpLocks/>
              </p:cNvGrpSpPr>
              <p:nvPr/>
            </p:nvGrpSpPr>
            <p:grpSpPr bwMode="auto">
              <a:xfrm>
                <a:off x="-972665" y="5788205"/>
                <a:ext cx="3601692" cy="215668"/>
                <a:chOff x="-972665" y="5788205"/>
                <a:chExt cx="3601692" cy="215668"/>
              </a:xfrm>
            </p:grpSpPr>
            <p:pic>
              <p:nvPicPr>
                <p:cNvPr id="1403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400" name="TextBox 402"/>
                <p:cNvSpPr txBox="1">
                  <a:spLocks noChangeArrowheads="1"/>
                </p:cNvSpPr>
                <p:nvPr/>
              </p:nvSpPr>
              <p:spPr bwMode="auto">
                <a:xfrm>
                  <a:off x="-972665" y="5788205"/>
                  <a:ext cx="2321261"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FE DAC2, FE DAC3 </a:t>
                  </a:r>
                  <a:r>
                    <a:rPr lang="en-US" sz="800" b="1" dirty="0" smtClean="0">
                      <a:latin typeface="Comic Sans MS" pitchFamily="66" charset="0"/>
                      <a:hlinkClick r:id="rId37" action="ppaction://hlinksldjump"/>
                    </a:rPr>
                    <a:t>Anti-Image </a:t>
                  </a:r>
                  <a:r>
                    <a:rPr lang="en-US" sz="800" b="1" dirty="0">
                      <a:latin typeface="Comic Sans MS" pitchFamily="66" charset="0"/>
                      <a:hlinkClick r:id="rId37" action="ppaction://hlinksldjump"/>
                    </a:rPr>
                    <a:t>Chassis</a:t>
                  </a:r>
                  <a:endParaRPr lang="en-US" sz="800" b="1" dirty="0">
                    <a:latin typeface="Comic Sans MS" pitchFamily="66" charset="0"/>
                  </a:endParaRPr>
                </a:p>
              </p:txBody>
            </p:sp>
          </p:grpSp>
          <p:sp>
            <p:nvSpPr>
              <p:cNvPr id="14039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D1000305</a:t>
                </a:r>
                <a:endParaRPr lang="en-US" sz="800" b="1" dirty="0">
                  <a:latin typeface="Comic Sans MS" pitchFamily="66" charset="0"/>
                </a:endParaRPr>
              </a:p>
            </p:txBody>
          </p:sp>
        </p:grpSp>
        <p:grpSp>
          <p:nvGrpSpPr>
            <p:cNvPr id="140392" name="Group 192"/>
            <p:cNvGrpSpPr>
              <a:grpSpLocks/>
            </p:cNvGrpSpPr>
            <p:nvPr/>
          </p:nvGrpSpPr>
          <p:grpSpPr bwMode="auto">
            <a:xfrm>
              <a:off x="2841236" y="5773948"/>
              <a:ext cx="2415125" cy="221194"/>
              <a:chOff x="2841236" y="5773948"/>
              <a:chExt cx="2415125" cy="221194"/>
            </a:xfrm>
          </p:grpSpPr>
          <p:sp>
            <p:nvSpPr>
              <p:cNvPr id="14039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94" name="Group 191"/>
              <p:cNvGrpSpPr>
                <a:grpSpLocks/>
              </p:cNvGrpSpPr>
              <p:nvPr/>
            </p:nvGrpSpPr>
            <p:grpSpPr bwMode="auto">
              <a:xfrm>
                <a:off x="2841236" y="5779698"/>
                <a:ext cx="1280160" cy="215444"/>
                <a:chOff x="2841236" y="5779698"/>
                <a:chExt cx="1280160" cy="215444"/>
              </a:xfrm>
            </p:grpSpPr>
            <p:pic>
              <p:nvPicPr>
                <p:cNvPr id="1403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9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8"/>
                    </a:rPr>
                    <a:t>S1001198</a:t>
                  </a:r>
                  <a:endParaRPr lang="en-US" sz="800" b="1" dirty="0">
                    <a:latin typeface="Comic Sans MS" pitchFamily="66" charset="0"/>
                  </a:endParaRPr>
                </a:p>
              </p:txBody>
            </p:sp>
          </p:grpSp>
        </p:grpSp>
      </p:grpSp>
      <p:grpSp>
        <p:nvGrpSpPr>
          <p:cNvPr id="140312" name="Group 230"/>
          <p:cNvGrpSpPr>
            <a:grpSpLocks/>
          </p:cNvGrpSpPr>
          <p:nvPr/>
        </p:nvGrpSpPr>
        <p:grpSpPr bwMode="auto">
          <a:xfrm>
            <a:off x="1470025" y="2341563"/>
            <a:ext cx="6229350" cy="225425"/>
            <a:chOff x="-972665" y="5770953"/>
            <a:chExt cx="6229026" cy="224189"/>
          </a:xfrm>
        </p:grpSpPr>
        <p:grpSp>
          <p:nvGrpSpPr>
            <p:cNvPr id="140381" name="Group 195"/>
            <p:cNvGrpSpPr>
              <a:grpSpLocks/>
            </p:cNvGrpSpPr>
            <p:nvPr/>
          </p:nvGrpSpPr>
          <p:grpSpPr bwMode="auto">
            <a:xfrm>
              <a:off x="-972665" y="5770953"/>
              <a:ext cx="3601692" cy="221314"/>
              <a:chOff x="-972665" y="5788205"/>
              <a:chExt cx="3601692" cy="221314"/>
            </a:xfrm>
          </p:grpSpPr>
          <p:grpSp>
            <p:nvGrpSpPr>
              <p:cNvPr id="140387" name="Group 194"/>
              <p:cNvGrpSpPr>
                <a:grpSpLocks/>
              </p:cNvGrpSpPr>
              <p:nvPr/>
            </p:nvGrpSpPr>
            <p:grpSpPr bwMode="auto">
              <a:xfrm>
                <a:off x="-972665" y="5788205"/>
                <a:ext cx="3601692" cy="215668"/>
                <a:chOff x="-972665" y="5788205"/>
                <a:chExt cx="3601692" cy="215668"/>
              </a:xfrm>
            </p:grpSpPr>
            <p:pic>
              <p:nvPicPr>
                <p:cNvPr id="1403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90" name="TextBox 413"/>
                <p:cNvSpPr txBox="1">
                  <a:spLocks noChangeArrowheads="1"/>
                </p:cNvSpPr>
                <p:nvPr/>
              </p:nvSpPr>
              <p:spPr bwMode="auto">
                <a:xfrm>
                  <a:off x="-972665" y="5788205"/>
                  <a:ext cx="2321261"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FE DAC0, FE DAC1 </a:t>
                  </a:r>
                  <a:r>
                    <a:rPr lang="en-US" sz="800" b="1" dirty="0" smtClean="0">
                      <a:latin typeface="Comic Sans MS" pitchFamily="66" charset="0"/>
                      <a:hlinkClick r:id="rId39" action="ppaction://hlinksldjump"/>
                    </a:rPr>
                    <a:t>Anti-Image </a:t>
                  </a:r>
                  <a:r>
                    <a:rPr lang="en-US" sz="800" b="1" dirty="0">
                      <a:latin typeface="Comic Sans MS" pitchFamily="66" charset="0"/>
                      <a:hlinkClick r:id="rId39" action="ppaction://hlinksldjump"/>
                    </a:rPr>
                    <a:t>Chassis</a:t>
                  </a:r>
                  <a:endParaRPr lang="en-US" sz="800" b="1" dirty="0">
                    <a:latin typeface="Comic Sans MS" pitchFamily="66" charset="0"/>
                  </a:endParaRPr>
                </a:p>
              </p:txBody>
            </p:sp>
          </p:grpSp>
          <p:sp>
            <p:nvSpPr>
              <p:cNvPr id="14038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D1000305</a:t>
                </a:r>
                <a:endParaRPr lang="en-US" sz="800" b="1" dirty="0">
                  <a:latin typeface="Comic Sans MS" pitchFamily="66" charset="0"/>
                </a:endParaRPr>
              </a:p>
            </p:txBody>
          </p:sp>
        </p:grpSp>
        <p:grpSp>
          <p:nvGrpSpPr>
            <p:cNvPr id="140382" name="Group 192"/>
            <p:cNvGrpSpPr>
              <a:grpSpLocks/>
            </p:cNvGrpSpPr>
            <p:nvPr/>
          </p:nvGrpSpPr>
          <p:grpSpPr bwMode="auto">
            <a:xfrm>
              <a:off x="2841236" y="5773948"/>
              <a:ext cx="2415125" cy="221194"/>
              <a:chOff x="2841236" y="5773948"/>
              <a:chExt cx="2415125" cy="221194"/>
            </a:xfrm>
          </p:grpSpPr>
          <p:sp>
            <p:nvSpPr>
              <p:cNvPr id="14038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±18@0.5A</a:t>
                </a:r>
              </a:p>
            </p:txBody>
          </p:sp>
          <p:grpSp>
            <p:nvGrpSpPr>
              <p:cNvPr id="140384" name="Group 191"/>
              <p:cNvGrpSpPr>
                <a:grpSpLocks/>
              </p:cNvGrpSpPr>
              <p:nvPr/>
            </p:nvGrpSpPr>
            <p:grpSpPr bwMode="auto">
              <a:xfrm>
                <a:off x="2841236" y="5779698"/>
                <a:ext cx="1280160" cy="215444"/>
                <a:chOff x="2841236" y="5779698"/>
                <a:chExt cx="1280160" cy="215444"/>
              </a:xfrm>
            </p:grpSpPr>
            <p:pic>
              <p:nvPicPr>
                <p:cNvPr id="14038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8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0"/>
                    </a:rPr>
                    <a:t>S1001197</a:t>
                  </a:r>
                  <a:endParaRPr lang="en-US" sz="800" b="1" dirty="0">
                    <a:latin typeface="Comic Sans MS" pitchFamily="66" charset="0"/>
                  </a:endParaRPr>
                </a:p>
              </p:txBody>
            </p:sp>
          </p:grpSp>
        </p:grpSp>
      </p:grpSp>
      <p:grpSp>
        <p:nvGrpSpPr>
          <p:cNvPr id="140314" name="Group 219"/>
          <p:cNvGrpSpPr>
            <a:grpSpLocks/>
          </p:cNvGrpSpPr>
          <p:nvPr/>
        </p:nvGrpSpPr>
        <p:grpSpPr bwMode="auto">
          <a:xfrm>
            <a:off x="1911350" y="4130675"/>
            <a:ext cx="5783263" cy="223838"/>
            <a:chOff x="-526223" y="5771072"/>
            <a:chExt cx="5782584" cy="224070"/>
          </a:xfrm>
        </p:grpSpPr>
        <p:grpSp>
          <p:nvGrpSpPr>
            <p:cNvPr id="140361" name="Group 195"/>
            <p:cNvGrpSpPr>
              <a:grpSpLocks/>
            </p:cNvGrpSpPr>
            <p:nvPr/>
          </p:nvGrpSpPr>
          <p:grpSpPr bwMode="auto">
            <a:xfrm>
              <a:off x="-526223" y="5771072"/>
              <a:ext cx="3155250" cy="221195"/>
              <a:chOff x="-526223" y="5788324"/>
              <a:chExt cx="3155250" cy="221195"/>
            </a:xfrm>
          </p:grpSpPr>
          <p:grpSp>
            <p:nvGrpSpPr>
              <p:cNvPr id="140367" name="Group 194"/>
              <p:cNvGrpSpPr>
                <a:grpSpLocks/>
              </p:cNvGrpSpPr>
              <p:nvPr/>
            </p:nvGrpSpPr>
            <p:grpSpPr bwMode="auto">
              <a:xfrm>
                <a:off x="-526223" y="5788324"/>
                <a:ext cx="3155250" cy="215444"/>
                <a:chOff x="-526223" y="5788324"/>
                <a:chExt cx="3155250" cy="215444"/>
              </a:xfrm>
            </p:grpSpPr>
            <p:pic>
              <p:nvPicPr>
                <p:cNvPr id="14036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7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1" action="ppaction://hlinksldjump"/>
                    </a:rPr>
                    <a:t>BIO2 Binary Input Chassis</a:t>
                  </a:r>
                  <a:endParaRPr lang="en-US" sz="800" b="1" dirty="0">
                    <a:latin typeface="Comic Sans MS" pitchFamily="66" charset="0"/>
                  </a:endParaRPr>
                </a:p>
              </p:txBody>
            </p:sp>
          </p:grpSp>
          <p:sp>
            <p:nvSpPr>
              <p:cNvPr id="14036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2"/>
                  </a:rPr>
                  <a:t>D1000726</a:t>
                </a:r>
                <a:endParaRPr lang="en-US" sz="800" b="1" dirty="0">
                  <a:latin typeface="Comic Sans MS" pitchFamily="66" charset="0"/>
                </a:endParaRPr>
              </a:p>
            </p:txBody>
          </p:sp>
        </p:grpSp>
        <p:grpSp>
          <p:nvGrpSpPr>
            <p:cNvPr id="140362" name="Group 192"/>
            <p:cNvGrpSpPr>
              <a:grpSpLocks/>
            </p:cNvGrpSpPr>
            <p:nvPr/>
          </p:nvGrpSpPr>
          <p:grpSpPr bwMode="auto">
            <a:xfrm>
              <a:off x="2841236" y="5773948"/>
              <a:ext cx="2415125" cy="221194"/>
              <a:chOff x="2841236" y="5773948"/>
              <a:chExt cx="2415125" cy="221194"/>
            </a:xfrm>
          </p:grpSpPr>
          <p:sp>
            <p:nvSpPr>
              <p:cNvPr id="14036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64" name="Group 191"/>
              <p:cNvGrpSpPr>
                <a:grpSpLocks/>
              </p:cNvGrpSpPr>
              <p:nvPr/>
            </p:nvGrpSpPr>
            <p:grpSpPr bwMode="auto">
              <a:xfrm>
                <a:off x="2841236" y="5779698"/>
                <a:ext cx="1280160" cy="215444"/>
                <a:chOff x="2841236" y="5779698"/>
                <a:chExt cx="1280160" cy="215444"/>
              </a:xfrm>
            </p:grpSpPr>
            <p:pic>
              <p:nvPicPr>
                <p:cNvPr id="14036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6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3"/>
                    </a:rPr>
                    <a:t>S1101802</a:t>
                  </a:r>
                  <a:endParaRPr lang="en-US" sz="800" b="1" dirty="0">
                    <a:latin typeface="Comic Sans MS" pitchFamily="66" charset="0"/>
                  </a:endParaRPr>
                </a:p>
              </p:txBody>
            </p:sp>
          </p:grpSp>
        </p:grpSp>
      </p:grpSp>
      <p:grpSp>
        <p:nvGrpSpPr>
          <p:cNvPr id="140313" name="Group 219"/>
          <p:cNvGrpSpPr>
            <a:grpSpLocks/>
          </p:cNvGrpSpPr>
          <p:nvPr/>
        </p:nvGrpSpPr>
        <p:grpSpPr bwMode="auto">
          <a:xfrm>
            <a:off x="1911350" y="4024313"/>
            <a:ext cx="5783263" cy="223837"/>
            <a:chOff x="-526223" y="5771072"/>
            <a:chExt cx="5782584" cy="224070"/>
          </a:xfrm>
        </p:grpSpPr>
        <p:grpSp>
          <p:nvGrpSpPr>
            <p:cNvPr id="140371" name="Group 195"/>
            <p:cNvGrpSpPr>
              <a:grpSpLocks/>
            </p:cNvGrpSpPr>
            <p:nvPr/>
          </p:nvGrpSpPr>
          <p:grpSpPr bwMode="auto">
            <a:xfrm>
              <a:off x="-526223" y="5771072"/>
              <a:ext cx="3155250" cy="221195"/>
              <a:chOff x="-526223" y="5788324"/>
              <a:chExt cx="3155250" cy="221195"/>
            </a:xfrm>
          </p:grpSpPr>
          <p:grpSp>
            <p:nvGrpSpPr>
              <p:cNvPr id="140377" name="Group 194"/>
              <p:cNvGrpSpPr>
                <a:grpSpLocks/>
              </p:cNvGrpSpPr>
              <p:nvPr/>
            </p:nvGrpSpPr>
            <p:grpSpPr bwMode="auto">
              <a:xfrm>
                <a:off x="-526223" y="5788324"/>
                <a:ext cx="3155250" cy="215444"/>
                <a:chOff x="-526223" y="5788324"/>
                <a:chExt cx="3155250" cy="215444"/>
              </a:xfrm>
            </p:grpSpPr>
            <p:pic>
              <p:nvPicPr>
                <p:cNvPr id="1403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8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4" action="ppaction://hlinksldjump"/>
                    </a:rPr>
                    <a:t>BIO2 Binary Output Chassis</a:t>
                  </a:r>
                  <a:endParaRPr lang="en-US" sz="800" b="1" dirty="0">
                    <a:latin typeface="Comic Sans MS" pitchFamily="66" charset="0"/>
                  </a:endParaRPr>
                </a:p>
              </p:txBody>
            </p:sp>
          </p:grpSp>
          <p:sp>
            <p:nvSpPr>
              <p:cNvPr id="14037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5"/>
                  </a:rPr>
                  <a:t>D1000725</a:t>
                </a:r>
                <a:endParaRPr lang="en-US" sz="800" b="1">
                  <a:latin typeface="Comic Sans MS" pitchFamily="66" charset="0"/>
                </a:endParaRPr>
              </a:p>
            </p:txBody>
          </p:sp>
        </p:grpSp>
        <p:grpSp>
          <p:nvGrpSpPr>
            <p:cNvPr id="140372" name="Group 192"/>
            <p:cNvGrpSpPr>
              <a:grpSpLocks/>
            </p:cNvGrpSpPr>
            <p:nvPr/>
          </p:nvGrpSpPr>
          <p:grpSpPr bwMode="auto">
            <a:xfrm>
              <a:off x="2841236" y="5773948"/>
              <a:ext cx="2415125" cy="221194"/>
              <a:chOff x="2841236" y="5773948"/>
              <a:chExt cx="2415125" cy="221194"/>
            </a:xfrm>
          </p:grpSpPr>
          <p:sp>
            <p:nvSpPr>
              <p:cNvPr id="14037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74" name="Group 191"/>
              <p:cNvGrpSpPr>
                <a:grpSpLocks/>
              </p:cNvGrpSpPr>
              <p:nvPr/>
            </p:nvGrpSpPr>
            <p:grpSpPr bwMode="auto">
              <a:xfrm>
                <a:off x="2841236" y="5779698"/>
                <a:ext cx="1280160" cy="215444"/>
                <a:chOff x="2841236" y="5779698"/>
                <a:chExt cx="1280160" cy="215444"/>
              </a:xfrm>
            </p:grpSpPr>
            <p:pic>
              <p:nvPicPr>
                <p:cNvPr id="14037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7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6"/>
                    </a:rPr>
                    <a:t>S1101782</a:t>
                  </a:r>
                  <a:endParaRPr lang="en-US" sz="800" b="1" dirty="0">
                    <a:latin typeface="Comic Sans MS" pitchFamily="66" charset="0"/>
                  </a:endParaRPr>
                </a:p>
              </p:txBody>
            </p:sp>
          </p:grpSp>
        </p:grpSp>
      </p:grpSp>
      <p:grpSp>
        <p:nvGrpSpPr>
          <p:cNvPr id="140315" name="Group 219"/>
          <p:cNvGrpSpPr>
            <a:grpSpLocks/>
          </p:cNvGrpSpPr>
          <p:nvPr/>
        </p:nvGrpSpPr>
        <p:grpSpPr bwMode="auto">
          <a:xfrm>
            <a:off x="1911350" y="3795713"/>
            <a:ext cx="5783263" cy="223837"/>
            <a:chOff x="-526223" y="5771072"/>
            <a:chExt cx="5782584" cy="224070"/>
          </a:xfrm>
        </p:grpSpPr>
        <p:grpSp>
          <p:nvGrpSpPr>
            <p:cNvPr id="140351" name="Group 195"/>
            <p:cNvGrpSpPr>
              <a:grpSpLocks/>
            </p:cNvGrpSpPr>
            <p:nvPr/>
          </p:nvGrpSpPr>
          <p:grpSpPr bwMode="auto">
            <a:xfrm>
              <a:off x="-526223" y="5771072"/>
              <a:ext cx="3155250" cy="221195"/>
              <a:chOff x="-526223" y="5788324"/>
              <a:chExt cx="3155250" cy="221195"/>
            </a:xfrm>
          </p:grpSpPr>
          <p:grpSp>
            <p:nvGrpSpPr>
              <p:cNvPr id="140357" name="Group 194"/>
              <p:cNvGrpSpPr>
                <a:grpSpLocks/>
              </p:cNvGrpSpPr>
              <p:nvPr/>
            </p:nvGrpSpPr>
            <p:grpSpPr bwMode="auto">
              <a:xfrm>
                <a:off x="-526223" y="5788324"/>
                <a:ext cx="3155250" cy="215444"/>
                <a:chOff x="-526223" y="5788324"/>
                <a:chExt cx="3155250" cy="215444"/>
              </a:xfrm>
            </p:grpSpPr>
            <p:pic>
              <p:nvPicPr>
                <p:cNvPr id="14035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6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7" action="ppaction://hlinksldjump"/>
                    </a:rPr>
                    <a:t>BIO1 Binary Output Chassis</a:t>
                  </a:r>
                  <a:endParaRPr lang="en-US" sz="800" b="1" dirty="0">
                    <a:latin typeface="Comic Sans MS" pitchFamily="66" charset="0"/>
                  </a:endParaRPr>
                </a:p>
              </p:txBody>
            </p:sp>
          </p:grpSp>
          <p:sp>
            <p:nvSpPr>
              <p:cNvPr id="14035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5"/>
                  </a:rPr>
                  <a:t>D1000725</a:t>
                </a:r>
                <a:endParaRPr lang="en-US" sz="800" b="1" dirty="0">
                  <a:latin typeface="Comic Sans MS" pitchFamily="66" charset="0"/>
                </a:endParaRPr>
              </a:p>
            </p:txBody>
          </p:sp>
        </p:grpSp>
        <p:grpSp>
          <p:nvGrpSpPr>
            <p:cNvPr id="140352" name="Group 192"/>
            <p:cNvGrpSpPr>
              <a:grpSpLocks/>
            </p:cNvGrpSpPr>
            <p:nvPr/>
          </p:nvGrpSpPr>
          <p:grpSpPr bwMode="auto">
            <a:xfrm>
              <a:off x="2841236" y="5773948"/>
              <a:ext cx="2415125" cy="221194"/>
              <a:chOff x="2841236" y="5773948"/>
              <a:chExt cx="2415125" cy="221194"/>
            </a:xfrm>
          </p:grpSpPr>
          <p:sp>
            <p:nvSpPr>
              <p:cNvPr id="14035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54" name="Group 191"/>
              <p:cNvGrpSpPr>
                <a:grpSpLocks/>
              </p:cNvGrpSpPr>
              <p:nvPr/>
            </p:nvGrpSpPr>
            <p:grpSpPr bwMode="auto">
              <a:xfrm>
                <a:off x="2841236" y="5779698"/>
                <a:ext cx="1280160" cy="215444"/>
                <a:chOff x="2841236" y="5779698"/>
                <a:chExt cx="1280160" cy="215444"/>
              </a:xfrm>
            </p:grpSpPr>
            <p:pic>
              <p:nvPicPr>
                <p:cNvPr id="14035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8"/>
                    </a:rPr>
                    <a:t>S1101781</a:t>
                  </a:r>
                  <a:endParaRPr lang="en-US" sz="800" b="1" dirty="0">
                    <a:latin typeface="Comic Sans MS" pitchFamily="66" charset="0"/>
                  </a:endParaRPr>
                </a:p>
              </p:txBody>
            </p:sp>
          </p:grpSp>
        </p:grpSp>
      </p:grpSp>
      <p:grpSp>
        <p:nvGrpSpPr>
          <p:cNvPr id="140316" name="Group 219"/>
          <p:cNvGrpSpPr>
            <a:grpSpLocks/>
          </p:cNvGrpSpPr>
          <p:nvPr/>
        </p:nvGrpSpPr>
        <p:grpSpPr bwMode="auto">
          <a:xfrm>
            <a:off x="1911350" y="3910013"/>
            <a:ext cx="5783263" cy="223837"/>
            <a:chOff x="-526223" y="5771072"/>
            <a:chExt cx="5782584" cy="224070"/>
          </a:xfrm>
        </p:grpSpPr>
        <p:grpSp>
          <p:nvGrpSpPr>
            <p:cNvPr id="140341" name="Group 195"/>
            <p:cNvGrpSpPr>
              <a:grpSpLocks/>
            </p:cNvGrpSpPr>
            <p:nvPr/>
          </p:nvGrpSpPr>
          <p:grpSpPr bwMode="auto">
            <a:xfrm>
              <a:off x="-526223" y="5771072"/>
              <a:ext cx="3155250" cy="221195"/>
              <a:chOff x="-526223" y="5788324"/>
              <a:chExt cx="3155250" cy="221195"/>
            </a:xfrm>
          </p:grpSpPr>
          <p:grpSp>
            <p:nvGrpSpPr>
              <p:cNvPr id="140347" name="Group 194"/>
              <p:cNvGrpSpPr>
                <a:grpSpLocks/>
              </p:cNvGrpSpPr>
              <p:nvPr/>
            </p:nvGrpSpPr>
            <p:grpSpPr bwMode="auto">
              <a:xfrm>
                <a:off x="-526223" y="5788324"/>
                <a:ext cx="3155250" cy="215444"/>
                <a:chOff x="-526223" y="5788324"/>
                <a:chExt cx="3155250" cy="215444"/>
              </a:xfrm>
            </p:grpSpPr>
            <p:pic>
              <p:nvPicPr>
                <p:cNvPr id="14034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50"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9" action="ppaction://hlinksldjump"/>
                    </a:rPr>
                    <a:t>BIO1 Binary Input Chassis</a:t>
                  </a:r>
                  <a:endParaRPr lang="en-US" sz="800" b="1" dirty="0">
                    <a:latin typeface="Comic Sans MS" pitchFamily="66" charset="0"/>
                  </a:endParaRPr>
                </a:p>
              </p:txBody>
            </p:sp>
          </p:grpSp>
          <p:sp>
            <p:nvSpPr>
              <p:cNvPr id="14034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2"/>
                  </a:rPr>
                  <a:t>D1000726</a:t>
                </a:r>
                <a:endParaRPr lang="en-US" sz="800" b="1">
                  <a:latin typeface="Comic Sans MS" pitchFamily="66" charset="0"/>
                </a:endParaRPr>
              </a:p>
            </p:txBody>
          </p:sp>
        </p:grpSp>
        <p:grpSp>
          <p:nvGrpSpPr>
            <p:cNvPr id="140342" name="Group 192"/>
            <p:cNvGrpSpPr>
              <a:grpSpLocks/>
            </p:cNvGrpSpPr>
            <p:nvPr/>
          </p:nvGrpSpPr>
          <p:grpSpPr bwMode="auto">
            <a:xfrm>
              <a:off x="2841236" y="5773948"/>
              <a:ext cx="2415125" cy="221194"/>
              <a:chOff x="2841236" y="5773948"/>
              <a:chExt cx="2415125" cy="221194"/>
            </a:xfrm>
          </p:grpSpPr>
          <p:sp>
            <p:nvSpPr>
              <p:cNvPr id="14034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0344" name="Group 191"/>
              <p:cNvGrpSpPr>
                <a:grpSpLocks/>
              </p:cNvGrpSpPr>
              <p:nvPr/>
            </p:nvGrpSpPr>
            <p:grpSpPr bwMode="auto">
              <a:xfrm>
                <a:off x="2841236" y="5779698"/>
                <a:ext cx="1280160" cy="215444"/>
                <a:chOff x="2841236" y="5779698"/>
                <a:chExt cx="1280160" cy="215444"/>
              </a:xfrm>
            </p:grpSpPr>
            <p:pic>
              <p:nvPicPr>
                <p:cNvPr id="14034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4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0"/>
                    </a:rPr>
                    <a:t>S1101805</a:t>
                  </a:r>
                  <a:endParaRPr lang="en-US" sz="800" b="1" dirty="0">
                    <a:latin typeface="Comic Sans MS" pitchFamily="66" charset="0"/>
                  </a:endParaRPr>
                </a:p>
              </p:txBody>
            </p:sp>
          </p:grpSp>
        </p:grpSp>
      </p:grpSp>
      <p:grpSp>
        <p:nvGrpSpPr>
          <p:cNvPr id="140317" name="Group 219"/>
          <p:cNvGrpSpPr>
            <a:grpSpLocks/>
          </p:cNvGrpSpPr>
          <p:nvPr/>
        </p:nvGrpSpPr>
        <p:grpSpPr bwMode="auto">
          <a:xfrm>
            <a:off x="1917700" y="2127250"/>
            <a:ext cx="5783263" cy="223838"/>
            <a:chOff x="-526223" y="5771072"/>
            <a:chExt cx="5782584" cy="224070"/>
          </a:xfrm>
        </p:grpSpPr>
        <p:grpSp>
          <p:nvGrpSpPr>
            <p:cNvPr id="140331" name="Group 195"/>
            <p:cNvGrpSpPr>
              <a:grpSpLocks/>
            </p:cNvGrpSpPr>
            <p:nvPr/>
          </p:nvGrpSpPr>
          <p:grpSpPr bwMode="auto">
            <a:xfrm>
              <a:off x="-526223" y="5771072"/>
              <a:ext cx="3155250" cy="221195"/>
              <a:chOff x="-526223" y="5788324"/>
              <a:chExt cx="3155250" cy="221195"/>
            </a:xfrm>
          </p:grpSpPr>
          <p:grpSp>
            <p:nvGrpSpPr>
              <p:cNvPr id="140337" name="Group 194"/>
              <p:cNvGrpSpPr>
                <a:grpSpLocks/>
              </p:cNvGrpSpPr>
              <p:nvPr/>
            </p:nvGrpSpPr>
            <p:grpSpPr bwMode="auto">
              <a:xfrm>
                <a:off x="-526223" y="5788324"/>
                <a:ext cx="3155250" cy="215444"/>
                <a:chOff x="-526223" y="5788324"/>
                <a:chExt cx="3155250" cy="215444"/>
              </a:xfrm>
            </p:grpSpPr>
            <p:pic>
              <p:nvPicPr>
                <p:cNvPr id="14033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4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1" action="ppaction://hlinksldjump"/>
                    </a:rPr>
                    <a:t>FE ADC1 </a:t>
                  </a:r>
                  <a:r>
                    <a:rPr lang="en-US" sz="800" b="1" dirty="0" smtClean="0">
                      <a:latin typeface="Comic Sans MS" pitchFamily="66" charset="0"/>
                      <a:hlinkClick r:id="rId51" action="ppaction://hlinksldjump"/>
                    </a:rPr>
                    <a:t>Anti-Alias </a:t>
                  </a:r>
                  <a:r>
                    <a:rPr lang="en-US" sz="800" b="1" dirty="0">
                      <a:latin typeface="Comic Sans MS" pitchFamily="66" charset="0"/>
                      <a:hlinkClick r:id="rId51" action="ppaction://hlinksldjump"/>
                    </a:rPr>
                    <a:t>Chassis</a:t>
                  </a:r>
                  <a:endParaRPr lang="en-US" sz="800" b="1" dirty="0">
                    <a:latin typeface="Comic Sans MS" pitchFamily="66" charset="0"/>
                  </a:endParaRPr>
                </a:p>
              </p:txBody>
            </p:sp>
          </p:grpSp>
          <p:sp>
            <p:nvSpPr>
              <p:cNvPr id="14033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2"/>
                  </a:rPr>
                  <a:t>D0902783</a:t>
                </a:r>
                <a:endParaRPr lang="en-US" sz="800" b="1" dirty="0">
                  <a:latin typeface="Comic Sans MS" pitchFamily="66" charset="0"/>
                </a:endParaRPr>
              </a:p>
            </p:txBody>
          </p:sp>
        </p:grpSp>
        <p:grpSp>
          <p:nvGrpSpPr>
            <p:cNvPr id="140332" name="Group 192"/>
            <p:cNvGrpSpPr>
              <a:grpSpLocks/>
            </p:cNvGrpSpPr>
            <p:nvPr/>
          </p:nvGrpSpPr>
          <p:grpSpPr bwMode="auto">
            <a:xfrm>
              <a:off x="2841236" y="5773948"/>
              <a:ext cx="2415125" cy="221194"/>
              <a:chOff x="2841236" y="5773948"/>
              <a:chExt cx="2415125" cy="221194"/>
            </a:xfrm>
          </p:grpSpPr>
          <p:sp>
            <p:nvSpPr>
              <p:cNvPr id="14033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334" name="Group 191"/>
              <p:cNvGrpSpPr>
                <a:grpSpLocks/>
              </p:cNvGrpSpPr>
              <p:nvPr/>
            </p:nvGrpSpPr>
            <p:grpSpPr bwMode="auto">
              <a:xfrm>
                <a:off x="2841236" y="5779698"/>
                <a:ext cx="1280160" cy="215444"/>
                <a:chOff x="2841236" y="5779698"/>
                <a:chExt cx="1280160" cy="215444"/>
              </a:xfrm>
            </p:grpSpPr>
            <p:pic>
              <p:nvPicPr>
                <p:cNvPr id="14033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3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3"/>
                    </a:rPr>
                    <a:t>S1100327</a:t>
                  </a:r>
                  <a:endParaRPr lang="en-US" sz="800" b="1" dirty="0">
                    <a:latin typeface="Comic Sans MS" pitchFamily="66" charset="0"/>
                  </a:endParaRPr>
                </a:p>
              </p:txBody>
            </p:sp>
          </p:grpSp>
        </p:grpSp>
      </p:grpSp>
      <p:grpSp>
        <p:nvGrpSpPr>
          <p:cNvPr id="140318" name="Group 219"/>
          <p:cNvGrpSpPr>
            <a:grpSpLocks/>
          </p:cNvGrpSpPr>
          <p:nvPr/>
        </p:nvGrpSpPr>
        <p:grpSpPr bwMode="auto">
          <a:xfrm>
            <a:off x="1917700" y="2012950"/>
            <a:ext cx="5783263" cy="223838"/>
            <a:chOff x="-526223" y="5771072"/>
            <a:chExt cx="5782584" cy="224070"/>
          </a:xfrm>
        </p:grpSpPr>
        <p:grpSp>
          <p:nvGrpSpPr>
            <p:cNvPr id="140321" name="Group 195"/>
            <p:cNvGrpSpPr>
              <a:grpSpLocks/>
            </p:cNvGrpSpPr>
            <p:nvPr/>
          </p:nvGrpSpPr>
          <p:grpSpPr bwMode="auto">
            <a:xfrm>
              <a:off x="-526223" y="5771072"/>
              <a:ext cx="3155250" cy="221195"/>
              <a:chOff x="-526223" y="5788324"/>
              <a:chExt cx="3155250" cy="221195"/>
            </a:xfrm>
          </p:grpSpPr>
          <p:grpSp>
            <p:nvGrpSpPr>
              <p:cNvPr id="140327" name="Group 194"/>
              <p:cNvGrpSpPr>
                <a:grpSpLocks/>
              </p:cNvGrpSpPr>
              <p:nvPr/>
            </p:nvGrpSpPr>
            <p:grpSpPr bwMode="auto">
              <a:xfrm>
                <a:off x="-526223" y="5788324"/>
                <a:ext cx="3155250" cy="215444"/>
                <a:chOff x="-526223" y="5788324"/>
                <a:chExt cx="3155250" cy="215444"/>
              </a:xfrm>
            </p:grpSpPr>
            <p:pic>
              <p:nvPicPr>
                <p:cNvPr id="1403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3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4" action="ppaction://hlinksldjump"/>
                    </a:rPr>
                    <a:t>FE ADC0 </a:t>
                  </a:r>
                  <a:r>
                    <a:rPr lang="en-US" sz="800" b="1" dirty="0" smtClean="0">
                      <a:latin typeface="Comic Sans MS" pitchFamily="66" charset="0"/>
                      <a:hlinkClick r:id="rId54" action="ppaction://hlinksldjump"/>
                    </a:rPr>
                    <a:t>Anti-Alias </a:t>
                  </a:r>
                  <a:r>
                    <a:rPr lang="en-US" sz="800" b="1" dirty="0">
                      <a:latin typeface="Comic Sans MS" pitchFamily="66" charset="0"/>
                      <a:hlinkClick r:id="rId54" action="ppaction://hlinksldjump"/>
                    </a:rPr>
                    <a:t>Chassis</a:t>
                  </a:r>
                  <a:endParaRPr lang="en-US" sz="800" b="1" dirty="0">
                    <a:latin typeface="Comic Sans MS" pitchFamily="66" charset="0"/>
                  </a:endParaRPr>
                </a:p>
              </p:txBody>
            </p:sp>
          </p:grpSp>
          <p:sp>
            <p:nvSpPr>
              <p:cNvPr id="14032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2"/>
                  </a:rPr>
                  <a:t>D0902783</a:t>
                </a:r>
                <a:endParaRPr lang="en-US" sz="800" b="1" dirty="0">
                  <a:latin typeface="Comic Sans MS" pitchFamily="66" charset="0"/>
                </a:endParaRPr>
              </a:p>
            </p:txBody>
          </p:sp>
        </p:grpSp>
        <p:grpSp>
          <p:nvGrpSpPr>
            <p:cNvPr id="140322" name="Group 192"/>
            <p:cNvGrpSpPr>
              <a:grpSpLocks/>
            </p:cNvGrpSpPr>
            <p:nvPr/>
          </p:nvGrpSpPr>
          <p:grpSpPr bwMode="auto">
            <a:xfrm>
              <a:off x="2841236" y="5773948"/>
              <a:ext cx="2415125" cy="221194"/>
              <a:chOff x="2841236" y="5773948"/>
              <a:chExt cx="2415125" cy="221194"/>
            </a:xfrm>
          </p:grpSpPr>
          <p:sp>
            <p:nvSpPr>
              <p:cNvPr id="14032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0324" name="Group 191"/>
              <p:cNvGrpSpPr>
                <a:grpSpLocks/>
              </p:cNvGrpSpPr>
              <p:nvPr/>
            </p:nvGrpSpPr>
            <p:grpSpPr bwMode="auto">
              <a:xfrm>
                <a:off x="2841236" y="5779698"/>
                <a:ext cx="1280160" cy="215444"/>
                <a:chOff x="2841236" y="5779698"/>
                <a:chExt cx="1280160" cy="215444"/>
              </a:xfrm>
            </p:grpSpPr>
            <p:pic>
              <p:nvPicPr>
                <p:cNvPr id="1403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32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5"/>
                    </a:rPr>
                    <a:t>S1001157</a:t>
                  </a:r>
                  <a:endParaRPr lang="en-US" sz="800" b="1" dirty="0">
                    <a:latin typeface="Comic Sans MS" pitchFamily="66" charset="0"/>
                  </a:endParaRPr>
                </a:p>
              </p:txBody>
            </p:sp>
          </p:grpSp>
        </p:grpSp>
      </p:grpSp>
      <p:sp>
        <p:nvSpPr>
          <p:cNvPr id="140320"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6" action="ppaction://hlinksldjump"/>
              </a:rPr>
              <a:t>&lt;&lt; CER</a:t>
            </a:r>
            <a:endParaRPr lang="en-US" sz="800" b="1" dirty="0">
              <a:latin typeface="Comic Sans MS" pitchFamily="66" charset="0"/>
            </a:endParaRPr>
          </a:p>
        </p:txBody>
      </p:sp>
      <p:grpSp>
        <p:nvGrpSpPr>
          <p:cNvPr id="235" name="Group 234"/>
          <p:cNvGrpSpPr/>
          <p:nvPr/>
        </p:nvGrpSpPr>
        <p:grpSpPr>
          <a:xfrm>
            <a:off x="8757122" y="1712271"/>
            <a:ext cx="386878" cy="2971800"/>
            <a:chOff x="8424863" y="1701800"/>
            <a:chExt cx="386878" cy="2971800"/>
          </a:xfrm>
        </p:grpSpPr>
        <p:pic>
          <p:nvPicPr>
            <p:cNvPr id="236" name="Picture 117">
              <a:hlinkClick r:id="rId57" action="ppaction://hlinksldjump"/>
            </p:cNvPr>
            <p:cNvPicPr>
              <a:picLocks noChangeAspect="1" noChangeArrowheads="1"/>
            </p:cNvPicPr>
            <p:nvPr/>
          </p:nvPicPr>
          <p:blipFill>
            <a:blip r:embed="rId5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Rectangle 236"/>
            <p:cNvSpPr/>
            <p:nvPr/>
          </p:nvSpPr>
          <p:spPr>
            <a:xfrm rot="16200000">
              <a:off x="8346710" y="1954339"/>
              <a:ext cx="699230" cy="230832"/>
            </a:xfrm>
            <a:prstGeom prst="rect">
              <a:avLst/>
            </a:prstGeom>
          </p:spPr>
          <p:txBody>
            <a:bodyPr wrap="none">
              <a:spAutoFit/>
            </a:bodyPr>
            <a:lstStyle/>
            <a:p>
              <a:r>
                <a:rPr lang="en-US" sz="900" b="1" dirty="0">
                  <a:latin typeface="Comic Sans MS" pitchFamily="66" charset="0"/>
                  <a:hlinkClick r:id="rId59" action="ppaction://hlinksldjump"/>
                </a:rPr>
                <a:t>PSO-008</a:t>
              </a:r>
              <a:endParaRPr lang="en-US" sz="900" dirty="0"/>
            </a:p>
          </p:txBody>
        </p:sp>
      </p:gr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13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3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16" name="Title 8"/>
          <p:cNvSpPr>
            <a:spLocks noGrp="1"/>
          </p:cNvSpPr>
          <p:nvPr>
            <p:ph type="title"/>
          </p:nvPr>
        </p:nvSpPr>
        <p:spPr/>
        <p:txBody>
          <a:bodyPr/>
          <a:lstStyle/>
          <a:p>
            <a:pPr eaLnBrk="1" hangingPunct="1"/>
            <a:r>
              <a:rPr lang="en-US" dirty="0" smtClean="0">
                <a:ea typeface="ＭＳ Ｐゴシック" pitchFamily="34" charset="-128"/>
              </a:rPr>
              <a:t>L1-SUS-C2 – S1104356</a:t>
            </a:r>
          </a:p>
        </p:txBody>
      </p:sp>
      <p:sp>
        <p:nvSpPr>
          <p:cNvPr id="141317"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HAM3 and HAM4 Rack 2 (of 2) Layout (</a:t>
            </a:r>
            <a:r>
              <a:rPr lang="en-US" sz="800" b="1" dirty="0" smtClean="0">
                <a:latin typeface="Comic Sans MS" pitchFamily="66" charset="0"/>
                <a:hlinkClick r:id="rId5"/>
              </a:rPr>
              <a:t>LIGO-D1000599</a:t>
            </a:r>
            <a:r>
              <a:rPr lang="en-US" sz="800" b="1" dirty="0" smtClean="0">
                <a:latin typeface="Comic Sans MS" pitchFamily="66" charset="0"/>
              </a:rPr>
              <a:t>) (</a:t>
            </a:r>
            <a:r>
              <a:rPr lang="en-US" sz="800" b="1" dirty="0" smtClean="0">
                <a:latin typeface="Comic Sans MS" pitchFamily="66" charset="0"/>
                <a:hlinkClick r:id="rId6"/>
              </a:rPr>
              <a:t>S1104356</a:t>
            </a:r>
            <a:r>
              <a:rPr lang="en-US" sz="800" b="1" dirty="0" smtClean="0">
                <a:latin typeface="Comic Sans MS" pitchFamily="66" charset="0"/>
              </a:rPr>
              <a:t>)</a:t>
            </a:r>
            <a:endParaRPr lang="en-US" sz="800" b="1" dirty="0">
              <a:latin typeface="Comic Sans MS" pitchFamily="66" charset="0"/>
            </a:endParaRPr>
          </a:p>
        </p:txBody>
      </p:sp>
      <p:pic>
        <p:nvPicPr>
          <p:cNvPr id="141318"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2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2604B3-245F-48C5-96AA-89778836FB4A}" type="slidenum">
              <a:rPr lang="en-US" smtClean="0">
                <a:solidFill>
                  <a:srgbClr val="898989"/>
                </a:solidFill>
                <a:latin typeface="Calibri" pitchFamily="34" charset="0"/>
              </a:rPr>
              <a:pPr eaLnBrk="1" hangingPunct="1"/>
              <a:t>267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1322" name="Group 219"/>
          <p:cNvGrpSpPr>
            <a:grpSpLocks/>
          </p:cNvGrpSpPr>
          <p:nvPr/>
        </p:nvGrpSpPr>
        <p:grpSpPr bwMode="auto">
          <a:xfrm>
            <a:off x="1917700" y="1565275"/>
            <a:ext cx="5783263" cy="223838"/>
            <a:chOff x="-526223" y="5771072"/>
            <a:chExt cx="5782584" cy="224070"/>
          </a:xfrm>
        </p:grpSpPr>
        <p:grpSp>
          <p:nvGrpSpPr>
            <p:cNvPr id="141400" name="Group 195"/>
            <p:cNvGrpSpPr>
              <a:grpSpLocks/>
            </p:cNvGrpSpPr>
            <p:nvPr/>
          </p:nvGrpSpPr>
          <p:grpSpPr bwMode="auto">
            <a:xfrm>
              <a:off x="-526223" y="5771072"/>
              <a:ext cx="3155250" cy="221195"/>
              <a:chOff x="-526223" y="5788324"/>
              <a:chExt cx="3155250" cy="221195"/>
            </a:xfrm>
          </p:grpSpPr>
          <p:grpSp>
            <p:nvGrpSpPr>
              <p:cNvPr id="141406" name="Group 194"/>
              <p:cNvGrpSpPr>
                <a:grpSpLocks/>
              </p:cNvGrpSpPr>
              <p:nvPr/>
            </p:nvGrpSpPr>
            <p:grpSpPr bwMode="auto">
              <a:xfrm>
                <a:off x="-526223" y="5788324"/>
                <a:ext cx="3155250" cy="215444"/>
                <a:chOff x="-526223" y="5788324"/>
                <a:chExt cx="3155250" cy="215444"/>
              </a:xfrm>
            </p:grpSpPr>
            <p:pic>
              <p:nvPicPr>
                <p:cNvPr id="14140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40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MON </a:t>
                  </a:r>
                  <a:r>
                    <a:rPr lang="en-US" sz="800" b="1" dirty="0" smtClean="0">
                      <a:latin typeface="Comic Sans MS" pitchFamily="66" charset="0"/>
                      <a:hlinkClick r:id="rId9" action="ppaction://hlinksldjump"/>
                    </a:rPr>
                    <a:t>ADC2 </a:t>
                  </a:r>
                  <a:r>
                    <a:rPr lang="en-US" sz="800" b="1" dirty="0">
                      <a:latin typeface="Comic Sans MS" pitchFamily="66" charset="0"/>
                      <a:hlinkClick r:id="rId9" action="ppaction://hlinksldjump"/>
                    </a:rPr>
                    <a:t>Anti-Alias Chassis</a:t>
                  </a:r>
                  <a:endParaRPr lang="en-US" sz="800" b="1" dirty="0">
                    <a:latin typeface="Comic Sans MS" pitchFamily="66" charset="0"/>
                  </a:endParaRPr>
                </a:p>
              </p:txBody>
            </p:sp>
          </p:grpSp>
          <p:sp>
            <p:nvSpPr>
              <p:cNvPr id="1414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401" name="Group 192"/>
            <p:cNvGrpSpPr>
              <a:grpSpLocks/>
            </p:cNvGrpSpPr>
            <p:nvPr/>
          </p:nvGrpSpPr>
          <p:grpSpPr bwMode="auto">
            <a:xfrm>
              <a:off x="2841236" y="5773948"/>
              <a:ext cx="2415125" cy="221194"/>
              <a:chOff x="2841236" y="5773948"/>
              <a:chExt cx="2415125" cy="221194"/>
            </a:xfrm>
          </p:grpSpPr>
          <p:sp>
            <p:nvSpPr>
              <p:cNvPr id="1414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403" name="Group 191"/>
              <p:cNvGrpSpPr>
                <a:grpSpLocks/>
              </p:cNvGrpSpPr>
              <p:nvPr/>
            </p:nvGrpSpPr>
            <p:grpSpPr bwMode="auto">
              <a:xfrm>
                <a:off x="2841236" y="5779698"/>
                <a:ext cx="1280160" cy="215444"/>
                <a:chOff x="2841236" y="5779698"/>
                <a:chExt cx="1280160" cy="215444"/>
              </a:xfrm>
            </p:grpSpPr>
            <p:pic>
              <p:nvPicPr>
                <p:cNvPr id="14140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4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S1105148</a:t>
                  </a:r>
                  <a:endParaRPr lang="en-US" sz="800" b="1" dirty="0">
                    <a:latin typeface="Comic Sans MS" pitchFamily="66" charset="0"/>
                  </a:endParaRPr>
                </a:p>
              </p:txBody>
            </p:sp>
          </p:grpSp>
        </p:grpSp>
      </p:grpSp>
      <p:grpSp>
        <p:nvGrpSpPr>
          <p:cNvPr id="141323" name="Group 219"/>
          <p:cNvGrpSpPr>
            <a:grpSpLocks/>
          </p:cNvGrpSpPr>
          <p:nvPr/>
        </p:nvGrpSpPr>
        <p:grpSpPr bwMode="auto">
          <a:xfrm>
            <a:off x="1917700" y="1352108"/>
            <a:ext cx="5783263" cy="223837"/>
            <a:chOff x="-526223" y="5771072"/>
            <a:chExt cx="5782584" cy="224070"/>
          </a:xfrm>
        </p:grpSpPr>
        <p:grpSp>
          <p:nvGrpSpPr>
            <p:cNvPr id="141390" name="Group 195"/>
            <p:cNvGrpSpPr>
              <a:grpSpLocks/>
            </p:cNvGrpSpPr>
            <p:nvPr/>
          </p:nvGrpSpPr>
          <p:grpSpPr bwMode="auto">
            <a:xfrm>
              <a:off x="-526223" y="5771072"/>
              <a:ext cx="3155250" cy="221200"/>
              <a:chOff x="-526223" y="5788324"/>
              <a:chExt cx="3155250" cy="221200"/>
            </a:xfrm>
          </p:grpSpPr>
          <p:grpSp>
            <p:nvGrpSpPr>
              <p:cNvPr id="141396" name="Group 194"/>
              <p:cNvGrpSpPr>
                <a:grpSpLocks/>
              </p:cNvGrpSpPr>
              <p:nvPr/>
            </p:nvGrpSpPr>
            <p:grpSpPr bwMode="auto">
              <a:xfrm>
                <a:off x="-526223" y="5788324"/>
                <a:ext cx="3155250" cy="215444"/>
                <a:chOff x="-526223" y="5788324"/>
                <a:chExt cx="3155250" cy="215444"/>
              </a:xfrm>
            </p:grpSpPr>
            <p:pic>
              <p:nvPicPr>
                <p:cNvPr id="14139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9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MON ADC1 </a:t>
                  </a:r>
                  <a:r>
                    <a:rPr lang="en-US" sz="800" b="1" dirty="0" smtClean="0">
                      <a:latin typeface="Comic Sans MS" pitchFamily="66" charset="0"/>
                      <a:hlinkClick r:id="rId12" action="ppaction://hlinksldjump"/>
                    </a:rPr>
                    <a:t>Anti-Alias</a:t>
                  </a:r>
                  <a:r>
                    <a:rPr lang="en-US" sz="800" b="1" dirty="0">
                      <a:latin typeface="Comic Sans MS" pitchFamily="66" charset="0"/>
                      <a:hlinkClick r:id="rId12" action="ppaction://hlinksldjump"/>
                    </a:rPr>
                    <a:t> </a:t>
                  </a:r>
                  <a:r>
                    <a:rPr lang="en-US" sz="800" b="1" dirty="0" smtClean="0">
                      <a:latin typeface="Comic Sans MS" pitchFamily="66" charset="0"/>
                      <a:hlinkClick r:id="rId12" action="ppaction://hlinksldjump"/>
                    </a:rPr>
                    <a:t>Chassis</a:t>
                  </a:r>
                  <a:endParaRPr lang="en-US" sz="800" b="1" dirty="0">
                    <a:latin typeface="Comic Sans MS" pitchFamily="66" charset="0"/>
                  </a:endParaRPr>
                </a:p>
              </p:txBody>
            </p:sp>
          </p:grpSp>
          <p:sp>
            <p:nvSpPr>
              <p:cNvPr id="141397" name="TextBox 333"/>
              <p:cNvSpPr txBox="1">
                <a:spLocks noChangeArrowheads="1"/>
              </p:cNvSpPr>
              <p:nvPr/>
            </p:nvSpPr>
            <p:spPr bwMode="auto">
              <a:xfrm>
                <a:off x="1345721" y="579408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91" name="Group 192"/>
            <p:cNvGrpSpPr>
              <a:grpSpLocks/>
            </p:cNvGrpSpPr>
            <p:nvPr/>
          </p:nvGrpSpPr>
          <p:grpSpPr bwMode="auto">
            <a:xfrm>
              <a:off x="2841236" y="5773948"/>
              <a:ext cx="2415125" cy="221194"/>
              <a:chOff x="2841236" y="5773948"/>
              <a:chExt cx="2415125" cy="221194"/>
            </a:xfrm>
          </p:grpSpPr>
          <p:sp>
            <p:nvSpPr>
              <p:cNvPr id="1413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93" name="Group 191"/>
              <p:cNvGrpSpPr>
                <a:grpSpLocks/>
              </p:cNvGrpSpPr>
              <p:nvPr/>
            </p:nvGrpSpPr>
            <p:grpSpPr bwMode="auto">
              <a:xfrm>
                <a:off x="2841236" y="5779698"/>
                <a:ext cx="1280160" cy="215444"/>
                <a:chOff x="2841236" y="5779698"/>
                <a:chExt cx="1280160" cy="215444"/>
              </a:xfrm>
            </p:grpSpPr>
            <p:pic>
              <p:nvPicPr>
                <p:cNvPr id="14139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S1105149</a:t>
                  </a:r>
                  <a:endParaRPr lang="en-US" sz="800" b="1" dirty="0">
                    <a:latin typeface="Comic Sans MS" pitchFamily="66" charset="0"/>
                  </a:endParaRPr>
                </a:p>
              </p:txBody>
            </p:sp>
          </p:grpSp>
        </p:grpSp>
      </p:grpSp>
      <p:grpSp>
        <p:nvGrpSpPr>
          <p:cNvPr id="141324" name="Group 219"/>
          <p:cNvGrpSpPr>
            <a:grpSpLocks/>
          </p:cNvGrpSpPr>
          <p:nvPr/>
        </p:nvGrpSpPr>
        <p:grpSpPr bwMode="auto">
          <a:xfrm>
            <a:off x="1917700" y="1238250"/>
            <a:ext cx="5783263" cy="223838"/>
            <a:chOff x="-526223" y="5771072"/>
            <a:chExt cx="5782584" cy="224070"/>
          </a:xfrm>
        </p:grpSpPr>
        <p:grpSp>
          <p:nvGrpSpPr>
            <p:cNvPr id="141380" name="Group 195"/>
            <p:cNvGrpSpPr>
              <a:grpSpLocks/>
            </p:cNvGrpSpPr>
            <p:nvPr/>
          </p:nvGrpSpPr>
          <p:grpSpPr bwMode="auto">
            <a:xfrm>
              <a:off x="-526223" y="5771072"/>
              <a:ext cx="3155250" cy="221195"/>
              <a:chOff x="-526223" y="5788324"/>
              <a:chExt cx="3155250" cy="221195"/>
            </a:xfrm>
          </p:grpSpPr>
          <p:grpSp>
            <p:nvGrpSpPr>
              <p:cNvPr id="141386" name="Group 194"/>
              <p:cNvGrpSpPr>
                <a:grpSpLocks/>
              </p:cNvGrpSpPr>
              <p:nvPr/>
            </p:nvGrpSpPr>
            <p:grpSpPr bwMode="auto">
              <a:xfrm>
                <a:off x="-526223" y="5788324"/>
                <a:ext cx="3155250" cy="215444"/>
                <a:chOff x="-526223" y="5788324"/>
                <a:chExt cx="3155250" cy="215444"/>
              </a:xfrm>
            </p:grpSpPr>
            <p:pic>
              <p:nvPicPr>
                <p:cNvPr id="14138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8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MON ADC0 </a:t>
                  </a:r>
                  <a:r>
                    <a:rPr lang="en-US" sz="800" b="1" dirty="0" smtClean="0">
                      <a:latin typeface="Comic Sans MS" pitchFamily="66" charset="0"/>
                      <a:hlinkClick r:id="rId14" action="ppaction://hlinksldjump"/>
                    </a:rPr>
                    <a:t>Anti-Alias Chassis</a:t>
                  </a:r>
                  <a:endParaRPr lang="en-US" sz="800" b="1" dirty="0">
                    <a:latin typeface="Comic Sans MS" pitchFamily="66" charset="0"/>
                  </a:endParaRPr>
                </a:p>
              </p:txBody>
            </p:sp>
          </p:grpSp>
          <p:sp>
            <p:nvSpPr>
              <p:cNvPr id="1413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81" name="Group 192"/>
            <p:cNvGrpSpPr>
              <a:grpSpLocks/>
            </p:cNvGrpSpPr>
            <p:nvPr/>
          </p:nvGrpSpPr>
          <p:grpSpPr bwMode="auto">
            <a:xfrm>
              <a:off x="2841236" y="5773948"/>
              <a:ext cx="2415125" cy="221194"/>
              <a:chOff x="2841236" y="5773948"/>
              <a:chExt cx="2415125" cy="221194"/>
            </a:xfrm>
          </p:grpSpPr>
          <p:sp>
            <p:nvSpPr>
              <p:cNvPr id="1413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83" name="Group 191"/>
              <p:cNvGrpSpPr>
                <a:grpSpLocks/>
              </p:cNvGrpSpPr>
              <p:nvPr/>
            </p:nvGrpSpPr>
            <p:grpSpPr bwMode="auto">
              <a:xfrm>
                <a:off x="2841236" y="5779698"/>
                <a:ext cx="1280160" cy="215444"/>
                <a:chOff x="2841236" y="5779698"/>
                <a:chExt cx="1280160" cy="215444"/>
              </a:xfrm>
            </p:grpSpPr>
            <p:pic>
              <p:nvPicPr>
                <p:cNvPr id="14138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S1105129</a:t>
                  </a:r>
                  <a:endParaRPr lang="en-US" sz="800" b="1" dirty="0">
                    <a:latin typeface="Comic Sans MS" pitchFamily="66" charset="0"/>
                  </a:endParaRPr>
                </a:p>
              </p:txBody>
            </p:sp>
          </p:grpSp>
        </p:grpSp>
      </p:grpSp>
      <p:pic>
        <p:nvPicPr>
          <p:cNvPr id="141325" name="Picture 299"/>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301625" y="3238500"/>
            <a:ext cx="1206500" cy="2832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1326" name="Group 359"/>
          <p:cNvGrpSpPr>
            <a:grpSpLocks/>
          </p:cNvGrpSpPr>
          <p:nvPr/>
        </p:nvGrpSpPr>
        <p:grpSpPr bwMode="auto">
          <a:xfrm>
            <a:off x="1541463" y="2840038"/>
            <a:ext cx="6172200" cy="455612"/>
            <a:chOff x="-710283" y="6097725"/>
            <a:chExt cx="6170812" cy="455953"/>
          </a:xfrm>
        </p:grpSpPr>
        <p:grpSp>
          <p:nvGrpSpPr>
            <p:cNvPr id="141372" name="Group 220"/>
            <p:cNvGrpSpPr>
              <a:grpSpLocks/>
            </p:cNvGrpSpPr>
            <p:nvPr/>
          </p:nvGrpSpPr>
          <p:grpSpPr bwMode="auto">
            <a:xfrm>
              <a:off x="-710283" y="6101482"/>
              <a:ext cx="3534842" cy="452196"/>
              <a:chOff x="-710283" y="6110108"/>
              <a:chExt cx="3534842" cy="452196"/>
            </a:xfrm>
          </p:grpSpPr>
          <p:pic>
            <p:nvPicPr>
              <p:cNvPr id="141377"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78" name="TextBox 372"/>
              <p:cNvSpPr txBox="1">
                <a:spLocks noChangeArrowheads="1"/>
              </p:cNvSpPr>
              <p:nvPr/>
            </p:nvSpPr>
            <p:spPr bwMode="auto">
              <a:xfrm>
                <a:off x="-710283" y="6216689"/>
                <a:ext cx="2254423"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8" action="ppaction://hlinksldjump"/>
                  </a:rPr>
                  <a:t>l</a:t>
                </a:r>
                <a:r>
                  <a:rPr lang="en-US" sz="800" b="1" dirty="0" smtClean="0">
                    <a:latin typeface="Comic Sans MS" pitchFamily="66" charset="0"/>
                    <a:hlinkClick r:id="rId18" action="ppaction://hlinksldjump"/>
                  </a:rPr>
                  <a:t>1susham3-4 FE I/O </a:t>
                </a:r>
                <a:r>
                  <a:rPr lang="en-US" sz="800" b="1" dirty="0">
                    <a:latin typeface="Comic Sans MS" pitchFamily="66" charset="0"/>
                    <a:hlinkClick r:id="rId18" action="ppaction://hlinksldjump"/>
                  </a:rPr>
                  <a:t>Extension Chassis</a:t>
                </a:r>
                <a:endParaRPr lang="en-US" sz="800" b="1" dirty="0">
                  <a:latin typeface="Comic Sans MS" pitchFamily="66" charset="0"/>
                </a:endParaRPr>
              </a:p>
            </p:txBody>
          </p:sp>
          <p:sp>
            <p:nvSpPr>
              <p:cNvPr id="14137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9"/>
                  </a:rPr>
                  <a:t>D1001715</a:t>
                </a:r>
                <a:endParaRPr lang="en-US" sz="800" b="1">
                  <a:solidFill>
                    <a:schemeClr val="bg1"/>
                  </a:solidFill>
                  <a:latin typeface="Comic Sans MS" pitchFamily="66" charset="0"/>
                </a:endParaRPr>
              </a:p>
            </p:txBody>
          </p:sp>
        </p:grpSp>
        <p:grpSp>
          <p:nvGrpSpPr>
            <p:cNvPr id="141373" name="Group 221"/>
            <p:cNvGrpSpPr>
              <a:grpSpLocks/>
            </p:cNvGrpSpPr>
            <p:nvPr/>
          </p:nvGrpSpPr>
          <p:grpSpPr bwMode="auto">
            <a:xfrm>
              <a:off x="3042258" y="6097725"/>
              <a:ext cx="2418271" cy="452196"/>
              <a:chOff x="3042258" y="6097725"/>
              <a:chExt cx="2418271" cy="452196"/>
            </a:xfrm>
          </p:grpSpPr>
          <p:pic>
            <p:nvPicPr>
              <p:cNvPr id="141374"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7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137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0"/>
                  </a:rPr>
                  <a:t>S1001140</a:t>
                </a:r>
                <a:endParaRPr lang="en-US" sz="800" b="1" dirty="0">
                  <a:solidFill>
                    <a:schemeClr val="bg1"/>
                  </a:solidFill>
                  <a:latin typeface="Comic Sans MS" pitchFamily="66" charset="0"/>
                </a:endParaRPr>
              </a:p>
            </p:txBody>
          </p:sp>
        </p:grpSp>
      </p:grpSp>
      <p:grpSp>
        <p:nvGrpSpPr>
          <p:cNvPr id="141327" name="Group 359"/>
          <p:cNvGrpSpPr>
            <a:grpSpLocks/>
          </p:cNvGrpSpPr>
          <p:nvPr/>
        </p:nvGrpSpPr>
        <p:grpSpPr bwMode="auto">
          <a:xfrm>
            <a:off x="1262063" y="2297113"/>
            <a:ext cx="6442075" cy="458787"/>
            <a:chOff x="-980004" y="6101482"/>
            <a:chExt cx="6440533" cy="457947"/>
          </a:xfrm>
        </p:grpSpPr>
        <p:grpSp>
          <p:nvGrpSpPr>
            <p:cNvPr id="141364" name="Group 220"/>
            <p:cNvGrpSpPr>
              <a:grpSpLocks/>
            </p:cNvGrpSpPr>
            <p:nvPr/>
          </p:nvGrpSpPr>
          <p:grpSpPr bwMode="auto">
            <a:xfrm>
              <a:off x="-980004" y="6101482"/>
              <a:ext cx="3804563" cy="452196"/>
              <a:chOff x="-980004" y="6110108"/>
              <a:chExt cx="3804563" cy="452196"/>
            </a:xfrm>
          </p:grpSpPr>
          <p:pic>
            <p:nvPicPr>
              <p:cNvPr id="141369"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70" name="TextBox 372"/>
              <p:cNvSpPr txBox="1">
                <a:spLocks noChangeArrowheads="1"/>
              </p:cNvSpPr>
              <p:nvPr/>
            </p:nvSpPr>
            <p:spPr bwMode="auto">
              <a:xfrm>
                <a:off x="-980004" y="6216967"/>
                <a:ext cx="2524144"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l1susauxham3-4 MON I/O </a:t>
                </a:r>
                <a:r>
                  <a:rPr lang="en-US" sz="800" b="1" dirty="0">
                    <a:latin typeface="Comic Sans MS" pitchFamily="66" charset="0"/>
                    <a:hlinkClick r:id="rId21" action="ppaction://hlinksldjump"/>
                  </a:rPr>
                  <a:t>Extension Chassis</a:t>
                </a:r>
                <a:endParaRPr lang="en-US" sz="800" b="1" dirty="0">
                  <a:latin typeface="Comic Sans MS" pitchFamily="66" charset="0"/>
                </a:endParaRPr>
              </a:p>
            </p:txBody>
          </p:sp>
          <p:sp>
            <p:nvSpPr>
              <p:cNvPr id="14137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9"/>
                  </a:rPr>
                  <a:t>D1001715</a:t>
                </a:r>
                <a:endParaRPr lang="en-US" sz="800" b="1">
                  <a:solidFill>
                    <a:schemeClr val="bg1"/>
                  </a:solidFill>
                  <a:latin typeface="Comic Sans MS" pitchFamily="66" charset="0"/>
                </a:endParaRPr>
              </a:p>
            </p:txBody>
          </p:sp>
        </p:grpSp>
        <p:grpSp>
          <p:nvGrpSpPr>
            <p:cNvPr id="141365" name="Group 221"/>
            <p:cNvGrpSpPr>
              <a:grpSpLocks/>
            </p:cNvGrpSpPr>
            <p:nvPr/>
          </p:nvGrpSpPr>
          <p:grpSpPr bwMode="auto">
            <a:xfrm>
              <a:off x="3042258" y="6107233"/>
              <a:ext cx="2418271" cy="452196"/>
              <a:chOff x="3042258" y="6107233"/>
              <a:chExt cx="2418271" cy="452196"/>
            </a:xfrm>
          </p:grpSpPr>
          <p:pic>
            <p:nvPicPr>
              <p:cNvPr id="141366" name="Picture 3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136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136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2"/>
                  </a:rPr>
                  <a:t>S1001141</a:t>
                </a:r>
                <a:endParaRPr lang="en-US" sz="800" b="1" dirty="0">
                  <a:solidFill>
                    <a:schemeClr val="bg1"/>
                  </a:solidFill>
                  <a:latin typeface="Comic Sans MS" pitchFamily="66" charset="0"/>
                </a:endParaRPr>
              </a:p>
            </p:txBody>
          </p:sp>
        </p:grpSp>
      </p:grpSp>
      <p:grpSp>
        <p:nvGrpSpPr>
          <p:cNvPr id="141328" name="Group 219"/>
          <p:cNvGrpSpPr>
            <a:grpSpLocks/>
          </p:cNvGrpSpPr>
          <p:nvPr/>
        </p:nvGrpSpPr>
        <p:grpSpPr bwMode="auto">
          <a:xfrm>
            <a:off x="1914525" y="1679575"/>
            <a:ext cx="5783263" cy="223838"/>
            <a:chOff x="-526223" y="5771072"/>
            <a:chExt cx="5782584" cy="224070"/>
          </a:xfrm>
        </p:grpSpPr>
        <p:grpSp>
          <p:nvGrpSpPr>
            <p:cNvPr id="141354" name="Group 195"/>
            <p:cNvGrpSpPr>
              <a:grpSpLocks/>
            </p:cNvGrpSpPr>
            <p:nvPr/>
          </p:nvGrpSpPr>
          <p:grpSpPr bwMode="auto">
            <a:xfrm>
              <a:off x="-526223" y="5771072"/>
              <a:ext cx="3155250" cy="221195"/>
              <a:chOff x="-526223" y="5788324"/>
              <a:chExt cx="3155250" cy="221195"/>
            </a:xfrm>
          </p:grpSpPr>
          <p:grpSp>
            <p:nvGrpSpPr>
              <p:cNvPr id="141360" name="Group 194"/>
              <p:cNvGrpSpPr>
                <a:grpSpLocks/>
              </p:cNvGrpSpPr>
              <p:nvPr/>
            </p:nvGrpSpPr>
            <p:grpSpPr bwMode="auto">
              <a:xfrm>
                <a:off x="-526223" y="5788324"/>
                <a:ext cx="3155250" cy="215444"/>
                <a:chOff x="-526223" y="5788324"/>
                <a:chExt cx="3155250" cy="215444"/>
              </a:xfrm>
            </p:grpSpPr>
            <p:pic>
              <p:nvPicPr>
                <p:cNvPr id="14136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63"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MON </a:t>
                  </a:r>
                  <a:r>
                    <a:rPr lang="en-US" sz="800" b="1" dirty="0" smtClean="0">
                      <a:latin typeface="Comic Sans MS" pitchFamily="66" charset="0"/>
                      <a:hlinkClick r:id="rId23" action="ppaction://hlinksldjump"/>
                    </a:rPr>
                    <a:t>ADC3 </a:t>
                  </a:r>
                  <a:r>
                    <a:rPr lang="en-US" sz="800" b="1" dirty="0">
                      <a:latin typeface="Comic Sans MS" pitchFamily="66" charset="0"/>
                      <a:hlinkClick r:id="rId23" action="ppaction://hlinksldjump"/>
                    </a:rPr>
                    <a:t>Anti-Alias Chassis</a:t>
                  </a:r>
                  <a:endParaRPr lang="en-US" sz="800" b="1" dirty="0">
                    <a:latin typeface="Comic Sans MS" pitchFamily="66" charset="0"/>
                  </a:endParaRPr>
                </a:p>
              </p:txBody>
            </p:sp>
          </p:grpSp>
          <p:sp>
            <p:nvSpPr>
              <p:cNvPr id="14136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55" name="Group 192"/>
            <p:cNvGrpSpPr>
              <a:grpSpLocks/>
            </p:cNvGrpSpPr>
            <p:nvPr/>
          </p:nvGrpSpPr>
          <p:grpSpPr bwMode="auto">
            <a:xfrm>
              <a:off x="2841236" y="5773948"/>
              <a:ext cx="2415125" cy="221194"/>
              <a:chOff x="2841236" y="5773948"/>
              <a:chExt cx="2415125" cy="221194"/>
            </a:xfrm>
          </p:grpSpPr>
          <p:sp>
            <p:nvSpPr>
              <p:cNvPr id="14135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57" name="Group 191"/>
              <p:cNvGrpSpPr>
                <a:grpSpLocks/>
              </p:cNvGrpSpPr>
              <p:nvPr/>
            </p:nvGrpSpPr>
            <p:grpSpPr bwMode="auto">
              <a:xfrm>
                <a:off x="2841236" y="5779698"/>
                <a:ext cx="1280160" cy="215444"/>
                <a:chOff x="2841236" y="5779698"/>
                <a:chExt cx="1280160" cy="215444"/>
              </a:xfrm>
            </p:grpSpPr>
            <p:pic>
              <p:nvPicPr>
                <p:cNvPr id="14135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5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S1105147</a:t>
                  </a:r>
                  <a:endParaRPr lang="en-US" sz="800" b="1" dirty="0">
                    <a:latin typeface="Comic Sans MS" pitchFamily="66" charset="0"/>
                  </a:endParaRPr>
                </a:p>
              </p:txBody>
            </p:sp>
          </p:grpSp>
        </p:grpSp>
      </p:grpSp>
      <p:grpSp>
        <p:nvGrpSpPr>
          <p:cNvPr id="141329" name="Group 219"/>
          <p:cNvGrpSpPr>
            <a:grpSpLocks/>
          </p:cNvGrpSpPr>
          <p:nvPr/>
        </p:nvGrpSpPr>
        <p:grpSpPr bwMode="auto">
          <a:xfrm>
            <a:off x="1914525" y="1897063"/>
            <a:ext cx="5783263" cy="223837"/>
            <a:chOff x="-526223" y="5771072"/>
            <a:chExt cx="5782584" cy="224070"/>
          </a:xfrm>
        </p:grpSpPr>
        <p:grpSp>
          <p:nvGrpSpPr>
            <p:cNvPr id="141344" name="Group 195"/>
            <p:cNvGrpSpPr>
              <a:grpSpLocks/>
            </p:cNvGrpSpPr>
            <p:nvPr/>
          </p:nvGrpSpPr>
          <p:grpSpPr bwMode="auto">
            <a:xfrm>
              <a:off x="-526223" y="5771072"/>
              <a:ext cx="3155250" cy="221195"/>
              <a:chOff x="-526223" y="5788324"/>
              <a:chExt cx="3155250" cy="221195"/>
            </a:xfrm>
          </p:grpSpPr>
          <p:grpSp>
            <p:nvGrpSpPr>
              <p:cNvPr id="141350" name="Group 194"/>
              <p:cNvGrpSpPr>
                <a:grpSpLocks/>
              </p:cNvGrpSpPr>
              <p:nvPr/>
            </p:nvGrpSpPr>
            <p:grpSpPr bwMode="auto">
              <a:xfrm>
                <a:off x="-526223" y="5788324"/>
                <a:ext cx="3155250" cy="215444"/>
                <a:chOff x="-526223" y="5788324"/>
                <a:chExt cx="3155250" cy="215444"/>
              </a:xfrm>
            </p:grpSpPr>
            <p:pic>
              <p:nvPicPr>
                <p:cNvPr id="14135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53"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5" action="ppaction://hlinksldjump"/>
                    </a:rPr>
                    <a:t>MON </a:t>
                  </a:r>
                  <a:r>
                    <a:rPr lang="en-US" sz="800" b="1" dirty="0" smtClean="0">
                      <a:latin typeface="Comic Sans MS" pitchFamily="66" charset="0"/>
                      <a:hlinkClick r:id="rId25" action="ppaction://hlinksldjump"/>
                    </a:rPr>
                    <a:t>ADC4 </a:t>
                  </a:r>
                  <a:r>
                    <a:rPr lang="en-US" sz="800" b="1" dirty="0">
                      <a:latin typeface="Comic Sans MS" pitchFamily="66" charset="0"/>
                      <a:hlinkClick r:id="rId25" action="ppaction://hlinksldjump"/>
                    </a:rPr>
                    <a:t>Anti-Alias Chassis</a:t>
                  </a:r>
                  <a:endParaRPr lang="en-US" sz="800" b="1" dirty="0">
                    <a:latin typeface="Comic Sans MS" pitchFamily="66" charset="0"/>
                  </a:endParaRPr>
                </a:p>
              </p:txBody>
            </p:sp>
          </p:grpSp>
          <p:sp>
            <p:nvSpPr>
              <p:cNvPr id="14135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45" name="Group 192"/>
            <p:cNvGrpSpPr>
              <a:grpSpLocks/>
            </p:cNvGrpSpPr>
            <p:nvPr/>
          </p:nvGrpSpPr>
          <p:grpSpPr bwMode="auto">
            <a:xfrm>
              <a:off x="2841236" y="5773948"/>
              <a:ext cx="2415125" cy="221194"/>
              <a:chOff x="2841236" y="5773948"/>
              <a:chExt cx="2415125" cy="221194"/>
            </a:xfrm>
          </p:grpSpPr>
          <p:sp>
            <p:nvSpPr>
              <p:cNvPr id="14134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47" name="Group 191"/>
              <p:cNvGrpSpPr>
                <a:grpSpLocks/>
              </p:cNvGrpSpPr>
              <p:nvPr/>
            </p:nvGrpSpPr>
            <p:grpSpPr bwMode="auto">
              <a:xfrm>
                <a:off x="2841236" y="5779698"/>
                <a:ext cx="1280160" cy="215444"/>
                <a:chOff x="2841236" y="5779698"/>
                <a:chExt cx="1280160" cy="215444"/>
              </a:xfrm>
            </p:grpSpPr>
            <p:pic>
              <p:nvPicPr>
                <p:cNvPr id="14134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4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S1105146</a:t>
                  </a:r>
                  <a:endParaRPr lang="en-US" sz="800" b="1" dirty="0">
                    <a:latin typeface="Comic Sans MS" pitchFamily="66" charset="0"/>
                  </a:endParaRPr>
                </a:p>
              </p:txBody>
            </p:sp>
          </p:grpSp>
        </p:grpSp>
      </p:grpSp>
      <p:grpSp>
        <p:nvGrpSpPr>
          <p:cNvPr id="141330" name="Group 219"/>
          <p:cNvGrpSpPr>
            <a:grpSpLocks/>
          </p:cNvGrpSpPr>
          <p:nvPr/>
        </p:nvGrpSpPr>
        <p:grpSpPr bwMode="auto">
          <a:xfrm>
            <a:off x="1912938" y="2009775"/>
            <a:ext cx="5783262" cy="223838"/>
            <a:chOff x="-526223" y="5771072"/>
            <a:chExt cx="5782584" cy="224070"/>
          </a:xfrm>
        </p:grpSpPr>
        <p:grpSp>
          <p:nvGrpSpPr>
            <p:cNvPr id="141334" name="Group 195"/>
            <p:cNvGrpSpPr>
              <a:grpSpLocks/>
            </p:cNvGrpSpPr>
            <p:nvPr/>
          </p:nvGrpSpPr>
          <p:grpSpPr bwMode="auto">
            <a:xfrm>
              <a:off x="-526223" y="5771072"/>
              <a:ext cx="3155250" cy="221195"/>
              <a:chOff x="-526223" y="5788324"/>
              <a:chExt cx="3155250" cy="221195"/>
            </a:xfrm>
          </p:grpSpPr>
          <p:grpSp>
            <p:nvGrpSpPr>
              <p:cNvPr id="141340" name="Group 194"/>
              <p:cNvGrpSpPr>
                <a:grpSpLocks/>
              </p:cNvGrpSpPr>
              <p:nvPr/>
            </p:nvGrpSpPr>
            <p:grpSpPr bwMode="auto">
              <a:xfrm>
                <a:off x="-526223" y="5788324"/>
                <a:ext cx="3155250" cy="215444"/>
                <a:chOff x="-526223" y="5788324"/>
                <a:chExt cx="3155250" cy="215444"/>
              </a:xfrm>
            </p:grpSpPr>
            <p:pic>
              <p:nvPicPr>
                <p:cNvPr id="14134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43" name="TextBox 35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MON </a:t>
                  </a:r>
                  <a:r>
                    <a:rPr lang="en-US" sz="800" b="1" dirty="0" smtClean="0">
                      <a:latin typeface="Comic Sans MS" pitchFamily="66" charset="0"/>
                      <a:hlinkClick r:id="rId27" action="ppaction://hlinksldjump"/>
                    </a:rPr>
                    <a:t>ADC5 </a:t>
                  </a:r>
                  <a:r>
                    <a:rPr lang="en-US" sz="800" b="1" dirty="0">
                      <a:latin typeface="Comic Sans MS" pitchFamily="66" charset="0"/>
                      <a:hlinkClick r:id="rId27" action="ppaction://hlinksldjump"/>
                    </a:rPr>
                    <a:t>Anti-Alias Chassis</a:t>
                  </a:r>
                  <a:endParaRPr lang="en-US" sz="800" b="1" dirty="0">
                    <a:latin typeface="Comic Sans MS" pitchFamily="66" charset="0"/>
                  </a:endParaRPr>
                </a:p>
              </p:txBody>
            </p:sp>
          </p:grpSp>
          <p:sp>
            <p:nvSpPr>
              <p:cNvPr id="14134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rPr>
                  <a:t>D0902783</a:t>
                </a:r>
                <a:endParaRPr lang="en-US" sz="800" b="1" dirty="0">
                  <a:latin typeface="Comic Sans MS" pitchFamily="66" charset="0"/>
                </a:endParaRPr>
              </a:p>
            </p:txBody>
          </p:sp>
        </p:grpSp>
        <p:grpSp>
          <p:nvGrpSpPr>
            <p:cNvPr id="141335" name="Group 192"/>
            <p:cNvGrpSpPr>
              <a:grpSpLocks/>
            </p:cNvGrpSpPr>
            <p:nvPr/>
          </p:nvGrpSpPr>
          <p:grpSpPr bwMode="auto">
            <a:xfrm>
              <a:off x="2841236" y="5773948"/>
              <a:ext cx="2415125" cy="221194"/>
              <a:chOff x="2841236" y="5773948"/>
              <a:chExt cx="2415125" cy="221194"/>
            </a:xfrm>
          </p:grpSpPr>
          <p:sp>
            <p:nvSpPr>
              <p:cNvPr id="14133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1337" name="Group 191"/>
              <p:cNvGrpSpPr>
                <a:grpSpLocks/>
              </p:cNvGrpSpPr>
              <p:nvPr/>
            </p:nvGrpSpPr>
            <p:grpSpPr bwMode="auto">
              <a:xfrm>
                <a:off x="2841236" y="5779698"/>
                <a:ext cx="1280160" cy="215444"/>
                <a:chOff x="2841236" y="5779698"/>
                <a:chExt cx="1280160" cy="215444"/>
              </a:xfrm>
            </p:grpSpPr>
            <p:pic>
              <p:nvPicPr>
                <p:cNvPr id="14133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133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S1105145</a:t>
                  </a:r>
                  <a:endParaRPr lang="en-US" sz="800" b="1" dirty="0">
                    <a:latin typeface="Comic Sans MS" pitchFamily="66" charset="0"/>
                  </a:endParaRPr>
                </a:p>
              </p:txBody>
            </p:sp>
          </p:grpSp>
        </p:grpSp>
      </p:grpSp>
      <p:sp>
        <p:nvSpPr>
          <p:cNvPr id="14133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29" action="ppaction://hlinksldjump"/>
              </a:rPr>
              <a:t>&lt;&lt; CER</a:t>
            </a:r>
            <a:endParaRPr lang="en-US" sz="800" b="1">
              <a:latin typeface="Comic Sans MS" pitchFamily="66" charset="0"/>
            </a:endParaRPr>
          </a:p>
        </p:txBody>
      </p:sp>
      <p:grpSp>
        <p:nvGrpSpPr>
          <p:cNvPr id="107" name="Group 106"/>
          <p:cNvGrpSpPr/>
          <p:nvPr/>
        </p:nvGrpSpPr>
        <p:grpSpPr>
          <a:xfrm>
            <a:off x="8757122" y="1712271"/>
            <a:ext cx="386878" cy="2971800"/>
            <a:chOff x="8424863" y="1701800"/>
            <a:chExt cx="386878" cy="2971800"/>
          </a:xfrm>
        </p:grpSpPr>
        <p:pic>
          <p:nvPicPr>
            <p:cNvPr id="108" name="Picture 117">
              <a:hlinkClick r:id="rId30" action="ppaction://hlinksldjump"/>
            </p:cNvPr>
            <p:cNvPicPr>
              <a:picLocks noChangeAspect="1" noChangeArrowheads="1"/>
            </p:cNvPicPr>
            <p:nvPr/>
          </p:nvPicPr>
          <p:blipFill>
            <a:blip r:embed="rId3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9" name="Rectangle 108"/>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32" action="ppaction://hlinksldjump"/>
                </a:rPr>
                <a:t>PSO-007</a:t>
              </a:r>
              <a:endParaRPr lang="en-US" sz="900" dirty="0"/>
            </a:p>
          </p:txBody>
        </p:sp>
      </p:grpSp>
      <p:grpSp>
        <p:nvGrpSpPr>
          <p:cNvPr id="114" name="Group 113"/>
          <p:cNvGrpSpPr/>
          <p:nvPr/>
        </p:nvGrpSpPr>
        <p:grpSpPr>
          <a:xfrm>
            <a:off x="8365198" y="1704975"/>
            <a:ext cx="391085" cy="1038225"/>
            <a:chOff x="7980628" y="1704975"/>
            <a:chExt cx="391085" cy="1038225"/>
          </a:xfrm>
        </p:grpSpPr>
        <p:pic>
          <p:nvPicPr>
            <p:cNvPr id="115" name="Picture 119">
              <a:hlinkClick r:id="rId30" action="ppaction://hlinksldjump"/>
            </p:cNvPr>
            <p:cNvPicPr>
              <a:picLocks noChangeAspect="1" noChangeArrowheads="1"/>
            </p:cNvPicPr>
            <p:nvPr/>
          </p:nvPicPr>
          <p:blipFill>
            <a:blip r:embed="rId33"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le 115"/>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34" action="ppaction://hlinksldjump"/>
                </a:rPr>
                <a:t>PSY-004</a:t>
              </a:r>
              <a:endParaRPr lang="en-US" sz="900" dirty="0"/>
            </a:p>
          </p:txBody>
        </p:sp>
      </p:grpSp>
    </p:spTree>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2338" name="Title 8"/>
          <p:cNvSpPr>
            <a:spLocks noGrp="1"/>
          </p:cNvSpPr>
          <p:nvPr>
            <p:ph type="title"/>
          </p:nvPr>
        </p:nvSpPr>
        <p:spPr/>
        <p:txBody>
          <a:bodyPr/>
          <a:lstStyle/>
          <a:p>
            <a:pPr eaLnBrk="1" hangingPunct="1"/>
            <a:r>
              <a:rPr lang="en-US" dirty="0" smtClean="0">
                <a:ea typeface="ＭＳ Ｐゴシック" pitchFamily="34" charset="-128"/>
              </a:rPr>
              <a:t>L1-SUS-C3 – S1104357</a:t>
            </a:r>
          </a:p>
        </p:txBody>
      </p:sp>
      <p:sp>
        <p:nvSpPr>
          <p:cNvPr id="142339"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HAM2 Rack 1 (of 2) Layout (</a:t>
            </a:r>
            <a:r>
              <a:rPr lang="en-US" sz="800" b="1" dirty="0" smtClean="0">
                <a:latin typeface="Comic Sans MS" pitchFamily="66" charset="0"/>
                <a:hlinkClick r:id="rId3"/>
              </a:rPr>
              <a:t>LIGO-D0902810</a:t>
            </a:r>
            <a:r>
              <a:rPr lang="en-US" sz="800" b="1" dirty="0" smtClean="0">
                <a:latin typeface="Comic Sans MS" pitchFamily="66" charset="0"/>
              </a:rPr>
              <a:t>) (</a:t>
            </a:r>
            <a:r>
              <a:rPr lang="en-US" sz="800" b="1" dirty="0" smtClean="0">
                <a:latin typeface="Comic Sans MS" pitchFamily="66" charset="0"/>
                <a:hlinkClick r:id="rId4"/>
              </a:rPr>
              <a:t>S1104357</a:t>
            </a:r>
            <a:r>
              <a:rPr lang="en-US" sz="800" b="1" dirty="0" smtClean="0">
                <a:latin typeface="Comic Sans MS" pitchFamily="66" charset="0"/>
              </a:rPr>
              <a:t>)</a:t>
            </a:r>
            <a:endParaRPr lang="en-US" sz="800" b="1" dirty="0">
              <a:latin typeface="Comic Sans MS" pitchFamily="66" charset="0"/>
            </a:endParaRPr>
          </a:p>
        </p:txBody>
      </p:sp>
      <p:sp>
        <p:nvSpPr>
          <p:cNvPr id="14234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F11BD2-AB1C-4511-9482-4CD429FCE672}" type="slidenum">
              <a:rPr lang="en-US" smtClean="0">
                <a:solidFill>
                  <a:srgbClr val="898989"/>
                </a:solidFill>
                <a:latin typeface="Calibri" pitchFamily="34" charset="0"/>
              </a:rPr>
              <a:pPr eaLnBrk="1" hangingPunct="1"/>
              <a:t>268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pic>
        <p:nvPicPr>
          <p:cNvPr id="142344"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5"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2346"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2347" name="Group 219"/>
          <p:cNvGrpSpPr>
            <a:grpSpLocks/>
          </p:cNvGrpSpPr>
          <p:nvPr/>
        </p:nvGrpSpPr>
        <p:grpSpPr bwMode="auto">
          <a:xfrm>
            <a:off x="1911350" y="1562100"/>
            <a:ext cx="5783263" cy="223838"/>
            <a:chOff x="-526223" y="5771072"/>
            <a:chExt cx="5782584" cy="224070"/>
          </a:xfrm>
        </p:grpSpPr>
        <p:grpSp>
          <p:nvGrpSpPr>
            <p:cNvPr id="142521" name="Group 195"/>
            <p:cNvGrpSpPr>
              <a:grpSpLocks/>
            </p:cNvGrpSpPr>
            <p:nvPr/>
          </p:nvGrpSpPr>
          <p:grpSpPr bwMode="auto">
            <a:xfrm>
              <a:off x="-526223" y="5771072"/>
              <a:ext cx="3155250" cy="221195"/>
              <a:chOff x="-526223" y="5788324"/>
              <a:chExt cx="3155250" cy="221195"/>
            </a:xfrm>
          </p:grpSpPr>
          <p:grpSp>
            <p:nvGrpSpPr>
              <p:cNvPr id="142527" name="Group 194"/>
              <p:cNvGrpSpPr>
                <a:grpSpLocks/>
              </p:cNvGrpSpPr>
              <p:nvPr/>
            </p:nvGrpSpPr>
            <p:grpSpPr bwMode="auto">
              <a:xfrm>
                <a:off x="-526223" y="5788324"/>
                <a:ext cx="3155250" cy="215444"/>
                <a:chOff x="-526223" y="5788324"/>
                <a:chExt cx="3155250" cy="215444"/>
              </a:xfrm>
            </p:grpSpPr>
            <p:pic>
              <p:nvPicPr>
                <p:cNvPr id="14252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3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252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522" name="Group 192"/>
            <p:cNvGrpSpPr>
              <a:grpSpLocks/>
            </p:cNvGrpSpPr>
            <p:nvPr/>
          </p:nvGrpSpPr>
          <p:grpSpPr bwMode="auto">
            <a:xfrm>
              <a:off x="2841236" y="5773948"/>
              <a:ext cx="2415125" cy="221194"/>
              <a:chOff x="2841236" y="5773948"/>
              <a:chExt cx="2415125" cy="221194"/>
            </a:xfrm>
          </p:grpSpPr>
          <p:sp>
            <p:nvSpPr>
              <p:cNvPr id="14252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524" name="Group 191"/>
              <p:cNvGrpSpPr>
                <a:grpSpLocks/>
              </p:cNvGrpSpPr>
              <p:nvPr/>
            </p:nvGrpSpPr>
            <p:grpSpPr bwMode="auto">
              <a:xfrm>
                <a:off x="2841236" y="5779698"/>
                <a:ext cx="1280160" cy="215444"/>
                <a:chOff x="2841236" y="5779698"/>
                <a:chExt cx="1280160" cy="215444"/>
              </a:xfrm>
            </p:grpSpPr>
            <p:pic>
              <p:nvPicPr>
                <p:cNvPr id="14252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2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48" name="Group 219"/>
          <p:cNvGrpSpPr>
            <a:grpSpLocks/>
          </p:cNvGrpSpPr>
          <p:nvPr/>
        </p:nvGrpSpPr>
        <p:grpSpPr bwMode="auto">
          <a:xfrm>
            <a:off x="1911350" y="1357313"/>
            <a:ext cx="5783263" cy="223837"/>
            <a:chOff x="-526223" y="5771072"/>
            <a:chExt cx="5782584" cy="224070"/>
          </a:xfrm>
        </p:grpSpPr>
        <p:grpSp>
          <p:nvGrpSpPr>
            <p:cNvPr id="142511" name="Group 195"/>
            <p:cNvGrpSpPr>
              <a:grpSpLocks/>
            </p:cNvGrpSpPr>
            <p:nvPr/>
          </p:nvGrpSpPr>
          <p:grpSpPr bwMode="auto">
            <a:xfrm>
              <a:off x="-526223" y="5771072"/>
              <a:ext cx="3155250" cy="221195"/>
              <a:chOff x="-526223" y="5788324"/>
              <a:chExt cx="3155250" cy="221195"/>
            </a:xfrm>
          </p:grpSpPr>
          <p:grpSp>
            <p:nvGrpSpPr>
              <p:cNvPr id="142517" name="Group 194"/>
              <p:cNvGrpSpPr>
                <a:grpSpLocks/>
              </p:cNvGrpSpPr>
              <p:nvPr/>
            </p:nvGrpSpPr>
            <p:grpSpPr bwMode="auto">
              <a:xfrm>
                <a:off x="-526223" y="5788324"/>
                <a:ext cx="3155250" cy="215444"/>
                <a:chOff x="-526223" y="5788324"/>
                <a:chExt cx="3155250" cy="215444"/>
              </a:xfrm>
            </p:grpSpPr>
            <p:pic>
              <p:nvPicPr>
                <p:cNvPr id="14251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25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512" name="Group 192"/>
            <p:cNvGrpSpPr>
              <a:grpSpLocks/>
            </p:cNvGrpSpPr>
            <p:nvPr/>
          </p:nvGrpSpPr>
          <p:grpSpPr bwMode="auto">
            <a:xfrm>
              <a:off x="2841236" y="5773948"/>
              <a:ext cx="2415125" cy="221194"/>
              <a:chOff x="2841236" y="5773948"/>
              <a:chExt cx="2415125" cy="221194"/>
            </a:xfrm>
          </p:grpSpPr>
          <p:sp>
            <p:nvSpPr>
              <p:cNvPr id="1425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514" name="Group 191"/>
              <p:cNvGrpSpPr>
                <a:grpSpLocks/>
              </p:cNvGrpSpPr>
              <p:nvPr/>
            </p:nvGrpSpPr>
            <p:grpSpPr bwMode="auto">
              <a:xfrm>
                <a:off x="2841236" y="5779698"/>
                <a:ext cx="1280160" cy="215444"/>
                <a:chOff x="2841236" y="5779698"/>
                <a:chExt cx="1280160" cy="215444"/>
              </a:xfrm>
            </p:grpSpPr>
            <p:pic>
              <p:nvPicPr>
                <p:cNvPr id="14251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1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49" name="Group 219"/>
          <p:cNvGrpSpPr>
            <a:grpSpLocks/>
          </p:cNvGrpSpPr>
          <p:nvPr/>
        </p:nvGrpSpPr>
        <p:grpSpPr bwMode="auto">
          <a:xfrm>
            <a:off x="1911350" y="1243013"/>
            <a:ext cx="5783263" cy="223837"/>
            <a:chOff x="-526223" y="5771072"/>
            <a:chExt cx="5782584" cy="224070"/>
          </a:xfrm>
        </p:grpSpPr>
        <p:grpSp>
          <p:nvGrpSpPr>
            <p:cNvPr id="142501" name="Group 195"/>
            <p:cNvGrpSpPr>
              <a:grpSpLocks/>
            </p:cNvGrpSpPr>
            <p:nvPr/>
          </p:nvGrpSpPr>
          <p:grpSpPr bwMode="auto">
            <a:xfrm>
              <a:off x="-526223" y="5771072"/>
              <a:ext cx="3155250" cy="221195"/>
              <a:chOff x="-526223" y="5788324"/>
              <a:chExt cx="3155250" cy="221195"/>
            </a:xfrm>
          </p:grpSpPr>
          <p:grpSp>
            <p:nvGrpSpPr>
              <p:cNvPr id="142507" name="Group 194"/>
              <p:cNvGrpSpPr>
                <a:grpSpLocks/>
              </p:cNvGrpSpPr>
              <p:nvPr/>
            </p:nvGrpSpPr>
            <p:grpSpPr bwMode="auto">
              <a:xfrm>
                <a:off x="-526223" y="5788324"/>
                <a:ext cx="3155250" cy="215444"/>
                <a:chOff x="-526223" y="5788324"/>
                <a:chExt cx="3155250" cy="215444"/>
              </a:xfrm>
            </p:grpSpPr>
            <p:pic>
              <p:nvPicPr>
                <p:cNvPr id="14250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1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250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502" name="Group 192"/>
            <p:cNvGrpSpPr>
              <a:grpSpLocks/>
            </p:cNvGrpSpPr>
            <p:nvPr/>
          </p:nvGrpSpPr>
          <p:grpSpPr bwMode="auto">
            <a:xfrm>
              <a:off x="2841236" y="5773948"/>
              <a:ext cx="2415125" cy="221194"/>
              <a:chOff x="2841236" y="5773948"/>
              <a:chExt cx="2415125" cy="221194"/>
            </a:xfrm>
          </p:grpSpPr>
          <p:sp>
            <p:nvSpPr>
              <p:cNvPr id="14250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504" name="Group 191"/>
              <p:cNvGrpSpPr>
                <a:grpSpLocks/>
              </p:cNvGrpSpPr>
              <p:nvPr/>
            </p:nvGrpSpPr>
            <p:grpSpPr bwMode="auto">
              <a:xfrm>
                <a:off x="2841236" y="5779698"/>
                <a:ext cx="1280160" cy="215444"/>
                <a:chOff x="2841236" y="5779698"/>
                <a:chExt cx="1280160" cy="215444"/>
              </a:xfrm>
            </p:grpSpPr>
            <p:pic>
              <p:nvPicPr>
                <p:cNvPr id="14250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0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0" name="Group 219"/>
          <p:cNvGrpSpPr>
            <a:grpSpLocks/>
          </p:cNvGrpSpPr>
          <p:nvPr/>
        </p:nvGrpSpPr>
        <p:grpSpPr bwMode="auto">
          <a:xfrm>
            <a:off x="1911350" y="2224088"/>
            <a:ext cx="5783263" cy="223837"/>
            <a:chOff x="-526223" y="5771072"/>
            <a:chExt cx="5782584" cy="224070"/>
          </a:xfrm>
        </p:grpSpPr>
        <p:grpSp>
          <p:nvGrpSpPr>
            <p:cNvPr id="142491" name="Group 195"/>
            <p:cNvGrpSpPr>
              <a:grpSpLocks/>
            </p:cNvGrpSpPr>
            <p:nvPr/>
          </p:nvGrpSpPr>
          <p:grpSpPr bwMode="auto">
            <a:xfrm>
              <a:off x="-526223" y="5771072"/>
              <a:ext cx="3155250" cy="221195"/>
              <a:chOff x="-526223" y="5788324"/>
              <a:chExt cx="3155250" cy="221195"/>
            </a:xfrm>
          </p:grpSpPr>
          <p:grpSp>
            <p:nvGrpSpPr>
              <p:cNvPr id="142497" name="Group 194"/>
              <p:cNvGrpSpPr>
                <a:grpSpLocks/>
              </p:cNvGrpSpPr>
              <p:nvPr/>
            </p:nvGrpSpPr>
            <p:grpSpPr bwMode="auto">
              <a:xfrm>
                <a:off x="-526223" y="5788324"/>
                <a:ext cx="3155250" cy="215444"/>
                <a:chOff x="-526223" y="5788324"/>
                <a:chExt cx="3155250" cy="215444"/>
              </a:xfrm>
            </p:grpSpPr>
            <p:pic>
              <p:nvPicPr>
                <p:cNvPr id="14249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50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ADC6 </a:t>
                  </a:r>
                  <a:r>
                    <a:rPr lang="en-US" sz="800" b="1" dirty="0" smtClean="0">
                      <a:latin typeface="Comic Sans MS" pitchFamily="66" charset="0"/>
                    </a:rPr>
                    <a:t>Anti-Alias </a:t>
                  </a:r>
                  <a:r>
                    <a:rPr lang="en-US" sz="800" b="1" dirty="0">
                      <a:latin typeface="Comic Sans MS" pitchFamily="66" charset="0"/>
                    </a:rPr>
                    <a:t>Chassis</a:t>
                  </a:r>
                </a:p>
              </p:txBody>
            </p:sp>
          </p:grpSp>
          <p:sp>
            <p:nvSpPr>
              <p:cNvPr id="14249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92" name="Group 192"/>
            <p:cNvGrpSpPr>
              <a:grpSpLocks/>
            </p:cNvGrpSpPr>
            <p:nvPr/>
          </p:nvGrpSpPr>
          <p:grpSpPr bwMode="auto">
            <a:xfrm>
              <a:off x="2841236" y="5773948"/>
              <a:ext cx="2415125" cy="221194"/>
              <a:chOff x="2841236" y="5773948"/>
              <a:chExt cx="2415125" cy="221194"/>
            </a:xfrm>
          </p:grpSpPr>
          <p:sp>
            <p:nvSpPr>
              <p:cNvPr id="14249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94" name="Group 191"/>
              <p:cNvGrpSpPr>
                <a:grpSpLocks/>
              </p:cNvGrpSpPr>
              <p:nvPr/>
            </p:nvGrpSpPr>
            <p:grpSpPr bwMode="auto">
              <a:xfrm>
                <a:off x="2841236" y="5779698"/>
                <a:ext cx="1280160" cy="215444"/>
                <a:chOff x="2841236" y="5779698"/>
                <a:chExt cx="1280160" cy="215444"/>
              </a:xfrm>
            </p:grpSpPr>
            <p:pic>
              <p:nvPicPr>
                <p:cNvPr id="14249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9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1" name="Group 219"/>
          <p:cNvGrpSpPr>
            <a:grpSpLocks/>
          </p:cNvGrpSpPr>
          <p:nvPr/>
        </p:nvGrpSpPr>
        <p:grpSpPr bwMode="auto">
          <a:xfrm>
            <a:off x="1911350" y="2017713"/>
            <a:ext cx="5783263" cy="223837"/>
            <a:chOff x="-526223" y="5771072"/>
            <a:chExt cx="5782584" cy="224070"/>
          </a:xfrm>
        </p:grpSpPr>
        <p:grpSp>
          <p:nvGrpSpPr>
            <p:cNvPr id="142481" name="Group 195"/>
            <p:cNvGrpSpPr>
              <a:grpSpLocks/>
            </p:cNvGrpSpPr>
            <p:nvPr/>
          </p:nvGrpSpPr>
          <p:grpSpPr bwMode="auto">
            <a:xfrm>
              <a:off x="-526223" y="5771072"/>
              <a:ext cx="3155250" cy="221195"/>
              <a:chOff x="-526223" y="5788324"/>
              <a:chExt cx="3155250" cy="221195"/>
            </a:xfrm>
          </p:grpSpPr>
          <p:grpSp>
            <p:nvGrpSpPr>
              <p:cNvPr id="142487" name="Group 194"/>
              <p:cNvGrpSpPr>
                <a:grpSpLocks/>
              </p:cNvGrpSpPr>
              <p:nvPr/>
            </p:nvGrpSpPr>
            <p:grpSpPr bwMode="auto">
              <a:xfrm>
                <a:off x="-526223" y="5788324"/>
                <a:ext cx="3155250" cy="215444"/>
                <a:chOff x="-526223" y="5788324"/>
                <a:chExt cx="3155250" cy="215444"/>
              </a:xfrm>
            </p:grpSpPr>
            <p:pic>
              <p:nvPicPr>
                <p:cNvPr id="14248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9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ADC5 </a:t>
                  </a:r>
                  <a:r>
                    <a:rPr lang="en-US" sz="800" b="1" dirty="0" smtClean="0">
                      <a:latin typeface="Comic Sans MS" pitchFamily="66" charset="0"/>
                    </a:rPr>
                    <a:t>Anti-Alias </a:t>
                  </a:r>
                  <a:r>
                    <a:rPr lang="en-US" sz="800" b="1" dirty="0">
                      <a:latin typeface="Comic Sans MS" pitchFamily="66" charset="0"/>
                    </a:rPr>
                    <a:t>Chassis</a:t>
                  </a:r>
                </a:p>
              </p:txBody>
            </p:sp>
          </p:grpSp>
          <p:sp>
            <p:nvSpPr>
              <p:cNvPr id="14248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82" name="Group 192"/>
            <p:cNvGrpSpPr>
              <a:grpSpLocks/>
            </p:cNvGrpSpPr>
            <p:nvPr/>
          </p:nvGrpSpPr>
          <p:grpSpPr bwMode="auto">
            <a:xfrm>
              <a:off x="2841236" y="5773948"/>
              <a:ext cx="2415125" cy="221194"/>
              <a:chOff x="2841236" y="5773948"/>
              <a:chExt cx="2415125" cy="221194"/>
            </a:xfrm>
          </p:grpSpPr>
          <p:sp>
            <p:nvSpPr>
              <p:cNvPr id="14248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84" name="Group 191"/>
              <p:cNvGrpSpPr>
                <a:grpSpLocks/>
              </p:cNvGrpSpPr>
              <p:nvPr/>
            </p:nvGrpSpPr>
            <p:grpSpPr bwMode="auto">
              <a:xfrm>
                <a:off x="2841236" y="5779698"/>
                <a:ext cx="1280160" cy="215444"/>
                <a:chOff x="2841236" y="5779698"/>
                <a:chExt cx="1280160" cy="215444"/>
              </a:xfrm>
            </p:grpSpPr>
            <p:pic>
              <p:nvPicPr>
                <p:cNvPr id="14248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8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2" name="Group 219"/>
          <p:cNvGrpSpPr>
            <a:grpSpLocks/>
          </p:cNvGrpSpPr>
          <p:nvPr/>
        </p:nvGrpSpPr>
        <p:grpSpPr bwMode="auto">
          <a:xfrm>
            <a:off x="1911350" y="1903413"/>
            <a:ext cx="5783263" cy="223837"/>
            <a:chOff x="-526223" y="5771072"/>
            <a:chExt cx="5782584" cy="224070"/>
          </a:xfrm>
        </p:grpSpPr>
        <p:grpSp>
          <p:nvGrpSpPr>
            <p:cNvPr id="142471" name="Group 195"/>
            <p:cNvGrpSpPr>
              <a:grpSpLocks/>
            </p:cNvGrpSpPr>
            <p:nvPr/>
          </p:nvGrpSpPr>
          <p:grpSpPr bwMode="auto">
            <a:xfrm>
              <a:off x="-526223" y="5771072"/>
              <a:ext cx="3155250" cy="221195"/>
              <a:chOff x="-526223" y="5788324"/>
              <a:chExt cx="3155250" cy="221195"/>
            </a:xfrm>
          </p:grpSpPr>
          <p:grpSp>
            <p:nvGrpSpPr>
              <p:cNvPr id="142477" name="Group 194"/>
              <p:cNvGrpSpPr>
                <a:grpSpLocks/>
              </p:cNvGrpSpPr>
              <p:nvPr/>
            </p:nvGrpSpPr>
            <p:grpSpPr bwMode="auto">
              <a:xfrm>
                <a:off x="-526223" y="5788324"/>
                <a:ext cx="3155250" cy="215444"/>
                <a:chOff x="-526223" y="5788324"/>
                <a:chExt cx="3155250" cy="215444"/>
              </a:xfrm>
            </p:grpSpPr>
            <p:pic>
              <p:nvPicPr>
                <p:cNvPr id="14247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8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247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72" name="Group 192"/>
            <p:cNvGrpSpPr>
              <a:grpSpLocks/>
            </p:cNvGrpSpPr>
            <p:nvPr/>
          </p:nvGrpSpPr>
          <p:grpSpPr bwMode="auto">
            <a:xfrm>
              <a:off x="2841236" y="5773948"/>
              <a:ext cx="2415125" cy="221194"/>
              <a:chOff x="2841236" y="5773948"/>
              <a:chExt cx="2415125" cy="221194"/>
            </a:xfrm>
          </p:grpSpPr>
          <p:sp>
            <p:nvSpPr>
              <p:cNvPr id="14247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74" name="Group 191"/>
              <p:cNvGrpSpPr>
                <a:grpSpLocks/>
              </p:cNvGrpSpPr>
              <p:nvPr/>
            </p:nvGrpSpPr>
            <p:grpSpPr bwMode="auto">
              <a:xfrm>
                <a:off x="2841236" y="5779698"/>
                <a:ext cx="1280160" cy="215444"/>
                <a:chOff x="2841236" y="5779698"/>
                <a:chExt cx="1280160" cy="215444"/>
              </a:xfrm>
            </p:grpSpPr>
            <p:pic>
              <p:nvPicPr>
                <p:cNvPr id="14247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7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3" name="Group 219"/>
          <p:cNvGrpSpPr>
            <a:grpSpLocks/>
          </p:cNvGrpSpPr>
          <p:nvPr/>
        </p:nvGrpSpPr>
        <p:grpSpPr bwMode="auto">
          <a:xfrm>
            <a:off x="1911350" y="1673225"/>
            <a:ext cx="5783263" cy="223838"/>
            <a:chOff x="-526223" y="5771072"/>
            <a:chExt cx="5782584" cy="224070"/>
          </a:xfrm>
        </p:grpSpPr>
        <p:grpSp>
          <p:nvGrpSpPr>
            <p:cNvPr id="142461" name="Group 195"/>
            <p:cNvGrpSpPr>
              <a:grpSpLocks/>
            </p:cNvGrpSpPr>
            <p:nvPr/>
          </p:nvGrpSpPr>
          <p:grpSpPr bwMode="auto">
            <a:xfrm>
              <a:off x="-526223" y="5771072"/>
              <a:ext cx="3155250" cy="221195"/>
              <a:chOff x="-526223" y="5788324"/>
              <a:chExt cx="3155250" cy="221195"/>
            </a:xfrm>
          </p:grpSpPr>
          <p:grpSp>
            <p:nvGrpSpPr>
              <p:cNvPr id="142467" name="Group 194"/>
              <p:cNvGrpSpPr>
                <a:grpSpLocks/>
              </p:cNvGrpSpPr>
              <p:nvPr/>
            </p:nvGrpSpPr>
            <p:grpSpPr bwMode="auto">
              <a:xfrm>
                <a:off x="-526223" y="5788324"/>
                <a:ext cx="3155250" cy="215444"/>
                <a:chOff x="-526223" y="5788324"/>
                <a:chExt cx="3155250" cy="215444"/>
              </a:xfrm>
            </p:grpSpPr>
            <p:pic>
              <p:nvPicPr>
                <p:cNvPr id="142469"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7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246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62" name="Group 192"/>
            <p:cNvGrpSpPr>
              <a:grpSpLocks/>
            </p:cNvGrpSpPr>
            <p:nvPr/>
          </p:nvGrpSpPr>
          <p:grpSpPr bwMode="auto">
            <a:xfrm>
              <a:off x="2841236" y="5773948"/>
              <a:ext cx="2415125" cy="221194"/>
              <a:chOff x="2841236" y="5773948"/>
              <a:chExt cx="2415125" cy="221194"/>
            </a:xfrm>
          </p:grpSpPr>
          <p:sp>
            <p:nvSpPr>
              <p:cNvPr id="14246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64" name="Group 191"/>
              <p:cNvGrpSpPr>
                <a:grpSpLocks/>
              </p:cNvGrpSpPr>
              <p:nvPr/>
            </p:nvGrpSpPr>
            <p:grpSpPr bwMode="auto">
              <a:xfrm>
                <a:off x="2841236" y="5779698"/>
                <a:ext cx="1280160" cy="215444"/>
                <a:chOff x="2841236" y="5779698"/>
                <a:chExt cx="1280160" cy="215444"/>
              </a:xfrm>
            </p:grpSpPr>
            <p:pic>
              <p:nvPicPr>
                <p:cNvPr id="14246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6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4" name="Group 359"/>
          <p:cNvGrpSpPr>
            <a:grpSpLocks/>
          </p:cNvGrpSpPr>
          <p:nvPr/>
        </p:nvGrpSpPr>
        <p:grpSpPr bwMode="auto">
          <a:xfrm>
            <a:off x="1262064" y="3732213"/>
            <a:ext cx="6442074" cy="458787"/>
            <a:chOff x="-981401" y="6101482"/>
            <a:chExt cx="6441930" cy="457947"/>
          </a:xfrm>
        </p:grpSpPr>
        <p:grpSp>
          <p:nvGrpSpPr>
            <p:cNvPr id="142453" name="Group 220"/>
            <p:cNvGrpSpPr>
              <a:grpSpLocks/>
            </p:cNvGrpSpPr>
            <p:nvPr/>
          </p:nvGrpSpPr>
          <p:grpSpPr bwMode="auto">
            <a:xfrm>
              <a:off x="-981401" y="6101482"/>
              <a:ext cx="3805960" cy="452196"/>
              <a:chOff x="-981401" y="6110108"/>
              <a:chExt cx="3805960" cy="452196"/>
            </a:xfrm>
          </p:grpSpPr>
          <p:pic>
            <p:nvPicPr>
              <p:cNvPr id="142458"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59" name="TextBox 372"/>
              <p:cNvSpPr txBox="1">
                <a:spLocks noChangeArrowheads="1"/>
              </p:cNvSpPr>
              <p:nvPr/>
            </p:nvSpPr>
            <p:spPr bwMode="auto">
              <a:xfrm>
                <a:off x="-981401" y="6216967"/>
                <a:ext cx="2525542"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pt-BR" sz="800" b="1" dirty="0">
                    <a:latin typeface="Comic Sans MS" pitchFamily="66" charset="0"/>
                    <a:hlinkClick r:id="rId10" action="ppaction://hlinksldjump"/>
                  </a:rPr>
                  <a:t>l1susham2b FE I/O Extension Chassis</a:t>
                </a:r>
                <a:endParaRPr lang="en-US" sz="800" b="1" dirty="0">
                  <a:latin typeface="Comic Sans MS" pitchFamily="66" charset="0"/>
                </a:endParaRPr>
              </a:p>
            </p:txBody>
          </p:sp>
          <p:sp>
            <p:nvSpPr>
              <p:cNvPr id="14246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42454" name="Group 221"/>
            <p:cNvGrpSpPr>
              <a:grpSpLocks/>
            </p:cNvGrpSpPr>
            <p:nvPr/>
          </p:nvGrpSpPr>
          <p:grpSpPr bwMode="auto">
            <a:xfrm>
              <a:off x="3042258" y="6107233"/>
              <a:ext cx="2418271" cy="452196"/>
              <a:chOff x="3042258" y="6107233"/>
              <a:chExt cx="2418271" cy="452196"/>
            </a:xfrm>
          </p:grpSpPr>
          <p:pic>
            <p:nvPicPr>
              <p:cNvPr id="142455"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5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245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2"/>
                  </a:rPr>
                  <a:t>S1001139</a:t>
                </a:r>
                <a:endParaRPr lang="en-US" sz="800" b="1" dirty="0">
                  <a:solidFill>
                    <a:schemeClr val="bg1"/>
                  </a:solidFill>
                  <a:latin typeface="Comic Sans MS" pitchFamily="66" charset="0"/>
                </a:endParaRPr>
              </a:p>
            </p:txBody>
          </p:sp>
        </p:grpSp>
      </p:grpSp>
      <p:grpSp>
        <p:nvGrpSpPr>
          <p:cNvPr id="142355" name="Group 359"/>
          <p:cNvGrpSpPr>
            <a:grpSpLocks/>
          </p:cNvGrpSpPr>
          <p:nvPr/>
        </p:nvGrpSpPr>
        <p:grpSpPr bwMode="auto">
          <a:xfrm>
            <a:off x="1469877" y="3276600"/>
            <a:ext cx="6234261" cy="458788"/>
            <a:chOff x="-772689" y="6101482"/>
            <a:chExt cx="6233218" cy="457947"/>
          </a:xfrm>
        </p:grpSpPr>
        <p:grpSp>
          <p:nvGrpSpPr>
            <p:cNvPr id="142445" name="Group 220"/>
            <p:cNvGrpSpPr>
              <a:grpSpLocks/>
            </p:cNvGrpSpPr>
            <p:nvPr/>
          </p:nvGrpSpPr>
          <p:grpSpPr bwMode="auto">
            <a:xfrm>
              <a:off x="-772689" y="6101482"/>
              <a:ext cx="3597248" cy="452196"/>
              <a:chOff x="-772689" y="6110108"/>
              <a:chExt cx="3597248" cy="452196"/>
            </a:xfrm>
          </p:grpSpPr>
          <p:pic>
            <p:nvPicPr>
              <p:cNvPr id="142450"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51" name="TextBox 372"/>
              <p:cNvSpPr txBox="1">
                <a:spLocks noChangeArrowheads="1"/>
              </p:cNvSpPr>
              <p:nvPr/>
            </p:nvSpPr>
            <p:spPr bwMode="auto">
              <a:xfrm>
                <a:off x="-772689" y="6216967"/>
                <a:ext cx="2316829"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l1susham2a FE I/O Extension Chassis</a:t>
                </a:r>
                <a:endParaRPr lang="en-US" sz="800" b="1" dirty="0">
                  <a:latin typeface="Comic Sans MS" pitchFamily="66" charset="0"/>
                </a:endParaRPr>
              </a:p>
            </p:txBody>
          </p:sp>
          <p:sp>
            <p:nvSpPr>
              <p:cNvPr id="142452"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42446" name="Group 221"/>
            <p:cNvGrpSpPr>
              <a:grpSpLocks/>
            </p:cNvGrpSpPr>
            <p:nvPr/>
          </p:nvGrpSpPr>
          <p:grpSpPr bwMode="auto">
            <a:xfrm>
              <a:off x="3042258" y="6107233"/>
              <a:ext cx="2418271" cy="452196"/>
              <a:chOff x="3042258" y="6107233"/>
              <a:chExt cx="2418271" cy="452196"/>
            </a:xfrm>
          </p:grpSpPr>
          <p:pic>
            <p:nvPicPr>
              <p:cNvPr id="142447"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48"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2449"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4"/>
                  </a:rPr>
                  <a:t>S1001133</a:t>
                </a:r>
                <a:endParaRPr lang="en-US" sz="800" b="1" dirty="0">
                  <a:solidFill>
                    <a:schemeClr val="bg1"/>
                  </a:solidFill>
                  <a:latin typeface="Comic Sans MS" pitchFamily="66" charset="0"/>
                </a:endParaRPr>
              </a:p>
            </p:txBody>
          </p:sp>
        </p:grpSp>
      </p:grpSp>
      <p:grpSp>
        <p:nvGrpSpPr>
          <p:cNvPr id="142356" name="Group 359"/>
          <p:cNvGrpSpPr>
            <a:grpSpLocks/>
          </p:cNvGrpSpPr>
          <p:nvPr/>
        </p:nvGrpSpPr>
        <p:grpSpPr bwMode="auto">
          <a:xfrm>
            <a:off x="1469877" y="2830513"/>
            <a:ext cx="6234261" cy="458787"/>
            <a:chOff x="-773600" y="6101482"/>
            <a:chExt cx="6234129" cy="457947"/>
          </a:xfrm>
        </p:grpSpPr>
        <p:grpSp>
          <p:nvGrpSpPr>
            <p:cNvPr id="142437" name="Group 220"/>
            <p:cNvGrpSpPr>
              <a:grpSpLocks/>
            </p:cNvGrpSpPr>
            <p:nvPr/>
          </p:nvGrpSpPr>
          <p:grpSpPr bwMode="auto">
            <a:xfrm>
              <a:off x="-773600" y="6101482"/>
              <a:ext cx="3598159" cy="452196"/>
              <a:chOff x="-773600" y="6110108"/>
              <a:chExt cx="3598159" cy="452196"/>
            </a:xfrm>
          </p:grpSpPr>
          <p:pic>
            <p:nvPicPr>
              <p:cNvPr id="142442"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43" name="TextBox 372"/>
              <p:cNvSpPr txBox="1">
                <a:spLocks noChangeArrowheads="1"/>
              </p:cNvSpPr>
              <p:nvPr/>
            </p:nvSpPr>
            <p:spPr bwMode="auto">
              <a:xfrm>
                <a:off x="-773600" y="6216967"/>
                <a:ext cx="2317740"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l1susauxham2 MON I/O Extension Chassis</a:t>
                </a:r>
                <a:endParaRPr lang="en-US" sz="800" b="1" dirty="0">
                  <a:latin typeface="Comic Sans MS" pitchFamily="66" charset="0"/>
                </a:endParaRPr>
              </a:p>
            </p:txBody>
          </p:sp>
          <p:sp>
            <p:nvSpPr>
              <p:cNvPr id="142444"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142438" name="Group 221"/>
            <p:cNvGrpSpPr>
              <a:grpSpLocks/>
            </p:cNvGrpSpPr>
            <p:nvPr/>
          </p:nvGrpSpPr>
          <p:grpSpPr bwMode="auto">
            <a:xfrm>
              <a:off x="3042258" y="6107233"/>
              <a:ext cx="2418271" cy="452196"/>
              <a:chOff x="3042258" y="6107233"/>
              <a:chExt cx="2418271" cy="452196"/>
            </a:xfrm>
          </p:grpSpPr>
          <p:pic>
            <p:nvPicPr>
              <p:cNvPr id="142439" name="Picture 37"/>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2440"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2441" name="TextBox 368"/>
              <p:cNvSpPr txBox="1">
                <a:spLocks noChangeArrowheads="1"/>
              </p:cNvSpPr>
              <p:nvPr/>
            </p:nvSpPr>
            <p:spPr bwMode="auto">
              <a:xfrm>
                <a:off x="3042258" y="6225399"/>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6"/>
                  </a:rPr>
                  <a:t>S1103891</a:t>
                </a:r>
                <a:endParaRPr lang="en-US" sz="800" b="1" dirty="0">
                  <a:solidFill>
                    <a:schemeClr val="bg1"/>
                  </a:solidFill>
                  <a:latin typeface="Comic Sans MS" pitchFamily="66" charset="0"/>
                </a:endParaRPr>
              </a:p>
            </p:txBody>
          </p:sp>
        </p:grpSp>
      </p:grpSp>
      <p:grpSp>
        <p:nvGrpSpPr>
          <p:cNvPr id="142357" name="Group 219"/>
          <p:cNvGrpSpPr>
            <a:grpSpLocks/>
          </p:cNvGrpSpPr>
          <p:nvPr/>
        </p:nvGrpSpPr>
        <p:grpSpPr bwMode="auto">
          <a:xfrm>
            <a:off x="1916113" y="2336800"/>
            <a:ext cx="5783262" cy="223838"/>
            <a:chOff x="-526223" y="5771072"/>
            <a:chExt cx="5782584" cy="224070"/>
          </a:xfrm>
        </p:grpSpPr>
        <p:grpSp>
          <p:nvGrpSpPr>
            <p:cNvPr id="142427" name="Group 195"/>
            <p:cNvGrpSpPr>
              <a:grpSpLocks/>
            </p:cNvGrpSpPr>
            <p:nvPr/>
          </p:nvGrpSpPr>
          <p:grpSpPr bwMode="auto">
            <a:xfrm>
              <a:off x="-526223" y="5771072"/>
              <a:ext cx="3155250" cy="221195"/>
              <a:chOff x="-526223" y="5788324"/>
              <a:chExt cx="3155250" cy="221195"/>
            </a:xfrm>
          </p:grpSpPr>
          <p:grpSp>
            <p:nvGrpSpPr>
              <p:cNvPr id="142433" name="Group 194"/>
              <p:cNvGrpSpPr>
                <a:grpSpLocks/>
              </p:cNvGrpSpPr>
              <p:nvPr/>
            </p:nvGrpSpPr>
            <p:grpSpPr bwMode="auto">
              <a:xfrm>
                <a:off x="-526223" y="5788324"/>
                <a:ext cx="3155250" cy="215444"/>
                <a:chOff x="-526223" y="5788324"/>
                <a:chExt cx="3155250" cy="215444"/>
              </a:xfrm>
            </p:grpSpPr>
            <p:pic>
              <p:nvPicPr>
                <p:cNvPr id="14243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3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ADC7 </a:t>
                  </a:r>
                  <a:r>
                    <a:rPr lang="en-US" sz="800" b="1" dirty="0" smtClean="0">
                      <a:latin typeface="Comic Sans MS" pitchFamily="66" charset="0"/>
                    </a:rPr>
                    <a:t>Anti-Alias </a:t>
                  </a:r>
                  <a:r>
                    <a:rPr lang="en-US" sz="800" b="1" dirty="0">
                      <a:latin typeface="Comic Sans MS" pitchFamily="66" charset="0"/>
                    </a:rPr>
                    <a:t>Chassis</a:t>
                  </a:r>
                </a:p>
              </p:txBody>
            </p:sp>
          </p:grpSp>
          <p:sp>
            <p:nvSpPr>
              <p:cNvPr id="14243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28" name="Group 192"/>
            <p:cNvGrpSpPr>
              <a:grpSpLocks/>
            </p:cNvGrpSpPr>
            <p:nvPr/>
          </p:nvGrpSpPr>
          <p:grpSpPr bwMode="auto">
            <a:xfrm>
              <a:off x="2841236" y="5773948"/>
              <a:ext cx="2415125" cy="221194"/>
              <a:chOff x="2841236" y="5773948"/>
              <a:chExt cx="2415125" cy="221194"/>
            </a:xfrm>
          </p:grpSpPr>
          <p:sp>
            <p:nvSpPr>
              <p:cNvPr id="14242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2430" name="Group 191"/>
              <p:cNvGrpSpPr>
                <a:grpSpLocks/>
              </p:cNvGrpSpPr>
              <p:nvPr/>
            </p:nvGrpSpPr>
            <p:grpSpPr bwMode="auto">
              <a:xfrm>
                <a:off x="2841236" y="5779698"/>
                <a:ext cx="1280160" cy="215444"/>
                <a:chOff x="2841236" y="5779698"/>
                <a:chExt cx="1280160" cy="215444"/>
              </a:xfrm>
            </p:grpSpPr>
            <p:pic>
              <p:nvPicPr>
                <p:cNvPr id="14243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3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8" name="Group 219"/>
          <p:cNvGrpSpPr>
            <a:grpSpLocks/>
          </p:cNvGrpSpPr>
          <p:nvPr/>
        </p:nvGrpSpPr>
        <p:grpSpPr bwMode="auto">
          <a:xfrm>
            <a:off x="1911350" y="4686300"/>
            <a:ext cx="5783263" cy="223838"/>
            <a:chOff x="-526223" y="5771072"/>
            <a:chExt cx="5782584" cy="224070"/>
          </a:xfrm>
        </p:grpSpPr>
        <p:grpSp>
          <p:nvGrpSpPr>
            <p:cNvPr id="142417" name="Group 195"/>
            <p:cNvGrpSpPr>
              <a:grpSpLocks/>
            </p:cNvGrpSpPr>
            <p:nvPr/>
          </p:nvGrpSpPr>
          <p:grpSpPr bwMode="auto">
            <a:xfrm>
              <a:off x="-526223" y="5771072"/>
              <a:ext cx="3155250" cy="221195"/>
              <a:chOff x="-526223" y="5788324"/>
              <a:chExt cx="3155250" cy="221195"/>
            </a:xfrm>
          </p:grpSpPr>
          <p:grpSp>
            <p:nvGrpSpPr>
              <p:cNvPr id="142423" name="Group 194"/>
              <p:cNvGrpSpPr>
                <a:grpSpLocks/>
              </p:cNvGrpSpPr>
              <p:nvPr/>
            </p:nvGrpSpPr>
            <p:grpSpPr bwMode="auto">
              <a:xfrm>
                <a:off x="-526223" y="5788324"/>
                <a:ext cx="3155250" cy="215444"/>
                <a:chOff x="-526223" y="5788324"/>
                <a:chExt cx="3155250" cy="215444"/>
              </a:xfrm>
            </p:grpSpPr>
            <p:pic>
              <p:nvPicPr>
                <p:cNvPr id="14242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2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2 Binary Output Chassis</a:t>
                  </a:r>
                </a:p>
              </p:txBody>
            </p:sp>
          </p:grpSp>
          <p:sp>
            <p:nvSpPr>
              <p:cNvPr id="14242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18" name="Group 192"/>
            <p:cNvGrpSpPr>
              <a:grpSpLocks/>
            </p:cNvGrpSpPr>
            <p:nvPr/>
          </p:nvGrpSpPr>
          <p:grpSpPr bwMode="auto">
            <a:xfrm>
              <a:off x="2841236" y="5773948"/>
              <a:ext cx="2415125" cy="221194"/>
              <a:chOff x="2841236" y="5773948"/>
              <a:chExt cx="2415125" cy="221194"/>
            </a:xfrm>
          </p:grpSpPr>
          <p:sp>
            <p:nvSpPr>
              <p:cNvPr id="14241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420" name="Group 191"/>
              <p:cNvGrpSpPr>
                <a:grpSpLocks/>
              </p:cNvGrpSpPr>
              <p:nvPr/>
            </p:nvGrpSpPr>
            <p:grpSpPr bwMode="auto">
              <a:xfrm>
                <a:off x="2841236" y="5779698"/>
                <a:ext cx="1280160" cy="215444"/>
                <a:chOff x="2841236" y="5779698"/>
                <a:chExt cx="1280160" cy="215444"/>
              </a:xfrm>
            </p:grpSpPr>
            <p:pic>
              <p:nvPicPr>
                <p:cNvPr id="14242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2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59" name="Group 219"/>
          <p:cNvGrpSpPr>
            <a:grpSpLocks/>
          </p:cNvGrpSpPr>
          <p:nvPr/>
        </p:nvGrpSpPr>
        <p:grpSpPr bwMode="auto">
          <a:xfrm>
            <a:off x="1903413" y="4792663"/>
            <a:ext cx="5791200" cy="223837"/>
            <a:chOff x="-533971" y="5771072"/>
            <a:chExt cx="5790332" cy="224070"/>
          </a:xfrm>
        </p:grpSpPr>
        <p:grpSp>
          <p:nvGrpSpPr>
            <p:cNvPr id="142407" name="Group 195"/>
            <p:cNvGrpSpPr>
              <a:grpSpLocks/>
            </p:cNvGrpSpPr>
            <p:nvPr/>
          </p:nvGrpSpPr>
          <p:grpSpPr bwMode="auto">
            <a:xfrm>
              <a:off x="-533971" y="5771072"/>
              <a:ext cx="3162998" cy="221195"/>
              <a:chOff x="-533971" y="5788324"/>
              <a:chExt cx="3162998" cy="221195"/>
            </a:xfrm>
          </p:grpSpPr>
          <p:grpSp>
            <p:nvGrpSpPr>
              <p:cNvPr id="142413" name="Group 194"/>
              <p:cNvGrpSpPr>
                <a:grpSpLocks/>
              </p:cNvGrpSpPr>
              <p:nvPr/>
            </p:nvGrpSpPr>
            <p:grpSpPr bwMode="auto">
              <a:xfrm>
                <a:off x="-533971" y="5788324"/>
                <a:ext cx="3162998" cy="215444"/>
                <a:chOff x="-533971" y="5788324"/>
                <a:chExt cx="3162998" cy="215444"/>
              </a:xfrm>
            </p:grpSpPr>
            <p:pic>
              <p:nvPicPr>
                <p:cNvPr id="14241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16" name="TextBox 318"/>
                <p:cNvSpPr txBox="1">
                  <a:spLocks noChangeArrowheads="1"/>
                </p:cNvSpPr>
                <p:nvPr/>
              </p:nvSpPr>
              <p:spPr bwMode="auto">
                <a:xfrm>
                  <a:off x="-533971"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2 Binary Input Chassis</a:t>
                  </a:r>
                </a:p>
              </p:txBody>
            </p:sp>
          </p:grpSp>
          <p:sp>
            <p:nvSpPr>
              <p:cNvPr id="14241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408" name="Group 192"/>
            <p:cNvGrpSpPr>
              <a:grpSpLocks/>
            </p:cNvGrpSpPr>
            <p:nvPr/>
          </p:nvGrpSpPr>
          <p:grpSpPr bwMode="auto">
            <a:xfrm>
              <a:off x="2841236" y="5773948"/>
              <a:ext cx="2415125" cy="221194"/>
              <a:chOff x="2841236" y="5773948"/>
              <a:chExt cx="2415125" cy="221194"/>
            </a:xfrm>
          </p:grpSpPr>
          <p:sp>
            <p:nvSpPr>
              <p:cNvPr id="14240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410" name="Group 191"/>
              <p:cNvGrpSpPr>
                <a:grpSpLocks/>
              </p:cNvGrpSpPr>
              <p:nvPr/>
            </p:nvGrpSpPr>
            <p:grpSpPr bwMode="auto">
              <a:xfrm>
                <a:off x="2841236" y="5779698"/>
                <a:ext cx="1280160" cy="215444"/>
                <a:chOff x="2841236" y="5779698"/>
                <a:chExt cx="1280160" cy="215444"/>
              </a:xfrm>
            </p:grpSpPr>
            <p:pic>
              <p:nvPicPr>
                <p:cNvPr id="14241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1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0" name="Group 219"/>
          <p:cNvGrpSpPr>
            <a:grpSpLocks/>
          </p:cNvGrpSpPr>
          <p:nvPr/>
        </p:nvGrpSpPr>
        <p:grpSpPr bwMode="auto">
          <a:xfrm>
            <a:off x="1911350" y="4457700"/>
            <a:ext cx="5783263" cy="223838"/>
            <a:chOff x="-526223" y="5771072"/>
            <a:chExt cx="5782584" cy="224070"/>
          </a:xfrm>
        </p:grpSpPr>
        <p:grpSp>
          <p:nvGrpSpPr>
            <p:cNvPr id="142397" name="Group 195"/>
            <p:cNvGrpSpPr>
              <a:grpSpLocks/>
            </p:cNvGrpSpPr>
            <p:nvPr/>
          </p:nvGrpSpPr>
          <p:grpSpPr bwMode="auto">
            <a:xfrm>
              <a:off x="-526223" y="5771072"/>
              <a:ext cx="3155250" cy="221195"/>
              <a:chOff x="-526223" y="5788324"/>
              <a:chExt cx="3155250" cy="221195"/>
            </a:xfrm>
          </p:grpSpPr>
          <p:grpSp>
            <p:nvGrpSpPr>
              <p:cNvPr id="142403" name="Group 194"/>
              <p:cNvGrpSpPr>
                <a:grpSpLocks/>
              </p:cNvGrpSpPr>
              <p:nvPr/>
            </p:nvGrpSpPr>
            <p:grpSpPr bwMode="auto">
              <a:xfrm>
                <a:off x="-526223" y="5788324"/>
                <a:ext cx="3155250" cy="215444"/>
                <a:chOff x="-526223" y="5788324"/>
                <a:chExt cx="3155250" cy="215444"/>
              </a:xfrm>
            </p:grpSpPr>
            <p:pic>
              <p:nvPicPr>
                <p:cNvPr id="14240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1 Binary Output Chassis</a:t>
                  </a:r>
                </a:p>
              </p:txBody>
            </p:sp>
          </p:grpSp>
          <p:sp>
            <p:nvSpPr>
              <p:cNvPr id="14240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98" name="Group 192"/>
            <p:cNvGrpSpPr>
              <a:grpSpLocks/>
            </p:cNvGrpSpPr>
            <p:nvPr/>
          </p:nvGrpSpPr>
          <p:grpSpPr bwMode="auto">
            <a:xfrm>
              <a:off x="2841236" y="5773948"/>
              <a:ext cx="2415125" cy="221194"/>
              <a:chOff x="2841236" y="5773948"/>
              <a:chExt cx="2415125" cy="221194"/>
            </a:xfrm>
          </p:grpSpPr>
          <p:sp>
            <p:nvSpPr>
              <p:cNvPr id="14239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400" name="Group 191"/>
              <p:cNvGrpSpPr>
                <a:grpSpLocks/>
              </p:cNvGrpSpPr>
              <p:nvPr/>
            </p:nvGrpSpPr>
            <p:grpSpPr bwMode="auto">
              <a:xfrm>
                <a:off x="2841236" y="5779698"/>
                <a:ext cx="1280160" cy="215444"/>
                <a:chOff x="2841236" y="5779698"/>
                <a:chExt cx="1280160" cy="215444"/>
              </a:xfrm>
            </p:grpSpPr>
            <p:pic>
              <p:nvPicPr>
                <p:cNvPr id="14240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40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1" name="Group 219"/>
          <p:cNvGrpSpPr>
            <a:grpSpLocks/>
          </p:cNvGrpSpPr>
          <p:nvPr/>
        </p:nvGrpSpPr>
        <p:grpSpPr bwMode="auto">
          <a:xfrm>
            <a:off x="1911350" y="4572000"/>
            <a:ext cx="5783263" cy="223838"/>
            <a:chOff x="-526223" y="5771072"/>
            <a:chExt cx="5782584" cy="224070"/>
          </a:xfrm>
        </p:grpSpPr>
        <p:grpSp>
          <p:nvGrpSpPr>
            <p:cNvPr id="142387" name="Group 195"/>
            <p:cNvGrpSpPr>
              <a:grpSpLocks/>
            </p:cNvGrpSpPr>
            <p:nvPr/>
          </p:nvGrpSpPr>
          <p:grpSpPr bwMode="auto">
            <a:xfrm>
              <a:off x="-526223" y="5771072"/>
              <a:ext cx="3155250" cy="221195"/>
              <a:chOff x="-526223" y="5788324"/>
              <a:chExt cx="3155250" cy="221195"/>
            </a:xfrm>
          </p:grpSpPr>
          <p:grpSp>
            <p:nvGrpSpPr>
              <p:cNvPr id="142393" name="Group 194"/>
              <p:cNvGrpSpPr>
                <a:grpSpLocks/>
              </p:cNvGrpSpPr>
              <p:nvPr/>
            </p:nvGrpSpPr>
            <p:grpSpPr bwMode="auto">
              <a:xfrm>
                <a:off x="-526223" y="5788324"/>
                <a:ext cx="3155250" cy="215444"/>
                <a:chOff x="-526223" y="5788324"/>
                <a:chExt cx="3155250" cy="215444"/>
              </a:xfrm>
            </p:grpSpPr>
            <p:pic>
              <p:nvPicPr>
                <p:cNvPr id="14239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9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1 Binary Input Chassis</a:t>
                  </a:r>
                </a:p>
              </p:txBody>
            </p:sp>
          </p:grpSp>
          <p:sp>
            <p:nvSpPr>
              <p:cNvPr id="14239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88" name="Group 192"/>
            <p:cNvGrpSpPr>
              <a:grpSpLocks/>
            </p:cNvGrpSpPr>
            <p:nvPr/>
          </p:nvGrpSpPr>
          <p:grpSpPr bwMode="auto">
            <a:xfrm>
              <a:off x="2841236" y="5773948"/>
              <a:ext cx="2415125" cy="221194"/>
              <a:chOff x="2841236" y="5773948"/>
              <a:chExt cx="2415125" cy="221194"/>
            </a:xfrm>
          </p:grpSpPr>
          <p:sp>
            <p:nvSpPr>
              <p:cNvPr id="14238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390" name="Group 191"/>
              <p:cNvGrpSpPr>
                <a:grpSpLocks/>
              </p:cNvGrpSpPr>
              <p:nvPr/>
            </p:nvGrpSpPr>
            <p:grpSpPr bwMode="auto">
              <a:xfrm>
                <a:off x="2841236" y="5779698"/>
                <a:ext cx="1280160" cy="215444"/>
                <a:chOff x="2841236" y="5779698"/>
                <a:chExt cx="1280160" cy="215444"/>
              </a:xfrm>
            </p:grpSpPr>
            <p:pic>
              <p:nvPicPr>
                <p:cNvPr id="14239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9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2" name="Group 219"/>
          <p:cNvGrpSpPr>
            <a:grpSpLocks/>
          </p:cNvGrpSpPr>
          <p:nvPr/>
        </p:nvGrpSpPr>
        <p:grpSpPr bwMode="auto">
          <a:xfrm>
            <a:off x="1911350" y="4237038"/>
            <a:ext cx="5783263" cy="223837"/>
            <a:chOff x="-526223" y="5771072"/>
            <a:chExt cx="5782584" cy="224070"/>
          </a:xfrm>
        </p:grpSpPr>
        <p:grpSp>
          <p:nvGrpSpPr>
            <p:cNvPr id="142377" name="Group 195"/>
            <p:cNvGrpSpPr>
              <a:grpSpLocks/>
            </p:cNvGrpSpPr>
            <p:nvPr/>
          </p:nvGrpSpPr>
          <p:grpSpPr bwMode="auto">
            <a:xfrm>
              <a:off x="-526223" y="5771072"/>
              <a:ext cx="3155250" cy="221195"/>
              <a:chOff x="-526223" y="5788324"/>
              <a:chExt cx="3155250" cy="221195"/>
            </a:xfrm>
          </p:grpSpPr>
          <p:grpSp>
            <p:nvGrpSpPr>
              <p:cNvPr id="142383" name="Group 194"/>
              <p:cNvGrpSpPr>
                <a:grpSpLocks/>
              </p:cNvGrpSpPr>
              <p:nvPr/>
            </p:nvGrpSpPr>
            <p:grpSpPr bwMode="auto">
              <a:xfrm>
                <a:off x="-526223" y="5788324"/>
                <a:ext cx="3155250" cy="215444"/>
                <a:chOff x="-526223" y="5788324"/>
                <a:chExt cx="3155250" cy="215444"/>
              </a:xfrm>
            </p:grpSpPr>
            <p:pic>
              <p:nvPicPr>
                <p:cNvPr id="14238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8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 0 Binary Output Chassis</a:t>
                  </a:r>
                </a:p>
              </p:txBody>
            </p:sp>
          </p:grpSp>
          <p:sp>
            <p:nvSpPr>
              <p:cNvPr id="14238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78" name="Group 192"/>
            <p:cNvGrpSpPr>
              <a:grpSpLocks/>
            </p:cNvGrpSpPr>
            <p:nvPr/>
          </p:nvGrpSpPr>
          <p:grpSpPr bwMode="auto">
            <a:xfrm>
              <a:off x="2841236" y="5773948"/>
              <a:ext cx="2415125" cy="221194"/>
              <a:chOff x="2841236" y="5773948"/>
              <a:chExt cx="2415125" cy="221194"/>
            </a:xfrm>
          </p:grpSpPr>
          <p:sp>
            <p:nvSpPr>
              <p:cNvPr id="14237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380" name="Group 191"/>
              <p:cNvGrpSpPr>
                <a:grpSpLocks/>
              </p:cNvGrpSpPr>
              <p:nvPr/>
            </p:nvGrpSpPr>
            <p:grpSpPr bwMode="auto">
              <a:xfrm>
                <a:off x="2841236" y="5779698"/>
                <a:ext cx="1280160" cy="215444"/>
                <a:chOff x="2841236" y="5779698"/>
                <a:chExt cx="1280160" cy="215444"/>
              </a:xfrm>
            </p:grpSpPr>
            <p:pic>
              <p:nvPicPr>
                <p:cNvPr id="14238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8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2363" name="Group 219"/>
          <p:cNvGrpSpPr>
            <a:grpSpLocks/>
          </p:cNvGrpSpPr>
          <p:nvPr/>
        </p:nvGrpSpPr>
        <p:grpSpPr bwMode="auto">
          <a:xfrm>
            <a:off x="1911350" y="4343400"/>
            <a:ext cx="5783263" cy="223838"/>
            <a:chOff x="-526223" y="5771072"/>
            <a:chExt cx="5782584" cy="224070"/>
          </a:xfrm>
        </p:grpSpPr>
        <p:grpSp>
          <p:nvGrpSpPr>
            <p:cNvPr id="142367" name="Group 195"/>
            <p:cNvGrpSpPr>
              <a:grpSpLocks/>
            </p:cNvGrpSpPr>
            <p:nvPr/>
          </p:nvGrpSpPr>
          <p:grpSpPr bwMode="auto">
            <a:xfrm>
              <a:off x="-526223" y="5771072"/>
              <a:ext cx="3155250" cy="221195"/>
              <a:chOff x="-526223" y="5788324"/>
              <a:chExt cx="3155250" cy="221195"/>
            </a:xfrm>
          </p:grpSpPr>
          <p:grpSp>
            <p:nvGrpSpPr>
              <p:cNvPr id="142373" name="Group 194"/>
              <p:cNvGrpSpPr>
                <a:grpSpLocks/>
              </p:cNvGrpSpPr>
              <p:nvPr/>
            </p:nvGrpSpPr>
            <p:grpSpPr bwMode="auto">
              <a:xfrm>
                <a:off x="-526223" y="5788324"/>
                <a:ext cx="3155250" cy="215444"/>
                <a:chOff x="-526223" y="5788324"/>
                <a:chExt cx="3155250" cy="215444"/>
              </a:xfrm>
            </p:grpSpPr>
            <p:pic>
              <p:nvPicPr>
                <p:cNvPr id="142375"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7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0 Binary Input Chassis</a:t>
                  </a:r>
                </a:p>
              </p:txBody>
            </p:sp>
          </p:grpSp>
          <p:sp>
            <p:nvSpPr>
              <p:cNvPr id="14237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2368" name="Group 192"/>
            <p:cNvGrpSpPr>
              <a:grpSpLocks/>
            </p:cNvGrpSpPr>
            <p:nvPr/>
          </p:nvGrpSpPr>
          <p:grpSpPr bwMode="auto">
            <a:xfrm>
              <a:off x="2841236" y="5773948"/>
              <a:ext cx="2415125" cy="221194"/>
              <a:chOff x="2841236" y="5773948"/>
              <a:chExt cx="2415125" cy="221194"/>
            </a:xfrm>
          </p:grpSpPr>
          <p:sp>
            <p:nvSpPr>
              <p:cNvPr id="14236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2370" name="Group 191"/>
              <p:cNvGrpSpPr>
                <a:grpSpLocks/>
              </p:cNvGrpSpPr>
              <p:nvPr/>
            </p:nvGrpSpPr>
            <p:grpSpPr bwMode="auto">
              <a:xfrm>
                <a:off x="2841236" y="5779698"/>
                <a:ext cx="1280160" cy="215444"/>
                <a:chOff x="2841236" y="5779698"/>
                <a:chExt cx="1280160" cy="215444"/>
              </a:xfrm>
            </p:grpSpPr>
            <p:pic>
              <p:nvPicPr>
                <p:cNvPr id="14237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237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2366"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7" action="ppaction://hlinksldjump"/>
              </a:rPr>
              <a:t>&lt;&lt; CER</a:t>
            </a:r>
            <a:endParaRPr lang="en-US" sz="800" b="1">
              <a:latin typeface="Comic Sans MS" pitchFamily="66" charset="0"/>
            </a:endParaRPr>
          </a:p>
        </p:txBody>
      </p:sp>
      <p:grpSp>
        <p:nvGrpSpPr>
          <p:cNvPr id="195" name="Group 194"/>
          <p:cNvGrpSpPr/>
          <p:nvPr/>
        </p:nvGrpSpPr>
        <p:grpSpPr>
          <a:xfrm>
            <a:off x="8757122" y="1712271"/>
            <a:ext cx="386878" cy="2971800"/>
            <a:chOff x="8424863" y="1701800"/>
            <a:chExt cx="386878" cy="2971800"/>
          </a:xfrm>
        </p:grpSpPr>
        <p:pic>
          <p:nvPicPr>
            <p:cNvPr id="196" name="Picture 117">
              <a:hlinkClick r:id="rId18" action="ppaction://hlinksldjump"/>
            </p:cNvPr>
            <p:cNvPicPr>
              <a:picLocks noChangeAspect="1" noChangeArrowheads="1"/>
            </p:cNvPicPr>
            <p:nvPr/>
          </p:nvPicPr>
          <p:blipFill>
            <a:blip r:embed="rId1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7" name="Rectangle 19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0" action="ppaction://hlinksldjump"/>
                </a:rPr>
                <a:t>PSO-006</a:t>
              </a:r>
              <a:endParaRPr lang="en-US" sz="900" dirty="0"/>
            </a:p>
          </p:txBody>
        </p:sp>
      </p:grpSp>
      <p:grpSp>
        <p:nvGrpSpPr>
          <p:cNvPr id="198" name="Group 197"/>
          <p:cNvGrpSpPr/>
          <p:nvPr/>
        </p:nvGrpSpPr>
        <p:grpSpPr>
          <a:xfrm>
            <a:off x="8365198" y="1704975"/>
            <a:ext cx="391085" cy="1038225"/>
            <a:chOff x="7980628" y="1704975"/>
            <a:chExt cx="391085" cy="1038225"/>
          </a:xfrm>
        </p:grpSpPr>
        <p:pic>
          <p:nvPicPr>
            <p:cNvPr id="199" name="Picture 119">
              <a:hlinkClick r:id="rId21"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199"/>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23" action="ppaction://hlinksldjump"/>
                </a:rPr>
                <a:t>PSY-005</a:t>
              </a:r>
              <a:endParaRPr lang="en-US" sz="900" dirty="0"/>
            </a:p>
          </p:txBody>
        </p:sp>
      </p:grpSp>
      <p:pic>
        <p:nvPicPr>
          <p:cNvPr id="590851" name="Picture 3"/>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183584" y="3227360"/>
            <a:ext cx="1404482" cy="27986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1" name="Group 219"/>
          <p:cNvGrpSpPr>
            <a:grpSpLocks/>
          </p:cNvGrpSpPr>
          <p:nvPr/>
        </p:nvGrpSpPr>
        <p:grpSpPr bwMode="auto">
          <a:xfrm>
            <a:off x="1913380" y="5019025"/>
            <a:ext cx="5783263" cy="223837"/>
            <a:chOff x="-526223" y="5771072"/>
            <a:chExt cx="5782584" cy="224070"/>
          </a:xfrm>
        </p:grpSpPr>
        <p:grpSp>
          <p:nvGrpSpPr>
            <p:cNvPr id="202" name="Group 195"/>
            <p:cNvGrpSpPr>
              <a:grpSpLocks/>
            </p:cNvGrpSpPr>
            <p:nvPr/>
          </p:nvGrpSpPr>
          <p:grpSpPr bwMode="auto">
            <a:xfrm>
              <a:off x="-526223" y="5771072"/>
              <a:ext cx="3155250" cy="221195"/>
              <a:chOff x="-526223" y="5788324"/>
              <a:chExt cx="3155250" cy="221195"/>
            </a:xfrm>
          </p:grpSpPr>
          <p:grpSp>
            <p:nvGrpSpPr>
              <p:cNvPr id="208" name="Group 194"/>
              <p:cNvGrpSpPr>
                <a:grpSpLocks/>
              </p:cNvGrpSpPr>
              <p:nvPr/>
            </p:nvGrpSpPr>
            <p:grpSpPr bwMode="auto">
              <a:xfrm>
                <a:off x="-526223" y="5788324"/>
                <a:ext cx="3155250" cy="215444"/>
                <a:chOff x="-526223" y="5788324"/>
                <a:chExt cx="3155250" cy="215444"/>
              </a:xfrm>
            </p:grpSpPr>
            <p:pic>
              <p:nvPicPr>
                <p:cNvPr id="210"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 0 Binary Output Chassis</a:t>
                  </a:r>
                </a:p>
              </p:txBody>
            </p:sp>
          </p:grpSp>
          <p:sp>
            <p:nvSpPr>
              <p:cNvPr id="209"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3" name="Group 192"/>
            <p:cNvGrpSpPr>
              <a:grpSpLocks/>
            </p:cNvGrpSpPr>
            <p:nvPr/>
          </p:nvGrpSpPr>
          <p:grpSpPr bwMode="auto">
            <a:xfrm>
              <a:off x="2841236" y="5773948"/>
              <a:ext cx="2415125" cy="221194"/>
              <a:chOff x="2841236" y="5773948"/>
              <a:chExt cx="2415125" cy="221194"/>
            </a:xfrm>
          </p:grpSpPr>
          <p:sp>
            <p:nvSpPr>
              <p:cNvPr id="204"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05" name="Group 191"/>
              <p:cNvGrpSpPr>
                <a:grpSpLocks/>
              </p:cNvGrpSpPr>
              <p:nvPr/>
            </p:nvGrpSpPr>
            <p:grpSpPr bwMode="auto">
              <a:xfrm>
                <a:off x="2841236" y="5779698"/>
                <a:ext cx="1280160" cy="215444"/>
                <a:chOff x="2841236" y="5779698"/>
                <a:chExt cx="1280160" cy="215444"/>
              </a:xfrm>
            </p:grpSpPr>
            <p:pic>
              <p:nvPicPr>
                <p:cNvPr id="206"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12" name="Group 219"/>
          <p:cNvGrpSpPr>
            <a:grpSpLocks/>
          </p:cNvGrpSpPr>
          <p:nvPr/>
        </p:nvGrpSpPr>
        <p:grpSpPr bwMode="auto">
          <a:xfrm>
            <a:off x="1913380" y="5125387"/>
            <a:ext cx="5783263" cy="223838"/>
            <a:chOff x="-526223" y="5771072"/>
            <a:chExt cx="5782584" cy="224070"/>
          </a:xfrm>
        </p:grpSpPr>
        <p:grpSp>
          <p:nvGrpSpPr>
            <p:cNvPr id="213" name="Group 195"/>
            <p:cNvGrpSpPr>
              <a:grpSpLocks/>
            </p:cNvGrpSpPr>
            <p:nvPr/>
          </p:nvGrpSpPr>
          <p:grpSpPr bwMode="auto">
            <a:xfrm>
              <a:off x="-526223" y="5771072"/>
              <a:ext cx="3155250" cy="221195"/>
              <a:chOff x="-526223" y="5788324"/>
              <a:chExt cx="3155250" cy="221195"/>
            </a:xfrm>
          </p:grpSpPr>
          <p:grpSp>
            <p:nvGrpSpPr>
              <p:cNvPr id="219" name="Group 194"/>
              <p:cNvGrpSpPr>
                <a:grpSpLocks/>
              </p:cNvGrpSpPr>
              <p:nvPr/>
            </p:nvGrpSpPr>
            <p:grpSpPr bwMode="auto">
              <a:xfrm>
                <a:off x="-526223" y="5788324"/>
                <a:ext cx="3155250" cy="215444"/>
                <a:chOff x="-526223" y="5788324"/>
                <a:chExt cx="3155250" cy="215444"/>
              </a:xfrm>
            </p:grpSpPr>
            <p:pic>
              <p:nvPicPr>
                <p:cNvPr id="221"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BIO 0 Binary Input Chassis</a:t>
                  </a:r>
                </a:p>
              </p:txBody>
            </p:sp>
          </p:grpSp>
          <p:sp>
            <p:nvSpPr>
              <p:cNvPr id="2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4" name="Group 192"/>
            <p:cNvGrpSpPr>
              <a:grpSpLocks/>
            </p:cNvGrpSpPr>
            <p:nvPr/>
          </p:nvGrpSpPr>
          <p:grpSpPr bwMode="auto">
            <a:xfrm>
              <a:off x="2841236" y="5773948"/>
              <a:ext cx="2415125" cy="221194"/>
              <a:chOff x="2841236" y="5773948"/>
              <a:chExt cx="2415125" cy="221194"/>
            </a:xfrm>
          </p:grpSpPr>
          <p:sp>
            <p:nvSpPr>
              <p:cNvPr id="2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16" name="Group 191"/>
              <p:cNvGrpSpPr>
                <a:grpSpLocks/>
              </p:cNvGrpSpPr>
              <p:nvPr/>
            </p:nvGrpSpPr>
            <p:grpSpPr bwMode="auto">
              <a:xfrm>
                <a:off x="2841236" y="5779698"/>
                <a:ext cx="1280160" cy="215444"/>
                <a:chOff x="2841236" y="5779698"/>
                <a:chExt cx="1280160" cy="215444"/>
              </a:xfrm>
            </p:grpSpPr>
            <p:pic>
              <p:nvPicPr>
                <p:cNvPr id="217"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10985" y="3528268"/>
            <a:ext cx="1488862" cy="29098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3362" name="Title 8"/>
          <p:cNvSpPr>
            <a:spLocks noGrp="1"/>
          </p:cNvSpPr>
          <p:nvPr>
            <p:ph type="title"/>
          </p:nvPr>
        </p:nvSpPr>
        <p:spPr/>
        <p:txBody>
          <a:bodyPr/>
          <a:lstStyle/>
          <a:p>
            <a:pPr eaLnBrk="1" hangingPunct="1"/>
            <a:r>
              <a:rPr lang="en-US" dirty="0" smtClean="0">
                <a:ea typeface="ＭＳ Ｐゴシック" pitchFamily="34" charset="-128"/>
              </a:rPr>
              <a:t>L1-SUS-C4 – S1104058</a:t>
            </a:r>
          </a:p>
        </p:txBody>
      </p:sp>
      <p:sp>
        <p:nvSpPr>
          <p:cNvPr id="143363" name="TextBox 36"/>
          <p:cNvSpPr txBox="1">
            <a:spLocks noChangeArrowheads="1"/>
          </p:cNvSpPr>
          <p:nvPr/>
        </p:nvSpPr>
        <p:spPr bwMode="auto">
          <a:xfrm>
            <a:off x="1751013"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HAM2 Rack 2 (of 2) Layout (</a:t>
            </a:r>
            <a:r>
              <a:rPr lang="en-US" sz="800" b="1" dirty="0" smtClean="0">
                <a:latin typeface="Comic Sans MS" pitchFamily="66" charset="0"/>
                <a:hlinkClick r:id="rId4"/>
              </a:rPr>
              <a:t>LIGO-D0902810</a:t>
            </a:r>
            <a:r>
              <a:rPr lang="en-US" sz="800" b="1" dirty="0" smtClean="0">
                <a:latin typeface="Comic Sans MS" pitchFamily="66" charset="0"/>
              </a:rPr>
              <a:t>) (</a:t>
            </a:r>
            <a:r>
              <a:rPr lang="en-US" sz="800" b="1" dirty="0" smtClean="0">
                <a:latin typeface="Comic Sans MS" pitchFamily="66" charset="0"/>
                <a:hlinkClick r:id="rId5"/>
              </a:rPr>
              <a:t>S1104358</a:t>
            </a:r>
            <a:r>
              <a:rPr lang="en-US" sz="800" b="1" dirty="0" smtClean="0">
                <a:latin typeface="Comic Sans MS" pitchFamily="66" charset="0"/>
              </a:rPr>
              <a:t>)</a:t>
            </a:r>
            <a:endParaRPr lang="en-US" sz="800" b="1" dirty="0">
              <a:latin typeface="Comic Sans MS" pitchFamily="66" charset="0"/>
            </a:endParaRPr>
          </a:p>
        </p:txBody>
      </p:sp>
      <p:sp>
        <p:nvSpPr>
          <p:cNvPr id="14336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46ABD4-8E33-42AC-A226-4FB5E1606427}" type="slidenum">
              <a:rPr lang="en-US" smtClean="0">
                <a:solidFill>
                  <a:srgbClr val="898989"/>
                </a:solidFill>
                <a:latin typeface="Calibri" pitchFamily="34" charset="0"/>
              </a:rPr>
              <a:pPr eaLnBrk="1" hangingPunct="1"/>
              <a:t>269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pic>
        <p:nvPicPr>
          <p:cNvPr id="143368" name="Picture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369"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370"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3371" name="Group 219"/>
          <p:cNvGrpSpPr>
            <a:grpSpLocks/>
          </p:cNvGrpSpPr>
          <p:nvPr/>
        </p:nvGrpSpPr>
        <p:grpSpPr bwMode="auto">
          <a:xfrm>
            <a:off x="1917700" y="2124075"/>
            <a:ext cx="5783263" cy="223838"/>
            <a:chOff x="-526223" y="5771072"/>
            <a:chExt cx="5782584" cy="224070"/>
          </a:xfrm>
        </p:grpSpPr>
        <p:grpSp>
          <p:nvGrpSpPr>
            <p:cNvPr id="143628" name="Group 195"/>
            <p:cNvGrpSpPr>
              <a:grpSpLocks/>
            </p:cNvGrpSpPr>
            <p:nvPr/>
          </p:nvGrpSpPr>
          <p:grpSpPr bwMode="auto">
            <a:xfrm>
              <a:off x="-526223" y="5771072"/>
              <a:ext cx="3155250" cy="221195"/>
              <a:chOff x="-526223" y="5788324"/>
              <a:chExt cx="3155250" cy="221195"/>
            </a:xfrm>
          </p:grpSpPr>
          <p:grpSp>
            <p:nvGrpSpPr>
              <p:cNvPr id="143634" name="Group 194"/>
              <p:cNvGrpSpPr>
                <a:grpSpLocks/>
              </p:cNvGrpSpPr>
              <p:nvPr/>
            </p:nvGrpSpPr>
            <p:grpSpPr bwMode="auto">
              <a:xfrm>
                <a:off x="-526223" y="5788324"/>
                <a:ext cx="3155250" cy="215444"/>
                <a:chOff x="-526223" y="5788324"/>
                <a:chExt cx="3155250" cy="215444"/>
              </a:xfrm>
            </p:grpSpPr>
            <p:pic>
              <p:nvPicPr>
                <p:cNvPr id="1436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37"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ADC0 </a:t>
                  </a:r>
                  <a:r>
                    <a:rPr lang="en-US" sz="800" b="1" dirty="0" smtClean="0">
                      <a:latin typeface="Comic Sans MS" pitchFamily="66" charset="0"/>
                    </a:rPr>
                    <a:t>Anti-Alias </a:t>
                  </a:r>
                  <a:r>
                    <a:rPr lang="en-US" sz="800" b="1" dirty="0">
                      <a:latin typeface="Comic Sans MS" pitchFamily="66" charset="0"/>
                    </a:rPr>
                    <a:t>Chassis</a:t>
                  </a:r>
                </a:p>
              </p:txBody>
            </p:sp>
          </p:grpSp>
          <p:sp>
            <p:nvSpPr>
              <p:cNvPr id="1436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629" name="Group 192"/>
            <p:cNvGrpSpPr>
              <a:grpSpLocks/>
            </p:cNvGrpSpPr>
            <p:nvPr/>
          </p:nvGrpSpPr>
          <p:grpSpPr bwMode="auto">
            <a:xfrm>
              <a:off x="2841236" y="5773948"/>
              <a:ext cx="2415125" cy="221194"/>
              <a:chOff x="2841236" y="5773948"/>
              <a:chExt cx="2415125" cy="221194"/>
            </a:xfrm>
          </p:grpSpPr>
          <p:sp>
            <p:nvSpPr>
              <p:cNvPr id="1436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31" name="Group 191"/>
              <p:cNvGrpSpPr>
                <a:grpSpLocks/>
              </p:cNvGrpSpPr>
              <p:nvPr/>
            </p:nvGrpSpPr>
            <p:grpSpPr bwMode="auto">
              <a:xfrm>
                <a:off x="2841236" y="5779698"/>
                <a:ext cx="1280160" cy="215444"/>
                <a:chOff x="2841236" y="5779698"/>
                <a:chExt cx="1280160" cy="215444"/>
              </a:xfrm>
            </p:grpSpPr>
            <p:pic>
              <p:nvPicPr>
                <p:cNvPr id="1436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72" name="Group 219"/>
          <p:cNvGrpSpPr>
            <a:grpSpLocks/>
          </p:cNvGrpSpPr>
          <p:nvPr/>
        </p:nvGrpSpPr>
        <p:grpSpPr bwMode="auto">
          <a:xfrm>
            <a:off x="1565275" y="1235075"/>
            <a:ext cx="6129338" cy="223838"/>
            <a:chOff x="-872202" y="5770963"/>
            <a:chExt cx="6128563" cy="224179"/>
          </a:xfrm>
        </p:grpSpPr>
        <p:grpSp>
          <p:nvGrpSpPr>
            <p:cNvPr id="143618" name="Group 195"/>
            <p:cNvGrpSpPr>
              <a:grpSpLocks/>
            </p:cNvGrpSpPr>
            <p:nvPr/>
          </p:nvGrpSpPr>
          <p:grpSpPr bwMode="auto">
            <a:xfrm>
              <a:off x="-872202" y="5770963"/>
              <a:ext cx="3501229" cy="221304"/>
              <a:chOff x="-872202" y="5788215"/>
              <a:chExt cx="3501229" cy="221304"/>
            </a:xfrm>
          </p:grpSpPr>
          <p:grpSp>
            <p:nvGrpSpPr>
              <p:cNvPr id="143624" name="Group 194"/>
              <p:cNvGrpSpPr>
                <a:grpSpLocks/>
              </p:cNvGrpSpPr>
              <p:nvPr/>
            </p:nvGrpSpPr>
            <p:grpSpPr bwMode="auto">
              <a:xfrm>
                <a:off x="-872202" y="5788215"/>
                <a:ext cx="3501229" cy="215667"/>
                <a:chOff x="-872202" y="5788215"/>
                <a:chExt cx="3501229" cy="215667"/>
              </a:xfrm>
            </p:grpSpPr>
            <p:pic>
              <p:nvPicPr>
                <p:cNvPr id="1436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27" name="TextBox 318"/>
                <p:cNvSpPr txBox="1">
                  <a:spLocks noChangeArrowheads="1"/>
                </p:cNvSpPr>
                <p:nvPr/>
              </p:nvSpPr>
              <p:spPr bwMode="auto">
                <a:xfrm>
                  <a:off x="-872202" y="5788215"/>
                  <a:ext cx="222079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MC1-MC3 Triple Top Coil Driver Chassis</a:t>
                  </a:r>
                  <a:endParaRPr lang="en-US" sz="800" b="1" dirty="0">
                    <a:latin typeface="Comic Sans MS" pitchFamily="66" charset="0"/>
                  </a:endParaRPr>
                </a:p>
              </p:txBody>
            </p:sp>
          </p:grpSp>
          <p:sp>
            <p:nvSpPr>
              <p:cNvPr id="14362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619" name="Group 192"/>
            <p:cNvGrpSpPr>
              <a:grpSpLocks/>
            </p:cNvGrpSpPr>
            <p:nvPr/>
          </p:nvGrpSpPr>
          <p:grpSpPr bwMode="auto">
            <a:xfrm>
              <a:off x="2841236" y="5773948"/>
              <a:ext cx="2415125" cy="221194"/>
              <a:chOff x="2841236" y="5773948"/>
              <a:chExt cx="2415125" cy="221194"/>
            </a:xfrm>
          </p:grpSpPr>
          <p:sp>
            <p:nvSpPr>
              <p:cNvPr id="14362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21" name="Group 191"/>
              <p:cNvGrpSpPr>
                <a:grpSpLocks/>
              </p:cNvGrpSpPr>
              <p:nvPr/>
            </p:nvGrpSpPr>
            <p:grpSpPr bwMode="auto">
              <a:xfrm>
                <a:off x="2841236" y="5779698"/>
                <a:ext cx="1280160" cy="215444"/>
                <a:chOff x="2841236" y="5779698"/>
                <a:chExt cx="1280160" cy="215444"/>
              </a:xfrm>
            </p:grpSpPr>
            <p:pic>
              <p:nvPicPr>
                <p:cNvPr id="1436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2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S1000253</a:t>
                  </a:r>
                  <a:endParaRPr lang="en-US" sz="800" b="1" dirty="0">
                    <a:latin typeface="Comic Sans MS" pitchFamily="66" charset="0"/>
                  </a:endParaRPr>
                </a:p>
              </p:txBody>
            </p:sp>
          </p:grpSp>
        </p:grpSp>
      </p:grpSp>
      <p:grpSp>
        <p:nvGrpSpPr>
          <p:cNvPr id="143373" name="Group 219"/>
          <p:cNvGrpSpPr>
            <a:grpSpLocks/>
          </p:cNvGrpSpPr>
          <p:nvPr/>
        </p:nvGrpSpPr>
        <p:grpSpPr bwMode="auto">
          <a:xfrm>
            <a:off x="1433513" y="1349375"/>
            <a:ext cx="6261100" cy="223838"/>
            <a:chOff x="-1003923" y="5770963"/>
            <a:chExt cx="6260284" cy="224179"/>
          </a:xfrm>
        </p:grpSpPr>
        <p:grpSp>
          <p:nvGrpSpPr>
            <p:cNvPr id="143608" name="Group 195"/>
            <p:cNvGrpSpPr>
              <a:grpSpLocks/>
            </p:cNvGrpSpPr>
            <p:nvPr/>
          </p:nvGrpSpPr>
          <p:grpSpPr bwMode="auto">
            <a:xfrm>
              <a:off x="-1003923" y="5770963"/>
              <a:ext cx="3632950" cy="221304"/>
              <a:chOff x="-1003923" y="5788215"/>
              <a:chExt cx="3632950" cy="221304"/>
            </a:xfrm>
          </p:grpSpPr>
          <p:grpSp>
            <p:nvGrpSpPr>
              <p:cNvPr id="143614" name="Group 194"/>
              <p:cNvGrpSpPr>
                <a:grpSpLocks/>
              </p:cNvGrpSpPr>
              <p:nvPr/>
            </p:nvGrpSpPr>
            <p:grpSpPr bwMode="auto">
              <a:xfrm>
                <a:off x="-1003923" y="5788215"/>
                <a:ext cx="3632950" cy="215667"/>
                <a:chOff x="-1003923" y="5788215"/>
                <a:chExt cx="3632950" cy="215667"/>
              </a:xfrm>
            </p:grpSpPr>
            <p:pic>
              <p:nvPicPr>
                <p:cNvPr id="1436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17" name="TextBox 318"/>
                <p:cNvSpPr txBox="1">
                  <a:spLocks noChangeArrowheads="1"/>
                </p:cNvSpPr>
                <p:nvPr/>
              </p:nvSpPr>
              <p:spPr bwMode="auto">
                <a:xfrm>
                  <a:off x="-1003923" y="5788215"/>
                  <a:ext cx="235251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MC1-MC3 Triple Top Coil Driver Chassis</a:t>
                  </a:r>
                  <a:endParaRPr lang="en-US" sz="800" b="1" dirty="0">
                    <a:latin typeface="Comic Sans MS" pitchFamily="66" charset="0"/>
                  </a:endParaRPr>
                </a:p>
              </p:txBody>
            </p:sp>
          </p:grpSp>
          <p:sp>
            <p:nvSpPr>
              <p:cNvPr id="14361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609" name="Group 192"/>
            <p:cNvGrpSpPr>
              <a:grpSpLocks/>
            </p:cNvGrpSpPr>
            <p:nvPr/>
          </p:nvGrpSpPr>
          <p:grpSpPr bwMode="auto">
            <a:xfrm>
              <a:off x="2841236" y="5773948"/>
              <a:ext cx="2415125" cy="221194"/>
              <a:chOff x="2841236" y="5773948"/>
              <a:chExt cx="2415125" cy="221194"/>
            </a:xfrm>
          </p:grpSpPr>
          <p:sp>
            <p:nvSpPr>
              <p:cNvPr id="14361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11" name="Group 191"/>
              <p:cNvGrpSpPr>
                <a:grpSpLocks/>
              </p:cNvGrpSpPr>
              <p:nvPr/>
            </p:nvGrpSpPr>
            <p:grpSpPr bwMode="auto">
              <a:xfrm>
                <a:off x="2841236" y="5779698"/>
                <a:ext cx="1280160" cy="215444"/>
                <a:chOff x="2841236" y="5779698"/>
                <a:chExt cx="1280160" cy="215444"/>
              </a:xfrm>
            </p:grpSpPr>
            <p:pic>
              <p:nvPicPr>
                <p:cNvPr id="1436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1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S1000261</a:t>
                  </a:r>
                  <a:endParaRPr lang="en-US" sz="800" b="1" dirty="0">
                    <a:latin typeface="Comic Sans MS" pitchFamily="66" charset="0"/>
                  </a:endParaRPr>
                </a:p>
              </p:txBody>
            </p:sp>
          </p:grpSp>
        </p:grpSp>
      </p:grpSp>
      <p:grpSp>
        <p:nvGrpSpPr>
          <p:cNvPr id="143374" name="Group 219"/>
          <p:cNvGrpSpPr>
            <a:grpSpLocks/>
          </p:cNvGrpSpPr>
          <p:nvPr/>
        </p:nvGrpSpPr>
        <p:grpSpPr bwMode="auto">
          <a:xfrm>
            <a:off x="1441450" y="1463675"/>
            <a:ext cx="6253163" cy="223838"/>
            <a:chOff x="-996176" y="5770963"/>
            <a:chExt cx="6252537" cy="224179"/>
          </a:xfrm>
        </p:grpSpPr>
        <p:grpSp>
          <p:nvGrpSpPr>
            <p:cNvPr id="143598" name="Group 195"/>
            <p:cNvGrpSpPr>
              <a:grpSpLocks/>
            </p:cNvGrpSpPr>
            <p:nvPr/>
          </p:nvGrpSpPr>
          <p:grpSpPr bwMode="auto">
            <a:xfrm>
              <a:off x="-996176" y="5770963"/>
              <a:ext cx="3625203" cy="221304"/>
              <a:chOff x="-996176" y="5788215"/>
              <a:chExt cx="3625203" cy="221304"/>
            </a:xfrm>
          </p:grpSpPr>
          <p:grpSp>
            <p:nvGrpSpPr>
              <p:cNvPr id="143604" name="Group 194"/>
              <p:cNvGrpSpPr>
                <a:grpSpLocks/>
              </p:cNvGrpSpPr>
              <p:nvPr/>
            </p:nvGrpSpPr>
            <p:grpSpPr bwMode="auto">
              <a:xfrm>
                <a:off x="-996176" y="5788215"/>
                <a:ext cx="3625203" cy="215667"/>
                <a:chOff x="-996176" y="5788215"/>
                <a:chExt cx="3625203" cy="215667"/>
              </a:xfrm>
            </p:grpSpPr>
            <p:pic>
              <p:nvPicPr>
                <p:cNvPr id="1436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07" name="TextBox 318"/>
                <p:cNvSpPr txBox="1">
                  <a:spLocks noChangeArrowheads="1"/>
                </p:cNvSpPr>
                <p:nvPr/>
              </p:nvSpPr>
              <p:spPr bwMode="auto">
                <a:xfrm>
                  <a:off x="-996176" y="5788215"/>
                  <a:ext cx="234477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MC1-MC3 Triple Top Coil Driver Chassis</a:t>
                  </a:r>
                  <a:endParaRPr lang="en-US" sz="800" b="1" dirty="0">
                    <a:latin typeface="Comic Sans MS" pitchFamily="66" charset="0"/>
                  </a:endParaRPr>
                </a:p>
              </p:txBody>
            </p:sp>
          </p:grpSp>
          <p:sp>
            <p:nvSpPr>
              <p:cNvPr id="1436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99" name="Group 192"/>
            <p:cNvGrpSpPr>
              <a:grpSpLocks/>
            </p:cNvGrpSpPr>
            <p:nvPr/>
          </p:nvGrpSpPr>
          <p:grpSpPr bwMode="auto">
            <a:xfrm>
              <a:off x="2841236" y="5773948"/>
              <a:ext cx="2415125" cy="221194"/>
              <a:chOff x="2841236" y="5773948"/>
              <a:chExt cx="2415125" cy="221194"/>
            </a:xfrm>
          </p:grpSpPr>
          <p:sp>
            <p:nvSpPr>
              <p:cNvPr id="14360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601" name="Group 191"/>
              <p:cNvGrpSpPr>
                <a:grpSpLocks/>
              </p:cNvGrpSpPr>
              <p:nvPr/>
            </p:nvGrpSpPr>
            <p:grpSpPr bwMode="auto">
              <a:xfrm>
                <a:off x="2841236" y="5779698"/>
                <a:ext cx="1280160" cy="215444"/>
                <a:chOff x="2841236" y="5779698"/>
                <a:chExt cx="1280160" cy="215444"/>
              </a:xfrm>
            </p:grpSpPr>
            <p:pic>
              <p:nvPicPr>
                <p:cNvPr id="1436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60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S1000262</a:t>
                  </a:r>
                  <a:endParaRPr lang="en-US" sz="800" b="1" dirty="0">
                    <a:latin typeface="Comic Sans MS" pitchFamily="66" charset="0"/>
                  </a:endParaRPr>
                </a:p>
              </p:txBody>
            </p:sp>
          </p:grpSp>
        </p:grpSp>
      </p:grpSp>
      <p:grpSp>
        <p:nvGrpSpPr>
          <p:cNvPr id="143375" name="Group 219"/>
          <p:cNvGrpSpPr>
            <a:grpSpLocks/>
          </p:cNvGrpSpPr>
          <p:nvPr/>
        </p:nvGrpSpPr>
        <p:grpSpPr bwMode="auto">
          <a:xfrm>
            <a:off x="1619250" y="1673225"/>
            <a:ext cx="6075363" cy="223838"/>
            <a:chOff x="-817965" y="5770963"/>
            <a:chExt cx="6074326" cy="224179"/>
          </a:xfrm>
        </p:grpSpPr>
        <p:grpSp>
          <p:nvGrpSpPr>
            <p:cNvPr id="143588" name="Group 195"/>
            <p:cNvGrpSpPr>
              <a:grpSpLocks/>
            </p:cNvGrpSpPr>
            <p:nvPr/>
          </p:nvGrpSpPr>
          <p:grpSpPr bwMode="auto">
            <a:xfrm>
              <a:off x="-817965" y="5770963"/>
              <a:ext cx="3446992" cy="221304"/>
              <a:chOff x="-817965" y="5788215"/>
              <a:chExt cx="3446992" cy="221304"/>
            </a:xfrm>
          </p:grpSpPr>
          <p:grpSp>
            <p:nvGrpSpPr>
              <p:cNvPr id="143594" name="Group 194"/>
              <p:cNvGrpSpPr>
                <a:grpSpLocks/>
              </p:cNvGrpSpPr>
              <p:nvPr/>
            </p:nvGrpSpPr>
            <p:grpSpPr bwMode="auto">
              <a:xfrm>
                <a:off x="-817965" y="5788215"/>
                <a:ext cx="3446992" cy="215667"/>
                <a:chOff x="-817965" y="5788215"/>
                <a:chExt cx="3446992" cy="215667"/>
              </a:xfrm>
            </p:grpSpPr>
            <p:pic>
              <p:nvPicPr>
                <p:cNvPr id="1435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97" name="TextBox 318"/>
                <p:cNvSpPr txBox="1">
                  <a:spLocks noChangeArrowheads="1"/>
                </p:cNvSpPr>
                <p:nvPr/>
              </p:nvSpPr>
              <p:spPr bwMode="auto">
                <a:xfrm>
                  <a:off x="-817965" y="5788215"/>
                  <a:ext cx="216656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PRM-PR3 Triple Top Coil Driver Chassis</a:t>
                  </a:r>
                  <a:endParaRPr lang="en-US" sz="800" b="1" dirty="0">
                    <a:latin typeface="Comic Sans MS" pitchFamily="66" charset="0"/>
                  </a:endParaRPr>
                </a:p>
              </p:txBody>
            </p:sp>
          </p:grpSp>
          <p:sp>
            <p:nvSpPr>
              <p:cNvPr id="14359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89" name="Group 192"/>
            <p:cNvGrpSpPr>
              <a:grpSpLocks/>
            </p:cNvGrpSpPr>
            <p:nvPr/>
          </p:nvGrpSpPr>
          <p:grpSpPr bwMode="auto">
            <a:xfrm>
              <a:off x="2841236" y="5773948"/>
              <a:ext cx="2415125" cy="221194"/>
              <a:chOff x="2841236" y="5773948"/>
              <a:chExt cx="2415125" cy="221194"/>
            </a:xfrm>
          </p:grpSpPr>
          <p:sp>
            <p:nvSpPr>
              <p:cNvPr id="14359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91" name="Group 191"/>
              <p:cNvGrpSpPr>
                <a:grpSpLocks/>
              </p:cNvGrpSpPr>
              <p:nvPr/>
            </p:nvGrpSpPr>
            <p:grpSpPr bwMode="auto">
              <a:xfrm>
                <a:off x="2841236" y="5779698"/>
                <a:ext cx="1280160" cy="215444"/>
                <a:chOff x="2841236" y="5779698"/>
                <a:chExt cx="1280160" cy="215444"/>
              </a:xfrm>
            </p:grpSpPr>
            <p:pic>
              <p:nvPicPr>
                <p:cNvPr id="1435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9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S1000257</a:t>
                  </a:r>
                  <a:endParaRPr lang="en-US" sz="800" b="1" dirty="0">
                    <a:latin typeface="Comic Sans MS" pitchFamily="66" charset="0"/>
                  </a:endParaRPr>
                </a:p>
              </p:txBody>
            </p:sp>
          </p:grpSp>
        </p:grpSp>
      </p:grpSp>
      <p:grpSp>
        <p:nvGrpSpPr>
          <p:cNvPr id="143376" name="Group 219"/>
          <p:cNvGrpSpPr>
            <a:grpSpLocks/>
          </p:cNvGrpSpPr>
          <p:nvPr/>
        </p:nvGrpSpPr>
        <p:grpSpPr bwMode="auto">
          <a:xfrm>
            <a:off x="1503363" y="1787525"/>
            <a:ext cx="6191250" cy="223838"/>
            <a:chOff x="-934189" y="5770963"/>
            <a:chExt cx="6190550" cy="224179"/>
          </a:xfrm>
        </p:grpSpPr>
        <p:grpSp>
          <p:nvGrpSpPr>
            <p:cNvPr id="143578" name="Group 195"/>
            <p:cNvGrpSpPr>
              <a:grpSpLocks/>
            </p:cNvGrpSpPr>
            <p:nvPr/>
          </p:nvGrpSpPr>
          <p:grpSpPr bwMode="auto">
            <a:xfrm>
              <a:off x="-934189" y="5770963"/>
              <a:ext cx="3563216" cy="221304"/>
              <a:chOff x="-934189" y="5788215"/>
              <a:chExt cx="3563216" cy="221304"/>
            </a:xfrm>
          </p:grpSpPr>
          <p:grpSp>
            <p:nvGrpSpPr>
              <p:cNvPr id="143584" name="Group 194"/>
              <p:cNvGrpSpPr>
                <a:grpSpLocks/>
              </p:cNvGrpSpPr>
              <p:nvPr/>
            </p:nvGrpSpPr>
            <p:grpSpPr bwMode="auto">
              <a:xfrm>
                <a:off x="-934189" y="5788215"/>
                <a:ext cx="3563216" cy="215667"/>
                <a:chOff x="-934189" y="5788215"/>
                <a:chExt cx="3563216" cy="215667"/>
              </a:xfrm>
            </p:grpSpPr>
            <p:pic>
              <p:nvPicPr>
                <p:cNvPr id="1435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87" name="TextBox 318"/>
                <p:cNvSpPr txBox="1">
                  <a:spLocks noChangeArrowheads="1"/>
                </p:cNvSpPr>
                <p:nvPr/>
              </p:nvSpPr>
              <p:spPr bwMode="auto">
                <a:xfrm>
                  <a:off x="-934189" y="5788215"/>
                  <a:ext cx="228278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9" action="ppaction://hlinksldjump"/>
                    </a:rPr>
                    <a:t>PRM-PR3 Triple Top Coil Driver Chassis</a:t>
                  </a:r>
                  <a:endParaRPr lang="en-US" sz="800" b="1" dirty="0">
                    <a:latin typeface="Comic Sans MS" pitchFamily="66" charset="0"/>
                  </a:endParaRPr>
                </a:p>
              </p:txBody>
            </p:sp>
          </p:grpSp>
          <p:sp>
            <p:nvSpPr>
              <p:cNvPr id="14358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79" name="Group 192"/>
            <p:cNvGrpSpPr>
              <a:grpSpLocks/>
            </p:cNvGrpSpPr>
            <p:nvPr/>
          </p:nvGrpSpPr>
          <p:grpSpPr bwMode="auto">
            <a:xfrm>
              <a:off x="2841236" y="5773948"/>
              <a:ext cx="2415125" cy="221194"/>
              <a:chOff x="2841236" y="5773948"/>
              <a:chExt cx="2415125" cy="221194"/>
            </a:xfrm>
          </p:grpSpPr>
          <p:sp>
            <p:nvSpPr>
              <p:cNvPr id="1435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81" name="Group 191"/>
              <p:cNvGrpSpPr>
                <a:grpSpLocks/>
              </p:cNvGrpSpPr>
              <p:nvPr/>
            </p:nvGrpSpPr>
            <p:grpSpPr bwMode="auto">
              <a:xfrm>
                <a:off x="2841236" y="5779698"/>
                <a:ext cx="1280160" cy="215444"/>
                <a:chOff x="2841236" y="5779698"/>
                <a:chExt cx="1280160" cy="215444"/>
              </a:xfrm>
            </p:grpSpPr>
            <p:pic>
              <p:nvPicPr>
                <p:cNvPr id="1435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S1000259</a:t>
                  </a:r>
                  <a:endParaRPr lang="en-US" sz="800" b="1" dirty="0">
                    <a:latin typeface="Comic Sans MS" pitchFamily="66" charset="0"/>
                  </a:endParaRPr>
                </a:p>
              </p:txBody>
            </p:sp>
          </p:grpSp>
        </p:grpSp>
      </p:grpSp>
      <p:grpSp>
        <p:nvGrpSpPr>
          <p:cNvPr id="143377" name="Group 219"/>
          <p:cNvGrpSpPr>
            <a:grpSpLocks/>
          </p:cNvGrpSpPr>
          <p:nvPr/>
        </p:nvGrpSpPr>
        <p:grpSpPr bwMode="auto">
          <a:xfrm>
            <a:off x="1325563" y="1901825"/>
            <a:ext cx="6369050" cy="223838"/>
            <a:chOff x="-1112398" y="5770968"/>
            <a:chExt cx="6368759" cy="224174"/>
          </a:xfrm>
        </p:grpSpPr>
        <p:grpSp>
          <p:nvGrpSpPr>
            <p:cNvPr id="143568" name="Group 195"/>
            <p:cNvGrpSpPr>
              <a:grpSpLocks/>
            </p:cNvGrpSpPr>
            <p:nvPr/>
          </p:nvGrpSpPr>
          <p:grpSpPr bwMode="auto">
            <a:xfrm>
              <a:off x="-1112398" y="5770968"/>
              <a:ext cx="3741425" cy="221299"/>
              <a:chOff x="-1112398" y="5788220"/>
              <a:chExt cx="3741425" cy="221299"/>
            </a:xfrm>
          </p:grpSpPr>
          <p:grpSp>
            <p:nvGrpSpPr>
              <p:cNvPr id="143574" name="Group 194"/>
              <p:cNvGrpSpPr>
                <a:grpSpLocks/>
              </p:cNvGrpSpPr>
              <p:nvPr/>
            </p:nvGrpSpPr>
            <p:grpSpPr bwMode="auto">
              <a:xfrm>
                <a:off x="-1112398" y="5788220"/>
                <a:ext cx="3741425" cy="215667"/>
                <a:chOff x="-1112398" y="5788220"/>
                <a:chExt cx="3741425" cy="215667"/>
              </a:xfrm>
            </p:grpSpPr>
            <p:pic>
              <p:nvPicPr>
                <p:cNvPr id="14357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77" name="TextBox 318"/>
                <p:cNvSpPr txBox="1">
                  <a:spLocks noChangeArrowheads="1"/>
                </p:cNvSpPr>
                <p:nvPr/>
              </p:nvSpPr>
              <p:spPr bwMode="auto">
                <a:xfrm>
                  <a:off x="-1112398" y="5788220"/>
                  <a:ext cx="246099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1" action="ppaction://hlinksldjump"/>
                    </a:rPr>
                    <a:t>PRM-PR3 Triple Top Coil Driver Chassis</a:t>
                  </a:r>
                  <a:endParaRPr lang="en-US" sz="800" b="1" dirty="0">
                    <a:latin typeface="Comic Sans MS" pitchFamily="66" charset="0"/>
                  </a:endParaRPr>
                </a:p>
              </p:txBody>
            </p:sp>
          </p:grpSp>
          <p:sp>
            <p:nvSpPr>
              <p:cNvPr id="14357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D1001242</a:t>
                </a:r>
                <a:endParaRPr lang="en-US" sz="800" b="1">
                  <a:latin typeface="Comic Sans MS" pitchFamily="66" charset="0"/>
                </a:endParaRPr>
              </a:p>
            </p:txBody>
          </p:sp>
        </p:grpSp>
        <p:grpSp>
          <p:nvGrpSpPr>
            <p:cNvPr id="143569" name="Group 192"/>
            <p:cNvGrpSpPr>
              <a:grpSpLocks/>
            </p:cNvGrpSpPr>
            <p:nvPr/>
          </p:nvGrpSpPr>
          <p:grpSpPr bwMode="auto">
            <a:xfrm>
              <a:off x="2841236" y="5773948"/>
              <a:ext cx="2415125" cy="221194"/>
              <a:chOff x="2841236" y="5773948"/>
              <a:chExt cx="2415125" cy="221194"/>
            </a:xfrm>
          </p:grpSpPr>
          <p:sp>
            <p:nvSpPr>
              <p:cNvPr id="14357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71" name="Group 191"/>
              <p:cNvGrpSpPr>
                <a:grpSpLocks/>
              </p:cNvGrpSpPr>
              <p:nvPr/>
            </p:nvGrpSpPr>
            <p:grpSpPr bwMode="auto">
              <a:xfrm>
                <a:off x="2841236" y="5779698"/>
                <a:ext cx="1280160" cy="215444"/>
                <a:chOff x="2841236" y="5779698"/>
                <a:chExt cx="1280160" cy="215444"/>
              </a:xfrm>
            </p:grpSpPr>
            <p:pic>
              <p:nvPicPr>
                <p:cNvPr id="14357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7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S1000723</a:t>
                  </a:r>
                  <a:endParaRPr lang="en-US" sz="800" b="1" dirty="0">
                    <a:latin typeface="Comic Sans MS" pitchFamily="66" charset="0"/>
                  </a:endParaRPr>
                </a:p>
              </p:txBody>
            </p:sp>
          </p:grpSp>
        </p:grpSp>
      </p:grpSp>
      <p:grpSp>
        <p:nvGrpSpPr>
          <p:cNvPr id="143378" name="Group 219"/>
          <p:cNvGrpSpPr>
            <a:grpSpLocks/>
          </p:cNvGrpSpPr>
          <p:nvPr/>
        </p:nvGrpSpPr>
        <p:grpSpPr bwMode="auto">
          <a:xfrm>
            <a:off x="1917700" y="2228850"/>
            <a:ext cx="5783263" cy="223838"/>
            <a:chOff x="-526223" y="5771072"/>
            <a:chExt cx="5782584" cy="224070"/>
          </a:xfrm>
        </p:grpSpPr>
        <p:grpSp>
          <p:nvGrpSpPr>
            <p:cNvPr id="143558" name="Group 195"/>
            <p:cNvGrpSpPr>
              <a:grpSpLocks/>
            </p:cNvGrpSpPr>
            <p:nvPr/>
          </p:nvGrpSpPr>
          <p:grpSpPr bwMode="auto">
            <a:xfrm>
              <a:off x="-526223" y="5771072"/>
              <a:ext cx="3155250" cy="221195"/>
              <a:chOff x="-526223" y="5788324"/>
              <a:chExt cx="3155250" cy="221195"/>
            </a:xfrm>
          </p:grpSpPr>
          <p:grpSp>
            <p:nvGrpSpPr>
              <p:cNvPr id="143564" name="Group 194"/>
              <p:cNvGrpSpPr>
                <a:grpSpLocks/>
              </p:cNvGrpSpPr>
              <p:nvPr/>
            </p:nvGrpSpPr>
            <p:grpSpPr bwMode="auto">
              <a:xfrm>
                <a:off x="-526223" y="5788324"/>
                <a:ext cx="3155250" cy="215444"/>
                <a:chOff x="-526223" y="5788324"/>
                <a:chExt cx="3155250" cy="215444"/>
              </a:xfrm>
            </p:grpSpPr>
            <p:pic>
              <p:nvPicPr>
                <p:cNvPr id="143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67"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ADC1 </a:t>
                  </a:r>
                  <a:r>
                    <a:rPr lang="en-US" sz="800" b="1" dirty="0" smtClean="0">
                      <a:latin typeface="Comic Sans MS" pitchFamily="66" charset="0"/>
                    </a:rPr>
                    <a:t>Anti-Alias </a:t>
                  </a:r>
                  <a:r>
                    <a:rPr lang="en-US" sz="800" b="1" dirty="0">
                      <a:latin typeface="Comic Sans MS" pitchFamily="66" charset="0"/>
                    </a:rPr>
                    <a:t>Chassis</a:t>
                  </a:r>
                </a:p>
              </p:txBody>
            </p:sp>
          </p:grpSp>
          <p:sp>
            <p:nvSpPr>
              <p:cNvPr id="14356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559" name="Group 192"/>
            <p:cNvGrpSpPr>
              <a:grpSpLocks/>
            </p:cNvGrpSpPr>
            <p:nvPr/>
          </p:nvGrpSpPr>
          <p:grpSpPr bwMode="auto">
            <a:xfrm>
              <a:off x="2841236" y="5773948"/>
              <a:ext cx="2415125" cy="221194"/>
              <a:chOff x="2841236" y="5773948"/>
              <a:chExt cx="2415125" cy="221194"/>
            </a:xfrm>
          </p:grpSpPr>
          <p:sp>
            <p:nvSpPr>
              <p:cNvPr id="14356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61" name="Group 191"/>
              <p:cNvGrpSpPr>
                <a:grpSpLocks/>
              </p:cNvGrpSpPr>
              <p:nvPr/>
            </p:nvGrpSpPr>
            <p:grpSpPr bwMode="auto">
              <a:xfrm>
                <a:off x="2841236" y="5779698"/>
                <a:ext cx="1280160" cy="215444"/>
                <a:chOff x="2841236" y="5779698"/>
                <a:chExt cx="1280160" cy="215444"/>
              </a:xfrm>
            </p:grpSpPr>
            <p:pic>
              <p:nvPicPr>
                <p:cNvPr id="1435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6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79" name="Group 230"/>
          <p:cNvGrpSpPr>
            <a:grpSpLocks/>
          </p:cNvGrpSpPr>
          <p:nvPr/>
        </p:nvGrpSpPr>
        <p:grpSpPr bwMode="auto">
          <a:xfrm>
            <a:off x="1479550" y="2454275"/>
            <a:ext cx="6215063" cy="223838"/>
            <a:chOff x="-957168" y="5770953"/>
            <a:chExt cx="6213529" cy="224189"/>
          </a:xfrm>
        </p:grpSpPr>
        <p:grpSp>
          <p:nvGrpSpPr>
            <p:cNvPr id="143548" name="Group 195"/>
            <p:cNvGrpSpPr>
              <a:grpSpLocks/>
            </p:cNvGrpSpPr>
            <p:nvPr/>
          </p:nvGrpSpPr>
          <p:grpSpPr bwMode="auto">
            <a:xfrm>
              <a:off x="-957168" y="5770953"/>
              <a:ext cx="3586195" cy="221314"/>
              <a:chOff x="-957168" y="5788205"/>
              <a:chExt cx="3586195" cy="221314"/>
            </a:xfrm>
          </p:grpSpPr>
          <p:grpSp>
            <p:nvGrpSpPr>
              <p:cNvPr id="143554" name="Group 194"/>
              <p:cNvGrpSpPr>
                <a:grpSpLocks/>
              </p:cNvGrpSpPr>
              <p:nvPr/>
            </p:nvGrpSpPr>
            <p:grpSpPr bwMode="auto">
              <a:xfrm>
                <a:off x="-957168" y="5788205"/>
                <a:ext cx="3586195" cy="215668"/>
                <a:chOff x="-957168" y="5788205"/>
                <a:chExt cx="3586195" cy="215668"/>
              </a:xfrm>
            </p:grpSpPr>
            <p:pic>
              <p:nvPicPr>
                <p:cNvPr id="1435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57" name="TextBox 358"/>
                <p:cNvSpPr txBox="1">
                  <a:spLocks noChangeArrowheads="1"/>
                </p:cNvSpPr>
                <p:nvPr/>
              </p:nvSpPr>
              <p:spPr bwMode="auto">
                <a:xfrm>
                  <a:off x="-957168" y="5788205"/>
                  <a:ext cx="230576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DAC0, </a:t>
                  </a:r>
                  <a:r>
                    <a:rPr lang="en-US" sz="800" b="1" dirty="0" smtClean="0">
                      <a:latin typeface="Comic Sans MS" pitchFamily="66" charset="0"/>
                    </a:rPr>
                    <a:t>FE1 </a:t>
                  </a:r>
                  <a:r>
                    <a:rPr lang="en-US" sz="800" b="1" dirty="0">
                      <a:latin typeface="Comic Sans MS" pitchFamily="66" charset="0"/>
                    </a:rPr>
                    <a:t>DAC1 </a:t>
                  </a:r>
                  <a:r>
                    <a:rPr lang="en-US" sz="800" b="1" dirty="0" smtClean="0">
                      <a:latin typeface="Comic Sans MS" pitchFamily="66" charset="0"/>
                    </a:rPr>
                    <a:t>Anti-Image </a:t>
                  </a:r>
                  <a:r>
                    <a:rPr lang="en-US" sz="800" b="1" dirty="0">
                      <a:latin typeface="Comic Sans MS" pitchFamily="66" charset="0"/>
                    </a:rPr>
                    <a:t>Chassis</a:t>
                  </a:r>
                </a:p>
              </p:txBody>
            </p:sp>
          </p:grpSp>
          <p:sp>
            <p:nvSpPr>
              <p:cNvPr id="14355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549" name="Group 192"/>
            <p:cNvGrpSpPr>
              <a:grpSpLocks/>
            </p:cNvGrpSpPr>
            <p:nvPr/>
          </p:nvGrpSpPr>
          <p:grpSpPr bwMode="auto">
            <a:xfrm>
              <a:off x="2841236" y="5773948"/>
              <a:ext cx="2415125" cy="221194"/>
              <a:chOff x="2841236" y="5773948"/>
              <a:chExt cx="2415125" cy="221194"/>
            </a:xfrm>
          </p:grpSpPr>
          <p:sp>
            <p:nvSpPr>
              <p:cNvPr id="14355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551" name="Group 191"/>
              <p:cNvGrpSpPr>
                <a:grpSpLocks/>
              </p:cNvGrpSpPr>
              <p:nvPr/>
            </p:nvGrpSpPr>
            <p:grpSpPr bwMode="auto">
              <a:xfrm>
                <a:off x="2841236" y="5779698"/>
                <a:ext cx="1280160" cy="215444"/>
                <a:chOff x="2841236" y="5779698"/>
                <a:chExt cx="1280160" cy="215444"/>
              </a:xfrm>
            </p:grpSpPr>
            <p:pic>
              <p:nvPicPr>
                <p:cNvPr id="1435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0" name="Group 230"/>
          <p:cNvGrpSpPr>
            <a:grpSpLocks/>
          </p:cNvGrpSpPr>
          <p:nvPr/>
        </p:nvGrpSpPr>
        <p:grpSpPr bwMode="auto">
          <a:xfrm>
            <a:off x="1619250" y="3014663"/>
            <a:ext cx="6075363" cy="223837"/>
            <a:chOff x="-817705" y="5770963"/>
            <a:chExt cx="6074066" cy="224179"/>
          </a:xfrm>
        </p:grpSpPr>
        <p:grpSp>
          <p:nvGrpSpPr>
            <p:cNvPr id="143538" name="Group 195"/>
            <p:cNvGrpSpPr>
              <a:grpSpLocks/>
            </p:cNvGrpSpPr>
            <p:nvPr/>
          </p:nvGrpSpPr>
          <p:grpSpPr bwMode="auto">
            <a:xfrm>
              <a:off x="-817705" y="5770963"/>
              <a:ext cx="3446732" cy="221304"/>
              <a:chOff x="-817705" y="5788215"/>
              <a:chExt cx="3446732" cy="221304"/>
            </a:xfrm>
          </p:grpSpPr>
          <p:grpSp>
            <p:nvGrpSpPr>
              <p:cNvPr id="143544" name="Group 194"/>
              <p:cNvGrpSpPr>
                <a:grpSpLocks/>
              </p:cNvGrpSpPr>
              <p:nvPr/>
            </p:nvGrpSpPr>
            <p:grpSpPr bwMode="auto">
              <a:xfrm>
                <a:off x="-817705" y="5788215"/>
                <a:ext cx="3446732" cy="215667"/>
                <a:chOff x="-817705" y="5788215"/>
                <a:chExt cx="3446732" cy="215667"/>
              </a:xfrm>
            </p:grpSpPr>
            <p:pic>
              <p:nvPicPr>
                <p:cNvPr id="1435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47" name="TextBox 358"/>
                <p:cNvSpPr txBox="1">
                  <a:spLocks noChangeArrowheads="1"/>
                </p:cNvSpPr>
                <p:nvPr/>
              </p:nvSpPr>
              <p:spPr bwMode="auto">
                <a:xfrm>
                  <a:off x="-817705" y="5788215"/>
                  <a:ext cx="216630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MC3 Mid Triple Acq Driver Chassis</a:t>
                  </a:r>
                </a:p>
              </p:txBody>
            </p:sp>
          </p:grpSp>
          <p:sp>
            <p:nvSpPr>
              <p:cNvPr id="14354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39" name="Group 192"/>
            <p:cNvGrpSpPr>
              <a:grpSpLocks/>
            </p:cNvGrpSpPr>
            <p:nvPr/>
          </p:nvGrpSpPr>
          <p:grpSpPr bwMode="auto">
            <a:xfrm>
              <a:off x="2841236" y="5773948"/>
              <a:ext cx="2415125" cy="221194"/>
              <a:chOff x="2841236" y="5773948"/>
              <a:chExt cx="2415125" cy="221194"/>
            </a:xfrm>
          </p:grpSpPr>
          <p:sp>
            <p:nvSpPr>
              <p:cNvPr id="14354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41" name="Group 191"/>
              <p:cNvGrpSpPr>
                <a:grpSpLocks/>
              </p:cNvGrpSpPr>
              <p:nvPr/>
            </p:nvGrpSpPr>
            <p:grpSpPr bwMode="auto">
              <a:xfrm>
                <a:off x="2841236" y="5779698"/>
                <a:ext cx="1280160" cy="215444"/>
                <a:chOff x="2841236" y="5779698"/>
                <a:chExt cx="1280160" cy="215444"/>
              </a:xfrm>
            </p:grpSpPr>
            <p:pic>
              <p:nvPicPr>
                <p:cNvPr id="1435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4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1" name="Group 230"/>
          <p:cNvGrpSpPr>
            <a:grpSpLocks/>
          </p:cNvGrpSpPr>
          <p:nvPr/>
        </p:nvGrpSpPr>
        <p:grpSpPr bwMode="auto">
          <a:xfrm>
            <a:off x="1511300" y="2900363"/>
            <a:ext cx="6183313" cy="223837"/>
            <a:chOff x="-926176" y="5770963"/>
            <a:chExt cx="6182537" cy="224179"/>
          </a:xfrm>
        </p:grpSpPr>
        <p:grpSp>
          <p:nvGrpSpPr>
            <p:cNvPr id="143528" name="Group 195"/>
            <p:cNvGrpSpPr>
              <a:grpSpLocks/>
            </p:cNvGrpSpPr>
            <p:nvPr/>
          </p:nvGrpSpPr>
          <p:grpSpPr bwMode="auto">
            <a:xfrm>
              <a:off x="-926176" y="5770963"/>
              <a:ext cx="3555203" cy="221304"/>
              <a:chOff x="-926176" y="5788215"/>
              <a:chExt cx="3555203" cy="221304"/>
            </a:xfrm>
          </p:grpSpPr>
          <p:grpSp>
            <p:nvGrpSpPr>
              <p:cNvPr id="143534" name="Group 194"/>
              <p:cNvGrpSpPr>
                <a:grpSpLocks/>
              </p:cNvGrpSpPr>
              <p:nvPr/>
            </p:nvGrpSpPr>
            <p:grpSpPr bwMode="auto">
              <a:xfrm>
                <a:off x="-926176" y="5788215"/>
                <a:ext cx="3555203" cy="215667"/>
                <a:chOff x="-926176" y="5788215"/>
                <a:chExt cx="3555203" cy="215667"/>
              </a:xfrm>
            </p:grpSpPr>
            <p:pic>
              <p:nvPicPr>
                <p:cNvPr id="1435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37" name="TextBox 358"/>
                <p:cNvSpPr txBox="1">
                  <a:spLocks noChangeArrowheads="1"/>
                </p:cNvSpPr>
                <p:nvPr/>
              </p:nvSpPr>
              <p:spPr bwMode="auto">
                <a:xfrm>
                  <a:off x="-926176" y="5788215"/>
                  <a:ext cx="227477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 Bot Triple Acq Driver Chassis</a:t>
                  </a:r>
                </a:p>
              </p:txBody>
            </p:sp>
          </p:grpSp>
          <p:sp>
            <p:nvSpPr>
              <p:cNvPr id="14353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29" name="Group 192"/>
            <p:cNvGrpSpPr>
              <a:grpSpLocks/>
            </p:cNvGrpSpPr>
            <p:nvPr/>
          </p:nvGrpSpPr>
          <p:grpSpPr bwMode="auto">
            <a:xfrm>
              <a:off x="2841236" y="5773948"/>
              <a:ext cx="2415125" cy="221194"/>
              <a:chOff x="2841236" y="5773948"/>
              <a:chExt cx="2415125" cy="221194"/>
            </a:xfrm>
          </p:grpSpPr>
          <p:sp>
            <p:nvSpPr>
              <p:cNvPr id="14353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31" name="Group 191"/>
              <p:cNvGrpSpPr>
                <a:grpSpLocks/>
              </p:cNvGrpSpPr>
              <p:nvPr/>
            </p:nvGrpSpPr>
            <p:grpSpPr bwMode="auto">
              <a:xfrm>
                <a:off x="2841236" y="5779698"/>
                <a:ext cx="1280160" cy="215444"/>
                <a:chOff x="2841236" y="5779698"/>
                <a:chExt cx="1280160" cy="215444"/>
              </a:xfrm>
            </p:grpSpPr>
            <p:pic>
              <p:nvPicPr>
                <p:cNvPr id="1435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3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2" name="Group 230"/>
          <p:cNvGrpSpPr>
            <a:grpSpLocks/>
          </p:cNvGrpSpPr>
          <p:nvPr/>
        </p:nvGrpSpPr>
        <p:grpSpPr bwMode="auto">
          <a:xfrm>
            <a:off x="1347788" y="2786063"/>
            <a:ext cx="6346825" cy="223837"/>
            <a:chOff x="-1088882" y="5770963"/>
            <a:chExt cx="6345243" cy="224179"/>
          </a:xfrm>
        </p:grpSpPr>
        <p:grpSp>
          <p:nvGrpSpPr>
            <p:cNvPr id="143518" name="Group 195"/>
            <p:cNvGrpSpPr>
              <a:grpSpLocks/>
            </p:cNvGrpSpPr>
            <p:nvPr/>
          </p:nvGrpSpPr>
          <p:grpSpPr bwMode="auto">
            <a:xfrm>
              <a:off x="-1088882" y="5770963"/>
              <a:ext cx="3717909" cy="221304"/>
              <a:chOff x="-1088882" y="5788215"/>
              <a:chExt cx="3717909" cy="221304"/>
            </a:xfrm>
          </p:grpSpPr>
          <p:grpSp>
            <p:nvGrpSpPr>
              <p:cNvPr id="143524" name="Group 194"/>
              <p:cNvGrpSpPr>
                <a:grpSpLocks/>
              </p:cNvGrpSpPr>
              <p:nvPr/>
            </p:nvGrpSpPr>
            <p:grpSpPr bwMode="auto">
              <a:xfrm>
                <a:off x="-1088882" y="5788215"/>
                <a:ext cx="3717909" cy="215667"/>
                <a:chOff x="-1088882" y="5788215"/>
                <a:chExt cx="3717909" cy="215667"/>
              </a:xfrm>
            </p:grpSpPr>
            <p:pic>
              <p:nvPicPr>
                <p:cNvPr id="1435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27" name="TextBox 358"/>
                <p:cNvSpPr txBox="1">
                  <a:spLocks noChangeArrowheads="1"/>
                </p:cNvSpPr>
                <p:nvPr/>
              </p:nvSpPr>
              <p:spPr bwMode="auto">
                <a:xfrm>
                  <a:off x="-1088882" y="5788215"/>
                  <a:ext cx="243747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 Mid Triple Acq Driver Chassis</a:t>
                  </a:r>
                </a:p>
              </p:txBody>
            </p:sp>
          </p:grpSp>
          <p:sp>
            <p:nvSpPr>
              <p:cNvPr id="1435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19" name="Group 192"/>
            <p:cNvGrpSpPr>
              <a:grpSpLocks/>
            </p:cNvGrpSpPr>
            <p:nvPr/>
          </p:nvGrpSpPr>
          <p:grpSpPr bwMode="auto">
            <a:xfrm>
              <a:off x="2841236" y="5773948"/>
              <a:ext cx="2415125" cy="221194"/>
              <a:chOff x="2841236" y="5773948"/>
              <a:chExt cx="2415125" cy="221194"/>
            </a:xfrm>
          </p:grpSpPr>
          <p:sp>
            <p:nvSpPr>
              <p:cNvPr id="1435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21" name="Group 191"/>
              <p:cNvGrpSpPr>
                <a:grpSpLocks/>
              </p:cNvGrpSpPr>
              <p:nvPr/>
            </p:nvGrpSpPr>
            <p:grpSpPr bwMode="auto">
              <a:xfrm>
                <a:off x="2841236" y="5779698"/>
                <a:ext cx="1280160" cy="215444"/>
                <a:chOff x="2841236" y="5779698"/>
                <a:chExt cx="1280160" cy="215444"/>
              </a:xfrm>
            </p:grpSpPr>
            <p:pic>
              <p:nvPicPr>
                <p:cNvPr id="1435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3" name="Group 230"/>
          <p:cNvGrpSpPr>
            <a:grpSpLocks/>
          </p:cNvGrpSpPr>
          <p:nvPr/>
        </p:nvGrpSpPr>
        <p:grpSpPr bwMode="auto">
          <a:xfrm>
            <a:off x="1619250" y="3128963"/>
            <a:ext cx="6075363" cy="223837"/>
            <a:chOff x="-817705" y="5770963"/>
            <a:chExt cx="6074066" cy="224179"/>
          </a:xfrm>
        </p:grpSpPr>
        <p:grpSp>
          <p:nvGrpSpPr>
            <p:cNvPr id="143508" name="Group 195"/>
            <p:cNvGrpSpPr>
              <a:grpSpLocks/>
            </p:cNvGrpSpPr>
            <p:nvPr/>
          </p:nvGrpSpPr>
          <p:grpSpPr bwMode="auto">
            <a:xfrm>
              <a:off x="-817705" y="5770963"/>
              <a:ext cx="3446732" cy="221304"/>
              <a:chOff x="-817705" y="5788215"/>
              <a:chExt cx="3446732" cy="221304"/>
            </a:xfrm>
          </p:grpSpPr>
          <p:grpSp>
            <p:nvGrpSpPr>
              <p:cNvPr id="143514" name="Group 194"/>
              <p:cNvGrpSpPr>
                <a:grpSpLocks/>
              </p:cNvGrpSpPr>
              <p:nvPr/>
            </p:nvGrpSpPr>
            <p:grpSpPr bwMode="auto">
              <a:xfrm>
                <a:off x="-817705" y="5788215"/>
                <a:ext cx="3446732" cy="215667"/>
                <a:chOff x="-817705" y="5788215"/>
                <a:chExt cx="3446732" cy="215667"/>
              </a:xfrm>
            </p:grpSpPr>
            <p:pic>
              <p:nvPicPr>
                <p:cNvPr id="1435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17" name="TextBox 358"/>
                <p:cNvSpPr txBox="1">
                  <a:spLocks noChangeArrowheads="1"/>
                </p:cNvSpPr>
                <p:nvPr/>
              </p:nvSpPr>
              <p:spPr bwMode="auto">
                <a:xfrm>
                  <a:off x="-817705" y="5788215"/>
                  <a:ext cx="216630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MC3 Bot Triple Acq Driver Chassis</a:t>
                  </a:r>
                </a:p>
              </p:txBody>
            </p:sp>
          </p:grpSp>
          <p:sp>
            <p:nvSpPr>
              <p:cNvPr id="14351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509" name="Group 192"/>
            <p:cNvGrpSpPr>
              <a:grpSpLocks/>
            </p:cNvGrpSpPr>
            <p:nvPr/>
          </p:nvGrpSpPr>
          <p:grpSpPr bwMode="auto">
            <a:xfrm>
              <a:off x="2841236" y="5773948"/>
              <a:ext cx="2415125" cy="221194"/>
              <a:chOff x="2841236" y="5773948"/>
              <a:chExt cx="2415125" cy="221194"/>
            </a:xfrm>
          </p:grpSpPr>
          <p:sp>
            <p:nvSpPr>
              <p:cNvPr id="14351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511" name="Group 191"/>
              <p:cNvGrpSpPr>
                <a:grpSpLocks/>
              </p:cNvGrpSpPr>
              <p:nvPr/>
            </p:nvGrpSpPr>
            <p:grpSpPr bwMode="auto">
              <a:xfrm>
                <a:off x="2841236" y="5779698"/>
                <a:ext cx="1280160" cy="215444"/>
                <a:chOff x="2841236" y="5779698"/>
                <a:chExt cx="1280160" cy="215444"/>
              </a:xfrm>
            </p:grpSpPr>
            <p:pic>
              <p:nvPicPr>
                <p:cNvPr id="1435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1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4" name="Group 230"/>
          <p:cNvGrpSpPr>
            <a:grpSpLocks/>
          </p:cNvGrpSpPr>
          <p:nvPr/>
        </p:nvGrpSpPr>
        <p:grpSpPr bwMode="auto">
          <a:xfrm>
            <a:off x="1658938" y="3463925"/>
            <a:ext cx="6035675" cy="223838"/>
            <a:chOff x="-778965" y="5770960"/>
            <a:chExt cx="6035326" cy="224182"/>
          </a:xfrm>
        </p:grpSpPr>
        <p:grpSp>
          <p:nvGrpSpPr>
            <p:cNvPr id="143498" name="Group 195"/>
            <p:cNvGrpSpPr>
              <a:grpSpLocks/>
            </p:cNvGrpSpPr>
            <p:nvPr/>
          </p:nvGrpSpPr>
          <p:grpSpPr bwMode="auto">
            <a:xfrm>
              <a:off x="-778965" y="5770960"/>
              <a:ext cx="3407992" cy="221307"/>
              <a:chOff x="-778965" y="5788212"/>
              <a:chExt cx="3407992" cy="221307"/>
            </a:xfrm>
          </p:grpSpPr>
          <p:grpSp>
            <p:nvGrpSpPr>
              <p:cNvPr id="143504" name="Group 194"/>
              <p:cNvGrpSpPr>
                <a:grpSpLocks/>
              </p:cNvGrpSpPr>
              <p:nvPr/>
            </p:nvGrpSpPr>
            <p:grpSpPr bwMode="auto">
              <a:xfrm>
                <a:off x="-778965" y="5788212"/>
                <a:ext cx="3407992" cy="215668"/>
                <a:chOff x="-778965" y="5788212"/>
                <a:chExt cx="3407992" cy="215668"/>
              </a:xfrm>
            </p:grpSpPr>
            <p:pic>
              <p:nvPicPr>
                <p:cNvPr id="1435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07" name="TextBox 358"/>
                <p:cNvSpPr txBox="1">
                  <a:spLocks noChangeArrowheads="1"/>
                </p:cNvSpPr>
                <p:nvPr/>
              </p:nvSpPr>
              <p:spPr bwMode="auto">
                <a:xfrm>
                  <a:off x="-778965" y="5788212"/>
                  <a:ext cx="212756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DAC6 </a:t>
                  </a:r>
                  <a:r>
                    <a:rPr lang="en-US" sz="800" b="1" dirty="0" smtClean="0">
                      <a:latin typeface="Comic Sans MS" pitchFamily="66" charset="0"/>
                    </a:rPr>
                    <a:t>Anti-Image </a:t>
                  </a:r>
                  <a:r>
                    <a:rPr lang="en-US" sz="800" b="1" dirty="0">
                      <a:latin typeface="Comic Sans MS" pitchFamily="66" charset="0"/>
                    </a:rPr>
                    <a:t>Chassis</a:t>
                  </a:r>
                </a:p>
              </p:txBody>
            </p:sp>
          </p:grpSp>
          <p:sp>
            <p:nvSpPr>
              <p:cNvPr id="14350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99" name="Group 192"/>
            <p:cNvGrpSpPr>
              <a:grpSpLocks/>
            </p:cNvGrpSpPr>
            <p:nvPr/>
          </p:nvGrpSpPr>
          <p:grpSpPr bwMode="auto">
            <a:xfrm>
              <a:off x="2841236" y="5773948"/>
              <a:ext cx="2415125" cy="221194"/>
              <a:chOff x="2841236" y="5773948"/>
              <a:chExt cx="2415125" cy="221194"/>
            </a:xfrm>
          </p:grpSpPr>
          <p:sp>
            <p:nvSpPr>
              <p:cNvPr id="14350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501" name="Group 191"/>
              <p:cNvGrpSpPr>
                <a:grpSpLocks/>
              </p:cNvGrpSpPr>
              <p:nvPr/>
            </p:nvGrpSpPr>
            <p:grpSpPr bwMode="auto">
              <a:xfrm>
                <a:off x="2841236" y="5779698"/>
                <a:ext cx="1280160" cy="215444"/>
                <a:chOff x="2841236" y="5779698"/>
                <a:chExt cx="1280160" cy="215444"/>
              </a:xfrm>
            </p:grpSpPr>
            <p:pic>
              <p:nvPicPr>
                <p:cNvPr id="1435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50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5" name="Group 230"/>
          <p:cNvGrpSpPr>
            <a:grpSpLocks/>
          </p:cNvGrpSpPr>
          <p:nvPr/>
        </p:nvGrpSpPr>
        <p:grpSpPr bwMode="auto">
          <a:xfrm>
            <a:off x="1712913" y="3910013"/>
            <a:ext cx="5981700" cy="223837"/>
            <a:chOff x="-724730" y="5770961"/>
            <a:chExt cx="5981091" cy="224181"/>
          </a:xfrm>
        </p:grpSpPr>
        <p:grpSp>
          <p:nvGrpSpPr>
            <p:cNvPr id="143488" name="Group 195"/>
            <p:cNvGrpSpPr>
              <a:grpSpLocks/>
            </p:cNvGrpSpPr>
            <p:nvPr/>
          </p:nvGrpSpPr>
          <p:grpSpPr bwMode="auto">
            <a:xfrm>
              <a:off x="-724730" y="5770961"/>
              <a:ext cx="3353757" cy="221306"/>
              <a:chOff x="-724730" y="5788213"/>
              <a:chExt cx="3353757" cy="221306"/>
            </a:xfrm>
          </p:grpSpPr>
          <p:grpSp>
            <p:nvGrpSpPr>
              <p:cNvPr id="143494" name="Group 194"/>
              <p:cNvGrpSpPr>
                <a:grpSpLocks/>
              </p:cNvGrpSpPr>
              <p:nvPr/>
            </p:nvGrpSpPr>
            <p:grpSpPr bwMode="auto">
              <a:xfrm>
                <a:off x="-724730" y="5788213"/>
                <a:ext cx="3353757" cy="215667"/>
                <a:chOff x="-724730" y="5788213"/>
                <a:chExt cx="3353757" cy="215667"/>
              </a:xfrm>
            </p:grpSpPr>
            <p:pic>
              <p:nvPicPr>
                <p:cNvPr id="1434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97" name="TextBox 358"/>
                <p:cNvSpPr txBox="1">
                  <a:spLocks noChangeArrowheads="1"/>
                </p:cNvSpPr>
                <p:nvPr/>
              </p:nvSpPr>
              <p:spPr bwMode="auto">
                <a:xfrm>
                  <a:off x="-724730" y="5788213"/>
                  <a:ext cx="207332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PR3 Mid Triple Acq Driver Chassis</a:t>
                  </a:r>
                </a:p>
              </p:txBody>
            </p:sp>
          </p:grpSp>
          <p:sp>
            <p:nvSpPr>
              <p:cNvPr id="14349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89" name="Group 192"/>
            <p:cNvGrpSpPr>
              <a:grpSpLocks/>
            </p:cNvGrpSpPr>
            <p:nvPr/>
          </p:nvGrpSpPr>
          <p:grpSpPr bwMode="auto">
            <a:xfrm>
              <a:off x="2841236" y="5773948"/>
              <a:ext cx="2415125" cy="221194"/>
              <a:chOff x="2841236" y="5773948"/>
              <a:chExt cx="2415125" cy="221194"/>
            </a:xfrm>
          </p:grpSpPr>
          <p:sp>
            <p:nvSpPr>
              <p:cNvPr id="14349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91" name="Group 191"/>
              <p:cNvGrpSpPr>
                <a:grpSpLocks/>
              </p:cNvGrpSpPr>
              <p:nvPr/>
            </p:nvGrpSpPr>
            <p:grpSpPr bwMode="auto">
              <a:xfrm>
                <a:off x="2841236" y="5779698"/>
                <a:ext cx="1280160" cy="215444"/>
                <a:chOff x="2841236" y="5779698"/>
                <a:chExt cx="1280160" cy="215444"/>
              </a:xfrm>
            </p:grpSpPr>
            <p:pic>
              <p:nvPicPr>
                <p:cNvPr id="1434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9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6" name="Group 230"/>
          <p:cNvGrpSpPr>
            <a:grpSpLocks/>
          </p:cNvGrpSpPr>
          <p:nvPr/>
        </p:nvGrpSpPr>
        <p:grpSpPr bwMode="auto">
          <a:xfrm>
            <a:off x="1751013" y="3795713"/>
            <a:ext cx="5943600" cy="223837"/>
            <a:chOff x="-685991" y="5770963"/>
            <a:chExt cx="5942352" cy="224179"/>
          </a:xfrm>
        </p:grpSpPr>
        <p:grpSp>
          <p:nvGrpSpPr>
            <p:cNvPr id="143478" name="Group 195"/>
            <p:cNvGrpSpPr>
              <a:grpSpLocks/>
            </p:cNvGrpSpPr>
            <p:nvPr/>
          </p:nvGrpSpPr>
          <p:grpSpPr bwMode="auto">
            <a:xfrm>
              <a:off x="-685991" y="5770963"/>
              <a:ext cx="3315018" cy="221304"/>
              <a:chOff x="-685991" y="5788215"/>
              <a:chExt cx="3315018" cy="221304"/>
            </a:xfrm>
          </p:grpSpPr>
          <p:grpSp>
            <p:nvGrpSpPr>
              <p:cNvPr id="143484" name="Group 194"/>
              <p:cNvGrpSpPr>
                <a:grpSpLocks/>
              </p:cNvGrpSpPr>
              <p:nvPr/>
            </p:nvGrpSpPr>
            <p:grpSpPr bwMode="auto">
              <a:xfrm>
                <a:off x="-685991" y="5788215"/>
                <a:ext cx="3315018" cy="215667"/>
                <a:chOff x="-685991" y="5788215"/>
                <a:chExt cx="3315018" cy="215667"/>
              </a:xfrm>
            </p:grpSpPr>
            <p:pic>
              <p:nvPicPr>
                <p:cNvPr id="1434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87" name="TextBox 358"/>
                <p:cNvSpPr txBox="1">
                  <a:spLocks noChangeArrowheads="1"/>
                </p:cNvSpPr>
                <p:nvPr/>
              </p:nvSpPr>
              <p:spPr bwMode="auto">
                <a:xfrm>
                  <a:off x="-685991" y="5788215"/>
                  <a:ext cx="203458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 Bot Triple Acq Driver Chassis</a:t>
                  </a:r>
                </a:p>
              </p:txBody>
            </p:sp>
          </p:grpSp>
          <p:sp>
            <p:nvSpPr>
              <p:cNvPr id="1434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79" name="Group 192"/>
            <p:cNvGrpSpPr>
              <a:grpSpLocks/>
            </p:cNvGrpSpPr>
            <p:nvPr/>
          </p:nvGrpSpPr>
          <p:grpSpPr bwMode="auto">
            <a:xfrm>
              <a:off x="2841236" y="5773948"/>
              <a:ext cx="2415125" cy="221194"/>
              <a:chOff x="2841236" y="5773948"/>
              <a:chExt cx="2415125" cy="221194"/>
            </a:xfrm>
          </p:grpSpPr>
          <p:sp>
            <p:nvSpPr>
              <p:cNvPr id="1434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81" name="Group 191"/>
              <p:cNvGrpSpPr>
                <a:grpSpLocks/>
              </p:cNvGrpSpPr>
              <p:nvPr/>
            </p:nvGrpSpPr>
            <p:grpSpPr bwMode="auto">
              <a:xfrm>
                <a:off x="2841236" y="5779698"/>
                <a:ext cx="1280160" cy="215444"/>
                <a:chOff x="2841236" y="5779698"/>
                <a:chExt cx="1280160" cy="215444"/>
              </a:xfrm>
            </p:grpSpPr>
            <p:pic>
              <p:nvPicPr>
                <p:cNvPr id="1434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7" name="Group 230"/>
          <p:cNvGrpSpPr>
            <a:grpSpLocks/>
          </p:cNvGrpSpPr>
          <p:nvPr/>
        </p:nvGrpSpPr>
        <p:grpSpPr bwMode="auto">
          <a:xfrm>
            <a:off x="1774825" y="3681413"/>
            <a:ext cx="5919788" cy="223837"/>
            <a:chOff x="-662747" y="5770963"/>
            <a:chExt cx="5919108" cy="224179"/>
          </a:xfrm>
        </p:grpSpPr>
        <p:grpSp>
          <p:nvGrpSpPr>
            <p:cNvPr id="143468" name="Group 195"/>
            <p:cNvGrpSpPr>
              <a:grpSpLocks/>
            </p:cNvGrpSpPr>
            <p:nvPr/>
          </p:nvGrpSpPr>
          <p:grpSpPr bwMode="auto">
            <a:xfrm>
              <a:off x="-662747" y="5770963"/>
              <a:ext cx="3291774" cy="221304"/>
              <a:chOff x="-662747" y="5788215"/>
              <a:chExt cx="3291774" cy="221304"/>
            </a:xfrm>
          </p:grpSpPr>
          <p:grpSp>
            <p:nvGrpSpPr>
              <p:cNvPr id="143474" name="Group 194"/>
              <p:cNvGrpSpPr>
                <a:grpSpLocks/>
              </p:cNvGrpSpPr>
              <p:nvPr/>
            </p:nvGrpSpPr>
            <p:grpSpPr bwMode="auto">
              <a:xfrm>
                <a:off x="-662747" y="5788215"/>
                <a:ext cx="3291774" cy="215667"/>
                <a:chOff x="-662747" y="5788215"/>
                <a:chExt cx="3291774" cy="215667"/>
              </a:xfrm>
            </p:grpSpPr>
            <p:pic>
              <p:nvPicPr>
                <p:cNvPr id="14347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77" name="TextBox 358"/>
                <p:cNvSpPr txBox="1">
                  <a:spLocks noChangeArrowheads="1"/>
                </p:cNvSpPr>
                <p:nvPr/>
              </p:nvSpPr>
              <p:spPr bwMode="auto">
                <a:xfrm>
                  <a:off x="-662747" y="5788215"/>
                  <a:ext cx="20113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 Mid Triple Acq Driver Chassis</a:t>
                  </a:r>
                </a:p>
              </p:txBody>
            </p:sp>
          </p:grpSp>
          <p:sp>
            <p:nvSpPr>
              <p:cNvPr id="14347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69" name="Group 192"/>
            <p:cNvGrpSpPr>
              <a:grpSpLocks/>
            </p:cNvGrpSpPr>
            <p:nvPr/>
          </p:nvGrpSpPr>
          <p:grpSpPr bwMode="auto">
            <a:xfrm>
              <a:off x="2841236" y="5773948"/>
              <a:ext cx="2415125" cy="221194"/>
              <a:chOff x="2841236" y="5773948"/>
              <a:chExt cx="2415125" cy="221194"/>
            </a:xfrm>
          </p:grpSpPr>
          <p:sp>
            <p:nvSpPr>
              <p:cNvPr id="1434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71" name="Group 191"/>
              <p:cNvGrpSpPr>
                <a:grpSpLocks/>
              </p:cNvGrpSpPr>
              <p:nvPr/>
            </p:nvGrpSpPr>
            <p:grpSpPr bwMode="auto">
              <a:xfrm>
                <a:off x="2841236" y="5779698"/>
                <a:ext cx="1280160" cy="215444"/>
                <a:chOff x="2841236" y="5779698"/>
                <a:chExt cx="1280160" cy="215444"/>
              </a:xfrm>
            </p:grpSpPr>
            <p:pic>
              <p:nvPicPr>
                <p:cNvPr id="14347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8" name="Group 230"/>
          <p:cNvGrpSpPr>
            <a:grpSpLocks/>
          </p:cNvGrpSpPr>
          <p:nvPr/>
        </p:nvGrpSpPr>
        <p:grpSpPr bwMode="auto">
          <a:xfrm>
            <a:off x="1403350" y="4024313"/>
            <a:ext cx="6291263" cy="223837"/>
            <a:chOff x="-1034646" y="5770963"/>
            <a:chExt cx="6291007" cy="224179"/>
          </a:xfrm>
        </p:grpSpPr>
        <p:grpSp>
          <p:nvGrpSpPr>
            <p:cNvPr id="143458" name="Group 195"/>
            <p:cNvGrpSpPr>
              <a:grpSpLocks/>
            </p:cNvGrpSpPr>
            <p:nvPr/>
          </p:nvGrpSpPr>
          <p:grpSpPr bwMode="auto">
            <a:xfrm>
              <a:off x="-1034646" y="5770963"/>
              <a:ext cx="3663673" cy="221304"/>
              <a:chOff x="-1034646" y="5788215"/>
              <a:chExt cx="3663673" cy="221304"/>
            </a:xfrm>
          </p:grpSpPr>
          <p:grpSp>
            <p:nvGrpSpPr>
              <p:cNvPr id="143464" name="Group 194"/>
              <p:cNvGrpSpPr>
                <a:grpSpLocks/>
              </p:cNvGrpSpPr>
              <p:nvPr/>
            </p:nvGrpSpPr>
            <p:grpSpPr bwMode="auto">
              <a:xfrm>
                <a:off x="-1034646" y="5788215"/>
                <a:ext cx="3663673" cy="215667"/>
                <a:chOff x="-1034646" y="5788215"/>
                <a:chExt cx="3663673" cy="215667"/>
              </a:xfrm>
            </p:grpSpPr>
            <p:pic>
              <p:nvPicPr>
                <p:cNvPr id="1434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67" name="TextBox 358"/>
                <p:cNvSpPr txBox="1">
                  <a:spLocks noChangeArrowheads="1"/>
                </p:cNvSpPr>
                <p:nvPr/>
              </p:nvSpPr>
              <p:spPr bwMode="auto">
                <a:xfrm>
                  <a:off x="-1034646" y="5788215"/>
                  <a:ext cx="23832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PR3 Bot Triple Acq Driver Chassis</a:t>
                  </a:r>
                </a:p>
              </p:txBody>
            </p:sp>
          </p:grpSp>
          <p:sp>
            <p:nvSpPr>
              <p:cNvPr id="14346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3459" name="Group 192"/>
            <p:cNvGrpSpPr>
              <a:grpSpLocks/>
            </p:cNvGrpSpPr>
            <p:nvPr/>
          </p:nvGrpSpPr>
          <p:grpSpPr bwMode="auto">
            <a:xfrm>
              <a:off x="2841236" y="5773948"/>
              <a:ext cx="2415125" cy="221194"/>
              <a:chOff x="2841236" y="5773948"/>
              <a:chExt cx="2415125" cy="221194"/>
            </a:xfrm>
          </p:grpSpPr>
          <p:sp>
            <p:nvSpPr>
              <p:cNvPr id="14346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61" name="Group 191"/>
              <p:cNvGrpSpPr>
                <a:grpSpLocks/>
              </p:cNvGrpSpPr>
              <p:nvPr/>
            </p:nvGrpSpPr>
            <p:grpSpPr bwMode="auto">
              <a:xfrm>
                <a:off x="2841236" y="5779698"/>
                <a:ext cx="1280160" cy="215444"/>
                <a:chOff x="2841236" y="5779698"/>
                <a:chExt cx="1280160" cy="215444"/>
              </a:xfrm>
            </p:grpSpPr>
            <p:pic>
              <p:nvPicPr>
                <p:cNvPr id="1434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6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89" name="Group 230"/>
          <p:cNvGrpSpPr>
            <a:grpSpLocks/>
          </p:cNvGrpSpPr>
          <p:nvPr/>
        </p:nvGrpSpPr>
        <p:grpSpPr bwMode="auto">
          <a:xfrm>
            <a:off x="1347788" y="2568522"/>
            <a:ext cx="6346825" cy="223894"/>
            <a:chOff x="-1089667" y="5770897"/>
            <a:chExt cx="6346028" cy="224245"/>
          </a:xfrm>
        </p:grpSpPr>
        <p:grpSp>
          <p:nvGrpSpPr>
            <p:cNvPr id="143448" name="Group 195"/>
            <p:cNvGrpSpPr>
              <a:grpSpLocks/>
            </p:cNvGrpSpPr>
            <p:nvPr/>
          </p:nvGrpSpPr>
          <p:grpSpPr bwMode="auto">
            <a:xfrm>
              <a:off x="-1089667" y="5770897"/>
              <a:ext cx="3718694" cy="221370"/>
              <a:chOff x="-1089667" y="5788149"/>
              <a:chExt cx="3718694" cy="221370"/>
            </a:xfrm>
          </p:grpSpPr>
          <p:grpSp>
            <p:nvGrpSpPr>
              <p:cNvPr id="143454" name="Group 194"/>
              <p:cNvGrpSpPr>
                <a:grpSpLocks/>
              </p:cNvGrpSpPr>
              <p:nvPr/>
            </p:nvGrpSpPr>
            <p:grpSpPr bwMode="auto">
              <a:xfrm>
                <a:off x="-1089667" y="5788149"/>
                <a:ext cx="3718694" cy="215782"/>
                <a:chOff x="-1089667" y="5788149"/>
                <a:chExt cx="3718694" cy="215782"/>
              </a:xfrm>
            </p:grpSpPr>
            <p:pic>
              <p:nvPicPr>
                <p:cNvPr id="1434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57" name="TextBox 358"/>
                <p:cNvSpPr txBox="1">
                  <a:spLocks noChangeArrowheads="1"/>
                </p:cNvSpPr>
                <p:nvPr/>
              </p:nvSpPr>
              <p:spPr bwMode="auto">
                <a:xfrm>
                  <a:off x="-1089667" y="5788149"/>
                  <a:ext cx="2438263" cy="2157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DAC2, </a:t>
                  </a:r>
                  <a:r>
                    <a:rPr lang="en-US" sz="800" b="1" dirty="0" smtClean="0">
                      <a:latin typeface="Comic Sans MS" pitchFamily="66" charset="0"/>
                    </a:rPr>
                    <a:t>FE1 </a:t>
                  </a:r>
                  <a:r>
                    <a:rPr lang="en-US" sz="800" b="1" dirty="0">
                      <a:latin typeface="Comic Sans MS" pitchFamily="66" charset="0"/>
                    </a:rPr>
                    <a:t>DAC3 </a:t>
                  </a:r>
                  <a:r>
                    <a:rPr lang="en-US" sz="800" b="1" dirty="0" smtClean="0">
                      <a:latin typeface="Comic Sans MS" pitchFamily="66" charset="0"/>
                    </a:rPr>
                    <a:t>Anti-Image </a:t>
                  </a:r>
                  <a:r>
                    <a:rPr lang="en-US" sz="800" b="1" dirty="0">
                      <a:latin typeface="Comic Sans MS" pitchFamily="66" charset="0"/>
                    </a:rPr>
                    <a:t>Chassis</a:t>
                  </a:r>
                </a:p>
              </p:txBody>
            </p:sp>
          </p:grpSp>
          <p:sp>
            <p:nvSpPr>
              <p:cNvPr id="14345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49" name="Group 192"/>
            <p:cNvGrpSpPr>
              <a:grpSpLocks/>
            </p:cNvGrpSpPr>
            <p:nvPr/>
          </p:nvGrpSpPr>
          <p:grpSpPr bwMode="auto">
            <a:xfrm>
              <a:off x="2841236" y="5773948"/>
              <a:ext cx="2415125" cy="221194"/>
              <a:chOff x="2841236" y="5773948"/>
              <a:chExt cx="2415125" cy="221194"/>
            </a:xfrm>
          </p:grpSpPr>
          <p:sp>
            <p:nvSpPr>
              <p:cNvPr id="14345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451" name="Group 191"/>
              <p:cNvGrpSpPr>
                <a:grpSpLocks/>
              </p:cNvGrpSpPr>
              <p:nvPr/>
            </p:nvGrpSpPr>
            <p:grpSpPr bwMode="auto">
              <a:xfrm>
                <a:off x="2841236" y="5779698"/>
                <a:ext cx="1280160" cy="215444"/>
                <a:chOff x="2841236" y="5779698"/>
                <a:chExt cx="1280160" cy="215444"/>
              </a:xfrm>
            </p:grpSpPr>
            <p:pic>
              <p:nvPicPr>
                <p:cNvPr id="1434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0" name="Group 230"/>
          <p:cNvGrpSpPr>
            <a:grpSpLocks/>
          </p:cNvGrpSpPr>
          <p:nvPr/>
        </p:nvGrpSpPr>
        <p:grpSpPr bwMode="auto">
          <a:xfrm>
            <a:off x="1433513" y="3349625"/>
            <a:ext cx="6261100" cy="223838"/>
            <a:chOff x="-1003656" y="5770953"/>
            <a:chExt cx="6260017" cy="224189"/>
          </a:xfrm>
        </p:grpSpPr>
        <p:grpSp>
          <p:nvGrpSpPr>
            <p:cNvPr id="143438" name="Group 195"/>
            <p:cNvGrpSpPr>
              <a:grpSpLocks/>
            </p:cNvGrpSpPr>
            <p:nvPr/>
          </p:nvGrpSpPr>
          <p:grpSpPr bwMode="auto">
            <a:xfrm>
              <a:off x="-1003656" y="5770953"/>
              <a:ext cx="3632683" cy="221314"/>
              <a:chOff x="-1003656" y="5788205"/>
              <a:chExt cx="3632683" cy="221314"/>
            </a:xfrm>
          </p:grpSpPr>
          <p:grpSp>
            <p:nvGrpSpPr>
              <p:cNvPr id="143444" name="Group 194"/>
              <p:cNvGrpSpPr>
                <a:grpSpLocks/>
              </p:cNvGrpSpPr>
              <p:nvPr/>
            </p:nvGrpSpPr>
            <p:grpSpPr bwMode="auto">
              <a:xfrm>
                <a:off x="-1003656" y="5788205"/>
                <a:ext cx="3632683" cy="215668"/>
                <a:chOff x="-1003656" y="5788205"/>
                <a:chExt cx="3632683" cy="215668"/>
              </a:xfrm>
            </p:grpSpPr>
            <p:pic>
              <p:nvPicPr>
                <p:cNvPr id="1434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47" name="TextBox 358"/>
                <p:cNvSpPr txBox="1">
                  <a:spLocks noChangeArrowheads="1"/>
                </p:cNvSpPr>
                <p:nvPr/>
              </p:nvSpPr>
              <p:spPr bwMode="auto">
                <a:xfrm>
                  <a:off x="-1003656" y="5788205"/>
                  <a:ext cx="235225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FE1 </a:t>
                  </a:r>
                  <a:r>
                    <a:rPr lang="en-US" sz="800" b="1" dirty="0">
                      <a:latin typeface="Comic Sans MS" pitchFamily="66" charset="0"/>
                    </a:rPr>
                    <a:t>DAC4, </a:t>
                  </a:r>
                  <a:r>
                    <a:rPr lang="en-US" sz="800" b="1" dirty="0" smtClean="0">
                      <a:latin typeface="Comic Sans MS" pitchFamily="66" charset="0"/>
                    </a:rPr>
                    <a:t>FE1 </a:t>
                  </a:r>
                  <a:r>
                    <a:rPr lang="en-US" sz="800" b="1" dirty="0">
                      <a:latin typeface="Comic Sans MS" pitchFamily="66" charset="0"/>
                    </a:rPr>
                    <a:t>DAC5 </a:t>
                  </a:r>
                  <a:r>
                    <a:rPr lang="en-US" sz="800" b="1" dirty="0" smtClean="0">
                      <a:latin typeface="Comic Sans MS" pitchFamily="66" charset="0"/>
                    </a:rPr>
                    <a:t>Anti-Image </a:t>
                  </a:r>
                  <a:r>
                    <a:rPr lang="en-US" sz="800" b="1" dirty="0">
                      <a:latin typeface="Comic Sans MS" pitchFamily="66" charset="0"/>
                    </a:rPr>
                    <a:t>Chassis</a:t>
                  </a:r>
                </a:p>
              </p:txBody>
            </p:sp>
          </p:grpSp>
          <p:sp>
            <p:nvSpPr>
              <p:cNvPr id="14344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39" name="Group 192"/>
            <p:cNvGrpSpPr>
              <a:grpSpLocks/>
            </p:cNvGrpSpPr>
            <p:nvPr/>
          </p:nvGrpSpPr>
          <p:grpSpPr bwMode="auto">
            <a:xfrm>
              <a:off x="2841236" y="5773948"/>
              <a:ext cx="2415125" cy="221194"/>
              <a:chOff x="2841236" y="5773948"/>
              <a:chExt cx="2415125" cy="221194"/>
            </a:xfrm>
          </p:grpSpPr>
          <p:sp>
            <p:nvSpPr>
              <p:cNvPr id="14344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441" name="Group 191"/>
              <p:cNvGrpSpPr>
                <a:grpSpLocks/>
              </p:cNvGrpSpPr>
              <p:nvPr/>
            </p:nvGrpSpPr>
            <p:grpSpPr bwMode="auto">
              <a:xfrm>
                <a:off x="2841236" y="5779698"/>
                <a:ext cx="1280160" cy="215444"/>
                <a:chOff x="2841236" y="5779698"/>
                <a:chExt cx="1280160" cy="215444"/>
              </a:xfrm>
            </p:grpSpPr>
            <p:pic>
              <p:nvPicPr>
                <p:cNvPr id="1434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4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1" name="Group 219"/>
          <p:cNvGrpSpPr>
            <a:grpSpLocks/>
          </p:cNvGrpSpPr>
          <p:nvPr/>
        </p:nvGrpSpPr>
        <p:grpSpPr bwMode="auto">
          <a:xfrm>
            <a:off x="1914525" y="4562475"/>
            <a:ext cx="5783263" cy="223838"/>
            <a:chOff x="-526223" y="5771072"/>
            <a:chExt cx="5782584" cy="224070"/>
          </a:xfrm>
        </p:grpSpPr>
        <p:grpSp>
          <p:nvGrpSpPr>
            <p:cNvPr id="143428" name="Group 195"/>
            <p:cNvGrpSpPr>
              <a:grpSpLocks/>
            </p:cNvGrpSpPr>
            <p:nvPr/>
          </p:nvGrpSpPr>
          <p:grpSpPr bwMode="auto">
            <a:xfrm>
              <a:off x="-526223" y="5771072"/>
              <a:ext cx="3155250" cy="221195"/>
              <a:chOff x="-526223" y="5788324"/>
              <a:chExt cx="3155250" cy="221195"/>
            </a:xfrm>
          </p:grpSpPr>
          <p:grpSp>
            <p:nvGrpSpPr>
              <p:cNvPr id="143434" name="Group 194"/>
              <p:cNvGrpSpPr>
                <a:grpSpLocks/>
              </p:cNvGrpSpPr>
              <p:nvPr/>
            </p:nvGrpSpPr>
            <p:grpSpPr bwMode="auto">
              <a:xfrm>
                <a:off x="-526223" y="5788324"/>
                <a:ext cx="3155250" cy="215444"/>
                <a:chOff x="-526223" y="5788324"/>
                <a:chExt cx="3155250" cy="215444"/>
              </a:xfrm>
            </p:grpSpPr>
            <p:pic>
              <p:nvPicPr>
                <p:cNvPr id="1434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37"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FE2 ADC0 Anti-Alias </a:t>
                  </a:r>
                  <a:r>
                    <a:rPr lang="en-US" sz="800" b="1" dirty="0">
                      <a:latin typeface="Comic Sans MS" pitchFamily="66" charset="0"/>
                    </a:rPr>
                    <a:t>Chassis</a:t>
                  </a:r>
                </a:p>
              </p:txBody>
            </p:sp>
          </p:grpSp>
          <p:sp>
            <p:nvSpPr>
              <p:cNvPr id="1434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29" name="Group 192"/>
            <p:cNvGrpSpPr>
              <a:grpSpLocks/>
            </p:cNvGrpSpPr>
            <p:nvPr/>
          </p:nvGrpSpPr>
          <p:grpSpPr bwMode="auto">
            <a:xfrm>
              <a:off x="2841236" y="5773948"/>
              <a:ext cx="2415125" cy="221194"/>
              <a:chOff x="2841236" y="5773948"/>
              <a:chExt cx="2415125" cy="221194"/>
            </a:xfrm>
          </p:grpSpPr>
          <p:sp>
            <p:nvSpPr>
              <p:cNvPr id="1434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31" name="Group 191"/>
              <p:cNvGrpSpPr>
                <a:grpSpLocks/>
              </p:cNvGrpSpPr>
              <p:nvPr/>
            </p:nvGrpSpPr>
            <p:grpSpPr bwMode="auto">
              <a:xfrm>
                <a:off x="2841236" y="5779698"/>
                <a:ext cx="1280160" cy="215444"/>
                <a:chOff x="2841236" y="5779698"/>
                <a:chExt cx="1280160" cy="215444"/>
              </a:xfrm>
            </p:grpSpPr>
            <p:pic>
              <p:nvPicPr>
                <p:cNvPr id="1434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2" name="Group 230"/>
          <p:cNvGrpSpPr>
            <a:grpSpLocks/>
          </p:cNvGrpSpPr>
          <p:nvPr/>
        </p:nvGrpSpPr>
        <p:grpSpPr bwMode="auto">
          <a:xfrm>
            <a:off x="1485900" y="4675893"/>
            <a:ext cx="6213475" cy="224717"/>
            <a:chOff x="-957168" y="5771657"/>
            <a:chExt cx="6213529" cy="223485"/>
          </a:xfrm>
        </p:grpSpPr>
        <p:grpSp>
          <p:nvGrpSpPr>
            <p:cNvPr id="143418" name="Group 195"/>
            <p:cNvGrpSpPr>
              <a:grpSpLocks/>
            </p:cNvGrpSpPr>
            <p:nvPr/>
          </p:nvGrpSpPr>
          <p:grpSpPr bwMode="auto">
            <a:xfrm>
              <a:off x="-957168" y="5771657"/>
              <a:ext cx="3586195" cy="220610"/>
              <a:chOff x="-957168" y="5788909"/>
              <a:chExt cx="3586195" cy="220610"/>
            </a:xfrm>
          </p:grpSpPr>
          <p:grpSp>
            <p:nvGrpSpPr>
              <p:cNvPr id="143424" name="Group 194"/>
              <p:cNvGrpSpPr>
                <a:grpSpLocks/>
              </p:cNvGrpSpPr>
              <p:nvPr/>
            </p:nvGrpSpPr>
            <p:grpSpPr bwMode="auto">
              <a:xfrm>
                <a:off x="-957168" y="5788909"/>
                <a:ext cx="3586195" cy="214263"/>
                <a:chOff x="-957168" y="5788909"/>
                <a:chExt cx="3586195" cy="214263"/>
              </a:xfrm>
            </p:grpSpPr>
            <p:pic>
              <p:nvPicPr>
                <p:cNvPr id="1434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7" name="TextBox 358"/>
                <p:cNvSpPr txBox="1">
                  <a:spLocks noChangeArrowheads="1"/>
                </p:cNvSpPr>
                <p:nvPr/>
              </p:nvSpPr>
              <p:spPr bwMode="auto">
                <a:xfrm>
                  <a:off x="-957168" y="5788909"/>
                  <a:ext cx="2305764" cy="21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FE2 DAC0 Anti-Image </a:t>
                  </a:r>
                  <a:r>
                    <a:rPr lang="en-US" sz="800" b="1" dirty="0">
                      <a:latin typeface="Comic Sans MS" pitchFamily="66" charset="0"/>
                    </a:rPr>
                    <a:t>Chassis</a:t>
                  </a:r>
                </a:p>
              </p:txBody>
            </p:sp>
          </p:grpSp>
          <p:sp>
            <p:nvSpPr>
              <p:cNvPr id="14342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19" name="Group 192"/>
            <p:cNvGrpSpPr>
              <a:grpSpLocks/>
            </p:cNvGrpSpPr>
            <p:nvPr/>
          </p:nvGrpSpPr>
          <p:grpSpPr bwMode="auto">
            <a:xfrm>
              <a:off x="2841236" y="5773948"/>
              <a:ext cx="2415125" cy="221194"/>
              <a:chOff x="2841236" y="5773948"/>
              <a:chExt cx="2415125" cy="221194"/>
            </a:xfrm>
          </p:grpSpPr>
          <p:sp>
            <p:nvSpPr>
              <p:cNvPr id="14342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3421" name="Group 191"/>
              <p:cNvGrpSpPr>
                <a:grpSpLocks/>
              </p:cNvGrpSpPr>
              <p:nvPr/>
            </p:nvGrpSpPr>
            <p:grpSpPr bwMode="auto">
              <a:xfrm>
                <a:off x="2841236" y="5779698"/>
                <a:ext cx="1280160" cy="215444"/>
                <a:chOff x="2841236" y="5779698"/>
                <a:chExt cx="1280160" cy="215444"/>
              </a:xfrm>
            </p:grpSpPr>
            <p:pic>
              <p:nvPicPr>
                <p:cNvPr id="1434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2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3" name="Group 219"/>
          <p:cNvGrpSpPr>
            <a:grpSpLocks/>
          </p:cNvGrpSpPr>
          <p:nvPr/>
        </p:nvGrpSpPr>
        <p:grpSpPr bwMode="auto">
          <a:xfrm>
            <a:off x="1347788" y="4233863"/>
            <a:ext cx="6348412" cy="223837"/>
            <a:chOff x="-1090339" y="5770963"/>
            <a:chExt cx="6346700" cy="224179"/>
          </a:xfrm>
        </p:grpSpPr>
        <p:grpSp>
          <p:nvGrpSpPr>
            <p:cNvPr id="143408" name="Group 195"/>
            <p:cNvGrpSpPr>
              <a:grpSpLocks/>
            </p:cNvGrpSpPr>
            <p:nvPr/>
          </p:nvGrpSpPr>
          <p:grpSpPr bwMode="auto">
            <a:xfrm>
              <a:off x="-1090339" y="5770963"/>
              <a:ext cx="3719366" cy="221304"/>
              <a:chOff x="-1090339" y="5788215"/>
              <a:chExt cx="3719366" cy="221304"/>
            </a:xfrm>
          </p:grpSpPr>
          <p:grpSp>
            <p:nvGrpSpPr>
              <p:cNvPr id="143414" name="Group 194"/>
              <p:cNvGrpSpPr>
                <a:grpSpLocks/>
              </p:cNvGrpSpPr>
              <p:nvPr/>
            </p:nvGrpSpPr>
            <p:grpSpPr bwMode="auto">
              <a:xfrm>
                <a:off x="-1090339" y="5788215"/>
                <a:ext cx="3719366" cy="215667"/>
                <a:chOff x="-1090339" y="5788215"/>
                <a:chExt cx="3719366" cy="215667"/>
              </a:xfrm>
            </p:grpSpPr>
            <p:pic>
              <p:nvPicPr>
                <p:cNvPr id="1434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17" name="TextBox 336"/>
                <p:cNvSpPr txBox="1">
                  <a:spLocks noChangeArrowheads="1"/>
                </p:cNvSpPr>
                <p:nvPr/>
              </p:nvSpPr>
              <p:spPr bwMode="auto">
                <a:xfrm>
                  <a:off x="-1090339" y="5788215"/>
                  <a:ext cx="243893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SM2 </a:t>
                  </a:r>
                  <a:r>
                    <a:rPr lang="en-US" sz="800" b="1" dirty="0">
                      <a:latin typeface="Comic Sans MS" pitchFamily="66" charset="0"/>
                    </a:rPr>
                    <a:t>8-Channel Coil Driver Chassis</a:t>
                  </a:r>
                </a:p>
              </p:txBody>
            </p:sp>
          </p:grpSp>
          <p:sp>
            <p:nvSpPr>
              <p:cNvPr id="14341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409" name="Group 192"/>
            <p:cNvGrpSpPr>
              <a:grpSpLocks/>
            </p:cNvGrpSpPr>
            <p:nvPr/>
          </p:nvGrpSpPr>
          <p:grpSpPr bwMode="auto">
            <a:xfrm>
              <a:off x="2841236" y="5773948"/>
              <a:ext cx="2415125" cy="221194"/>
              <a:chOff x="2841236" y="5773948"/>
              <a:chExt cx="2415125" cy="221194"/>
            </a:xfrm>
          </p:grpSpPr>
          <p:sp>
            <p:nvSpPr>
              <p:cNvPr id="14341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11" name="Group 191"/>
              <p:cNvGrpSpPr>
                <a:grpSpLocks/>
              </p:cNvGrpSpPr>
              <p:nvPr/>
            </p:nvGrpSpPr>
            <p:grpSpPr bwMode="auto">
              <a:xfrm>
                <a:off x="2841236" y="5779698"/>
                <a:ext cx="1280160" cy="215444"/>
                <a:chOff x="2841236" y="5779698"/>
                <a:chExt cx="1280160" cy="215444"/>
              </a:xfrm>
            </p:grpSpPr>
            <p:pic>
              <p:nvPicPr>
                <p:cNvPr id="1434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1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3394" name="Group 219"/>
          <p:cNvGrpSpPr>
            <a:grpSpLocks/>
          </p:cNvGrpSpPr>
          <p:nvPr/>
        </p:nvGrpSpPr>
        <p:grpSpPr bwMode="auto">
          <a:xfrm>
            <a:off x="774700" y="4351338"/>
            <a:ext cx="6921500" cy="223837"/>
            <a:chOff x="-1663710" y="5770968"/>
            <a:chExt cx="6920071" cy="224174"/>
          </a:xfrm>
        </p:grpSpPr>
        <p:grpSp>
          <p:nvGrpSpPr>
            <p:cNvPr id="143398" name="Group 195"/>
            <p:cNvGrpSpPr>
              <a:grpSpLocks/>
            </p:cNvGrpSpPr>
            <p:nvPr/>
          </p:nvGrpSpPr>
          <p:grpSpPr bwMode="auto">
            <a:xfrm>
              <a:off x="-1663710" y="5770968"/>
              <a:ext cx="4292737" cy="221299"/>
              <a:chOff x="-1663710" y="5788220"/>
              <a:chExt cx="4292737" cy="221299"/>
            </a:xfrm>
          </p:grpSpPr>
          <p:grpSp>
            <p:nvGrpSpPr>
              <p:cNvPr id="143404" name="Group 194"/>
              <p:cNvGrpSpPr>
                <a:grpSpLocks/>
              </p:cNvGrpSpPr>
              <p:nvPr/>
            </p:nvGrpSpPr>
            <p:grpSpPr bwMode="auto">
              <a:xfrm>
                <a:off x="-1663710" y="5788220"/>
                <a:ext cx="4292737" cy="215667"/>
                <a:chOff x="-1663710" y="5788220"/>
                <a:chExt cx="4292737" cy="215667"/>
              </a:xfrm>
            </p:grpSpPr>
            <p:pic>
              <p:nvPicPr>
                <p:cNvPr id="1434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7" name="TextBox 336"/>
                <p:cNvSpPr txBox="1">
                  <a:spLocks noChangeArrowheads="1"/>
                </p:cNvSpPr>
                <p:nvPr/>
              </p:nvSpPr>
              <p:spPr bwMode="auto">
                <a:xfrm>
                  <a:off x="-1663710" y="5788220"/>
                  <a:ext cx="30123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SM2 </a:t>
                  </a:r>
                  <a:r>
                    <a:rPr lang="en-US" sz="800" b="1" dirty="0">
                      <a:latin typeface="Comic Sans MS" pitchFamily="66" charset="0"/>
                    </a:rPr>
                    <a:t>8-Channel Coil Driver Chassis</a:t>
                  </a:r>
                </a:p>
              </p:txBody>
            </p:sp>
          </p:grpSp>
          <p:sp>
            <p:nvSpPr>
              <p:cNvPr id="14340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3399" name="Group 192"/>
            <p:cNvGrpSpPr>
              <a:grpSpLocks/>
            </p:cNvGrpSpPr>
            <p:nvPr/>
          </p:nvGrpSpPr>
          <p:grpSpPr bwMode="auto">
            <a:xfrm>
              <a:off x="2841236" y="5773948"/>
              <a:ext cx="2415125" cy="221194"/>
              <a:chOff x="2841236" y="5773948"/>
              <a:chExt cx="2415125" cy="221194"/>
            </a:xfrm>
          </p:grpSpPr>
          <p:sp>
            <p:nvSpPr>
              <p:cNvPr id="14340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3401" name="Group 191"/>
              <p:cNvGrpSpPr>
                <a:grpSpLocks/>
              </p:cNvGrpSpPr>
              <p:nvPr/>
            </p:nvGrpSpPr>
            <p:grpSpPr bwMode="auto">
              <a:xfrm>
                <a:off x="2841236" y="5779698"/>
                <a:ext cx="1280160" cy="215444"/>
                <a:chOff x="2841236" y="5779698"/>
                <a:chExt cx="1280160" cy="215444"/>
              </a:xfrm>
            </p:grpSpPr>
            <p:pic>
              <p:nvPicPr>
                <p:cNvPr id="1434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40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3397"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24" action="ppaction://hlinksldjump"/>
              </a:rPr>
              <a:t>&lt;&lt; CER</a:t>
            </a:r>
            <a:endParaRPr lang="en-US" sz="800" b="1">
              <a:latin typeface="Comic Sans MS" pitchFamily="66" charset="0"/>
            </a:endParaRPr>
          </a:p>
        </p:txBody>
      </p:sp>
      <p:grpSp>
        <p:nvGrpSpPr>
          <p:cNvPr id="278" name="Group 277"/>
          <p:cNvGrpSpPr/>
          <p:nvPr/>
        </p:nvGrpSpPr>
        <p:grpSpPr>
          <a:xfrm>
            <a:off x="8757122" y="1712271"/>
            <a:ext cx="386878" cy="2971800"/>
            <a:chOff x="8424863" y="1701800"/>
            <a:chExt cx="386878" cy="2971800"/>
          </a:xfrm>
        </p:grpSpPr>
        <p:pic>
          <p:nvPicPr>
            <p:cNvPr id="279" name="Picture 117">
              <a:hlinkClick r:id="rId25" action="ppaction://hlinksldjump"/>
            </p:cNvPr>
            <p:cNvPicPr>
              <a:picLocks noChangeAspect="1" noChangeArrowheads="1"/>
            </p:cNvPicPr>
            <p:nvPr/>
          </p:nvPicPr>
          <p:blipFill>
            <a:blip r:embed="rId2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 name="Rectangle 279"/>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7" action="ppaction://hlinksldjump"/>
                </a:rPr>
                <a:t>PSO-005</a:t>
              </a:r>
              <a:endParaRPr lang="en-US" sz="900" dirty="0"/>
            </a:p>
          </p:txBody>
        </p:sp>
      </p:grpSp>
      <p:grpSp>
        <p:nvGrpSpPr>
          <p:cNvPr id="284" name="Group 283"/>
          <p:cNvGrpSpPr/>
          <p:nvPr/>
        </p:nvGrpSpPr>
        <p:grpSpPr>
          <a:xfrm>
            <a:off x="8364006" y="1712271"/>
            <a:ext cx="386878" cy="2971800"/>
            <a:chOff x="8424863" y="1701800"/>
            <a:chExt cx="386878" cy="2971800"/>
          </a:xfrm>
        </p:grpSpPr>
        <p:pic>
          <p:nvPicPr>
            <p:cNvPr id="285" name="Picture 117">
              <a:hlinkClick r:id="rId25" action="ppaction://hlinksldjump"/>
            </p:cNvPr>
            <p:cNvPicPr>
              <a:picLocks noChangeAspect="1" noChangeArrowheads="1"/>
            </p:cNvPicPr>
            <p:nvPr/>
          </p:nvPicPr>
          <p:blipFill>
            <a:blip r:embed="rId2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6" name="Rectangle 285"/>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7" action="ppaction://hlinksldjump"/>
                </a:rPr>
                <a:t>PSO-022</a:t>
              </a:r>
              <a:endParaRPr lang="en-US" sz="900" dirty="0"/>
            </a:p>
          </p:txBody>
        </p:sp>
      </p:grpSp>
      <p:grpSp>
        <p:nvGrpSpPr>
          <p:cNvPr id="283" name="Group 219"/>
          <p:cNvGrpSpPr>
            <a:grpSpLocks/>
          </p:cNvGrpSpPr>
          <p:nvPr/>
        </p:nvGrpSpPr>
        <p:grpSpPr bwMode="auto">
          <a:xfrm>
            <a:off x="779463" y="4900613"/>
            <a:ext cx="6921500" cy="223837"/>
            <a:chOff x="-1663710" y="5770968"/>
            <a:chExt cx="6920071" cy="224174"/>
          </a:xfrm>
        </p:grpSpPr>
        <p:grpSp>
          <p:nvGrpSpPr>
            <p:cNvPr id="287" name="Group 195"/>
            <p:cNvGrpSpPr>
              <a:grpSpLocks/>
            </p:cNvGrpSpPr>
            <p:nvPr/>
          </p:nvGrpSpPr>
          <p:grpSpPr bwMode="auto">
            <a:xfrm>
              <a:off x="-1663710" y="5770968"/>
              <a:ext cx="4292737" cy="221299"/>
              <a:chOff x="-1663710" y="5788220"/>
              <a:chExt cx="4292737" cy="221299"/>
            </a:xfrm>
          </p:grpSpPr>
          <p:grpSp>
            <p:nvGrpSpPr>
              <p:cNvPr id="293" name="Group 194"/>
              <p:cNvGrpSpPr>
                <a:grpSpLocks/>
              </p:cNvGrpSpPr>
              <p:nvPr/>
            </p:nvGrpSpPr>
            <p:grpSpPr bwMode="auto">
              <a:xfrm>
                <a:off x="-1663710" y="5788220"/>
                <a:ext cx="4292737" cy="215667"/>
                <a:chOff x="-1663710" y="5788220"/>
                <a:chExt cx="4292737" cy="215667"/>
              </a:xfrm>
            </p:grpSpPr>
            <p:pic>
              <p:nvPicPr>
                <p:cNvPr id="29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 name="TextBox 336"/>
                <p:cNvSpPr txBox="1">
                  <a:spLocks noChangeArrowheads="1"/>
                </p:cNvSpPr>
                <p:nvPr/>
              </p:nvSpPr>
              <p:spPr bwMode="auto">
                <a:xfrm>
                  <a:off x="-1663710" y="5788220"/>
                  <a:ext cx="30123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PMMT1 </a:t>
                  </a:r>
                  <a:r>
                    <a:rPr lang="en-US" sz="800" b="1" dirty="0">
                      <a:latin typeface="Comic Sans MS" pitchFamily="66" charset="0"/>
                    </a:rPr>
                    <a:t>8-Channel Coil Driver Chassis</a:t>
                  </a:r>
                </a:p>
              </p:txBody>
            </p:sp>
          </p:grpSp>
          <p:sp>
            <p:nvSpPr>
              <p:cNvPr id="29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88" name="Group 192"/>
            <p:cNvGrpSpPr>
              <a:grpSpLocks/>
            </p:cNvGrpSpPr>
            <p:nvPr/>
          </p:nvGrpSpPr>
          <p:grpSpPr bwMode="auto">
            <a:xfrm>
              <a:off x="2841236" y="5773948"/>
              <a:ext cx="2415125" cy="221194"/>
              <a:chOff x="2841236" y="5773948"/>
              <a:chExt cx="2415125" cy="221194"/>
            </a:xfrm>
          </p:grpSpPr>
          <p:sp>
            <p:nvSpPr>
              <p:cNvPr id="28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0" name="Group 191"/>
              <p:cNvGrpSpPr>
                <a:grpSpLocks/>
              </p:cNvGrpSpPr>
              <p:nvPr/>
            </p:nvGrpSpPr>
            <p:grpSpPr bwMode="auto">
              <a:xfrm>
                <a:off x="2841236" y="5779698"/>
                <a:ext cx="1280160" cy="215444"/>
                <a:chOff x="2841236" y="5779698"/>
                <a:chExt cx="1280160" cy="215444"/>
              </a:xfrm>
            </p:grpSpPr>
            <p:pic>
              <p:nvPicPr>
                <p:cNvPr id="29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7" name="Group 219"/>
          <p:cNvGrpSpPr>
            <a:grpSpLocks/>
          </p:cNvGrpSpPr>
          <p:nvPr/>
        </p:nvGrpSpPr>
        <p:grpSpPr bwMode="auto">
          <a:xfrm>
            <a:off x="781963" y="5015538"/>
            <a:ext cx="6921500" cy="223837"/>
            <a:chOff x="-1663710" y="5770968"/>
            <a:chExt cx="6920071" cy="224174"/>
          </a:xfrm>
        </p:grpSpPr>
        <p:grpSp>
          <p:nvGrpSpPr>
            <p:cNvPr id="298" name="Group 195"/>
            <p:cNvGrpSpPr>
              <a:grpSpLocks/>
            </p:cNvGrpSpPr>
            <p:nvPr/>
          </p:nvGrpSpPr>
          <p:grpSpPr bwMode="auto">
            <a:xfrm>
              <a:off x="-1663710" y="5770968"/>
              <a:ext cx="4292737" cy="221299"/>
              <a:chOff x="-1663710" y="5788220"/>
              <a:chExt cx="4292737" cy="221299"/>
            </a:xfrm>
          </p:grpSpPr>
          <p:grpSp>
            <p:nvGrpSpPr>
              <p:cNvPr id="304" name="Group 194"/>
              <p:cNvGrpSpPr>
                <a:grpSpLocks/>
              </p:cNvGrpSpPr>
              <p:nvPr/>
            </p:nvGrpSpPr>
            <p:grpSpPr bwMode="auto">
              <a:xfrm>
                <a:off x="-1663710" y="5788220"/>
                <a:ext cx="4292737" cy="215667"/>
                <a:chOff x="-1663710" y="5788220"/>
                <a:chExt cx="4292737" cy="215667"/>
              </a:xfrm>
            </p:grpSpPr>
            <p:pic>
              <p:nvPicPr>
                <p:cNvPr id="3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 name="TextBox 336"/>
                <p:cNvSpPr txBox="1">
                  <a:spLocks noChangeArrowheads="1"/>
                </p:cNvSpPr>
                <p:nvPr/>
              </p:nvSpPr>
              <p:spPr bwMode="auto">
                <a:xfrm>
                  <a:off x="-1663710" y="5788220"/>
                  <a:ext cx="3012306"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PMMT2 </a:t>
                  </a:r>
                  <a:r>
                    <a:rPr lang="en-US" sz="800" b="1" dirty="0">
                      <a:latin typeface="Comic Sans MS" pitchFamily="66" charset="0"/>
                    </a:rPr>
                    <a:t>8-Channel Coil Driver Chassis</a:t>
                  </a:r>
                </a:p>
              </p:txBody>
            </p:sp>
          </p:grpSp>
          <p:sp>
            <p:nvSpPr>
              <p:cNvPr id="30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9" name="Group 192"/>
            <p:cNvGrpSpPr>
              <a:grpSpLocks/>
            </p:cNvGrpSpPr>
            <p:nvPr/>
          </p:nvGrpSpPr>
          <p:grpSpPr bwMode="auto">
            <a:xfrm>
              <a:off x="2841236" y="5773948"/>
              <a:ext cx="2415125" cy="221194"/>
              <a:chOff x="2841236" y="5773948"/>
              <a:chExt cx="2415125" cy="221194"/>
            </a:xfrm>
          </p:grpSpPr>
          <p:sp>
            <p:nvSpPr>
              <p:cNvPr id="30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01" name="Group 191"/>
              <p:cNvGrpSpPr>
                <a:grpSpLocks/>
              </p:cNvGrpSpPr>
              <p:nvPr/>
            </p:nvGrpSpPr>
            <p:grpSpPr bwMode="auto">
              <a:xfrm>
                <a:off x="2841236" y="5779698"/>
                <a:ext cx="1280160" cy="215444"/>
                <a:chOff x="2841236" y="5779698"/>
                <a:chExt cx="1280160" cy="215444"/>
              </a:xfrm>
            </p:grpSpPr>
            <p:pic>
              <p:nvPicPr>
                <p:cNvPr id="3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LDR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LDR (Laser Diode Room)</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27</a:t>
            </a:fld>
            <a:endParaRPr lang="en-US" smtClean="0">
              <a:solidFill>
                <a:srgbClr val="898989"/>
              </a:solidFill>
              <a:latin typeface="Calibri" pitchFamily="34" charset="0"/>
            </a:endParaRPr>
          </a:p>
        </p:txBody>
      </p:sp>
      <p:sp>
        <p:nvSpPr>
          <p:cNvPr id="8"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9"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10"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Tree>
    <p:extLst>
      <p:ext uri="{BB962C8B-B14F-4D97-AF65-F5344CB8AC3E}">
        <p14:creationId xmlns:p14="http://schemas.microsoft.com/office/powerpoint/2010/main" val="2198211896"/>
      </p:ext>
    </p:extLst>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6236" y="2746438"/>
            <a:ext cx="2163090" cy="3605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4386"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387"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88" name="Title 8"/>
          <p:cNvSpPr>
            <a:spLocks noGrp="1"/>
          </p:cNvSpPr>
          <p:nvPr>
            <p:ph type="title"/>
          </p:nvPr>
        </p:nvSpPr>
        <p:spPr/>
        <p:txBody>
          <a:bodyPr/>
          <a:lstStyle/>
          <a:p>
            <a:pPr eaLnBrk="1" hangingPunct="1"/>
            <a:r>
              <a:rPr lang="en-US" dirty="0">
                <a:ea typeface="ＭＳ Ｐゴシック" pitchFamily="34" charset="-128"/>
              </a:rPr>
              <a:t>L1-SUS-C5 – </a:t>
            </a:r>
            <a:r>
              <a:rPr lang="en-US" dirty="0" smtClean="0">
                <a:ea typeface="ＭＳ Ｐゴシック" pitchFamily="34" charset="-128"/>
              </a:rPr>
              <a:t>S1105375</a:t>
            </a:r>
          </a:p>
        </p:txBody>
      </p:sp>
      <p:sp>
        <p:nvSpPr>
          <p:cNvPr id="144389"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a:t>
            </a:r>
            <a:r>
              <a:rPr lang="en-US" sz="800" b="1" dirty="0" smtClean="0">
                <a:latin typeface="Comic Sans MS" pitchFamily="66" charset="0"/>
              </a:rPr>
              <a:t>ITMY, and BS </a:t>
            </a:r>
            <a:r>
              <a:rPr lang="en-US" sz="800" b="1" dirty="0">
                <a:latin typeface="Comic Sans MS" pitchFamily="66" charset="0"/>
              </a:rPr>
              <a:t>Rack 1 (of 2) Layout (</a:t>
            </a:r>
            <a:r>
              <a:rPr lang="en-US" sz="800" b="1" dirty="0" smtClean="0">
                <a:latin typeface="Comic Sans MS" pitchFamily="66" charset="0"/>
                <a:hlinkClick r:id="rId6"/>
              </a:rPr>
              <a:t>LIGO-D1100022</a:t>
            </a:r>
            <a:r>
              <a:rPr lang="en-US" sz="800" b="1" dirty="0">
                <a:latin typeface="Comic Sans MS" pitchFamily="66" charset="0"/>
              </a:rPr>
              <a:t>) (</a:t>
            </a:r>
            <a:r>
              <a:rPr lang="en-US" sz="800" b="1" dirty="0">
                <a:latin typeface="Comic Sans MS" pitchFamily="66" charset="0"/>
                <a:hlinkClick r:id="rId7"/>
              </a:rPr>
              <a:t>S1105375</a:t>
            </a:r>
            <a:r>
              <a:rPr lang="en-US" sz="800" b="1" dirty="0" smtClean="0">
                <a:latin typeface="Comic Sans MS" pitchFamily="66" charset="0"/>
              </a:rPr>
              <a:t>)</a:t>
            </a:r>
            <a:endParaRPr lang="en-US" sz="800" b="1" dirty="0">
              <a:latin typeface="Comic Sans MS" pitchFamily="66" charset="0"/>
            </a:endParaRPr>
          </a:p>
        </p:txBody>
      </p:sp>
      <p:pic>
        <p:nvPicPr>
          <p:cNvPr id="144390"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91" name="TextBox 367"/>
          <p:cNvSpPr txBox="1">
            <a:spLocks noChangeArrowheads="1"/>
          </p:cNvSpPr>
          <p:nvPr/>
        </p:nvSpPr>
        <p:spPr bwMode="auto">
          <a:xfrm>
            <a:off x="7415213" y="5889625"/>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13A</a:t>
            </a:r>
          </a:p>
          <a:p>
            <a:pPr eaLnBrk="1" hangingPunct="1"/>
            <a:r>
              <a:rPr lang="en-US" sz="800">
                <a:latin typeface="Comic Sans MS" pitchFamily="66" charset="0"/>
              </a:rPr>
              <a:t>-18VDC	13A</a:t>
            </a:r>
          </a:p>
          <a:p>
            <a:pPr eaLnBrk="1" hangingPunct="1"/>
            <a:r>
              <a:rPr lang="en-US" sz="800">
                <a:latin typeface="Comic Sans MS" pitchFamily="66" charset="0"/>
              </a:rPr>
              <a:t>+24VDC	15A</a:t>
            </a:r>
          </a:p>
        </p:txBody>
      </p:sp>
      <p:sp>
        <p:nvSpPr>
          <p:cNvPr id="14439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E4677D5-364C-4590-A1B3-12E5D1FD7BA6}" type="slidenum">
              <a:rPr lang="en-US" smtClean="0">
                <a:solidFill>
                  <a:srgbClr val="898989"/>
                </a:solidFill>
                <a:latin typeface="Calibri" pitchFamily="34" charset="0"/>
              </a:rPr>
              <a:pPr eaLnBrk="1" hangingPunct="1"/>
              <a:t>270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4394" name="Group 219"/>
          <p:cNvGrpSpPr>
            <a:grpSpLocks/>
          </p:cNvGrpSpPr>
          <p:nvPr/>
        </p:nvGrpSpPr>
        <p:grpSpPr bwMode="auto">
          <a:xfrm>
            <a:off x="1162050" y="1235075"/>
            <a:ext cx="6532563" cy="223838"/>
            <a:chOff x="-1275111" y="5770963"/>
            <a:chExt cx="6531472" cy="224179"/>
          </a:xfrm>
        </p:grpSpPr>
        <p:grpSp>
          <p:nvGrpSpPr>
            <p:cNvPr id="144558" name="Group 195"/>
            <p:cNvGrpSpPr>
              <a:grpSpLocks/>
            </p:cNvGrpSpPr>
            <p:nvPr/>
          </p:nvGrpSpPr>
          <p:grpSpPr bwMode="auto">
            <a:xfrm>
              <a:off x="-1275111" y="5770963"/>
              <a:ext cx="3904138" cy="221304"/>
              <a:chOff x="-1275111" y="5788215"/>
              <a:chExt cx="3904138" cy="221304"/>
            </a:xfrm>
          </p:grpSpPr>
          <p:grpSp>
            <p:nvGrpSpPr>
              <p:cNvPr id="144564" name="Group 194"/>
              <p:cNvGrpSpPr>
                <a:grpSpLocks/>
              </p:cNvGrpSpPr>
              <p:nvPr/>
            </p:nvGrpSpPr>
            <p:grpSpPr bwMode="auto">
              <a:xfrm>
                <a:off x="-1275111" y="5788215"/>
                <a:ext cx="3904138" cy="215667"/>
                <a:chOff x="-1275111" y="5788215"/>
                <a:chExt cx="3904138" cy="215667"/>
              </a:xfrm>
            </p:grpSpPr>
            <p:pic>
              <p:nvPicPr>
                <p:cNvPr id="144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7" name="TextBox 318"/>
                <p:cNvSpPr txBox="1">
                  <a:spLocks noChangeArrowheads="1"/>
                </p:cNvSpPr>
                <p:nvPr/>
              </p:nvSpPr>
              <p:spPr bwMode="auto">
                <a:xfrm>
                  <a:off x="-1275111" y="5788215"/>
                  <a:ext cx="262370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ITMY Quad Top Coil Driver Chassis</a:t>
                  </a:r>
                  <a:r>
                    <a:rPr lang="en-US" sz="800" b="1" dirty="0">
                      <a:latin typeface="Comic Sans MS" pitchFamily="66" charset="0"/>
                    </a:rPr>
                    <a:t> </a:t>
                  </a:r>
                </a:p>
              </p:txBody>
            </p:sp>
          </p:grpSp>
          <p:sp>
            <p:nvSpPr>
              <p:cNvPr id="14456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rPr>
                  <a:t>D1001782</a:t>
                </a:r>
                <a:endParaRPr lang="en-US" sz="800" b="1" dirty="0">
                  <a:latin typeface="Comic Sans MS" pitchFamily="66" charset="0"/>
                </a:endParaRPr>
              </a:p>
            </p:txBody>
          </p:sp>
        </p:grpSp>
        <p:grpSp>
          <p:nvGrpSpPr>
            <p:cNvPr id="144559" name="Group 192"/>
            <p:cNvGrpSpPr>
              <a:grpSpLocks/>
            </p:cNvGrpSpPr>
            <p:nvPr/>
          </p:nvGrpSpPr>
          <p:grpSpPr bwMode="auto">
            <a:xfrm>
              <a:off x="2841236" y="5773948"/>
              <a:ext cx="2415125" cy="221194"/>
              <a:chOff x="2841236" y="5773948"/>
              <a:chExt cx="2415125" cy="221194"/>
            </a:xfrm>
          </p:grpSpPr>
          <p:sp>
            <p:nvSpPr>
              <p:cNvPr id="14456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61" name="Group 191"/>
              <p:cNvGrpSpPr>
                <a:grpSpLocks/>
              </p:cNvGrpSpPr>
              <p:nvPr/>
            </p:nvGrpSpPr>
            <p:grpSpPr bwMode="auto">
              <a:xfrm>
                <a:off x="2841236" y="5779698"/>
                <a:ext cx="1280160" cy="215444"/>
                <a:chOff x="2841236" y="5779698"/>
                <a:chExt cx="1280160" cy="215444"/>
              </a:xfrm>
            </p:grpSpPr>
            <p:pic>
              <p:nvPicPr>
                <p:cNvPr id="1445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S1000376</a:t>
                  </a:r>
                  <a:endParaRPr lang="en-US" sz="800" b="1" dirty="0">
                    <a:latin typeface="Comic Sans MS" pitchFamily="66" charset="0"/>
                  </a:endParaRPr>
                </a:p>
              </p:txBody>
            </p:sp>
          </p:grpSp>
        </p:grpSp>
      </p:grpSp>
      <p:grpSp>
        <p:nvGrpSpPr>
          <p:cNvPr id="144395" name="Group 219"/>
          <p:cNvGrpSpPr>
            <a:grpSpLocks/>
          </p:cNvGrpSpPr>
          <p:nvPr/>
        </p:nvGrpSpPr>
        <p:grpSpPr bwMode="auto">
          <a:xfrm>
            <a:off x="1193800" y="1352550"/>
            <a:ext cx="6500813" cy="220663"/>
            <a:chOff x="-1244119" y="5773948"/>
            <a:chExt cx="6500480" cy="221194"/>
          </a:xfrm>
        </p:grpSpPr>
        <p:grpSp>
          <p:nvGrpSpPr>
            <p:cNvPr id="144548" name="Group 195"/>
            <p:cNvGrpSpPr>
              <a:grpSpLocks/>
            </p:cNvGrpSpPr>
            <p:nvPr/>
          </p:nvGrpSpPr>
          <p:grpSpPr bwMode="auto">
            <a:xfrm>
              <a:off x="-1244119" y="5776823"/>
              <a:ext cx="3873146" cy="217563"/>
              <a:chOff x="-1244119" y="5794075"/>
              <a:chExt cx="3873146" cy="217563"/>
            </a:xfrm>
          </p:grpSpPr>
          <p:grpSp>
            <p:nvGrpSpPr>
              <p:cNvPr id="144554" name="Group 194"/>
              <p:cNvGrpSpPr>
                <a:grpSpLocks/>
              </p:cNvGrpSpPr>
              <p:nvPr/>
            </p:nvGrpSpPr>
            <p:grpSpPr bwMode="auto">
              <a:xfrm>
                <a:off x="-1244119" y="5795971"/>
                <a:ext cx="3873146" cy="215667"/>
                <a:chOff x="-1244119" y="5795971"/>
                <a:chExt cx="3873146" cy="215667"/>
              </a:xfrm>
            </p:grpSpPr>
            <p:pic>
              <p:nvPicPr>
                <p:cNvPr id="1445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7" name="TextBox 318"/>
                <p:cNvSpPr txBox="1">
                  <a:spLocks noChangeArrowheads="1"/>
                </p:cNvSpPr>
                <p:nvPr/>
              </p:nvSpPr>
              <p:spPr bwMode="auto">
                <a:xfrm>
                  <a:off x="-1244119" y="5795971"/>
                  <a:ext cx="259271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ITMY Quad Top Coil Driver Chassis</a:t>
                  </a:r>
                  <a:r>
                    <a:rPr lang="en-US" sz="800" b="1" dirty="0">
                      <a:latin typeface="Comic Sans MS" pitchFamily="66" charset="0"/>
                    </a:rPr>
                    <a:t> </a:t>
                  </a:r>
                </a:p>
              </p:txBody>
            </p:sp>
          </p:grpSp>
          <p:sp>
            <p:nvSpPr>
              <p:cNvPr id="14455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49" name="Group 192"/>
            <p:cNvGrpSpPr>
              <a:grpSpLocks/>
            </p:cNvGrpSpPr>
            <p:nvPr/>
          </p:nvGrpSpPr>
          <p:grpSpPr bwMode="auto">
            <a:xfrm>
              <a:off x="2841236" y="5773948"/>
              <a:ext cx="2415125" cy="221194"/>
              <a:chOff x="2841236" y="5773948"/>
              <a:chExt cx="2415125" cy="221194"/>
            </a:xfrm>
          </p:grpSpPr>
          <p:sp>
            <p:nvSpPr>
              <p:cNvPr id="14455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51" name="Group 191"/>
              <p:cNvGrpSpPr>
                <a:grpSpLocks/>
              </p:cNvGrpSpPr>
              <p:nvPr/>
            </p:nvGrpSpPr>
            <p:grpSpPr bwMode="auto">
              <a:xfrm>
                <a:off x="2841236" y="5779698"/>
                <a:ext cx="1280160" cy="215444"/>
                <a:chOff x="2841236" y="5779698"/>
                <a:chExt cx="1280160" cy="215444"/>
              </a:xfrm>
            </p:grpSpPr>
            <p:pic>
              <p:nvPicPr>
                <p:cNvPr id="1445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S1000436</a:t>
                  </a:r>
                  <a:endParaRPr lang="en-US" sz="800" b="1" dirty="0">
                    <a:latin typeface="Comic Sans MS" pitchFamily="66" charset="0"/>
                  </a:endParaRPr>
                </a:p>
              </p:txBody>
            </p:sp>
          </p:grpSp>
        </p:grpSp>
      </p:grpSp>
      <p:grpSp>
        <p:nvGrpSpPr>
          <p:cNvPr id="144396" name="Group 219"/>
          <p:cNvGrpSpPr>
            <a:grpSpLocks/>
          </p:cNvGrpSpPr>
          <p:nvPr/>
        </p:nvGrpSpPr>
        <p:grpSpPr bwMode="auto">
          <a:xfrm>
            <a:off x="1223963" y="1466850"/>
            <a:ext cx="6470650" cy="227013"/>
            <a:chOff x="-1213126" y="5773948"/>
            <a:chExt cx="6469487" cy="228187"/>
          </a:xfrm>
        </p:grpSpPr>
        <p:grpSp>
          <p:nvGrpSpPr>
            <p:cNvPr id="144538" name="Group 195"/>
            <p:cNvGrpSpPr>
              <a:grpSpLocks/>
            </p:cNvGrpSpPr>
            <p:nvPr/>
          </p:nvGrpSpPr>
          <p:grpSpPr bwMode="auto">
            <a:xfrm>
              <a:off x="-1213126" y="5776714"/>
              <a:ext cx="3842153" cy="225421"/>
              <a:chOff x="-1213126" y="5793966"/>
              <a:chExt cx="3842153" cy="225421"/>
            </a:xfrm>
          </p:grpSpPr>
          <p:grpSp>
            <p:nvGrpSpPr>
              <p:cNvPr id="144544" name="Group 194"/>
              <p:cNvGrpSpPr>
                <a:grpSpLocks/>
              </p:cNvGrpSpPr>
              <p:nvPr/>
            </p:nvGrpSpPr>
            <p:grpSpPr bwMode="auto">
              <a:xfrm>
                <a:off x="-1213126" y="5803720"/>
                <a:ext cx="3842153" cy="215667"/>
                <a:chOff x="-1213126" y="5803720"/>
                <a:chExt cx="3842153" cy="215667"/>
              </a:xfrm>
            </p:grpSpPr>
            <p:pic>
              <p:nvPicPr>
                <p:cNvPr id="1445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7" name="TextBox 318"/>
                <p:cNvSpPr txBox="1">
                  <a:spLocks noChangeArrowheads="1"/>
                </p:cNvSpPr>
                <p:nvPr/>
              </p:nvSpPr>
              <p:spPr bwMode="auto">
                <a:xfrm>
                  <a:off x="-1213126" y="5803720"/>
                  <a:ext cx="256172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ITMY Quad Top Coil Driver Chassis</a:t>
                  </a:r>
                  <a:r>
                    <a:rPr lang="en-US" sz="800" b="1" dirty="0">
                      <a:latin typeface="Comic Sans MS" pitchFamily="66" charset="0"/>
                    </a:rPr>
                    <a:t> </a:t>
                  </a:r>
                </a:p>
              </p:txBody>
            </p:sp>
          </p:grpSp>
          <p:sp>
            <p:nvSpPr>
              <p:cNvPr id="14454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39" name="Group 192"/>
            <p:cNvGrpSpPr>
              <a:grpSpLocks/>
            </p:cNvGrpSpPr>
            <p:nvPr/>
          </p:nvGrpSpPr>
          <p:grpSpPr bwMode="auto">
            <a:xfrm>
              <a:off x="2841236" y="5773948"/>
              <a:ext cx="2415125" cy="221194"/>
              <a:chOff x="2841236" y="5773948"/>
              <a:chExt cx="2415125" cy="221194"/>
            </a:xfrm>
          </p:grpSpPr>
          <p:sp>
            <p:nvSpPr>
              <p:cNvPr id="14454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41" name="Group 191"/>
              <p:cNvGrpSpPr>
                <a:grpSpLocks/>
              </p:cNvGrpSpPr>
              <p:nvPr/>
            </p:nvGrpSpPr>
            <p:grpSpPr bwMode="auto">
              <a:xfrm>
                <a:off x="2841236" y="5779698"/>
                <a:ext cx="1280160" cy="215444"/>
                <a:chOff x="2841236" y="5779698"/>
                <a:chExt cx="1280160" cy="215444"/>
              </a:xfrm>
            </p:grpSpPr>
            <p:pic>
              <p:nvPicPr>
                <p:cNvPr id="1445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S1000433</a:t>
                  </a:r>
                  <a:endParaRPr lang="en-US" sz="800" b="1" dirty="0">
                    <a:latin typeface="Comic Sans MS" pitchFamily="66" charset="0"/>
                  </a:endParaRPr>
                </a:p>
              </p:txBody>
            </p:sp>
          </p:grpSp>
        </p:grpSp>
      </p:grpSp>
      <p:grpSp>
        <p:nvGrpSpPr>
          <p:cNvPr id="144397" name="Group 219"/>
          <p:cNvGrpSpPr>
            <a:grpSpLocks/>
          </p:cNvGrpSpPr>
          <p:nvPr/>
        </p:nvGrpSpPr>
        <p:grpSpPr bwMode="auto">
          <a:xfrm>
            <a:off x="1517650" y="2684463"/>
            <a:ext cx="6176963" cy="223837"/>
            <a:chOff x="-920453" y="5770963"/>
            <a:chExt cx="6176814" cy="224179"/>
          </a:xfrm>
        </p:grpSpPr>
        <p:grpSp>
          <p:nvGrpSpPr>
            <p:cNvPr id="144528" name="Group 195"/>
            <p:cNvGrpSpPr>
              <a:grpSpLocks/>
            </p:cNvGrpSpPr>
            <p:nvPr/>
          </p:nvGrpSpPr>
          <p:grpSpPr bwMode="auto">
            <a:xfrm>
              <a:off x="-920453" y="5770963"/>
              <a:ext cx="3549480" cy="221304"/>
              <a:chOff x="-920453" y="5788215"/>
              <a:chExt cx="3549480" cy="221304"/>
            </a:xfrm>
          </p:grpSpPr>
          <p:grpSp>
            <p:nvGrpSpPr>
              <p:cNvPr id="144534" name="Group 194"/>
              <p:cNvGrpSpPr>
                <a:grpSpLocks/>
              </p:cNvGrpSpPr>
              <p:nvPr/>
            </p:nvGrpSpPr>
            <p:grpSpPr bwMode="auto">
              <a:xfrm>
                <a:off x="-920453" y="5788215"/>
                <a:ext cx="3549480" cy="215667"/>
                <a:chOff x="-920453" y="5788215"/>
                <a:chExt cx="3549480" cy="215667"/>
              </a:xfrm>
            </p:grpSpPr>
            <p:pic>
              <p:nvPicPr>
                <p:cNvPr id="1445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7"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BS Triple Top Coil Driver Chassis</a:t>
                  </a:r>
                  <a:endParaRPr lang="en-US" sz="800" b="1" dirty="0">
                    <a:latin typeface="Comic Sans MS" pitchFamily="66" charset="0"/>
                  </a:endParaRPr>
                </a:p>
              </p:txBody>
            </p:sp>
          </p:grpSp>
          <p:sp>
            <p:nvSpPr>
              <p:cNvPr id="14453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29" name="Group 192"/>
            <p:cNvGrpSpPr>
              <a:grpSpLocks/>
            </p:cNvGrpSpPr>
            <p:nvPr/>
          </p:nvGrpSpPr>
          <p:grpSpPr bwMode="auto">
            <a:xfrm>
              <a:off x="2841236" y="5773948"/>
              <a:ext cx="2415125" cy="221194"/>
              <a:chOff x="2841236" y="5773948"/>
              <a:chExt cx="2415125" cy="221194"/>
            </a:xfrm>
          </p:grpSpPr>
          <p:sp>
            <p:nvSpPr>
              <p:cNvPr id="14453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31" name="Group 191"/>
              <p:cNvGrpSpPr>
                <a:grpSpLocks/>
              </p:cNvGrpSpPr>
              <p:nvPr/>
            </p:nvGrpSpPr>
            <p:grpSpPr bwMode="auto">
              <a:xfrm>
                <a:off x="2841236" y="5779698"/>
                <a:ext cx="1280160" cy="215444"/>
                <a:chOff x="2841236" y="5779698"/>
                <a:chExt cx="1280160" cy="215444"/>
              </a:xfrm>
            </p:grpSpPr>
            <p:pic>
              <p:nvPicPr>
                <p:cNvPr id="1445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144398" name="Group 219"/>
          <p:cNvGrpSpPr>
            <a:grpSpLocks/>
          </p:cNvGrpSpPr>
          <p:nvPr/>
        </p:nvGrpSpPr>
        <p:grpSpPr bwMode="auto">
          <a:xfrm>
            <a:off x="1530350" y="2798763"/>
            <a:ext cx="6164263" cy="223837"/>
            <a:chOff x="-906600" y="5770963"/>
            <a:chExt cx="6162961" cy="224179"/>
          </a:xfrm>
        </p:grpSpPr>
        <p:grpSp>
          <p:nvGrpSpPr>
            <p:cNvPr id="144518" name="Group 195"/>
            <p:cNvGrpSpPr>
              <a:grpSpLocks/>
            </p:cNvGrpSpPr>
            <p:nvPr/>
          </p:nvGrpSpPr>
          <p:grpSpPr bwMode="auto">
            <a:xfrm>
              <a:off x="-906600" y="5770963"/>
              <a:ext cx="3535627" cy="221304"/>
              <a:chOff x="-906600" y="5788215"/>
              <a:chExt cx="3535627" cy="221304"/>
            </a:xfrm>
          </p:grpSpPr>
          <p:grpSp>
            <p:nvGrpSpPr>
              <p:cNvPr id="144524" name="Group 194"/>
              <p:cNvGrpSpPr>
                <a:grpSpLocks/>
              </p:cNvGrpSpPr>
              <p:nvPr/>
            </p:nvGrpSpPr>
            <p:grpSpPr bwMode="auto">
              <a:xfrm>
                <a:off x="-906600" y="5788215"/>
                <a:ext cx="3535627" cy="215667"/>
                <a:chOff x="-906600" y="5788215"/>
                <a:chExt cx="3535627" cy="215667"/>
              </a:xfrm>
            </p:grpSpPr>
            <p:pic>
              <p:nvPicPr>
                <p:cNvPr id="1445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7"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BS Triple Top Coil Driver Chassis</a:t>
                  </a:r>
                  <a:endParaRPr lang="en-US" sz="800" b="1" dirty="0">
                    <a:latin typeface="Comic Sans MS" pitchFamily="66" charset="0"/>
                  </a:endParaRPr>
                </a:p>
              </p:txBody>
            </p:sp>
          </p:grpSp>
          <p:sp>
            <p:nvSpPr>
              <p:cNvPr id="14452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19" name="Group 192"/>
            <p:cNvGrpSpPr>
              <a:grpSpLocks/>
            </p:cNvGrpSpPr>
            <p:nvPr/>
          </p:nvGrpSpPr>
          <p:grpSpPr bwMode="auto">
            <a:xfrm>
              <a:off x="2841236" y="5773948"/>
              <a:ext cx="2415125" cy="221194"/>
              <a:chOff x="2841236" y="5773948"/>
              <a:chExt cx="2415125" cy="221194"/>
            </a:xfrm>
          </p:grpSpPr>
          <p:sp>
            <p:nvSpPr>
              <p:cNvPr id="14452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21" name="Group 191"/>
              <p:cNvGrpSpPr>
                <a:grpSpLocks/>
              </p:cNvGrpSpPr>
              <p:nvPr/>
            </p:nvGrpSpPr>
            <p:grpSpPr bwMode="auto">
              <a:xfrm>
                <a:off x="2841236" y="5779698"/>
                <a:ext cx="1280160" cy="215444"/>
                <a:chOff x="2841236" y="5779698"/>
                <a:chExt cx="1280160" cy="215444"/>
              </a:xfrm>
            </p:grpSpPr>
            <p:pic>
              <p:nvPicPr>
                <p:cNvPr id="1445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144399" name="Group 219"/>
          <p:cNvGrpSpPr>
            <a:grpSpLocks/>
          </p:cNvGrpSpPr>
          <p:nvPr/>
        </p:nvGrpSpPr>
        <p:grpSpPr bwMode="auto">
          <a:xfrm>
            <a:off x="1544638" y="2913063"/>
            <a:ext cx="6149975" cy="223837"/>
            <a:chOff x="-892754" y="5770963"/>
            <a:chExt cx="6149115" cy="224179"/>
          </a:xfrm>
        </p:grpSpPr>
        <p:grpSp>
          <p:nvGrpSpPr>
            <p:cNvPr id="144508" name="Group 195"/>
            <p:cNvGrpSpPr>
              <a:grpSpLocks/>
            </p:cNvGrpSpPr>
            <p:nvPr/>
          </p:nvGrpSpPr>
          <p:grpSpPr bwMode="auto">
            <a:xfrm>
              <a:off x="-892754" y="5770963"/>
              <a:ext cx="3521781" cy="221304"/>
              <a:chOff x="-892754" y="5788215"/>
              <a:chExt cx="3521781" cy="221304"/>
            </a:xfrm>
          </p:grpSpPr>
          <p:grpSp>
            <p:nvGrpSpPr>
              <p:cNvPr id="144514" name="Group 194"/>
              <p:cNvGrpSpPr>
                <a:grpSpLocks/>
              </p:cNvGrpSpPr>
              <p:nvPr/>
            </p:nvGrpSpPr>
            <p:grpSpPr bwMode="auto">
              <a:xfrm>
                <a:off x="-892754" y="5788215"/>
                <a:ext cx="3521781" cy="215667"/>
                <a:chOff x="-892754" y="5788215"/>
                <a:chExt cx="3521781" cy="215667"/>
              </a:xfrm>
            </p:grpSpPr>
            <p:pic>
              <p:nvPicPr>
                <p:cNvPr id="1445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7"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BS Mid Triple Acq Driver Chassis</a:t>
                  </a:r>
                  <a:endParaRPr lang="en-US" sz="800" b="1" dirty="0">
                    <a:latin typeface="Comic Sans MS" pitchFamily="66" charset="0"/>
                  </a:endParaRPr>
                </a:p>
              </p:txBody>
            </p:sp>
          </p:grpSp>
          <p:sp>
            <p:nvSpPr>
              <p:cNvPr id="14451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4509" name="Group 192"/>
            <p:cNvGrpSpPr>
              <a:grpSpLocks/>
            </p:cNvGrpSpPr>
            <p:nvPr/>
          </p:nvGrpSpPr>
          <p:grpSpPr bwMode="auto">
            <a:xfrm>
              <a:off x="2841236" y="5773948"/>
              <a:ext cx="2415125" cy="221194"/>
              <a:chOff x="2841236" y="5773948"/>
              <a:chExt cx="2415125" cy="221194"/>
            </a:xfrm>
          </p:grpSpPr>
          <p:sp>
            <p:nvSpPr>
              <p:cNvPr id="14451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11" name="Group 191"/>
              <p:cNvGrpSpPr>
                <a:grpSpLocks/>
              </p:cNvGrpSpPr>
              <p:nvPr/>
            </p:nvGrpSpPr>
            <p:grpSpPr bwMode="auto">
              <a:xfrm>
                <a:off x="2841236" y="5779698"/>
                <a:ext cx="1280160" cy="215444"/>
                <a:chOff x="2841236" y="5779698"/>
                <a:chExt cx="1280160" cy="215444"/>
              </a:xfrm>
            </p:grpSpPr>
            <p:pic>
              <p:nvPicPr>
                <p:cNvPr id="1445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144400" name="Group 219"/>
          <p:cNvGrpSpPr>
            <a:grpSpLocks/>
          </p:cNvGrpSpPr>
          <p:nvPr/>
        </p:nvGrpSpPr>
        <p:grpSpPr bwMode="auto">
          <a:xfrm>
            <a:off x="1301750" y="1677988"/>
            <a:ext cx="6392863" cy="223837"/>
            <a:chOff x="-1135643" y="5770953"/>
            <a:chExt cx="6392004" cy="224189"/>
          </a:xfrm>
        </p:grpSpPr>
        <p:grpSp>
          <p:nvGrpSpPr>
            <p:cNvPr id="144498" name="Group 195"/>
            <p:cNvGrpSpPr>
              <a:grpSpLocks/>
            </p:cNvGrpSpPr>
            <p:nvPr/>
          </p:nvGrpSpPr>
          <p:grpSpPr bwMode="auto">
            <a:xfrm>
              <a:off x="-1135643" y="5770953"/>
              <a:ext cx="3764670" cy="221314"/>
              <a:chOff x="-1135643" y="5788205"/>
              <a:chExt cx="3764670" cy="221314"/>
            </a:xfrm>
          </p:grpSpPr>
          <p:grpSp>
            <p:nvGrpSpPr>
              <p:cNvPr id="144504" name="Group 194"/>
              <p:cNvGrpSpPr>
                <a:grpSpLocks/>
              </p:cNvGrpSpPr>
              <p:nvPr/>
            </p:nvGrpSpPr>
            <p:grpSpPr bwMode="auto">
              <a:xfrm>
                <a:off x="-1135643" y="5788205"/>
                <a:ext cx="3764670" cy="215668"/>
                <a:chOff x="-1135643" y="5788205"/>
                <a:chExt cx="3764670" cy="215668"/>
              </a:xfrm>
            </p:grpSpPr>
            <p:pic>
              <p:nvPicPr>
                <p:cNvPr id="1445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7" name="TextBox 318"/>
                <p:cNvSpPr txBox="1">
                  <a:spLocks noChangeArrowheads="1"/>
                </p:cNvSpPr>
                <p:nvPr/>
              </p:nvSpPr>
              <p:spPr bwMode="auto">
                <a:xfrm>
                  <a:off x="-1135643" y="5788205"/>
                  <a:ext cx="248423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ITMX </a:t>
                  </a:r>
                  <a:r>
                    <a:rPr lang="en-US" sz="800" b="1" dirty="0">
                      <a:latin typeface="Comic Sans MS" pitchFamily="66" charset="0"/>
                      <a:hlinkClick r:id="rId25" action="ppaction://hlinksldjump"/>
                    </a:rPr>
                    <a:t>Quad Top Coil Driver Chassis</a:t>
                  </a:r>
                  <a:r>
                    <a:rPr lang="en-US" sz="800" b="1" dirty="0">
                      <a:latin typeface="Comic Sans MS" pitchFamily="66" charset="0"/>
                    </a:rPr>
                    <a:t> </a:t>
                  </a:r>
                </a:p>
              </p:txBody>
            </p:sp>
          </p:grpSp>
          <p:sp>
            <p:nvSpPr>
              <p:cNvPr id="1445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99" name="Group 192"/>
            <p:cNvGrpSpPr>
              <a:grpSpLocks/>
            </p:cNvGrpSpPr>
            <p:nvPr/>
          </p:nvGrpSpPr>
          <p:grpSpPr bwMode="auto">
            <a:xfrm>
              <a:off x="2841236" y="5773948"/>
              <a:ext cx="2415125" cy="221194"/>
              <a:chOff x="2841236" y="5773948"/>
              <a:chExt cx="2415125" cy="221194"/>
            </a:xfrm>
          </p:grpSpPr>
          <p:sp>
            <p:nvSpPr>
              <p:cNvPr id="14450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01" name="Group 191"/>
              <p:cNvGrpSpPr>
                <a:grpSpLocks/>
              </p:cNvGrpSpPr>
              <p:nvPr/>
            </p:nvGrpSpPr>
            <p:grpSpPr bwMode="auto">
              <a:xfrm>
                <a:off x="2841236" y="5779698"/>
                <a:ext cx="1280160" cy="215444"/>
                <a:chOff x="2841236" y="5779698"/>
                <a:chExt cx="1280160" cy="215444"/>
              </a:xfrm>
            </p:grpSpPr>
            <p:pic>
              <p:nvPicPr>
                <p:cNvPr id="1445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S1000378</a:t>
                  </a:r>
                  <a:endParaRPr lang="en-US" sz="800" b="1" dirty="0">
                    <a:latin typeface="Comic Sans MS" pitchFamily="66" charset="0"/>
                  </a:endParaRPr>
                </a:p>
              </p:txBody>
            </p:sp>
          </p:grpSp>
        </p:grpSp>
      </p:grpSp>
      <p:grpSp>
        <p:nvGrpSpPr>
          <p:cNvPr id="144401" name="Group 219"/>
          <p:cNvGrpSpPr>
            <a:grpSpLocks/>
          </p:cNvGrpSpPr>
          <p:nvPr/>
        </p:nvGrpSpPr>
        <p:grpSpPr bwMode="auto">
          <a:xfrm>
            <a:off x="1549400" y="1792288"/>
            <a:ext cx="6145213" cy="223837"/>
            <a:chOff x="-887699" y="5770953"/>
            <a:chExt cx="6144060" cy="224189"/>
          </a:xfrm>
        </p:grpSpPr>
        <p:grpSp>
          <p:nvGrpSpPr>
            <p:cNvPr id="144488" name="Group 195"/>
            <p:cNvGrpSpPr>
              <a:grpSpLocks/>
            </p:cNvGrpSpPr>
            <p:nvPr/>
          </p:nvGrpSpPr>
          <p:grpSpPr bwMode="auto">
            <a:xfrm>
              <a:off x="-887699" y="5770953"/>
              <a:ext cx="3516726" cy="221314"/>
              <a:chOff x="-887699" y="5788205"/>
              <a:chExt cx="3516726" cy="221314"/>
            </a:xfrm>
          </p:grpSpPr>
          <p:grpSp>
            <p:nvGrpSpPr>
              <p:cNvPr id="144494" name="Group 194"/>
              <p:cNvGrpSpPr>
                <a:grpSpLocks/>
              </p:cNvGrpSpPr>
              <p:nvPr/>
            </p:nvGrpSpPr>
            <p:grpSpPr bwMode="auto">
              <a:xfrm>
                <a:off x="-887699" y="5788205"/>
                <a:ext cx="3516726" cy="215668"/>
                <a:chOff x="-887699" y="5788205"/>
                <a:chExt cx="3516726" cy="215668"/>
              </a:xfrm>
            </p:grpSpPr>
            <p:pic>
              <p:nvPicPr>
                <p:cNvPr id="1444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ITMX Quad Top Coil Driver Chassis</a:t>
                  </a:r>
                  <a:r>
                    <a:rPr lang="en-US" sz="800" b="1" dirty="0">
                      <a:latin typeface="Comic Sans MS" pitchFamily="66" charset="0"/>
                    </a:rPr>
                    <a:t> </a:t>
                  </a:r>
                </a:p>
              </p:txBody>
            </p:sp>
          </p:grpSp>
          <p:sp>
            <p:nvSpPr>
              <p:cNvPr id="14449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89" name="Group 192"/>
            <p:cNvGrpSpPr>
              <a:grpSpLocks/>
            </p:cNvGrpSpPr>
            <p:nvPr/>
          </p:nvGrpSpPr>
          <p:grpSpPr bwMode="auto">
            <a:xfrm>
              <a:off x="2841236" y="5773948"/>
              <a:ext cx="2415125" cy="221194"/>
              <a:chOff x="2841236" y="5773948"/>
              <a:chExt cx="2415125" cy="221194"/>
            </a:xfrm>
          </p:grpSpPr>
          <p:sp>
            <p:nvSpPr>
              <p:cNvPr id="14449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91" name="Group 191"/>
              <p:cNvGrpSpPr>
                <a:grpSpLocks/>
              </p:cNvGrpSpPr>
              <p:nvPr/>
            </p:nvGrpSpPr>
            <p:grpSpPr bwMode="auto">
              <a:xfrm>
                <a:off x="2841236" y="5779698"/>
                <a:ext cx="1280160" cy="215444"/>
                <a:chOff x="2841236" y="5779698"/>
                <a:chExt cx="1280160" cy="215444"/>
              </a:xfrm>
            </p:grpSpPr>
            <p:pic>
              <p:nvPicPr>
                <p:cNvPr id="1444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S1000379</a:t>
                  </a:r>
                  <a:endParaRPr lang="en-US" sz="800" b="1" dirty="0">
                    <a:latin typeface="Comic Sans MS" pitchFamily="66" charset="0"/>
                  </a:endParaRPr>
                </a:p>
              </p:txBody>
            </p:sp>
          </p:grpSp>
        </p:grpSp>
      </p:grpSp>
      <p:grpSp>
        <p:nvGrpSpPr>
          <p:cNvPr id="144402" name="Group 219"/>
          <p:cNvGrpSpPr>
            <a:grpSpLocks/>
          </p:cNvGrpSpPr>
          <p:nvPr/>
        </p:nvGrpSpPr>
        <p:grpSpPr bwMode="auto">
          <a:xfrm>
            <a:off x="1549400" y="1906588"/>
            <a:ext cx="6145213" cy="223837"/>
            <a:chOff x="-887699" y="5770953"/>
            <a:chExt cx="6144060" cy="224189"/>
          </a:xfrm>
        </p:grpSpPr>
        <p:grpSp>
          <p:nvGrpSpPr>
            <p:cNvPr id="144478" name="Group 195"/>
            <p:cNvGrpSpPr>
              <a:grpSpLocks/>
            </p:cNvGrpSpPr>
            <p:nvPr/>
          </p:nvGrpSpPr>
          <p:grpSpPr bwMode="auto">
            <a:xfrm>
              <a:off x="-887699" y="5770953"/>
              <a:ext cx="3516726" cy="221428"/>
              <a:chOff x="-887699" y="5788205"/>
              <a:chExt cx="3516726" cy="221428"/>
            </a:xfrm>
          </p:grpSpPr>
          <p:grpSp>
            <p:nvGrpSpPr>
              <p:cNvPr id="144484" name="Group 194"/>
              <p:cNvGrpSpPr>
                <a:grpSpLocks/>
              </p:cNvGrpSpPr>
              <p:nvPr/>
            </p:nvGrpSpPr>
            <p:grpSpPr bwMode="auto">
              <a:xfrm>
                <a:off x="-887699" y="5788205"/>
                <a:ext cx="3516726" cy="215668"/>
                <a:chOff x="-887699" y="5788205"/>
                <a:chExt cx="3516726" cy="215668"/>
              </a:xfrm>
            </p:grpSpPr>
            <p:pic>
              <p:nvPicPr>
                <p:cNvPr id="1444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ITMX Quad Top Coil Driver Chassis</a:t>
                  </a:r>
                  <a:r>
                    <a:rPr lang="en-US" sz="800" b="1" dirty="0">
                      <a:latin typeface="Comic Sans MS" pitchFamily="66" charset="0"/>
                    </a:rPr>
                    <a:t> </a:t>
                  </a:r>
                </a:p>
              </p:txBody>
            </p:sp>
          </p:grpSp>
          <p:sp>
            <p:nvSpPr>
              <p:cNvPr id="14448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79" name="Group 192"/>
            <p:cNvGrpSpPr>
              <a:grpSpLocks/>
            </p:cNvGrpSpPr>
            <p:nvPr/>
          </p:nvGrpSpPr>
          <p:grpSpPr bwMode="auto">
            <a:xfrm>
              <a:off x="2841236" y="5773948"/>
              <a:ext cx="2415125" cy="221194"/>
              <a:chOff x="2841236" y="5773948"/>
              <a:chExt cx="2415125" cy="221194"/>
            </a:xfrm>
          </p:grpSpPr>
          <p:sp>
            <p:nvSpPr>
              <p:cNvPr id="1444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81" name="Group 191"/>
              <p:cNvGrpSpPr>
                <a:grpSpLocks/>
              </p:cNvGrpSpPr>
              <p:nvPr/>
            </p:nvGrpSpPr>
            <p:grpSpPr bwMode="auto">
              <a:xfrm>
                <a:off x="2841236" y="5779698"/>
                <a:ext cx="1280160" cy="215444"/>
                <a:chOff x="2841236" y="5779698"/>
                <a:chExt cx="1280160" cy="215444"/>
              </a:xfrm>
            </p:grpSpPr>
            <p:pic>
              <p:nvPicPr>
                <p:cNvPr id="1444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S1000372</a:t>
                  </a:r>
                  <a:endParaRPr lang="en-US" sz="800" b="1" dirty="0">
                    <a:latin typeface="Comic Sans MS" pitchFamily="66" charset="0"/>
                  </a:endParaRPr>
                </a:p>
              </p:txBody>
            </p:sp>
          </p:grpSp>
        </p:grpSp>
      </p:grpSp>
      <p:grpSp>
        <p:nvGrpSpPr>
          <p:cNvPr id="144403" name="Group 359"/>
          <p:cNvGrpSpPr>
            <a:grpSpLocks/>
          </p:cNvGrpSpPr>
          <p:nvPr/>
        </p:nvGrpSpPr>
        <p:grpSpPr bwMode="auto">
          <a:xfrm>
            <a:off x="1008404" y="4294188"/>
            <a:ext cx="6695734" cy="458787"/>
            <a:chOff x="-1235201" y="6101482"/>
            <a:chExt cx="6695730" cy="457947"/>
          </a:xfrm>
        </p:grpSpPr>
        <p:grpSp>
          <p:nvGrpSpPr>
            <p:cNvPr id="144470" name="Group 220"/>
            <p:cNvGrpSpPr>
              <a:grpSpLocks/>
            </p:cNvGrpSpPr>
            <p:nvPr/>
          </p:nvGrpSpPr>
          <p:grpSpPr bwMode="auto">
            <a:xfrm>
              <a:off x="-1235201" y="6101482"/>
              <a:ext cx="4059760" cy="452196"/>
              <a:chOff x="-1235201" y="6110108"/>
              <a:chExt cx="4059760" cy="452196"/>
            </a:xfrm>
          </p:grpSpPr>
          <p:pic>
            <p:nvPicPr>
              <p:cNvPr id="144475"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6" name="TextBox 372"/>
              <p:cNvSpPr txBox="1">
                <a:spLocks noChangeArrowheads="1"/>
              </p:cNvSpPr>
              <p:nvPr/>
            </p:nvSpPr>
            <p:spPr bwMode="auto">
              <a:xfrm>
                <a:off x="-1235201" y="6216967"/>
                <a:ext cx="2779339"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hlinkClick r:id="rId32" action="ppaction://hlinksldjump"/>
                  </a:rPr>
                  <a:t>l1susauxbsc123 </a:t>
                </a:r>
                <a:r>
                  <a:rPr lang="fr-FR" sz="800" b="1" dirty="0">
                    <a:latin typeface="Comic Sans MS" pitchFamily="66" charset="0"/>
                    <a:hlinkClick r:id="rId32" action="ppaction://hlinksldjump"/>
                  </a:rPr>
                  <a:t>MON I/O Extension Chassis</a:t>
                </a:r>
                <a:endParaRPr lang="en-US" sz="800" b="1" dirty="0">
                  <a:latin typeface="Comic Sans MS" pitchFamily="66" charset="0"/>
                </a:endParaRPr>
              </a:p>
            </p:txBody>
          </p:sp>
          <p:sp>
            <p:nvSpPr>
              <p:cNvPr id="14447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71" name="Group 221"/>
            <p:cNvGrpSpPr>
              <a:grpSpLocks/>
            </p:cNvGrpSpPr>
            <p:nvPr/>
          </p:nvGrpSpPr>
          <p:grpSpPr bwMode="auto">
            <a:xfrm>
              <a:off x="3042258" y="6107233"/>
              <a:ext cx="2418271" cy="452196"/>
              <a:chOff x="3042258" y="6107233"/>
              <a:chExt cx="2418271" cy="452196"/>
            </a:xfrm>
          </p:grpSpPr>
          <p:pic>
            <p:nvPicPr>
              <p:cNvPr id="144472"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7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4"/>
                  </a:rPr>
                  <a:t>S1103888</a:t>
                </a:r>
                <a:endParaRPr lang="en-US" sz="800" b="1" dirty="0">
                  <a:solidFill>
                    <a:schemeClr val="bg1"/>
                  </a:solidFill>
                  <a:latin typeface="Comic Sans MS" pitchFamily="66" charset="0"/>
                </a:endParaRPr>
              </a:p>
            </p:txBody>
          </p:sp>
        </p:grpSp>
      </p:grpSp>
      <p:grpSp>
        <p:nvGrpSpPr>
          <p:cNvPr id="144405" name="Group 359"/>
          <p:cNvGrpSpPr>
            <a:grpSpLocks/>
          </p:cNvGrpSpPr>
          <p:nvPr/>
        </p:nvGrpSpPr>
        <p:grpSpPr bwMode="auto">
          <a:xfrm>
            <a:off x="1517651" y="3176588"/>
            <a:ext cx="6186487" cy="458787"/>
            <a:chOff x="-725943" y="6101482"/>
            <a:chExt cx="6186472" cy="457947"/>
          </a:xfrm>
        </p:grpSpPr>
        <p:grpSp>
          <p:nvGrpSpPr>
            <p:cNvPr id="144454" name="Group 220"/>
            <p:cNvGrpSpPr>
              <a:grpSpLocks/>
            </p:cNvGrpSpPr>
            <p:nvPr/>
          </p:nvGrpSpPr>
          <p:grpSpPr bwMode="auto">
            <a:xfrm>
              <a:off x="-725943" y="6101482"/>
              <a:ext cx="3550502" cy="452196"/>
              <a:chOff x="-725943" y="6110108"/>
              <a:chExt cx="3550502" cy="452196"/>
            </a:xfrm>
          </p:grpSpPr>
          <p:pic>
            <p:nvPicPr>
              <p:cNvPr id="144459"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60" name="TextBox 372"/>
              <p:cNvSpPr txBox="1">
                <a:spLocks noChangeArrowheads="1"/>
              </p:cNvSpPr>
              <p:nvPr/>
            </p:nvSpPr>
            <p:spPr bwMode="auto">
              <a:xfrm>
                <a:off x="-725943" y="6216967"/>
                <a:ext cx="2270084"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5" action="ppaction://hlinksldjump"/>
                  </a:rPr>
                  <a:t>l1susbsc123 FE I/O Extension Chassis</a:t>
                </a:r>
                <a:endParaRPr lang="en-US" sz="800" b="1" dirty="0">
                  <a:latin typeface="Comic Sans MS" pitchFamily="66" charset="0"/>
                </a:endParaRPr>
              </a:p>
            </p:txBody>
          </p:sp>
          <p:sp>
            <p:nvSpPr>
              <p:cNvPr id="1444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55" name="Group 221"/>
            <p:cNvGrpSpPr>
              <a:grpSpLocks/>
            </p:cNvGrpSpPr>
            <p:nvPr/>
          </p:nvGrpSpPr>
          <p:grpSpPr bwMode="auto">
            <a:xfrm>
              <a:off x="3042258" y="6107233"/>
              <a:ext cx="2418271" cy="452196"/>
              <a:chOff x="3042258" y="6107233"/>
              <a:chExt cx="2418271" cy="452196"/>
            </a:xfrm>
          </p:grpSpPr>
          <p:pic>
            <p:nvPicPr>
              <p:cNvPr id="144456"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5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36"/>
                  </a:rPr>
                  <a:t>S1001143</a:t>
                </a:r>
                <a:endParaRPr lang="en-US" sz="800" b="1" dirty="0">
                  <a:solidFill>
                    <a:schemeClr val="bg1"/>
                  </a:solidFill>
                  <a:latin typeface="Comic Sans MS" pitchFamily="66" charset="0"/>
                </a:endParaRPr>
              </a:p>
            </p:txBody>
          </p:sp>
        </p:grpSp>
      </p:grpSp>
      <p:grpSp>
        <p:nvGrpSpPr>
          <p:cNvPr id="144406" name="Group 219"/>
          <p:cNvGrpSpPr>
            <a:grpSpLocks/>
          </p:cNvGrpSpPr>
          <p:nvPr/>
        </p:nvGrpSpPr>
        <p:grpSpPr bwMode="auto">
          <a:xfrm>
            <a:off x="1544638" y="2124075"/>
            <a:ext cx="6149975" cy="223838"/>
            <a:chOff x="-892754" y="5770963"/>
            <a:chExt cx="6149115" cy="224179"/>
          </a:xfrm>
        </p:grpSpPr>
        <p:grpSp>
          <p:nvGrpSpPr>
            <p:cNvPr id="144444" name="Group 195"/>
            <p:cNvGrpSpPr>
              <a:grpSpLocks/>
            </p:cNvGrpSpPr>
            <p:nvPr/>
          </p:nvGrpSpPr>
          <p:grpSpPr bwMode="auto">
            <a:xfrm>
              <a:off x="-892754" y="5770963"/>
              <a:ext cx="3521781" cy="221304"/>
              <a:chOff x="-892754" y="5788215"/>
              <a:chExt cx="3521781" cy="221304"/>
            </a:xfrm>
          </p:grpSpPr>
          <p:grpSp>
            <p:nvGrpSpPr>
              <p:cNvPr id="144450" name="Group 194"/>
              <p:cNvGrpSpPr>
                <a:grpSpLocks/>
              </p:cNvGrpSpPr>
              <p:nvPr/>
            </p:nvGrpSpPr>
            <p:grpSpPr bwMode="auto">
              <a:xfrm>
                <a:off x="-892754" y="5788215"/>
                <a:ext cx="3521781" cy="215667"/>
                <a:chOff x="-892754" y="5788215"/>
                <a:chExt cx="3521781" cy="215667"/>
              </a:xfrm>
            </p:grpSpPr>
            <p:pic>
              <p:nvPicPr>
                <p:cNvPr id="1444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5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ITMY UIM Coil Driver Chassis</a:t>
                  </a:r>
                  <a:endParaRPr lang="en-US" sz="800" b="1" dirty="0">
                    <a:latin typeface="Comic Sans MS" pitchFamily="66" charset="0"/>
                  </a:endParaRPr>
                </a:p>
              </p:txBody>
            </p:sp>
          </p:grpSp>
          <p:sp>
            <p:nvSpPr>
              <p:cNvPr id="14445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45" name="Group 192"/>
            <p:cNvGrpSpPr>
              <a:grpSpLocks/>
            </p:cNvGrpSpPr>
            <p:nvPr/>
          </p:nvGrpSpPr>
          <p:grpSpPr bwMode="auto">
            <a:xfrm>
              <a:off x="2841236" y="5773948"/>
              <a:ext cx="2415125" cy="221194"/>
              <a:chOff x="2841236" y="5773948"/>
              <a:chExt cx="2415125" cy="221194"/>
            </a:xfrm>
          </p:grpSpPr>
          <p:sp>
            <p:nvSpPr>
              <p:cNvPr id="14444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47" name="Group 191"/>
              <p:cNvGrpSpPr>
                <a:grpSpLocks/>
              </p:cNvGrpSpPr>
              <p:nvPr/>
            </p:nvGrpSpPr>
            <p:grpSpPr bwMode="auto">
              <a:xfrm>
                <a:off x="2841236" y="5779698"/>
                <a:ext cx="1280160" cy="215444"/>
                <a:chOff x="2841236" y="5779698"/>
                <a:chExt cx="1280160" cy="215444"/>
              </a:xfrm>
            </p:grpSpPr>
            <p:pic>
              <p:nvPicPr>
                <p:cNvPr id="14444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7" name="Group 219"/>
          <p:cNvGrpSpPr>
            <a:grpSpLocks/>
          </p:cNvGrpSpPr>
          <p:nvPr/>
        </p:nvGrpSpPr>
        <p:grpSpPr bwMode="auto">
          <a:xfrm>
            <a:off x="1544638" y="2233613"/>
            <a:ext cx="6149975" cy="223837"/>
            <a:chOff x="-892754" y="5770968"/>
            <a:chExt cx="6149115" cy="224174"/>
          </a:xfrm>
        </p:grpSpPr>
        <p:grpSp>
          <p:nvGrpSpPr>
            <p:cNvPr id="144434" name="Group 195"/>
            <p:cNvGrpSpPr>
              <a:grpSpLocks/>
            </p:cNvGrpSpPr>
            <p:nvPr/>
          </p:nvGrpSpPr>
          <p:grpSpPr bwMode="auto">
            <a:xfrm>
              <a:off x="-892754" y="5770968"/>
              <a:ext cx="3521781" cy="221299"/>
              <a:chOff x="-892754" y="5788220"/>
              <a:chExt cx="3521781" cy="221299"/>
            </a:xfrm>
          </p:grpSpPr>
          <p:grpSp>
            <p:nvGrpSpPr>
              <p:cNvPr id="144440" name="Group 194"/>
              <p:cNvGrpSpPr>
                <a:grpSpLocks/>
              </p:cNvGrpSpPr>
              <p:nvPr/>
            </p:nvGrpSpPr>
            <p:grpSpPr bwMode="auto">
              <a:xfrm>
                <a:off x="-892754" y="5788220"/>
                <a:ext cx="3521781" cy="215667"/>
                <a:chOff x="-892754" y="5788220"/>
                <a:chExt cx="3521781" cy="215667"/>
              </a:xfrm>
            </p:grpSpPr>
            <p:pic>
              <p:nvPicPr>
                <p:cNvPr id="1444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3" name="TextBox 318"/>
                <p:cNvSpPr txBox="1">
                  <a:spLocks noChangeArrowheads="1"/>
                </p:cNvSpPr>
                <p:nvPr/>
              </p:nvSpPr>
              <p:spPr bwMode="auto">
                <a:xfrm>
                  <a:off x="-892754" y="5788220"/>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ITMX UIM Coil Driver Chassis</a:t>
                  </a:r>
                  <a:endParaRPr lang="en-US" sz="800" b="1" dirty="0">
                    <a:latin typeface="Comic Sans MS" pitchFamily="66" charset="0"/>
                  </a:endParaRPr>
                </a:p>
              </p:txBody>
            </p:sp>
          </p:grpSp>
          <p:sp>
            <p:nvSpPr>
              <p:cNvPr id="14444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35" name="Group 192"/>
            <p:cNvGrpSpPr>
              <a:grpSpLocks/>
            </p:cNvGrpSpPr>
            <p:nvPr/>
          </p:nvGrpSpPr>
          <p:grpSpPr bwMode="auto">
            <a:xfrm>
              <a:off x="2841236" y="5773948"/>
              <a:ext cx="2415125" cy="221194"/>
              <a:chOff x="2841236" y="5773948"/>
              <a:chExt cx="2415125" cy="221194"/>
            </a:xfrm>
          </p:grpSpPr>
          <p:sp>
            <p:nvSpPr>
              <p:cNvPr id="14443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37" name="Group 191"/>
              <p:cNvGrpSpPr>
                <a:grpSpLocks/>
              </p:cNvGrpSpPr>
              <p:nvPr/>
            </p:nvGrpSpPr>
            <p:grpSpPr bwMode="auto">
              <a:xfrm>
                <a:off x="2841236" y="5779698"/>
                <a:ext cx="1280160" cy="215444"/>
                <a:chOff x="2841236" y="5779698"/>
                <a:chExt cx="1280160" cy="215444"/>
              </a:xfrm>
            </p:grpSpPr>
            <p:pic>
              <p:nvPicPr>
                <p:cNvPr id="14443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8" name="Group 219"/>
          <p:cNvGrpSpPr>
            <a:grpSpLocks/>
          </p:cNvGrpSpPr>
          <p:nvPr/>
        </p:nvGrpSpPr>
        <p:grpSpPr bwMode="auto">
          <a:xfrm>
            <a:off x="1544638" y="2352675"/>
            <a:ext cx="6149975" cy="223838"/>
            <a:chOff x="-892754" y="5770963"/>
            <a:chExt cx="6149115" cy="224179"/>
          </a:xfrm>
        </p:grpSpPr>
        <p:grpSp>
          <p:nvGrpSpPr>
            <p:cNvPr id="144424" name="Group 195"/>
            <p:cNvGrpSpPr>
              <a:grpSpLocks/>
            </p:cNvGrpSpPr>
            <p:nvPr/>
          </p:nvGrpSpPr>
          <p:grpSpPr bwMode="auto">
            <a:xfrm>
              <a:off x="-892754" y="5770963"/>
              <a:ext cx="3521781" cy="221304"/>
              <a:chOff x="-892754" y="5788215"/>
              <a:chExt cx="3521781" cy="221304"/>
            </a:xfrm>
          </p:grpSpPr>
          <p:grpSp>
            <p:nvGrpSpPr>
              <p:cNvPr id="144430" name="Group 194"/>
              <p:cNvGrpSpPr>
                <a:grpSpLocks/>
              </p:cNvGrpSpPr>
              <p:nvPr/>
            </p:nvGrpSpPr>
            <p:grpSpPr bwMode="auto">
              <a:xfrm>
                <a:off x="-892754" y="5788215"/>
                <a:ext cx="3521781" cy="215667"/>
                <a:chOff x="-892754" y="5788215"/>
                <a:chExt cx="3521781" cy="215667"/>
              </a:xfrm>
            </p:grpSpPr>
            <p:pic>
              <p:nvPicPr>
                <p:cNvPr id="1444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0" action="ppaction://hlinksldjump"/>
                    </a:rPr>
                    <a:t>ITMY PUM Coil Driver Chassis</a:t>
                  </a:r>
                  <a:endParaRPr lang="en-US" sz="800" b="1" dirty="0">
                    <a:latin typeface="Comic Sans MS" pitchFamily="66" charset="0"/>
                  </a:endParaRPr>
                </a:p>
              </p:txBody>
            </p:sp>
          </p:grpSp>
          <p:sp>
            <p:nvSpPr>
              <p:cNvPr id="14443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25" name="Group 192"/>
            <p:cNvGrpSpPr>
              <a:grpSpLocks/>
            </p:cNvGrpSpPr>
            <p:nvPr/>
          </p:nvGrpSpPr>
          <p:grpSpPr bwMode="auto">
            <a:xfrm>
              <a:off x="2841236" y="5773948"/>
              <a:ext cx="2415125" cy="221194"/>
              <a:chOff x="2841236" y="5773948"/>
              <a:chExt cx="2415125" cy="221194"/>
            </a:xfrm>
          </p:grpSpPr>
          <p:sp>
            <p:nvSpPr>
              <p:cNvPr id="14442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27" name="Group 191"/>
              <p:cNvGrpSpPr>
                <a:grpSpLocks/>
              </p:cNvGrpSpPr>
              <p:nvPr/>
            </p:nvGrpSpPr>
            <p:grpSpPr bwMode="auto">
              <a:xfrm>
                <a:off x="2841236" y="5779698"/>
                <a:ext cx="1280160" cy="215444"/>
                <a:chOff x="2841236" y="5779698"/>
                <a:chExt cx="1280160" cy="215444"/>
              </a:xfrm>
            </p:grpSpPr>
            <p:pic>
              <p:nvPicPr>
                <p:cNvPr id="14442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9" name="Group 219"/>
          <p:cNvGrpSpPr>
            <a:grpSpLocks/>
          </p:cNvGrpSpPr>
          <p:nvPr/>
        </p:nvGrpSpPr>
        <p:grpSpPr bwMode="auto">
          <a:xfrm>
            <a:off x="1544638" y="2462213"/>
            <a:ext cx="6149975" cy="223837"/>
            <a:chOff x="-892754" y="5770963"/>
            <a:chExt cx="6149115" cy="224179"/>
          </a:xfrm>
        </p:grpSpPr>
        <p:grpSp>
          <p:nvGrpSpPr>
            <p:cNvPr id="144414" name="Group 195"/>
            <p:cNvGrpSpPr>
              <a:grpSpLocks/>
            </p:cNvGrpSpPr>
            <p:nvPr/>
          </p:nvGrpSpPr>
          <p:grpSpPr bwMode="auto">
            <a:xfrm>
              <a:off x="-892754" y="5770963"/>
              <a:ext cx="3521781" cy="221298"/>
              <a:chOff x="-892754" y="5788215"/>
              <a:chExt cx="3521781" cy="221298"/>
            </a:xfrm>
          </p:grpSpPr>
          <p:grpSp>
            <p:nvGrpSpPr>
              <p:cNvPr id="144420" name="Group 194"/>
              <p:cNvGrpSpPr>
                <a:grpSpLocks/>
              </p:cNvGrpSpPr>
              <p:nvPr/>
            </p:nvGrpSpPr>
            <p:grpSpPr bwMode="auto">
              <a:xfrm>
                <a:off x="-892754" y="5788215"/>
                <a:ext cx="3521781" cy="215667"/>
                <a:chOff x="-892754" y="5788215"/>
                <a:chExt cx="3521781" cy="215667"/>
              </a:xfrm>
            </p:grpSpPr>
            <p:pic>
              <p:nvPicPr>
                <p:cNvPr id="1444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2" action="ppaction://hlinksldjump"/>
                    </a:rPr>
                    <a:t>ITMX PUM Coil Driver Chassis</a:t>
                  </a:r>
                  <a:endParaRPr lang="en-US" sz="800" b="1" dirty="0">
                    <a:latin typeface="Comic Sans MS" pitchFamily="66" charset="0"/>
                  </a:endParaRPr>
                </a:p>
              </p:txBody>
            </p:sp>
          </p:grpSp>
          <p:sp>
            <p:nvSpPr>
              <p:cNvPr id="144421" name="TextBox 316"/>
              <p:cNvSpPr txBox="1">
                <a:spLocks noChangeArrowheads="1"/>
              </p:cNvSpPr>
              <p:nvPr/>
            </p:nvSpPr>
            <p:spPr bwMode="auto">
              <a:xfrm>
                <a:off x="1345721" y="5794070"/>
                <a:ext cx="1262332"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15" name="Group 192"/>
            <p:cNvGrpSpPr>
              <a:grpSpLocks/>
            </p:cNvGrpSpPr>
            <p:nvPr/>
          </p:nvGrpSpPr>
          <p:grpSpPr bwMode="auto">
            <a:xfrm>
              <a:off x="2841236" y="5773948"/>
              <a:ext cx="2415125" cy="221194"/>
              <a:chOff x="2841236" y="5773948"/>
              <a:chExt cx="2415125" cy="221194"/>
            </a:xfrm>
          </p:grpSpPr>
          <p:sp>
            <p:nvSpPr>
              <p:cNvPr id="14441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17" name="Group 191"/>
              <p:cNvGrpSpPr>
                <a:grpSpLocks/>
              </p:cNvGrpSpPr>
              <p:nvPr/>
            </p:nvGrpSpPr>
            <p:grpSpPr bwMode="auto">
              <a:xfrm>
                <a:off x="2841236" y="5779698"/>
                <a:ext cx="1280160" cy="215444"/>
                <a:chOff x="2841236" y="5779698"/>
                <a:chExt cx="1280160" cy="215444"/>
              </a:xfrm>
            </p:grpSpPr>
            <p:pic>
              <p:nvPicPr>
                <p:cNvPr id="14441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1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441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3" action="ppaction://hlinksldjump"/>
              </a:rPr>
              <a:t>&lt;&lt; CER</a:t>
            </a:r>
            <a:endParaRPr lang="en-US" sz="800" b="1" dirty="0">
              <a:latin typeface="Comic Sans MS" pitchFamily="66" charset="0"/>
            </a:endParaRPr>
          </a:p>
        </p:txBody>
      </p:sp>
      <p:grpSp>
        <p:nvGrpSpPr>
          <p:cNvPr id="175" name="Group 174"/>
          <p:cNvGrpSpPr/>
          <p:nvPr/>
        </p:nvGrpSpPr>
        <p:grpSpPr>
          <a:xfrm>
            <a:off x="8757122" y="1712271"/>
            <a:ext cx="386878" cy="2971800"/>
            <a:chOff x="8424863" y="1701800"/>
            <a:chExt cx="386878" cy="2971800"/>
          </a:xfrm>
        </p:grpSpPr>
        <p:pic>
          <p:nvPicPr>
            <p:cNvPr id="176" name="Picture 117">
              <a:hlinkClick r:id="rId44" action="ppaction://hlinksldjump"/>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Rectangle 17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6" action="ppaction://hlinksldjump"/>
                </a:rPr>
                <a:t>PSO-004</a:t>
              </a:r>
              <a:endParaRPr lang="en-US" sz="900" dirty="0"/>
            </a:p>
          </p:txBody>
        </p:sp>
      </p:grpSp>
      <p:grpSp>
        <p:nvGrpSpPr>
          <p:cNvPr id="181" name="Group 180"/>
          <p:cNvGrpSpPr/>
          <p:nvPr/>
        </p:nvGrpSpPr>
        <p:grpSpPr>
          <a:xfrm>
            <a:off x="8365198" y="1704975"/>
            <a:ext cx="391085" cy="1038225"/>
            <a:chOff x="7980628" y="1704975"/>
            <a:chExt cx="391085" cy="1038225"/>
          </a:xfrm>
        </p:grpSpPr>
        <p:pic>
          <p:nvPicPr>
            <p:cNvPr id="182" name="Picture 119">
              <a:hlinkClick r:id="rId47" action="ppaction://hlinksldjump"/>
            </p:cNvPr>
            <p:cNvPicPr>
              <a:picLocks noChangeAspect="1" noChangeArrowheads="1"/>
            </p:cNvPicPr>
            <p:nvPr/>
          </p:nvPicPr>
          <p:blipFill>
            <a:blip r:embed="rId4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Rectangle 182"/>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49" action="ppaction://hlinksldjump"/>
                </a:rPr>
                <a:t>PSY-002</a:t>
              </a:r>
              <a:endParaRPr lang="en-US" sz="900" dirty="0"/>
            </a:p>
          </p:txBody>
        </p:sp>
      </p:grpSp>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19041" y="2451709"/>
            <a:ext cx="2255082" cy="35874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4386"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387"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88" name="Title 8"/>
          <p:cNvSpPr>
            <a:spLocks noGrp="1"/>
          </p:cNvSpPr>
          <p:nvPr>
            <p:ph type="title"/>
          </p:nvPr>
        </p:nvSpPr>
        <p:spPr/>
        <p:txBody>
          <a:bodyPr/>
          <a:lstStyle/>
          <a:p>
            <a:pPr eaLnBrk="1" hangingPunct="1"/>
            <a:r>
              <a:rPr lang="en-US" dirty="0">
                <a:ea typeface="ＭＳ Ｐゴシック" pitchFamily="34" charset="-128"/>
              </a:rPr>
              <a:t>H2-SUS-C5 – S1105375</a:t>
            </a:r>
            <a:endParaRPr lang="en-US" dirty="0" smtClean="0">
              <a:ea typeface="ＭＳ Ｐゴシック" pitchFamily="34" charset="-128"/>
            </a:endParaRPr>
          </a:p>
        </p:txBody>
      </p:sp>
      <p:sp>
        <p:nvSpPr>
          <p:cNvPr id="144389" name="TextBox 36"/>
          <p:cNvSpPr txBox="1">
            <a:spLocks noChangeArrowheads="1"/>
          </p:cNvSpPr>
          <p:nvPr/>
        </p:nvSpPr>
        <p:spPr bwMode="auto">
          <a:xfrm>
            <a:off x="1690688" y="739775"/>
            <a:ext cx="6988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a:t>
            </a:r>
            <a:r>
              <a:rPr lang="en-US" sz="800" b="1" dirty="0" smtClean="0">
                <a:latin typeface="Comic Sans MS" pitchFamily="66" charset="0"/>
              </a:rPr>
              <a:t>ITMY, BS, FMX, and FMY </a:t>
            </a:r>
            <a:r>
              <a:rPr lang="en-US" sz="800" b="1" dirty="0">
                <a:latin typeface="Comic Sans MS" pitchFamily="66" charset="0"/>
              </a:rPr>
              <a:t>Rack 1 (of 2) Layout </a:t>
            </a:r>
            <a:r>
              <a:rPr lang="en-US" sz="800" b="1" dirty="0" smtClean="0">
                <a:latin typeface="Comic Sans MS" pitchFamily="66" charset="0"/>
              </a:rPr>
              <a:t>(</a:t>
            </a:r>
            <a:r>
              <a:rPr lang="en-US" sz="800" b="1" dirty="0">
                <a:latin typeface="Comic Sans MS" pitchFamily="66" charset="0"/>
                <a:hlinkClick r:id="rId6"/>
              </a:rPr>
              <a:t>LIGO-D1001725</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7"/>
              </a:rPr>
              <a:t>S1105375</a:t>
            </a:r>
            <a:r>
              <a:rPr lang="en-US" sz="800" b="1" dirty="0" smtClean="0">
                <a:latin typeface="Comic Sans MS" pitchFamily="66" charset="0"/>
              </a:rPr>
              <a:t>)</a:t>
            </a:r>
            <a:endParaRPr lang="en-US" sz="800" b="1" dirty="0">
              <a:latin typeface="Comic Sans MS" pitchFamily="66" charset="0"/>
            </a:endParaRPr>
          </a:p>
          <a:p>
            <a:pPr algn="ctr" eaLnBrk="1" hangingPunct="1"/>
            <a:endParaRPr lang="en-US" sz="800" b="1" dirty="0">
              <a:latin typeface="Comic Sans MS" pitchFamily="66" charset="0"/>
            </a:endParaRPr>
          </a:p>
        </p:txBody>
      </p:sp>
      <p:pic>
        <p:nvPicPr>
          <p:cNvPr id="144390"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391" name="TextBox 367"/>
          <p:cNvSpPr txBox="1">
            <a:spLocks noChangeArrowheads="1"/>
          </p:cNvSpPr>
          <p:nvPr/>
        </p:nvSpPr>
        <p:spPr bwMode="auto">
          <a:xfrm>
            <a:off x="7415213" y="5889625"/>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13A</a:t>
            </a:r>
          </a:p>
          <a:p>
            <a:pPr eaLnBrk="1" hangingPunct="1"/>
            <a:r>
              <a:rPr lang="en-US" sz="800">
                <a:latin typeface="Comic Sans MS" pitchFamily="66" charset="0"/>
              </a:rPr>
              <a:t>-18VDC	13A</a:t>
            </a:r>
          </a:p>
          <a:p>
            <a:pPr eaLnBrk="1" hangingPunct="1"/>
            <a:r>
              <a:rPr lang="en-US" sz="800">
                <a:latin typeface="Comic Sans MS" pitchFamily="66" charset="0"/>
              </a:rPr>
              <a:t>+24VDC	15A</a:t>
            </a:r>
          </a:p>
        </p:txBody>
      </p:sp>
      <p:sp>
        <p:nvSpPr>
          <p:cNvPr id="14439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E4677D5-364C-4590-A1B3-12E5D1FD7BA6}" type="slidenum">
              <a:rPr lang="en-US" smtClean="0">
                <a:solidFill>
                  <a:srgbClr val="898989"/>
                </a:solidFill>
                <a:latin typeface="Calibri" pitchFamily="34" charset="0"/>
              </a:rPr>
              <a:pPr eaLnBrk="1" hangingPunct="1"/>
              <a:t>271</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4394" name="Group 219"/>
          <p:cNvGrpSpPr>
            <a:grpSpLocks/>
          </p:cNvGrpSpPr>
          <p:nvPr/>
        </p:nvGrpSpPr>
        <p:grpSpPr bwMode="auto">
          <a:xfrm>
            <a:off x="1162050" y="1235075"/>
            <a:ext cx="6532563" cy="223838"/>
            <a:chOff x="-1275111" y="5770963"/>
            <a:chExt cx="6531472" cy="224179"/>
          </a:xfrm>
        </p:grpSpPr>
        <p:grpSp>
          <p:nvGrpSpPr>
            <p:cNvPr id="144558" name="Group 195"/>
            <p:cNvGrpSpPr>
              <a:grpSpLocks/>
            </p:cNvGrpSpPr>
            <p:nvPr/>
          </p:nvGrpSpPr>
          <p:grpSpPr bwMode="auto">
            <a:xfrm>
              <a:off x="-1275111" y="5770963"/>
              <a:ext cx="3904138" cy="221304"/>
              <a:chOff x="-1275111" y="5788215"/>
              <a:chExt cx="3904138" cy="221304"/>
            </a:xfrm>
          </p:grpSpPr>
          <p:grpSp>
            <p:nvGrpSpPr>
              <p:cNvPr id="144564" name="Group 194"/>
              <p:cNvGrpSpPr>
                <a:grpSpLocks/>
              </p:cNvGrpSpPr>
              <p:nvPr/>
            </p:nvGrpSpPr>
            <p:grpSpPr bwMode="auto">
              <a:xfrm>
                <a:off x="-1275111" y="5788215"/>
                <a:ext cx="3904138" cy="215667"/>
                <a:chOff x="-1275111" y="5788215"/>
                <a:chExt cx="3904138" cy="215667"/>
              </a:xfrm>
            </p:grpSpPr>
            <p:pic>
              <p:nvPicPr>
                <p:cNvPr id="14456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7" name="TextBox 318"/>
                <p:cNvSpPr txBox="1">
                  <a:spLocks noChangeArrowheads="1"/>
                </p:cNvSpPr>
                <p:nvPr/>
              </p:nvSpPr>
              <p:spPr bwMode="auto">
                <a:xfrm>
                  <a:off x="-1275111" y="5788215"/>
                  <a:ext cx="262370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ITMY Quad Top Coil Driver Chassis</a:t>
                  </a:r>
                  <a:r>
                    <a:rPr lang="en-US" sz="800" b="1" dirty="0">
                      <a:latin typeface="Comic Sans MS" pitchFamily="66" charset="0"/>
                    </a:rPr>
                    <a:t> </a:t>
                  </a:r>
                </a:p>
              </p:txBody>
            </p:sp>
          </p:grpSp>
          <p:sp>
            <p:nvSpPr>
              <p:cNvPr id="14456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59" name="Group 192"/>
            <p:cNvGrpSpPr>
              <a:grpSpLocks/>
            </p:cNvGrpSpPr>
            <p:nvPr/>
          </p:nvGrpSpPr>
          <p:grpSpPr bwMode="auto">
            <a:xfrm>
              <a:off x="2841236" y="5773948"/>
              <a:ext cx="2415125" cy="221194"/>
              <a:chOff x="2841236" y="5773948"/>
              <a:chExt cx="2415125" cy="221194"/>
            </a:xfrm>
          </p:grpSpPr>
          <p:sp>
            <p:nvSpPr>
              <p:cNvPr id="14456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61" name="Group 191"/>
              <p:cNvGrpSpPr>
                <a:grpSpLocks/>
              </p:cNvGrpSpPr>
              <p:nvPr/>
            </p:nvGrpSpPr>
            <p:grpSpPr bwMode="auto">
              <a:xfrm>
                <a:off x="2841236" y="5779698"/>
                <a:ext cx="1280160" cy="215444"/>
                <a:chOff x="2841236" y="5779698"/>
                <a:chExt cx="1280160" cy="215444"/>
              </a:xfrm>
            </p:grpSpPr>
            <p:pic>
              <p:nvPicPr>
                <p:cNvPr id="1445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6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S1000376</a:t>
                  </a:r>
                  <a:endParaRPr lang="en-US" sz="800" b="1" dirty="0">
                    <a:latin typeface="Comic Sans MS" pitchFamily="66" charset="0"/>
                  </a:endParaRPr>
                </a:p>
              </p:txBody>
            </p:sp>
          </p:grpSp>
        </p:grpSp>
      </p:grpSp>
      <p:grpSp>
        <p:nvGrpSpPr>
          <p:cNvPr id="144395" name="Group 219"/>
          <p:cNvGrpSpPr>
            <a:grpSpLocks/>
          </p:cNvGrpSpPr>
          <p:nvPr/>
        </p:nvGrpSpPr>
        <p:grpSpPr bwMode="auto">
          <a:xfrm>
            <a:off x="1193800" y="1352550"/>
            <a:ext cx="6500813" cy="220663"/>
            <a:chOff x="-1244119" y="5773948"/>
            <a:chExt cx="6500480" cy="221194"/>
          </a:xfrm>
        </p:grpSpPr>
        <p:grpSp>
          <p:nvGrpSpPr>
            <p:cNvPr id="144548" name="Group 195"/>
            <p:cNvGrpSpPr>
              <a:grpSpLocks/>
            </p:cNvGrpSpPr>
            <p:nvPr/>
          </p:nvGrpSpPr>
          <p:grpSpPr bwMode="auto">
            <a:xfrm>
              <a:off x="-1244119" y="5776823"/>
              <a:ext cx="3873146" cy="217563"/>
              <a:chOff x="-1244119" y="5794075"/>
              <a:chExt cx="3873146" cy="217563"/>
            </a:xfrm>
          </p:grpSpPr>
          <p:grpSp>
            <p:nvGrpSpPr>
              <p:cNvPr id="144554" name="Group 194"/>
              <p:cNvGrpSpPr>
                <a:grpSpLocks/>
              </p:cNvGrpSpPr>
              <p:nvPr/>
            </p:nvGrpSpPr>
            <p:grpSpPr bwMode="auto">
              <a:xfrm>
                <a:off x="-1244119" y="5795971"/>
                <a:ext cx="3873146" cy="215667"/>
                <a:chOff x="-1244119" y="5795971"/>
                <a:chExt cx="3873146" cy="215667"/>
              </a:xfrm>
            </p:grpSpPr>
            <p:pic>
              <p:nvPicPr>
                <p:cNvPr id="14455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7" name="TextBox 318"/>
                <p:cNvSpPr txBox="1">
                  <a:spLocks noChangeArrowheads="1"/>
                </p:cNvSpPr>
                <p:nvPr/>
              </p:nvSpPr>
              <p:spPr bwMode="auto">
                <a:xfrm>
                  <a:off x="-1244119" y="5795971"/>
                  <a:ext cx="259271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ITMY Quad Top Coil Driver Chassis</a:t>
                  </a:r>
                  <a:r>
                    <a:rPr lang="en-US" sz="800" b="1" dirty="0">
                      <a:latin typeface="Comic Sans MS" pitchFamily="66" charset="0"/>
                    </a:rPr>
                    <a:t> </a:t>
                  </a:r>
                </a:p>
              </p:txBody>
            </p:sp>
          </p:grpSp>
          <p:sp>
            <p:nvSpPr>
              <p:cNvPr id="14455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49" name="Group 192"/>
            <p:cNvGrpSpPr>
              <a:grpSpLocks/>
            </p:cNvGrpSpPr>
            <p:nvPr/>
          </p:nvGrpSpPr>
          <p:grpSpPr bwMode="auto">
            <a:xfrm>
              <a:off x="2841236" y="5773948"/>
              <a:ext cx="2415125" cy="221194"/>
              <a:chOff x="2841236" y="5773948"/>
              <a:chExt cx="2415125" cy="221194"/>
            </a:xfrm>
          </p:grpSpPr>
          <p:sp>
            <p:nvSpPr>
              <p:cNvPr id="14455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51" name="Group 191"/>
              <p:cNvGrpSpPr>
                <a:grpSpLocks/>
              </p:cNvGrpSpPr>
              <p:nvPr/>
            </p:nvGrpSpPr>
            <p:grpSpPr bwMode="auto">
              <a:xfrm>
                <a:off x="2841236" y="5779698"/>
                <a:ext cx="1280160" cy="215444"/>
                <a:chOff x="2841236" y="5779698"/>
                <a:chExt cx="1280160" cy="215444"/>
              </a:xfrm>
            </p:grpSpPr>
            <p:pic>
              <p:nvPicPr>
                <p:cNvPr id="1445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5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4"/>
                    </a:rPr>
                    <a:t>S1000436</a:t>
                  </a:r>
                  <a:endParaRPr lang="en-US" sz="800" b="1" dirty="0">
                    <a:latin typeface="Comic Sans MS" pitchFamily="66" charset="0"/>
                  </a:endParaRPr>
                </a:p>
              </p:txBody>
            </p:sp>
          </p:grpSp>
        </p:grpSp>
      </p:grpSp>
      <p:grpSp>
        <p:nvGrpSpPr>
          <p:cNvPr id="144396" name="Group 219"/>
          <p:cNvGrpSpPr>
            <a:grpSpLocks/>
          </p:cNvGrpSpPr>
          <p:nvPr/>
        </p:nvGrpSpPr>
        <p:grpSpPr bwMode="auto">
          <a:xfrm>
            <a:off x="1223963" y="1466850"/>
            <a:ext cx="6470650" cy="227013"/>
            <a:chOff x="-1213126" y="5773948"/>
            <a:chExt cx="6469487" cy="228187"/>
          </a:xfrm>
        </p:grpSpPr>
        <p:grpSp>
          <p:nvGrpSpPr>
            <p:cNvPr id="144538" name="Group 195"/>
            <p:cNvGrpSpPr>
              <a:grpSpLocks/>
            </p:cNvGrpSpPr>
            <p:nvPr/>
          </p:nvGrpSpPr>
          <p:grpSpPr bwMode="auto">
            <a:xfrm>
              <a:off x="-1213126" y="5776714"/>
              <a:ext cx="3842153" cy="225421"/>
              <a:chOff x="-1213126" y="5793966"/>
              <a:chExt cx="3842153" cy="225421"/>
            </a:xfrm>
          </p:grpSpPr>
          <p:grpSp>
            <p:nvGrpSpPr>
              <p:cNvPr id="144544" name="Group 194"/>
              <p:cNvGrpSpPr>
                <a:grpSpLocks/>
              </p:cNvGrpSpPr>
              <p:nvPr/>
            </p:nvGrpSpPr>
            <p:grpSpPr bwMode="auto">
              <a:xfrm>
                <a:off x="-1213126" y="5803720"/>
                <a:ext cx="3842153" cy="215667"/>
                <a:chOff x="-1213126" y="5803720"/>
                <a:chExt cx="3842153" cy="215667"/>
              </a:xfrm>
            </p:grpSpPr>
            <p:pic>
              <p:nvPicPr>
                <p:cNvPr id="14454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7" name="TextBox 318"/>
                <p:cNvSpPr txBox="1">
                  <a:spLocks noChangeArrowheads="1"/>
                </p:cNvSpPr>
                <p:nvPr/>
              </p:nvSpPr>
              <p:spPr bwMode="auto">
                <a:xfrm>
                  <a:off x="-1213126" y="5803720"/>
                  <a:ext cx="256172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ITMY Quad Top Coil Driver Chassis</a:t>
                  </a:r>
                  <a:r>
                    <a:rPr lang="en-US" sz="800" b="1" dirty="0">
                      <a:latin typeface="Comic Sans MS" pitchFamily="66" charset="0"/>
                    </a:rPr>
                    <a:t> </a:t>
                  </a:r>
                </a:p>
              </p:txBody>
            </p:sp>
          </p:grpSp>
          <p:sp>
            <p:nvSpPr>
              <p:cNvPr id="14454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539" name="Group 192"/>
            <p:cNvGrpSpPr>
              <a:grpSpLocks/>
            </p:cNvGrpSpPr>
            <p:nvPr/>
          </p:nvGrpSpPr>
          <p:grpSpPr bwMode="auto">
            <a:xfrm>
              <a:off x="2841236" y="5773948"/>
              <a:ext cx="2415125" cy="221194"/>
              <a:chOff x="2841236" y="5773948"/>
              <a:chExt cx="2415125" cy="221194"/>
            </a:xfrm>
          </p:grpSpPr>
          <p:sp>
            <p:nvSpPr>
              <p:cNvPr id="14454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41" name="Group 191"/>
              <p:cNvGrpSpPr>
                <a:grpSpLocks/>
              </p:cNvGrpSpPr>
              <p:nvPr/>
            </p:nvGrpSpPr>
            <p:grpSpPr bwMode="auto">
              <a:xfrm>
                <a:off x="2841236" y="5779698"/>
                <a:ext cx="1280160" cy="215444"/>
                <a:chOff x="2841236" y="5779698"/>
                <a:chExt cx="1280160" cy="215444"/>
              </a:xfrm>
            </p:grpSpPr>
            <p:pic>
              <p:nvPicPr>
                <p:cNvPr id="1445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4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S1000433</a:t>
                  </a:r>
                  <a:endParaRPr lang="en-US" sz="800" b="1" dirty="0">
                    <a:latin typeface="Comic Sans MS" pitchFamily="66" charset="0"/>
                  </a:endParaRPr>
                </a:p>
              </p:txBody>
            </p:sp>
          </p:grpSp>
        </p:grpSp>
      </p:grpSp>
      <p:grpSp>
        <p:nvGrpSpPr>
          <p:cNvPr id="144397" name="Group 219"/>
          <p:cNvGrpSpPr>
            <a:grpSpLocks/>
          </p:cNvGrpSpPr>
          <p:nvPr/>
        </p:nvGrpSpPr>
        <p:grpSpPr bwMode="auto">
          <a:xfrm>
            <a:off x="1517650" y="2684463"/>
            <a:ext cx="6176963" cy="223837"/>
            <a:chOff x="-920453" y="5770963"/>
            <a:chExt cx="6176814" cy="224179"/>
          </a:xfrm>
        </p:grpSpPr>
        <p:grpSp>
          <p:nvGrpSpPr>
            <p:cNvPr id="144528" name="Group 195"/>
            <p:cNvGrpSpPr>
              <a:grpSpLocks/>
            </p:cNvGrpSpPr>
            <p:nvPr/>
          </p:nvGrpSpPr>
          <p:grpSpPr bwMode="auto">
            <a:xfrm>
              <a:off x="-920453" y="5770963"/>
              <a:ext cx="3549480" cy="221304"/>
              <a:chOff x="-920453" y="5788215"/>
              <a:chExt cx="3549480" cy="221304"/>
            </a:xfrm>
          </p:grpSpPr>
          <p:grpSp>
            <p:nvGrpSpPr>
              <p:cNvPr id="144534" name="Group 194"/>
              <p:cNvGrpSpPr>
                <a:grpSpLocks/>
              </p:cNvGrpSpPr>
              <p:nvPr/>
            </p:nvGrpSpPr>
            <p:grpSpPr bwMode="auto">
              <a:xfrm>
                <a:off x="-920453" y="5788215"/>
                <a:ext cx="3549480" cy="215667"/>
                <a:chOff x="-920453" y="5788215"/>
                <a:chExt cx="3549480" cy="215667"/>
              </a:xfrm>
            </p:grpSpPr>
            <p:pic>
              <p:nvPicPr>
                <p:cNvPr id="1445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7"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BS Triple Top Coil Driver Chassis</a:t>
                  </a:r>
                  <a:endParaRPr lang="en-US" sz="800" b="1" dirty="0">
                    <a:latin typeface="Comic Sans MS" pitchFamily="66" charset="0"/>
                  </a:endParaRPr>
                </a:p>
              </p:txBody>
            </p:sp>
          </p:grpSp>
          <p:sp>
            <p:nvSpPr>
              <p:cNvPr id="14453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29" name="Group 192"/>
            <p:cNvGrpSpPr>
              <a:grpSpLocks/>
            </p:cNvGrpSpPr>
            <p:nvPr/>
          </p:nvGrpSpPr>
          <p:grpSpPr bwMode="auto">
            <a:xfrm>
              <a:off x="2841236" y="5773948"/>
              <a:ext cx="2415125" cy="221194"/>
              <a:chOff x="2841236" y="5773948"/>
              <a:chExt cx="2415125" cy="221194"/>
            </a:xfrm>
          </p:grpSpPr>
          <p:sp>
            <p:nvSpPr>
              <p:cNvPr id="14453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31" name="Group 191"/>
              <p:cNvGrpSpPr>
                <a:grpSpLocks/>
              </p:cNvGrpSpPr>
              <p:nvPr/>
            </p:nvGrpSpPr>
            <p:grpSpPr bwMode="auto">
              <a:xfrm>
                <a:off x="2841236" y="5779698"/>
                <a:ext cx="1280160" cy="215444"/>
                <a:chOff x="2841236" y="5779698"/>
                <a:chExt cx="1280160" cy="215444"/>
              </a:xfrm>
            </p:grpSpPr>
            <p:pic>
              <p:nvPicPr>
                <p:cNvPr id="1445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3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144398" name="Group 219"/>
          <p:cNvGrpSpPr>
            <a:grpSpLocks/>
          </p:cNvGrpSpPr>
          <p:nvPr/>
        </p:nvGrpSpPr>
        <p:grpSpPr bwMode="auto">
          <a:xfrm>
            <a:off x="1530350" y="2798763"/>
            <a:ext cx="6164263" cy="223837"/>
            <a:chOff x="-906600" y="5770963"/>
            <a:chExt cx="6162961" cy="224179"/>
          </a:xfrm>
        </p:grpSpPr>
        <p:grpSp>
          <p:nvGrpSpPr>
            <p:cNvPr id="144518" name="Group 195"/>
            <p:cNvGrpSpPr>
              <a:grpSpLocks/>
            </p:cNvGrpSpPr>
            <p:nvPr/>
          </p:nvGrpSpPr>
          <p:grpSpPr bwMode="auto">
            <a:xfrm>
              <a:off x="-906600" y="5770963"/>
              <a:ext cx="3535627" cy="221304"/>
              <a:chOff x="-906600" y="5788215"/>
              <a:chExt cx="3535627" cy="221304"/>
            </a:xfrm>
          </p:grpSpPr>
          <p:grpSp>
            <p:nvGrpSpPr>
              <p:cNvPr id="144524" name="Group 194"/>
              <p:cNvGrpSpPr>
                <a:grpSpLocks/>
              </p:cNvGrpSpPr>
              <p:nvPr/>
            </p:nvGrpSpPr>
            <p:grpSpPr bwMode="auto">
              <a:xfrm>
                <a:off x="-906600" y="5788215"/>
                <a:ext cx="3535627" cy="215667"/>
                <a:chOff x="-906600" y="5788215"/>
                <a:chExt cx="3535627" cy="215667"/>
              </a:xfrm>
            </p:grpSpPr>
            <p:pic>
              <p:nvPicPr>
                <p:cNvPr id="14452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7"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BS Triple Top Coil Driver Chassis</a:t>
                  </a:r>
                  <a:endParaRPr lang="en-US" sz="800" b="1" dirty="0">
                    <a:latin typeface="Comic Sans MS" pitchFamily="66" charset="0"/>
                  </a:endParaRPr>
                </a:p>
              </p:txBody>
            </p:sp>
          </p:grpSp>
          <p:sp>
            <p:nvSpPr>
              <p:cNvPr id="14452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44519" name="Group 192"/>
            <p:cNvGrpSpPr>
              <a:grpSpLocks/>
            </p:cNvGrpSpPr>
            <p:nvPr/>
          </p:nvGrpSpPr>
          <p:grpSpPr bwMode="auto">
            <a:xfrm>
              <a:off x="2841236" y="5773948"/>
              <a:ext cx="2415125" cy="221194"/>
              <a:chOff x="2841236" y="5773948"/>
              <a:chExt cx="2415125" cy="221194"/>
            </a:xfrm>
          </p:grpSpPr>
          <p:sp>
            <p:nvSpPr>
              <p:cNvPr id="14452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21" name="Group 191"/>
              <p:cNvGrpSpPr>
                <a:grpSpLocks/>
              </p:cNvGrpSpPr>
              <p:nvPr/>
            </p:nvGrpSpPr>
            <p:grpSpPr bwMode="auto">
              <a:xfrm>
                <a:off x="2841236" y="5779698"/>
                <a:ext cx="1280160" cy="215444"/>
                <a:chOff x="2841236" y="5779698"/>
                <a:chExt cx="1280160" cy="215444"/>
              </a:xfrm>
            </p:grpSpPr>
            <p:pic>
              <p:nvPicPr>
                <p:cNvPr id="1445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2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144399" name="Group 219"/>
          <p:cNvGrpSpPr>
            <a:grpSpLocks/>
          </p:cNvGrpSpPr>
          <p:nvPr/>
        </p:nvGrpSpPr>
        <p:grpSpPr bwMode="auto">
          <a:xfrm>
            <a:off x="1544638" y="2913063"/>
            <a:ext cx="6149975" cy="223837"/>
            <a:chOff x="-892754" y="5770963"/>
            <a:chExt cx="6149115" cy="224179"/>
          </a:xfrm>
        </p:grpSpPr>
        <p:grpSp>
          <p:nvGrpSpPr>
            <p:cNvPr id="144508" name="Group 195"/>
            <p:cNvGrpSpPr>
              <a:grpSpLocks/>
            </p:cNvGrpSpPr>
            <p:nvPr/>
          </p:nvGrpSpPr>
          <p:grpSpPr bwMode="auto">
            <a:xfrm>
              <a:off x="-892754" y="5770963"/>
              <a:ext cx="3521781" cy="221304"/>
              <a:chOff x="-892754" y="5788215"/>
              <a:chExt cx="3521781" cy="221304"/>
            </a:xfrm>
          </p:grpSpPr>
          <p:grpSp>
            <p:nvGrpSpPr>
              <p:cNvPr id="144514" name="Group 194"/>
              <p:cNvGrpSpPr>
                <a:grpSpLocks/>
              </p:cNvGrpSpPr>
              <p:nvPr/>
            </p:nvGrpSpPr>
            <p:grpSpPr bwMode="auto">
              <a:xfrm>
                <a:off x="-892754" y="5788215"/>
                <a:ext cx="3521781" cy="215667"/>
                <a:chOff x="-892754" y="5788215"/>
                <a:chExt cx="3521781" cy="215667"/>
              </a:xfrm>
            </p:grpSpPr>
            <p:pic>
              <p:nvPicPr>
                <p:cNvPr id="14451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7"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BS Mid Triple Acq Driver Chassis</a:t>
                  </a:r>
                  <a:endParaRPr lang="en-US" sz="800" b="1" dirty="0">
                    <a:latin typeface="Comic Sans MS" pitchFamily="66" charset="0"/>
                  </a:endParaRPr>
                </a:p>
              </p:txBody>
            </p:sp>
          </p:grpSp>
          <p:sp>
            <p:nvSpPr>
              <p:cNvPr id="14451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144509" name="Group 192"/>
            <p:cNvGrpSpPr>
              <a:grpSpLocks/>
            </p:cNvGrpSpPr>
            <p:nvPr/>
          </p:nvGrpSpPr>
          <p:grpSpPr bwMode="auto">
            <a:xfrm>
              <a:off x="2841236" y="5773948"/>
              <a:ext cx="2415125" cy="221194"/>
              <a:chOff x="2841236" y="5773948"/>
              <a:chExt cx="2415125" cy="221194"/>
            </a:xfrm>
          </p:grpSpPr>
          <p:sp>
            <p:nvSpPr>
              <p:cNvPr id="14451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11" name="Group 191"/>
              <p:cNvGrpSpPr>
                <a:grpSpLocks/>
              </p:cNvGrpSpPr>
              <p:nvPr/>
            </p:nvGrpSpPr>
            <p:grpSpPr bwMode="auto">
              <a:xfrm>
                <a:off x="2841236" y="5779698"/>
                <a:ext cx="1280160" cy="215444"/>
                <a:chOff x="2841236" y="5779698"/>
                <a:chExt cx="1280160" cy="215444"/>
              </a:xfrm>
            </p:grpSpPr>
            <p:pic>
              <p:nvPicPr>
                <p:cNvPr id="14451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1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144400" name="Group 219"/>
          <p:cNvGrpSpPr>
            <a:grpSpLocks/>
          </p:cNvGrpSpPr>
          <p:nvPr/>
        </p:nvGrpSpPr>
        <p:grpSpPr bwMode="auto">
          <a:xfrm>
            <a:off x="1301750" y="1677988"/>
            <a:ext cx="6392863" cy="223837"/>
            <a:chOff x="-1135643" y="5770953"/>
            <a:chExt cx="6392004" cy="224189"/>
          </a:xfrm>
        </p:grpSpPr>
        <p:grpSp>
          <p:nvGrpSpPr>
            <p:cNvPr id="144498" name="Group 195"/>
            <p:cNvGrpSpPr>
              <a:grpSpLocks/>
            </p:cNvGrpSpPr>
            <p:nvPr/>
          </p:nvGrpSpPr>
          <p:grpSpPr bwMode="auto">
            <a:xfrm>
              <a:off x="-1135643" y="5770953"/>
              <a:ext cx="3764670" cy="221314"/>
              <a:chOff x="-1135643" y="5788205"/>
              <a:chExt cx="3764670" cy="221314"/>
            </a:xfrm>
          </p:grpSpPr>
          <p:grpSp>
            <p:nvGrpSpPr>
              <p:cNvPr id="144504" name="Group 194"/>
              <p:cNvGrpSpPr>
                <a:grpSpLocks/>
              </p:cNvGrpSpPr>
              <p:nvPr/>
            </p:nvGrpSpPr>
            <p:grpSpPr bwMode="auto">
              <a:xfrm>
                <a:off x="-1135643" y="5788205"/>
                <a:ext cx="3764670" cy="215668"/>
                <a:chOff x="-1135643" y="5788205"/>
                <a:chExt cx="3764670" cy="215668"/>
              </a:xfrm>
            </p:grpSpPr>
            <p:pic>
              <p:nvPicPr>
                <p:cNvPr id="14450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7" name="TextBox 318"/>
                <p:cNvSpPr txBox="1">
                  <a:spLocks noChangeArrowheads="1"/>
                </p:cNvSpPr>
                <p:nvPr/>
              </p:nvSpPr>
              <p:spPr bwMode="auto">
                <a:xfrm>
                  <a:off x="-1135643" y="5788205"/>
                  <a:ext cx="248423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ITMX </a:t>
                  </a:r>
                  <a:r>
                    <a:rPr lang="en-US" sz="800" b="1" dirty="0">
                      <a:latin typeface="Comic Sans MS" pitchFamily="66" charset="0"/>
                      <a:hlinkClick r:id="rId25" action="ppaction://hlinksldjump"/>
                    </a:rPr>
                    <a:t>Quad Top Coil Driver Chassis</a:t>
                  </a:r>
                  <a:r>
                    <a:rPr lang="en-US" sz="800" b="1" dirty="0">
                      <a:latin typeface="Comic Sans MS" pitchFamily="66" charset="0"/>
                    </a:rPr>
                    <a:t> </a:t>
                  </a:r>
                </a:p>
              </p:txBody>
            </p:sp>
          </p:grpSp>
          <p:sp>
            <p:nvSpPr>
              <p:cNvPr id="14450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99" name="Group 192"/>
            <p:cNvGrpSpPr>
              <a:grpSpLocks/>
            </p:cNvGrpSpPr>
            <p:nvPr/>
          </p:nvGrpSpPr>
          <p:grpSpPr bwMode="auto">
            <a:xfrm>
              <a:off x="2841236" y="5773948"/>
              <a:ext cx="2415125" cy="221194"/>
              <a:chOff x="2841236" y="5773948"/>
              <a:chExt cx="2415125" cy="221194"/>
            </a:xfrm>
          </p:grpSpPr>
          <p:sp>
            <p:nvSpPr>
              <p:cNvPr id="14450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501" name="Group 191"/>
              <p:cNvGrpSpPr>
                <a:grpSpLocks/>
              </p:cNvGrpSpPr>
              <p:nvPr/>
            </p:nvGrpSpPr>
            <p:grpSpPr bwMode="auto">
              <a:xfrm>
                <a:off x="2841236" y="5779698"/>
                <a:ext cx="1280160" cy="215444"/>
                <a:chOff x="2841236" y="5779698"/>
                <a:chExt cx="1280160" cy="215444"/>
              </a:xfrm>
            </p:grpSpPr>
            <p:pic>
              <p:nvPicPr>
                <p:cNvPr id="1445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50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S1000378</a:t>
                  </a:r>
                  <a:endParaRPr lang="en-US" sz="800" b="1" dirty="0">
                    <a:latin typeface="Comic Sans MS" pitchFamily="66" charset="0"/>
                  </a:endParaRPr>
                </a:p>
              </p:txBody>
            </p:sp>
          </p:grpSp>
        </p:grpSp>
      </p:grpSp>
      <p:grpSp>
        <p:nvGrpSpPr>
          <p:cNvPr id="144401" name="Group 219"/>
          <p:cNvGrpSpPr>
            <a:grpSpLocks/>
          </p:cNvGrpSpPr>
          <p:nvPr/>
        </p:nvGrpSpPr>
        <p:grpSpPr bwMode="auto">
          <a:xfrm>
            <a:off x="1549400" y="1792288"/>
            <a:ext cx="6145213" cy="223837"/>
            <a:chOff x="-887699" y="5770953"/>
            <a:chExt cx="6144060" cy="224189"/>
          </a:xfrm>
        </p:grpSpPr>
        <p:grpSp>
          <p:nvGrpSpPr>
            <p:cNvPr id="144488" name="Group 195"/>
            <p:cNvGrpSpPr>
              <a:grpSpLocks/>
            </p:cNvGrpSpPr>
            <p:nvPr/>
          </p:nvGrpSpPr>
          <p:grpSpPr bwMode="auto">
            <a:xfrm>
              <a:off x="-887699" y="5770953"/>
              <a:ext cx="3516726" cy="221314"/>
              <a:chOff x="-887699" y="5788205"/>
              <a:chExt cx="3516726" cy="221314"/>
            </a:xfrm>
          </p:grpSpPr>
          <p:grpSp>
            <p:nvGrpSpPr>
              <p:cNvPr id="144494" name="Group 194"/>
              <p:cNvGrpSpPr>
                <a:grpSpLocks/>
              </p:cNvGrpSpPr>
              <p:nvPr/>
            </p:nvGrpSpPr>
            <p:grpSpPr bwMode="auto">
              <a:xfrm>
                <a:off x="-887699" y="5788205"/>
                <a:ext cx="3516726" cy="215668"/>
                <a:chOff x="-887699" y="5788205"/>
                <a:chExt cx="3516726" cy="215668"/>
              </a:xfrm>
            </p:grpSpPr>
            <p:pic>
              <p:nvPicPr>
                <p:cNvPr id="14449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ITMX Quad Top Coil Driver Chassis</a:t>
                  </a:r>
                  <a:r>
                    <a:rPr lang="en-US" sz="800" b="1" dirty="0">
                      <a:latin typeface="Comic Sans MS" pitchFamily="66" charset="0"/>
                    </a:rPr>
                    <a:t> </a:t>
                  </a:r>
                </a:p>
              </p:txBody>
            </p:sp>
          </p:grpSp>
          <p:sp>
            <p:nvSpPr>
              <p:cNvPr id="14449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89" name="Group 192"/>
            <p:cNvGrpSpPr>
              <a:grpSpLocks/>
            </p:cNvGrpSpPr>
            <p:nvPr/>
          </p:nvGrpSpPr>
          <p:grpSpPr bwMode="auto">
            <a:xfrm>
              <a:off x="2841236" y="5773948"/>
              <a:ext cx="2415125" cy="221194"/>
              <a:chOff x="2841236" y="5773948"/>
              <a:chExt cx="2415125" cy="221194"/>
            </a:xfrm>
          </p:grpSpPr>
          <p:sp>
            <p:nvSpPr>
              <p:cNvPr id="14449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91" name="Group 191"/>
              <p:cNvGrpSpPr>
                <a:grpSpLocks/>
              </p:cNvGrpSpPr>
              <p:nvPr/>
            </p:nvGrpSpPr>
            <p:grpSpPr bwMode="auto">
              <a:xfrm>
                <a:off x="2841236" y="5779698"/>
                <a:ext cx="1280160" cy="215444"/>
                <a:chOff x="2841236" y="5779698"/>
                <a:chExt cx="1280160" cy="215444"/>
              </a:xfrm>
            </p:grpSpPr>
            <p:pic>
              <p:nvPicPr>
                <p:cNvPr id="1444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9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8"/>
                    </a:rPr>
                    <a:t>S1000379</a:t>
                  </a:r>
                  <a:endParaRPr lang="en-US" sz="800" b="1" dirty="0">
                    <a:latin typeface="Comic Sans MS" pitchFamily="66" charset="0"/>
                  </a:endParaRPr>
                </a:p>
              </p:txBody>
            </p:sp>
          </p:grpSp>
        </p:grpSp>
      </p:grpSp>
      <p:grpSp>
        <p:nvGrpSpPr>
          <p:cNvPr id="144402" name="Group 219"/>
          <p:cNvGrpSpPr>
            <a:grpSpLocks/>
          </p:cNvGrpSpPr>
          <p:nvPr/>
        </p:nvGrpSpPr>
        <p:grpSpPr bwMode="auto">
          <a:xfrm>
            <a:off x="1549400" y="1906588"/>
            <a:ext cx="6145213" cy="223837"/>
            <a:chOff x="-887699" y="5770953"/>
            <a:chExt cx="6144060" cy="224189"/>
          </a:xfrm>
        </p:grpSpPr>
        <p:grpSp>
          <p:nvGrpSpPr>
            <p:cNvPr id="144478" name="Group 195"/>
            <p:cNvGrpSpPr>
              <a:grpSpLocks/>
            </p:cNvGrpSpPr>
            <p:nvPr/>
          </p:nvGrpSpPr>
          <p:grpSpPr bwMode="auto">
            <a:xfrm>
              <a:off x="-887699" y="5770953"/>
              <a:ext cx="3516726" cy="221428"/>
              <a:chOff x="-887699" y="5788205"/>
              <a:chExt cx="3516726" cy="221428"/>
            </a:xfrm>
          </p:grpSpPr>
          <p:grpSp>
            <p:nvGrpSpPr>
              <p:cNvPr id="144484" name="Group 194"/>
              <p:cNvGrpSpPr>
                <a:grpSpLocks/>
              </p:cNvGrpSpPr>
              <p:nvPr/>
            </p:nvGrpSpPr>
            <p:grpSpPr bwMode="auto">
              <a:xfrm>
                <a:off x="-887699" y="5788205"/>
                <a:ext cx="3516726" cy="215668"/>
                <a:chOff x="-887699" y="5788205"/>
                <a:chExt cx="3516726" cy="215668"/>
              </a:xfrm>
            </p:grpSpPr>
            <p:pic>
              <p:nvPicPr>
                <p:cNvPr id="14448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7" name="TextBox 318"/>
                <p:cNvSpPr txBox="1">
                  <a:spLocks noChangeArrowheads="1"/>
                </p:cNvSpPr>
                <p:nvPr/>
              </p:nvSpPr>
              <p:spPr bwMode="auto">
                <a:xfrm>
                  <a:off x="-887699" y="5788205"/>
                  <a:ext cx="2236295"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9" action="ppaction://hlinksldjump"/>
                    </a:rPr>
                    <a:t>ITMX Quad Top Coil Driver Chassis</a:t>
                  </a:r>
                  <a:r>
                    <a:rPr lang="en-US" sz="800" b="1" dirty="0">
                      <a:latin typeface="Comic Sans MS" pitchFamily="66" charset="0"/>
                    </a:rPr>
                    <a:t> </a:t>
                  </a:r>
                </a:p>
              </p:txBody>
            </p:sp>
          </p:grpSp>
          <p:sp>
            <p:nvSpPr>
              <p:cNvPr id="144485" name="TextBox 316"/>
              <p:cNvSpPr txBox="1">
                <a:spLocks noChangeArrowheads="1"/>
              </p:cNvSpPr>
              <p:nvPr/>
            </p:nvSpPr>
            <p:spPr bwMode="auto">
              <a:xfrm>
                <a:off x="1345721" y="5793966"/>
                <a:ext cx="126233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D1001782</a:t>
                </a:r>
                <a:endParaRPr lang="en-US" sz="800" b="1">
                  <a:latin typeface="Comic Sans MS" pitchFamily="66" charset="0"/>
                </a:endParaRPr>
              </a:p>
            </p:txBody>
          </p:sp>
        </p:grpSp>
        <p:grpSp>
          <p:nvGrpSpPr>
            <p:cNvPr id="144479" name="Group 192"/>
            <p:cNvGrpSpPr>
              <a:grpSpLocks/>
            </p:cNvGrpSpPr>
            <p:nvPr/>
          </p:nvGrpSpPr>
          <p:grpSpPr bwMode="auto">
            <a:xfrm>
              <a:off x="2841236" y="5773948"/>
              <a:ext cx="2415125" cy="221194"/>
              <a:chOff x="2841236" y="5773948"/>
              <a:chExt cx="2415125" cy="221194"/>
            </a:xfrm>
          </p:grpSpPr>
          <p:sp>
            <p:nvSpPr>
              <p:cNvPr id="1444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81" name="Group 191"/>
              <p:cNvGrpSpPr>
                <a:grpSpLocks/>
              </p:cNvGrpSpPr>
              <p:nvPr/>
            </p:nvGrpSpPr>
            <p:grpSpPr bwMode="auto">
              <a:xfrm>
                <a:off x="2841236" y="5779698"/>
                <a:ext cx="1280160" cy="215444"/>
                <a:chOff x="2841236" y="5779698"/>
                <a:chExt cx="1280160" cy="215444"/>
              </a:xfrm>
            </p:grpSpPr>
            <p:pic>
              <p:nvPicPr>
                <p:cNvPr id="1444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S1000372</a:t>
                  </a:r>
                  <a:endParaRPr lang="en-US" sz="800" b="1" dirty="0">
                    <a:latin typeface="Comic Sans MS" pitchFamily="66" charset="0"/>
                  </a:endParaRPr>
                </a:p>
              </p:txBody>
            </p:sp>
          </p:grpSp>
        </p:grpSp>
      </p:grpSp>
      <p:grpSp>
        <p:nvGrpSpPr>
          <p:cNvPr id="144403" name="Group 359"/>
          <p:cNvGrpSpPr>
            <a:grpSpLocks/>
          </p:cNvGrpSpPr>
          <p:nvPr/>
        </p:nvGrpSpPr>
        <p:grpSpPr bwMode="auto">
          <a:xfrm>
            <a:off x="1008404" y="4294188"/>
            <a:ext cx="6695734" cy="458787"/>
            <a:chOff x="-1235201" y="6101482"/>
            <a:chExt cx="6695730" cy="457947"/>
          </a:xfrm>
        </p:grpSpPr>
        <p:grpSp>
          <p:nvGrpSpPr>
            <p:cNvPr id="144470" name="Group 220"/>
            <p:cNvGrpSpPr>
              <a:grpSpLocks/>
            </p:cNvGrpSpPr>
            <p:nvPr/>
          </p:nvGrpSpPr>
          <p:grpSpPr bwMode="auto">
            <a:xfrm>
              <a:off x="-1235201" y="6101482"/>
              <a:ext cx="4059760" cy="452196"/>
              <a:chOff x="-1235201" y="6110108"/>
              <a:chExt cx="4059760" cy="452196"/>
            </a:xfrm>
          </p:grpSpPr>
          <p:pic>
            <p:nvPicPr>
              <p:cNvPr id="144475"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6" name="TextBox 372"/>
              <p:cNvSpPr txBox="1">
                <a:spLocks noChangeArrowheads="1"/>
              </p:cNvSpPr>
              <p:nvPr/>
            </p:nvSpPr>
            <p:spPr bwMode="auto">
              <a:xfrm>
                <a:off x="-1235201" y="6216967"/>
                <a:ext cx="2779339"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hlinkClick r:id="rId32" action="ppaction://hlinksldjump"/>
                  </a:rPr>
                  <a:t>l1susauxbsc123 </a:t>
                </a:r>
                <a:r>
                  <a:rPr lang="fr-FR" sz="800" b="1" dirty="0">
                    <a:latin typeface="Comic Sans MS" pitchFamily="66" charset="0"/>
                    <a:hlinkClick r:id="rId32" action="ppaction://hlinksldjump"/>
                  </a:rPr>
                  <a:t>MON I/O Extension Chassis</a:t>
                </a:r>
                <a:endParaRPr lang="en-US" sz="800" b="1" dirty="0">
                  <a:latin typeface="Comic Sans MS" pitchFamily="66" charset="0"/>
                </a:endParaRPr>
              </a:p>
            </p:txBody>
          </p:sp>
          <p:sp>
            <p:nvSpPr>
              <p:cNvPr id="14447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71" name="Group 221"/>
            <p:cNvGrpSpPr>
              <a:grpSpLocks/>
            </p:cNvGrpSpPr>
            <p:nvPr/>
          </p:nvGrpSpPr>
          <p:grpSpPr bwMode="auto">
            <a:xfrm>
              <a:off x="3042258" y="6107233"/>
              <a:ext cx="2418271" cy="452196"/>
              <a:chOff x="3042258" y="6107233"/>
              <a:chExt cx="2418271" cy="452196"/>
            </a:xfrm>
          </p:grpSpPr>
          <p:pic>
            <p:nvPicPr>
              <p:cNvPr id="144472"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7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7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4"/>
                  </a:rPr>
                  <a:t>S1103888</a:t>
                </a:r>
                <a:endParaRPr lang="en-US" sz="800" b="1" dirty="0">
                  <a:solidFill>
                    <a:schemeClr val="bg1"/>
                  </a:solidFill>
                  <a:latin typeface="Comic Sans MS" pitchFamily="66" charset="0"/>
                </a:endParaRPr>
              </a:p>
            </p:txBody>
          </p:sp>
        </p:grpSp>
      </p:grpSp>
      <p:grpSp>
        <p:nvGrpSpPr>
          <p:cNvPr id="144405" name="Group 359"/>
          <p:cNvGrpSpPr>
            <a:grpSpLocks/>
          </p:cNvGrpSpPr>
          <p:nvPr/>
        </p:nvGrpSpPr>
        <p:grpSpPr bwMode="auto">
          <a:xfrm>
            <a:off x="1517651" y="3176588"/>
            <a:ext cx="6186487" cy="458787"/>
            <a:chOff x="-725943" y="6101482"/>
            <a:chExt cx="6186472" cy="457947"/>
          </a:xfrm>
        </p:grpSpPr>
        <p:grpSp>
          <p:nvGrpSpPr>
            <p:cNvPr id="144454" name="Group 220"/>
            <p:cNvGrpSpPr>
              <a:grpSpLocks/>
            </p:cNvGrpSpPr>
            <p:nvPr/>
          </p:nvGrpSpPr>
          <p:grpSpPr bwMode="auto">
            <a:xfrm>
              <a:off x="-725943" y="6101482"/>
              <a:ext cx="3550502" cy="452196"/>
              <a:chOff x="-725943" y="6110108"/>
              <a:chExt cx="3550502" cy="452196"/>
            </a:xfrm>
          </p:grpSpPr>
          <p:pic>
            <p:nvPicPr>
              <p:cNvPr id="144459"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60" name="TextBox 372"/>
              <p:cNvSpPr txBox="1">
                <a:spLocks noChangeArrowheads="1"/>
              </p:cNvSpPr>
              <p:nvPr/>
            </p:nvSpPr>
            <p:spPr bwMode="auto">
              <a:xfrm>
                <a:off x="-725943" y="6216967"/>
                <a:ext cx="2270084"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5" action="ppaction://hlinksldjump"/>
                  </a:rPr>
                  <a:t>l1susbsc123 FE I/O Extension Chassis</a:t>
                </a:r>
                <a:endParaRPr lang="en-US" sz="800" b="1" dirty="0">
                  <a:latin typeface="Comic Sans MS" pitchFamily="66" charset="0"/>
                </a:endParaRPr>
              </a:p>
            </p:txBody>
          </p:sp>
          <p:sp>
            <p:nvSpPr>
              <p:cNvPr id="1444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144455" name="Group 221"/>
            <p:cNvGrpSpPr>
              <a:grpSpLocks/>
            </p:cNvGrpSpPr>
            <p:nvPr/>
          </p:nvGrpSpPr>
          <p:grpSpPr bwMode="auto">
            <a:xfrm>
              <a:off x="3042258" y="6107233"/>
              <a:ext cx="2418271" cy="452196"/>
              <a:chOff x="3042258" y="6107233"/>
              <a:chExt cx="2418271" cy="452196"/>
            </a:xfrm>
          </p:grpSpPr>
          <p:pic>
            <p:nvPicPr>
              <p:cNvPr id="144456"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445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44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36"/>
                  </a:rPr>
                  <a:t>S1001143</a:t>
                </a:r>
                <a:endParaRPr lang="en-US" sz="800" b="1" dirty="0">
                  <a:solidFill>
                    <a:schemeClr val="bg1"/>
                  </a:solidFill>
                  <a:latin typeface="Comic Sans MS" pitchFamily="66" charset="0"/>
                </a:endParaRPr>
              </a:p>
            </p:txBody>
          </p:sp>
        </p:grpSp>
      </p:grpSp>
      <p:grpSp>
        <p:nvGrpSpPr>
          <p:cNvPr id="144406" name="Group 219"/>
          <p:cNvGrpSpPr>
            <a:grpSpLocks/>
          </p:cNvGrpSpPr>
          <p:nvPr/>
        </p:nvGrpSpPr>
        <p:grpSpPr bwMode="auto">
          <a:xfrm>
            <a:off x="1544638" y="2124075"/>
            <a:ext cx="6149975" cy="223838"/>
            <a:chOff x="-892754" y="5770963"/>
            <a:chExt cx="6149115" cy="224179"/>
          </a:xfrm>
        </p:grpSpPr>
        <p:grpSp>
          <p:nvGrpSpPr>
            <p:cNvPr id="144444" name="Group 195"/>
            <p:cNvGrpSpPr>
              <a:grpSpLocks/>
            </p:cNvGrpSpPr>
            <p:nvPr/>
          </p:nvGrpSpPr>
          <p:grpSpPr bwMode="auto">
            <a:xfrm>
              <a:off x="-892754" y="5770963"/>
              <a:ext cx="3521781" cy="221304"/>
              <a:chOff x="-892754" y="5788215"/>
              <a:chExt cx="3521781" cy="221304"/>
            </a:xfrm>
          </p:grpSpPr>
          <p:grpSp>
            <p:nvGrpSpPr>
              <p:cNvPr id="144450" name="Group 194"/>
              <p:cNvGrpSpPr>
                <a:grpSpLocks/>
              </p:cNvGrpSpPr>
              <p:nvPr/>
            </p:nvGrpSpPr>
            <p:grpSpPr bwMode="auto">
              <a:xfrm>
                <a:off x="-892754" y="5788215"/>
                <a:ext cx="3521781" cy="215667"/>
                <a:chOff x="-892754" y="5788215"/>
                <a:chExt cx="3521781" cy="215667"/>
              </a:xfrm>
            </p:grpSpPr>
            <p:pic>
              <p:nvPicPr>
                <p:cNvPr id="14445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5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7" action="ppaction://hlinksldjump"/>
                    </a:rPr>
                    <a:t>ITMY UIM Coil Driver Chassis</a:t>
                  </a:r>
                  <a:endParaRPr lang="en-US" sz="800" b="1" dirty="0">
                    <a:latin typeface="Comic Sans MS" pitchFamily="66" charset="0"/>
                  </a:endParaRPr>
                </a:p>
              </p:txBody>
            </p:sp>
          </p:grpSp>
          <p:sp>
            <p:nvSpPr>
              <p:cNvPr id="14445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45" name="Group 192"/>
            <p:cNvGrpSpPr>
              <a:grpSpLocks/>
            </p:cNvGrpSpPr>
            <p:nvPr/>
          </p:nvGrpSpPr>
          <p:grpSpPr bwMode="auto">
            <a:xfrm>
              <a:off x="2841236" y="5773948"/>
              <a:ext cx="2415125" cy="221194"/>
              <a:chOff x="2841236" y="5773948"/>
              <a:chExt cx="2415125" cy="221194"/>
            </a:xfrm>
          </p:grpSpPr>
          <p:sp>
            <p:nvSpPr>
              <p:cNvPr id="14444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47" name="Group 191"/>
              <p:cNvGrpSpPr>
                <a:grpSpLocks/>
              </p:cNvGrpSpPr>
              <p:nvPr/>
            </p:nvGrpSpPr>
            <p:grpSpPr bwMode="auto">
              <a:xfrm>
                <a:off x="2841236" y="5779698"/>
                <a:ext cx="1280160" cy="215444"/>
                <a:chOff x="2841236" y="5779698"/>
                <a:chExt cx="1280160" cy="215444"/>
              </a:xfrm>
            </p:grpSpPr>
            <p:pic>
              <p:nvPicPr>
                <p:cNvPr id="14444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7" name="Group 219"/>
          <p:cNvGrpSpPr>
            <a:grpSpLocks/>
          </p:cNvGrpSpPr>
          <p:nvPr/>
        </p:nvGrpSpPr>
        <p:grpSpPr bwMode="auto">
          <a:xfrm>
            <a:off x="1544638" y="2233613"/>
            <a:ext cx="6149975" cy="223837"/>
            <a:chOff x="-892754" y="5770968"/>
            <a:chExt cx="6149115" cy="224174"/>
          </a:xfrm>
        </p:grpSpPr>
        <p:grpSp>
          <p:nvGrpSpPr>
            <p:cNvPr id="144434" name="Group 195"/>
            <p:cNvGrpSpPr>
              <a:grpSpLocks/>
            </p:cNvGrpSpPr>
            <p:nvPr/>
          </p:nvGrpSpPr>
          <p:grpSpPr bwMode="auto">
            <a:xfrm>
              <a:off x="-892754" y="5770968"/>
              <a:ext cx="3521781" cy="221299"/>
              <a:chOff x="-892754" y="5788220"/>
              <a:chExt cx="3521781" cy="221299"/>
            </a:xfrm>
          </p:grpSpPr>
          <p:grpSp>
            <p:nvGrpSpPr>
              <p:cNvPr id="144440" name="Group 194"/>
              <p:cNvGrpSpPr>
                <a:grpSpLocks/>
              </p:cNvGrpSpPr>
              <p:nvPr/>
            </p:nvGrpSpPr>
            <p:grpSpPr bwMode="auto">
              <a:xfrm>
                <a:off x="-892754" y="5788220"/>
                <a:ext cx="3521781" cy="215667"/>
                <a:chOff x="-892754" y="5788220"/>
                <a:chExt cx="3521781" cy="215667"/>
              </a:xfrm>
            </p:grpSpPr>
            <p:pic>
              <p:nvPicPr>
                <p:cNvPr id="14444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43" name="TextBox 318"/>
                <p:cNvSpPr txBox="1">
                  <a:spLocks noChangeArrowheads="1"/>
                </p:cNvSpPr>
                <p:nvPr/>
              </p:nvSpPr>
              <p:spPr bwMode="auto">
                <a:xfrm>
                  <a:off x="-892754" y="5788220"/>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9" action="ppaction://hlinksldjump"/>
                    </a:rPr>
                    <a:t>ITMX UIM Coil Driver Chassis</a:t>
                  </a:r>
                  <a:endParaRPr lang="en-US" sz="800" b="1" dirty="0">
                    <a:latin typeface="Comic Sans MS" pitchFamily="66" charset="0"/>
                  </a:endParaRPr>
                </a:p>
              </p:txBody>
            </p:sp>
          </p:grpSp>
          <p:sp>
            <p:nvSpPr>
              <p:cNvPr id="14444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8"/>
                  </a:rPr>
                  <a:t>D0902668</a:t>
                </a:r>
                <a:endParaRPr lang="en-US" sz="800" b="1">
                  <a:latin typeface="Comic Sans MS" pitchFamily="66" charset="0"/>
                </a:endParaRPr>
              </a:p>
            </p:txBody>
          </p:sp>
        </p:grpSp>
        <p:grpSp>
          <p:nvGrpSpPr>
            <p:cNvPr id="144435" name="Group 192"/>
            <p:cNvGrpSpPr>
              <a:grpSpLocks/>
            </p:cNvGrpSpPr>
            <p:nvPr/>
          </p:nvGrpSpPr>
          <p:grpSpPr bwMode="auto">
            <a:xfrm>
              <a:off x="2841236" y="5773948"/>
              <a:ext cx="2415125" cy="221194"/>
              <a:chOff x="2841236" y="5773948"/>
              <a:chExt cx="2415125" cy="221194"/>
            </a:xfrm>
          </p:grpSpPr>
          <p:sp>
            <p:nvSpPr>
              <p:cNvPr id="14443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37" name="Group 191"/>
              <p:cNvGrpSpPr>
                <a:grpSpLocks/>
              </p:cNvGrpSpPr>
              <p:nvPr/>
            </p:nvGrpSpPr>
            <p:grpSpPr bwMode="auto">
              <a:xfrm>
                <a:off x="2841236" y="5779698"/>
                <a:ext cx="1280160" cy="215444"/>
                <a:chOff x="2841236" y="5779698"/>
                <a:chExt cx="1280160" cy="215444"/>
              </a:xfrm>
            </p:grpSpPr>
            <p:pic>
              <p:nvPicPr>
                <p:cNvPr id="14443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8" name="Group 219"/>
          <p:cNvGrpSpPr>
            <a:grpSpLocks/>
          </p:cNvGrpSpPr>
          <p:nvPr/>
        </p:nvGrpSpPr>
        <p:grpSpPr bwMode="auto">
          <a:xfrm>
            <a:off x="1544638" y="2352675"/>
            <a:ext cx="6149975" cy="223838"/>
            <a:chOff x="-892754" y="5770963"/>
            <a:chExt cx="6149115" cy="224179"/>
          </a:xfrm>
        </p:grpSpPr>
        <p:grpSp>
          <p:nvGrpSpPr>
            <p:cNvPr id="144424" name="Group 195"/>
            <p:cNvGrpSpPr>
              <a:grpSpLocks/>
            </p:cNvGrpSpPr>
            <p:nvPr/>
          </p:nvGrpSpPr>
          <p:grpSpPr bwMode="auto">
            <a:xfrm>
              <a:off x="-892754" y="5770963"/>
              <a:ext cx="3521781" cy="221304"/>
              <a:chOff x="-892754" y="5788215"/>
              <a:chExt cx="3521781" cy="221304"/>
            </a:xfrm>
          </p:grpSpPr>
          <p:grpSp>
            <p:nvGrpSpPr>
              <p:cNvPr id="144430" name="Group 194"/>
              <p:cNvGrpSpPr>
                <a:grpSpLocks/>
              </p:cNvGrpSpPr>
              <p:nvPr/>
            </p:nvGrpSpPr>
            <p:grpSpPr bwMode="auto">
              <a:xfrm>
                <a:off x="-892754" y="5788215"/>
                <a:ext cx="3521781" cy="215667"/>
                <a:chOff x="-892754" y="5788215"/>
                <a:chExt cx="3521781" cy="215667"/>
              </a:xfrm>
            </p:grpSpPr>
            <p:pic>
              <p:nvPicPr>
                <p:cNvPr id="1444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3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0" action="ppaction://hlinksldjump"/>
                    </a:rPr>
                    <a:t>ITMY PUM Coil Driver Chassis</a:t>
                  </a:r>
                  <a:endParaRPr lang="en-US" sz="800" b="1" dirty="0">
                    <a:latin typeface="Comic Sans MS" pitchFamily="66" charset="0"/>
                  </a:endParaRPr>
                </a:p>
              </p:txBody>
            </p:sp>
          </p:grpSp>
          <p:sp>
            <p:nvSpPr>
              <p:cNvPr id="14443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25" name="Group 192"/>
            <p:cNvGrpSpPr>
              <a:grpSpLocks/>
            </p:cNvGrpSpPr>
            <p:nvPr/>
          </p:nvGrpSpPr>
          <p:grpSpPr bwMode="auto">
            <a:xfrm>
              <a:off x="2841236" y="5773948"/>
              <a:ext cx="2415125" cy="221194"/>
              <a:chOff x="2841236" y="5773948"/>
              <a:chExt cx="2415125" cy="221194"/>
            </a:xfrm>
          </p:grpSpPr>
          <p:sp>
            <p:nvSpPr>
              <p:cNvPr id="14442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27" name="Group 191"/>
              <p:cNvGrpSpPr>
                <a:grpSpLocks/>
              </p:cNvGrpSpPr>
              <p:nvPr/>
            </p:nvGrpSpPr>
            <p:grpSpPr bwMode="auto">
              <a:xfrm>
                <a:off x="2841236" y="5779698"/>
                <a:ext cx="1280160" cy="215444"/>
                <a:chOff x="2841236" y="5779698"/>
                <a:chExt cx="1280160" cy="215444"/>
              </a:xfrm>
            </p:grpSpPr>
            <p:pic>
              <p:nvPicPr>
                <p:cNvPr id="14442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4409" name="Group 219"/>
          <p:cNvGrpSpPr>
            <a:grpSpLocks/>
          </p:cNvGrpSpPr>
          <p:nvPr/>
        </p:nvGrpSpPr>
        <p:grpSpPr bwMode="auto">
          <a:xfrm>
            <a:off x="1544638" y="2462213"/>
            <a:ext cx="6149975" cy="223837"/>
            <a:chOff x="-892754" y="5770963"/>
            <a:chExt cx="6149115" cy="224179"/>
          </a:xfrm>
        </p:grpSpPr>
        <p:grpSp>
          <p:nvGrpSpPr>
            <p:cNvPr id="144414" name="Group 195"/>
            <p:cNvGrpSpPr>
              <a:grpSpLocks/>
            </p:cNvGrpSpPr>
            <p:nvPr/>
          </p:nvGrpSpPr>
          <p:grpSpPr bwMode="auto">
            <a:xfrm>
              <a:off x="-892754" y="5770963"/>
              <a:ext cx="3521781" cy="221298"/>
              <a:chOff x="-892754" y="5788215"/>
              <a:chExt cx="3521781" cy="221298"/>
            </a:xfrm>
          </p:grpSpPr>
          <p:grpSp>
            <p:nvGrpSpPr>
              <p:cNvPr id="144420" name="Group 194"/>
              <p:cNvGrpSpPr>
                <a:grpSpLocks/>
              </p:cNvGrpSpPr>
              <p:nvPr/>
            </p:nvGrpSpPr>
            <p:grpSpPr bwMode="auto">
              <a:xfrm>
                <a:off x="-892754" y="5788215"/>
                <a:ext cx="3521781" cy="215667"/>
                <a:chOff x="-892754" y="5788215"/>
                <a:chExt cx="3521781" cy="215667"/>
              </a:xfrm>
            </p:grpSpPr>
            <p:pic>
              <p:nvPicPr>
                <p:cNvPr id="14442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23"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2" action="ppaction://hlinksldjump"/>
                    </a:rPr>
                    <a:t>ITMX PUM Coil Driver Chassis</a:t>
                  </a:r>
                  <a:endParaRPr lang="en-US" sz="800" b="1" dirty="0">
                    <a:latin typeface="Comic Sans MS" pitchFamily="66" charset="0"/>
                  </a:endParaRPr>
                </a:p>
              </p:txBody>
            </p:sp>
          </p:grpSp>
          <p:sp>
            <p:nvSpPr>
              <p:cNvPr id="144421" name="TextBox 316"/>
              <p:cNvSpPr txBox="1">
                <a:spLocks noChangeArrowheads="1"/>
              </p:cNvSpPr>
              <p:nvPr/>
            </p:nvSpPr>
            <p:spPr bwMode="auto">
              <a:xfrm>
                <a:off x="1345721" y="5794070"/>
                <a:ext cx="1262332"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1"/>
                  </a:rPr>
                  <a:t>D1100303</a:t>
                </a:r>
                <a:endParaRPr lang="en-US" sz="800" b="1">
                  <a:latin typeface="Comic Sans MS" pitchFamily="66" charset="0"/>
                </a:endParaRPr>
              </a:p>
            </p:txBody>
          </p:sp>
        </p:grpSp>
        <p:grpSp>
          <p:nvGrpSpPr>
            <p:cNvPr id="144415" name="Group 192"/>
            <p:cNvGrpSpPr>
              <a:grpSpLocks/>
            </p:cNvGrpSpPr>
            <p:nvPr/>
          </p:nvGrpSpPr>
          <p:grpSpPr bwMode="auto">
            <a:xfrm>
              <a:off x="2841236" y="5773948"/>
              <a:ext cx="2415125" cy="221194"/>
              <a:chOff x="2841236" y="5773948"/>
              <a:chExt cx="2415125" cy="221194"/>
            </a:xfrm>
          </p:grpSpPr>
          <p:sp>
            <p:nvSpPr>
              <p:cNvPr id="14441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4417" name="Group 191"/>
              <p:cNvGrpSpPr>
                <a:grpSpLocks/>
              </p:cNvGrpSpPr>
              <p:nvPr/>
            </p:nvGrpSpPr>
            <p:grpSpPr bwMode="auto">
              <a:xfrm>
                <a:off x="2841236" y="5779698"/>
                <a:ext cx="1280160" cy="215444"/>
                <a:chOff x="2841236" y="5779698"/>
                <a:chExt cx="1280160" cy="215444"/>
              </a:xfrm>
            </p:grpSpPr>
            <p:pic>
              <p:nvPicPr>
                <p:cNvPr id="14441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41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441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3" action="ppaction://hlinksldjump"/>
              </a:rPr>
              <a:t>&lt;&lt; CER</a:t>
            </a:r>
            <a:endParaRPr lang="en-US" sz="800" b="1" dirty="0">
              <a:latin typeface="Comic Sans MS" pitchFamily="66" charset="0"/>
            </a:endParaRPr>
          </a:p>
        </p:txBody>
      </p:sp>
      <p:grpSp>
        <p:nvGrpSpPr>
          <p:cNvPr id="175" name="Group 174"/>
          <p:cNvGrpSpPr/>
          <p:nvPr/>
        </p:nvGrpSpPr>
        <p:grpSpPr>
          <a:xfrm>
            <a:off x="8757122" y="1712271"/>
            <a:ext cx="386878" cy="2971800"/>
            <a:chOff x="8424863" y="1701800"/>
            <a:chExt cx="386878" cy="2971800"/>
          </a:xfrm>
        </p:grpSpPr>
        <p:pic>
          <p:nvPicPr>
            <p:cNvPr id="176" name="Picture 117">
              <a:hlinkClick r:id="rId44" action="ppaction://hlinksldjump"/>
            </p:cNvPr>
            <p:cNvPicPr>
              <a:picLocks noChangeAspect="1" noChangeArrowheads="1"/>
            </p:cNvPicPr>
            <p:nvPr/>
          </p:nvPicPr>
          <p:blipFill>
            <a:blip r:embed="rId4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 name="Rectangle 17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46" action="ppaction://hlinksldjump"/>
                </a:rPr>
                <a:t>PSO-004</a:t>
              </a:r>
              <a:endParaRPr lang="en-US" sz="900" dirty="0"/>
            </a:p>
          </p:txBody>
        </p:sp>
      </p:grpSp>
      <p:grpSp>
        <p:nvGrpSpPr>
          <p:cNvPr id="181" name="Group 180"/>
          <p:cNvGrpSpPr/>
          <p:nvPr/>
        </p:nvGrpSpPr>
        <p:grpSpPr>
          <a:xfrm>
            <a:off x="8365198" y="1704975"/>
            <a:ext cx="391085" cy="1038225"/>
            <a:chOff x="7980628" y="1704975"/>
            <a:chExt cx="391085" cy="1038225"/>
          </a:xfrm>
        </p:grpSpPr>
        <p:pic>
          <p:nvPicPr>
            <p:cNvPr id="182" name="Picture 119">
              <a:hlinkClick r:id="rId47" action="ppaction://hlinksldjump"/>
            </p:cNvPr>
            <p:cNvPicPr>
              <a:picLocks noChangeAspect="1" noChangeArrowheads="1"/>
            </p:cNvPicPr>
            <p:nvPr/>
          </p:nvPicPr>
          <p:blipFill>
            <a:blip r:embed="rId4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 name="Rectangle 182"/>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49" action="ppaction://hlinksldjump"/>
                </a:rPr>
                <a:t>PSY-002</a:t>
              </a:r>
              <a:endParaRPr lang="en-US" sz="900" dirty="0"/>
            </a:p>
          </p:txBody>
        </p:sp>
      </p:grpSp>
      <p:grpSp>
        <p:nvGrpSpPr>
          <p:cNvPr id="180" name="Group 219"/>
          <p:cNvGrpSpPr>
            <a:grpSpLocks/>
          </p:cNvGrpSpPr>
          <p:nvPr/>
        </p:nvGrpSpPr>
        <p:grpSpPr bwMode="auto">
          <a:xfrm>
            <a:off x="1517650" y="4789513"/>
            <a:ext cx="6176963" cy="223837"/>
            <a:chOff x="-920453" y="5770963"/>
            <a:chExt cx="6176814" cy="224179"/>
          </a:xfrm>
        </p:grpSpPr>
        <p:grpSp>
          <p:nvGrpSpPr>
            <p:cNvPr id="184" name="Group 195"/>
            <p:cNvGrpSpPr>
              <a:grpSpLocks/>
            </p:cNvGrpSpPr>
            <p:nvPr/>
          </p:nvGrpSpPr>
          <p:grpSpPr bwMode="auto">
            <a:xfrm>
              <a:off x="-920453" y="5770963"/>
              <a:ext cx="3549480" cy="221304"/>
              <a:chOff x="-920453" y="5788215"/>
              <a:chExt cx="3549480" cy="221304"/>
            </a:xfrm>
          </p:grpSpPr>
          <p:grpSp>
            <p:nvGrpSpPr>
              <p:cNvPr id="190" name="Group 194"/>
              <p:cNvGrpSpPr>
                <a:grpSpLocks/>
              </p:cNvGrpSpPr>
              <p:nvPr/>
            </p:nvGrpSpPr>
            <p:grpSpPr bwMode="auto">
              <a:xfrm>
                <a:off x="-920453" y="5788215"/>
                <a:ext cx="3549480" cy="215667"/>
                <a:chOff x="-920453" y="5788215"/>
                <a:chExt cx="3549480" cy="215667"/>
              </a:xfrm>
            </p:grpSpPr>
            <p:pic>
              <p:nvPicPr>
                <p:cNvPr id="1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FMY </a:t>
                  </a:r>
                  <a:r>
                    <a:rPr lang="en-US" sz="800" b="1" dirty="0">
                      <a:latin typeface="Comic Sans MS" pitchFamily="66" charset="0"/>
                      <a:hlinkClick r:id="rId17" action="ppaction://hlinksldjump"/>
                    </a:rPr>
                    <a:t>Triple Top Coil Driver Chassis</a:t>
                  </a:r>
                  <a:endParaRPr lang="en-US" sz="800" b="1" dirty="0">
                    <a:latin typeface="Comic Sans MS" pitchFamily="66" charset="0"/>
                  </a:endParaRPr>
                </a:p>
              </p:txBody>
            </p:sp>
          </p:grpSp>
          <p:sp>
            <p:nvSpPr>
              <p:cNvPr id="191"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85" name="Group 192"/>
            <p:cNvGrpSpPr>
              <a:grpSpLocks/>
            </p:cNvGrpSpPr>
            <p:nvPr/>
          </p:nvGrpSpPr>
          <p:grpSpPr bwMode="auto">
            <a:xfrm>
              <a:off x="2841236" y="5773948"/>
              <a:ext cx="2415125" cy="221194"/>
              <a:chOff x="2841236" y="5773948"/>
              <a:chExt cx="2415125" cy="221194"/>
            </a:xfrm>
          </p:grpSpPr>
          <p:sp>
            <p:nvSpPr>
              <p:cNvPr id="186"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87" name="Group 191"/>
              <p:cNvGrpSpPr>
                <a:grpSpLocks/>
              </p:cNvGrpSpPr>
              <p:nvPr/>
            </p:nvGrpSpPr>
            <p:grpSpPr bwMode="auto">
              <a:xfrm>
                <a:off x="2841236" y="5779698"/>
                <a:ext cx="1280160" cy="215444"/>
                <a:chOff x="2841236" y="5779698"/>
                <a:chExt cx="1280160" cy="215444"/>
              </a:xfrm>
            </p:grpSpPr>
            <p:pic>
              <p:nvPicPr>
                <p:cNvPr id="18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194" name="Group 219"/>
          <p:cNvGrpSpPr>
            <a:grpSpLocks/>
          </p:cNvGrpSpPr>
          <p:nvPr/>
        </p:nvGrpSpPr>
        <p:grpSpPr bwMode="auto">
          <a:xfrm>
            <a:off x="1530350" y="4903813"/>
            <a:ext cx="6164263" cy="223837"/>
            <a:chOff x="-906600" y="5770963"/>
            <a:chExt cx="6162961" cy="224179"/>
          </a:xfrm>
        </p:grpSpPr>
        <p:grpSp>
          <p:nvGrpSpPr>
            <p:cNvPr id="195" name="Group 195"/>
            <p:cNvGrpSpPr>
              <a:grpSpLocks/>
            </p:cNvGrpSpPr>
            <p:nvPr/>
          </p:nvGrpSpPr>
          <p:grpSpPr bwMode="auto">
            <a:xfrm>
              <a:off x="-906600" y="5770963"/>
              <a:ext cx="3535627" cy="221304"/>
              <a:chOff x="-906600" y="5788215"/>
              <a:chExt cx="3535627" cy="221304"/>
            </a:xfrm>
          </p:grpSpPr>
          <p:grpSp>
            <p:nvGrpSpPr>
              <p:cNvPr id="201" name="Group 194"/>
              <p:cNvGrpSpPr>
                <a:grpSpLocks/>
              </p:cNvGrpSpPr>
              <p:nvPr/>
            </p:nvGrpSpPr>
            <p:grpSpPr bwMode="auto">
              <a:xfrm>
                <a:off x="-906600" y="5788215"/>
                <a:ext cx="3535627" cy="215667"/>
                <a:chOff x="-906600" y="5788215"/>
                <a:chExt cx="3535627" cy="215667"/>
              </a:xfrm>
            </p:grpSpPr>
            <p:pic>
              <p:nvPicPr>
                <p:cNvPr id="20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FMY </a:t>
                  </a:r>
                  <a:r>
                    <a:rPr lang="en-US" sz="800" b="1" dirty="0">
                      <a:latin typeface="Comic Sans MS" pitchFamily="66" charset="0"/>
                      <a:hlinkClick r:id="rId20" action="ppaction://hlinksldjump"/>
                    </a:rPr>
                    <a:t>Triple Top Coil Driver Chassis</a:t>
                  </a:r>
                  <a:endParaRPr lang="en-US" sz="800" b="1" dirty="0">
                    <a:latin typeface="Comic Sans MS" pitchFamily="66" charset="0"/>
                  </a:endParaRPr>
                </a:p>
              </p:txBody>
            </p:sp>
          </p:grpSp>
          <p:sp>
            <p:nvSpPr>
              <p:cNvPr id="20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196" name="Group 192"/>
            <p:cNvGrpSpPr>
              <a:grpSpLocks/>
            </p:cNvGrpSpPr>
            <p:nvPr/>
          </p:nvGrpSpPr>
          <p:grpSpPr bwMode="auto">
            <a:xfrm>
              <a:off x="2841236" y="5773948"/>
              <a:ext cx="2415125" cy="221194"/>
              <a:chOff x="2841236" y="5773948"/>
              <a:chExt cx="2415125" cy="221194"/>
            </a:xfrm>
          </p:grpSpPr>
          <p:sp>
            <p:nvSpPr>
              <p:cNvPr id="1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98" name="Group 191"/>
              <p:cNvGrpSpPr>
                <a:grpSpLocks/>
              </p:cNvGrpSpPr>
              <p:nvPr/>
            </p:nvGrpSpPr>
            <p:grpSpPr bwMode="auto">
              <a:xfrm>
                <a:off x="2841236" y="5779698"/>
                <a:ext cx="1280160" cy="215444"/>
                <a:chOff x="2841236" y="5779698"/>
                <a:chExt cx="1280160" cy="215444"/>
              </a:xfrm>
            </p:grpSpPr>
            <p:pic>
              <p:nvPicPr>
                <p:cNvPr id="1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205" name="Group 219"/>
          <p:cNvGrpSpPr>
            <a:grpSpLocks/>
          </p:cNvGrpSpPr>
          <p:nvPr/>
        </p:nvGrpSpPr>
        <p:grpSpPr bwMode="auto">
          <a:xfrm>
            <a:off x="1544638" y="5018113"/>
            <a:ext cx="6149975" cy="223837"/>
            <a:chOff x="-892754" y="5770963"/>
            <a:chExt cx="6149115" cy="224179"/>
          </a:xfrm>
        </p:grpSpPr>
        <p:grpSp>
          <p:nvGrpSpPr>
            <p:cNvPr id="206" name="Group 195"/>
            <p:cNvGrpSpPr>
              <a:grpSpLocks/>
            </p:cNvGrpSpPr>
            <p:nvPr/>
          </p:nvGrpSpPr>
          <p:grpSpPr bwMode="auto">
            <a:xfrm>
              <a:off x="-892754" y="5770963"/>
              <a:ext cx="3521781" cy="221304"/>
              <a:chOff x="-892754" y="5788215"/>
              <a:chExt cx="3521781" cy="221304"/>
            </a:xfrm>
          </p:grpSpPr>
          <p:grpSp>
            <p:nvGrpSpPr>
              <p:cNvPr id="212" name="Group 194"/>
              <p:cNvGrpSpPr>
                <a:grpSpLocks/>
              </p:cNvGrpSpPr>
              <p:nvPr/>
            </p:nvGrpSpPr>
            <p:grpSpPr bwMode="auto">
              <a:xfrm>
                <a:off x="-892754" y="5788215"/>
                <a:ext cx="3521781" cy="215667"/>
                <a:chOff x="-892754" y="5788215"/>
                <a:chExt cx="3521781" cy="215667"/>
              </a:xfrm>
            </p:grpSpPr>
            <p:pic>
              <p:nvPicPr>
                <p:cNvPr id="21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FMY </a:t>
                  </a:r>
                  <a:r>
                    <a:rPr lang="en-US" sz="800" b="1" dirty="0">
                      <a:latin typeface="Comic Sans MS" pitchFamily="66" charset="0"/>
                      <a:hlinkClick r:id="rId22" action="ppaction://hlinksldjump"/>
                    </a:rPr>
                    <a:t>Mid Triple Acq Driver Chassis</a:t>
                  </a:r>
                  <a:endParaRPr lang="en-US" sz="800" b="1" dirty="0">
                    <a:latin typeface="Comic Sans MS" pitchFamily="66" charset="0"/>
                  </a:endParaRPr>
                </a:p>
              </p:txBody>
            </p:sp>
          </p:grpSp>
          <p:sp>
            <p:nvSpPr>
              <p:cNvPr id="21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207" name="Group 192"/>
            <p:cNvGrpSpPr>
              <a:grpSpLocks/>
            </p:cNvGrpSpPr>
            <p:nvPr/>
          </p:nvGrpSpPr>
          <p:grpSpPr bwMode="auto">
            <a:xfrm>
              <a:off x="2841236" y="5773948"/>
              <a:ext cx="2415125" cy="221194"/>
              <a:chOff x="2841236" y="5773948"/>
              <a:chExt cx="2415125" cy="221194"/>
            </a:xfrm>
          </p:grpSpPr>
          <p:sp>
            <p:nvSpPr>
              <p:cNvPr id="20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09" name="Group 191"/>
              <p:cNvGrpSpPr>
                <a:grpSpLocks/>
              </p:cNvGrpSpPr>
              <p:nvPr/>
            </p:nvGrpSpPr>
            <p:grpSpPr bwMode="auto">
              <a:xfrm>
                <a:off x="2841236" y="5779698"/>
                <a:ext cx="1280160" cy="215444"/>
                <a:chOff x="2841236" y="5779698"/>
                <a:chExt cx="1280160" cy="215444"/>
              </a:xfrm>
            </p:grpSpPr>
            <p:pic>
              <p:nvPicPr>
                <p:cNvPr id="21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216" name="Group 219"/>
          <p:cNvGrpSpPr>
            <a:grpSpLocks/>
          </p:cNvGrpSpPr>
          <p:nvPr/>
        </p:nvGrpSpPr>
        <p:grpSpPr bwMode="auto">
          <a:xfrm>
            <a:off x="1517138" y="5236306"/>
            <a:ext cx="6176963" cy="223837"/>
            <a:chOff x="-920453" y="5770963"/>
            <a:chExt cx="6176814" cy="224179"/>
          </a:xfrm>
        </p:grpSpPr>
        <p:grpSp>
          <p:nvGrpSpPr>
            <p:cNvPr id="217" name="Group 195"/>
            <p:cNvGrpSpPr>
              <a:grpSpLocks/>
            </p:cNvGrpSpPr>
            <p:nvPr/>
          </p:nvGrpSpPr>
          <p:grpSpPr bwMode="auto">
            <a:xfrm>
              <a:off x="-920453" y="5770963"/>
              <a:ext cx="3549480" cy="221304"/>
              <a:chOff x="-920453" y="5788215"/>
              <a:chExt cx="3549480" cy="221304"/>
            </a:xfrm>
          </p:grpSpPr>
          <p:grpSp>
            <p:nvGrpSpPr>
              <p:cNvPr id="223" name="Group 194"/>
              <p:cNvGrpSpPr>
                <a:grpSpLocks/>
              </p:cNvGrpSpPr>
              <p:nvPr/>
            </p:nvGrpSpPr>
            <p:grpSpPr bwMode="auto">
              <a:xfrm>
                <a:off x="-920453" y="5788215"/>
                <a:ext cx="3549480" cy="215667"/>
                <a:chOff x="-920453" y="5788215"/>
                <a:chExt cx="3549480" cy="215667"/>
              </a:xfrm>
            </p:grpSpPr>
            <p:pic>
              <p:nvPicPr>
                <p:cNvPr id="2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318"/>
                <p:cNvSpPr txBox="1">
                  <a:spLocks noChangeArrowheads="1"/>
                </p:cNvSpPr>
                <p:nvPr/>
              </p:nvSpPr>
              <p:spPr bwMode="auto">
                <a:xfrm>
                  <a:off x="-920453" y="5788215"/>
                  <a:ext cx="226904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FMX </a:t>
                  </a:r>
                  <a:r>
                    <a:rPr lang="en-US" sz="800" b="1" dirty="0">
                      <a:latin typeface="Comic Sans MS" pitchFamily="66" charset="0"/>
                      <a:hlinkClick r:id="rId17" action="ppaction://hlinksldjump"/>
                    </a:rPr>
                    <a:t>Triple Top Coil Driver Chassis</a:t>
                  </a:r>
                  <a:endParaRPr lang="en-US" sz="800" b="1" dirty="0">
                    <a:latin typeface="Comic Sans MS" pitchFamily="66" charset="0"/>
                  </a:endParaRPr>
                </a:p>
              </p:txBody>
            </p:sp>
          </p:grpSp>
          <p:sp>
            <p:nvSpPr>
              <p:cNvPr id="22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218" name="Group 192"/>
            <p:cNvGrpSpPr>
              <a:grpSpLocks/>
            </p:cNvGrpSpPr>
            <p:nvPr/>
          </p:nvGrpSpPr>
          <p:grpSpPr bwMode="auto">
            <a:xfrm>
              <a:off x="2841236" y="5773948"/>
              <a:ext cx="2415125" cy="221194"/>
              <a:chOff x="2841236" y="5773948"/>
              <a:chExt cx="2415125" cy="221194"/>
            </a:xfrm>
          </p:grpSpPr>
          <p:sp>
            <p:nvSpPr>
              <p:cNvPr id="21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20" name="Group 191"/>
              <p:cNvGrpSpPr>
                <a:grpSpLocks/>
              </p:cNvGrpSpPr>
              <p:nvPr/>
            </p:nvGrpSpPr>
            <p:grpSpPr bwMode="auto">
              <a:xfrm>
                <a:off x="2841236" y="5779698"/>
                <a:ext cx="1280160" cy="215444"/>
                <a:chOff x="2841236" y="5779698"/>
                <a:chExt cx="1280160" cy="215444"/>
              </a:xfrm>
            </p:grpSpPr>
            <p:pic>
              <p:nvPicPr>
                <p:cNvPr id="22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S1000722</a:t>
                  </a:r>
                  <a:endParaRPr lang="en-US" sz="800" b="1" dirty="0">
                    <a:latin typeface="Comic Sans MS" pitchFamily="66" charset="0"/>
                  </a:endParaRPr>
                </a:p>
              </p:txBody>
            </p:sp>
          </p:grpSp>
        </p:grpSp>
      </p:grpSp>
      <p:grpSp>
        <p:nvGrpSpPr>
          <p:cNvPr id="227" name="Group 219"/>
          <p:cNvGrpSpPr>
            <a:grpSpLocks/>
          </p:cNvGrpSpPr>
          <p:nvPr/>
        </p:nvGrpSpPr>
        <p:grpSpPr bwMode="auto">
          <a:xfrm>
            <a:off x="1529838" y="5350606"/>
            <a:ext cx="6164263" cy="223837"/>
            <a:chOff x="-906600" y="5770963"/>
            <a:chExt cx="6162961" cy="224179"/>
          </a:xfrm>
        </p:grpSpPr>
        <p:grpSp>
          <p:nvGrpSpPr>
            <p:cNvPr id="228" name="Group 195"/>
            <p:cNvGrpSpPr>
              <a:grpSpLocks/>
            </p:cNvGrpSpPr>
            <p:nvPr/>
          </p:nvGrpSpPr>
          <p:grpSpPr bwMode="auto">
            <a:xfrm>
              <a:off x="-906600" y="5770963"/>
              <a:ext cx="3535627" cy="221304"/>
              <a:chOff x="-906600" y="5788215"/>
              <a:chExt cx="3535627" cy="221304"/>
            </a:xfrm>
          </p:grpSpPr>
          <p:grpSp>
            <p:nvGrpSpPr>
              <p:cNvPr id="234" name="Group 194"/>
              <p:cNvGrpSpPr>
                <a:grpSpLocks/>
              </p:cNvGrpSpPr>
              <p:nvPr/>
            </p:nvGrpSpPr>
            <p:grpSpPr bwMode="auto">
              <a:xfrm>
                <a:off x="-906600" y="5788215"/>
                <a:ext cx="3535627" cy="215667"/>
                <a:chOff x="-906600" y="5788215"/>
                <a:chExt cx="3535627" cy="215667"/>
              </a:xfrm>
            </p:grpSpPr>
            <p:pic>
              <p:nvPicPr>
                <p:cNvPr id="236"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 name="TextBox 318"/>
                <p:cNvSpPr txBox="1">
                  <a:spLocks noChangeArrowheads="1"/>
                </p:cNvSpPr>
                <p:nvPr/>
              </p:nvSpPr>
              <p:spPr bwMode="auto">
                <a:xfrm>
                  <a:off x="-906600" y="5788215"/>
                  <a:ext cx="225519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FMX </a:t>
                  </a:r>
                  <a:r>
                    <a:rPr lang="en-US" sz="800" b="1" dirty="0">
                      <a:latin typeface="Comic Sans MS" pitchFamily="66" charset="0"/>
                      <a:hlinkClick r:id="rId20" action="ppaction://hlinksldjump"/>
                    </a:rPr>
                    <a:t>Triple Top Coil Driver Chassis</a:t>
                  </a:r>
                  <a:endParaRPr lang="en-US" sz="800" b="1" dirty="0">
                    <a:latin typeface="Comic Sans MS" pitchFamily="66" charset="0"/>
                  </a:endParaRPr>
                </a:p>
              </p:txBody>
            </p:sp>
          </p:grpSp>
          <p:sp>
            <p:nvSpPr>
              <p:cNvPr id="23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D1001242</a:t>
                </a:r>
                <a:endParaRPr lang="en-US" sz="800" b="1">
                  <a:latin typeface="Comic Sans MS" pitchFamily="66" charset="0"/>
                </a:endParaRPr>
              </a:p>
            </p:txBody>
          </p:sp>
        </p:grpSp>
        <p:grpSp>
          <p:nvGrpSpPr>
            <p:cNvPr id="229" name="Group 192"/>
            <p:cNvGrpSpPr>
              <a:grpSpLocks/>
            </p:cNvGrpSpPr>
            <p:nvPr/>
          </p:nvGrpSpPr>
          <p:grpSpPr bwMode="auto">
            <a:xfrm>
              <a:off x="2841236" y="5773948"/>
              <a:ext cx="2415125" cy="221194"/>
              <a:chOff x="2841236" y="5773948"/>
              <a:chExt cx="2415125" cy="221194"/>
            </a:xfrm>
          </p:grpSpPr>
          <p:sp>
            <p:nvSpPr>
              <p:cNvPr id="23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31" name="Group 191"/>
              <p:cNvGrpSpPr>
                <a:grpSpLocks/>
              </p:cNvGrpSpPr>
              <p:nvPr/>
            </p:nvGrpSpPr>
            <p:grpSpPr bwMode="auto">
              <a:xfrm>
                <a:off x="2841236" y="5779698"/>
                <a:ext cx="1280160" cy="215444"/>
                <a:chOff x="2841236" y="5779698"/>
                <a:chExt cx="1280160" cy="215444"/>
              </a:xfrm>
            </p:grpSpPr>
            <p:pic>
              <p:nvPicPr>
                <p:cNvPr id="23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S1000273</a:t>
                  </a:r>
                  <a:endParaRPr lang="en-US" sz="800" b="1" dirty="0">
                    <a:latin typeface="Comic Sans MS" pitchFamily="66" charset="0"/>
                  </a:endParaRPr>
                </a:p>
              </p:txBody>
            </p:sp>
          </p:grpSp>
        </p:grpSp>
      </p:grpSp>
      <p:grpSp>
        <p:nvGrpSpPr>
          <p:cNvPr id="238" name="Group 219"/>
          <p:cNvGrpSpPr>
            <a:grpSpLocks/>
          </p:cNvGrpSpPr>
          <p:nvPr/>
        </p:nvGrpSpPr>
        <p:grpSpPr bwMode="auto">
          <a:xfrm>
            <a:off x="1544126" y="5464906"/>
            <a:ext cx="6149975" cy="223837"/>
            <a:chOff x="-892754" y="5770963"/>
            <a:chExt cx="6149115" cy="224179"/>
          </a:xfrm>
        </p:grpSpPr>
        <p:grpSp>
          <p:nvGrpSpPr>
            <p:cNvPr id="239" name="Group 195"/>
            <p:cNvGrpSpPr>
              <a:grpSpLocks/>
            </p:cNvGrpSpPr>
            <p:nvPr/>
          </p:nvGrpSpPr>
          <p:grpSpPr bwMode="auto">
            <a:xfrm>
              <a:off x="-892754" y="5770963"/>
              <a:ext cx="3521781" cy="221304"/>
              <a:chOff x="-892754" y="5788215"/>
              <a:chExt cx="3521781" cy="221304"/>
            </a:xfrm>
          </p:grpSpPr>
          <p:grpSp>
            <p:nvGrpSpPr>
              <p:cNvPr id="245" name="Group 194"/>
              <p:cNvGrpSpPr>
                <a:grpSpLocks/>
              </p:cNvGrpSpPr>
              <p:nvPr/>
            </p:nvGrpSpPr>
            <p:grpSpPr bwMode="auto">
              <a:xfrm>
                <a:off x="-892754" y="5788215"/>
                <a:ext cx="3521781" cy="215667"/>
                <a:chOff x="-892754" y="5788215"/>
                <a:chExt cx="3521781" cy="215667"/>
              </a:xfrm>
            </p:grpSpPr>
            <p:pic>
              <p:nvPicPr>
                <p:cNvPr id="24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318"/>
                <p:cNvSpPr txBox="1">
                  <a:spLocks noChangeArrowheads="1"/>
                </p:cNvSpPr>
                <p:nvPr/>
              </p:nvSpPr>
              <p:spPr bwMode="auto">
                <a:xfrm>
                  <a:off x="-892754" y="5788215"/>
                  <a:ext cx="2241350"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2" action="ppaction://hlinksldjump"/>
                    </a:rPr>
                    <a:t>FMX Mid </a:t>
                  </a:r>
                  <a:r>
                    <a:rPr lang="en-US" sz="800" b="1" dirty="0">
                      <a:latin typeface="Comic Sans MS" pitchFamily="66" charset="0"/>
                      <a:hlinkClick r:id="rId22" action="ppaction://hlinksldjump"/>
                    </a:rPr>
                    <a:t>Triple Acq Driver Chassis</a:t>
                  </a:r>
                  <a:endParaRPr lang="en-US" sz="800" b="1" dirty="0">
                    <a:latin typeface="Comic Sans MS" pitchFamily="66" charset="0"/>
                  </a:endParaRPr>
                </a:p>
              </p:txBody>
            </p:sp>
          </p:grpSp>
          <p:sp>
            <p:nvSpPr>
              <p:cNvPr id="24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3"/>
                  </a:rPr>
                  <a:t>D0900006</a:t>
                </a:r>
                <a:endParaRPr lang="en-US" sz="800" b="1">
                  <a:latin typeface="Comic Sans MS" pitchFamily="66" charset="0"/>
                </a:endParaRPr>
              </a:p>
            </p:txBody>
          </p:sp>
        </p:grpSp>
        <p:grpSp>
          <p:nvGrpSpPr>
            <p:cNvPr id="240" name="Group 192"/>
            <p:cNvGrpSpPr>
              <a:grpSpLocks/>
            </p:cNvGrpSpPr>
            <p:nvPr/>
          </p:nvGrpSpPr>
          <p:grpSpPr bwMode="auto">
            <a:xfrm>
              <a:off x="2841236" y="5773948"/>
              <a:ext cx="2415125" cy="221194"/>
              <a:chOff x="2841236" y="5773948"/>
              <a:chExt cx="2415125" cy="221194"/>
            </a:xfrm>
          </p:grpSpPr>
          <p:sp>
            <p:nvSpPr>
              <p:cNvPr id="24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2" name="Group 191"/>
              <p:cNvGrpSpPr>
                <a:grpSpLocks/>
              </p:cNvGrpSpPr>
              <p:nvPr/>
            </p:nvGrpSpPr>
            <p:grpSpPr bwMode="auto">
              <a:xfrm>
                <a:off x="2841236" y="5779698"/>
                <a:ext cx="1280160" cy="215444"/>
                <a:chOff x="2841236" y="5779698"/>
                <a:chExt cx="1280160" cy="215444"/>
              </a:xfrm>
            </p:grpSpPr>
            <p:pic>
              <p:nvPicPr>
                <p:cNvPr id="24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4"/>
                    </a:rPr>
                    <a:t>S1001103</a:t>
                  </a:r>
                  <a:endParaRPr lang="en-US" sz="800" b="1" dirty="0">
                    <a:latin typeface="Comic Sans MS" pitchFamily="66" charset="0"/>
                  </a:endParaRPr>
                </a:p>
              </p:txBody>
            </p:sp>
          </p:grpSp>
        </p:grpSp>
      </p:grpSp>
      <p:grpSp>
        <p:nvGrpSpPr>
          <p:cNvPr id="249" name="Group 359"/>
          <p:cNvGrpSpPr>
            <a:grpSpLocks/>
          </p:cNvGrpSpPr>
          <p:nvPr/>
        </p:nvGrpSpPr>
        <p:grpSpPr bwMode="auto">
          <a:xfrm>
            <a:off x="1012117" y="3745318"/>
            <a:ext cx="6695734" cy="458787"/>
            <a:chOff x="-1235201" y="6101482"/>
            <a:chExt cx="6695730" cy="457947"/>
          </a:xfrm>
        </p:grpSpPr>
        <p:grpSp>
          <p:nvGrpSpPr>
            <p:cNvPr id="250" name="Group 220"/>
            <p:cNvGrpSpPr>
              <a:grpSpLocks/>
            </p:cNvGrpSpPr>
            <p:nvPr/>
          </p:nvGrpSpPr>
          <p:grpSpPr bwMode="auto">
            <a:xfrm>
              <a:off x="-1235201" y="6101482"/>
              <a:ext cx="4059760" cy="452196"/>
              <a:chOff x="-1235201" y="6110108"/>
              <a:chExt cx="4059760" cy="452196"/>
            </a:xfrm>
          </p:grpSpPr>
          <p:pic>
            <p:nvPicPr>
              <p:cNvPr id="255"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6" name="TextBox 372"/>
              <p:cNvSpPr txBox="1">
                <a:spLocks noChangeArrowheads="1"/>
              </p:cNvSpPr>
              <p:nvPr/>
            </p:nvSpPr>
            <p:spPr bwMode="auto">
              <a:xfrm>
                <a:off x="-1235201" y="6216967"/>
                <a:ext cx="2779339"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hlinkClick r:id="rId32" action="ppaction://hlinksldjump"/>
                  </a:rPr>
                  <a:t>l1susauxbsc123 </a:t>
                </a:r>
                <a:r>
                  <a:rPr lang="fr-FR" sz="800" b="1" dirty="0">
                    <a:latin typeface="Comic Sans MS" pitchFamily="66" charset="0"/>
                    <a:hlinkClick r:id="rId32" action="ppaction://hlinksldjump"/>
                  </a:rPr>
                  <a:t>MON I/O Extension Chassis</a:t>
                </a:r>
                <a:endParaRPr lang="en-US" sz="800" b="1" dirty="0">
                  <a:latin typeface="Comic Sans MS" pitchFamily="66" charset="0"/>
                </a:endParaRPr>
              </a:p>
            </p:txBody>
          </p:sp>
          <p:sp>
            <p:nvSpPr>
              <p:cNvPr id="25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3"/>
                  </a:rPr>
                  <a:t>D1001715</a:t>
                </a:r>
                <a:endParaRPr lang="en-US" sz="800" b="1">
                  <a:solidFill>
                    <a:schemeClr val="bg1"/>
                  </a:solidFill>
                  <a:latin typeface="Comic Sans MS" pitchFamily="66" charset="0"/>
                </a:endParaRPr>
              </a:p>
            </p:txBody>
          </p:sp>
        </p:grpSp>
        <p:grpSp>
          <p:nvGrpSpPr>
            <p:cNvPr id="251" name="Group 221"/>
            <p:cNvGrpSpPr>
              <a:grpSpLocks/>
            </p:cNvGrpSpPr>
            <p:nvPr/>
          </p:nvGrpSpPr>
          <p:grpSpPr bwMode="auto">
            <a:xfrm>
              <a:off x="3042258" y="6107233"/>
              <a:ext cx="2418271" cy="452196"/>
              <a:chOff x="3042258" y="6107233"/>
              <a:chExt cx="2418271" cy="452196"/>
            </a:xfrm>
          </p:grpSpPr>
          <p:pic>
            <p:nvPicPr>
              <p:cNvPr id="252" name="Picture 37"/>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5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34"/>
                  </a:rPr>
                  <a:t>S1103888</a:t>
                </a:r>
                <a:endParaRPr lang="en-US" sz="800" b="1" dirty="0">
                  <a:solidFill>
                    <a:schemeClr val="bg1"/>
                  </a:solidFill>
                  <a:latin typeface="Comic Sans MS" pitchFamily="66" charset="0"/>
                </a:endParaRPr>
              </a:p>
            </p:txBody>
          </p:sp>
        </p:grpSp>
      </p:grpSp>
    </p:spTree>
    <p:extLst>
      <p:ext uri="{BB962C8B-B14F-4D97-AF65-F5344CB8AC3E}">
        <p14:creationId xmlns:p14="http://schemas.microsoft.com/office/powerpoint/2010/main" val="1097123561"/>
      </p:ext>
    </p:extLst>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5"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5017" y="2389226"/>
            <a:ext cx="2540815" cy="369161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41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41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3" name="Title 8"/>
          <p:cNvSpPr>
            <a:spLocks noGrp="1"/>
          </p:cNvSpPr>
          <p:nvPr>
            <p:ph type="title"/>
          </p:nvPr>
        </p:nvSpPr>
        <p:spPr/>
        <p:txBody>
          <a:bodyPr/>
          <a:lstStyle/>
          <a:p>
            <a:pPr eaLnBrk="1" hangingPunct="1"/>
            <a:r>
              <a:rPr lang="en-US" dirty="0">
                <a:ea typeface="ＭＳ Ｐゴシック" pitchFamily="34" charset="-128"/>
              </a:rPr>
              <a:t>L1-SUS-C6 – </a:t>
            </a:r>
            <a:r>
              <a:rPr lang="en-US" dirty="0" smtClean="0">
                <a:ea typeface="ＭＳ Ｐゴシック" pitchFamily="34" charset="-128"/>
              </a:rPr>
              <a:t>S1105376</a:t>
            </a:r>
          </a:p>
        </p:txBody>
      </p:sp>
      <p:pic>
        <p:nvPicPr>
          <p:cNvPr id="145414"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0A7822-7625-4ECF-BD66-9A151445C55C}" type="slidenum">
              <a:rPr lang="en-US" smtClean="0">
                <a:solidFill>
                  <a:srgbClr val="898989"/>
                </a:solidFill>
                <a:latin typeface="Calibri" pitchFamily="34" charset="0"/>
              </a:rPr>
              <a:pPr eaLnBrk="1" hangingPunct="1"/>
              <a:t>272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5417" name="Group 219"/>
          <p:cNvGrpSpPr>
            <a:grpSpLocks/>
          </p:cNvGrpSpPr>
          <p:nvPr/>
        </p:nvGrpSpPr>
        <p:grpSpPr bwMode="auto">
          <a:xfrm>
            <a:off x="1911350" y="1357313"/>
            <a:ext cx="5783263" cy="223837"/>
            <a:chOff x="-526223" y="5771072"/>
            <a:chExt cx="5782584" cy="224070"/>
          </a:xfrm>
        </p:grpSpPr>
        <p:grpSp>
          <p:nvGrpSpPr>
            <p:cNvPr id="145620" name="Group 195"/>
            <p:cNvGrpSpPr>
              <a:grpSpLocks/>
            </p:cNvGrpSpPr>
            <p:nvPr/>
          </p:nvGrpSpPr>
          <p:grpSpPr bwMode="auto">
            <a:xfrm>
              <a:off x="-526223" y="5771072"/>
              <a:ext cx="3155250" cy="221195"/>
              <a:chOff x="-526223" y="5788324"/>
              <a:chExt cx="3155250" cy="221195"/>
            </a:xfrm>
          </p:grpSpPr>
          <p:grpSp>
            <p:nvGrpSpPr>
              <p:cNvPr id="145626" name="Group 194"/>
              <p:cNvGrpSpPr>
                <a:grpSpLocks/>
              </p:cNvGrpSpPr>
              <p:nvPr/>
            </p:nvGrpSpPr>
            <p:grpSpPr bwMode="auto">
              <a:xfrm>
                <a:off x="-526223" y="5788324"/>
                <a:ext cx="3155250" cy="215444"/>
                <a:chOff x="-526223" y="5788324"/>
                <a:chExt cx="3155250" cy="215444"/>
              </a:xfrm>
            </p:grpSpPr>
            <p:pic>
              <p:nvPicPr>
                <p:cNvPr id="1456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62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21" name="Group 192"/>
            <p:cNvGrpSpPr>
              <a:grpSpLocks/>
            </p:cNvGrpSpPr>
            <p:nvPr/>
          </p:nvGrpSpPr>
          <p:grpSpPr bwMode="auto">
            <a:xfrm>
              <a:off x="2841236" y="5773948"/>
              <a:ext cx="2415125" cy="221194"/>
              <a:chOff x="2841236" y="5773948"/>
              <a:chExt cx="2415125" cy="221194"/>
            </a:xfrm>
          </p:grpSpPr>
          <p:sp>
            <p:nvSpPr>
              <p:cNvPr id="14562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23" name="Group 191"/>
              <p:cNvGrpSpPr>
                <a:grpSpLocks/>
              </p:cNvGrpSpPr>
              <p:nvPr/>
            </p:nvGrpSpPr>
            <p:grpSpPr bwMode="auto">
              <a:xfrm>
                <a:off x="2841236" y="5779698"/>
                <a:ext cx="1280160" cy="215444"/>
                <a:chOff x="2841236" y="5779698"/>
                <a:chExt cx="1280160" cy="215444"/>
              </a:xfrm>
            </p:grpSpPr>
            <p:pic>
              <p:nvPicPr>
                <p:cNvPr id="1456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8" name="Group 219"/>
          <p:cNvGrpSpPr>
            <a:grpSpLocks/>
          </p:cNvGrpSpPr>
          <p:nvPr/>
        </p:nvGrpSpPr>
        <p:grpSpPr bwMode="auto">
          <a:xfrm>
            <a:off x="1911350" y="1243013"/>
            <a:ext cx="5783263" cy="223837"/>
            <a:chOff x="-526223" y="5771072"/>
            <a:chExt cx="5782584" cy="224070"/>
          </a:xfrm>
        </p:grpSpPr>
        <p:grpSp>
          <p:nvGrpSpPr>
            <p:cNvPr id="145610" name="Group 195"/>
            <p:cNvGrpSpPr>
              <a:grpSpLocks/>
            </p:cNvGrpSpPr>
            <p:nvPr/>
          </p:nvGrpSpPr>
          <p:grpSpPr bwMode="auto">
            <a:xfrm>
              <a:off x="-526223" y="5771072"/>
              <a:ext cx="3155250" cy="221195"/>
              <a:chOff x="-526223" y="5788324"/>
              <a:chExt cx="3155250" cy="221195"/>
            </a:xfrm>
          </p:grpSpPr>
          <p:grpSp>
            <p:nvGrpSpPr>
              <p:cNvPr id="145616" name="Group 194"/>
              <p:cNvGrpSpPr>
                <a:grpSpLocks/>
              </p:cNvGrpSpPr>
              <p:nvPr/>
            </p:nvGrpSpPr>
            <p:grpSpPr bwMode="auto">
              <a:xfrm>
                <a:off x="-526223" y="5788324"/>
                <a:ext cx="3155250" cy="215444"/>
                <a:chOff x="-526223" y="5788324"/>
                <a:chExt cx="3155250" cy="215444"/>
              </a:xfrm>
            </p:grpSpPr>
            <p:pic>
              <p:nvPicPr>
                <p:cNvPr id="1456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6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11" name="Group 192"/>
            <p:cNvGrpSpPr>
              <a:grpSpLocks/>
            </p:cNvGrpSpPr>
            <p:nvPr/>
          </p:nvGrpSpPr>
          <p:grpSpPr bwMode="auto">
            <a:xfrm>
              <a:off x="2841236" y="5773948"/>
              <a:ext cx="2415125" cy="221194"/>
              <a:chOff x="2841236" y="5773948"/>
              <a:chExt cx="2415125" cy="221194"/>
            </a:xfrm>
          </p:grpSpPr>
          <p:sp>
            <p:nvSpPr>
              <p:cNvPr id="1456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13" name="Group 191"/>
              <p:cNvGrpSpPr>
                <a:grpSpLocks/>
              </p:cNvGrpSpPr>
              <p:nvPr/>
            </p:nvGrpSpPr>
            <p:grpSpPr bwMode="auto">
              <a:xfrm>
                <a:off x="2841236" y="5779698"/>
                <a:ext cx="1280160" cy="215444"/>
                <a:chOff x="2841236" y="5779698"/>
                <a:chExt cx="1280160" cy="215444"/>
              </a:xfrm>
            </p:grpSpPr>
            <p:pic>
              <p:nvPicPr>
                <p:cNvPr id="1456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9" name="Group 219"/>
          <p:cNvGrpSpPr>
            <a:grpSpLocks/>
          </p:cNvGrpSpPr>
          <p:nvPr/>
        </p:nvGrpSpPr>
        <p:grpSpPr bwMode="auto">
          <a:xfrm>
            <a:off x="1425575" y="1901825"/>
            <a:ext cx="6269038" cy="223838"/>
            <a:chOff x="-1011672" y="5770953"/>
            <a:chExt cx="6268033" cy="224189"/>
          </a:xfrm>
        </p:grpSpPr>
        <p:grpSp>
          <p:nvGrpSpPr>
            <p:cNvPr id="145600" name="Group 195"/>
            <p:cNvGrpSpPr>
              <a:grpSpLocks/>
            </p:cNvGrpSpPr>
            <p:nvPr/>
          </p:nvGrpSpPr>
          <p:grpSpPr bwMode="auto">
            <a:xfrm>
              <a:off x="-1011672" y="5770953"/>
              <a:ext cx="3640699" cy="221314"/>
              <a:chOff x="-1011672" y="5788205"/>
              <a:chExt cx="3640699" cy="221314"/>
            </a:xfrm>
          </p:grpSpPr>
          <p:grpSp>
            <p:nvGrpSpPr>
              <p:cNvPr id="145606" name="Group 194"/>
              <p:cNvGrpSpPr>
                <a:grpSpLocks/>
              </p:cNvGrpSpPr>
              <p:nvPr/>
            </p:nvGrpSpPr>
            <p:grpSpPr bwMode="auto">
              <a:xfrm>
                <a:off x="-1011672" y="5788205"/>
                <a:ext cx="3640699" cy="215668"/>
                <a:chOff x="-1011672" y="5788205"/>
                <a:chExt cx="3640699" cy="215668"/>
              </a:xfrm>
            </p:grpSpPr>
            <p:pic>
              <p:nvPicPr>
                <p:cNvPr id="1456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9" name="TextBox 336"/>
                <p:cNvSpPr txBox="1">
                  <a:spLocks noChangeArrowheads="1"/>
                </p:cNvSpPr>
                <p:nvPr/>
              </p:nvSpPr>
              <p:spPr bwMode="auto">
                <a:xfrm>
                  <a:off x="-1011672" y="5788205"/>
                  <a:ext cx="236026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FE DAC5 </a:t>
                  </a:r>
                  <a:r>
                    <a:rPr lang="en-US" sz="800" b="1" dirty="0" smtClean="0">
                      <a:latin typeface="Comic Sans MS" pitchFamily="66" charset="0"/>
                    </a:rPr>
                    <a:t>Anti-Image </a:t>
                  </a:r>
                  <a:r>
                    <a:rPr lang="en-US" sz="800" b="1" dirty="0">
                      <a:latin typeface="Comic Sans MS" pitchFamily="66" charset="0"/>
                    </a:rPr>
                    <a:t>Chassis</a:t>
                  </a:r>
                </a:p>
              </p:txBody>
            </p:sp>
          </p:grpSp>
          <p:sp>
            <p:nvSpPr>
              <p:cNvPr id="1456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01" name="Group 192"/>
            <p:cNvGrpSpPr>
              <a:grpSpLocks/>
            </p:cNvGrpSpPr>
            <p:nvPr/>
          </p:nvGrpSpPr>
          <p:grpSpPr bwMode="auto">
            <a:xfrm>
              <a:off x="2841236" y="5773948"/>
              <a:ext cx="2415125" cy="221194"/>
              <a:chOff x="2841236" y="5773948"/>
              <a:chExt cx="2415125" cy="221194"/>
            </a:xfrm>
          </p:grpSpPr>
          <p:sp>
            <p:nvSpPr>
              <p:cNvPr id="1456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03" name="Group 191"/>
              <p:cNvGrpSpPr>
                <a:grpSpLocks/>
              </p:cNvGrpSpPr>
              <p:nvPr/>
            </p:nvGrpSpPr>
            <p:grpSpPr bwMode="auto">
              <a:xfrm>
                <a:off x="2841236" y="5779698"/>
                <a:ext cx="1280160" cy="215444"/>
                <a:chOff x="2841236" y="5779698"/>
                <a:chExt cx="1280160" cy="215444"/>
              </a:xfrm>
            </p:grpSpPr>
            <p:pic>
              <p:nvPicPr>
                <p:cNvPr id="1456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0" name="Group 219"/>
          <p:cNvGrpSpPr>
            <a:grpSpLocks/>
          </p:cNvGrpSpPr>
          <p:nvPr/>
        </p:nvGrpSpPr>
        <p:grpSpPr bwMode="auto">
          <a:xfrm>
            <a:off x="1519238" y="1679575"/>
            <a:ext cx="6175375" cy="223838"/>
            <a:chOff x="-918693" y="5770953"/>
            <a:chExt cx="6175054" cy="224189"/>
          </a:xfrm>
        </p:grpSpPr>
        <p:grpSp>
          <p:nvGrpSpPr>
            <p:cNvPr id="145590" name="Group 195"/>
            <p:cNvGrpSpPr>
              <a:grpSpLocks/>
            </p:cNvGrpSpPr>
            <p:nvPr/>
          </p:nvGrpSpPr>
          <p:grpSpPr bwMode="auto">
            <a:xfrm>
              <a:off x="-918693" y="5770953"/>
              <a:ext cx="3547720" cy="221314"/>
              <a:chOff x="-918693" y="5788205"/>
              <a:chExt cx="3547720" cy="221314"/>
            </a:xfrm>
          </p:grpSpPr>
          <p:grpSp>
            <p:nvGrpSpPr>
              <p:cNvPr id="145596" name="Group 194"/>
              <p:cNvGrpSpPr>
                <a:grpSpLocks/>
              </p:cNvGrpSpPr>
              <p:nvPr/>
            </p:nvGrpSpPr>
            <p:grpSpPr bwMode="auto">
              <a:xfrm>
                <a:off x="-918693" y="5788205"/>
                <a:ext cx="3547720" cy="215668"/>
                <a:chOff x="-918693" y="5788205"/>
                <a:chExt cx="3547720" cy="215668"/>
              </a:xfrm>
            </p:grpSpPr>
            <p:pic>
              <p:nvPicPr>
                <p:cNvPr id="1455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9" name="TextBox 336"/>
                <p:cNvSpPr txBox="1">
                  <a:spLocks noChangeArrowheads="1"/>
                </p:cNvSpPr>
                <p:nvPr/>
              </p:nvSpPr>
              <p:spPr bwMode="auto">
                <a:xfrm>
                  <a:off x="-918693" y="5788205"/>
                  <a:ext cx="226728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t>
                  </a:r>
                  <a:r>
                    <a:rPr lang="en-US" sz="800" b="1" dirty="0" smtClean="0">
                      <a:latin typeface="Comic Sans MS" pitchFamily="66" charset="0"/>
                    </a:rPr>
                    <a:t>Anti-Image </a:t>
                  </a:r>
                  <a:r>
                    <a:rPr lang="en-US" sz="800" b="1" dirty="0">
                      <a:latin typeface="Comic Sans MS" pitchFamily="66" charset="0"/>
                    </a:rPr>
                    <a:t>Chassis</a:t>
                  </a:r>
                </a:p>
              </p:txBody>
            </p:sp>
          </p:grpSp>
          <p:sp>
            <p:nvSpPr>
              <p:cNvPr id="1455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91" name="Group 192"/>
            <p:cNvGrpSpPr>
              <a:grpSpLocks/>
            </p:cNvGrpSpPr>
            <p:nvPr/>
          </p:nvGrpSpPr>
          <p:grpSpPr bwMode="auto">
            <a:xfrm>
              <a:off x="2841236" y="5773948"/>
              <a:ext cx="2415125" cy="221194"/>
              <a:chOff x="2841236" y="5773948"/>
              <a:chExt cx="2415125" cy="221194"/>
            </a:xfrm>
          </p:grpSpPr>
          <p:sp>
            <p:nvSpPr>
              <p:cNvPr id="1455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93" name="Group 191"/>
              <p:cNvGrpSpPr>
                <a:grpSpLocks/>
              </p:cNvGrpSpPr>
              <p:nvPr/>
            </p:nvGrpSpPr>
            <p:grpSpPr bwMode="auto">
              <a:xfrm>
                <a:off x="2841236" y="5779698"/>
                <a:ext cx="1280160" cy="215444"/>
                <a:chOff x="2841236" y="5779698"/>
                <a:chExt cx="1280160" cy="215444"/>
              </a:xfrm>
            </p:grpSpPr>
            <p:pic>
              <p:nvPicPr>
                <p:cNvPr id="1455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1" name="Group 219"/>
          <p:cNvGrpSpPr>
            <a:grpSpLocks/>
          </p:cNvGrpSpPr>
          <p:nvPr/>
        </p:nvGrpSpPr>
        <p:grpSpPr bwMode="auto">
          <a:xfrm>
            <a:off x="1495425" y="1565275"/>
            <a:ext cx="6199188" cy="223838"/>
            <a:chOff x="-941938" y="5770953"/>
            <a:chExt cx="6198299" cy="224189"/>
          </a:xfrm>
        </p:grpSpPr>
        <p:grpSp>
          <p:nvGrpSpPr>
            <p:cNvPr id="145580" name="Group 195"/>
            <p:cNvGrpSpPr>
              <a:grpSpLocks/>
            </p:cNvGrpSpPr>
            <p:nvPr/>
          </p:nvGrpSpPr>
          <p:grpSpPr bwMode="auto">
            <a:xfrm>
              <a:off x="-941938" y="5770953"/>
              <a:ext cx="3570965" cy="221314"/>
              <a:chOff x="-941938" y="5788205"/>
              <a:chExt cx="3570965" cy="221314"/>
            </a:xfrm>
          </p:grpSpPr>
          <p:grpSp>
            <p:nvGrpSpPr>
              <p:cNvPr id="145586" name="Group 194"/>
              <p:cNvGrpSpPr>
                <a:grpSpLocks/>
              </p:cNvGrpSpPr>
              <p:nvPr/>
            </p:nvGrpSpPr>
            <p:grpSpPr bwMode="auto">
              <a:xfrm>
                <a:off x="-941938" y="5788205"/>
                <a:ext cx="3570965" cy="215668"/>
                <a:chOff x="-941938" y="5788205"/>
                <a:chExt cx="3570965" cy="215668"/>
              </a:xfrm>
            </p:grpSpPr>
            <p:pic>
              <p:nvPicPr>
                <p:cNvPr id="1455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9" name="TextBox 336"/>
                <p:cNvSpPr txBox="1">
                  <a:spLocks noChangeArrowheads="1"/>
                </p:cNvSpPr>
                <p:nvPr/>
              </p:nvSpPr>
              <p:spPr bwMode="auto">
                <a:xfrm>
                  <a:off x="-941938" y="5788205"/>
                  <a:ext cx="229053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455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81" name="Group 192"/>
            <p:cNvGrpSpPr>
              <a:grpSpLocks/>
            </p:cNvGrpSpPr>
            <p:nvPr/>
          </p:nvGrpSpPr>
          <p:grpSpPr bwMode="auto">
            <a:xfrm>
              <a:off x="2841236" y="5773948"/>
              <a:ext cx="2415125" cy="221194"/>
              <a:chOff x="2841236" y="5773948"/>
              <a:chExt cx="2415125" cy="221194"/>
            </a:xfrm>
          </p:grpSpPr>
          <p:sp>
            <p:nvSpPr>
              <p:cNvPr id="1455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83" name="Group 191"/>
              <p:cNvGrpSpPr>
                <a:grpSpLocks/>
              </p:cNvGrpSpPr>
              <p:nvPr/>
            </p:nvGrpSpPr>
            <p:grpSpPr bwMode="auto">
              <a:xfrm>
                <a:off x="2841236" y="5779698"/>
                <a:ext cx="1280160" cy="215444"/>
                <a:chOff x="2841236" y="5779698"/>
                <a:chExt cx="1280160" cy="215444"/>
              </a:xfrm>
            </p:grpSpPr>
            <p:pic>
              <p:nvPicPr>
                <p:cNvPr id="1455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22" name="TextBox 36"/>
          <p:cNvSpPr txBox="1">
            <a:spLocks noChangeArrowheads="1"/>
          </p:cNvSpPr>
          <p:nvPr/>
        </p:nvSpPr>
        <p:spPr bwMode="auto">
          <a:xfrm>
            <a:off x="1690688" y="739775"/>
            <a:ext cx="6988175"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ITMY, </a:t>
            </a:r>
            <a:r>
              <a:rPr lang="en-US" sz="800" b="1" dirty="0" smtClean="0">
                <a:latin typeface="Comic Sans MS" pitchFamily="66" charset="0"/>
              </a:rPr>
              <a:t>and BS Rack 2 </a:t>
            </a:r>
            <a:r>
              <a:rPr lang="en-US" sz="800" b="1" dirty="0">
                <a:latin typeface="Comic Sans MS" pitchFamily="66" charset="0"/>
              </a:rPr>
              <a:t>(of 2) Layout (</a:t>
            </a:r>
            <a:r>
              <a:rPr lang="en-US" sz="800" b="1" dirty="0" smtClean="0">
                <a:latin typeface="Comic Sans MS" pitchFamily="66" charset="0"/>
                <a:hlinkClick r:id="rId8"/>
              </a:rPr>
              <a:t>LIGO-D1100022</a:t>
            </a:r>
            <a:r>
              <a:rPr lang="en-US" sz="800" b="1" dirty="0">
                <a:latin typeface="Comic Sans MS" pitchFamily="66" charset="0"/>
              </a:rPr>
              <a:t>) (</a:t>
            </a:r>
            <a:r>
              <a:rPr lang="en-US" sz="800" b="1" dirty="0">
                <a:latin typeface="Comic Sans MS" pitchFamily="66" charset="0"/>
                <a:hlinkClick r:id="rId9"/>
              </a:rPr>
              <a:t>S1105376</a:t>
            </a:r>
            <a:r>
              <a:rPr lang="en-US" sz="800" b="1" dirty="0">
                <a:latin typeface="Comic Sans MS" pitchFamily="66" charset="0"/>
              </a:rPr>
              <a:t>)</a:t>
            </a:r>
          </a:p>
          <a:p>
            <a:pPr algn="ctr" eaLnBrk="1" hangingPunct="1"/>
            <a:endParaRPr lang="en-US" sz="800" b="1" dirty="0">
              <a:latin typeface="Comic Sans MS" pitchFamily="66" charset="0"/>
            </a:endParaRPr>
          </a:p>
        </p:txBody>
      </p:sp>
      <p:grpSp>
        <p:nvGrpSpPr>
          <p:cNvPr id="145423" name="Group 219"/>
          <p:cNvGrpSpPr>
            <a:grpSpLocks/>
          </p:cNvGrpSpPr>
          <p:nvPr/>
        </p:nvGrpSpPr>
        <p:grpSpPr bwMode="auto">
          <a:xfrm>
            <a:off x="1911350" y="2355850"/>
            <a:ext cx="5783263" cy="223838"/>
            <a:chOff x="-526223" y="5771072"/>
            <a:chExt cx="5782584" cy="224070"/>
          </a:xfrm>
        </p:grpSpPr>
        <p:grpSp>
          <p:nvGrpSpPr>
            <p:cNvPr id="145570" name="Group 195"/>
            <p:cNvGrpSpPr>
              <a:grpSpLocks/>
            </p:cNvGrpSpPr>
            <p:nvPr/>
          </p:nvGrpSpPr>
          <p:grpSpPr bwMode="auto">
            <a:xfrm>
              <a:off x="-526223" y="5771072"/>
              <a:ext cx="3155250" cy="221195"/>
              <a:chOff x="-526223" y="5788324"/>
              <a:chExt cx="3155250" cy="221195"/>
            </a:xfrm>
          </p:grpSpPr>
          <p:grpSp>
            <p:nvGrpSpPr>
              <p:cNvPr id="145576" name="Group 194"/>
              <p:cNvGrpSpPr>
                <a:grpSpLocks/>
              </p:cNvGrpSpPr>
              <p:nvPr/>
            </p:nvGrpSpPr>
            <p:grpSpPr bwMode="auto">
              <a:xfrm>
                <a:off x="-526223" y="5788324"/>
                <a:ext cx="3155250" cy="215444"/>
                <a:chOff x="-526223" y="5788324"/>
                <a:chExt cx="3155250" cy="215444"/>
              </a:xfrm>
            </p:grpSpPr>
            <p:pic>
              <p:nvPicPr>
                <p:cNvPr id="1455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7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71" name="Group 192"/>
            <p:cNvGrpSpPr>
              <a:grpSpLocks/>
            </p:cNvGrpSpPr>
            <p:nvPr/>
          </p:nvGrpSpPr>
          <p:grpSpPr bwMode="auto">
            <a:xfrm>
              <a:off x="2841236" y="5773948"/>
              <a:ext cx="2415125" cy="221194"/>
              <a:chOff x="2841236" y="5773948"/>
              <a:chExt cx="2415125" cy="221194"/>
            </a:xfrm>
          </p:grpSpPr>
          <p:sp>
            <p:nvSpPr>
              <p:cNvPr id="14557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73" name="Group 191"/>
              <p:cNvGrpSpPr>
                <a:grpSpLocks/>
              </p:cNvGrpSpPr>
              <p:nvPr/>
            </p:nvGrpSpPr>
            <p:grpSpPr bwMode="auto">
              <a:xfrm>
                <a:off x="2841236" y="5779698"/>
                <a:ext cx="1280160" cy="215444"/>
                <a:chOff x="2841236" y="5779698"/>
                <a:chExt cx="1280160" cy="215444"/>
              </a:xfrm>
            </p:grpSpPr>
            <p:pic>
              <p:nvPicPr>
                <p:cNvPr id="1455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4" name="Group 219"/>
          <p:cNvGrpSpPr>
            <a:grpSpLocks/>
          </p:cNvGrpSpPr>
          <p:nvPr/>
        </p:nvGrpSpPr>
        <p:grpSpPr bwMode="auto">
          <a:xfrm>
            <a:off x="1911350" y="2470150"/>
            <a:ext cx="5783263" cy="223838"/>
            <a:chOff x="-526223" y="5771072"/>
            <a:chExt cx="5782584" cy="224070"/>
          </a:xfrm>
        </p:grpSpPr>
        <p:grpSp>
          <p:nvGrpSpPr>
            <p:cNvPr id="145560" name="Group 195"/>
            <p:cNvGrpSpPr>
              <a:grpSpLocks/>
            </p:cNvGrpSpPr>
            <p:nvPr/>
          </p:nvGrpSpPr>
          <p:grpSpPr bwMode="auto">
            <a:xfrm>
              <a:off x="-526223" y="5771072"/>
              <a:ext cx="3155250" cy="221195"/>
              <a:chOff x="-526223" y="5788324"/>
              <a:chExt cx="3155250" cy="221195"/>
            </a:xfrm>
          </p:grpSpPr>
          <p:grpSp>
            <p:nvGrpSpPr>
              <p:cNvPr id="145566" name="Group 194"/>
              <p:cNvGrpSpPr>
                <a:grpSpLocks/>
              </p:cNvGrpSpPr>
              <p:nvPr/>
            </p:nvGrpSpPr>
            <p:grpSpPr bwMode="auto">
              <a:xfrm>
                <a:off x="-526223" y="5788324"/>
                <a:ext cx="3155250" cy="215444"/>
                <a:chOff x="-526223" y="5788324"/>
                <a:chExt cx="3155250" cy="215444"/>
              </a:xfrm>
            </p:grpSpPr>
            <p:pic>
              <p:nvPicPr>
                <p:cNvPr id="1455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6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61" name="Group 192"/>
            <p:cNvGrpSpPr>
              <a:grpSpLocks/>
            </p:cNvGrpSpPr>
            <p:nvPr/>
          </p:nvGrpSpPr>
          <p:grpSpPr bwMode="auto">
            <a:xfrm>
              <a:off x="2841236" y="5773948"/>
              <a:ext cx="2415125" cy="221194"/>
              <a:chOff x="2841236" y="5773948"/>
              <a:chExt cx="2415125" cy="221194"/>
            </a:xfrm>
          </p:grpSpPr>
          <p:sp>
            <p:nvSpPr>
              <p:cNvPr id="14556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63" name="Group 191"/>
              <p:cNvGrpSpPr>
                <a:grpSpLocks/>
              </p:cNvGrpSpPr>
              <p:nvPr/>
            </p:nvGrpSpPr>
            <p:grpSpPr bwMode="auto">
              <a:xfrm>
                <a:off x="2841236" y="5779698"/>
                <a:ext cx="1280160" cy="215444"/>
                <a:chOff x="2841236" y="5779698"/>
                <a:chExt cx="1280160" cy="215444"/>
              </a:xfrm>
            </p:grpSpPr>
            <p:pic>
              <p:nvPicPr>
                <p:cNvPr id="1455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5" name="Group 219"/>
          <p:cNvGrpSpPr>
            <a:grpSpLocks/>
          </p:cNvGrpSpPr>
          <p:nvPr/>
        </p:nvGrpSpPr>
        <p:grpSpPr bwMode="auto">
          <a:xfrm>
            <a:off x="1911350" y="2127250"/>
            <a:ext cx="5783263" cy="223838"/>
            <a:chOff x="-526223" y="5771072"/>
            <a:chExt cx="5782584" cy="224070"/>
          </a:xfrm>
        </p:grpSpPr>
        <p:grpSp>
          <p:nvGrpSpPr>
            <p:cNvPr id="145550" name="Group 195"/>
            <p:cNvGrpSpPr>
              <a:grpSpLocks/>
            </p:cNvGrpSpPr>
            <p:nvPr/>
          </p:nvGrpSpPr>
          <p:grpSpPr bwMode="auto">
            <a:xfrm>
              <a:off x="-526223" y="5771072"/>
              <a:ext cx="3155250" cy="221195"/>
              <a:chOff x="-526223" y="5788324"/>
              <a:chExt cx="3155250" cy="221195"/>
            </a:xfrm>
          </p:grpSpPr>
          <p:grpSp>
            <p:nvGrpSpPr>
              <p:cNvPr id="145556" name="Group 194"/>
              <p:cNvGrpSpPr>
                <a:grpSpLocks/>
              </p:cNvGrpSpPr>
              <p:nvPr/>
            </p:nvGrpSpPr>
            <p:grpSpPr bwMode="auto">
              <a:xfrm>
                <a:off x="-526223" y="5788324"/>
                <a:ext cx="3155250" cy="215444"/>
                <a:chOff x="-526223" y="5788324"/>
                <a:chExt cx="3155250" cy="215444"/>
              </a:xfrm>
            </p:grpSpPr>
            <p:pic>
              <p:nvPicPr>
                <p:cNvPr id="1455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5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51" name="Group 192"/>
            <p:cNvGrpSpPr>
              <a:grpSpLocks/>
            </p:cNvGrpSpPr>
            <p:nvPr/>
          </p:nvGrpSpPr>
          <p:grpSpPr bwMode="auto">
            <a:xfrm>
              <a:off x="2841236" y="5773948"/>
              <a:ext cx="2415125" cy="221194"/>
              <a:chOff x="2841236" y="5773948"/>
              <a:chExt cx="2415125" cy="221194"/>
            </a:xfrm>
          </p:grpSpPr>
          <p:sp>
            <p:nvSpPr>
              <p:cNvPr id="14555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53" name="Group 191"/>
              <p:cNvGrpSpPr>
                <a:grpSpLocks/>
              </p:cNvGrpSpPr>
              <p:nvPr/>
            </p:nvGrpSpPr>
            <p:grpSpPr bwMode="auto">
              <a:xfrm>
                <a:off x="2841236" y="5779698"/>
                <a:ext cx="1280160" cy="215444"/>
                <a:chOff x="2841236" y="5779698"/>
                <a:chExt cx="1280160" cy="215444"/>
              </a:xfrm>
            </p:grpSpPr>
            <p:pic>
              <p:nvPicPr>
                <p:cNvPr id="1455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6" name="Group 219"/>
          <p:cNvGrpSpPr>
            <a:grpSpLocks/>
          </p:cNvGrpSpPr>
          <p:nvPr/>
        </p:nvGrpSpPr>
        <p:grpSpPr bwMode="auto">
          <a:xfrm>
            <a:off x="1911350" y="2241550"/>
            <a:ext cx="5783263" cy="223838"/>
            <a:chOff x="-526223" y="5771072"/>
            <a:chExt cx="5782584" cy="224070"/>
          </a:xfrm>
        </p:grpSpPr>
        <p:grpSp>
          <p:nvGrpSpPr>
            <p:cNvPr id="145540" name="Group 195"/>
            <p:cNvGrpSpPr>
              <a:grpSpLocks/>
            </p:cNvGrpSpPr>
            <p:nvPr/>
          </p:nvGrpSpPr>
          <p:grpSpPr bwMode="auto">
            <a:xfrm>
              <a:off x="-526223" y="5771072"/>
              <a:ext cx="3155250" cy="221195"/>
              <a:chOff x="-526223" y="5788324"/>
              <a:chExt cx="3155250" cy="221195"/>
            </a:xfrm>
          </p:grpSpPr>
          <p:grpSp>
            <p:nvGrpSpPr>
              <p:cNvPr id="145546" name="Group 194"/>
              <p:cNvGrpSpPr>
                <a:grpSpLocks/>
              </p:cNvGrpSpPr>
              <p:nvPr/>
            </p:nvGrpSpPr>
            <p:grpSpPr bwMode="auto">
              <a:xfrm>
                <a:off x="-526223" y="5788324"/>
                <a:ext cx="3155250" cy="215444"/>
                <a:chOff x="-526223" y="5788324"/>
                <a:chExt cx="3155250" cy="215444"/>
              </a:xfrm>
            </p:grpSpPr>
            <p:pic>
              <p:nvPicPr>
                <p:cNvPr id="1455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41" name="Group 192"/>
            <p:cNvGrpSpPr>
              <a:grpSpLocks/>
            </p:cNvGrpSpPr>
            <p:nvPr/>
          </p:nvGrpSpPr>
          <p:grpSpPr bwMode="auto">
            <a:xfrm>
              <a:off x="2841236" y="5773948"/>
              <a:ext cx="2415125" cy="221194"/>
              <a:chOff x="2841236" y="5773948"/>
              <a:chExt cx="2415125" cy="221194"/>
            </a:xfrm>
          </p:grpSpPr>
          <p:sp>
            <p:nvSpPr>
              <p:cNvPr id="1455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43" name="Group 191"/>
              <p:cNvGrpSpPr>
                <a:grpSpLocks/>
              </p:cNvGrpSpPr>
              <p:nvPr/>
            </p:nvGrpSpPr>
            <p:grpSpPr bwMode="auto">
              <a:xfrm>
                <a:off x="2841236" y="5779698"/>
                <a:ext cx="1280160" cy="215444"/>
                <a:chOff x="2841236" y="5779698"/>
                <a:chExt cx="1280160" cy="215444"/>
              </a:xfrm>
            </p:grpSpPr>
            <p:pic>
              <p:nvPicPr>
                <p:cNvPr id="1455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7" name="Group 219"/>
          <p:cNvGrpSpPr>
            <a:grpSpLocks/>
          </p:cNvGrpSpPr>
          <p:nvPr/>
        </p:nvGrpSpPr>
        <p:grpSpPr bwMode="auto">
          <a:xfrm>
            <a:off x="1916113" y="2578100"/>
            <a:ext cx="5783262" cy="223838"/>
            <a:chOff x="-526223" y="5771072"/>
            <a:chExt cx="5782584" cy="224070"/>
          </a:xfrm>
        </p:grpSpPr>
        <p:grpSp>
          <p:nvGrpSpPr>
            <p:cNvPr id="145530" name="Group 195"/>
            <p:cNvGrpSpPr>
              <a:grpSpLocks/>
            </p:cNvGrpSpPr>
            <p:nvPr/>
          </p:nvGrpSpPr>
          <p:grpSpPr bwMode="auto">
            <a:xfrm>
              <a:off x="-526223" y="5771072"/>
              <a:ext cx="3155250" cy="221195"/>
              <a:chOff x="-526223" y="5788324"/>
              <a:chExt cx="3155250" cy="221195"/>
            </a:xfrm>
          </p:grpSpPr>
          <p:grpSp>
            <p:nvGrpSpPr>
              <p:cNvPr id="145536" name="Group 194"/>
              <p:cNvGrpSpPr>
                <a:grpSpLocks/>
              </p:cNvGrpSpPr>
              <p:nvPr/>
            </p:nvGrpSpPr>
            <p:grpSpPr bwMode="auto">
              <a:xfrm>
                <a:off x="-526223" y="5788324"/>
                <a:ext cx="3155250" cy="215444"/>
                <a:chOff x="-526223" y="5788324"/>
                <a:chExt cx="3155250" cy="215444"/>
              </a:xfrm>
            </p:grpSpPr>
            <p:pic>
              <p:nvPicPr>
                <p:cNvPr id="1455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31" name="Group 192"/>
            <p:cNvGrpSpPr>
              <a:grpSpLocks/>
            </p:cNvGrpSpPr>
            <p:nvPr/>
          </p:nvGrpSpPr>
          <p:grpSpPr bwMode="auto">
            <a:xfrm>
              <a:off x="2841236" y="5773948"/>
              <a:ext cx="2415125" cy="221194"/>
              <a:chOff x="2841236" y="5773948"/>
              <a:chExt cx="2415125" cy="221194"/>
            </a:xfrm>
          </p:grpSpPr>
          <p:sp>
            <p:nvSpPr>
              <p:cNvPr id="1455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33" name="Group 191"/>
              <p:cNvGrpSpPr>
                <a:grpSpLocks/>
              </p:cNvGrpSpPr>
              <p:nvPr/>
            </p:nvGrpSpPr>
            <p:grpSpPr bwMode="auto">
              <a:xfrm>
                <a:off x="2841236" y="5779698"/>
                <a:ext cx="1280160" cy="215444"/>
                <a:chOff x="2841236" y="5779698"/>
                <a:chExt cx="1280160" cy="215444"/>
              </a:xfrm>
            </p:grpSpPr>
            <p:pic>
              <p:nvPicPr>
                <p:cNvPr id="1455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8" name="Group 219"/>
          <p:cNvGrpSpPr>
            <a:grpSpLocks/>
          </p:cNvGrpSpPr>
          <p:nvPr/>
        </p:nvGrpSpPr>
        <p:grpSpPr bwMode="auto">
          <a:xfrm>
            <a:off x="1916113" y="2692400"/>
            <a:ext cx="5783262" cy="223838"/>
            <a:chOff x="-526223" y="5771072"/>
            <a:chExt cx="5782584" cy="224070"/>
          </a:xfrm>
        </p:grpSpPr>
        <p:grpSp>
          <p:nvGrpSpPr>
            <p:cNvPr id="145520" name="Group 195"/>
            <p:cNvGrpSpPr>
              <a:grpSpLocks/>
            </p:cNvGrpSpPr>
            <p:nvPr/>
          </p:nvGrpSpPr>
          <p:grpSpPr bwMode="auto">
            <a:xfrm>
              <a:off x="-526223" y="5771072"/>
              <a:ext cx="3155250" cy="221195"/>
              <a:chOff x="-526223" y="5788324"/>
              <a:chExt cx="3155250" cy="221195"/>
            </a:xfrm>
          </p:grpSpPr>
          <p:grpSp>
            <p:nvGrpSpPr>
              <p:cNvPr id="145526" name="Group 194"/>
              <p:cNvGrpSpPr>
                <a:grpSpLocks/>
              </p:cNvGrpSpPr>
              <p:nvPr/>
            </p:nvGrpSpPr>
            <p:grpSpPr bwMode="auto">
              <a:xfrm>
                <a:off x="-526223" y="5788324"/>
                <a:ext cx="3155250" cy="215444"/>
                <a:chOff x="-526223" y="5788324"/>
                <a:chExt cx="3155250" cy="215444"/>
              </a:xfrm>
            </p:grpSpPr>
            <p:pic>
              <p:nvPicPr>
                <p:cNvPr id="1455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21" name="Group 192"/>
            <p:cNvGrpSpPr>
              <a:grpSpLocks/>
            </p:cNvGrpSpPr>
            <p:nvPr/>
          </p:nvGrpSpPr>
          <p:grpSpPr bwMode="auto">
            <a:xfrm>
              <a:off x="2841236" y="5773948"/>
              <a:ext cx="2415125" cy="221194"/>
              <a:chOff x="2841236" y="5773948"/>
              <a:chExt cx="2415125" cy="221194"/>
            </a:xfrm>
          </p:grpSpPr>
          <p:sp>
            <p:nvSpPr>
              <p:cNvPr id="1455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23" name="Group 191"/>
              <p:cNvGrpSpPr>
                <a:grpSpLocks/>
              </p:cNvGrpSpPr>
              <p:nvPr/>
            </p:nvGrpSpPr>
            <p:grpSpPr bwMode="auto">
              <a:xfrm>
                <a:off x="2841236" y="5779698"/>
                <a:ext cx="1280160" cy="215444"/>
                <a:chOff x="2841236" y="5779698"/>
                <a:chExt cx="1280160" cy="215444"/>
              </a:xfrm>
            </p:grpSpPr>
            <p:pic>
              <p:nvPicPr>
                <p:cNvPr id="1455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9" name="Group 219"/>
          <p:cNvGrpSpPr>
            <a:grpSpLocks/>
          </p:cNvGrpSpPr>
          <p:nvPr/>
        </p:nvGrpSpPr>
        <p:grpSpPr bwMode="auto">
          <a:xfrm>
            <a:off x="1519239" y="3232042"/>
            <a:ext cx="6180136" cy="223949"/>
            <a:chOff x="-923050" y="5770961"/>
            <a:chExt cx="6179411" cy="224181"/>
          </a:xfrm>
        </p:grpSpPr>
        <p:grpSp>
          <p:nvGrpSpPr>
            <p:cNvPr id="145510" name="Group 195"/>
            <p:cNvGrpSpPr>
              <a:grpSpLocks/>
            </p:cNvGrpSpPr>
            <p:nvPr/>
          </p:nvGrpSpPr>
          <p:grpSpPr bwMode="auto">
            <a:xfrm>
              <a:off x="-923050" y="5770961"/>
              <a:ext cx="3552077" cy="221306"/>
              <a:chOff x="-923050" y="5788213"/>
              <a:chExt cx="3552077" cy="221306"/>
            </a:xfrm>
          </p:grpSpPr>
          <p:grpSp>
            <p:nvGrpSpPr>
              <p:cNvPr id="145516" name="Group 194"/>
              <p:cNvGrpSpPr>
                <a:grpSpLocks/>
              </p:cNvGrpSpPr>
              <p:nvPr/>
            </p:nvGrpSpPr>
            <p:grpSpPr bwMode="auto">
              <a:xfrm>
                <a:off x="-923050" y="5788213"/>
                <a:ext cx="3552077" cy="215667"/>
                <a:chOff x="-923050" y="5788213"/>
                <a:chExt cx="3552077" cy="215667"/>
              </a:xfrm>
            </p:grpSpPr>
            <p:pic>
              <p:nvPicPr>
                <p:cNvPr id="1455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9"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DAC6, FE DAC7 Anti-Image </a:t>
                  </a:r>
                  <a:r>
                    <a:rPr lang="en-US" sz="800" b="1" dirty="0">
                      <a:latin typeface="Comic Sans MS" pitchFamily="66" charset="0"/>
                    </a:rPr>
                    <a:t>Chassis</a:t>
                  </a:r>
                </a:p>
              </p:txBody>
            </p:sp>
          </p:grpSp>
          <p:sp>
            <p:nvSpPr>
              <p:cNvPr id="1455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11" name="Group 192"/>
            <p:cNvGrpSpPr>
              <a:grpSpLocks/>
            </p:cNvGrpSpPr>
            <p:nvPr/>
          </p:nvGrpSpPr>
          <p:grpSpPr bwMode="auto">
            <a:xfrm>
              <a:off x="2841236" y="5773948"/>
              <a:ext cx="2415125" cy="221194"/>
              <a:chOff x="2841236" y="5773948"/>
              <a:chExt cx="2415125" cy="221194"/>
            </a:xfrm>
          </p:grpSpPr>
          <p:sp>
            <p:nvSpPr>
              <p:cNvPr id="1455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13" name="Group 191"/>
              <p:cNvGrpSpPr>
                <a:grpSpLocks/>
              </p:cNvGrpSpPr>
              <p:nvPr/>
            </p:nvGrpSpPr>
            <p:grpSpPr bwMode="auto">
              <a:xfrm>
                <a:off x="2841236" y="5779698"/>
                <a:ext cx="1280160" cy="215444"/>
                <a:chOff x="2841236" y="5779698"/>
                <a:chExt cx="1280160" cy="215444"/>
              </a:xfrm>
            </p:grpSpPr>
            <p:pic>
              <p:nvPicPr>
                <p:cNvPr id="1455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0" name="Group 219"/>
          <p:cNvGrpSpPr>
            <a:grpSpLocks/>
          </p:cNvGrpSpPr>
          <p:nvPr/>
        </p:nvGrpSpPr>
        <p:grpSpPr bwMode="auto">
          <a:xfrm>
            <a:off x="1916113" y="3794650"/>
            <a:ext cx="5783262" cy="223838"/>
            <a:chOff x="-526223" y="5771072"/>
            <a:chExt cx="5782584" cy="224070"/>
          </a:xfrm>
        </p:grpSpPr>
        <p:grpSp>
          <p:nvGrpSpPr>
            <p:cNvPr id="145500" name="Group 195"/>
            <p:cNvGrpSpPr>
              <a:grpSpLocks/>
            </p:cNvGrpSpPr>
            <p:nvPr/>
          </p:nvGrpSpPr>
          <p:grpSpPr bwMode="auto">
            <a:xfrm>
              <a:off x="-526223" y="5771072"/>
              <a:ext cx="3155250" cy="221195"/>
              <a:chOff x="-526223" y="5788324"/>
              <a:chExt cx="3155250" cy="221195"/>
            </a:xfrm>
          </p:grpSpPr>
          <p:grpSp>
            <p:nvGrpSpPr>
              <p:cNvPr id="145506" name="Group 194"/>
              <p:cNvGrpSpPr>
                <a:grpSpLocks/>
              </p:cNvGrpSpPr>
              <p:nvPr/>
            </p:nvGrpSpPr>
            <p:grpSpPr bwMode="auto">
              <a:xfrm>
                <a:off x="-526223" y="5788324"/>
                <a:ext cx="3155250" cy="215444"/>
                <a:chOff x="-526223" y="5788324"/>
                <a:chExt cx="3155250" cy="215444"/>
              </a:xfrm>
            </p:grpSpPr>
            <p:pic>
              <p:nvPicPr>
                <p:cNvPr id="1455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5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01" name="Group 192"/>
            <p:cNvGrpSpPr>
              <a:grpSpLocks/>
            </p:cNvGrpSpPr>
            <p:nvPr/>
          </p:nvGrpSpPr>
          <p:grpSpPr bwMode="auto">
            <a:xfrm>
              <a:off x="2841236" y="5773948"/>
              <a:ext cx="2415125" cy="221194"/>
              <a:chOff x="2841236" y="5773948"/>
              <a:chExt cx="2415125" cy="221194"/>
            </a:xfrm>
          </p:grpSpPr>
          <p:sp>
            <p:nvSpPr>
              <p:cNvPr id="1455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03" name="Group 191"/>
              <p:cNvGrpSpPr>
                <a:grpSpLocks/>
              </p:cNvGrpSpPr>
              <p:nvPr/>
            </p:nvGrpSpPr>
            <p:grpSpPr bwMode="auto">
              <a:xfrm>
                <a:off x="2841236" y="5779698"/>
                <a:ext cx="1280160" cy="215444"/>
                <a:chOff x="2841236" y="5779698"/>
                <a:chExt cx="1280160" cy="215444"/>
              </a:xfrm>
            </p:grpSpPr>
            <p:pic>
              <p:nvPicPr>
                <p:cNvPr id="1455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1" name="Group 219"/>
          <p:cNvGrpSpPr>
            <a:grpSpLocks/>
          </p:cNvGrpSpPr>
          <p:nvPr/>
        </p:nvGrpSpPr>
        <p:grpSpPr bwMode="auto">
          <a:xfrm>
            <a:off x="1916113" y="3680350"/>
            <a:ext cx="5783262" cy="223838"/>
            <a:chOff x="-526223" y="5771072"/>
            <a:chExt cx="5782584" cy="224070"/>
          </a:xfrm>
        </p:grpSpPr>
        <p:grpSp>
          <p:nvGrpSpPr>
            <p:cNvPr id="145490" name="Group 195"/>
            <p:cNvGrpSpPr>
              <a:grpSpLocks/>
            </p:cNvGrpSpPr>
            <p:nvPr/>
          </p:nvGrpSpPr>
          <p:grpSpPr bwMode="auto">
            <a:xfrm>
              <a:off x="-526223" y="5771072"/>
              <a:ext cx="3155250" cy="221195"/>
              <a:chOff x="-526223" y="5788324"/>
              <a:chExt cx="3155250" cy="221195"/>
            </a:xfrm>
          </p:grpSpPr>
          <p:grpSp>
            <p:nvGrpSpPr>
              <p:cNvPr id="145496" name="Group 194"/>
              <p:cNvGrpSpPr>
                <a:grpSpLocks/>
              </p:cNvGrpSpPr>
              <p:nvPr/>
            </p:nvGrpSpPr>
            <p:grpSpPr bwMode="auto">
              <a:xfrm>
                <a:off x="-526223" y="5788324"/>
                <a:ext cx="3155250" cy="215444"/>
                <a:chOff x="-526223" y="5788324"/>
                <a:chExt cx="3155250" cy="215444"/>
              </a:xfrm>
            </p:grpSpPr>
            <p:pic>
              <p:nvPicPr>
                <p:cNvPr id="1454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4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91" name="Group 192"/>
            <p:cNvGrpSpPr>
              <a:grpSpLocks/>
            </p:cNvGrpSpPr>
            <p:nvPr/>
          </p:nvGrpSpPr>
          <p:grpSpPr bwMode="auto">
            <a:xfrm>
              <a:off x="2841236" y="5773948"/>
              <a:ext cx="2415125" cy="221194"/>
              <a:chOff x="2841236" y="5773948"/>
              <a:chExt cx="2415125" cy="221194"/>
            </a:xfrm>
          </p:grpSpPr>
          <p:sp>
            <p:nvSpPr>
              <p:cNvPr id="1454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93" name="Group 191"/>
              <p:cNvGrpSpPr>
                <a:grpSpLocks/>
              </p:cNvGrpSpPr>
              <p:nvPr/>
            </p:nvGrpSpPr>
            <p:grpSpPr bwMode="auto">
              <a:xfrm>
                <a:off x="2841236" y="5779698"/>
                <a:ext cx="1280160" cy="215444"/>
                <a:chOff x="2841236" y="5779698"/>
                <a:chExt cx="1280160" cy="215444"/>
              </a:xfrm>
            </p:grpSpPr>
            <p:pic>
              <p:nvPicPr>
                <p:cNvPr id="1454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2" name="Group 219"/>
          <p:cNvGrpSpPr>
            <a:grpSpLocks/>
          </p:cNvGrpSpPr>
          <p:nvPr/>
        </p:nvGrpSpPr>
        <p:grpSpPr bwMode="auto">
          <a:xfrm>
            <a:off x="1914525" y="4124850"/>
            <a:ext cx="5783263" cy="223838"/>
            <a:chOff x="-526223" y="5771072"/>
            <a:chExt cx="5782584" cy="224070"/>
          </a:xfrm>
        </p:grpSpPr>
        <p:grpSp>
          <p:nvGrpSpPr>
            <p:cNvPr id="145480" name="Group 195"/>
            <p:cNvGrpSpPr>
              <a:grpSpLocks/>
            </p:cNvGrpSpPr>
            <p:nvPr/>
          </p:nvGrpSpPr>
          <p:grpSpPr bwMode="auto">
            <a:xfrm>
              <a:off x="-526223" y="5771072"/>
              <a:ext cx="3155250" cy="221195"/>
              <a:chOff x="-526223" y="5788324"/>
              <a:chExt cx="3155250" cy="221195"/>
            </a:xfrm>
          </p:grpSpPr>
          <p:grpSp>
            <p:nvGrpSpPr>
              <p:cNvPr id="145486" name="Group 194"/>
              <p:cNvGrpSpPr>
                <a:grpSpLocks/>
              </p:cNvGrpSpPr>
              <p:nvPr/>
            </p:nvGrpSpPr>
            <p:grpSpPr bwMode="auto">
              <a:xfrm>
                <a:off x="-526223" y="5788324"/>
                <a:ext cx="3155250" cy="215444"/>
                <a:chOff x="-526223" y="5788324"/>
                <a:chExt cx="3155250" cy="215444"/>
              </a:xfrm>
            </p:grpSpPr>
            <p:pic>
              <p:nvPicPr>
                <p:cNvPr id="1454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54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81" name="Group 192"/>
            <p:cNvGrpSpPr>
              <a:grpSpLocks/>
            </p:cNvGrpSpPr>
            <p:nvPr/>
          </p:nvGrpSpPr>
          <p:grpSpPr bwMode="auto">
            <a:xfrm>
              <a:off x="2841236" y="5773948"/>
              <a:ext cx="2415125" cy="221194"/>
              <a:chOff x="2841236" y="5773948"/>
              <a:chExt cx="2415125" cy="221194"/>
            </a:xfrm>
          </p:grpSpPr>
          <p:sp>
            <p:nvSpPr>
              <p:cNvPr id="1454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83" name="Group 191"/>
              <p:cNvGrpSpPr>
                <a:grpSpLocks/>
              </p:cNvGrpSpPr>
              <p:nvPr/>
            </p:nvGrpSpPr>
            <p:grpSpPr bwMode="auto">
              <a:xfrm>
                <a:off x="2841236" y="5779698"/>
                <a:ext cx="1280160" cy="215444"/>
                <a:chOff x="2841236" y="5779698"/>
                <a:chExt cx="1280160" cy="215444"/>
              </a:xfrm>
            </p:grpSpPr>
            <p:pic>
              <p:nvPicPr>
                <p:cNvPr id="1454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3" name="Group 219"/>
          <p:cNvGrpSpPr>
            <a:grpSpLocks/>
          </p:cNvGrpSpPr>
          <p:nvPr/>
        </p:nvGrpSpPr>
        <p:grpSpPr bwMode="auto">
          <a:xfrm>
            <a:off x="1914525" y="4010550"/>
            <a:ext cx="5783263" cy="223838"/>
            <a:chOff x="-526223" y="5771072"/>
            <a:chExt cx="5782584" cy="224070"/>
          </a:xfrm>
        </p:grpSpPr>
        <p:grpSp>
          <p:nvGrpSpPr>
            <p:cNvPr id="145470" name="Group 195"/>
            <p:cNvGrpSpPr>
              <a:grpSpLocks/>
            </p:cNvGrpSpPr>
            <p:nvPr/>
          </p:nvGrpSpPr>
          <p:grpSpPr bwMode="auto">
            <a:xfrm>
              <a:off x="-526223" y="5771072"/>
              <a:ext cx="3155250" cy="221195"/>
              <a:chOff x="-526223" y="5788324"/>
              <a:chExt cx="3155250" cy="221195"/>
            </a:xfrm>
          </p:grpSpPr>
          <p:grpSp>
            <p:nvGrpSpPr>
              <p:cNvPr id="145476" name="Group 194"/>
              <p:cNvGrpSpPr>
                <a:grpSpLocks/>
              </p:cNvGrpSpPr>
              <p:nvPr/>
            </p:nvGrpSpPr>
            <p:grpSpPr bwMode="auto">
              <a:xfrm>
                <a:off x="-526223" y="5788324"/>
                <a:ext cx="3155250" cy="215444"/>
                <a:chOff x="-526223" y="5788324"/>
                <a:chExt cx="3155250" cy="215444"/>
              </a:xfrm>
            </p:grpSpPr>
            <p:pic>
              <p:nvPicPr>
                <p:cNvPr id="1454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547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71" name="Group 192"/>
            <p:cNvGrpSpPr>
              <a:grpSpLocks/>
            </p:cNvGrpSpPr>
            <p:nvPr/>
          </p:nvGrpSpPr>
          <p:grpSpPr bwMode="auto">
            <a:xfrm>
              <a:off x="2841236" y="5773948"/>
              <a:ext cx="2415125" cy="221194"/>
              <a:chOff x="2841236" y="5773948"/>
              <a:chExt cx="2415125" cy="221194"/>
            </a:xfrm>
          </p:grpSpPr>
          <p:sp>
            <p:nvSpPr>
              <p:cNvPr id="14547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73" name="Group 191"/>
              <p:cNvGrpSpPr>
                <a:grpSpLocks/>
              </p:cNvGrpSpPr>
              <p:nvPr/>
            </p:nvGrpSpPr>
            <p:grpSpPr bwMode="auto">
              <a:xfrm>
                <a:off x="2841236" y="5779698"/>
                <a:ext cx="1280160" cy="215444"/>
                <a:chOff x="2841236" y="5779698"/>
                <a:chExt cx="1280160" cy="215444"/>
              </a:xfrm>
            </p:grpSpPr>
            <p:pic>
              <p:nvPicPr>
                <p:cNvPr id="1454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4" name="Group 219"/>
          <p:cNvGrpSpPr>
            <a:grpSpLocks/>
          </p:cNvGrpSpPr>
          <p:nvPr/>
        </p:nvGrpSpPr>
        <p:grpSpPr bwMode="auto">
          <a:xfrm>
            <a:off x="1911350" y="4456638"/>
            <a:ext cx="5783263" cy="223837"/>
            <a:chOff x="-526223" y="5771072"/>
            <a:chExt cx="5782584" cy="224070"/>
          </a:xfrm>
        </p:grpSpPr>
        <p:grpSp>
          <p:nvGrpSpPr>
            <p:cNvPr id="145460" name="Group 195"/>
            <p:cNvGrpSpPr>
              <a:grpSpLocks/>
            </p:cNvGrpSpPr>
            <p:nvPr/>
          </p:nvGrpSpPr>
          <p:grpSpPr bwMode="auto">
            <a:xfrm>
              <a:off x="-526223" y="5771072"/>
              <a:ext cx="3155250" cy="221195"/>
              <a:chOff x="-526223" y="5788324"/>
              <a:chExt cx="3155250" cy="221195"/>
            </a:xfrm>
          </p:grpSpPr>
          <p:grpSp>
            <p:nvGrpSpPr>
              <p:cNvPr id="145466" name="Group 194"/>
              <p:cNvGrpSpPr>
                <a:grpSpLocks/>
              </p:cNvGrpSpPr>
              <p:nvPr/>
            </p:nvGrpSpPr>
            <p:grpSpPr bwMode="auto">
              <a:xfrm>
                <a:off x="-526223" y="5788324"/>
                <a:ext cx="3155250" cy="215444"/>
                <a:chOff x="-526223" y="5788324"/>
                <a:chExt cx="3155250" cy="215444"/>
              </a:xfrm>
            </p:grpSpPr>
            <p:pic>
              <p:nvPicPr>
                <p:cNvPr id="1454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ADC5 </a:t>
                  </a:r>
                  <a:r>
                    <a:rPr lang="en-US" sz="800" b="1" dirty="0" smtClean="0">
                      <a:latin typeface="Comic Sans MS" pitchFamily="66" charset="0"/>
                    </a:rPr>
                    <a:t>Anti-Alias </a:t>
                  </a:r>
                  <a:r>
                    <a:rPr lang="en-US" sz="800" b="1" dirty="0">
                      <a:latin typeface="Comic Sans MS" pitchFamily="66" charset="0"/>
                    </a:rPr>
                    <a:t>Chassis</a:t>
                  </a:r>
                </a:p>
              </p:txBody>
            </p:sp>
          </p:grpSp>
          <p:sp>
            <p:nvSpPr>
              <p:cNvPr id="14546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61" name="Group 192"/>
            <p:cNvGrpSpPr>
              <a:grpSpLocks/>
            </p:cNvGrpSpPr>
            <p:nvPr/>
          </p:nvGrpSpPr>
          <p:grpSpPr bwMode="auto">
            <a:xfrm>
              <a:off x="2841236" y="5773948"/>
              <a:ext cx="2415125" cy="221194"/>
              <a:chOff x="2841236" y="5773948"/>
              <a:chExt cx="2415125" cy="221194"/>
            </a:xfrm>
          </p:grpSpPr>
          <p:sp>
            <p:nvSpPr>
              <p:cNvPr id="14546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63" name="Group 191"/>
              <p:cNvGrpSpPr>
                <a:grpSpLocks/>
              </p:cNvGrpSpPr>
              <p:nvPr/>
            </p:nvGrpSpPr>
            <p:grpSpPr bwMode="auto">
              <a:xfrm>
                <a:off x="2841236" y="5779698"/>
                <a:ext cx="1280160" cy="215444"/>
                <a:chOff x="2841236" y="5779698"/>
                <a:chExt cx="1280160" cy="215444"/>
              </a:xfrm>
            </p:grpSpPr>
            <p:pic>
              <p:nvPicPr>
                <p:cNvPr id="1454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5" name="Group 219"/>
          <p:cNvGrpSpPr>
            <a:grpSpLocks/>
          </p:cNvGrpSpPr>
          <p:nvPr/>
        </p:nvGrpSpPr>
        <p:grpSpPr bwMode="auto">
          <a:xfrm>
            <a:off x="1911350" y="4342338"/>
            <a:ext cx="5783263" cy="223837"/>
            <a:chOff x="-526223" y="5771072"/>
            <a:chExt cx="5782584" cy="224070"/>
          </a:xfrm>
        </p:grpSpPr>
        <p:grpSp>
          <p:nvGrpSpPr>
            <p:cNvPr id="145450" name="Group 195"/>
            <p:cNvGrpSpPr>
              <a:grpSpLocks/>
            </p:cNvGrpSpPr>
            <p:nvPr/>
          </p:nvGrpSpPr>
          <p:grpSpPr bwMode="auto">
            <a:xfrm>
              <a:off x="-526223" y="5771072"/>
              <a:ext cx="3155250" cy="221195"/>
              <a:chOff x="-526223" y="5788324"/>
              <a:chExt cx="3155250" cy="221195"/>
            </a:xfrm>
          </p:grpSpPr>
          <p:grpSp>
            <p:nvGrpSpPr>
              <p:cNvPr id="145456" name="Group 194"/>
              <p:cNvGrpSpPr>
                <a:grpSpLocks/>
              </p:cNvGrpSpPr>
              <p:nvPr/>
            </p:nvGrpSpPr>
            <p:grpSpPr bwMode="auto">
              <a:xfrm>
                <a:off x="-526223" y="5788324"/>
                <a:ext cx="3155250" cy="215444"/>
                <a:chOff x="-526223" y="5788324"/>
                <a:chExt cx="3155250" cy="215444"/>
              </a:xfrm>
            </p:grpSpPr>
            <p:pic>
              <p:nvPicPr>
                <p:cNvPr id="1454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545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51" name="Group 192"/>
            <p:cNvGrpSpPr>
              <a:grpSpLocks/>
            </p:cNvGrpSpPr>
            <p:nvPr/>
          </p:nvGrpSpPr>
          <p:grpSpPr bwMode="auto">
            <a:xfrm>
              <a:off x="2841236" y="5773948"/>
              <a:ext cx="2415125" cy="221194"/>
              <a:chOff x="2841236" y="5773948"/>
              <a:chExt cx="2415125" cy="221194"/>
            </a:xfrm>
          </p:grpSpPr>
          <p:sp>
            <p:nvSpPr>
              <p:cNvPr id="14545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53" name="Group 191"/>
              <p:cNvGrpSpPr>
                <a:grpSpLocks/>
              </p:cNvGrpSpPr>
              <p:nvPr/>
            </p:nvGrpSpPr>
            <p:grpSpPr bwMode="auto">
              <a:xfrm>
                <a:off x="2841236" y="5779698"/>
                <a:ext cx="1280160" cy="215444"/>
                <a:chOff x="2841236" y="5779698"/>
                <a:chExt cx="1280160" cy="215444"/>
              </a:xfrm>
            </p:grpSpPr>
            <p:pic>
              <p:nvPicPr>
                <p:cNvPr id="1454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6" name="Group 219"/>
          <p:cNvGrpSpPr>
            <a:grpSpLocks/>
          </p:cNvGrpSpPr>
          <p:nvPr/>
        </p:nvGrpSpPr>
        <p:grpSpPr bwMode="auto">
          <a:xfrm>
            <a:off x="1911350" y="4675188"/>
            <a:ext cx="5783263" cy="223837"/>
            <a:chOff x="-526223" y="5770953"/>
            <a:chExt cx="5782584" cy="224189"/>
          </a:xfrm>
        </p:grpSpPr>
        <p:grpSp>
          <p:nvGrpSpPr>
            <p:cNvPr id="145440" name="Group 195"/>
            <p:cNvGrpSpPr>
              <a:grpSpLocks/>
            </p:cNvGrpSpPr>
            <p:nvPr/>
          </p:nvGrpSpPr>
          <p:grpSpPr bwMode="auto">
            <a:xfrm>
              <a:off x="-526223" y="5770953"/>
              <a:ext cx="3155250" cy="221314"/>
              <a:chOff x="-526223" y="5788205"/>
              <a:chExt cx="3155250" cy="221314"/>
            </a:xfrm>
          </p:grpSpPr>
          <p:grpSp>
            <p:nvGrpSpPr>
              <p:cNvPr id="145446" name="Group 194"/>
              <p:cNvGrpSpPr>
                <a:grpSpLocks/>
              </p:cNvGrpSpPr>
              <p:nvPr/>
            </p:nvGrpSpPr>
            <p:grpSpPr bwMode="auto">
              <a:xfrm>
                <a:off x="-526223" y="5788205"/>
                <a:ext cx="3155250" cy="215668"/>
                <a:chOff x="-526223" y="5788205"/>
                <a:chExt cx="3155250" cy="215668"/>
              </a:xfrm>
            </p:grpSpPr>
            <p:pic>
              <p:nvPicPr>
                <p:cNvPr id="1454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9" name="TextBox 336"/>
                <p:cNvSpPr txBox="1">
                  <a:spLocks noChangeArrowheads="1"/>
                </p:cNvSpPr>
                <p:nvPr/>
              </p:nvSpPr>
              <p:spPr bwMode="auto">
                <a:xfrm>
                  <a:off x="-526223" y="5788205"/>
                  <a:ext cx="187481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ADC6 </a:t>
                  </a:r>
                  <a:r>
                    <a:rPr lang="en-US" sz="800" b="1" dirty="0" smtClean="0">
                      <a:latin typeface="Comic Sans MS" pitchFamily="66" charset="0"/>
                    </a:rPr>
                    <a:t>Anti-Alias </a:t>
                  </a:r>
                  <a:r>
                    <a:rPr lang="en-US" sz="800" b="1" dirty="0">
                      <a:latin typeface="Comic Sans MS" pitchFamily="66" charset="0"/>
                    </a:rPr>
                    <a:t>Chassis</a:t>
                  </a:r>
                </a:p>
              </p:txBody>
            </p:sp>
          </p:grpSp>
          <p:sp>
            <p:nvSpPr>
              <p:cNvPr id="14544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41" name="Group 192"/>
            <p:cNvGrpSpPr>
              <a:grpSpLocks/>
            </p:cNvGrpSpPr>
            <p:nvPr/>
          </p:nvGrpSpPr>
          <p:grpSpPr bwMode="auto">
            <a:xfrm>
              <a:off x="2841236" y="5773948"/>
              <a:ext cx="2415125" cy="221194"/>
              <a:chOff x="2841236" y="5773948"/>
              <a:chExt cx="2415125" cy="221194"/>
            </a:xfrm>
          </p:grpSpPr>
          <p:sp>
            <p:nvSpPr>
              <p:cNvPr id="14544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43" name="Group 191"/>
              <p:cNvGrpSpPr>
                <a:grpSpLocks/>
              </p:cNvGrpSpPr>
              <p:nvPr/>
            </p:nvGrpSpPr>
            <p:grpSpPr bwMode="auto">
              <a:xfrm>
                <a:off x="2841236" y="5779698"/>
                <a:ext cx="1280160" cy="215444"/>
                <a:chOff x="2841236" y="5779698"/>
                <a:chExt cx="1280160" cy="215444"/>
              </a:xfrm>
            </p:grpSpPr>
            <p:pic>
              <p:nvPicPr>
                <p:cNvPr id="1454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3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CER</a:t>
            </a:r>
            <a:endParaRPr lang="en-US" sz="800" b="1" dirty="0">
              <a:latin typeface="Comic Sans MS" pitchFamily="66" charset="0"/>
            </a:endParaRPr>
          </a:p>
        </p:txBody>
      </p:sp>
      <p:grpSp>
        <p:nvGrpSpPr>
          <p:cNvPr id="222" name="Group 221"/>
          <p:cNvGrpSpPr/>
          <p:nvPr/>
        </p:nvGrpSpPr>
        <p:grpSpPr>
          <a:xfrm>
            <a:off x="8757122" y="1712271"/>
            <a:ext cx="386878" cy="2971800"/>
            <a:chOff x="8424863" y="1701800"/>
            <a:chExt cx="386878" cy="2971800"/>
          </a:xfrm>
        </p:grpSpPr>
        <p:pic>
          <p:nvPicPr>
            <p:cNvPr id="223"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Rectangle 22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PSO-003</a:t>
              </a:r>
              <a:endParaRPr lang="en-US" sz="900" dirty="0"/>
            </a:p>
          </p:txBody>
        </p:sp>
      </p:grpSp>
      <p:grpSp>
        <p:nvGrpSpPr>
          <p:cNvPr id="225" name="Group 224"/>
          <p:cNvGrpSpPr/>
          <p:nvPr/>
        </p:nvGrpSpPr>
        <p:grpSpPr>
          <a:xfrm>
            <a:off x="8364006" y="1712271"/>
            <a:ext cx="386878" cy="2971800"/>
            <a:chOff x="8424863" y="1701800"/>
            <a:chExt cx="386878" cy="2971800"/>
          </a:xfrm>
        </p:grpSpPr>
        <p:pic>
          <p:nvPicPr>
            <p:cNvPr id="226"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Rectangle 22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PSO-021</a:t>
              </a:r>
              <a:endParaRPr lang="en-US" sz="900" dirty="0"/>
            </a:p>
          </p:txBody>
        </p:sp>
      </p:grpSp>
      <p:grpSp>
        <p:nvGrpSpPr>
          <p:cNvPr id="316" name="Group 219"/>
          <p:cNvGrpSpPr>
            <a:grpSpLocks/>
          </p:cNvGrpSpPr>
          <p:nvPr/>
        </p:nvGrpSpPr>
        <p:grpSpPr bwMode="auto">
          <a:xfrm>
            <a:off x="1910387" y="5012422"/>
            <a:ext cx="5783263" cy="223838"/>
            <a:chOff x="-526223" y="5771072"/>
            <a:chExt cx="5782584" cy="224070"/>
          </a:xfrm>
        </p:grpSpPr>
        <p:grpSp>
          <p:nvGrpSpPr>
            <p:cNvPr id="317" name="Group 195"/>
            <p:cNvGrpSpPr>
              <a:grpSpLocks/>
            </p:cNvGrpSpPr>
            <p:nvPr/>
          </p:nvGrpSpPr>
          <p:grpSpPr bwMode="auto">
            <a:xfrm>
              <a:off x="-526223" y="5771072"/>
              <a:ext cx="3155250" cy="221195"/>
              <a:chOff x="-526223" y="5788324"/>
              <a:chExt cx="3155250" cy="221195"/>
            </a:xfrm>
          </p:grpSpPr>
          <p:grpSp>
            <p:nvGrpSpPr>
              <p:cNvPr id="323" name="Group 194"/>
              <p:cNvGrpSpPr>
                <a:grpSpLocks/>
              </p:cNvGrpSpPr>
              <p:nvPr/>
            </p:nvGrpSpPr>
            <p:grpSpPr bwMode="auto">
              <a:xfrm>
                <a:off x="-526223" y="5788324"/>
                <a:ext cx="3155250" cy="215444"/>
                <a:chOff x="-526223" y="5788324"/>
                <a:chExt cx="3155250" cy="215444"/>
              </a:xfrm>
            </p:grpSpPr>
            <p:pic>
              <p:nvPicPr>
                <p:cNvPr id="32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FE2 ADC0 Anti-Alias </a:t>
                  </a:r>
                  <a:r>
                    <a:rPr lang="en-US" sz="800" b="1" dirty="0">
                      <a:latin typeface="Comic Sans MS" pitchFamily="66" charset="0"/>
                    </a:rPr>
                    <a:t>Chassis</a:t>
                  </a:r>
                </a:p>
              </p:txBody>
            </p:sp>
          </p:grpSp>
          <p:sp>
            <p:nvSpPr>
              <p:cNvPr id="32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18" name="Group 192"/>
            <p:cNvGrpSpPr>
              <a:grpSpLocks/>
            </p:cNvGrpSpPr>
            <p:nvPr/>
          </p:nvGrpSpPr>
          <p:grpSpPr bwMode="auto">
            <a:xfrm>
              <a:off x="2841236" y="5773948"/>
              <a:ext cx="2415125" cy="221194"/>
              <a:chOff x="2841236" y="5773948"/>
              <a:chExt cx="2415125" cy="221194"/>
            </a:xfrm>
          </p:grpSpPr>
          <p:sp>
            <p:nvSpPr>
              <p:cNvPr id="31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20" name="Group 191"/>
              <p:cNvGrpSpPr>
                <a:grpSpLocks/>
              </p:cNvGrpSpPr>
              <p:nvPr/>
            </p:nvGrpSpPr>
            <p:grpSpPr bwMode="auto">
              <a:xfrm>
                <a:off x="2841236" y="5779698"/>
                <a:ext cx="1280160" cy="215444"/>
                <a:chOff x="2841236" y="5779698"/>
                <a:chExt cx="1280160" cy="215444"/>
              </a:xfrm>
            </p:grpSpPr>
            <p:pic>
              <p:nvPicPr>
                <p:cNvPr id="3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27" name="Group 219"/>
          <p:cNvGrpSpPr>
            <a:grpSpLocks/>
          </p:cNvGrpSpPr>
          <p:nvPr/>
        </p:nvGrpSpPr>
        <p:grpSpPr bwMode="auto">
          <a:xfrm>
            <a:off x="1608795" y="4903907"/>
            <a:ext cx="6086437" cy="223949"/>
            <a:chOff x="-829361" y="5770961"/>
            <a:chExt cx="6085722" cy="224181"/>
          </a:xfrm>
        </p:grpSpPr>
        <p:grpSp>
          <p:nvGrpSpPr>
            <p:cNvPr id="328" name="Group 195"/>
            <p:cNvGrpSpPr>
              <a:grpSpLocks/>
            </p:cNvGrpSpPr>
            <p:nvPr/>
          </p:nvGrpSpPr>
          <p:grpSpPr bwMode="auto">
            <a:xfrm>
              <a:off x="-829361" y="5770961"/>
              <a:ext cx="3458388" cy="221306"/>
              <a:chOff x="-829361" y="5788213"/>
              <a:chExt cx="3458388" cy="221306"/>
            </a:xfrm>
          </p:grpSpPr>
          <p:grpSp>
            <p:nvGrpSpPr>
              <p:cNvPr id="334" name="Group 194"/>
              <p:cNvGrpSpPr>
                <a:grpSpLocks/>
              </p:cNvGrpSpPr>
              <p:nvPr/>
            </p:nvGrpSpPr>
            <p:grpSpPr bwMode="auto">
              <a:xfrm>
                <a:off x="-829361" y="5788213"/>
                <a:ext cx="3458388" cy="215667"/>
                <a:chOff x="-829361" y="5788213"/>
                <a:chExt cx="3458388" cy="215667"/>
              </a:xfrm>
            </p:grpSpPr>
            <p:pic>
              <p:nvPicPr>
                <p:cNvPr id="3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 name="TextBox 336"/>
                <p:cNvSpPr txBox="1">
                  <a:spLocks noChangeArrowheads="1"/>
                </p:cNvSpPr>
                <p:nvPr/>
              </p:nvSpPr>
              <p:spPr bwMode="auto">
                <a:xfrm>
                  <a:off x="-829361" y="5788213"/>
                  <a:ext cx="2177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Laser Power Monitor Marshaling Chassis</a:t>
                  </a:r>
                  <a:endParaRPr lang="en-US" sz="800" b="1" dirty="0">
                    <a:latin typeface="Comic Sans MS" pitchFamily="66" charset="0"/>
                  </a:endParaRPr>
                </a:p>
              </p:txBody>
            </p:sp>
          </p:grpSp>
          <p:sp>
            <p:nvSpPr>
              <p:cNvPr id="3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9" name="Group 192"/>
            <p:cNvGrpSpPr>
              <a:grpSpLocks/>
            </p:cNvGrpSpPr>
            <p:nvPr/>
          </p:nvGrpSpPr>
          <p:grpSpPr bwMode="auto">
            <a:xfrm>
              <a:off x="2841236" y="5773948"/>
              <a:ext cx="2415125" cy="221194"/>
              <a:chOff x="2841236" y="5773948"/>
              <a:chExt cx="2415125" cy="221194"/>
            </a:xfrm>
          </p:grpSpPr>
          <p:sp>
            <p:nvSpPr>
              <p:cNvPr id="3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31" name="Group 191"/>
              <p:cNvGrpSpPr>
                <a:grpSpLocks/>
              </p:cNvGrpSpPr>
              <p:nvPr/>
            </p:nvGrpSpPr>
            <p:grpSpPr bwMode="auto">
              <a:xfrm>
                <a:off x="2841236" y="5779698"/>
                <a:ext cx="1280160" cy="215444"/>
                <a:chOff x="2841236" y="5779698"/>
                <a:chExt cx="1280160" cy="215444"/>
              </a:xfrm>
            </p:grpSpPr>
            <p:pic>
              <p:nvPicPr>
                <p:cNvPr id="3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024" y="2395656"/>
            <a:ext cx="2598428" cy="3865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541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412"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3" name="Title 8"/>
          <p:cNvSpPr>
            <a:spLocks noGrp="1"/>
          </p:cNvSpPr>
          <p:nvPr>
            <p:ph type="title"/>
          </p:nvPr>
        </p:nvSpPr>
        <p:spPr/>
        <p:txBody>
          <a:bodyPr/>
          <a:lstStyle/>
          <a:p>
            <a:pPr eaLnBrk="1" hangingPunct="1"/>
            <a:r>
              <a:rPr lang="en-US" dirty="0">
                <a:ea typeface="ＭＳ Ｐゴシック" pitchFamily="34" charset="-128"/>
              </a:rPr>
              <a:t>H2-SUS-C6 – </a:t>
            </a:r>
            <a:r>
              <a:rPr lang="en-US" dirty="0" smtClean="0">
                <a:ea typeface="ＭＳ Ｐゴシック" pitchFamily="34" charset="-128"/>
              </a:rPr>
              <a:t>S1105376</a:t>
            </a:r>
          </a:p>
        </p:txBody>
      </p:sp>
      <p:pic>
        <p:nvPicPr>
          <p:cNvPr id="145414"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1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0A7822-7625-4ECF-BD66-9A151445C55C}" type="slidenum">
              <a:rPr lang="en-US" smtClean="0">
                <a:solidFill>
                  <a:srgbClr val="898989"/>
                </a:solidFill>
                <a:latin typeface="Calibri" pitchFamily="34" charset="0"/>
              </a:rPr>
              <a:pPr eaLnBrk="1" hangingPunct="1"/>
              <a:t>273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5417" name="Group 219"/>
          <p:cNvGrpSpPr>
            <a:grpSpLocks/>
          </p:cNvGrpSpPr>
          <p:nvPr/>
        </p:nvGrpSpPr>
        <p:grpSpPr bwMode="auto">
          <a:xfrm>
            <a:off x="1911350" y="1357313"/>
            <a:ext cx="5783263" cy="223837"/>
            <a:chOff x="-526223" y="5771072"/>
            <a:chExt cx="5782584" cy="224070"/>
          </a:xfrm>
        </p:grpSpPr>
        <p:grpSp>
          <p:nvGrpSpPr>
            <p:cNvPr id="145620" name="Group 195"/>
            <p:cNvGrpSpPr>
              <a:grpSpLocks/>
            </p:cNvGrpSpPr>
            <p:nvPr/>
          </p:nvGrpSpPr>
          <p:grpSpPr bwMode="auto">
            <a:xfrm>
              <a:off x="-526223" y="5771072"/>
              <a:ext cx="3155250" cy="221195"/>
              <a:chOff x="-526223" y="5788324"/>
              <a:chExt cx="3155250" cy="221195"/>
            </a:xfrm>
          </p:grpSpPr>
          <p:grpSp>
            <p:nvGrpSpPr>
              <p:cNvPr id="145626" name="Group 194"/>
              <p:cNvGrpSpPr>
                <a:grpSpLocks/>
              </p:cNvGrpSpPr>
              <p:nvPr/>
            </p:nvGrpSpPr>
            <p:grpSpPr bwMode="auto">
              <a:xfrm>
                <a:off x="-526223" y="5788324"/>
                <a:ext cx="3155250" cy="215444"/>
                <a:chOff x="-526223" y="5788324"/>
                <a:chExt cx="3155250" cy="215444"/>
              </a:xfrm>
            </p:grpSpPr>
            <p:pic>
              <p:nvPicPr>
                <p:cNvPr id="1456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62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21" name="Group 192"/>
            <p:cNvGrpSpPr>
              <a:grpSpLocks/>
            </p:cNvGrpSpPr>
            <p:nvPr/>
          </p:nvGrpSpPr>
          <p:grpSpPr bwMode="auto">
            <a:xfrm>
              <a:off x="2841236" y="5773948"/>
              <a:ext cx="2415125" cy="221194"/>
              <a:chOff x="2841236" y="5773948"/>
              <a:chExt cx="2415125" cy="221194"/>
            </a:xfrm>
          </p:grpSpPr>
          <p:sp>
            <p:nvSpPr>
              <p:cNvPr id="14562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23" name="Group 191"/>
              <p:cNvGrpSpPr>
                <a:grpSpLocks/>
              </p:cNvGrpSpPr>
              <p:nvPr/>
            </p:nvGrpSpPr>
            <p:grpSpPr bwMode="auto">
              <a:xfrm>
                <a:off x="2841236" y="5779698"/>
                <a:ext cx="1280160" cy="215444"/>
                <a:chOff x="2841236" y="5779698"/>
                <a:chExt cx="1280160" cy="215444"/>
              </a:xfrm>
            </p:grpSpPr>
            <p:pic>
              <p:nvPicPr>
                <p:cNvPr id="1456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2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8" name="Group 219"/>
          <p:cNvGrpSpPr>
            <a:grpSpLocks/>
          </p:cNvGrpSpPr>
          <p:nvPr/>
        </p:nvGrpSpPr>
        <p:grpSpPr bwMode="auto">
          <a:xfrm>
            <a:off x="1911350" y="1243013"/>
            <a:ext cx="5783263" cy="223837"/>
            <a:chOff x="-526223" y="5771072"/>
            <a:chExt cx="5782584" cy="224070"/>
          </a:xfrm>
        </p:grpSpPr>
        <p:grpSp>
          <p:nvGrpSpPr>
            <p:cNvPr id="145610" name="Group 195"/>
            <p:cNvGrpSpPr>
              <a:grpSpLocks/>
            </p:cNvGrpSpPr>
            <p:nvPr/>
          </p:nvGrpSpPr>
          <p:grpSpPr bwMode="auto">
            <a:xfrm>
              <a:off x="-526223" y="5771072"/>
              <a:ext cx="3155250" cy="221195"/>
              <a:chOff x="-526223" y="5788324"/>
              <a:chExt cx="3155250" cy="221195"/>
            </a:xfrm>
          </p:grpSpPr>
          <p:grpSp>
            <p:nvGrpSpPr>
              <p:cNvPr id="145616" name="Group 194"/>
              <p:cNvGrpSpPr>
                <a:grpSpLocks/>
              </p:cNvGrpSpPr>
              <p:nvPr/>
            </p:nvGrpSpPr>
            <p:grpSpPr bwMode="auto">
              <a:xfrm>
                <a:off x="-526223" y="5788324"/>
                <a:ext cx="3155250" cy="215444"/>
                <a:chOff x="-526223" y="5788324"/>
                <a:chExt cx="3155250" cy="215444"/>
              </a:xfrm>
            </p:grpSpPr>
            <p:pic>
              <p:nvPicPr>
                <p:cNvPr id="1456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6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11" name="Group 192"/>
            <p:cNvGrpSpPr>
              <a:grpSpLocks/>
            </p:cNvGrpSpPr>
            <p:nvPr/>
          </p:nvGrpSpPr>
          <p:grpSpPr bwMode="auto">
            <a:xfrm>
              <a:off x="2841236" y="5773948"/>
              <a:ext cx="2415125" cy="221194"/>
              <a:chOff x="2841236" y="5773948"/>
              <a:chExt cx="2415125" cy="221194"/>
            </a:xfrm>
          </p:grpSpPr>
          <p:sp>
            <p:nvSpPr>
              <p:cNvPr id="1456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13" name="Group 191"/>
              <p:cNvGrpSpPr>
                <a:grpSpLocks/>
              </p:cNvGrpSpPr>
              <p:nvPr/>
            </p:nvGrpSpPr>
            <p:grpSpPr bwMode="auto">
              <a:xfrm>
                <a:off x="2841236" y="5779698"/>
                <a:ext cx="1280160" cy="215444"/>
                <a:chOff x="2841236" y="5779698"/>
                <a:chExt cx="1280160" cy="215444"/>
              </a:xfrm>
            </p:grpSpPr>
            <p:pic>
              <p:nvPicPr>
                <p:cNvPr id="1456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19" name="Group 219"/>
          <p:cNvGrpSpPr>
            <a:grpSpLocks/>
          </p:cNvGrpSpPr>
          <p:nvPr/>
        </p:nvGrpSpPr>
        <p:grpSpPr bwMode="auto">
          <a:xfrm>
            <a:off x="1425575" y="1901825"/>
            <a:ext cx="6269038" cy="223838"/>
            <a:chOff x="-1011672" y="5770953"/>
            <a:chExt cx="6268033" cy="224189"/>
          </a:xfrm>
        </p:grpSpPr>
        <p:grpSp>
          <p:nvGrpSpPr>
            <p:cNvPr id="145600" name="Group 195"/>
            <p:cNvGrpSpPr>
              <a:grpSpLocks/>
            </p:cNvGrpSpPr>
            <p:nvPr/>
          </p:nvGrpSpPr>
          <p:grpSpPr bwMode="auto">
            <a:xfrm>
              <a:off x="-1011672" y="5770953"/>
              <a:ext cx="3640699" cy="221314"/>
              <a:chOff x="-1011672" y="5788205"/>
              <a:chExt cx="3640699" cy="221314"/>
            </a:xfrm>
          </p:grpSpPr>
          <p:grpSp>
            <p:nvGrpSpPr>
              <p:cNvPr id="145606" name="Group 194"/>
              <p:cNvGrpSpPr>
                <a:grpSpLocks/>
              </p:cNvGrpSpPr>
              <p:nvPr/>
            </p:nvGrpSpPr>
            <p:grpSpPr bwMode="auto">
              <a:xfrm>
                <a:off x="-1011672" y="5788205"/>
                <a:ext cx="3640699" cy="215668"/>
                <a:chOff x="-1011672" y="5788205"/>
                <a:chExt cx="3640699" cy="215668"/>
              </a:xfrm>
            </p:grpSpPr>
            <p:pic>
              <p:nvPicPr>
                <p:cNvPr id="1456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9" name="TextBox 336"/>
                <p:cNvSpPr txBox="1">
                  <a:spLocks noChangeArrowheads="1"/>
                </p:cNvSpPr>
                <p:nvPr/>
              </p:nvSpPr>
              <p:spPr bwMode="auto">
                <a:xfrm>
                  <a:off x="-1011672" y="5788205"/>
                  <a:ext cx="236026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FE DAC5 </a:t>
                  </a:r>
                  <a:r>
                    <a:rPr lang="en-US" sz="800" b="1" dirty="0" smtClean="0">
                      <a:latin typeface="Comic Sans MS" pitchFamily="66" charset="0"/>
                    </a:rPr>
                    <a:t>Anti-Image </a:t>
                  </a:r>
                  <a:r>
                    <a:rPr lang="en-US" sz="800" b="1" dirty="0">
                      <a:latin typeface="Comic Sans MS" pitchFamily="66" charset="0"/>
                    </a:rPr>
                    <a:t>Chassis</a:t>
                  </a:r>
                </a:p>
              </p:txBody>
            </p:sp>
          </p:grpSp>
          <p:sp>
            <p:nvSpPr>
              <p:cNvPr id="1456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601" name="Group 192"/>
            <p:cNvGrpSpPr>
              <a:grpSpLocks/>
            </p:cNvGrpSpPr>
            <p:nvPr/>
          </p:nvGrpSpPr>
          <p:grpSpPr bwMode="auto">
            <a:xfrm>
              <a:off x="2841236" y="5773948"/>
              <a:ext cx="2415125" cy="221194"/>
              <a:chOff x="2841236" y="5773948"/>
              <a:chExt cx="2415125" cy="221194"/>
            </a:xfrm>
          </p:grpSpPr>
          <p:sp>
            <p:nvSpPr>
              <p:cNvPr id="1456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603" name="Group 191"/>
              <p:cNvGrpSpPr>
                <a:grpSpLocks/>
              </p:cNvGrpSpPr>
              <p:nvPr/>
            </p:nvGrpSpPr>
            <p:grpSpPr bwMode="auto">
              <a:xfrm>
                <a:off x="2841236" y="5779698"/>
                <a:ext cx="1280160" cy="215444"/>
                <a:chOff x="2841236" y="5779698"/>
                <a:chExt cx="1280160" cy="215444"/>
              </a:xfrm>
            </p:grpSpPr>
            <p:pic>
              <p:nvPicPr>
                <p:cNvPr id="1456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6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0" name="Group 219"/>
          <p:cNvGrpSpPr>
            <a:grpSpLocks/>
          </p:cNvGrpSpPr>
          <p:nvPr/>
        </p:nvGrpSpPr>
        <p:grpSpPr bwMode="auto">
          <a:xfrm>
            <a:off x="1519238" y="1679575"/>
            <a:ext cx="6175375" cy="223838"/>
            <a:chOff x="-918693" y="5770953"/>
            <a:chExt cx="6175054" cy="224189"/>
          </a:xfrm>
        </p:grpSpPr>
        <p:grpSp>
          <p:nvGrpSpPr>
            <p:cNvPr id="145590" name="Group 195"/>
            <p:cNvGrpSpPr>
              <a:grpSpLocks/>
            </p:cNvGrpSpPr>
            <p:nvPr/>
          </p:nvGrpSpPr>
          <p:grpSpPr bwMode="auto">
            <a:xfrm>
              <a:off x="-918693" y="5770953"/>
              <a:ext cx="3547720" cy="221314"/>
              <a:chOff x="-918693" y="5788205"/>
              <a:chExt cx="3547720" cy="221314"/>
            </a:xfrm>
          </p:grpSpPr>
          <p:grpSp>
            <p:nvGrpSpPr>
              <p:cNvPr id="145596" name="Group 194"/>
              <p:cNvGrpSpPr>
                <a:grpSpLocks/>
              </p:cNvGrpSpPr>
              <p:nvPr/>
            </p:nvGrpSpPr>
            <p:grpSpPr bwMode="auto">
              <a:xfrm>
                <a:off x="-918693" y="5788205"/>
                <a:ext cx="3547720" cy="215668"/>
                <a:chOff x="-918693" y="5788205"/>
                <a:chExt cx="3547720" cy="215668"/>
              </a:xfrm>
            </p:grpSpPr>
            <p:pic>
              <p:nvPicPr>
                <p:cNvPr id="1455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9" name="TextBox 336"/>
                <p:cNvSpPr txBox="1">
                  <a:spLocks noChangeArrowheads="1"/>
                </p:cNvSpPr>
                <p:nvPr/>
              </p:nvSpPr>
              <p:spPr bwMode="auto">
                <a:xfrm>
                  <a:off x="-918693" y="5788205"/>
                  <a:ext cx="226728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t>
                  </a:r>
                  <a:r>
                    <a:rPr lang="en-US" sz="800" b="1" dirty="0" smtClean="0">
                      <a:latin typeface="Comic Sans MS" pitchFamily="66" charset="0"/>
                    </a:rPr>
                    <a:t>Anti-Image </a:t>
                  </a:r>
                  <a:r>
                    <a:rPr lang="en-US" sz="800" b="1" dirty="0">
                      <a:latin typeface="Comic Sans MS" pitchFamily="66" charset="0"/>
                    </a:rPr>
                    <a:t>Chassis</a:t>
                  </a:r>
                </a:p>
              </p:txBody>
            </p:sp>
          </p:grpSp>
          <p:sp>
            <p:nvSpPr>
              <p:cNvPr id="1455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91" name="Group 192"/>
            <p:cNvGrpSpPr>
              <a:grpSpLocks/>
            </p:cNvGrpSpPr>
            <p:nvPr/>
          </p:nvGrpSpPr>
          <p:grpSpPr bwMode="auto">
            <a:xfrm>
              <a:off x="2841236" y="5773948"/>
              <a:ext cx="2415125" cy="221194"/>
              <a:chOff x="2841236" y="5773948"/>
              <a:chExt cx="2415125" cy="221194"/>
            </a:xfrm>
          </p:grpSpPr>
          <p:sp>
            <p:nvSpPr>
              <p:cNvPr id="1455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93" name="Group 191"/>
              <p:cNvGrpSpPr>
                <a:grpSpLocks/>
              </p:cNvGrpSpPr>
              <p:nvPr/>
            </p:nvGrpSpPr>
            <p:grpSpPr bwMode="auto">
              <a:xfrm>
                <a:off x="2841236" y="5779698"/>
                <a:ext cx="1280160" cy="215444"/>
                <a:chOff x="2841236" y="5779698"/>
                <a:chExt cx="1280160" cy="215444"/>
              </a:xfrm>
            </p:grpSpPr>
            <p:pic>
              <p:nvPicPr>
                <p:cNvPr id="1455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1" name="Group 219"/>
          <p:cNvGrpSpPr>
            <a:grpSpLocks/>
          </p:cNvGrpSpPr>
          <p:nvPr/>
        </p:nvGrpSpPr>
        <p:grpSpPr bwMode="auto">
          <a:xfrm>
            <a:off x="1495425" y="1565275"/>
            <a:ext cx="6199188" cy="223838"/>
            <a:chOff x="-941938" y="5770953"/>
            <a:chExt cx="6198299" cy="224189"/>
          </a:xfrm>
        </p:grpSpPr>
        <p:grpSp>
          <p:nvGrpSpPr>
            <p:cNvPr id="145580" name="Group 195"/>
            <p:cNvGrpSpPr>
              <a:grpSpLocks/>
            </p:cNvGrpSpPr>
            <p:nvPr/>
          </p:nvGrpSpPr>
          <p:grpSpPr bwMode="auto">
            <a:xfrm>
              <a:off x="-941938" y="5770953"/>
              <a:ext cx="3570965" cy="221314"/>
              <a:chOff x="-941938" y="5788205"/>
              <a:chExt cx="3570965" cy="221314"/>
            </a:xfrm>
          </p:grpSpPr>
          <p:grpSp>
            <p:nvGrpSpPr>
              <p:cNvPr id="145586" name="Group 194"/>
              <p:cNvGrpSpPr>
                <a:grpSpLocks/>
              </p:cNvGrpSpPr>
              <p:nvPr/>
            </p:nvGrpSpPr>
            <p:grpSpPr bwMode="auto">
              <a:xfrm>
                <a:off x="-941938" y="5788205"/>
                <a:ext cx="3570965" cy="215668"/>
                <a:chOff x="-941938" y="5788205"/>
                <a:chExt cx="3570965" cy="215668"/>
              </a:xfrm>
            </p:grpSpPr>
            <p:pic>
              <p:nvPicPr>
                <p:cNvPr id="1455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9" name="TextBox 336"/>
                <p:cNvSpPr txBox="1">
                  <a:spLocks noChangeArrowheads="1"/>
                </p:cNvSpPr>
                <p:nvPr/>
              </p:nvSpPr>
              <p:spPr bwMode="auto">
                <a:xfrm>
                  <a:off x="-941938" y="5788205"/>
                  <a:ext cx="2290534"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455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81" name="Group 192"/>
            <p:cNvGrpSpPr>
              <a:grpSpLocks/>
            </p:cNvGrpSpPr>
            <p:nvPr/>
          </p:nvGrpSpPr>
          <p:grpSpPr bwMode="auto">
            <a:xfrm>
              <a:off x="2841236" y="5773948"/>
              <a:ext cx="2415125" cy="221194"/>
              <a:chOff x="2841236" y="5773948"/>
              <a:chExt cx="2415125" cy="221194"/>
            </a:xfrm>
          </p:grpSpPr>
          <p:sp>
            <p:nvSpPr>
              <p:cNvPr id="1455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83" name="Group 191"/>
              <p:cNvGrpSpPr>
                <a:grpSpLocks/>
              </p:cNvGrpSpPr>
              <p:nvPr/>
            </p:nvGrpSpPr>
            <p:grpSpPr bwMode="auto">
              <a:xfrm>
                <a:off x="2841236" y="5779698"/>
                <a:ext cx="1280160" cy="215444"/>
                <a:chOff x="2841236" y="5779698"/>
                <a:chExt cx="1280160" cy="215444"/>
              </a:xfrm>
            </p:grpSpPr>
            <p:pic>
              <p:nvPicPr>
                <p:cNvPr id="1455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22" name="TextBox 36"/>
          <p:cNvSpPr txBox="1">
            <a:spLocks noChangeArrowheads="1"/>
          </p:cNvSpPr>
          <p:nvPr/>
        </p:nvSpPr>
        <p:spPr bwMode="auto">
          <a:xfrm>
            <a:off x="1690688" y="739775"/>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ITMX, ITMY, BS, FMX, and FMY Rack </a:t>
            </a:r>
            <a:r>
              <a:rPr lang="en-US" sz="800" b="1" dirty="0" smtClean="0">
                <a:latin typeface="Comic Sans MS" pitchFamily="66" charset="0"/>
              </a:rPr>
              <a:t>2 </a:t>
            </a:r>
            <a:r>
              <a:rPr lang="en-US" sz="800" b="1" dirty="0">
                <a:latin typeface="Comic Sans MS" pitchFamily="66" charset="0"/>
              </a:rPr>
              <a:t>(of 2) </a:t>
            </a:r>
            <a:r>
              <a:rPr lang="en-US" sz="800" b="1" dirty="0" smtClean="0">
                <a:latin typeface="Comic Sans MS" pitchFamily="66" charset="0"/>
              </a:rPr>
              <a:t>Layout </a:t>
            </a:r>
            <a:r>
              <a:rPr lang="en-US" sz="800" b="1" dirty="0">
                <a:latin typeface="Comic Sans MS" pitchFamily="66" charset="0"/>
              </a:rPr>
              <a:t>(</a:t>
            </a:r>
            <a:r>
              <a:rPr lang="en-US" sz="800" b="1" dirty="0" smtClean="0">
                <a:latin typeface="Comic Sans MS" pitchFamily="66" charset="0"/>
                <a:hlinkClick r:id="rId8"/>
              </a:rPr>
              <a:t>LIGO-D1001725</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9"/>
              </a:rPr>
              <a:t>S1105376</a:t>
            </a:r>
            <a:r>
              <a:rPr lang="en-US" sz="800" b="1" dirty="0" smtClean="0">
                <a:latin typeface="Comic Sans MS" pitchFamily="66" charset="0"/>
              </a:rPr>
              <a:t>)</a:t>
            </a:r>
            <a:endParaRPr lang="en-US" sz="800" b="1" dirty="0">
              <a:latin typeface="Comic Sans MS" pitchFamily="66" charset="0"/>
            </a:endParaRPr>
          </a:p>
        </p:txBody>
      </p:sp>
      <p:grpSp>
        <p:nvGrpSpPr>
          <p:cNvPr id="145423" name="Group 219"/>
          <p:cNvGrpSpPr>
            <a:grpSpLocks/>
          </p:cNvGrpSpPr>
          <p:nvPr/>
        </p:nvGrpSpPr>
        <p:grpSpPr bwMode="auto">
          <a:xfrm>
            <a:off x="1911350" y="2355850"/>
            <a:ext cx="5783263" cy="223838"/>
            <a:chOff x="-526223" y="5771072"/>
            <a:chExt cx="5782584" cy="224070"/>
          </a:xfrm>
        </p:grpSpPr>
        <p:grpSp>
          <p:nvGrpSpPr>
            <p:cNvPr id="145570" name="Group 195"/>
            <p:cNvGrpSpPr>
              <a:grpSpLocks/>
            </p:cNvGrpSpPr>
            <p:nvPr/>
          </p:nvGrpSpPr>
          <p:grpSpPr bwMode="auto">
            <a:xfrm>
              <a:off x="-526223" y="5771072"/>
              <a:ext cx="3155250" cy="221195"/>
              <a:chOff x="-526223" y="5788324"/>
              <a:chExt cx="3155250" cy="221195"/>
            </a:xfrm>
          </p:grpSpPr>
          <p:grpSp>
            <p:nvGrpSpPr>
              <p:cNvPr id="145576" name="Group 194"/>
              <p:cNvGrpSpPr>
                <a:grpSpLocks/>
              </p:cNvGrpSpPr>
              <p:nvPr/>
            </p:nvGrpSpPr>
            <p:grpSpPr bwMode="auto">
              <a:xfrm>
                <a:off x="-526223" y="5788324"/>
                <a:ext cx="3155250" cy="215444"/>
                <a:chOff x="-526223" y="5788324"/>
                <a:chExt cx="3155250" cy="215444"/>
              </a:xfrm>
            </p:grpSpPr>
            <p:pic>
              <p:nvPicPr>
                <p:cNvPr id="1455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7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71" name="Group 192"/>
            <p:cNvGrpSpPr>
              <a:grpSpLocks/>
            </p:cNvGrpSpPr>
            <p:nvPr/>
          </p:nvGrpSpPr>
          <p:grpSpPr bwMode="auto">
            <a:xfrm>
              <a:off x="2841236" y="5773948"/>
              <a:ext cx="2415125" cy="221194"/>
              <a:chOff x="2841236" y="5773948"/>
              <a:chExt cx="2415125" cy="221194"/>
            </a:xfrm>
          </p:grpSpPr>
          <p:sp>
            <p:nvSpPr>
              <p:cNvPr id="14557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73" name="Group 191"/>
              <p:cNvGrpSpPr>
                <a:grpSpLocks/>
              </p:cNvGrpSpPr>
              <p:nvPr/>
            </p:nvGrpSpPr>
            <p:grpSpPr bwMode="auto">
              <a:xfrm>
                <a:off x="2841236" y="5779698"/>
                <a:ext cx="1280160" cy="215444"/>
                <a:chOff x="2841236" y="5779698"/>
                <a:chExt cx="1280160" cy="215444"/>
              </a:xfrm>
            </p:grpSpPr>
            <p:pic>
              <p:nvPicPr>
                <p:cNvPr id="1455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7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4" name="Group 219"/>
          <p:cNvGrpSpPr>
            <a:grpSpLocks/>
          </p:cNvGrpSpPr>
          <p:nvPr/>
        </p:nvGrpSpPr>
        <p:grpSpPr bwMode="auto">
          <a:xfrm>
            <a:off x="1911350" y="2470150"/>
            <a:ext cx="5783263" cy="223838"/>
            <a:chOff x="-526223" y="5771072"/>
            <a:chExt cx="5782584" cy="224070"/>
          </a:xfrm>
        </p:grpSpPr>
        <p:grpSp>
          <p:nvGrpSpPr>
            <p:cNvPr id="145560" name="Group 195"/>
            <p:cNvGrpSpPr>
              <a:grpSpLocks/>
            </p:cNvGrpSpPr>
            <p:nvPr/>
          </p:nvGrpSpPr>
          <p:grpSpPr bwMode="auto">
            <a:xfrm>
              <a:off x="-526223" y="5771072"/>
              <a:ext cx="3155250" cy="221195"/>
              <a:chOff x="-526223" y="5788324"/>
              <a:chExt cx="3155250" cy="221195"/>
            </a:xfrm>
          </p:grpSpPr>
          <p:grpSp>
            <p:nvGrpSpPr>
              <p:cNvPr id="145566" name="Group 194"/>
              <p:cNvGrpSpPr>
                <a:grpSpLocks/>
              </p:cNvGrpSpPr>
              <p:nvPr/>
            </p:nvGrpSpPr>
            <p:grpSpPr bwMode="auto">
              <a:xfrm>
                <a:off x="-526223" y="5788324"/>
                <a:ext cx="3155250" cy="215444"/>
                <a:chOff x="-526223" y="5788324"/>
                <a:chExt cx="3155250" cy="215444"/>
              </a:xfrm>
            </p:grpSpPr>
            <p:pic>
              <p:nvPicPr>
                <p:cNvPr id="1455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6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61" name="Group 192"/>
            <p:cNvGrpSpPr>
              <a:grpSpLocks/>
            </p:cNvGrpSpPr>
            <p:nvPr/>
          </p:nvGrpSpPr>
          <p:grpSpPr bwMode="auto">
            <a:xfrm>
              <a:off x="2841236" y="5773948"/>
              <a:ext cx="2415125" cy="221194"/>
              <a:chOff x="2841236" y="5773948"/>
              <a:chExt cx="2415125" cy="221194"/>
            </a:xfrm>
          </p:grpSpPr>
          <p:sp>
            <p:nvSpPr>
              <p:cNvPr id="14556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63" name="Group 191"/>
              <p:cNvGrpSpPr>
                <a:grpSpLocks/>
              </p:cNvGrpSpPr>
              <p:nvPr/>
            </p:nvGrpSpPr>
            <p:grpSpPr bwMode="auto">
              <a:xfrm>
                <a:off x="2841236" y="5779698"/>
                <a:ext cx="1280160" cy="215444"/>
                <a:chOff x="2841236" y="5779698"/>
                <a:chExt cx="1280160" cy="215444"/>
              </a:xfrm>
            </p:grpSpPr>
            <p:pic>
              <p:nvPicPr>
                <p:cNvPr id="1455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6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5" name="Group 219"/>
          <p:cNvGrpSpPr>
            <a:grpSpLocks/>
          </p:cNvGrpSpPr>
          <p:nvPr/>
        </p:nvGrpSpPr>
        <p:grpSpPr bwMode="auto">
          <a:xfrm>
            <a:off x="1911350" y="2127250"/>
            <a:ext cx="5783263" cy="223838"/>
            <a:chOff x="-526223" y="5771072"/>
            <a:chExt cx="5782584" cy="224070"/>
          </a:xfrm>
        </p:grpSpPr>
        <p:grpSp>
          <p:nvGrpSpPr>
            <p:cNvPr id="145550" name="Group 195"/>
            <p:cNvGrpSpPr>
              <a:grpSpLocks/>
            </p:cNvGrpSpPr>
            <p:nvPr/>
          </p:nvGrpSpPr>
          <p:grpSpPr bwMode="auto">
            <a:xfrm>
              <a:off x="-526223" y="5771072"/>
              <a:ext cx="3155250" cy="221195"/>
              <a:chOff x="-526223" y="5788324"/>
              <a:chExt cx="3155250" cy="221195"/>
            </a:xfrm>
          </p:grpSpPr>
          <p:grpSp>
            <p:nvGrpSpPr>
              <p:cNvPr id="145556" name="Group 194"/>
              <p:cNvGrpSpPr>
                <a:grpSpLocks/>
              </p:cNvGrpSpPr>
              <p:nvPr/>
            </p:nvGrpSpPr>
            <p:grpSpPr bwMode="auto">
              <a:xfrm>
                <a:off x="-526223" y="5788324"/>
                <a:ext cx="3155250" cy="215444"/>
                <a:chOff x="-526223" y="5788324"/>
                <a:chExt cx="3155250" cy="215444"/>
              </a:xfrm>
            </p:grpSpPr>
            <p:pic>
              <p:nvPicPr>
                <p:cNvPr id="1455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5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51" name="Group 192"/>
            <p:cNvGrpSpPr>
              <a:grpSpLocks/>
            </p:cNvGrpSpPr>
            <p:nvPr/>
          </p:nvGrpSpPr>
          <p:grpSpPr bwMode="auto">
            <a:xfrm>
              <a:off x="2841236" y="5773948"/>
              <a:ext cx="2415125" cy="221194"/>
              <a:chOff x="2841236" y="5773948"/>
              <a:chExt cx="2415125" cy="221194"/>
            </a:xfrm>
          </p:grpSpPr>
          <p:sp>
            <p:nvSpPr>
              <p:cNvPr id="14555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53" name="Group 191"/>
              <p:cNvGrpSpPr>
                <a:grpSpLocks/>
              </p:cNvGrpSpPr>
              <p:nvPr/>
            </p:nvGrpSpPr>
            <p:grpSpPr bwMode="auto">
              <a:xfrm>
                <a:off x="2841236" y="5779698"/>
                <a:ext cx="1280160" cy="215444"/>
                <a:chOff x="2841236" y="5779698"/>
                <a:chExt cx="1280160" cy="215444"/>
              </a:xfrm>
            </p:grpSpPr>
            <p:pic>
              <p:nvPicPr>
                <p:cNvPr id="1455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5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6" name="Group 219"/>
          <p:cNvGrpSpPr>
            <a:grpSpLocks/>
          </p:cNvGrpSpPr>
          <p:nvPr/>
        </p:nvGrpSpPr>
        <p:grpSpPr bwMode="auto">
          <a:xfrm>
            <a:off x="1911350" y="2241550"/>
            <a:ext cx="5783263" cy="223838"/>
            <a:chOff x="-526223" y="5771072"/>
            <a:chExt cx="5782584" cy="224070"/>
          </a:xfrm>
        </p:grpSpPr>
        <p:grpSp>
          <p:nvGrpSpPr>
            <p:cNvPr id="145540" name="Group 195"/>
            <p:cNvGrpSpPr>
              <a:grpSpLocks/>
            </p:cNvGrpSpPr>
            <p:nvPr/>
          </p:nvGrpSpPr>
          <p:grpSpPr bwMode="auto">
            <a:xfrm>
              <a:off x="-526223" y="5771072"/>
              <a:ext cx="3155250" cy="221195"/>
              <a:chOff x="-526223" y="5788324"/>
              <a:chExt cx="3155250" cy="221195"/>
            </a:xfrm>
          </p:grpSpPr>
          <p:grpSp>
            <p:nvGrpSpPr>
              <p:cNvPr id="145546" name="Group 194"/>
              <p:cNvGrpSpPr>
                <a:grpSpLocks/>
              </p:cNvGrpSpPr>
              <p:nvPr/>
            </p:nvGrpSpPr>
            <p:grpSpPr bwMode="auto">
              <a:xfrm>
                <a:off x="-526223" y="5788324"/>
                <a:ext cx="3155250" cy="215444"/>
                <a:chOff x="-526223" y="5788324"/>
                <a:chExt cx="3155250" cy="215444"/>
              </a:xfrm>
            </p:grpSpPr>
            <p:pic>
              <p:nvPicPr>
                <p:cNvPr id="1455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41" name="Group 192"/>
            <p:cNvGrpSpPr>
              <a:grpSpLocks/>
            </p:cNvGrpSpPr>
            <p:nvPr/>
          </p:nvGrpSpPr>
          <p:grpSpPr bwMode="auto">
            <a:xfrm>
              <a:off x="2841236" y="5773948"/>
              <a:ext cx="2415125" cy="221194"/>
              <a:chOff x="2841236" y="5773948"/>
              <a:chExt cx="2415125" cy="221194"/>
            </a:xfrm>
          </p:grpSpPr>
          <p:sp>
            <p:nvSpPr>
              <p:cNvPr id="1455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43" name="Group 191"/>
              <p:cNvGrpSpPr>
                <a:grpSpLocks/>
              </p:cNvGrpSpPr>
              <p:nvPr/>
            </p:nvGrpSpPr>
            <p:grpSpPr bwMode="auto">
              <a:xfrm>
                <a:off x="2841236" y="5779698"/>
                <a:ext cx="1280160" cy="215444"/>
                <a:chOff x="2841236" y="5779698"/>
                <a:chExt cx="1280160" cy="215444"/>
              </a:xfrm>
            </p:grpSpPr>
            <p:pic>
              <p:nvPicPr>
                <p:cNvPr id="1455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7" name="Group 219"/>
          <p:cNvGrpSpPr>
            <a:grpSpLocks/>
          </p:cNvGrpSpPr>
          <p:nvPr/>
        </p:nvGrpSpPr>
        <p:grpSpPr bwMode="auto">
          <a:xfrm>
            <a:off x="1916113" y="2578100"/>
            <a:ext cx="5783262" cy="223838"/>
            <a:chOff x="-526223" y="5771072"/>
            <a:chExt cx="5782584" cy="224070"/>
          </a:xfrm>
        </p:grpSpPr>
        <p:grpSp>
          <p:nvGrpSpPr>
            <p:cNvPr id="145530" name="Group 195"/>
            <p:cNvGrpSpPr>
              <a:grpSpLocks/>
            </p:cNvGrpSpPr>
            <p:nvPr/>
          </p:nvGrpSpPr>
          <p:grpSpPr bwMode="auto">
            <a:xfrm>
              <a:off x="-526223" y="5771072"/>
              <a:ext cx="3155250" cy="221195"/>
              <a:chOff x="-526223" y="5788324"/>
              <a:chExt cx="3155250" cy="221195"/>
            </a:xfrm>
          </p:grpSpPr>
          <p:grpSp>
            <p:nvGrpSpPr>
              <p:cNvPr id="145536" name="Group 194"/>
              <p:cNvGrpSpPr>
                <a:grpSpLocks/>
              </p:cNvGrpSpPr>
              <p:nvPr/>
            </p:nvGrpSpPr>
            <p:grpSpPr bwMode="auto">
              <a:xfrm>
                <a:off x="-526223" y="5788324"/>
                <a:ext cx="3155250" cy="215444"/>
                <a:chOff x="-526223" y="5788324"/>
                <a:chExt cx="3155250" cy="215444"/>
              </a:xfrm>
            </p:grpSpPr>
            <p:pic>
              <p:nvPicPr>
                <p:cNvPr id="14553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553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31" name="Group 192"/>
            <p:cNvGrpSpPr>
              <a:grpSpLocks/>
            </p:cNvGrpSpPr>
            <p:nvPr/>
          </p:nvGrpSpPr>
          <p:grpSpPr bwMode="auto">
            <a:xfrm>
              <a:off x="2841236" y="5773948"/>
              <a:ext cx="2415125" cy="221194"/>
              <a:chOff x="2841236" y="5773948"/>
              <a:chExt cx="2415125" cy="221194"/>
            </a:xfrm>
          </p:grpSpPr>
          <p:sp>
            <p:nvSpPr>
              <p:cNvPr id="14553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33" name="Group 191"/>
              <p:cNvGrpSpPr>
                <a:grpSpLocks/>
              </p:cNvGrpSpPr>
              <p:nvPr/>
            </p:nvGrpSpPr>
            <p:grpSpPr bwMode="auto">
              <a:xfrm>
                <a:off x="2841236" y="5779698"/>
                <a:ext cx="1280160" cy="215444"/>
                <a:chOff x="2841236" y="5779698"/>
                <a:chExt cx="1280160" cy="215444"/>
              </a:xfrm>
            </p:grpSpPr>
            <p:pic>
              <p:nvPicPr>
                <p:cNvPr id="14553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3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8" name="Group 219"/>
          <p:cNvGrpSpPr>
            <a:grpSpLocks/>
          </p:cNvGrpSpPr>
          <p:nvPr/>
        </p:nvGrpSpPr>
        <p:grpSpPr bwMode="auto">
          <a:xfrm>
            <a:off x="1916113" y="2692400"/>
            <a:ext cx="5783262" cy="223838"/>
            <a:chOff x="-526223" y="5771072"/>
            <a:chExt cx="5782584" cy="224070"/>
          </a:xfrm>
        </p:grpSpPr>
        <p:grpSp>
          <p:nvGrpSpPr>
            <p:cNvPr id="145520" name="Group 195"/>
            <p:cNvGrpSpPr>
              <a:grpSpLocks/>
            </p:cNvGrpSpPr>
            <p:nvPr/>
          </p:nvGrpSpPr>
          <p:grpSpPr bwMode="auto">
            <a:xfrm>
              <a:off x="-526223" y="5771072"/>
              <a:ext cx="3155250" cy="221195"/>
              <a:chOff x="-526223" y="5788324"/>
              <a:chExt cx="3155250" cy="221195"/>
            </a:xfrm>
          </p:grpSpPr>
          <p:grpSp>
            <p:nvGrpSpPr>
              <p:cNvPr id="145526" name="Group 194"/>
              <p:cNvGrpSpPr>
                <a:grpSpLocks/>
              </p:cNvGrpSpPr>
              <p:nvPr/>
            </p:nvGrpSpPr>
            <p:grpSpPr bwMode="auto">
              <a:xfrm>
                <a:off x="-526223" y="5788324"/>
                <a:ext cx="3155250" cy="215444"/>
                <a:chOff x="-526223" y="5788324"/>
                <a:chExt cx="3155250" cy="215444"/>
              </a:xfrm>
            </p:grpSpPr>
            <p:pic>
              <p:nvPicPr>
                <p:cNvPr id="14552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552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21" name="Group 192"/>
            <p:cNvGrpSpPr>
              <a:grpSpLocks/>
            </p:cNvGrpSpPr>
            <p:nvPr/>
          </p:nvGrpSpPr>
          <p:grpSpPr bwMode="auto">
            <a:xfrm>
              <a:off x="2841236" y="5773948"/>
              <a:ext cx="2415125" cy="221194"/>
              <a:chOff x="2841236" y="5773948"/>
              <a:chExt cx="2415125" cy="221194"/>
            </a:xfrm>
          </p:grpSpPr>
          <p:sp>
            <p:nvSpPr>
              <p:cNvPr id="14552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5523" name="Group 191"/>
              <p:cNvGrpSpPr>
                <a:grpSpLocks/>
              </p:cNvGrpSpPr>
              <p:nvPr/>
            </p:nvGrpSpPr>
            <p:grpSpPr bwMode="auto">
              <a:xfrm>
                <a:off x="2841236" y="5779698"/>
                <a:ext cx="1280160" cy="215444"/>
                <a:chOff x="2841236" y="5779698"/>
                <a:chExt cx="1280160" cy="215444"/>
              </a:xfrm>
            </p:grpSpPr>
            <p:pic>
              <p:nvPicPr>
                <p:cNvPr id="14552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2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29" name="Group 219"/>
          <p:cNvGrpSpPr>
            <a:grpSpLocks/>
          </p:cNvGrpSpPr>
          <p:nvPr/>
        </p:nvGrpSpPr>
        <p:grpSpPr bwMode="auto">
          <a:xfrm>
            <a:off x="1519239" y="3232042"/>
            <a:ext cx="6180136" cy="223949"/>
            <a:chOff x="-923050" y="5770961"/>
            <a:chExt cx="6179411" cy="224181"/>
          </a:xfrm>
        </p:grpSpPr>
        <p:grpSp>
          <p:nvGrpSpPr>
            <p:cNvPr id="145510" name="Group 195"/>
            <p:cNvGrpSpPr>
              <a:grpSpLocks/>
            </p:cNvGrpSpPr>
            <p:nvPr/>
          </p:nvGrpSpPr>
          <p:grpSpPr bwMode="auto">
            <a:xfrm>
              <a:off x="-923050" y="5770961"/>
              <a:ext cx="3552077" cy="221306"/>
              <a:chOff x="-923050" y="5788213"/>
              <a:chExt cx="3552077" cy="221306"/>
            </a:xfrm>
          </p:grpSpPr>
          <p:grpSp>
            <p:nvGrpSpPr>
              <p:cNvPr id="145516" name="Group 194"/>
              <p:cNvGrpSpPr>
                <a:grpSpLocks/>
              </p:cNvGrpSpPr>
              <p:nvPr/>
            </p:nvGrpSpPr>
            <p:grpSpPr bwMode="auto">
              <a:xfrm>
                <a:off x="-923050" y="5788213"/>
                <a:ext cx="3552077" cy="215667"/>
                <a:chOff x="-923050" y="5788213"/>
                <a:chExt cx="3552077" cy="215667"/>
              </a:xfrm>
            </p:grpSpPr>
            <p:pic>
              <p:nvPicPr>
                <p:cNvPr id="14551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9"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DAC6, FE DAC7 Anti-Image </a:t>
                  </a:r>
                  <a:r>
                    <a:rPr lang="en-US" sz="800" b="1" dirty="0">
                      <a:latin typeface="Comic Sans MS" pitchFamily="66" charset="0"/>
                    </a:rPr>
                    <a:t>Chassis</a:t>
                  </a:r>
                </a:p>
              </p:txBody>
            </p:sp>
          </p:grpSp>
          <p:sp>
            <p:nvSpPr>
              <p:cNvPr id="14551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11" name="Group 192"/>
            <p:cNvGrpSpPr>
              <a:grpSpLocks/>
            </p:cNvGrpSpPr>
            <p:nvPr/>
          </p:nvGrpSpPr>
          <p:grpSpPr bwMode="auto">
            <a:xfrm>
              <a:off x="2841236" y="5773948"/>
              <a:ext cx="2415125" cy="221194"/>
              <a:chOff x="2841236" y="5773948"/>
              <a:chExt cx="2415125" cy="221194"/>
            </a:xfrm>
          </p:grpSpPr>
          <p:sp>
            <p:nvSpPr>
              <p:cNvPr id="14551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13" name="Group 191"/>
              <p:cNvGrpSpPr>
                <a:grpSpLocks/>
              </p:cNvGrpSpPr>
              <p:nvPr/>
            </p:nvGrpSpPr>
            <p:grpSpPr bwMode="auto">
              <a:xfrm>
                <a:off x="2841236" y="5779698"/>
                <a:ext cx="1280160" cy="215444"/>
                <a:chOff x="2841236" y="5779698"/>
                <a:chExt cx="1280160" cy="215444"/>
              </a:xfrm>
            </p:grpSpPr>
            <p:pic>
              <p:nvPicPr>
                <p:cNvPr id="1455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1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0" name="Group 219"/>
          <p:cNvGrpSpPr>
            <a:grpSpLocks/>
          </p:cNvGrpSpPr>
          <p:nvPr/>
        </p:nvGrpSpPr>
        <p:grpSpPr bwMode="auto">
          <a:xfrm>
            <a:off x="1916113" y="3911525"/>
            <a:ext cx="5783262" cy="223838"/>
            <a:chOff x="-526223" y="5771072"/>
            <a:chExt cx="5782584" cy="224070"/>
          </a:xfrm>
        </p:grpSpPr>
        <p:grpSp>
          <p:nvGrpSpPr>
            <p:cNvPr id="145500" name="Group 195"/>
            <p:cNvGrpSpPr>
              <a:grpSpLocks/>
            </p:cNvGrpSpPr>
            <p:nvPr/>
          </p:nvGrpSpPr>
          <p:grpSpPr bwMode="auto">
            <a:xfrm>
              <a:off x="-526223" y="5771072"/>
              <a:ext cx="3155250" cy="221195"/>
              <a:chOff x="-526223" y="5788324"/>
              <a:chExt cx="3155250" cy="221195"/>
            </a:xfrm>
          </p:grpSpPr>
          <p:grpSp>
            <p:nvGrpSpPr>
              <p:cNvPr id="145506" name="Group 194"/>
              <p:cNvGrpSpPr>
                <a:grpSpLocks/>
              </p:cNvGrpSpPr>
              <p:nvPr/>
            </p:nvGrpSpPr>
            <p:grpSpPr bwMode="auto">
              <a:xfrm>
                <a:off x="-526223" y="5788324"/>
                <a:ext cx="3155250" cy="215444"/>
                <a:chOff x="-526223" y="5788324"/>
                <a:chExt cx="3155250" cy="215444"/>
              </a:xfrm>
            </p:grpSpPr>
            <p:pic>
              <p:nvPicPr>
                <p:cNvPr id="14550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550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501" name="Group 192"/>
            <p:cNvGrpSpPr>
              <a:grpSpLocks/>
            </p:cNvGrpSpPr>
            <p:nvPr/>
          </p:nvGrpSpPr>
          <p:grpSpPr bwMode="auto">
            <a:xfrm>
              <a:off x="2841236" y="5773948"/>
              <a:ext cx="2415125" cy="221194"/>
              <a:chOff x="2841236" y="5773948"/>
              <a:chExt cx="2415125" cy="221194"/>
            </a:xfrm>
          </p:grpSpPr>
          <p:sp>
            <p:nvSpPr>
              <p:cNvPr id="14550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503" name="Group 191"/>
              <p:cNvGrpSpPr>
                <a:grpSpLocks/>
              </p:cNvGrpSpPr>
              <p:nvPr/>
            </p:nvGrpSpPr>
            <p:grpSpPr bwMode="auto">
              <a:xfrm>
                <a:off x="2841236" y="5779698"/>
                <a:ext cx="1280160" cy="215444"/>
                <a:chOff x="2841236" y="5779698"/>
                <a:chExt cx="1280160" cy="215444"/>
              </a:xfrm>
            </p:grpSpPr>
            <p:pic>
              <p:nvPicPr>
                <p:cNvPr id="14550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50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1" name="Group 219"/>
          <p:cNvGrpSpPr>
            <a:grpSpLocks/>
          </p:cNvGrpSpPr>
          <p:nvPr/>
        </p:nvGrpSpPr>
        <p:grpSpPr bwMode="auto">
          <a:xfrm>
            <a:off x="1916113" y="3797225"/>
            <a:ext cx="5783262" cy="223838"/>
            <a:chOff x="-526223" y="5771072"/>
            <a:chExt cx="5782584" cy="224070"/>
          </a:xfrm>
        </p:grpSpPr>
        <p:grpSp>
          <p:nvGrpSpPr>
            <p:cNvPr id="145490" name="Group 195"/>
            <p:cNvGrpSpPr>
              <a:grpSpLocks/>
            </p:cNvGrpSpPr>
            <p:nvPr/>
          </p:nvGrpSpPr>
          <p:grpSpPr bwMode="auto">
            <a:xfrm>
              <a:off x="-526223" y="5771072"/>
              <a:ext cx="3155250" cy="221195"/>
              <a:chOff x="-526223" y="5788324"/>
              <a:chExt cx="3155250" cy="221195"/>
            </a:xfrm>
          </p:grpSpPr>
          <p:grpSp>
            <p:nvGrpSpPr>
              <p:cNvPr id="145496" name="Group 194"/>
              <p:cNvGrpSpPr>
                <a:grpSpLocks/>
              </p:cNvGrpSpPr>
              <p:nvPr/>
            </p:nvGrpSpPr>
            <p:grpSpPr bwMode="auto">
              <a:xfrm>
                <a:off x="-526223" y="5788324"/>
                <a:ext cx="3155250" cy="215444"/>
                <a:chOff x="-526223" y="5788324"/>
                <a:chExt cx="3155250" cy="215444"/>
              </a:xfrm>
            </p:grpSpPr>
            <p:pic>
              <p:nvPicPr>
                <p:cNvPr id="14549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549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91" name="Group 192"/>
            <p:cNvGrpSpPr>
              <a:grpSpLocks/>
            </p:cNvGrpSpPr>
            <p:nvPr/>
          </p:nvGrpSpPr>
          <p:grpSpPr bwMode="auto">
            <a:xfrm>
              <a:off x="2841236" y="5773948"/>
              <a:ext cx="2415125" cy="221194"/>
              <a:chOff x="2841236" y="5773948"/>
              <a:chExt cx="2415125" cy="221194"/>
            </a:xfrm>
          </p:grpSpPr>
          <p:sp>
            <p:nvSpPr>
              <p:cNvPr id="14549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93" name="Group 191"/>
              <p:cNvGrpSpPr>
                <a:grpSpLocks/>
              </p:cNvGrpSpPr>
              <p:nvPr/>
            </p:nvGrpSpPr>
            <p:grpSpPr bwMode="auto">
              <a:xfrm>
                <a:off x="2841236" y="5779698"/>
                <a:ext cx="1280160" cy="215444"/>
                <a:chOff x="2841236" y="5779698"/>
                <a:chExt cx="1280160" cy="215444"/>
              </a:xfrm>
            </p:grpSpPr>
            <p:pic>
              <p:nvPicPr>
                <p:cNvPr id="14549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9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2" name="Group 219"/>
          <p:cNvGrpSpPr>
            <a:grpSpLocks/>
          </p:cNvGrpSpPr>
          <p:nvPr/>
        </p:nvGrpSpPr>
        <p:grpSpPr bwMode="auto">
          <a:xfrm>
            <a:off x="1914525" y="4241725"/>
            <a:ext cx="5783263" cy="223838"/>
            <a:chOff x="-526223" y="5771072"/>
            <a:chExt cx="5782584" cy="224070"/>
          </a:xfrm>
        </p:grpSpPr>
        <p:grpSp>
          <p:nvGrpSpPr>
            <p:cNvPr id="145480" name="Group 195"/>
            <p:cNvGrpSpPr>
              <a:grpSpLocks/>
            </p:cNvGrpSpPr>
            <p:nvPr/>
          </p:nvGrpSpPr>
          <p:grpSpPr bwMode="auto">
            <a:xfrm>
              <a:off x="-526223" y="5771072"/>
              <a:ext cx="3155250" cy="221195"/>
              <a:chOff x="-526223" y="5788324"/>
              <a:chExt cx="3155250" cy="221195"/>
            </a:xfrm>
          </p:grpSpPr>
          <p:grpSp>
            <p:nvGrpSpPr>
              <p:cNvPr id="145486" name="Group 194"/>
              <p:cNvGrpSpPr>
                <a:grpSpLocks/>
              </p:cNvGrpSpPr>
              <p:nvPr/>
            </p:nvGrpSpPr>
            <p:grpSpPr bwMode="auto">
              <a:xfrm>
                <a:off x="-526223" y="5788324"/>
                <a:ext cx="3155250" cy="215444"/>
                <a:chOff x="-526223" y="5788324"/>
                <a:chExt cx="3155250" cy="215444"/>
              </a:xfrm>
            </p:grpSpPr>
            <p:pic>
              <p:nvPicPr>
                <p:cNvPr id="1454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548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81" name="Group 192"/>
            <p:cNvGrpSpPr>
              <a:grpSpLocks/>
            </p:cNvGrpSpPr>
            <p:nvPr/>
          </p:nvGrpSpPr>
          <p:grpSpPr bwMode="auto">
            <a:xfrm>
              <a:off x="2841236" y="5773948"/>
              <a:ext cx="2415125" cy="221194"/>
              <a:chOff x="2841236" y="5773948"/>
              <a:chExt cx="2415125" cy="221194"/>
            </a:xfrm>
          </p:grpSpPr>
          <p:sp>
            <p:nvSpPr>
              <p:cNvPr id="14548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83" name="Group 191"/>
              <p:cNvGrpSpPr>
                <a:grpSpLocks/>
              </p:cNvGrpSpPr>
              <p:nvPr/>
            </p:nvGrpSpPr>
            <p:grpSpPr bwMode="auto">
              <a:xfrm>
                <a:off x="2841236" y="5779698"/>
                <a:ext cx="1280160" cy="215444"/>
                <a:chOff x="2841236" y="5779698"/>
                <a:chExt cx="1280160" cy="215444"/>
              </a:xfrm>
            </p:grpSpPr>
            <p:pic>
              <p:nvPicPr>
                <p:cNvPr id="14548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8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3" name="Group 219"/>
          <p:cNvGrpSpPr>
            <a:grpSpLocks/>
          </p:cNvGrpSpPr>
          <p:nvPr/>
        </p:nvGrpSpPr>
        <p:grpSpPr bwMode="auto">
          <a:xfrm>
            <a:off x="1914525" y="4127425"/>
            <a:ext cx="5783263" cy="223838"/>
            <a:chOff x="-526223" y="5771072"/>
            <a:chExt cx="5782584" cy="224070"/>
          </a:xfrm>
        </p:grpSpPr>
        <p:grpSp>
          <p:nvGrpSpPr>
            <p:cNvPr id="145470" name="Group 195"/>
            <p:cNvGrpSpPr>
              <a:grpSpLocks/>
            </p:cNvGrpSpPr>
            <p:nvPr/>
          </p:nvGrpSpPr>
          <p:grpSpPr bwMode="auto">
            <a:xfrm>
              <a:off x="-526223" y="5771072"/>
              <a:ext cx="3155250" cy="221195"/>
              <a:chOff x="-526223" y="5788324"/>
              <a:chExt cx="3155250" cy="221195"/>
            </a:xfrm>
          </p:grpSpPr>
          <p:grpSp>
            <p:nvGrpSpPr>
              <p:cNvPr id="145476" name="Group 194"/>
              <p:cNvGrpSpPr>
                <a:grpSpLocks/>
              </p:cNvGrpSpPr>
              <p:nvPr/>
            </p:nvGrpSpPr>
            <p:grpSpPr bwMode="auto">
              <a:xfrm>
                <a:off x="-526223" y="5788324"/>
                <a:ext cx="3155250" cy="215444"/>
                <a:chOff x="-526223" y="5788324"/>
                <a:chExt cx="3155250" cy="215444"/>
              </a:xfrm>
            </p:grpSpPr>
            <p:pic>
              <p:nvPicPr>
                <p:cNvPr id="14547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547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71" name="Group 192"/>
            <p:cNvGrpSpPr>
              <a:grpSpLocks/>
            </p:cNvGrpSpPr>
            <p:nvPr/>
          </p:nvGrpSpPr>
          <p:grpSpPr bwMode="auto">
            <a:xfrm>
              <a:off x="2841236" y="5773948"/>
              <a:ext cx="2415125" cy="221194"/>
              <a:chOff x="2841236" y="5773948"/>
              <a:chExt cx="2415125" cy="221194"/>
            </a:xfrm>
          </p:grpSpPr>
          <p:sp>
            <p:nvSpPr>
              <p:cNvPr id="14547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73" name="Group 191"/>
              <p:cNvGrpSpPr>
                <a:grpSpLocks/>
              </p:cNvGrpSpPr>
              <p:nvPr/>
            </p:nvGrpSpPr>
            <p:grpSpPr bwMode="auto">
              <a:xfrm>
                <a:off x="2841236" y="5779698"/>
                <a:ext cx="1280160" cy="215444"/>
                <a:chOff x="2841236" y="5779698"/>
                <a:chExt cx="1280160" cy="215444"/>
              </a:xfrm>
            </p:grpSpPr>
            <p:pic>
              <p:nvPicPr>
                <p:cNvPr id="14547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7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4" name="Group 219"/>
          <p:cNvGrpSpPr>
            <a:grpSpLocks/>
          </p:cNvGrpSpPr>
          <p:nvPr/>
        </p:nvGrpSpPr>
        <p:grpSpPr bwMode="auto">
          <a:xfrm>
            <a:off x="1911350" y="4573513"/>
            <a:ext cx="5783263" cy="223837"/>
            <a:chOff x="-526223" y="5771072"/>
            <a:chExt cx="5782584" cy="224070"/>
          </a:xfrm>
        </p:grpSpPr>
        <p:grpSp>
          <p:nvGrpSpPr>
            <p:cNvPr id="145460" name="Group 195"/>
            <p:cNvGrpSpPr>
              <a:grpSpLocks/>
            </p:cNvGrpSpPr>
            <p:nvPr/>
          </p:nvGrpSpPr>
          <p:grpSpPr bwMode="auto">
            <a:xfrm>
              <a:off x="-526223" y="5771072"/>
              <a:ext cx="3155250" cy="221195"/>
              <a:chOff x="-526223" y="5788324"/>
              <a:chExt cx="3155250" cy="221195"/>
            </a:xfrm>
          </p:grpSpPr>
          <p:grpSp>
            <p:nvGrpSpPr>
              <p:cNvPr id="145466" name="Group 194"/>
              <p:cNvGrpSpPr>
                <a:grpSpLocks/>
              </p:cNvGrpSpPr>
              <p:nvPr/>
            </p:nvGrpSpPr>
            <p:grpSpPr bwMode="auto">
              <a:xfrm>
                <a:off x="-526223" y="5788324"/>
                <a:ext cx="3155250" cy="215444"/>
                <a:chOff x="-526223" y="5788324"/>
                <a:chExt cx="3155250" cy="215444"/>
              </a:xfrm>
            </p:grpSpPr>
            <p:pic>
              <p:nvPicPr>
                <p:cNvPr id="14546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ADC5 </a:t>
                  </a:r>
                  <a:r>
                    <a:rPr lang="en-US" sz="800" b="1" dirty="0" smtClean="0">
                      <a:latin typeface="Comic Sans MS" pitchFamily="66" charset="0"/>
                    </a:rPr>
                    <a:t>Anti-Alias </a:t>
                  </a:r>
                  <a:r>
                    <a:rPr lang="en-US" sz="800" b="1" dirty="0">
                      <a:latin typeface="Comic Sans MS" pitchFamily="66" charset="0"/>
                    </a:rPr>
                    <a:t>Chassis</a:t>
                  </a:r>
                </a:p>
              </p:txBody>
            </p:sp>
          </p:grpSp>
          <p:sp>
            <p:nvSpPr>
              <p:cNvPr id="14546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61" name="Group 192"/>
            <p:cNvGrpSpPr>
              <a:grpSpLocks/>
            </p:cNvGrpSpPr>
            <p:nvPr/>
          </p:nvGrpSpPr>
          <p:grpSpPr bwMode="auto">
            <a:xfrm>
              <a:off x="2841236" y="5773948"/>
              <a:ext cx="2415125" cy="221194"/>
              <a:chOff x="2841236" y="5773948"/>
              <a:chExt cx="2415125" cy="221194"/>
            </a:xfrm>
          </p:grpSpPr>
          <p:sp>
            <p:nvSpPr>
              <p:cNvPr id="14546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63" name="Group 191"/>
              <p:cNvGrpSpPr>
                <a:grpSpLocks/>
              </p:cNvGrpSpPr>
              <p:nvPr/>
            </p:nvGrpSpPr>
            <p:grpSpPr bwMode="auto">
              <a:xfrm>
                <a:off x="2841236" y="5779698"/>
                <a:ext cx="1280160" cy="215444"/>
                <a:chOff x="2841236" y="5779698"/>
                <a:chExt cx="1280160" cy="215444"/>
              </a:xfrm>
            </p:grpSpPr>
            <p:pic>
              <p:nvPicPr>
                <p:cNvPr id="14546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6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5" name="Group 219"/>
          <p:cNvGrpSpPr>
            <a:grpSpLocks/>
          </p:cNvGrpSpPr>
          <p:nvPr/>
        </p:nvGrpSpPr>
        <p:grpSpPr bwMode="auto">
          <a:xfrm>
            <a:off x="1911350" y="4459213"/>
            <a:ext cx="5783263" cy="223837"/>
            <a:chOff x="-526223" y="5771072"/>
            <a:chExt cx="5782584" cy="224070"/>
          </a:xfrm>
        </p:grpSpPr>
        <p:grpSp>
          <p:nvGrpSpPr>
            <p:cNvPr id="145450" name="Group 195"/>
            <p:cNvGrpSpPr>
              <a:grpSpLocks/>
            </p:cNvGrpSpPr>
            <p:nvPr/>
          </p:nvGrpSpPr>
          <p:grpSpPr bwMode="auto">
            <a:xfrm>
              <a:off x="-526223" y="5771072"/>
              <a:ext cx="3155250" cy="221195"/>
              <a:chOff x="-526223" y="5788324"/>
              <a:chExt cx="3155250" cy="221195"/>
            </a:xfrm>
          </p:grpSpPr>
          <p:grpSp>
            <p:nvGrpSpPr>
              <p:cNvPr id="145456" name="Group 194"/>
              <p:cNvGrpSpPr>
                <a:grpSpLocks/>
              </p:cNvGrpSpPr>
              <p:nvPr/>
            </p:nvGrpSpPr>
            <p:grpSpPr bwMode="auto">
              <a:xfrm>
                <a:off x="-526223" y="5788324"/>
                <a:ext cx="3155250" cy="215444"/>
                <a:chOff x="-526223" y="5788324"/>
                <a:chExt cx="3155250" cy="215444"/>
              </a:xfrm>
            </p:grpSpPr>
            <p:pic>
              <p:nvPicPr>
                <p:cNvPr id="14545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9"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545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51" name="Group 192"/>
            <p:cNvGrpSpPr>
              <a:grpSpLocks/>
            </p:cNvGrpSpPr>
            <p:nvPr/>
          </p:nvGrpSpPr>
          <p:grpSpPr bwMode="auto">
            <a:xfrm>
              <a:off x="2841236" y="5773948"/>
              <a:ext cx="2415125" cy="221194"/>
              <a:chOff x="2841236" y="5773948"/>
              <a:chExt cx="2415125" cy="221194"/>
            </a:xfrm>
          </p:grpSpPr>
          <p:sp>
            <p:nvSpPr>
              <p:cNvPr id="14545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53" name="Group 191"/>
              <p:cNvGrpSpPr>
                <a:grpSpLocks/>
              </p:cNvGrpSpPr>
              <p:nvPr/>
            </p:nvGrpSpPr>
            <p:grpSpPr bwMode="auto">
              <a:xfrm>
                <a:off x="2841236" y="5779698"/>
                <a:ext cx="1280160" cy="215444"/>
                <a:chOff x="2841236" y="5779698"/>
                <a:chExt cx="1280160" cy="215444"/>
              </a:xfrm>
            </p:grpSpPr>
            <p:pic>
              <p:nvPicPr>
                <p:cNvPr id="14545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5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5436" name="Group 219"/>
          <p:cNvGrpSpPr>
            <a:grpSpLocks/>
          </p:cNvGrpSpPr>
          <p:nvPr/>
        </p:nvGrpSpPr>
        <p:grpSpPr bwMode="auto">
          <a:xfrm>
            <a:off x="1911350" y="4792063"/>
            <a:ext cx="5783263" cy="223837"/>
            <a:chOff x="-526223" y="5770953"/>
            <a:chExt cx="5782584" cy="224189"/>
          </a:xfrm>
        </p:grpSpPr>
        <p:grpSp>
          <p:nvGrpSpPr>
            <p:cNvPr id="145440" name="Group 195"/>
            <p:cNvGrpSpPr>
              <a:grpSpLocks/>
            </p:cNvGrpSpPr>
            <p:nvPr/>
          </p:nvGrpSpPr>
          <p:grpSpPr bwMode="auto">
            <a:xfrm>
              <a:off x="-526223" y="5770953"/>
              <a:ext cx="3155250" cy="221314"/>
              <a:chOff x="-526223" y="5788205"/>
              <a:chExt cx="3155250" cy="221314"/>
            </a:xfrm>
          </p:grpSpPr>
          <p:grpSp>
            <p:nvGrpSpPr>
              <p:cNvPr id="145446" name="Group 194"/>
              <p:cNvGrpSpPr>
                <a:grpSpLocks/>
              </p:cNvGrpSpPr>
              <p:nvPr/>
            </p:nvGrpSpPr>
            <p:grpSpPr bwMode="auto">
              <a:xfrm>
                <a:off x="-526223" y="5788205"/>
                <a:ext cx="3155250" cy="215668"/>
                <a:chOff x="-526223" y="5788205"/>
                <a:chExt cx="3155250" cy="215668"/>
              </a:xfrm>
            </p:grpSpPr>
            <p:pic>
              <p:nvPicPr>
                <p:cNvPr id="1454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9" name="TextBox 336"/>
                <p:cNvSpPr txBox="1">
                  <a:spLocks noChangeArrowheads="1"/>
                </p:cNvSpPr>
                <p:nvPr/>
              </p:nvSpPr>
              <p:spPr bwMode="auto">
                <a:xfrm>
                  <a:off x="-526223" y="5788205"/>
                  <a:ext cx="1874819"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ADC6 </a:t>
                  </a:r>
                  <a:r>
                    <a:rPr lang="en-US" sz="800" b="1" dirty="0" smtClean="0">
                      <a:latin typeface="Comic Sans MS" pitchFamily="66" charset="0"/>
                    </a:rPr>
                    <a:t>Anti-Alias </a:t>
                  </a:r>
                  <a:r>
                    <a:rPr lang="en-US" sz="800" b="1" dirty="0">
                      <a:latin typeface="Comic Sans MS" pitchFamily="66" charset="0"/>
                    </a:rPr>
                    <a:t>Chassis</a:t>
                  </a:r>
                </a:p>
              </p:txBody>
            </p:sp>
          </p:grpSp>
          <p:sp>
            <p:nvSpPr>
              <p:cNvPr id="145447"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5441" name="Group 192"/>
            <p:cNvGrpSpPr>
              <a:grpSpLocks/>
            </p:cNvGrpSpPr>
            <p:nvPr/>
          </p:nvGrpSpPr>
          <p:grpSpPr bwMode="auto">
            <a:xfrm>
              <a:off x="2841236" y="5773948"/>
              <a:ext cx="2415125" cy="221194"/>
              <a:chOff x="2841236" y="5773948"/>
              <a:chExt cx="2415125" cy="221194"/>
            </a:xfrm>
          </p:grpSpPr>
          <p:sp>
            <p:nvSpPr>
              <p:cNvPr id="145442"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5443" name="Group 191"/>
              <p:cNvGrpSpPr>
                <a:grpSpLocks/>
              </p:cNvGrpSpPr>
              <p:nvPr/>
            </p:nvGrpSpPr>
            <p:grpSpPr bwMode="auto">
              <a:xfrm>
                <a:off x="2841236" y="5779698"/>
                <a:ext cx="1280160" cy="215444"/>
                <a:chOff x="2841236" y="5779698"/>
                <a:chExt cx="1280160" cy="215444"/>
              </a:xfrm>
            </p:grpSpPr>
            <p:pic>
              <p:nvPicPr>
                <p:cNvPr id="1454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5445"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5439"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CER</a:t>
            </a:r>
            <a:endParaRPr lang="en-US" sz="800" b="1" dirty="0">
              <a:latin typeface="Comic Sans MS" pitchFamily="66" charset="0"/>
            </a:endParaRPr>
          </a:p>
        </p:txBody>
      </p:sp>
      <p:grpSp>
        <p:nvGrpSpPr>
          <p:cNvPr id="222" name="Group 221"/>
          <p:cNvGrpSpPr/>
          <p:nvPr/>
        </p:nvGrpSpPr>
        <p:grpSpPr>
          <a:xfrm>
            <a:off x="8757122" y="1712271"/>
            <a:ext cx="386878" cy="2971800"/>
            <a:chOff x="8424863" y="1701800"/>
            <a:chExt cx="386878" cy="2971800"/>
          </a:xfrm>
        </p:grpSpPr>
        <p:pic>
          <p:nvPicPr>
            <p:cNvPr id="223"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4" name="Rectangle 22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PSO-003</a:t>
              </a:r>
              <a:endParaRPr lang="en-US" sz="900" dirty="0"/>
            </a:p>
          </p:txBody>
        </p:sp>
      </p:grpSp>
      <p:grpSp>
        <p:nvGrpSpPr>
          <p:cNvPr id="225" name="Group 224"/>
          <p:cNvGrpSpPr/>
          <p:nvPr/>
        </p:nvGrpSpPr>
        <p:grpSpPr>
          <a:xfrm>
            <a:off x="8364006" y="1712271"/>
            <a:ext cx="386878" cy="2971800"/>
            <a:chOff x="8424863" y="1701800"/>
            <a:chExt cx="386878" cy="2971800"/>
          </a:xfrm>
        </p:grpSpPr>
        <p:pic>
          <p:nvPicPr>
            <p:cNvPr id="226"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 name="Rectangle 22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PSO-021</a:t>
              </a:r>
              <a:endParaRPr lang="en-US" sz="900" dirty="0"/>
            </a:p>
          </p:txBody>
        </p:sp>
      </p:grpSp>
      <p:grpSp>
        <p:nvGrpSpPr>
          <p:cNvPr id="228" name="Group 219"/>
          <p:cNvGrpSpPr>
            <a:grpSpLocks/>
          </p:cNvGrpSpPr>
          <p:nvPr/>
        </p:nvGrpSpPr>
        <p:grpSpPr bwMode="auto">
          <a:xfrm>
            <a:off x="1910388" y="2799250"/>
            <a:ext cx="5783262" cy="223838"/>
            <a:chOff x="-526223" y="5771072"/>
            <a:chExt cx="5782584" cy="224070"/>
          </a:xfrm>
        </p:grpSpPr>
        <p:grpSp>
          <p:nvGrpSpPr>
            <p:cNvPr id="229" name="Group 195"/>
            <p:cNvGrpSpPr>
              <a:grpSpLocks/>
            </p:cNvGrpSpPr>
            <p:nvPr/>
          </p:nvGrpSpPr>
          <p:grpSpPr bwMode="auto">
            <a:xfrm>
              <a:off x="-526223" y="5771072"/>
              <a:ext cx="3155250" cy="221195"/>
              <a:chOff x="-526223" y="5788324"/>
              <a:chExt cx="3155250" cy="221195"/>
            </a:xfrm>
          </p:grpSpPr>
          <p:grpSp>
            <p:nvGrpSpPr>
              <p:cNvPr id="235" name="Group 194"/>
              <p:cNvGrpSpPr>
                <a:grpSpLocks/>
              </p:cNvGrpSpPr>
              <p:nvPr/>
            </p:nvGrpSpPr>
            <p:grpSpPr bwMode="auto">
              <a:xfrm>
                <a:off x="-526223" y="5788324"/>
                <a:ext cx="3155250" cy="215444"/>
                <a:chOff x="-526223" y="5788324"/>
                <a:chExt cx="3155250" cy="215444"/>
              </a:xfrm>
            </p:grpSpPr>
            <p:pic>
              <p:nvPicPr>
                <p:cNvPr id="2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3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30" name="Group 192"/>
            <p:cNvGrpSpPr>
              <a:grpSpLocks/>
            </p:cNvGrpSpPr>
            <p:nvPr/>
          </p:nvGrpSpPr>
          <p:grpSpPr bwMode="auto">
            <a:xfrm>
              <a:off x="2841236" y="5773948"/>
              <a:ext cx="2415125" cy="221194"/>
              <a:chOff x="2841236" y="5773948"/>
              <a:chExt cx="2415125" cy="221194"/>
            </a:xfrm>
          </p:grpSpPr>
          <p:sp>
            <p:nvSpPr>
              <p:cNvPr id="23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32" name="Group 191"/>
              <p:cNvGrpSpPr>
                <a:grpSpLocks/>
              </p:cNvGrpSpPr>
              <p:nvPr/>
            </p:nvGrpSpPr>
            <p:grpSpPr bwMode="auto">
              <a:xfrm>
                <a:off x="2841236" y="5779698"/>
                <a:ext cx="1280160" cy="215444"/>
                <a:chOff x="2841236" y="5779698"/>
                <a:chExt cx="1280160" cy="215444"/>
              </a:xfrm>
            </p:grpSpPr>
            <p:pic>
              <p:nvPicPr>
                <p:cNvPr id="23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39" name="Group 219"/>
          <p:cNvGrpSpPr>
            <a:grpSpLocks/>
          </p:cNvGrpSpPr>
          <p:nvPr/>
        </p:nvGrpSpPr>
        <p:grpSpPr bwMode="auto">
          <a:xfrm>
            <a:off x="1910388" y="2913550"/>
            <a:ext cx="5783262" cy="223838"/>
            <a:chOff x="-526223" y="5771072"/>
            <a:chExt cx="5782584" cy="224070"/>
          </a:xfrm>
        </p:grpSpPr>
        <p:grpSp>
          <p:nvGrpSpPr>
            <p:cNvPr id="240" name="Group 195"/>
            <p:cNvGrpSpPr>
              <a:grpSpLocks/>
            </p:cNvGrpSpPr>
            <p:nvPr/>
          </p:nvGrpSpPr>
          <p:grpSpPr bwMode="auto">
            <a:xfrm>
              <a:off x="-526223" y="5771072"/>
              <a:ext cx="3155250" cy="221195"/>
              <a:chOff x="-526223" y="5788324"/>
              <a:chExt cx="3155250" cy="221195"/>
            </a:xfrm>
          </p:grpSpPr>
          <p:grpSp>
            <p:nvGrpSpPr>
              <p:cNvPr id="246" name="Group 194"/>
              <p:cNvGrpSpPr>
                <a:grpSpLocks/>
              </p:cNvGrpSpPr>
              <p:nvPr/>
            </p:nvGrpSpPr>
            <p:grpSpPr bwMode="auto">
              <a:xfrm>
                <a:off x="-526223" y="5788324"/>
                <a:ext cx="3155250" cy="215444"/>
                <a:chOff x="-526223" y="5788324"/>
                <a:chExt cx="3155250" cy="215444"/>
              </a:xfrm>
            </p:grpSpPr>
            <p:pic>
              <p:nvPicPr>
                <p:cNvPr id="24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47"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1" name="Group 192"/>
            <p:cNvGrpSpPr>
              <a:grpSpLocks/>
            </p:cNvGrpSpPr>
            <p:nvPr/>
          </p:nvGrpSpPr>
          <p:grpSpPr bwMode="auto">
            <a:xfrm>
              <a:off x="2841236" y="5773948"/>
              <a:ext cx="2415125" cy="221194"/>
              <a:chOff x="2841236" y="5773948"/>
              <a:chExt cx="2415125" cy="221194"/>
            </a:xfrm>
          </p:grpSpPr>
          <p:sp>
            <p:nvSpPr>
              <p:cNvPr id="242"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3" name="Group 191"/>
              <p:cNvGrpSpPr>
                <a:grpSpLocks/>
              </p:cNvGrpSpPr>
              <p:nvPr/>
            </p:nvGrpSpPr>
            <p:grpSpPr bwMode="auto">
              <a:xfrm>
                <a:off x="2841236" y="5779698"/>
                <a:ext cx="1280160" cy="215444"/>
                <a:chOff x="2841236" y="5779698"/>
                <a:chExt cx="1280160" cy="215444"/>
              </a:xfrm>
            </p:grpSpPr>
            <p:pic>
              <p:nvPicPr>
                <p:cNvPr id="24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 name="Group 219"/>
          <p:cNvGrpSpPr>
            <a:grpSpLocks/>
          </p:cNvGrpSpPr>
          <p:nvPr/>
        </p:nvGrpSpPr>
        <p:grpSpPr bwMode="auto">
          <a:xfrm>
            <a:off x="1910822" y="3121667"/>
            <a:ext cx="5783263" cy="223838"/>
            <a:chOff x="-526223" y="5771072"/>
            <a:chExt cx="5782584" cy="224070"/>
          </a:xfrm>
        </p:grpSpPr>
        <p:grpSp>
          <p:nvGrpSpPr>
            <p:cNvPr id="251" name="Group 195"/>
            <p:cNvGrpSpPr>
              <a:grpSpLocks/>
            </p:cNvGrpSpPr>
            <p:nvPr/>
          </p:nvGrpSpPr>
          <p:grpSpPr bwMode="auto">
            <a:xfrm>
              <a:off x="-526223" y="5771072"/>
              <a:ext cx="3155250" cy="221195"/>
              <a:chOff x="-526223" y="5788324"/>
              <a:chExt cx="3155250" cy="221195"/>
            </a:xfrm>
          </p:grpSpPr>
          <p:grpSp>
            <p:nvGrpSpPr>
              <p:cNvPr id="257" name="Group 194"/>
              <p:cNvGrpSpPr>
                <a:grpSpLocks/>
              </p:cNvGrpSpPr>
              <p:nvPr/>
            </p:nvGrpSpPr>
            <p:grpSpPr bwMode="auto">
              <a:xfrm>
                <a:off x="-526223" y="5788324"/>
                <a:ext cx="3155250" cy="215444"/>
                <a:chOff x="-526223" y="5788324"/>
                <a:chExt cx="3155250" cy="215444"/>
              </a:xfrm>
            </p:grpSpPr>
            <p:pic>
              <p:nvPicPr>
                <p:cNvPr id="25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FM FE </a:t>
                  </a:r>
                  <a:r>
                    <a:rPr lang="en-US" sz="800" b="1" dirty="0">
                      <a:latin typeface="Comic Sans MS" pitchFamily="66" charset="0"/>
                    </a:rPr>
                    <a:t>ADC0 </a:t>
                  </a:r>
                  <a:r>
                    <a:rPr lang="en-US" sz="800" b="1" dirty="0" smtClean="0">
                      <a:latin typeface="Comic Sans MS" pitchFamily="66" charset="0"/>
                    </a:rPr>
                    <a:t>Anti-Alias </a:t>
                  </a:r>
                  <a:r>
                    <a:rPr lang="en-US" sz="800" b="1" dirty="0">
                      <a:latin typeface="Comic Sans MS" pitchFamily="66" charset="0"/>
                    </a:rPr>
                    <a:t>Chassis</a:t>
                  </a:r>
                </a:p>
              </p:txBody>
            </p:sp>
          </p:grpSp>
          <p:sp>
            <p:nvSpPr>
              <p:cNvPr id="25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2" name="Group 192"/>
            <p:cNvGrpSpPr>
              <a:grpSpLocks/>
            </p:cNvGrpSpPr>
            <p:nvPr/>
          </p:nvGrpSpPr>
          <p:grpSpPr bwMode="auto">
            <a:xfrm>
              <a:off x="2841236" y="5773948"/>
              <a:ext cx="2415125" cy="221194"/>
              <a:chOff x="2841236" y="5773948"/>
              <a:chExt cx="2415125" cy="221194"/>
            </a:xfrm>
          </p:grpSpPr>
          <p:sp>
            <p:nvSpPr>
              <p:cNvPr id="25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4" name="Group 191"/>
              <p:cNvGrpSpPr>
                <a:grpSpLocks/>
              </p:cNvGrpSpPr>
              <p:nvPr/>
            </p:nvGrpSpPr>
            <p:grpSpPr bwMode="auto">
              <a:xfrm>
                <a:off x="2841236" y="5779698"/>
                <a:ext cx="1280160" cy="215444"/>
                <a:chOff x="2841236" y="5779698"/>
                <a:chExt cx="1280160" cy="215444"/>
              </a:xfrm>
            </p:grpSpPr>
            <p:pic>
              <p:nvPicPr>
                <p:cNvPr id="25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61" name="Group 219"/>
          <p:cNvGrpSpPr>
            <a:grpSpLocks/>
          </p:cNvGrpSpPr>
          <p:nvPr/>
        </p:nvGrpSpPr>
        <p:grpSpPr bwMode="auto">
          <a:xfrm>
            <a:off x="1915675" y="4909750"/>
            <a:ext cx="5783263" cy="223838"/>
            <a:chOff x="-526223" y="5771072"/>
            <a:chExt cx="5782584" cy="224070"/>
          </a:xfrm>
        </p:grpSpPr>
        <p:grpSp>
          <p:nvGrpSpPr>
            <p:cNvPr id="262" name="Group 195"/>
            <p:cNvGrpSpPr>
              <a:grpSpLocks/>
            </p:cNvGrpSpPr>
            <p:nvPr/>
          </p:nvGrpSpPr>
          <p:grpSpPr bwMode="auto">
            <a:xfrm>
              <a:off x="-526223" y="5771072"/>
              <a:ext cx="3155250" cy="221195"/>
              <a:chOff x="-526223" y="5788324"/>
              <a:chExt cx="3155250" cy="221195"/>
            </a:xfrm>
          </p:grpSpPr>
          <p:grpSp>
            <p:nvGrpSpPr>
              <p:cNvPr id="268" name="Group 194"/>
              <p:cNvGrpSpPr>
                <a:grpSpLocks/>
              </p:cNvGrpSpPr>
              <p:nvPr/>
            </p:nvGrpSpPr>
            <p:grpSpPr bwMode="auto">
              <a:xfrm>
                <a:off x="-526223" y="5788324"/>
                <a:ext cx="3155250" cy="215444"/>
                <a:chOff x="-526223" y="5788324"/>
                <a:chExt cx="3155250" cy="215444"/>
              </a:xfrm>
            </p:grpSpPr>
            <p:pic>
              <p:nvPicPr>
                <p:cNvPr id="27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1"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t>
                  </a:r>
                  <a:r>
                    <a:rPr lang="en-US" sz="800" b="1" dirty="0" smtClean="0">
                      <a:latin typeface="Comic Sans MS" pitchFamily="66" charset="0"/>
                    </a:rPr>
                    <a:t>ADC7 Anti-Alias </a:t>
                  </a:r>
                  <a:r>
                    <a:rPr lang="en-US" sz="800" b="1" dirty="0">
                      <a:latin typeface="Comic Sans MS" pitchFamily="66" charset="0"/>
                    </a:rPr>
                    <a:t>Chassis</a:t>
                  </a:r>
                </a:p>
              </p:txBody>
            </p:sp>
          </p:grpSp>
          <p:sp>
            <p:nvSpPr>
              <p:cNvPr id="26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63" name="Group 192"/>
            <p:cNvGrpSpPr>
              <a:grpSpLocks/>
            </p:cNvGrpSpPr>
            <p:nvPr/>
          </p:nvGrpSpPr>
          <p:grpSpPr bwMode="auto">
            <a:xfrm>
              <a:off x="2841236" y="5773948"/>
              <a:ext cx="2415125" cy="221194"/>
              <a:chOff x="2841236" y="5773948"/>
              <a:chExt cx="2415125" cy="221194"/>
            </a:xfrm>
          </p:grpSpPr>
          <p:sp>
            <p:nvSpPr>
              <p:cNvPr id="26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65" name="Group 191"/>
              <p:cNvGrpSpPr>
                <a:grpSpLocks/>
              </p:cNvGrpSpPr>
              <p:nvPr/>
            </p:nvGrpSpPr>
            <p:grpSpPr bwMode="auto">
              <a:xfrm>
                <a:off x="2841236" y="5779698"/>
                <a:ext cx="1280160" cy="215444"/>
                <a:chOff x="2841236" y="5779698"/>
                <a:chExt cx="1280160" cy="215444"/>
              </a:xfrm>
            </p:grpSpPr>
            <p:pic>
              <p:nvPicPr>
                <p:cNvPr id="26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72" name="Group 219"/>
          <p:cNvGrpSpPr>
            <a:grpSpLocks/>
          </p:cNvGrpSpPr>
          <p:nvPr/>
        </p:nvGrpSpPr>
        <p:grpSpPr bwMode="auto">
          <a:xfrm>
            <a:off x="1912500" y="5241538"/>
            <a:ext cx="5783263" cy="223837"/>
            <a:chOff x="-526223" y="5771072"/>
            <a:chExt cx="5782584" cy="224070"/>
          </a:xfrm>
        </p:grpSpPr>
        <p:grpSp>
          <p:nvGrpSpPr>
            <p:cNvPr id="273" name="Group 195"/>
            <p:cNvGrpSpPr>
              <a:grpSpLocks/>
            </p:cNvGrpSpPr>
            <p:nvPr/>
          </p:nvGrpSpPr>
          <p:grpSpPr bwMode="auto">
            <a:xfrm>
              <a:off x="-526223" y="5771072"/>
              <a:ext cx="3155250" cy="221195"/>
              <a:chOff x="-526223" y="5788324"/>
              <a:chExt cx="3155250" cy="221195"/>
            </a:xfrm>
          </p:grpSpPr>
          <p:grpSp>
            <p:nvGrpSpPr>
              <p:cNvPr id="279" name="Group 194"/>
              <p:cNvGrpSpPr>
                <a:grpSpLocks/>
              </p:cNvGrpSpPr>
              <p:nvPr/>
            </p:nvGrpSpPr>
            <p:grpSpPr bwMode="auto">
              <a:xfrm>
                <a:off x="-526223" y="5788324"/>
                <a:ext cx="3155250" cy="215444"/>
                <a:chOff x="-526223" y="5788324"/>
                <a:chExt cx="3155250" cy="215444"/>
              </a:xfrm>
            </p:grpSpPr>
            <p:pic>
              <p:nvPicPr>
                <p:cNvPr id="28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t>
                  </a:r>
                  <a:r>
                    <a:rPr lang="en-US" sz="800" b="1" dirty="0" smtClean="0">
                      <a:latin typeface="Comic Sans MS" pitchFamily="66" charset="0"/>
                    </a:rPr>
                    <a:t>ADC9 Anti-Alias </a:t>
                  </a:r>
                  <a:r>
                    <a:rPr lang="en-US" sz="800" b="1" dirty="0">
                      <a:latin typeface="Comic Sans MS" pitchFamily="66" charset="0"/>
                    </a:rPr>
                    <a:t>Chassis</a:t>
                  </a:r>
                </a:p>
              </p:txBody>
            </p:sp>
          </p:grpSp>
          <p:sp>
            <p:nvSpPr>
              <p:cNvPr id="28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74" name="Group 192"/>
            <p:cNvGrpSpPr>
              <a:grpSpLocks/>
            </p:cNvGrpSpPr>
            <p:nvPr/>
          </p:nvGrpSpPr>
          <p:grpSpPr bwMode="auto">
            <a:xfrm>
              <a:off x="2841236" y="5773948"/>
              <a:ext cx="2415125" cy="221194"/>
              <a:chOff x="2841236" y="5773948"/>
              <a:chExt cx="2415125" cy="221194"/>
            </a:xfrm>
          </p:grpSpPr>
          <p:sp>
            <p:nvSpPr>
              <p:cNvPr id="27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76" name="Group 191"/>
              <p:cNvGrpSpPr>
                <a:grpSpLocks/>
              </p:cNvGrpSpPr>
              <p:nvPr/>
            </p:nvGrpSpPr>
            <p:grpSpPr bwMode="auto">
              <a:xfrm>
                <a:off x="2841236" y="5779698"/>
                <a:ext cx="1280160" cy="215444"/>
                <a:chOff x="2841236" y="5779698"/>
                <a:chExt cx="1280160" cy="215444"/>
              </a:xfrm>
            </p:grpSpPr>
            <p:pic>
              <p:nvPicPr>
                <p:cNvPr id="2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83" name="Group 219"/>
          <p:cNvGrpSpPr>
            <a:grpSpLocks/>
          </p:cNvGrpSpPr>
          <p:nvPr/>
        </p:nvGrpSpPr>
        <p:grpSpPr bwMode="auto">
          <a:xfrm>
            <a:off x="1912500" y="5127238"/>
            <a:ext cx="5783263" cy="223837"/>
            <a:chOff x="-526223" y="5771072"/>
            <a:chExt cx="5782584" cy="224070"/>
          </a:xfrm>
        </p:grpSpPr>
        <p:grpSp>
          <p:nvGrpSpPr>
            <p:cNvPr id="284" name="Group 195"/>
            <p:cNvGrpSpPr>
              <a:grpSpLocks/>
            </p:cNvGrpSpPr>
            <p:nvPr/>
          </p:nvGrpSpPr>
          <p:grpSpPr bwMode="auto">
            <a:xfrm>
              <a:off x="-526223" y="5771072"/>
              <a:ext cx="3155250" cy="221195"/>
              <a:chOff x="-526223" y="5788324"/>
              <a:chExt cx="3155250" cy="221195"/>
            </a:xfrm>
          </p:grpSpPr>
          <p:grpSp>
            <p:nvGrpSpPr>
              <p:cNvPr id="290" name="Group 194"/>
              <p:cNvGrpSpPr>
                <a:grpSpLocks/>
              </p:cNvGrpSpPr>
              <p:nvPr/>
            </p:nvGrpSpPr>
            <p:grpSpPr bwMode="auto">
              <a:xfrm>
                <a:off x="-526223" y="5788324"/>
                <a:ext cx="3155250" cy="215444"/>
                <a:chOff x="-526223" y="5788324"/>
                <a:chExt cx="3155250" cy="215444"/>
              </a:xfrm>
            </p:grpSpPr>
            <p:pic>
              <p:nvPicPr>
                <p:cNvPr id="29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t>
                  </a:r>
                  <a:r>
                    <a:rPr lang="en-US" sz="800" b="1" dirty="0" smtClean="0">
                      <a:latin typeface="Comic Sans MS" pitchFamily="66" charset="0"/>
                    </a:rPr>
                    <a:t>ADC8 Anti-Alias </a:t>
                  </a:r>
                  <a:r>
                    <a:rPr lang="en-US" sz="800" b="1" dirty="0">
                      <a:latin typeface="Comic Sans MS" pitchFamily="66" charset="0"/>
                    </a:rPr>
                    <a:t>Chassis</a:t>
                  </a:r>
                </a:p>
              </p:txBody>
            </p:sp>
          </p:grpSp>
          <p:sp>
            <p:nvSpPr>
              <p:cNvPr id="291"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85" name="Group 192"/>
            <p:cNvGrpSpPr>
              <a:grpSpLocks/>
            </p:cNvGrpSpPr>
            <p:nvPr/>
          </p:nvGrpSpPr>
          <p:grpSpPr bwMode="auto">
            <a:xfrm>
              <a:off x="2841236" y="5773948"/>
              <a:ext cx="2415125" cy="221194"/>
              <a:chOff x="2841236" y="5773948"/>
              <a:chExt cx="2415125" cy="221194"/>
            </a:xfrm>
          </p:grpSpPr>
          <p:sp>
            <p:nvSpPr>
              <p:cNvPr id="286"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87" name="Group 191"/>
              <p:cNvGrpSpPr>
                <a:grpSpLocks/>
              </p:cNvGrpSpPr>
              <p:nvPr/>
            </p:nvGrpSpPr>
            <p:grpSpPr bwMode="auto">
              <a:xfrm>
                <a:off x="2841236" y="5779698"/>
                <a:ext cx="1280160" cy="215444"/>
                <a:chOff x="2841236" y="5779698"/>
                <a:chExt cx="1280160" cy="215444"/>
              </a:xfrm>
            </p:grpSpPr>
            <p:pic>
              <p:nvPicPr>
                <p:cNvPr id="288"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 name="Group 219"/>
          <p:cNvGrpSpPr>
            <a:grpSpLocks/>
          </p:cNvGrpSpPr>
          <p:nvPr/>
        </p:nvGrpSpPr>
        <p:grpSpPr bwMode="auto">
          <a:xfrm>
            <a:off x="1513514" y="3460067"/>
            <a:ext cx="6180136" cy="223949"/>
            <a:chOff x="-923050" y="5770961"/>
            <a:chExt cx="6179411" cy="224181"/>
          </a:xfrm>
        </p:grpSpPr>
        <p:grpSp>
          <p:nvGrpSpPr>
            <p:cNvPr id="295" name="Group 195"/>
            <p:cNvGrpSpPr>
              <a:grpSpLocks/>
            </p:cNvGrpSpPr>
            <p:nvPr/>
          </p:nvGrpSpPr>
          <p:grpSpPr bwMode="auto">
            <a:xfrm>
              <a:off x="-923050" y="5770961"/>
              <a:ext cx="3552077" cy="221306"/>
              <a:chOff x="-923050" y="5788213"/>
              <a:chExt cx="3552077" cy="221306"/>
            </a:xfrm>
          </p:grpSpPr>
          <p:grpSp>
            <p:nvGrpSpPr>
              <p:cNvPr id="301" name="Group 194"/>
              <p:cNvGrpSpPr>
                <a:grpSpLocks/>
              </p:cNvGrpSpPr>
              <p:nvPr/>
            </p:nvGrpSpPr>
            <p:grpSpPr bwMode="auto">
              <a:xfrm>
                <a:off x="-923050" y="5788213"/>
                <a:ext cx="3552077" cy="215667"/>
                <a:chOff x="-923050" y="5788213"/>
                <a:chExt cx="3552077" cy="215667"/>
              </a:xfrm>
            </p:grpSpPr>
            <p:pic>
              <p:nvPicPr>
                <p:cNvPr id="30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4"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DAC8, FE DAC9 Anti-Image </a:t>
                  </a:r>
                  <a:r>
                    <a:rPr lang="en-US" sz="800" b="1" dirty="0">
                      <a:latin typeface="Comic Sans MS" pitchFamily="66" charset="0"/>
                    </a:rPr>
                    <a:t>Chassis</a:t>
                  </a:r>
                </a:p>
              </p:txBody>
            </p:sp>
          </p:grpSp>
          <p:sp>
            <p:nvSpPr>
              <p:cNvPr id="302"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6" name="Group 192"/>
            <p:cNvGrpSpPr>
              <a:grpSpLocks/>
            </p:cNvGrpSpPr>
            <p:nvPr/>
          </p:nvGrpSpPr>
          <p:grpSpPr bwMode="auto">
            <a:xfrm>
              <a:off x="2841236" y="5773948"/>
              <a:ext cx="2415125" cy="221194"/>
              <a:chOff x="2841236" y="5773948"/>
              <a:chExt cx="2415125" cy="221194"/>
            </a:xfrm>
          </p:grpSpPr>
          <p:sp>
            <p:nvSpPr>
              <p:cNvPr id="297"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8" name="Group 191"/>
              <p:cNvGrpSpPr>
                <a:grpSpLocks/>
              </p:cNvGrpSpPr>
              <p:nvPr/>
            </p:nvGrpSpPr>
            <p:grpSpPr bwMode="auto">
              <a:xfrm>
                <a:off x="2841236" y="5779698"/>
                <a:ext cx="1280160" cy="215444"/>
                <a:chOff x="2841236" y="5779698"/>
                <a:chExt cx="1280160" cy="215444"/>
              </a:xfrm>
            </p:grpSpPr>
            <p:pic>
              <p:nvPicPr>
                <p:cNvPr id="299"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5" name="Group 219"/>
          <p:cNvGrpSpPr>
            <a:grpSpLocks/>
          </p:cNvGrpSpPr>
          <p:nvPr/>
        </p:nvGrpSpPr>
        <p:grpSpPr bwMode="auto">
          <a:xfrm>
            <a:off x="1514664" y="3578092"/>
            <a:ext cx="6180136" cy="223949"/>
            <a:chOff x="-923050" y="5770961"/>
            <a:chExt cx="6179411" cy="224181"/>
          </a:xfrm>
        </p:grpSpPr>
        <p:grpSp>
          <p:nvGrpSpPr>
            <p:cNvPr id="306" name="Group 195"/>
            <p:cNvGrpSpPr>
              <a:grpSpLocks/>
            </p:cNvGrpSpPr>
            <p:nvPr/>
          </p:nvGrpSpPr>
          <p:grpSpPr bwMode="auto">
            <a:xfrm>
              <a:off x="-923050" y="5770961"/>
              <a:ext cx="3552077" cy="221306"/>
              <a:chOff x="-923050" y="5788213"/>
              <a:chExt cx="3552077" cy="221306"/>
            </a:xfrm>
          </p:grpSpPr>
          <p:grpSp>
            <p:nvGrpSpPr>
              <p:cNvPr id="312" name="Group 194"/>
              <p:cNvGrpSpPr>
                <a:grpSpLocks/>
              </p:cNvGrpSpPr>
              <p:nvPr/>
            </p:nvGrpSpPr>
            <p:grpSpPr bwMode="auto">
              <a:xfrm>
                <a:off x="-923050" y="5788213"/>
                <a:ext cx="3552077" cy="215667"/>
                <a:chOff x="-923050" y="5788213"/>
                <a:chExt cx="3552077" cy="215667"/>
              </a:xfrm>
            </p:grpSpPr>
            <p:pic>
              <p:nvPicPr>
                <p:cNvPr id="314"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 name="TextBox 336"/>
                <p:cNvSpPr txBox="1">
                  <a:spLocks noChangeArrowheads="1"/>
                </p:cNvSpPr>
                <p:nvPr/>
              </p:nvSpPr>
              <p:spPr bwMode="auto">
                <a:xfrm>
                  <a:off x="-923050" y="5788213"/>
                  <a:ext cx="227164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DAC10 Anti-Image </a:t>
                  </a:r>
                  <a:r>
                    <a:rPr lang="en-US" sz="800" b="1" dirty="0">
                      <a:latin typeface="Comic Sans MS" pitchFamily="66" charset="0"/>
                    </a:rPr>
                    <a:t>Chassis</a:t>
                  </a:r>
                </a:p>
              </p:txBody>
            </p:sp>
          </p:grpSp>
          <p:sp>
            <p:nvSpPr>
              <p:cNvPr id="313"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7" name="Group 192"/>
            <p:cNvGrpSpPr>
              <a:grpSpLocks/>
            </p:cNvGrpSpPr>
            <p:nvPr/>
          </p:nvGrpSpPr>
          <p:grpSpPr bwMode="auto">
            <a:xfrm>
              <a:off x="2841236" y="5773948"/>
              <a:ext cx="2415125" cy="221194"/>
              <a:chOff x="2841236" y="5773948"/>
              <a:chExt cx="2415125" cy="221194"/>
            </a:xfrm>
          </p:grpSpPr>
          <p:sp>
            <p:nvSpPr>
              <p:cNvPr id="308"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09" name="Group 191"/>
              <p:cNvGrpSpPr>
                <a:grpSpLocks/>
              </p:cNvGrpSpPr>
              <p:nvPr/>
            </p:nvGrpSpPr>
            <p:grpSpPr bwMode="auto">
              <a:xfrm>
                <a:off x="2841236" y="5779698"/>
                <a:ext cx="1280160" cy="215444"/>
                <a:chOff x="2841236" y="5779698"/>
                <a:chExt cx="1280160" cy="215444"/>
              </a:xfrm>
            </p:grpSpPr>
            <p:pic>
              <p:nvPicPr>
                <p:cNvPr id="31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16" name="Group 219"/>
          <p:cNvGrpSpPr>
            <a:grpSpLocks/>
          </p:cNvGrpSpPr>
          <p:nvPr/>
        </p:nvGrpSpPr>
        <p:grpSpPr bwMode="auto">
          <a:xfrm>
            <a:off x="1910387" y="5466172"/>
            <a:ext cx="5783263" cy="223838"/>
            <a:chOff x="-526223" y="5771072"/>
            <a:chExt cx="5782584" cy="224070"/>
          </a:xfrm>
        </p:grpSpPr>
        <p:grpSp>
          <p:nvGrpSpPr>
            <p:cNvPr id="317" name="Group 195"/>
            <p:cNvGrpSpPr>
              <a:grpSpLocks/>
            </p:cNvGrpSpPr>
            <p:nvPr/>
          </p:nvGrpSpPr>
          <p:grpSpPr bwMode="auto">
            <a:xfrm>
              <a:off x="-526223" y="5771072"/>
              <a:ext cx="3155250" cy="221195"/>
              <a:chOff x="-526223" y="5788324"/>
              <a:chExt cx="3155250" cy="221195"/>
            </a:xfrm>
          </p:grpSpPr>
          <p:grpSp>
            <p:nvGrpSpPr>
              <p:cNvPr id="323" name="Group 194"/>
              <p:cNvGrpSpPr>
                <a:grpSpLocks/>
              </p:cNvGrpSpPr>
              <p:nvPr/>
            </p:nvGrpSpPr>
            <p:grpSpPr bwMode="auto">
              <a:xfrm>
                <a:off x="-526223" y="5788324"/>
                <a:ext cx="3155250" cy="215444"/>
                <a:chOff x="-526223" y="5788324"/>
                <a:chExt cx="3155250" cy="215444"/>
              </a:xfrm>
            </p:grpSpPr>
            <p:pic>
              <p:nvPicPr>
                <p:cNvPr id="325"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FM FE ADC1 Anti-Alias </a:t>
                  </a:r>
                  <a:r>
                    <a:rPr lang="en-US" sz="800" b="1" dirty="0">
                      <a:latin typeface="Comic Sans MS" pitchFamily="66" charset="0"/>
                    </a:rPr>
                    <a:t>Chassis</a:t>
                  </a:r>
                </a:p>
              </p:txBody>
            </p:sp>
          </p:grpSp>
          <p:sp>
            <p:nvSpPr>
              <p:cNvPr id="32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18" name="Group 192"/>
            <p:cNvGrpSpPr>
              <a:grpSpLocks/>
            </p:cNvGrpSpPr>
            <p:nvPr/>
          </p:nvGrpSpPr>
          <p:grpSpPr bwMode="auto">
            <a:xfrm>
              <a:off x="2841236" y="5773948"/>
              <a:ext cx="2415125" cy="221194"/>
              <a:chOff x="2841236" y="5773948"/>
              <a:chExt cx="2415125" cy="221194"/>
            </a:xfrm>
          </p:grpSpPr>
          <p:sp>
            <p:nvSpPr>
              <p:cNvPr id="31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20" name="Group 191"/>
              <p:cNvGrpSpPr>
                <a:grpSpLocks/>
              </p:cNvGrpSpPr>
              <p:nvPr/>
            </p:nvGrpSpPr>
            <p:grpSpPr bwMode="auto">
              <a:xfrm>
                <a:off x="2841236" y="5779698"/>
                <a:ext cx="1280160" cy="215444"/>
                <a:chOff x="2841236" y="5779698"/>
                <a:chExt cx="1280160" cy="215444"/>
              </a:xfrm>
            </p:grpSpPr>
            <p:pic>
              <p:nvPicPr>
                <p:cNvPr id="3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27" name="Group 219"/>
          <p:cNvGrpSpPr>
            <a:grpSpLocks/>
          </p:cNvGrpSpPr>
          <p:nvPr/>
        </p:nvGrpSpPr>
        <p:grpSpPr bwMode="auto">
          <a:xfrm>
            <a:off x="1608795" y="5357657"/>
            <a:ext cx="6086437" cy="223949"/>
            <a:chOff x="-829361" y="5770961"/>
            <a:chExt cx="6085722" cy="224181"/>
          </a:xfrm>
        </p:grpSpPr>
        <p:grpSp>
          <p:nvGrpSpPr>
            <p:cNvPr id="328" name="Group 195"/>
            <p:cNvGrpSpPr>
              <a:grpSpLocks/>
            </p:cNvGrpSpPr>
            <p:nvPr/>
          </p:nvGrpSpPr>
          <p:grpSpPr bwMode="auto">
            <a:xfrm>
              <a:off x="-829361" y="5770961"/>
              <a:ext cx="3458388" cy="221306"/>
              <a:chOff x="-829361" y="5788213"/>
              <a:chExt cx="3458388" cy="221306"/>
            </a:xfrm>
          </p:grpSpPr>
          <p:grpSp>
            <p:nvGrpSpPr>
              <p:cNvPr id="334" name="Group 194"/>
              <p:cNvGrpSpPr>
                <a:grpSpLocks/>
              </p:cNvGrpSpPr>
              <p:nvPr/>
            </p:nvGrpSpPr>
            <p:grpSpPr bwMode="auto">
              <a:xfrm>
                <a:off x="-829361" y="5788213"/>
                <a:ext cx="3458388" cy="215667"/>
                <a:chOff x="-829361" y="5788213"/>
                <a:chExt cx="3458388" cy="215667"/>
              </a:xfrm>
            </p:grpSpPr>
            <p:pic>
              <p:nvPicPr>
                <p:cNvPr id="3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7" name="TextBox 336"/>
                <p:cNvSpPr txBox="1">
                  <a:spLocks noChangeArrowheads="1"/>
                </p:cNvSpPr>
                <p:nvPr/>
              </p:nvSpPr>
              <p:spPr bwMode="auto">
                <a:xfrm>
                  <a:off x="-829361" y="5788213"/>
                  <a:ext cx="2177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Laser Power Monitor Marshaling Chassis</a:t>
                  </a:r>
                  <a:endParaRPr lang="en-US" sz="800" b="1" dirty="0">
                    <a:latin typeface="Comic Sans MS" pitchFamily="66" charset="0"/>
                  </a:endParaRPr>
                </a:p>
              </p:txBody>
            </p:sp>
          </p:grpSp>
          <p:sp>
            <p:nvSpPr>
              <p:cNvPr id="335"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9" name="Group 192"/>
            <p:cNvGrpSpPr>
              <a:grpSpLocks/>
            </p:cNvGrpSpPr>
            <p:nvPr/>
          </p:nvGrpSpPr>
          <p:grpSpPr bwMode="auto">
            <a:xfrm>
              <a:off x="2841236" y="5773948"/>
              <a:ext cx="2415125" cy="221194"/>
              <a:chOff x="2841236" y="5773948"/>
              <a:chExt cx="2415125" cy="221194"/>
            </a:xfrm>
          </p:grpSpPr>
          <p:sp>
            <p:nvSpPr>
              <p:cNvPr id="330"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31" name="Group 191"/>
              <p:cNvGrpSpPr>
                <a:grpSpLocks/>
              </p:cNvGrpSpPr>
              <p:nvPr/>
            </p:nvGrpSpPr>
            <p:grpSpPr bwMode="auto">
              <a:xfrm>
                <a:off x="2841236" y="5779698"/>
                <a:ext cx="1280160" cy="215444"/>
                <a:chOff x="2841236" y="5779698"/>
                <a:chExt cx="1280160" cy="215444"/>
              </a:xfrm>
            </p:grpSpPr>
            <p:pic>
              <p:nvPicPr>
                <p:cNvPr id="332"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3"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Tree>
    <p:extLst>
      <p:ext uri="{BB962C8B-B14F-4D97-AF65-F5344CB8AC3E}">
        <p14:creationId xmlns:p14="http://schemas.microsoft.com/office/powerpoint/2010/main" val="3063191949"/>
      </p:ext>
    </p:extLst>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6434" name="Picture 211"/>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2906713"/>
            <a:ext cx="1441450" cy="285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35"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436"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37" name="Title 8"/>
          <p:cNvSpPr>
            <a:spLocks noGrp="1"/>
          </p:cNvSpPr>
          <p:nvPr>
            <p:ph type="title"/>
          </p:nvPr>
        </p:nvSpPr>
        <p:spPr/>
        <p:txBody>
          <a:bodyPr/>
          <a:lstStyle/>
          <a:p>
            <a:pPr eaLnBrk="1" hangingPunct="1"/>
            <a:r>
              <a:rPr lang="en-US" dirty="0">
                <a:ea typeface="ＭＳ Ｐゴシック" pitchFamily="34" charset="-128"/>
              </a:rPr>
              <a:t>L1-SUS-C7 – </a:t>
            </a:r>
            <a:r>
              <a:rPr lang="en-US" dirty="0" smtClean="0">
                <a:ea typeface="ＭＳ Ｐゴシック" pitchFamily="34" charset="-128"/>
              </a:rPr>
              <a:t>S1105377</a:t>
            </a:r>
          </a:p>
        </p:txBody>
      </p:sp>
      <p:pic>
        <p:nvPicPr>
          <p:cNvPr id="14643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39" name="TextBox 367"/>
          <p:cNvSpPr txBox="1">
            <a:spLocks noChangeArrowheads="1"/>
          </p:cNvSpPr>
          <p:nvPr/>
        </p:nvSpPr>
        <p:spPr bwMode="auto">
          <a:xfrm>
            <a:off x="7083425" y="5649913"/>
            <a:ext cx="1457325" cy="33813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14.5A</a:t>
            </a:r>
          </a:p>
          <a:p>
            <a:pPr eaLnBrk="1" hangingPunct="1"/>
            <a:r>
              <a:rPr lang="en-US" sz="800">
                <a:latin typeface="Comic Sans MS" pitchFamily="66" charset="0"/>
              </a:rPr>
              <a:t>-18VDC	14.5A</a:t>
            </a:r>
          </a:p>
        </p:txBody>
      </p:sp>
      <p:sp>
        <p:nvSpPr>
          <p:cNvPr id="14644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9DFE9AD-5A08-45B4-AD00-81AD50F27FA5}" type="slidenum">
              <a:rPr lang="en-US" smtClean="0">
                <a:solidFill>
                  <a:srgbClr val="898989"/>
                </a:solidFill>
                <a:latin typeface="Calibri" pitchFamily="34" charset="0"/>
              </a:rPr>
              <a:pPr eaLnBrk="1" hangingPunct="1"/>
              <a:t>274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6442" name="Group 219"/>
          <p:cNvGrpSpPr>
            <a:grpSpLocks/>
          </p:cNvGrpSpPr>
          <p:nvPr/>
        </p:nvGrpSpPr>
        <p:grpSpPr bwMode="auto">
          <a:xfrm>
            <a:off x="1917700" y="2009775"/>
            <a:ext cx="5783263" cy="223838"/>
            <a:chOff x="-526223" y="5771072"/>
            <a:chExt cx="5782584" cy="224070"/>
          </a:xfrm>
        </p:grpSpPr>
        <p:grpSp>
          <p:nvGrpSpPr>
            <p:cNvPr id="146633" name="Group 195"/>
            <p:cNvGrpSpPr>
              <a:grpSpLocks/>
            </p:cNvGrpSpPr>
            <p:nvPr/>
          </p:nvGrpSpPr>
          <p:grpSpPr bwMode="auto">
            <a:xfrm>
              <a:off x="-526223" y="5771072"/>
              <a:ext cx="3155250" cy="221195"/>
              <a:chOff x="-526223" y="5788324"/>
              <a:chExt cx="3155250" cy="221195"/>
            </a:xfrm>
          </p:grpSpPr>
          <p:grpSp>
            <p:nvGrpSpPr>
              <p:cNvPr id="146639" name="Group 194"/>
              <p:cNvGrpSpPr>
                <a:grpSpLocks/>
              </p:cNvGrpSpPr>
              <p:nvPr/>
            </p:nvGrpSpPr>
            <p:grpSpPr bwMode="auto">
              <a:xfrm>
                <a:off x="-526223" y="5788324"/>
                <a:ext cx="3155250" cy="215444"/>
                <a:chOff x="-526223" y="5788324"/>
                <a:chExt cx="3155250" cy="215444"/>
              </a:xfrm>
            </p:grpSpPr>
            <p:pic>
              <p:nvPicPr>
                <p:cNvPr id="14664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4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664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634" name="Group 192"/>
            <p:cNvGrpSpPr>
              <a:grpSpLocks/>
            </p:cNvGrpSpPr>
            <p:nvPr/>
          </p:nvGrpSpPr>
          <p:grpSpPr bwMode="auto">
            <a:xfrm>
              <a:off x="2841236" y="5773948"/>
              <a:ext cx="2415125" cy="221194"/>
              <a:chOff x="2841236" y="5773948"/>
              <a:chExt cx="2415125" cy="221194"/>
            </a:xfrm>
          </p:grpSpPr>
          <p:sp>
            <p:nvSpPr>
              <p:cNvPr id="14663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36" name="Group 191"/>
              <p:cNvGrpSpPr>
                <a:grpSpLocks/>
              </p:cNvGrpSpPr>
              <p:nvPr/>
            </p:nvGrpSpPr>
            <p:grpSpPr bwMode="auto">
              <a:xfrm>
                <a:off x="2841236" y="5779698"/>
                <a:ext cx="1280160" cy="215444"/>
                <a:chOff x="2841236" y="5779698"/>
                <a:chExt cx="1280160" cy="215444"/>
              </a:xfrm>
            </p:grpSpPr>
            <p:pic>
              <p:nvPicPr>
                <p:cNvPr id="1466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3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3" name="Group 219"/>
          <p:cNvGrpSpPr>
            <a:grpSpLocks/>
          </p:cNvGrpSpPr>
          <p:nvPr/>
        </p:nvGrpSpPr>
        <p:grpSpPr bwMode="auto">
          <a:xfrm>
            <a:off x="1441450" y="1235075"/>
            <a:ext cx="6253163" cy="223838"/>
            <a:chOff x="-996176" y="5770963"/>
            <a:chExt cx="6252537" cy="224179"/>
          </a:xfrm>
        </p:grpSpPr>
        <p:grpSp>
          <p:nvGrpSpPr>
            <p:cNvPr id="146623" name="Group 195"/>
            <p:cNvGrpSpPr>
              <a:grpSpLocks/>
            </p:cNvGrpSpPr>
            <p:nvPr/>
          </p:nvGrpSpPr>
          <p:grpSpPr bwMode="auto">
            <a:xfrm>
              <a:off x="-996176" y="5770963"/>
              <a:ext cx="3625203" cy="221304"/>
              <a:chOff x="-996176" y="5788215"/>
              <a:chExt cx="3625203" cy="221304"/>
            </a:xfrm>
          </p:grpSpPr>
          <p:grpSp>
            <p:nvGrpSpPr>
              <p:cNvPr id="146629" name="Group 194"/>
              <p:cNvGrpSpPr>
                <a:grpSpLocks/>
              </p:cNvGrpSpPr>
              <p:nvPr/>
            </p:nvGrpSpPr>
            <p:grpSpPr bwMode="auto">
              <a:xfrm>
                <a:off x="-996176" y="5788215"/>
                <a:ext cx="3625203" cy="215667"/>
                <a:chOff x="-996176" y="5788215"/>
                <a:chExt cx="3625203" cy="215667"/>
              </a:xfrm>
            </p:grpSpPr>
            <p:pic>
              <p:nvPicPr>
                <p:cNvPr id="1466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32" name="TextBox 318"/>
                <p:cNvSpPr txBox="1">
                  <a:spLocks noChangeArrowheads="1"/>
                </p:cNvSpPr>
                <p:nvPr/>
              </p:nvSpPr>
              <p:spPr bwMode="auto">
                <a:xfrm>
                  <a:off x="-996176" y="5788215"/>
                  <a:ext cx="234477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SR3-SRM Triple Top Coil Driver Chassis</a:t>
                  </a:r>
                </a:p>
              </p:txBody>
            </p:sp>
          </p:grpSp>
          <p:sp>
            <p:nvSpPr>
              <p:cNvPr id="14663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624" name="Group 192"/>
            <p:cNvGrpSpPr>
              <a:grpSpLocks/>
            </p:cNvGrpSpPr>
            <p:nvPr/>
          </p:nvGrpSpPr>
          <p:grpSpPr bwMode="auto">
            <a:xfrm>
              <a:off x="2841236" y="5773948"/>
              <a:ext cx="2415125" cy="221194"/>
              <a:chOff x="2841236" y="5773948"/>
              <a:chExt cx="2415125" cy="221194"/>
            </a:xfrm>
          </p:grpSpPr>
          <p:sp>
            <p:nvSpPr>
              <p:cNvPr id="14662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26" name="Group 191"/>
              <p:cNvGrpSpPr>
                <a:grpSpLocks/>
              </p:cNvGrpSpPr>
              <p:nvPr/>
            </p:nvGrpSpPr>
            <p:grpSpPr bwMode="auto">
              <a:xfrm>
                <a:off x="2841236" y="5779698"/>
                <a:ext cx="1280160" cy="215444"/>
                <a:chOff x="2841236" y="5779698"/>
                <a:chExt cx="1280160" cy="215444"/>
              </a:xfrm>
            </p:grpSpPr>
            <p:pic>
              <p:nvPicPr>
                <p:cNvPr id="14662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2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4" name="Group 219"/>
          <p:cNvGrpSpPr>
            <a:grpSpLocks/>
          </p:cNvGrpSpPr>
          <p:nvPr/>
        </p:nvGrpSpPr>
        <p:grpSpPr bwMode="auto">
          <a:xfrm>
            <a:off x="1347788" y="1349375"/>
            <a:ext cx="6346825" cy="223838"/>
            <a:chOff x="-1089155" y="5770968"/>
            <a:chExt cx="6345516" cy="224174"/>
          </a:xfrm>
        </p:grpSpPr>
        <p:grpSp>
          <p:nvGrpSpPr>
            <p:cNvPr id="146613" name="Group 195"/>
            <p:cNvGrpSpPr>
              <a:grpSpLocks/>
            </p:cNvGrpSpPr>
            <p:nvPr/>
          </p:nvGrpSpPr>
          <p:grpSpPr bwMode="auto">
            <a:xfrm>
              <a:off x="-1089155" y="5770968"/>
              <a:ext cx="3718182" cy="221299"/>
              <a:chOff x="-1089155" y="5788220"/>
              <a:chExt cx="3718182" cy="221299"/>
            </a:xfrm>
          </p:grpSpPr>
          <p:grpSp>
            <p:nvGrpSpPr>
              <p:cNvPr id="146619" name="Group 194"/>
              <p:cNvGrpSpPr>
                <a:grpSpLocks/>
              </p:cNvGrpSpPr>
              <p:nvPr/>
            </p:nvGrpSpPr>
            <p:grpSpPr bwMode="auto">
              <a:xfrm>
                <a:off x="-1089155" y="5788220"/>
                <a:ext cx="3718182" cy="215667"/>
                <a:chOff x="-1089155" y="5788220"/>
                <a:chExt cx="3718182" cy="215667"/>
              </a:xfrm>
            </p:grpSpPr>
            <p:pic>
              <p:nvPicPr>
                <p:cNvPr id="1466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22" name="TextBox 318"/>
                <p:cNvSpPr txBox="1">
                  <a:spLocks noChangeArrowheads="1"/>
                </p:cNvSpPr>
                <p:nvPr/>
              </p:nvSpPr>
              <p:spPr bwMode="auto">
                <a:xfrm>
                  <a:off x="-1089155" y="5788220"/>
                  <a:ext cx="243775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SR3-SRM Triple Top Coil Driver Chassis</a:t>
                  </a:r>
                </a:p>
              </p:txBody>
            </p:sp>
          </p:grpSp>
          <p:sp>
            <p:nvSpPr>
              <p:cNvPr id="1466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614" name="Group 192"/>
            <p:cNvGrpSpPr>
              <a:grpSpLocks/>
            </p:cNvGrpSpPr>
            <p:nvPr/>
          </p:nvGrpSpPr>
          <p:grpSpPr bwMode="auto">
            <a:xfrm>
              <a:off x="2841236" y="5773948"/>
              <a:ext cx="2415125" cy="221194"/>
              <a:chOff x="2841236" y="5773948"/>
              <a:chExt cx="2415125" cy="221194"/>
            </a:xfrm>
          </p:grpSpPr>
          <p:sp>
            <p:nvSpPr>
              <p:cNvPr id="1466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16" name="Group 191"/>
              <p:cNvGrpSpPr>
                <a:grpSpLocks/>
              </p:cNvGrpSpPr>
              <p:nvPr/>
            </p:nvGrpSpPr>
            <p:grpSpPr bwMode="auto">
              <a:xfrm>
                <a:off x="2841236" y="5779698"/>
                <a:ext cx="1280160" cy="215444"/>
                <a:chOff x="2841236" y="5779698"/>
                <a:chExt cx="1280160" cy="215444"/>
              </a:xfrm>
            </p:grpSpPr>
            <p:pic>
              <p:nvPicPr>
                <p:cNvPr id="14661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5" name="Group 219"/>
          <p:cNvGrpSpPr>
            <a:grpSpLocks/>
          </p:cNvGrpSpPr>
          <p:nvPr/>
        </p:nvGrpSpPr>
        <p:grpSpPr bwMode="auto">
          <a:xfrm>
            <a:off x="1573213" y="1463675"/>
            <a:ext cx="6121400" cy="223838"/>
            <a:chOff x="-864455" y="5770963"/>
            <a:chExt cx="6120816" cy="224179"/>
          </a:xfrm>
        </p:grpSpPr>
        <p:grpSp>
          <p:nvGrpSpPr>
            <p:cNvPr id="146603" name="Group 195"/>
            <p:cNvGrpSpPr>
              <a:grpSpLocks/>
            </p:cNvGrpSpPr>
            <p:nvPr/>
          </p:nvGrpSpPr>
          <p:grpSpPr bwMode="auto">
            <a:xfrm>
              <a:off x="-864455" y="5770963"/>
              <a:ext cx="3493482" cy="221304"/>
              <a:chOff x="-864455" y="5788215"/>
              <a:chExt cx="3493482" cy="221304"/>
            </a:xfrm>
          </p:grpSpPr>
          <p:grpSp>
            <p:nvGrpSpPr>
              <p:cNvPr id="146609" name="Group 194"/>
              <p:cNvGrpSpPr>
                <a:grpSpLocks/>
              </p:cNvGrpSpPr>
              <p:nvPr/>
            </p:nvGrpSpPr>
            <p:grpSpPr bwMode="auto">
              <a:xfrm>
                <a:off x="-864455" y="5788215"/>
                <a:ext cx="3493482" cy="215667"/>
                <a:chOff x="-864455" y="5788215"/>
                <a:chExt cx="3493482" cy="215667"/>
              </a:xfrm>
            </p:grpSpPr>
            <p:pic>
              <p:nvPicPr>
                <p:cNvPr id="14661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12" name="TextBox 318"/>
                <p:cNvSpPr txBox="1">
                  <a:spLocks noChangeArrowheads="1"/>
                </p:cNvSpPr>
                <p:nvPr/>
              </p:nvSpPr>
              <p:spPr bwMode="auto">
                <a:xfrm>
                  <a:off x="-864455" y="5788215"/>
                  <a:ext cx="2213051"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SR3-SRM Triple Top Coil Driver Chassis</a:t>
                  </a:r>
                </a:p>
              </p:txBody>
            </p:sp>
          </p:grpSp>
          <p:sp>
            <p:nvSpPr>
              <p:cNvPr id="14661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604" name="Group 192"/>
            <p:cNvGrpSpPr>
              <a:grpSpLocks/>
            </p:cNvGrpSpPr>
            <p:nvPr/>
          </p:nvGrpSpPr>
          <p:grpSpPr bwMode="auto">
            <a:xfrm>
              <a:off x="2841236" y="5773948"/>
              <a:ext cx="2415125" cy="221194"/>
              <a:chOff x="2841236" y="5773948"/>
              <a:chExt cx="2415125" cy="221194"/>
            </a:xfrm>
          </p:grpSpPr>
          <p:sp>
            <p:nvSpPr>
              <p:cNvPr id="14660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606" name="Group 191"/>
              <p:cNvGrpSpPr>
                <a:grpSpLocks/>
              </p:cNvGrpSpPr>
              <p:nvPr/>
            </p:nvGrpSpPr>
            <p:grpSpPr bwMode="auto">
              <a:xfrm>
                <a:off x="2841236" y="5779698"/>
                <a:ext cx="1280160" cy="215444"/>
                <a:chOff x="2841236" y="5779698"/>
                <a:chExt cx="1280160" cy="215444"/>
              </a:xfrm>
            </p:grpSpPr>
            <p:pic>
              <p:nvPicPr>
                <p:cNvPr id="14660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0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6" name="Group 219"/>
          <p:cNvGrpSpPr>
            <a:grpSpLocks/>
          </p:cNvGrpSpPr>
          <p:nvPr/>
        </p:nvGrpSpPr>
        <p:grpSpPr bwMode="auto">
          <a:xfrm>
            <a:off x="1597025" y="1673225"/>
            <a:ext cx="6097588" cy="223838"/>
            <a:chOff x="-841210" y="5770957"/>
            <a:chExt cx="6097571" cy="224185"/>
          </a:xfrm>
        </p:grpSpPr>
        <p:grpSp>
          <p:nvGrpSpPr>
            <p:cNvPr id="146593" name="Group 195"/>
            <p:cNvGrpSpPr>
              <a:grpSpLocks/>
            </p:cNvGrpSpPr>
            <p:nvPr/>
          </p:nvGrpSpPr>
          <p:grpSpPr bwMode="auto">
            <a:xfrm>
              <a:off x="-841210" y="5770957"/>
              <a:ext cx="3470237" cy="221310"/>
              <a:chOff x="-841210" y="5788209"/>
              <a:chExt cx="3470237" cy="221310"/>
            </a:xfrm>
          </p:grpSpPr>
          <p:grpSp>
            <p:nvGrpSpPr>
              <p:cNvPr id="146599" name="Group 194"/>
              <p:cNvGrpSpPr>
                <a:grpSpLocks/>
              </p:cNvGrpSpPr>
              <p:nvPr/>
            </p:nvGrpSpPr>
            <p:grpSpPr bwMode="auto">
              <a:xfrm>
                <a:off x="-841210" y="5788209"/>
                <a:ext cx="3470237" cy="215667"/>
                <a:chOff x="-841210" y="5788209"/>
                <a:chExt cx="3470237" cy="215667"/>
              </a:xfrm>
            </p:grpSpPr>
            <p:pic>
              <p:nvPicPr>
                <p:cNvPr id="14660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602" name="TextBox 318"/>
                <p:cNvSpPr txBox="1">
                  <a:spLocks noChangeArrowheads="1"/>
                </p:cNvSpPr>
                <p:nvPr/>
              </p:nvSpPr>
              <p:spPr bwMode="auto">
                <a:xfrm>
                  <a:off x="-841210" y="5788209"/>
                  <a:ext cx="218980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OMC Triple Top Coil Driver Chassis</a:t>
                  </a:r>
                </a:p>
              </p:txBody>
            </p:sp>
          </p:grpSp>
          <p:sp>
            <p:nvSpPr>
              <p:cNvPr id="14660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594" name="Group 192"/>
            <p:cNvGrpSpPr>
              <a:grpSpLocks/>
            </p:cNvGrpSpPr>
            <p:nvPr/>
          </p:nvGrpSpPr>
          <p:grpSpPr bwMode="auto">
            <a:xfrm>
              <a:off x="2841236" y="5773948"/>
              <a:ext cx="2415125" cy="221194"/>
              <a:chOff x="2841236" y="5773948"/>
              <a:chExt cx="2415125" cy="221194"/>
            </a:xfrm>
          </p:grpSpPr>
          <p:sp>
            <p:nvSpPr>
              <p:cNvPr id="14659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96" name="Group 191"/>
              <p:cNvGrpSpPr>
                <a:grpSpLocks/>
              </p:cNvGrpSpPr>
              <p:nvPr/>
            </p:nvGrpSpPr>
            <p:grpSpPr bwMode="auto">
              <a:xfrm>
                <a:off x="2841236" y="5779698"/>
                <a:ext cx="1280160" cy="215444"/>
                <a:chOff x="2841236" y="5779698"/>
                <a:chExt cx="1280160" cy="215444"/>
              </a:xfrm>
            </p:grpSpPr>
            <p:pic>
              <p:nvPicPr>
                <p:cNvPr id="1465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9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7" name="Group 219"/>
          <p:cNvGrpSpPr>
            <a:grpSpLocks/>
          </p:cNvGrpSpPr>
          <p:nvPr/>
        </p:nvGrpSpPr>
        <p:grpSpPr bwMode="auto">
          <a:xfrm>
            <a:off x="1549400" y="1787525"/>
            <a:ext cx="6145213" cy="223838"/>
            <a:chOff x="-887699" y="5770963"/>
            <a:chExt cx="6144060" cy="224179"/>
          </a:xfrm>
        </p:grpSpPr>
        <p:grpSp>
          <p:nvGrpSpPr>
            <p:cNvPr id="146583" name="Group 195"/>
            <p:cNvGrpSpPr>
              <a:grpSpLocks/>
            </p:cNvGrpSpPr>
            <p:nvPr/>
          </p:nvGrpSpPr>
          <p:grpSpPr bwMode="auto">
            <a:xfrm>
              <a:off x="-887699" y="5770963"/>
              <a:ext cx="3516726" cy="221304"/>
              <a:chOff x="-887699" y="5788215"/>
              <a:chExt cx="3516726" cy="221304"/>
            </a:xfrm>
          </p:grpSpPr>
          <p:grpSp>
            <p:nvGrpSpPr>
              <p:cNvPr id="146589" name="Group 194"/>
              <p:cNvGrpSpPr>
                <a:grpSpLocks/>
              </p:cNvGrpSpPr>
              <p:nvPr/>
            </p:nvGrpSpPr>
            <p:grpSpPr bwMode="auto">
              <a:xfrm>
                <a:off x="-887699" y="5788215"/>
                <a:ext cx="3516726" cy="215667"/>
                <a:chOff x="-887699" y="5788215"/>
                <a:chExt cx="3516726" cy="215667"/>
              </a:xfrm>
            </p:grpSpPr>
            <p:pic>
              <p:nvPicPr>
                <p:cNvPr id="14659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92" name="TextBox 318"/>
                <p:cNvSpPr txBox="1">
                  <a:spLocks noChangeArrowheads="1"/>
                </p:cNvSpPr>
                <p:nvPr/>
              </p:nvSpPr>
              <p:spPr bwMode="auto">
                <a:xfrm>
                  <a:off x="-887699" y="5788215"/>
                  <a:ext cx="223629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OMC Triple Top Coil Driver Chassis</a:t>
                  </a:r>
                </a:p>
              </p:txBody>
            </p:sp>
          </p:grpSp>
          <p:sp>
            <p:nvSpPr>
              <p:cNvPr id="14659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D1001242</a:t>
                </a:r>
                <a:endParaRPr lang="en-US" sz="800" b="1">
                  <a:latin typeface="Comic Sans MS" pitchFamily="66" charset="0"/>
                </a:endParaRPr>
              </a:p>
            </p:txBody>
          </p:sp>
        </p:grpSp>
        <p:grpSp>
          <p:nvGrpSpPr>
            <p:cNvPr id="146584" name="Group 192"/>
            <p:cNvGrpSpPr>
              <a:grpSpLocks/>
            </p:cNvGrpSpPr>
            <p:nvPr/>
          </p:nvGrpSpPr>
          <p:grpSpPr bwMode="auto">
            <a:xfrm>
              <a:off x="2841236" y="5773948"/>
              <a:ext cx="2415125" cy="221194"/>
              <a:chOff x="2841236" y="5773948"/>
              <a:chExt cx="2415125" cy="221194"/>
            </a:xfrm>
          </p:grpSpPr>
          <p:sp>
            <p:nvSpPr>
              <p:cNvPr id="14658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86" name="Group 191"/>
              <p:cNvGrpSpPr>
                <a:grpSpLocks/>
              </p:cNvGrpSpPr>
              <p:nvPr/>
            </p:nvGrpSpPr>
            <p:grpSpPr bwMode="auto">
              <a:xfrm>
                <a:off x="2841236" y="5779698"/>
                <a:ext cx="1280160" cy="215444"/>
                <a:chOff x="2841236" y="5779698"/>
                <a:chExt cx="1280160" cy="215444"/>
              </a:xfrm>
            </p:grpSpPr>
            <p:pic>
              <p:nvPicPr>
                <p:cNvPr id="14658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8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8" name="Group 219"/>
          <p:cNvGrpSpPr>
            <a:grpSpLocks/>
          </p:cNvGrpSpPr>
          <p:nvPr/>
        </p:nvGrpSpPr>
        <p:grpSpPr bwMode="auto">
          <a:xfrm>
            <a:off x="1917700" y="2114550"/>
            <a:ext cx="5783263" cy="223838"/>
            <a:chOff x="-526223" y="5771072"/>
            <a:chExt cx="5782584" cy="224070"/>
          </a:xfrm>
        </p:grpSpPr>
        <p:grpSp>
          <p:nvGrpSpPr>
            <p:cNvPr id="146573" name="Group 195"/>
            <p:cNvGrpSpPr>
              <a:grpSpLocks/>
            </p:cNvGrpSpPr>
            <p:nvPr/>
          </p:nvGrpSpPr>
          <p:grpSpPr bwMode="auto">
            <a:xfrm>
              <a:off x="-526223" y="5771072"/>
              <a:ext cx="3155250" cy="221195"/>
              <a:chOff x="-526223" y="5788324"/>
              <a:chExt cx="3155250" cy="221195"/>
            </a:xfrm>
          </p:grpSpPr>
          <p:grpSp>
            <p:nvGrpSpPr>
              <p:cNvPr id="146579" name="Group 194"/>
              <p:cNvGrpSpPr>
                <a:grpSpLocks/>
              </p:cNvGrpSpPr>
              <p:nvPr/>
            </p:nvGrpSpPr>
            <p:grpSpPr bwMode="auto">
              <a:xfrm>
                <a:off x="-526223" y="5788324"/>
                <a:ext cx="3155250" cy="215444"/>
                <a:chOff x="-526223" y="5788324"/>
                <a:chExt cx="3155250" cy="215444"/>
              </a:xfrm>
            </p:grpSpPr>
            <p:pic>
              <p:nvPicPr>
                <p:cNvPr id="14658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8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658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574" name="Group 192"/>
            <p:cNvGrpSpPr>
              <a:grpSpLocks/>
            </p:cNvGrpSpPr>
            <p:nvPr/>
          </p:nvGrpSpPr>
          <p:grpSpPr bwMode="auto">
            <a:xfrm>
              <a:off x="2841236" y="5773948"/>
              <a:ext cx="2415125" cy="221194"/>
              <a:chOff x="2841236" y="5773948"/>
              <a:chExt cx="2415125" cy="221194"/>
            </a:xfrm>
          </p:grpSpPr>
          <p:sp>
            <p:nvSpPr>
              <p:cNvPr id="14657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76" name="Group 191"/>
              <p:cNvGrpSpPr>
                <a:grpSpLocks/>
              </p:cNvGrpSpPr>
              <p:nvPr/>
            </p:nvGrpSpPr>
            <p:grpSpPr bwMode="auto">
              <a:xfrm>
                <a:off x="2841236" y="5779698"/>
                <a:ext cx="1280160" cy="215444"/>
                <a:chOff x="2841236" y="5779698"/>
                <a:chExt cx="1280160" cy="215444"/>
              </a:xfrm>
            </p:grpSpPr>
            <p:pic>
              <p:nvPicPr>
                <p:cNvPr id="1465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7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49" name="Group 230"/>
          <p:cNvGrpSpPr>
            <a:grpSpLocks/>
          </p:cNvGrpSpPr>
          <p:nvPr/>
        </p:nvGrpSpPr>
        <p:grpSpPr bwMode="auto">
          <a:xfrm>
            <a:off x="1363663" y="2347913"/>
            <a:ext cx="6330950" cy="223837"/>
            <a:chOff x="-1073386" y="5770953"/>
            <a:chExt cx="6329747" cy="224189"/>
          </a:xfrm>
        </p:grpSpPr>
        <p:grpSp>
          <p:nvGrpSpPr>
            <p:cNvPr id="146563" name="Group 195"/>
            <p:cNvGrpSpPr>
              <a:grpSpLocks/>
            </p:cNvGrpSpPr>
            <p:nvPr/>
          </p:nvGrpSpPr>
          <p:grpSpPr bwMode="auto">
            <a:xfrm>
              <a:off x="-1073386" y="5770953"/>
              <a:ext cx="3702413" cy="221314"/>
              <a:chOff x="-1073386" y="5788205"/>
              <a:chExt cx="3702413" cy="221314"/>
            </a:xfrm>
          </p:grpSpPr>
          <p:grpSp>
            <p:nvGrpSpPr>
              <p:cNvPr id="146569" name="Group 194"/>
              <p:cNvGrpSpPr>
                <a:grpSpLocks/>
              </p:cNvGrpSpPr>
              <p:nvPr/>
            </p:nvGrpSpPr>
            <p:grpSpPr bwMode="auto">
              <a:xfrm>
                <a:off x="-1073386" y="5788205"/>
                <a:ext cx="3702413" cy="215668"/>
                <a:chOff x="-1073386" y="5788205"/>
                <a:chExt cx="3702413" cy="215668"/>
              </a:xfrm>
            </p:grpSpPr>
            <p:pic>
              <p:nvPicPr>
                <p:cNvPr id="14657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72" name="TextBox 358"/>
                <p:cNvSpPr txBox="1">
                  <a:spLocks noChangeArrowheads="1"/>
                </p:cNvSpPr>
                <p:nvPr/>
              </p:nvSpPr>
              <p:spPr bwMode="auto">
                <a:xfrm>
                  <a:off x="-1073386" y="5788205"/>
                  <a:ext cx="242198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FE DAC0, FE DAC1 </a:t>
                  </a:r>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465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D1003224</a:t>
                </a:r>
                <a:endParaRPr lang="en-US" sz="800" b="1">
                  <a:latin typeface="Comic Sans MS" pitchFamily="66" charset="0"/>
                </a:endParaRPr>
              </a:p>
            </p:txBody>
          </p:sp>
        </p:grpSp>
        <p:grpSp>
          <p:nvGrpSpPr>
            <p:cNvPr id="146564" name="Group 192"/>
            <p:cNvGrpSpPr>
              <a:grpSpLocks/>
            </p:cNvGrpSpPr>
            <p:nvPr/>
          </p:nvGrpSpPr>
          <p:grpSpPr bwMode="auto">
            <a:xfrm>
              <a:off x="2841236" y="5773948"/>
              <a:ext cx="2415125" cy="221194"/>
              <a:chOff x="2841236" y="5773948"/>
              <a:chExt cx="2415125" cy="221194"/>
            </a:xfrm>
          </p:grpSpPr>
          <p:sp>
            <p:nvSpPr>
              <p:cNvPr id="1465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566" name="Group 191"/>
              <p:cNvGrpSpPr>
                <a:grpSpLocks/>
              </p:cNvGrpSpPr>
              <p:nvPr/>
            </p:nvGrpSpPr>
            <p:grpSpPr bwMode="auto">
              <a:xfrm>
                <a:off x="2841236" y="5779698"/>
                <a:ext cx="1280160" cy="215444"/>
                <a:chOff x="2841236" y="5779698"/>
                <a:chExt cx="1280160" cy="215444"/>
              </a:xfrm>
            </p:grpSpPr>
            <p:pic>
              <p:nvPicPr>
                <p:cNvPr id="14656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0" name="Group 230"/>
          <p:cNvGrpSpPr>
            <a:grpSpLocks/>
          </p:cNvGrpSpPr>
          <p:nvPr/>
        </p:nvGrpSpPr>
        <p:grpSpPr bwMode="auto">
          <a:xfrm>
            <a:off x="1751013" y="2908300"/>
            <a:ext cx="5943600" cy="223838"/>
            <a:chOff x="-685991" y="5770963"/>
            <a:chExt cx="5942352" cy="224179"/>
          </a:xfrm>
        </p:grpSpPr>
        <p:grpSp>
          <p:nvGrpSpPr>
            <p:cNvPr id="146553" name="Group 195"/>
            <p:cNvGrpSpPr>
              <a:grpSpLocks/>
            </p:cNvGrpSpPr>
            <p:nvPr/>
          </p:nvGrpSpPr>
          <p:grpSpPr bwMode="auto">
            <a:xfrm>
              <a:off x="-685991" y="5770963"/>
              <a:ext cx="3315018" cy="221304"/>
              <a:chOff x="-685991" y="5788215"/>
              <a:chExt cx="3315018" cy="221304"/>
            </a:xfrm>
          </p:grpSpPr>
          <p:grpSp>
            <p:nvGrpSpPr>
              <p:cNvPr id="146559" name="Group 194"/>
              <p:cNvGrpSpPr>
                <a:grpSpLocks/>
              </p:cNvGrpSpPr>
              <p:nvPr/>
            </p:nvGrpSpPr>
            <p:grpSpPr bwMode="auto">
              <a:xfrm>
                <a:off x="-685991" y="5788215"/>
                <a:ext cx="3315018" cy="215667"/>
                <a:chOff x="-685991" y="5788215"/>
                <a:chExt cx="3315018" cy="215667"/>
              </a:xfrm>
            </p:grpSpPr>
            <p:pic>
              <p:nvPicPr>
                <p:cNvPr id="14656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62" name="TextBox 358"/>
                <p:cNvSpPr txBox="1">
                  <a:spLocks noChangeArrowheads="1"/>
                </p:cNvSpPr>
                <p:nvPr/>
              </p:nvSpPr>
              <p:spPr bwMode="auto">
                <a:xfrm>
                  <a:off x="-685991" y="5788215"/>
                  <a:ext cx="2034587"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SRM Mid Triple Acq Driver Chassis</a:t>
                  </a:r>
                </a:p>
              </p:txBody>
            </p:sp>
          </p:grpSp>
          <p:sp>
            <p:nvSpPr>
              <p:cNvPr id="1465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54" name="Group 192"/>
            <p:cNvGrpSpPr>
              <a:grpSpLocks/>
            </p:cNvGrpSpPr>
            <p:nvPr/>
          </p:nvGrpSpPr>
          <p:grpSpPr bwMode="auto">
            <a:xfrm>
              <a:off x="2841236" y="5773948"/>
              <a:ext cx="2415125" cy="221194"/>
              <a:chOff x="2841236" y="5773948"/>
              <a:chExt cx="2415125" cy="221194"/>
            </a:xfrm>
          </p:grpSpPr>
          <p:sp>
            <p:nvSpPr>
              <p:cNvPr id="1465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56" name="Group 191"/>
              <p:cNvGrpSpPr>
                <a:grpSpLocks/>
              </p:cNvGrpSpPr>
              <p:nvPr/>
            </p:nvGrpSpPr>
            <p:grpSpPr bwMode="auto">
              <a:xfrm>
                <a:off x="2841236" y="5779698"/>
                <a:ext cx="1280160" cy="215444"/>
                <a:chOff x="2841236" y="5779698"/>
                <a:chExt cx="1280160" cy="215444"/>
              </a:xfrm>
            </p:grpSpPr>
            <p:pic>
              <p:nvPicPr>
                <p:cNvPr id="14655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1" name="Group 230"/>
          <p:cNvGrpSpPr>
            <a:grpSpLocks/>
          </p:cNvGrpSpPr>
          <p:nvPr/>
        </p:nvGrpSpPr>
        <p:grpSpPr bwMode="auto">
          <a:xfrm>
            <a:off x="1643063" y="2794000"/>
            <a:ext cx="6051550" cy="223838"/>
            <a:chOff x="-794462" y="5770963"/>
            <a:chExt cx="6050823" cy="224179"/>
          </a:xfrm>
        </p:grpSpPr>
        <p:grpSp>
          <p:nvGrpSpPr>
            <p:cNvPr id="146543" name="Group 195"/>
            <p:cNvGrpSpPr>
              <a:grpSpLocks/>
            </p:cNvGrpSpPr>
            <p:nvPr/>
          </p:nvGrpSpPr>
          <p:grpSpPr bwMode="auto">
            <a:xfrm>
              <a:off x="-794462" y="5770963"/>
              <a:ext cx="3423489" cy="221304"/>
              <a:chOff x="-794462" y="5788215"/>
              <a:chExt cx="3423489" cy="221304"/>
            </a:xfrm>
          </p:grpSpPr>
          <p:grpSp>
            <p:nvGrpSpPr>
              <p:cNvPr id="146549" name="Group 194"/>
              <p:cNvGrpSpPr>
                <a:grpSpLocks/>
              </p:cNvGrpSpPr>
              <p:nvPr/>
            </p:nvGrpSpPr>
            <p:grpSpPr bwMode="auto">
              <a:xfrm>
                <a:off x="-794462" y="5788215"/>
                <a:ext cx="3423489" cy="215667"/>
                <a:chOff x="-794462" y="5788215"/>
                <a:chExt cx="3423489" cy="215667"/>
              </a:xfrm>
            </p:grpSpPr>
            <p:pic>
              <p:nvPicPr>
                <p:cNvPr id="14655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52" name="TextBox 358"/>
                <p:cNvSpPr txBox="1">
                  <a:spLocks noChangeArrowheads="1"/>
                </p:cNvSpPr>
                <p:nvPr/>
              </p:nvSpPr>
              <p:spPr bwMode="auto">
                <a:xfrm>
                  <a:off x="-794462" y="5788215"/>
                  <a:ext cx="2143058"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SR3 Bot Triple Acq Driver Chassis</a:t>
                  </a:r>
                </a:p>
              </p:txBody>
            </p:sp>
          </p:grpSp>
          <p:sp>
            <p:nvSpPr>
              <p:cNvPr id="1465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44" name="Group 192"/>
            <p:cNvGrpSpPr>
              <a:grpSpLocks/>
            </p:cNvGrpSpPr>
            <p:nvPr/>
          </p:nvGrpSpPr>
          <p:grpSpPr bwMode="auto">
            <a:xfrm>
              <a:off x="2841236" y="5773948"/>
              <a:ext cx="2415125" cy="221194"/>
              <a:chOff x="2841236" y="5773948"/>
              <a:chExt cx="2415125" cy="221194"/>
            </a:xfrm>
          </p:grpSpPr>
          <p:sp>
            <p:nvSpPr>
              <p:cNvPr id="14654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46" name="Group 191"/>
              <p:cNvGrpSpPr>
                <a:grpSpLocks/>
              </p:cNvGrpSpPr>
              <p:nvPr/>
            </p:nvGrpSpPr>
            <p:grpSpPr bwMode="auto">
              <a:xfrm>
                <a:off x="2841236" y="5779698"/>
                <a:ext cx="1280160" cy="215444"/>
                <a:chOff x="2841236" y="5779698"/>
                <a:chExt cx="1280160" cy="215444"/>
              </a:xfrm>
            </p:grpSpPr>
            <p:pic>
              <p:nvPicPr>
                <p:cNvPr id="1465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2" name="Group 230"/>
          <p:cNvGrpSpPr>
            <a:grpSpLocks/>
          </p:cNvGrpSpPr>
          <p:nvPr/>
        </p:nvGrpSpPr>
        <p:grpSpPr bwMode="auto">
          <a:xfrm>
            <a:off x="1403350" y="2679700"/>
            <a:ext cx="6291263" cy="223838"/>
            <a:chOff x="-1034646" y="5770963"/>
            <a:chExt cx="6291007" cy="224179"/>
          </a:xfrm>
        </p:grpSpPr>
        <p:grpSp>
          <p:nvGrpSpPr>
            <p:cNvPr id="146533" name="Group 195"/>
            <p:cNvGrpSpPr>
              <a:grpSpLocks/>
            </p:cNvGrpSpPr>
            <p:nvPr/>
          </p:nvGrpSpPr>
          <p:grpSpPr bwMode="auto">
            <a:xfrm>
              <a:off x="-1034646" y="5770963"/>
              <a:ext cx="3663673" cy="221304"/>
              <a:chOff x="-1034646" y="5788215"/>
              <a:chExt cx="3663673" cy="221304"/>
            </a:xfrm>
          </p:grpSpPr>
          <p:grpSp>
            <p:nvGrpSpPr>
              <p:cNvPr id="146539" name="Group 194"/>
              <p:cNvGrpSpPr>
                <a:grpSpLocks/>
              </p:cNvGrpSpPr>
              <p:nvPr/>
            </p:nvGrpSpPr>
            <p:grpSpPr bwMode="auto">
              <a:xfrm>
                <a:off x="-1034646" y="5788215"/>
                <a:ext cx="3663673" cy="215667"/>
                <a:chOff x="-1034646" y="5788215"/>
                <a:chExt cx="3663673" cy="215667"/>
              </a:xfrm>
            </p:grpSpPr>
            <p:pic>
              <p:nvPicPr>
                <p:cNvPr id="14654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42" name="TextBox 358"/>
                <p:cNvSpPr txBox="1">
                  <a:spLocks noChangeArrowheads="1"/>
                </p:cNvSpPr>
                <p:nvPr/>
              </p:nvSpPr>
              <p:spPr bwMode="auto">
                <a:xfrm>
                  <a:off x="-1034646" y="5788215"/>
                  <a:ext cx="23832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SR3 Mid Triple Acq Driver Chassis</a:t>
                  </a:r>
                </a:p>
              </p:txBody>
            </p:sp>
          </p:grpSp>
          <p:sp>
            <p:nvSpPr>
              <p:cNvPr id="14654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34" name="Group 192"/>
            <p:cNvGrpSpPr>
              <a:grpSpLocks/>
            </p:cNvGrpSpPr>
            <p:nvPr/>
          </p:nvGrpSpPr>
          <p:grpSpPr bwMode="auto">
            <a:xfrm>
              <a:off x="2841236" y="5773948"/>
              <a:ext cx="2415125" cy="221194"/>
              <a:chOff x="2841236" y="5773948"/>
              <a:chExt cx="2415125" cy="221194"/>
            </a:xfrm>
          </p:grpSpPr>
          <p:sp>
            <p:nvSpPr>
              <p:cNvPr id="14653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36" name="Group 191"/>
              <p:cNvGrpSpPr>
                <a:grpSpLocks/>
              </p:cNvGrpSpPr>
              <p:nvPr/>
            </p:nvGrpSpPr>
            <p:grpSpPr bwMode="auto">
              <a:xfrm>
                <a:off x="2841236" y="5779698"/>
                <a:ext cx="1280160" cy="215444"/>
                <a:chOff x="2841236" y="5779698"/>
                <a:chExt cx="1280160" cy="215444"/>
              </a:xfrm>
            </p:grpSpPr>
            <p:pic>
              <p:nvPicPr>
                <p:cNvPr id="14653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3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3" name="Group 230"/>
          <p:cNvGrpSpPr>
            <a:grpSpLocks/>
          </p:cNvGrpSpPr>
          <p:nvPr/>
        </p:nvGrpSpPr>
        <p:grpSpPr bwMode="auto">
          <a:xfrm>
            <a:off x="1697038" y="3122613"/>
            <a:ext cx="5997575" cy="223837"/>
            <a:chOff x="-740227" y="5770953"/>
            <a:chExt cx="5996588" cy="224189"/>
          </a:xfrm>
        </p:grpSpPr>
        <p:grpSp>
          <p:nvGrpSpPr>
            <p:cNvPr id="146523" name="Group 195"/>
            <p:cNvGrpSpPr>
              <a:grpSpLocks/>
            </p:cNvGrpSpPr>
            <p:nvPr/>
          </p:nvGrpSpPr>
          <p:grpSpPr bwMode="auto">
            <a:xfrm>
              <a:off x="-740227" y="5770953"/>
              <a:ext cx="3369254" cy="221314"/>
              <a:chOff x="-740227" y="5788205"/>
              <a:chExt cx="3369254" cy="221314"/>
            </a:xfrm>
          </p:grpSpPr>
          <p:grpSp>
            <p:nvGrpSpPr>
              <p:cNvPr id="146529" name="Group 194"/>
              <p:cNvGrpSpPr>
                <a:grpSpLocks/>
              </p:cNvGrpSpPr>
              <p:nvPr/>
            </p:nvGrpSpPr>
            <p:grpSpPr bwMode="auto">
              <a:xfrm>
                <a:off x="-740227" y="5788205"/>
                <a:ext cx="3369254" cy="215668"/>
                <a:chOff x="-740227" y="5788205"/>
                <a:chExt cx="3369254" cy="215668"/>
              </a:xfrm>
            </p:grpSpPr>
            <p:pic>
              <p:nvPicPr>
                <p:cNvPr id="14653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32" name="TextBox 358"/>
                <p:cNvSpPr txBox="1">
                  <a:spLocks noChangeArrowheads="1"/>
                </p:cNvSpPr>
                <p:nvPr/>
              </p:nvSpPr>
              <p:spPr bwMode="auto">
                <a:xfrm>
                  <a:off x="-740227" y="5788205"/>
                  <a:ext cx="2088823"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FE DAC4 </a:t>
                  </a:r>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4653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D1003224</a:t>
                </a:r>
                <a:endParaRPr lang="en-US" sz="800" b="1">
                  <a:latin typeface="Comic Sans MS" pitchFamily="66" charset="0"/>
                </a:endParaRPr>
              </a:p>
            </p:txBody>
          </p:sp>
        </p:grpSp>
        <p:grpSp>
          <p:nvGrpSpPr>
            <p:cNvPr id="146524" name="Group 192"/>
            <p:cNvGrpSpPr>
              <a:grpSpLocks/>
            </p:cNvGrpSpPr>
            <p:nvPr/>
          </p:nvGrpSpPr>
          <p:grpSpPr bwMode="auto">
            <a:xfrm>
              <a:off x="2841236" y="5773948"/>
              <a:ext cx="2415125" cy="221194"/>
              <a:chOff x="2841236" y="5773948"/>
              <a:chExt cx="2415125" cy="221194"/>
            </a:xfrm>
          </p:grpSpPr>
          <p:sp>
            <p:nvSpPr>
              <p:cNvPr id="14652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526" name="Group 191"/>
              <p:cNvGrpSpPr>
                <a:grpSpLocks/>
              </p:cNvGrpSpPr>
              <p:nvPr/>
            </p:nvGrpSpPr>
            <p:grpSpPr bwMode="auto">
              <a:xfrm>
                <a:off x="2841236" y="5779698"/>
                <a:ext cx="1280160" cy="215444"/>
                <a:chOff x="2841236" y="5779698"/>
                <a:chExt cx="1280160" cy="215444"/>
              </a:xfrm>
            </p:grpSpPr>
            <p:pic>
              <p:nvPicPr>
                <p:cNvPr id="14652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2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4" name="Group 230"/>
          <p:cNvGrpSpPr>
            <a:grpSpLocks/>
          </p:cNvGrpSpPr>
          <p:nvPr/>
        </p:nvGrpSpPr>
        <p:grpSpPr bwMode="auto">
          <a:xfrm>
            <a:off x="1774825" y="3348038"/>
            <a:ext cx="5919788" cy="223837"/>
            <a:chOff x="-662747" y="5770963"/>
            <a:chExt cx="5919108" cy="224179"/>
          </a:xfrm>
        </p:grpSpPr>
        <p:grpSp>
          <p:nvGrpSpPr>
            <p:cNvPr id="146513" name="Group 195"/>
            <p:cNvGrpSpPr>
              <a:grpSpLocks/>
            </p:cNvGrpSpPr>
            <p:nvPr/>
          </p:nvGrpSpPr>
          <p:grpSpPr bwMode="auto">
            <a:xfrm>
              <a:off x="-662747" y="5770963"/>
              <a:ext cx="3291774" cy="221304"/>
              <a:chOff x="-662747" y="5788215"/>
              <a:chExt cx="3291774" cy="221304"/>
            </a:xfrm>
          </p:grpSpPr>
          <p:grpSp>
            <p:nvGrpSpPr>
              <p:cNvPr id="146519" name="Group 194"/>
              <p:cNvGrpSpPr>
                <a:grpSpLocks/>
              </p:cNvGrpSpPr>
              <p:nvPr/>
            </p:nvGrpSpPr>
            <p:grpSpPr bwMode="auto">
              <a:xfrm>
                <a:off x="-662747" y="5788215"/>
                <a:ext cx="3291774" cy="215667"/>
                <a:chOff x="-662747" y="5788215"/>
                <a:chExt cx="3291774" cy="215667"/>
              </a:xfrm>
            </p:grpSpPr>
            <p:pic>
              <p:nvPicPr>
                <p:cNvPr id="14652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22" name="TextBox 358"/>
                <p:cNvSpPr txBox="1">
                  <a:spLocks noChangeArrowheads="1"/>
                </p:cNvSpPr>
                <p:nvPr/>
              </p:nvSpPr>
              <p:spPr bwMode="auto">
                <a:xfrm>
                  <a:off x="-662747" y="5788215"/>
                  <a:ext cx="2011343"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SRM Bot Triple Acq Driver Chassis</a:t>
                  </a:r>
                </a:p>
              </p:txBody>
            </p:sp>
          </p:grpSp>
          <p:sp>
            <p:nvSpPr>
              <p:cNvPr id="14652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D0900006</a:t>
                </a:r>
                <a:endParaRPr lang="en-US" sz="800" b="1">
                  <a:latin typeface="Comic Sans MS" pitchFamily="66" charset="0"/>
                </a:endParaRPr>
              </a:p>
            </p:txBody>
          </p:sp>
        </p:grpSp>
        <p:grpSp>
          <p:nvGrpSpPr>
            <p:cNvPr id="146514" name="Group 192"/>
            <p:cNvGrpSpPr>
              <a:grpSpLocks/>
            </p:cNvGrpSpPr>
            <p:nvPr/>
          </p:nvGrpSpPr>
          <p:grpSpPr bwMode="auto">
            <a:xfrm>
              <a:off x="2841236" y="5773948"/>
              <a:ext cx="2415125" cy="221194"/>
              <a:chOff x="2841236" y="5773948"/>
              <a:chExt cx="2415125" cy="221194"/>
            </a:xfrm>
          </p:grpSpPr>
          <p:sp>
            <p:nvSpPr>
              <p:cNvPr id="14651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6516" name="Group 191"/>
              <p:cNvGrpSpPr>
                <a:grpSpLocks/>
              </p:cNvGrpSpPr>
              <p:nvPr/>
            </p:nvGrpSpPr>
            <p:grpSpPr bwMode="auto">
              <a:xfrm>
                <a:off x="2841236" y="5779698"/>
                <a:ext cx="1280160" cy="215444"/>
                <a:chOff x="2841236" y="5779698"/>
                <a:chExt cx="1280160" cy="215444"/>
              </a:xfrm>
            </p:grpSpPr>
            <p:pic>
              <p:nvPicPr>
                <p:cNvPr id="14651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1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5" name="Group 230"/>
          <p:cNvGrpSpPr>
            <a:grpSpLocks/>
          </p:cNvGrpSpPr>
          <p:nvPr/>
        </p:nvGrpSpPr>
        <p:grpSpPr bwMode="auto">
          <a:xfrm>
            <a:off x="1495425" y="2462213"/>
            <a:ext cx="6199188" cy="223837"/>
            <a:chOff x="-941672" y="5770953"/>
            <a:chExt cx="6198033" cy="224189"/>
          </a:xfrm>
        </p:grpSpPr>
        <p:grpSp>
          <p:nvGrpSpPr>
            <p:cNvPr id="146503" name="Group 195"/>
            <p:cNvGrpSpPr>
              <a:grpSpLocks/>
            </p:cNvGrpSpPr>
            <p:nvPr/>
          </p:nvGrpSpPr>
          <p:grpSpPr bwMode="auto">
            <a:xfrm>
              <a:off x="-941672" y="5770953"/>
              <a:ext cx="3570699" cy="221314"/>
              <a:chOff x="-941672" y="5788205"/>
              <a:chExt cx="3570699" cy="221314"/>
            </a:xfrm>
          </p:grpSpPr>
          <p:grpSp>
            <p:nvGrpSpPr>
              <p:cNvPr id="146509" name="Group 194"/>
              <p:cNvGrpSpPr>
                <a:grpSpLocks/>
              </p:cNvGrpSpPr>
              <p:nvPr/>
            </p:nvGrpSpPr>
            <p:grpSpPr bwMode="auto">
              <a:xfrm>
                <a:off x="-941672" y="5788205"/>
                <a:ext cx="3570699" cy="215668"/>
                <a:chOff x="-941672" y="5788205"/>
                <a:chExt cx="3570699" cy="215668"/>
              </a:xfrm>
            </p:grpSpPr>
            <p:pic>
              <p:nvPicPr>
                <p:cNvPr id="14651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12" name="TextBox 358"/>
                <p:cNvSpPr txBox="1">
                  <a:spLocks noChangeArrowheads="1"/>
                </p:cNvSpPr>
                <p:nvPr/>
              </p:nvSpPr>
              <p:spPr bwMode="auto">
                <a:xfrm>
                  <a:off x="-941672" y="5788205"/>
                  <a:ext cx="229026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 action="ppaction://noaction"/>
                    </a:rPr>
                    <a:t>FE DAC2, FE DAC3 </a:t>
                  </a:r>
                  <a:r>
                    <a:rPr lang="en-US" sz="800" b="1" dirty="0" smtClean="0">
                      <a:latin typeface="Comic Sans MS" pitchFamily="66" charset="0"/>
                      <a:hlinkClick r:id="" action="ppaction://noaction"/>
                    </a:rPr>
                    <a:t>Anti-Image </a:t>
                  </a:r>
                  <a:r>
                    <a:rPr lang="en-US" sz="800" b="1" dirty="0">
                      <a:latin typeface="Comic Sans MS" pitchFamily="66" charset="0"/>
                      <a:hlinkClick r:id="" action="ppaction://noaction"/>
                    </a:rPr>
                    <a:t>Chassis</a:t>
                  </a:r>
                  <a:endParaRPr lang="en-US" sz="800" b="1" dirty="0">
                    <a:latin typeface="Comic Sans MS" pitchFamily="66" charset="0"/>
                  </a:endParaRPr>
                </a:p>
              </p:txBody>
            </p:sp>
          </p:grpSp>
          <p:sp>
            <p:nvSpPr>
              <p:cNvPr id="1465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D1003224</a:t>
                </a:r>
                <a:endParaRPr lang="en-US" sz="800" b="1">
                  <a:latin typeface="Comic Sans MS" pitchFamily="66" charset="0"/>
                </a:endParaRPr>
              </a:p>
            </p:txBody>
          </p:sp>
        </p:grpSp>
        <p:grpSp>
          <p:nvGrpSpPr>
            <p:cNvPr id="146504" name="Group 192"/>
            <p:cNvGrpSpPr>
              <a:grpSpLocks/>
            </p:cNvGrpSpPr>
            <p:nvPr/>
          </p:nvGrpSpPr>
          <p:grpSpPr bwMode="auto">
            <a:xfrm>
              <a:off x="2841236" y="5773948"/>
              <a:ext cx="2415125" cy="221194"/>
              <a:chOff x="2841236" y="5773948"/>
              <a:chExt cx="2415125" cy="221194"/>
            </a:xfrm>
          </p:grpSpPr>
          <p:sp>
            <p:nvSpPr>
              <p:cNvPr id="1465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506" name="Group 191"/>
              <p:cNvGrpSpPr>
                <a:grpSpLocks/>
              </p:cNvGrpSpPr>
              <p:nvPr/>
            </p:nvGrpSpPr>
            <p:grpSpPr bwMode="auto">
              <a:xfrm>
                <a:off x="2841236" y="5779698"/>
                <a:ext cx="1280160" cy="215444"/>
                <a:chOff x="2841236" y="5779698"/>
                <a:chExt cx="1280160" cy="215444"/>
              </a:xfrm>
            </p:grpSpPr>
            <p:pic>
              <p:nvPicPr>
                <p:cNvPr id="14650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6" name="Group 219"/>
          <p:cNvGrpSpPr>
            <a:grpSpLocks/>
          </p:cNvGrpSpPr>
          <p:nvPr/>
        </p:nvGrpSpPr>
        <p:grpSpPr bwMode="auto">
          <a:xfrm>
            <a:off x="1911350" y="3802063"/>
            <a:ext cx="5783263" cy="223837"/>
            <a:chOff x="-526223" y="5771072"/>
            <a:chExt cx="5782584" cy="224070"/>
          </a:xfrm>
        </p:grpSpPr>
        <p:grpSp>
          <p:nvGrpSpPr>
            <p:cNvPr id="146493" name="Group 195"/>
            <p:cNvGrpSpPr>
              <a:grpSpLocks/>
            </p:cNvGrpSpPr>
            <p:nvPr/>
          </p:nvGrpSpPr>
          <p:grpSpPr bwMode="auto">
            <a:xfrm>
              <a:off x="-526223" y="5771072"/>
              <a:ext cx="3155250" cy="221195"/>
              <a:chOff x="-526223" y="5788324"/>
              <a:chExt cx="3155250" cy="221195"/>
            </a:xfrm>
          </p:grpSpPr>
          <p:grpSp>
            <p:nvGrpSpPr>
              <p:cNvPr id="146499" name="Group 194"/>
              <p:cNvGrpSpPr>
                <a:grpSpLocks/>
              </p:cNvGrpSpPr>
              <p:nvPr/>
            </p:nvGrpSpPr>
            <p:grpSpPr bwMode="auto">
              <a:xfrm>
                <a:off x="-526223" y="5788324"/>
                <a:ext cx="3155250" cy="215444"/>
                <a:chOff x="-526223" y="5788324"/>
                <a:chExt cx="3155250" cy="215444"/>
              </a:xfrm>
            </p:grpSpPr>
            <p:pic>
              <p:nvPicPr>
                <p:cNvPr id="14650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50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650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94" name="Group 192"/>
            <p:cNvGrpSpPr>
              <a:grpSpLocks/>
            </p:cNvGrpSpPr>
            <p:nvPr/>
          </p:nvGrpSpPr>
          <p:grpSpPr bwMode="auto">
            <a:xfrm>
              <a:off x="2841236" y="5773948"/>
              <a:ext cx="2415125" cy="221194"/>
              <a:chOff x="2841236" y="5773948"/>
              <a:chExt cx="2415125" cy="221194"/>
            </a:xfrm>
          </p:grpSpPr>
          <p:sp>
            <p:nvSpPr>
              <p:cNvPr id="14649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96" name="Group 191"/>
              <p:cNvGrpSpPr>
                <a:grpSpLocks/>
              </p:cNvGrpSpPr>
              <p:nvPr/>
            </p:nvGrpSpPr>
            <p:grpSpPr bwMode="auto">
              <a:xfrm>
                <a:off x="2841236" y="5779698"/>
                <a:ext cx="1280160" cy="215444"/>
                <a:chOff x="2841236" y="5779698"/>
                <a:chExt cx="1280160" cy="215444"/>
              </a:xfrm>
            </p:grpSpPr>
            <p:pic>
              <p:nvPicPr>
                <p:cNvPr id="1464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7" name="Group 219"/>
          <p:cNvGrpSpPr>
            <a:grpSpLocks/>
          </p:cNvGrpSpPr>
          <p:nvPr/>
        </p:nvGrpSpPr>
        <p:grpSpPr bwMode="auto">
          <a:xfrm>
            <a:off x="1911350" y="3916363"/>
            <a:ext cx="5783263" cy="223837"/>
            <a:chOff x="-526223" y="5771072"/>
            <a:chExt cx="5782584" cy="224070"/>
          </a:xfrm>
        </p:grpSpPr>
        <p:grpSp>
          <p:nvGrpSpPr>
            <p:cNvPr id="146483" name="Group 195"/>
            <p:cNvGrpSpPr>
              <a:grpSpLocks/>
            </p:cNvGrpSpPr>
            <p:nvPr/>
          </p:nvGrpSpPr>
          <p:grpSpPr bwMode="auto">
            <a:xfrm>
              <a:off x="-526223" y="5771072"/>
              <a:ext cx="3155250" cy="221195"/>
              <a:chOff x="-526223" y="5788324"/>
              <a:chExt cx="3155250" cy="221195"/>
            </a:xfrm>
          </p:grpSpPr>
          <p:grpSp>
            <p:nvGrpSpPr>
              <p:cNvPr id="146489" name="Group 194"/>
              <p:cNvGrpSpPr>
                <a:grpSpLocks/>
              </p:cNvGrpSpPr>
              <p:nvPr/>
            </p:nvGrpSpPr>
            <p:grpSpPr bwMode="auto">
              <a:xfrm>
                <a:off x="-526223" y="5788324"/>
                <a:ext cx="3155250" cy="215444"/>
                <a:chOff x="-526223" y="5788324"/>
                <a:chExt cx="3155250" cy="215444"/>
              </a:xfrm>
            </p:grpSpPr>
            <p:pic>
              <p:nvPicPr>
                <p:cNvPr id="14649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9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649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84" name="Group 192"/>
            <p:cNvGrpSpPr>
              <a:grpSpLocks/>
            </p:cNvGrpSpPr>
            <p:nvPr/>
          </p:nvGrpSpPr>
          <p:grpSpPr bwMode="auto">
            <a:xfrm>
              <a:off x="2841236" y="5773948"/>
              <a:ext cx="2415125" cy="221194"/>
              <a:chOff x="2841236" y="5773948"/>
              <a:chExt cx="2415125" cy="221194"/>
            </a:xfrm>
          </p:grpSpPr>
          <p:sp>
            <p:nvSpPr>
              <p:cNvPr id="14648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86" name="Group 191"/>
              <p:cNvGrpSpPr>
                <a:grpSpLocks/>
              </p:cNvGrpSpPr>
              <p:nvPr/>
            </p:nvGrpSpPr>
            <p:grpSpPr bwMode="auto">
              <a:xfrm>
                <a:off x="2841236" y="5779698"/>
                <a:ext cx="1280160" cy="215444"/>
                <a:chOff x="2841236" y="5779698"/>
                <a:chExt cx="1280160" cy="215444"/>
              </a:xfrm>
            </p:grpSpPr>
            <p:pic>
              <p:nvPicPr>
                <p:cNvPr id="14648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8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8" name="Group 219"/>
          <p:cNvGrpSpPr>
            <a:grpSpLocks/>
          </p:cNvGrpSpPr>
          <p:nvPr/>
        </p:nvGrpSpPr>
        <p:grpSpPr bwMode="auto">
          <a:xfrm>
            <a:off x="1911350" y="3573463"/>
            <a:ext cx="5783263" cy="223837"/>
            <a:chOff x="-526223" y="5771072"/>
            <a:chExt cx="5782584" cy="224070"/>
          </a:xfrm>
        </p:grpSpPr>
        <p:grpSp>
          <p:nvGrpSpPr>
            <p:cNvPr id="146473" name="Group 195"/>
            <p:cNvGrpSpPr>
              <a:grpSpLocks/>
            </p:cNvGrpSpPr>
            <p:nvPr/>
          </p:nvGrpSpPr>
          <p:grpSpPr bwMode="auto">
            <a:xfrm>
              <a:off x="-526223" y="5771072"/>
              <a:ext cx="3155250" cy="221195"/>
              <a:chOff x="-526223" y="5788324"/>
              <a:chExt cx="3155250" cy="221195"/>
            </a:xfrm>
          </p:grpSpPr>
          <p:grpSp>
            <p:nvGrpSpPr>
              <p:cNvPr id="146479" name="Group 194"/>
              <p:cNvGrpSpPr>
                <a:grpSpLocks/>
              </p:cNvGrpSpPr>
              <p:nvPr/>
            </p:nvGrpSpPr>
            <p:grpSpPr bwMode="auto">
              <a:xfrm>
                <a:off x="-526223" y="5788324"/>
                <a:ext cx="3155250" cy="215444"/>
                <a:chOff x="-526223" y="5788324"/>
                <a:chExt cx="3155250" cy="215444"/>
              </a:xfrm>
            </p:grpSpPr>
            <p:pic>
              <p:nvPicPr>
                <p:cNvPr id="14648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8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14648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74" name="Group 192"/>
            <p:cNvGrpSpPr>
              <a:grpSpLocks/>
            </p:cNvGrpSpPr>
            <p:nvPr/>
          </p:nvGrpSpPr>
          <p:grpSpPr bwMode="auto">
            <a:xfrm>
              <a:off x="2841236" y="5773948"/>
              <a:ext cx="2415125" cy="221194"/>
              <a:chOff x="2841236" y="5773948"/>
              <a:chExt cx="2415125" cy="221194"/>
            </a:xfrm>
          </p:grpSpPr>
          <p:sp>
            <p:nvSpPr>
              <p:cNvPr id="14647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76" name="Group 191"/>
              <p:cNvGrpSpPr>
                <a:grpSpLocks/>
              </p:cNvGrpSpPr>
              <p:nvPr/>
            </p:nvGrpSpPr>
            <p:grpSpPr bwMode="auto">
              <a:xfrm>
                <a:off x="2841236" y="5779698"/>
                <a:ext cx="1280160" cy="215444"/>
                <a:chOff x="2841236" y="5779698"/>
                <a:chExt cx="1280160" cy="215444"/>
              </a:xfrm>
            </p:grpSpPr>
            <p:pic>
              <p:nvPicPr>
                <p:cNvPr id="14647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6459" name="Group 219"/>
          <p:cNvGrpSpPr>
            <a:grpSpLocks/>
          </p:cNvGrpSpPr>
          <p:nvPr/>
        </p:nvGrpSpPr>
        <p:grpSpPr bwMode="auto">
          <a:xfrm>
            <a:off x="1911350" y="3687763"/>
            <a:ext cx="5783263" cy="223837"/>
            <a:chOff x="-526223" y="5771072"/>
            <a:chExt cx="5782584" cy="224070"/>
          </a:xfrm>
        </p:grpSpPr>
        <p:grpSp>
          <p:nvGrpSpPr>
            <p:cNvPr id="146463" name="Group 195"/>
            <p:cNvGrpSpPr>
              <a:grpSpLocks/>
            </p:cNvGrpSpPr>
            <p:nvPr/>
          </p:nvGrpSpPr>
          <p:grpSpPr bwMode="auto">
            <a:xfrm>
              <a:off x="-526223" y="5771072"/>
              <a:ext cx="3155250" cy="221195"/>
              <a:chOff x="-526223" y="5788324"/>
              <a:chExt cx="3155250" cy="221195"/>
            </a:xfrm>
          </p:grpSpPr>
          <p:grpSp>
            <p:nvGrpSpPr>
              <p:cNvPr id="146469" name="Group 194"/>
              <p:cNvGrpSpPr>
                <a:grpSpLocks/>
              </p:cNvGrpSpPr>
              <p:nvPr/>
            </p:nvGrpSpPr>
            <p:grpSpPr bwMode="auto">
              <a:xfrm>
                <a:off x="-526223" y="5788324"/>
                <a:ext cx="3155250" cy="215444"/>
                <a:chOff x="-526223" y="5788324"/>
                <a:chExt cx="3155250" cy="215444"/>
              </a:xfrm>
            </p:grpSpPr>
            <p:pic>
              <p:nvPicPr>
                <p:cNvPr id="146471"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7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14647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6464" name="Group 192"/>
            <p:cNvGrpSpPr>
              <a:grpSpLocks/>
            </p:cNvGrpSpPr>
            <p:nvPr/>
          </p:nvGrpSpPr>
          <p:grpSpPr bwMode="auto">
            <a:xfrm>
              <a:off x="2841236" y="5773948"/>
              <a:ext cx="2415125" cy="221194"/>
              <a:chOff x="2841236" y="5773948"/>
              <a:chExt cx="2415125" cy="221194"/>
            </a:xfrm>
          </p:grpSpPr>
          <p:sp>
            <p:nvSpPr>
              <p:cNvPr id="14646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6466" name="Group 191"/>
              <p:cNvGrpSpPr>
                <a:grpSpLocks/>
              </p:cNvGrpSpPr>
              <p:nvPr/>
            </p:nvGrpSpPr>
            <p:grpSpPr bwMode="auto">
              <a:xfrm>
                <a:off x="2841236" y="5779698"/>
                <a:ext cx="1280160" cy="215444"/>
                <a:chOff x="2841236" y="5779698"/>
                <a:chExt cx="1280160" cy="215444"/>
              </a:xfrm>
            </p:grpSpPr>
            <p:pic>
              <p:nvPicPr>
                <p:cNvPr id="14646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46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646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HAM5 and HAM6 Rack 1 (of 2) Layout (</a:t>
            </a:r>
            <a:r>
              <a:rPr lang="en-US" sz="800" b="1" dirty="0">
                <a:latin typeface="Comic Sans MS" pitchFamily="66" charset="0"/>
                <a:hlinkClick r:id="rId11"/>
              </a:rPr>
              <a:t>LIGO-D1002740</a:t>
            </a:r>
            <a:r>
              <a:rPr lang="en-US" sz="800" b="1" dirty="0" smtClean="0">
                <a:latin typeface="Comic Sans MS" pitchFamily="66" charset="0"/>
              </a:rPr>
              <a:t>) (</a:t>
            </a:r>
            <a:r>
              <a:rPr lang="en-US" sz="800" b="1" dirty="0" smtClean="0">
                <a:latin typeface="Comic Sans MS" pitchFamily="66" charset="0"/>
                <a:hlinkClick r:id="rId12"/>
              </a:rPr>
              <a:t>S1105377</a:t>
            </a:r>
            <a:r>
              <a:rPr lang="en-US" sz="800" b="1" dirty="0" smtClean="0">
                <a:latin typeface="Comic Sans MS" pitchFamily="66" charset="0"/>
              </a:rPr>
              <a:t>)</a:t>
            </a:r>
            <a:endParaRPr lang="en-US" sz="800" b="1" dirty="0">
              <a:latin typeface="Comic Sans MS" pitchFamily="66" charset="0"/>
            </a:endParaRPr>
          </a:p>
        </p:txBody>
      </p:sp>
      <p:sp>
        <p:nvSpPr>
          <p:cNvPr id="146462"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3" action="ppaction://hlinksldjump"/>
              </a:rPr>
              <a:t>&lt;&lt; CER</a:t>
            </a:r>
            <a:endParaRPr lang="en-US" sz="800" b="1">
              <a:latin typeface="Comic Sans MS" pitchFamily="66" charset="0"/>
            </a:endParaRPr>
          </a:p>
        </p:txBody>
      </p:sp>
      <p:grpSp>
        <p:nvGrpSpPr>
          <p:cNvPr id="211" name="Group 210"/>
          <p:cNvGrpSpPr/>
          <p:nvPr/>
        </p:nvGrpSpPr>
        <p:grpSpPr>
          <a:xfrm>
            <a:off x="8757122" y="1712271"/>
            <a:ext cx="386878" cy="2971800"/>
            <a:chOff x="8424863" y="1701800"/>
            <a:chExt cx="386878" cy="2971800"/>
          </a:xfrm>
        </p:grpSpPr>
        <p:pic>
          <p:nvPicPr>
            <p:cNvPr id="212" name="Picture 117">
              <a:hlinkClick r:id="rId14" action="ppaction://hlinksldjump"/>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3" name="Rectangle 212"/>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6" action="ppaction://hlinksldjump"/>
                </a:rPr>
                <a:t>PSO-002</a:t>
              </a:r>
              <a:endParaRPr lang="en-US" sz="900" dirty="0"/>
            </a:p>
          </p:txBody>
        </p:sp>
      </p:grpSp>
    </p:spTree>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47458" name="Picture 9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15888" y="3565525"/>
            <a:ext cx="1271587" cy="2862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459"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460"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461" name="Title 8"/>
          <p:cNvSpPr>
            <a:spLocks noGrp="1"/>
          </p:cNvSpPr>
          <p:nvPr>
            <p:ph type="title"/>
          </p:nvPr>
        </p:nvSpPr>
        <p:spPr/>
        <p:txBody>
          <a:bodyPr/>
          <a:lstStyle/>
          <a:p>
            <a:pPr eaLnBrk="1" hangingPunct="1"/>
            <a:r>
              <a:rPr lang="en-US" dirty="0">
                <a:ea typeface="ＭＳ Ｐゴシック" pitchFamily="34" charset="-128"/>
              </a:rPr>
              <a:t>L1-SUS-C8 – </a:t>
            </a:r>
            <a:r>
              <a:rPr lang="en-US" dirty="0" smtClean="0">
                <a:ea typeface="ＭＳ Ｐゴシック" pitchFamily="34" charset="-128"/>
              </a:rPr>
              <a:t>S1105378</a:t>
            </a:r>
          </a:p>
        </p:txBody>
      </p:sp>
      <p:pic>
        <p:nvPicPr>
          <p:cNvPr id="14746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46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3DB3983-5820-462B-B9BF-6EB9197906C0}" type="slidenum">
              <a:rPr lang="en-US" smtClean="0">
                <a:solidFill>
                  <a:srgbClr val="898989"/>
                </a:solidFill>
                <a:latin typeface="Calibri" pitchFamily="34" charset="0"/>
              </a:rPr>
              <a:pPr eaLnBrk="1" hangingPunct="1"/>
              <a:t>275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grpSp>
        <p:nvGrpSpPr>
          <p:cNvPr id="147465" name="Group 219"/>
          <p:cNvGrpSpPr>
            <a:grpSpLocks/>
          </p:cNvGrpSpPr>
          <p:nvPr/>
        </p:nvGrpSpPr>
        <p:grpSpPr bwMode="auto">
          <a:xfrm>
            <a:off x="1704975" y="1570038"/>
            <a:ext cx="5989638" cy="223837"/>
            <a:chOff x="-732735" y="5771072"/>
            <a:chExt cx="5989096" cy="224070"/>
          </a:xfrm>
        </p:grpSpPr>
        <p:grpSp>
          <p:nvGrpSpPr>
            <p:cNvPr id="147532" name="Group 195"/>
            <p:cNvGrpSpPr>
              <a:grpSpLocks/>
            </p:cNvGrpSpPr>
            <p:nvPr/>
          </p:nvGrpSpPr>
          <p:grpSpPr bwMode="auto">
            <a:xfrm>
              <a:off x="-732735" y="5771072"/>
              <a:ext cx="3361762" cy="221195"/>
              <a:chOff x="-732735" y="5788324"/>
              <a:chExt cx="3361762" cy="221195"/>
            </a:xfrm>
          </p:grpSpPr>
          <p:grpSp>
            <p:nvGrpSpPr>
              <p:cNvPr id="147538" name="Group 194"/>
              <p:cNvGrpSpPr>
                <a:grpSpLocks/>
              </p:cNvGrpSpPr>
              <p:nvPr/>
            </p:nvGrpSpPr>
            <p:grpSpPr bwMode="auto">
              <a:xfrm>
                <a:off x="-732735" y="5788324"/>
                <a:ext cx="3361762" cy="215444"/>
                <a:chOff x="-732735" y="5788324"/>
                <a:chExt cx="3361762" cy="215444"/>
              </a:xfrm>
            </p:grpSpPr>
            <p:pic>
              <p:nvPicPr>
                <p:cNvPr id="14754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41" name="TextBox 336"/>
                <p:cNvSpPr txBox="1">
                  <a:spLocks noChangeArrowheads="1"/>
                </p:cNvSpPr>
                <p:nvPr/>
              </p:nvSpPr>
              <p:spPr bwMode="auto">
                <a:xfrm>
                  <a:off x="-732735" y="5788324"/>
                  <a:ext cx="2081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ADC2 </a:t>
                  </a:r>
                  <a:r>
                    <a:rPr lang="en-US" sz="800" b="1" dirty="0" smtClean="0">
                      <a:latin typeface="Comic Sans MS" pitchFamily="66" charset="0"/>
                    </a:rPr>
                    <a:t>Anti-Alias </a:t>
                  </a:r>
                  <a:r>
                    <a:rPr lang="en-US" sz="800" b="1" dirty="0">
                      <a:latin typeface="Comic Sans MS" pitchFamily="66" charset="0"/>
                    </a:rPr>
                    <a:t>Chassis</a:t>
                  </a:r>
                </a:p>
              </p:txBody>
            </p:sp>
          </p:grpSp>
          <p:sp>
            <p:nvSpPr>
              <p:cNvPr id="14753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33" name="Group 192"/>
            <p:cNvGrpSpPr>
              <a:grpSpLocks/>
            </p:cNvGrpSpPr>
            <p:nvPr/>
          </p:nvGrpSpPr>
          <p:grpSpPr bwMode="auto">
            <a:xfrm>
              <a:off x="2841236" y="5773948"/>
              <a:ext cx="2415125" cy="221194"/>
              <a:chOff x="2841236" y="5773948"/>
              <a:chExt cx="2415125" cy="221194"/>
            </a:xfrm>
          </p:grpSpPr>
          <p:sp>
            <p:nvSpPr>
              <p:cNvPr id="14753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35" name="Group 191"/>
              <p:cNvGrpSpPr>
                <a:grpSpLocks/>
              </p:cNvGrpSpPr>
              <p:nvPr/>
            </p:nvGrpSpPr>
            <p:grpSpPr bwMode="auto">
              <a:xfrm>
                <a:off x="2841236" y="5779698"/>
                <a:ext cx="1280160" cy="215444"/>
                <a:chOff x="2841236" y="5779698"/>
                <a:chExt cx="1280160" cy="215444"/>
              </a:xfrm>
            </p:grpSpPr>
            <p:pic>
              <p:nvPicPr>
                <p:cNvPr id="14753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3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6" name="Group 219"/>
          <p:cNvGrpSpPr>
            <a:grpSpLocks/>
          </p:cNvGrpSpPr>
          <p:nvPr/>
        </p:nvGrpSpPr>
        <p:grpSpPr bwMode="auto">
          <a:xfrm>
            <a:off x="1697038" y="1349375"/>
            <a:ext cx="5997575" cy="223838"/>
            <a:chOff x="-740484" y="5771072"/>
            <a:chExt cx="5996845" cy="224070"/>
          </a:xfrm>
        </p:grpSpPr>
        <p:grpSp>
          <p:nvGrpSpPr>
            <p:cNvPr id="147522" name="Group 195"/>
            <p:cNvGrpSpPr>
              <a:grpSpLocks/>
            </p:cNvGrpSpPr>
            <p:nvPr/>
          </p:nvGrpSpPr>
          <p:grpSpPr bwMode="auto">
            <a:xfrm>
              <a:off x="-740484" y="5771072"/>
              <a:ext cx="3369511" cy="221195"/>
              <a:chOff x="-740484" y="5788324"/>
              <a:chExt cx="3369511" cy="221195"/>
            </a:xfrm>
          </p:grpSpPr>
          <p:grpSp>
            <p:nvGrpSpPr>
              <p:cNvPr id="147528" name="Group 194"/>
              <p:cNvGrpSpPr>
                <a:grpSpLocks/>
              </p:cNvGrpSpPr>
              <p:nvPr/>
            </p:nvGrpSpPr>
            <p:grpSpPr bwMode="auto">
              <a:xfrm>
                <a:off x="-740484" y="5788324"/>
                <a:ext cx="3369511" cy="215444"/>
                <a:chOff x="-740484" y="5788324"/>
                <a:chExt cx="3369511" cy="215444"/>
              </a:xfrm>
            </p:grpSpPr>
            <p:pic>
              <p:nvPicPr>
                <p:cNvPr id="14753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31" name="TextBox 336"/>
                <p:cNvSpPr txBox="1">
                  <a:spLocks noChangeArrowheads="1"/>
                </p:cNvSpPr>
                <p:nvPr/>
              </p:nvSpPr>
              <p:spPr bwMode="auto">
                <a:xfrm>
                  <a:off x="-740484" y="5788324"/>
                  <a:ext cx="208908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ADC1 </a:t>
                  </a:r>
                  <a:r>
                    <a:rPr lang="en-US" sz="800" b="1" dirty="0" smtClean="0">
                      <a:latin typeface="Comic Sans MS" pitchFamily="66" charset="0"/>
                    </a:rPr>
                    <a:t>Anti-Alias </a:t>
                  </a:r>
                  <a:r>
                    <a:rPr lang="en-US" sz="800" b="1" dirty="0">
                      <a:latin typeface="Comic Sans MS" pitchFamily="66" charset="0"/>
                    </a:rPr>
                    <a:t>Chassis</a:t>
                  </a:r>
                </a:p>
              </p:txBody>
            </p:sp>
          </p:grpSp>
          <p:sp>
            <p:nvSpPr>
              <p:cNvPr id="14752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23" name="Group 192"/>
            <p:cNvGrpSpPr>
              <a:grpSpLocks/>
            </p:cNvGrpSpPr>
            <p:nvPr/>
          </p:nvGrpSpPr>
          <p:grpSpPr bwMode="auto">
            <a:xfrm>
              <a:off x="2841236" y="5773948"/>
              <a:ext cx="2415125" cy="221194"/>
              <a:chOff x="2841236" y="5773948"/>
              <a:chExt cx="2415125" cy="221194"/>
            </a:xfrm>
          </p:grpSpPr>
          <p:sp>
            <p:nvSpPr>
              <p:cNvPr id="14752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25" name="Group 191"/>
              <p:cNvGrpSpPr>
                <a:grpSpLocks/>
              </p:cNvGrpSpPr>
              <p:nvPr/>
            </p:nvGrpSpPr>
            <p:grpSpPr bwMode="auto">
              <a:xfrm>
                <a:off x="2841236" y="5779698"/>
                <a:ext cx="1280160" cy="215444"/>
                <a:chOff x="2841236" y="5779698"/>
                <a:chExt cx="1280160" cy="215444"/>
              </a:xfrm>
            </p:grpSpPr>
            <p:pic>
              <p:nvPicPr>
                <p:cNvPr id="14752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2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7" name="Group 219"/>
          <p:cNvGrpSpPr>
            <a:grpSpLocks/>
          </p:cNvGrpSpPr>
          <p:nvPr/>
        </p:nvGrpSpPr>
        <p:grpSpPr bwMode="auto">
          <a:xfrm>
            <a:off x="1728788" y="1235075"/>
            <a:ext cx="5965825" cy="223838"/>
            <a:chOff x="-709490" y="5771072"/>
            <a:chExt cx="5965851" cy="224070"/>
          </a:xfrm>
        </p:grpSpPr>
        <p:grpSp>
          <p:nvGrpSpPr>
            <p:cNvPr id="147512" name="Group 195"/>
            <p:cNvGrpSpPr>
              <a:grpSpLocks/>
            </p:cNvGrpSpPr>
            <p:nvPr/>
          </p:nvGrpSpPr>
          <p:grpSpPr bwMode="auto">
            <a:xfrm>
              <a:off x="-709490" y="5771072"/>
              <a:ext cx="3338517" cy="221195"/>
              <a:chOff x="-709490" y="5788324"/>
              <a:chExt cx="3338517" cy="221195"/>
            </a:xfrm>
          </p:grpSpPr>
          <p:grpSp>
            <p:nvGrpSpPr>
              <p:cNvPr id="147518" name="Group 194"/>
              <p:cNvGrpSpPr>
                <a:grpSpLocks/>
              </p:cNvGrpSpPr>
              <p:nvPr/>
            </p:nvGrpSpPr>
            <p:grpSpPr bwMode="auto">
              <a:xfrm>
                <a:off x="-709490" y="5788324"/>
                <a:ext cx="3338517" cy="215444"/>
                <a:chOff x="-709490" y="5788324"/>
                <a:chExt cx="3338517" cy="215444"/>
              </a:xfrm>
            </p:grpSpPr>
            <p:pic>
              <p:nvPicPr>
                <p:cNvPr id="14752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21" name="TextBox 336"/>
                <p:cNvSpPr txBox="1">
                  <a:spLocks noChangeArrowheads="1"/>
                </p:cNvSpPr>
                <p:nvPr/>
              </p:nvSpPr>
              <p:spPr bwMode="auto">
                <a:xfrm>
                  <a:off x="-709490" y="5788324"/>
                  <a:ext cx="205808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ADC0 </a:t>
                  </a:r>
                  <a:r>
                    <a:rPr lang="en-US" sz="800" b="1" dirty="0" smtClean="0">
                      <a:latin typeface="Comic Sans MS" pitchFamily="66" charset="0"/>
                    </a:rPr>
                    <a:t>Anti-Alias </a:t>
                  </a:r>
                  <a:r>
                    <a:rPr lang="en-US" sz="800" b="1" dirty="0">
                      <a:latin typeface="Comic Sans MS" pitchFamily="66" charset="0"/>
                    </a:rPr>
                    <a:t>Chassis</a:t>
                  </a:r>
                </a:p>
              </p:txBody>
            </p:sp>
          </p:grpSp>
          <p:sp>
            <p:nvSpPr>
              <p:cNvPr id="14751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13" name="Group 192"/>
            <p:cNvGrpSpPr>
              <a:grpSpLocks/>
            </p:cNvGrpSpPr>
            <p:nvPr/>
          </p:nvGrpSpPr>
          <p:grpSpPr bwMode="auto">
            <a:xfrm>
              <a:off x="2841236" y="5773948"/>
              <a:ext cx="2415125" cy="221194"/>
              <a:chOff x="2841236" y="5773948"/>
              <a:chExt cx="2415125" cy="221194"/>
            </a:xfrm>
          </p:grpSpPr>
          <p:sp>
            <p:nvSpPr>
              <p:cNvPr id="14751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15" name="Group 191"/>
              <p:cNvGrpSpPr>
                <a:grpSpLocks/>
              </p:cNvGrpSpPr>
              <p:nvPr/>
            </p:nvGrpSpPr>
            <p:grpSpPr bwMode="auto">
              <a:xfrm>
                <a:off x="2841236" y="5779698"/>
                <a:ext cx="1280160" cy="215444"/>
                <a:chOff x="2841236" y="5779698"/>
                <a:chExt cx="1280160" cy="215444"/>
              </a:xfrm>
            </p:grpSpPr>
            <p:pic>
              <p:nvPicPr>
                <p:cNvPr id="14751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1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8" name="Group 219"/>
          <p:cNvGrpSpPr>
            <a:grpSpLocks/>
          </p:cNvGrpSpPr>
          <p:nvPr/>
        </p:nvGrpSpPr>
        <p:grpSpPr bwMode="auto">
          <a:xfrm>
            <a:off x="1395413" y="1903413"/>
            <a:ext cx="6299200" cy="223837"/>
            <a:chOff x="-1042664" y="5771072"/>
            <a:chExt cx="6299025" cy="224070"/>
          </a:xfrm>
        </p:grpSpPr>
        <p:grpSp>
          <p:nvGrpSpPr>
            <p:cNvPr id="147502" name="Group 195"/>
            <p:cNvGrpSpPr>
              <a:grpSpLocks/>
            </p:cNvGrpSpPr>
            <p:nvPr/>
          </p:nvGrpSpPr>
          <p:grpSpPr bwMode="auto">
            <a:xfrm>
              <a:off x="-1042664" y="5771072"/>
              <a:ext cx="3671691" cy="221195"/>
              <a:chOff x="-1042664" y="5788324"/>
              <a:chExt cx="3671691" cy="221195"/>
            </a:xfrm>
          </p:grpSpPr>
          <p:grpSp>
            <p:nvGrpSpPr>
              <p:cNvPr id="147508" name="Group 194"/>
              <p:cNvGrpSpPr>
                <a:grpSpLocks/>
              </p:cNvGrpSpPr>
              <p:nvPr/>
            </p:nvGrpSpPr>
            <p:grpSpPr bwMode="auto">
              <a:xfrm>
                <a:off x="-1042664" y="5788324"/>
                <a:ext cx="3671691" cy="215444"/>
                <a:chOff x="-1042664" y="5788324"/>
                <a:chExt cx="3671691" cy="215444"/>
              </a:xfrm>
            </p:grpSpPr>
            <p:pic>
              <p:nvPicPr>
                <p:cNvPr id="14751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11" name="TextBox 336"/>
                <p:cNvSpPr txBox="1">
                  <a:spLocks noChangeArrowheads="1"/>
                </p:cNvSpPr>
                <p:nvPr/>
              </p:nvSpPr>
              <p:spPr bwMode="auto">
                <a:xfrm>
                  <a:off x="-1042664" y="5788324"/>
                  <a:ext cx="239126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ADC4 </a:t>
                  </a:r>
                  <a:r>
                    <a:rPr lang="en-US" sz="800" b="1" dirty="0" smtClean="0">
                      <a:latin typeface="Comic Sans MS" pitchFamily="66" charset="0"/>
                    </a:rPr>
                    <a:t>Anti-Alias </a:t>
                  </a:r>
                  <a:r>
                    <a:rPr lang="en-US" sz="800" b="1" dirty="0">
                      <a:latin typeface="Comic Sans MS" pitchFamily="66" charset="0"/>
                    </a:rPr>
                    <a:t>Chassis</a:t>
                  </a:r>
                </a:p>
              </p:txBody>
            </p:sp>
          </p:grpSp>
          <p:sp>
            <p:nvSpPr>
              <p:cNvPr id="14750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503" name="Group 192"/>
            <p:cNvGrpSpPr>
              <a:grpSpLocks/>
            </p:cNvGrpSpPr>
            <p:nvPr/>
          </p:nvGrpSpPr>
          <p:grpSpPr bwMode="auto">
            <a:xfrm>
              <a:off x="2841236" y="5773948"/>
              <a:ext cx="2415125" cy="221194"/>
              <a:chOff x="2841236" y="5773948"/>
              <a:chExt cx="2415125" cy="221194"/>
            </a:xfrm>
          </p:grpSpPr>
          <p:sp>
            <p:nvSpPr>
              <p:cNvPr id="14750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505" name="Group 191"/>
              <p:cNvGrpSpPr>
                <a:grpSpLocks/>
              </p:cNvGrpSpPr>
              <p:nvPr/>
            </p:nvGrpSpPr>
            <p:grpSpPr bwMode="auto">
              <a:xfrm>
                <a:off x="2841236" y="5779698"/>
                <a:ext cx="1280160" cy="215444"/>
                <a:chOff x="2841236" y="5779698"/>
                <a:chExt cx="1280160" cy="215444"/>
              </a:xfrm>
            </p:grpSpPr>
            <p:pic>
              <p:nvPicPr>
                <p:cNvPr id="14750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0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47469" name="Group 219"/>
          <p:cNvGrpSpPr>
            <a:grpSpLocks/>
          </p:cNvGrpSpPr>
          <p:nvPr/>
        </p:nvGrpSpPr>
        <p:grpSpPr bwMode="auto">
          <a:xfrm>
            <a:off x="1603375" y="1789113"/>
            <a:ext cx="6091238" cy="223837"/>
            <a:chOff x="-833461" y="5771072"/>
            <a:chExt cx="6089822" cy="224070"/>
          </a:xfrm>
        </p:grpSpPr>
        <p:grpSp>
          <p:nvGrpSpPr>
            <p:cNvPr id="147492" name="Group 195"/>
            <p:cNvGrpSpPr>
              <a:grpSpLocks/>
            </p:cNvGrpSpPr>
            <p:nvPr/>
          </p:nvGrpSpPr>
          <p:grpSpPr bwMode="auto">
            <a:xfrm>
              <a:off x="-833461" y="5771072"/>
              <a:ext cx="3462488" cy="221195"/>
              <a:chOff x="-833461" y="5788324"/>
              <a:chExt cx="3462488" cy="221195"/>
            </a:xfrm>
          </p:grpSpPr>
          <p:grpSp>
            <p:nvGrpSpPr>
              <p:cNvPr id="147498" name="Group 194"/>
              <p:cNvGrpSpPr>
                <a:grpSpLocks/>
              </p:cNvGrpSpPr>
              <p:nvPr/>
            </p:nvGrpSpPr>
            <p:grpSpPr bwMode="auto">
              <a:xfrm>
                <a:off x="-833461" y="5788324"/>
                <a:ext cx="3462488" cy="215444"/>
                <a:chOff x="-833461" y="5788324"/>
                <a:chExt cx="3462488" cy="215444"/>
              </a:xfrm>
            </p:grpSpPr>
            <p:pic>
              <p:nvPicPr>
                <p:cNvPr id="147500"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501" name="TextBox 336"/>
                <p:cNvSpPr txBox="1">
                  <a:spLocks noChangeArrowheads="1"/>
                </p:cNvSpPr>
                <p:nvPr/>
              </p:nvSpPr>
              <p:spPr bwMode="auto">
                <a:xfrm>
                  <a:off x="-833461" y="5788324"/>
                  <a:ext cx="21820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MON ADC3 </a:t>
                  </a:r>
                  <a:r>
                    <a:rPr lang="en-US" sz="800" b="1" dirty="0" smtClean="0">
                      <a:latin typeface="Comic Sans MS" pitchFamily="66" charset="0"/>
                    </a:rPr>
                    <a:t>Anti-Alias </a:t>
                  </a:r>
                  <a:r>
                    <a:rPr lang="en-US" sz="800" b="1" dirty="0">
                      <a:latin typeface="Comic Sans MS" pitchFamily="66" charset="0"/>
                    </a:rPr>
                    <a:t>Chassis</a:t>
                  </a:r>
                </a:p>
              </p:txBody>
            </p:sp>
          </p:grpSp>
          <p:sp>
            <p:nvSpPr>
              <p:cNvPr id="147499"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147493" name="Group 192"/>
            <p:cNvGrpSpPr>
              <a:grpSpLocks/>
            </p:cNvGrpSpPr>
            <p:nvPr/>
          </p:nvGrpSpPr>
          <p:grpSpPr bwMode="auto">
            <a:xfrm>
              <a:off x="2841236" y="5773948"/>
              <a:ext cx="2415125" cy="221194"/>
              <a:chOff x="2841236" y="5773948"/>
              <a:chExt cx="2415125" cy="221194"/>
            </a:xfrm>
          </p:grpSpPr>
          <p:sp>
            <p:nvSpPr>
              <p:cNvPr id="147494"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47495" name="Group 191"/>
              <p:cNvGrpSpPr>
                <a:grpSpLocks/>
              </p:cNvGrpSpPr>
              <p:nvPr/>
            </p:nvGrpSpPr>
            <p:grpSpPr bwMode="auto">
              <a:xfrm>
                <a:off x="2841236" y="5779698"/>
                <a:ext cx="1280160" cy="215444"/>
                <a:chOff x="2841236" y="5779698"/>
                <a:chExt cx="1280160" cy="215444"/>
              </a:xfrm>
            </p:grpSpPr>
            <p:pic>
              <p:nvPicPr>
                <p:cNvPr id="147496"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497"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4747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HAM5 and HAM6 Rack 2 (of 2) Layout (</a:t>
            </a:r>
            <a:r>
              <a:rPr lang="en-US" sz="800" b="1" dirty="0" smtClean="0">
                <a:latin typeface="Comic Sans MS" pitchFamily="66" charset="0"/>
                <a:hlinkClick r:id="rId8"/>
              </a:rPr>
              <a:t>LIGO-D1002740</a:t>
            </a:r>
            <a:r>
              <a:rPr lang="en-US" sz="800" b="1" dirty="0">
                <a:latin typeface="Comic Sans MS" pitchFamily="66" charset="0"/>
              </a:rPr>
              <a:t>) </a:t>
            </a:r>
            <a:r>
              <a:rPr lang="en-US" sz="800" b="1" dirty="0" smtClean="0">
                <a:latin typeface="Comic Sans MS" pitchFamily="66" charset="0"/>
              </a:rPr>
              <a:t>(</a:t>
            </a:r>
            <a:r>
              <a:rPr lang="en-US" sz="800" b="1" dirty="0" smtClean="0">
                <a:latin typeface="Comic Sans MS" pitchFamily="66" charset="0"/>
                <a:hlinkClick r:id="rId9"/>
              </a:rPr>
              <a:t>S1105378</a:t>
            </a:r>
            <a:r>
              <a:rPr lang="en-US" sz="800" b="1" dirty="0" smtClean="0">
                <a:latin typeface="Comic Sans MS" pitchFamily="66" charset="0"/>
              </a:rPr>
              <a:t>)</a:t>
            </a:r>
            <a:endParaRPr lang="en-US" sz="800" b="1" dirty="0">
              <a:latin typeface="Comic Sans MS" pitchFamily="66" charset="0"/>
            </a:endParaRPr>
          </a:p>
        </p:txBody>
      </p:sp>
      <p:grpSp>
        <p:nvGrpSpPr>
          <p:cNvPr id="147471" name="Group 359"/>
          <p:cNvGrpSpPr>
            <a:grpSpLocks/>
          </p:cNvGrpSpPr>
          <p:nvPr/>
        </p:nvGrpSpPr>
        <p:grpSpPr bwMode="auto">
          <a:xfrm>
            <a:off x="1262063" y="2625725"/>
            <a:ext cx="6442075" cy="458788"/>
            <a:chOff x="-980423" y="6101482"/>
            <a:chExt cx="6440952" cy="457947"/>
          </a:xfrm>
        </p:grpSpPr>
        <p:grpSp>
          <p:nvGrpSpPr>
            <p:cNvPr id="147484" name="Group 220"/>
            <p:cNvGrpSpPr>
              <a:grpSpLocks/>
            </p:cNvGrpSpPr>
            <p:nvPr/>
          </p:nvGrpSpPr>
          <p:grpSpPr bwMode="auto">
            <a:xfrm>
              <a:off x="-980423" y="6101482"/>
              <a:ext cx="3804982" cy="452196"/>
              <a:chOff x="-980423" y="6110108"/>
              <a:chExt cx="3804982" cy="452196"/>
            </a:xfrm>
          </p:grpSpPr>
          <p:pic>
            <p:nvPicPr>
              <p:cNvPr id="147489"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90" name="TextBox 372"/>
              <p:cNvSpPr txBox="1">
                <a:spLocks noChangeArrowheads="1"/>
              </p:cNvSpPr>
              <p:nvPr/>
            </p:nvSpPr>
            <p:spPr bwMode="auto">
              <a:xfrm>
                <a:off x="-980423" y="6216967"/>
                <a:ext cx="252456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l</a:t>
                </a:r>
                <a:r>
                  <a:rPr lang="en-US" sz="800" b="1" dirty="0" smtClean="0">
                    <a:latin typeface="Comic Sans MS" pitchFamily="66" charset="0"/>
                    <a:hlinkClick r:id="rId11" action="ppaction://hlinksldjump"/>
                  </a:rPr>
                  <a:t>1susham5-6 FE I/O </a:t>
                </a:r>
                <a:r>
                  <a:rPr lang="en-US" sz="800" b="1" dirty="0">
                    <a:latin typeface="Comic Sans MS" pitchFamily="66" charset="0"/>
                    <a:hlinkClick r:id="rId11" action="ppaction://hlinksldjump"/>
                  </a:rPr>
                  <a:t>Extension Chassis</a:t>
                </a:r>
                <a:endParaRPr lang="en-US" sz="800" b="1" dirty="0">
                  <a:latin typeface="Comic Sans MS" pitchFamily="66" charset="0"/>
                </a:endParaRPr>
              </a:p>
            </p:txBody>
          </p:sp>
          <p:sp>
            <p:nvSpPr>
              <p:cNvPr id="14749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2"/>
                  </a:rPr>
                  <a:t>D1001715</a:t>
                </a:r>
                <a:endParaRPr lang="en-US" sz="800" b="1">
                  <a:solidFill>
                    <a:schemeClr val="bg1"/>
                  </a:solidFill>
                  <a:latin typeface="Comic Sans MS" pitchFamily="66" charset="0"/>
                </a:endParaRPr>
              </a:p>
            </p:txBody>
          </p:sp>
        </p:grpSp>
        <p:grpSp>
          <p:nvGrpSpPr>
            <p:cNvPr id="147485" name="Group 221"/>
            <p:cNvGrpSpPr>
              <a:grpSpLocks/>
            </p:cNvGrpSpPr>
            <p:nvPr/>
          </p:nvGrpSpPr>
          <p:grpSpPr bwMode="auto">
            <a:xfrm>
              <a:off x="3042258" y="6107233"/>
              <a:ext cx="2418271" cy="452196"/>
              <a:chOff x="3042258" y="6107233"/>
              <a:chExt cx="2418271" cy="452196"/>
            </a:xfrm>
          </p:grpSpPr>
          <p:pic>
            <p:nvPicPr>
              <p:cNvPr id="147486"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8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748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3"/>
                  </a:rPr>
                  <a:t>S1001142</a:t>
                </a:r>
                <a:endParaRPr lang="en-US" sz="800" b="1" dirty="0">
                  <a:solidFill>
                    <a:schemeClr val="bg1"/>
                  </a:solidFill>
                  <a:latin typeface="Comic Sans MS" pitchFamily="66" charset="0"/>
                </a:endParaRPr>
              </a:p>
            </p:txBody>
          </p:sp>
        </p:grpSp>
      </p:grpSp>
      <p:grpSp>
        <p:nvGrpSpPr>
          <p:cNvPr id="147472" name="Group 359"/>
          <p:cNvGrpSpPr>
            <a:grpSpLocks/>
          </p:cNvGrpSpPr>
          <p:nvPr/>
        </p:nvGrpSpPr>
        <p:grpSpPr bwMode="auto">
          <a:xfrm>
            <a:off x="885825" y="2179638"/>
            <a:ext cx="6818313" cy="458787"/>
            <a:chOff x="-1357462" y="6101482"/>
            <a:chExt cx="6817991" cy="457947"/>
          </a:xfrm>
        </p:grpSpPr>
        <p:grpSp>
          <p:nvGrpSpPr>
            <p:cNvPr id="147476" name="Group 220"/>
            <p:cNvGrpSpPr>
              <a:grpSpLocks/>
            </p:cNvGrpSpPr>
            <p:nvPr/>
          </p:nvGrpSpPr>
          <p:grpSpPr bwMode="auto">
            <a:xfrm>
              <a:off x="-1357462" y="6101482"/>
              <a:ext cx="4182021" cy="452196"/>
              <a:chOff x="-1357462" y="6110108"/>
              <a:chExt cx="4182021" cy="452196"/>
            </a:xfrm>
          </p:grpSpPr>
          <p:pic>
            <p:nvPicPr>
              <p:cNvPr id="14748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82" name="TextBox 372"/>
              <p:cNvSpPr txBox="1">
                <a:spLocks noChangeArrowheads="1"/>
              </p:cNvSpPr>
              <p:nvPr/>
            </p:nvSpPr>
            <p:spPr bwMode="auto">
              <a:xfrm>
                <a:off x="-1357462" y="6216967"/>
                <a:ext cx="2901601" cy="215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l1susauxham5-6 MON I/O Extension Chassis</a:t>
                </a:r>
                <a:endParaRPr lang="en-US" sz="800" b="1" dirty="0">
                  <a:latin typeface="Comic Sans MS" pitchFamily="66" charset="0"/>
                </a:endParaRPr>
              </a:p>
            </p:txBody>
          </p:sp>
          <p:sp>
            <p:nvSpPr>
              <p:cNvPr id="14748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2"/>
                  </a:rPr>
                  <a:t>D1001715</a:t>
                </a:r>
                <a:endParaRPr lang="en-US" sz="800" b="1">
                  <a:solidFill>
                    <a:schemeClr val="bg1"/>
                  </a:solidFill>
                  <a:latin typeface="Comic Sans MS" pitchFamily="66" charset="0"/>
                </a:endParaRPr>
              </a:p>
            </p:txBody>
          </p:sp>
        </p:grpSp>
        <p:grpSp>
          <p:nvGrpSpPr>
            <p:cNvPr id="147477" name="Group 221"/>
            <p:cNvGrpSpPr>
              <a:grpSpLocks/>
            </p:cNvGrpSpPr>
            <p:nvPr/>
          </p:nvGrpSpPr>
          <p:grpSpPr bwMode="auto">
            <a:xfrm>
              <a:off x="3042258" y="6107233"/>
              <a:ext cx="2418271" cy="452196"/>
              <a:chOff x="3042258" y="6107233"/>
              <a:chExt cx="2418271" cy="452196"/>
            </a:xfrm>
          </p:grpSpPr>
          <p:pic>
            <p:nvPicPr>
              <p:cNvPr id="147478"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4747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4748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5"/>
                  </a:rPr>
                  <a:t>S1103889</a:t>
                </a:r>
                <a:endParaRPr lang="en-US" sz="800" b="1" dirty="0">
                  <a:solidFill>
                    <a:schemeClr val="bg1"/>
                  </a:solidFill>
                  <a:latin typeface="Comic Sans MS" pitchFamily="66" charset="0"/>
                </a:endParaRPr>
              </a:p>
            </p:txBody>
          </p:sp>
        </p:grpSp>
      </p:grpSp>
      <p:sp>
        <p:nvSpPr>
          <p:cNvPr id="1474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6" action="ppaction://hlinksldjump"/>
              </a:rPr>
              <a:t>&lt;&lt; CER</a:t>
            </a:r>
            <a:endParaRPr lang="en-US" sz="800" b="1" dirty="0">
              <a:latin typeface="Comic Sans MS" pitchFamily="66" charset="0"/>
            </a:endParaRPr>
          </a:p>
        </p:txBody>
      </p:sp>
      <p:grpSp>
        <p:nvGrpSpPr>
          <p:cNvPr id="86" name="Group 85"/>
          <p:cNvGrpSpPr/>
          <p:nvPr/>
        </p:nvGrpSpPr>
        <p:grpSpPr>
          <a:xfrm>
            <a:off x="8757122" y="1712271"/>
            <a:ext cx="386878" cy="2971800"/>
            <a:chOff x="8424863" y="1701800"/>
            <a:chExt cx="386878" cy="2971800"/>
          </a:xfrm>
        </p:grpSpPr>
        <p:pic>
          <p:nvPicPr>
            <p:cNvPr id="87" name="Picture 117">
              <a:hlinkClick r:id="rId17"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Rectangle 87"/>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9" action="ppaction://hlinksldjump"/>
                </a:rPr>
                <a:t>PSO-001</a:t>
              </a:r>
              <a:endParaRPr lang="en-US" sz="900" dirty="0"/>
            </a:p>
          </p:txBody>
        </p:sp>
      </p:grpSp>
      <p:grpSp>
        <p:nvGrpSpPr>
          <p:cNvPr id="92" name="Group 91"/>
          <p:cNvGrpSpPr/>
          <p:nvPr/>
        </p:nvGrpSpPr>
        <p:grpSpPr>
          <a:xfrm>
            <a:off x="8365198" y="1704975"/>
            <a:ext cx="391086" cy="1038225"/>
            <a:chOff x="7980628" y="1704975"/>
            <a:chExt cx="391086" cy="1038225"/>
          </a:xfrm>
        </p:grpSpPr>
        <p:pic>
          <p:nvPicPr>
            <p:cNvPr id="93" name="Picture 119">
              <a:hlinkClick r:id="rId20" action="ppaction://hlinksldjump"/>
            </p:cNvPr>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3"/>
            <p:cNvSpPr/>
            <p:nvPr/>
          </p:nvSpPr>
          <p:spPr>
            <a:xfrm rot="16200000">
              <a:off x="7915499" y="1955738"/>
              <a:ext cx="681597" cy="230832"/>
            </a:xfrm>
            <a:prstGeom prst="rect">
              <a:avLst/>
            </a:prstGeom>
          </p:spPr>
          <p:txBody>
            <a:bodyPr wrap="none">
              <a:spAutoFit/>
            </a:bodyPr>
            <a:lstStyle/>
            <a:p>
              <a:r>
                <a:rPr lang="en-US" sz="900" b="1" dirty="0" smtClean="0">
                  <a:latin typeface="Comic Sans MS" pitchFamily="66" charset="0"/>
                  <a:hlinkClick r:id="rId22" action="ppaction://hlinksldjump"/>
                </a:rPr>
                <a:t>PSY-001</a:t>
              </a:r>
              <a:endParaRPr lang="en-US" sz="900" dirty="0"/>
            </a:p>
          </p:txBody>
        </p:sp>
      </p:grpSp>
    </p:spTree>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8482" name="Title 2"/>
          <p:cNvSpPr>
            <a:spLocks noGrp="1"/>
          </p:cNvSpPr>
          <p:nvPr>
            <p:ph type="title"/>
          </p:nvPr>
        </p:nvSpPr>
        <p:spPr/>
        <p:txBody>
          <a:bodyPr/>
          <a:lstStyle/>
          <a:p>
            <a:r>
              <a:rPr lang="en-US" smtClean="0">
                <a:ea typeface="ＭＳ Ｐゴシック" pitchFamily="34" charset="-128"/>
              </a:rPr>
              <a:t>L1-SUS-C1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4848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500DA9E-8558-4C52-8570-5B1C75AB15EA}" type="slidenum">
              <a:rPr lang="en-US" smtClean="0">
                <a:solidFill>
                  <a:srgbClr val="898989"/>
                </a:solidFill>
                <a:latin typeface="Calibri" pitchFamily="34" charset="0"/>
              </a:rPr>
              <a:pPr eaLnBrk="1" hangingPunct="1"/>
              <a:t>276</a:t>
            </a:fld>
            <a:endParaRPr lang="en-US" smtClean="0">
              <a:solidFill>
                <a:srgbClr val="898989"/>
              </a:solidFill>
              <a:latin typeface="Calibri" pitchFamily="34" charset="0"/>
            </a:endParaRPr>
          </a:p>
        </p:txBody>
      </p:sp>
      <p:sp>
        <p:nvSpPr>
          <p:cNvPr id="148485"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L1-SUS-C1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277</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S1000260</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MC2-PR2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S1000260</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L1-SUS-C1</a:t>
            </a:r>
            <a:endParaRPr lang="en-US" sz="800" b="1" dirty="0">
              <a:latin typeface="Comic Sans MS" pitchFamily="66" charset="0"/>
            </a:endParaRPr>
          </a:p>
        </p:txBody>
      </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S1000260</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053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508ECDE-552B-47BB-8027-BB47E3CC2412}" type="slidenum">
              <a:rPr lang="en-US" smtClean="0">
                <a:solidFill>
                  <a:srgbClr val="898989"/>
                </a:solidFill>
                <a:latin typeface="Calibri" pitchFamily="34" charset="0"/>
              </a:rPr>
              <a:pPr eaLnBrk="1" hangingPunct="1"/>
              <a:t>278</a:t>
            </a:fld>
            <a:endParaRPr lang="en-US" smtClean="0">
              <a:solidFill>
                <a:srgbClr val="898989"/>
              </a:solidFill>
              <a:latin typeface="Calibri" pitchFamily="34" charset="0"/>
            </a:endParaRPr>
          </a:p>
        </p:txBody>
      </p:sp>
      <p:sp>
        <p:nvSpPr>
          <p:cNvPr id="150532" name="Title 118"/>
          <p:cNvSpPr>
            <a:spLocks noGrp="1"/>
          </p:cNvSpPr>
          <p:nvPr>
            <p:ph type="title"/>
          </p:nvPr>
        </p:nvSpPr>
        <p:spPr/>
        <p:txBody>
          <a:bodyPr/>
          <a:lstStyle/>
          <a:p>
            <a:r>
              <a:rPr lang="en-US" dirty="0" smtClean="0">
                <a:ea typeface="ＭＳ Ｐゴシック" pitchFamily="34" charset="-128"/>
              </a:rPr>
              <a:t>D1001242 - S1000264</a:t>
            </a:r>
          </a:p>
        </p:txBody>
      </p:sp>
      <p:grpSp>
        <p:nvGrpSpPr>
          <p:cNvPr id="150533" name="Group 230"/>
          <p:cNvGrpSpPr>
            <a:grpSpLocks/>
          </p:cNvGrpSpPr>
          <p:nvPr/>
        </p:nvGrpSpPr>
        <p:grpSpPr bwMode="auto">
          <a:xfrm>
            <a:off x="1508561" y="779408"/>
            <a:ext cx="6186052" cy="223895"/>
            <a:chOff x="-928699" y="5770895"/>
            <a:chExt cx="6185060" cy="224247"/>
          </a:xfrm>
        </p:grpSpPr>
        <p:grpSp>
          <p:nvGrpSpPr>
            <p:cNvPr id="150627" name="Group 195"/>
            <p:cNvGrpSpPr>
              <a:grpSpLocks/>
            </p:cNvGrpSpPr>
            <p:nvPr/>
          </p:nvGrpSpPr>
          <p:grpSpPr bwMode="auto">
            <a:xfrm>
              <a:off x="-928699" y="5770895"/>
              <a:ext cx="3557726" cy="221372"/>
              <a:chOff x="-928699" y="5788147"/>
              <a:chExt cx="3557726" cy="221372"/>
            </a:xfrm>
          </p:grpSpPr>
          <p:grpSp>
            <p:nvGrpSpPr>
              <p:cNvPr id="150633" name="Group 194"/>
              <p:cNvGrpSpPr>
                <a:grpSpLocks/>
              </p:cNvGrpSpPr>
              <p:nvPr/>
            </p:nvGrpSpPr>
            <p:grpSpPr bwMode="auto">
              <a:xfrm>
                <a:off x="-928699" y="5788147"/>
                <a:ext cx="3557726" cy="215783"/>
                <a:chOff x="-928699" y="5788147"/>
                <a:chExt cx="3557726" cy="215783"/>
              </a:xfrm>
            </p:grpSpPr>
            <p:pic>
              <p:nvPicPr>
                <p:cNvPr id="1506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636"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MC2-PR2 Triple Top Coil Driver Chassis</a:t>
                  </a:r>
                </a:p>
              </p:txBody>
            </p:sp>
          </p:grpSp>
          <p:sp>
            <p:nvSpPr>
              <p:cNvPr id="15063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50628" name="Group 192"/>
            <p:cNvGrpSpPr>
              <a:grpSpLocks/>
            </p:cNvGrpSpPr>
            <p:nvPr/>
          </p:nvGrpSpPr>
          <p:grpSpPr bwMode="auto">
            <a:xfrm>
              <a:off x="2841236" y="5773948"/>
              <a:ext cx="2415125" cy="221194"/>
              <a:chOff x="2841236" y="5773948"/>
              <a:chExt cx="2415125" cy="221194"/>
            </a:xfrm>
          </p:grpSpPr>
          <p:sp>
            <p:nvSpPr>
              <p:cNvPr id="15062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0630" name="Group 191"/>
              <p:cNvGrpSpPr>
                <a:grpSpLocks/>
              </p:cNvGrpSpPr>
              <p:nvPr/>
            </p:nvGrpSpPr>
            <p:grpSpPr bwMode="auto">
              <a:xfrm>
                <a:off x="2841236" y="5779698"/>
                <a:ext cx="1280160" cy="215444"/>
                <a:chOff x="2841236" y="5779698"/>
                <a:chExt cx="1280160" cy="215444"/>
              </a:xfrm>
            </p:grpSpPr>
            <p:pic>
              <p:nvPicPr>
                <p:cNvPr id="1506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63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S1000264</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09" name="Group 108"/>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S1000264</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155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01A4E6-6889-4A32-822C-EFE5B55ACDB4}" type="slidenum">
              <a:rPr lang="en-US" smtClean="0">
                <a:solidFill>
                  <a:srgbClr val="898989"/>
                </a:solidFill>
                <a:latin typeface="Calibri" pitchFamily="34" charset="0"/>
              </a:rPr>
              <a:pPr eaLnBrk="1" hangingPunct="1"/>
              <a:t>279</a:t>
            </a:fld>
            <a:endParaRPr lang="en-US" smtClean="0">
              <a:solidFill>
                <a:srgbClr val="898989"/>
              </a:solidFill>
              <a:latin typeface="Calibri" pitchFamily="34" charset="0"/>
            </a:endParaRPr>
          </a:p>
        </p:txBody>
      </p:sp>
      <p:sp>
        <p:nvSpPr>
          <p:cNvPr id="151556" name="Title 118"/>
          <p:cNvSpPr>
            <a:spLocks noGrp="1"/>
          </p:cNvSpPr>
          <p:nvPr>
            <p:ph type="title"/>
          </p:nvPr>
        </p:nvSpPr>
        <p:spPr/>
        <p:txBody>
          <a:bodyPr/>
          <a:lstStyle/>
          <a:p>
            <a:r>
              <a:rPr lang="en-US" dirty="0" smtClean="0">
                <a:ea typeface="ＭＳ Ｐゴシック" pitchFamily="34" charset="-128"/>
              </a:rPr>
              <a:t>D1001242 - S1000721</a:t>
            </a:r>
          </a:p>
        </p:txBody>
      </p:sp>
      <p:grpSp>
        <p:nvGrpSpPr>
          <p:cNvPr id="151557" name="Group 230"/>
          <p:cNvGrpSpPr>
            <a:grpSpLocks/>
          </p:cNvGrpSpPr>
          <p:nvPr/>
        </p:nvGrpSpPr>
        <p:grpSpPr bwMode="auto">
          <a:xfrm>
            <a:off x="1508561" y="779408"/>
            <a:ext cx="6186052" cy="223895"/>
            <a:chOff x="-928699" y="5770895"/>
            <a:chExt cx="6185060" cy="224247"/>
          </a:xfrm>
        </p:grpSpPr>
        <p:grpSp>
          <p:nvGrpSpPr>
            <p:cNvPr id="151651" name="Group 195"/>
            <p:cNvGrpSpPr>
              <a:grpSpLocks/>
            </p:cNvGrpSpPr>
            <p:nvPr/>
          </p:nvGrpSpPr>
          <p:grpSpPr bwMode="auto">
            <a:xfrm>
              <a:off x="-928699" y="5770895"/>
              <a:ext cx="3557726" cy="221372"/>
              <a:chOff x="-928699" y="5788147"/>
              <a:chExt cx="3557726" cy="221372"/>
            </a:xfrm>
          </p:grpSpPr>
          <p:grpSp>
            <p:nvGrpSpPr>
              <p:cNvPr id="151657" name="Group 194"/>
              <p:cNvGrpSpPr>
                <a:grpSpLocks/>
              </p:cNvGrpSpPr>
              <p:nvPr/>
            </p:nvGrpSpPr>
            <p:grpSpPr bwMode="auto">
              <a:xfrm>
                <a:off x="-928699" y="5788147"/>
                <a:ext cx="3557726" cy="215783"/>
                <a:chOff x="-928699" y="5788147"/>
                <a:chExt cx="3557726" cy="215783"/>
              </a:xfrm>
            </p:grpSpPr>
            <p:pic>
              <p:nvPicPr>
                <p:cNvPr id="1516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60"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MC2-PR2 Triple Top Coil Driver Chassis</a:t>
                  </a:r>
                </a:p>
              </p:txBody>
            </p:sp>
          </p:grpSp>
          <p:sp>
            <p:nvSpPr>
              <p:cNvPr id="15165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51652" name="Group 192"/>
            <p:cNvGrpSpPr>
              <a:grpSpLocks/>
            </p:cNvGrpSpPr>
            <p:nvPr/>
          </p:nvGrpSpPr>
          <p:grpSpPr bwMode="auto">
            <a:xfrm>
              <a:off x="2841236" y="5773948"/>
              <a:ext cx="2415125" cy="221194"/>
              <a:chOff x="2841236" y="5773948"/>
              <a:chExt cx="2415125" cy="221194"/>
            </a:xfrm>
          </p:grpSpPr>
          <p:sp>
            <p:nvSpPr>
              <p:cNvPr id="15165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1654" name="Group 191"/>
              <p:cNvGrpSpPr>
                <a:grpSpLocks/>
              </p:cNvGrpSpPr>
              <p:nvPr/>
            </p:nvGrpSpPr>
            <p:grpSpPr bwMode="auto">
              <a:xfrm>
                <a:off x="2841236" y="5779698"/>
                <a:ext cx="1280160" cy="215444"/>
                <a:chOff x="2841236" y="5779698"/>
                <a:chExt cx="1280160" cy="215444"/>
              </a:xfrm>
            </p:grpSpPr>
            <p:pic>
              <p:nvPicPr>
                <p:cNvPr id="15165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65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S1000721</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S1000721</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340"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CEC459D-BF60-4447-B8A8-48DBF8AEA058}" type="slidenum">
              <a:rPr lang="en-US" smtClean="0">
                <a:solidFill>
                  <a:srgbClr val="898989"/>
                </a:solidFill>
                <a:latin typeface="Calibri" pitchFamily="34" charset="0"/>
              </a:rPr>
              <a:pPr eaLnBrk="1" hangingPunct="1"/>
              <a:t>28</a:t>
            </a:fld>
            <a:endParaRPr lang="en-US" smtClean="0">
              <a:solidFill>
                <a:srgbClr val="898989"/>
              </a:solidFill>
              <a:latin typeface="Calibri" pitchFamily="34" charset="0"/>
            </a:endParaRPr>
          </a:p>
        </p:txBody>
      </p:sp>
      <p:sp>
        <p:nvSpPr>
          <p:cNvPr id="14341" name="Title 76"/>
          <p:cNvSpPr>
            <a:spLocks noGrp="1"/>
          </p:cNvSpPr>
          <p:nvPr>
            <p:ph type="ctrTitle"/>
          </p:nvPr>
        </p:nvSpPr>
        <p:spPr>
          <a:xfrm>
            <a:off x="1327150" y="9525"/>
            <a:ext cx="7816850" cy="685800"/>
          </a:xfrm>
        </p:spPr>
        <p:txBody>
          <a:bodyPr/>
          <a:lstStyle/>
          <a:p>
            <a:pPr eaLnBrk="1" hangingPunct="1"/>
            <a:r>
              <a:rPr lang="en-US" smtClean="0">
                <a:ea typeface="ＭＳ Ｐゴシック" pitchFamily="34" charset="-128"/>
              </a:rPr>
              <a:t>LLO LDR – Rack Layout</a:t>
            </a:r>
          </a:p>
        </p:txBody>
      </p:sp>
      <p:sp>
        <p:nvSpPr>
          <p:cNvPr id="14379"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32"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36"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37"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Map</a:t>
            </a:r>
            <a:endParaRPr lang="en-US" sz="800" b="1" dirty="0">
              <a:latin typeface="Comic Sans MS" pitchFamily="66" charset="0"/>
            </a:endParaRPr>
          </a:p>
        </p:txBody>
      </p:sp>
      <p:grpSp>
        <p:nvGrpSpPr>
          <p:cNvPr id="7" name="Group 6"/>
          <p:cNvGrpSpPr/>
          <p:nvPr/>
        </p:nvGrpSpPr>
        <p:grpSpPr>
          <a:xfrm>
            <a:off x="185737" y="859598"/>
            <a:ext cx="8858251" cy="5622165"/>
            <a:chOff x="185737" y="859598"/>
            <a:chExt cx="8858251" cy="5622165"/>
          </a:xfrm>
        </p:grpSpPr>
        <p:sp>
          <p:nvSpPr>
            <p:cNvPr id="14374"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grpSp>
          <p:nvGrpSpPr>
            <p:cNvPr id="6" name="Group 5"/>
            <p:cNvGrpSpPr/>
            <p:nvPr/>
          </p:nvGrpSpPr>
          <p:grpSpPr>
            <a:xfrm>
              <a:off x="185737" y="859598"/>
              <a:ext cx="8858251" cy="5524500"/>
              <a:chOff x="185737" y="859598"/>
              <a:chExt cx="8858251" cy="5524500"/>
            </a:xfrm>
          </p:grpSpPr>
          <p:sp>
            <p:nvSpPr>
              <p:cNvPr id="14381"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Power Room (</a:t>
                </a:r>
                <a:r>
                  <a:rPr lang="en-US" sz="800" b="1" dirty="0">
                    <a:latin typeface="Comic Sans MS" pitchFamily="66" charset="0"/>
                    <a:hlinkClick r:id="rId6" action="ppaction://hlinksldjump"/>
                  </a:rPr>
                  <a:t>CPR</a:t>
                </a:r>
                <a:r>
                  <a:rPr lang="en-US" sz="800" b="1" dirty="0">
                    <a:latin typeface="Comic Sans MS" pitchFamily="66" charset="0"/>
                  </a:rPr>
                  <a:t>)</a:t>
                </a:r>
              </a:p>
            </p:txBody>
          </p:sp>
          <p:grpSp>
            <p:nvGrpSpPr>
              <p:cNvPr id="5" name="Group 4"/>
              <p:cNvGrpSpPr/>
              <p:nvPr/>
            </p:nvGrpSpPr>
            <p:grpSpPr>
              <a:xfrm>
                <a:off x="185737" y="859598"/>
                <a:ext cx="8858251" cy="5524500"/>
                <a:chOff x="185737" y="859598"/>
                <a:chExt cx="8858251" cy="5524500"/>
              </a:xfrm>
            </p:grpSpPr>
            <p:grpSp>
              <p:nvGrpSpPr>
                <p:cNvPr id="4" name="Group 3"/>
                <p:cNvGrpSpPr/>
                <p:nvPr/>
              </p:nvGrpSpPr>
              <p:grpSpPr>
                <a:xfrm>
                  <a:off x="185737" y="859598"/>
                  <a:ext cx="8653463" cy="5524500"/>
                  <a:chOff x="185737" y="757238"/>
                  <a:chExt cx="8653463" cy="5524500"/>
                </a:xfrm>
              </p:grpSpPr>
              <p:grpSp>
                <p:nvGrpSpPr>
                  <p:cNvPr id="3" name="Group 2"/>
                  <p:cNvGrpSpPr/>
                  <p:nvPr/>
                </p:nvGrpSpPr>
                <p:grpSpPr>
                  <a:xfrm>
                    <a:off x="185737" y="757238"/>
                    <a:ext cx="8653463" cy="5524500"/>
                    <a:chOff x="185737" y="757238"/>
                    <a:chExt cx="8653463" cy="5524500"/>
                  </a:xfrm>
                </p:grpSpPr>
                <p:grpSp>
                  <p:nvGrpSpPr>
                    <p:cNvPr id="14355" name="Group 161"/>
                    <p:cNvGrpSpPr>
                      <a:grpSpLocks/>
                    </p:cNvGrpSpPr>
                    <p:nvPr/>
                  </p:nvGrpSpPr>
                  <p:grpSpPr bwMode="auto">
                    <a:xfrm>
                      <a:off x="185737" y="5803886"/>
                      <a:ext cx="8039101" cy="65087"/>
                      <a:chOff x="185737" y="5804316"/>
                      <a:chExt cx="8038424" cy="64708"/>
                    </a:xfrm>
                  </p:grpSpPr>
                  <p:sp>
                    <p:nvSpPr>
                      <p:cNvPr id="218" name="Rectangle 217"/>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9" name="Rectangle 218"/>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0" name="Rectangle 219"/>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3" name="Rectangle 222"/>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8" name="Rectangle 207"/>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9" name="Rectangle 208"/>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0" name="Rectangle 209"/>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1" name="Rectangle 210"/>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2" name="Rectangle 211"/>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3" name="Rectangle 212"/>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4" name="Rectangle 213"/>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5" name="Rectangle 214"/>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6" name="Rectangle 215"/>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7" name="Rectangle 216"/>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Rectangle 86"/>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Rectangle 87"/>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346075" y="757238"/>
                      <a:ext cx="8493125" cy="5524500"/>
                      <a:chOff x="346075" y="859598"/>
                      <a:chExt cx="8493125" cy="5524500"/>
                    </a:xfrm>
                  </p:grpSpPr>
                  <p:sp>
                    <p:nvSpPr>
                      <p:cNvPr id="227" name="Rectangle 226"/>
                      <p:cNvSpPr>
                        <a:spLocks/>
                      </p:cNvSpPr>
                      <p:nvPr/>
                    </p:nvSpPr>
                    <p:spPr bwMode="auto">
                      <a:xfrm rot="5400000">
                        <a:off x="8450262" y="568559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9" name="Rectangle 238"/>
                      <p:cNvSpPr>
                        <a:spLocks noChangeAspect="1"/>
                      </p:cNvSpPr>
                      <p:nvPr/>
                    </p:nvSpPr>
                    <p:spPr bwMode="auto">
                      <a:xfrm>
                        <a:off x="533400" y="140093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39" name="Group 2"/>
                      <p:cNvGrpSpPr>
                        <a:grpSpLocks/>
                      </p:cNvGrpSpPr>
                      <p:nvPr/>
                    </p:nvGrpSpPr>
                    <p:grpSpPr bwMode="auto">
                      <a:xfrm>
                        <a:off x="4738688" y="1943860"/>
                        <a:ext cx="3228975" cy="2492375"/>
                        <a:chOff x="4738688" y="1841500"/>
                        <a:chExt cx="3228975" cy="2492375"/>
                      </a:xfrm>
                    </p:grpSpPr>
                    <p:sp>
                      <p:nvSpPr>
                        <p:cNvPr id="14449"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4450"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4451" name="Group 1"/>
                        <p:cNvGrpSpPr>
                          <a:grpSpLocks/>
                        </p:cNvGrpSpPr>
                        <p:nvPr/>
                      </p:nvGrpSpPr>
                      <p:grpSpPr bwMode="auto">
                        <a:xfrm>
                          <a:off x="4738688" y="1841500"/>
                          <a:ext cx="3228975" cy="2492375"/>
                          <a:chOff x="4738688" y="1841500"/>
                          <a:chExt cx="3228975" cy="2492375"/>
                        </a:xfrm>
                      </p:grpSpPr>
                      <p:sp>
                        <p:nvSpPr>
                          <p:cNvPr id="183" name="Rectangle 182"/>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 name="Rectangle 183"/>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7" name="Rectangle 186"/>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8" name="Rectangle 187"/>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9" name="Rectangle 188"/>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 name="Rectangle 137"/>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58"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14459"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14460"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14461"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14462"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14463"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135" name="Rectangle 134"/>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65"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L1-VDC-C6</a:t>
                            </a:r>
                          </a:p>
                        </p:txBody>
                      </p:sp>
                    </p:grpSp>
                  </p:grpSp>
                  <p:sp>
                    <p:nvSpPr>
                      <p:cNvPr id="102" name="Rectangle 101"/>
                      <p:cNvSpPr>
                        <a:spLocks noChangeAspect="1"/>
                      </p:cNvSpPr>
                      <p:nvPr/>
                    </p:nvSpPr>
                    <p:spPr bwMode="auto">
                      <a:xfrm>
                        <a:off x="533400" y="520776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3" name="Rectangle 102"/>
                      <p:cNvSpPr>
                        <a:spLocks noChangeAspect="1"/>
                      </p:cNvSpPr>
                      <p:nvPr/>
                    </p:nvSpPr>
                    <p:spPr bwMode="auto">
                      <a:xfrm>
                        <a:off x="2819400" y="540302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4" name="Rectangle 103"/>
                      <p:cNvSpPr>
                        <a:spLocks/>
                      </p:cNvSpPr>
                      <p:nvPr/>
                    </p:nvSpPr>
                    <p:spPr bwMode="auto">
                      <a:xfrm>
                        <a:off x="3638550" y="587451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5" name="Rectangle 104"/>
                      <p:cNvSpPr>
                        <a:spLocks/>
                      </p:cNvSpPr>
                      <p:nvPr/>
                    </p:nvSpPr>
                    <p:spPr bwMode="auto">
                      <a:xfrm>
                        <a:off x="1828800" y="587451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 name="Rectangle 229"/>
                      <p:cNvSpPr>
                        <a:spLocks/>
                      </p:cNvSpPr>
                      <p:nvPr/>
                    </p:nvSpPr>
                    <p:spPr bwMode="auto">
                      <a:xfrm>
                        <a:off x="8736013" y="138664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1" name="Rectangle 220"/>
                      <p:cNvSpPr>
                        <a:spLocks/>
                      </p:cNvSpPr>
                      <p:nvPr/>
                    </p:nvSpPr>
                    <p:spPr bwMode="auto">
                      <a:xfrm rot="5400000">
                        <a:off x="5429251"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2" name="Rectangle 221"/>
                      <p:cNvSpPr>
                        <a:spLocks/>
                      </p:cNvSpPr>
                      <p:nvPr/>
                    </p:nvSpPr>
                    <p:spPr bwMode="auto">
                      <a:xfrm rot="5400000">
                        <a:off x="59324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4" name="Rectangle 223"/>
                      <p:cNvSpPr>
                        <a:spLocks/>
                      </p:cNvSpPr>
                      <p:nvPr/>
                    </p:nvSpPr>
                    <p:spPr bwMode="auto">
                      <a:xfrm rot="5400000">
                        <a:off x="391953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5" name="Rectangle 224"/>
                      <p:cNvSpPr>
                        <a:spLocks/>
                      </p:cNvSpPr>
                      <p:nvPr/>
                    </p:nvSpPr>
                    <p:spPr bwMode="auto">
                      <a:xfrm rot="5400000">
                        <a:off x="44211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6" name="Rectangle 225"/>
                      <p:cNvSpPr>
                        <a:spLocks/>
                      </p:cNvSpPr>
                      <p:nvPr/>
                    </p:nvSpPr>
                    <p:spPr bwMode="auto">
                      <a:xfrm rot="5400000">
                        <a:off x="4924426"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53" name="Group 150"/>
                      <p:cNvGrpSpPr>
                        <a:grpSpLocks/>
                      </p:cNvGrpSpPr>
                      <p:nvPr/>
                    </p:nvGrpSpPr>
                    <p:grpSpPr bwMode="auto">
                      <a:xfrm>
                        <a:off x="8661400" y="1377123"/>
                        <a:ext cx="177800" cy="4535487"/>
                        <a:chOff x="8660709" y="1274763"/>
                        <a:chExt cx="178491" cy="4535487"/>
                      </a:xfrm>
                    </p:grpSpPr>
                    <p:sp>
                      <p:nvSpPr>
                        <p:cNvPr id="228" name="Rectangle 227"/>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9" name="Rectangle 228"/>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1" name="Rectangle 230"/>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2" name="Rectangle 231"/>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3" name="Rectangle 232"/>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4" name="Rectangle 233"/>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5" name="Rectangle 234"/>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6" name="Rectangle 235"/>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48"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4354" name="Rectangle 86"/>
                      <p:cNvSpPr>
                        <a:spLocks noChangeArrowheads="1"/>
                      </p:cNvSpPr>
                      <p:nvPr/>
                    </p:nvSpPr>
                    <p:spPr bwMode="auto">
                      <a:xfrm>
                        <a:off x="4535488" y="379171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sp>
                    <p:nvSpPr>
                      <p:cNvPr id="89" name="Rectangle 88"/>
                      <p:cNvSpPr>
                        <a:spLocks/>
                      </p:cNvSpPr>
                      <p:nvPr/>
                    </p:nvSpPr>
                    <p:spPr bwMode="auto">
                      <a:xfrm rot="5400000" flipV="1">
                        <a:off x="1832769" y="242725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0" name="Rectangle 89"/>
                      <p:cNvSpPr>
                        <a:spLocks/>
                      </p:cNvSpPr>
                      <p:nvPr/>
                    </p:nvSpPr>
                    <p:spPr bwMode="auto">
                      <a:xfrm>
                        <a:off x="2133600" y="383616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1" name="Rectangle 90"/>
                      <p:cNvSpPr>
                        <a:spLocks/>
                      </p:cNvSpPr>
                      <p:nvPr/>
                    </p:nvSpPr>
                    <p:spPr bwMode="auto">
                      <a:xfrm flipV="1">
                        <a:off x="3124200" y="141046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2" name="Rectangle 91"/>
                      <p:cNvSpPr>
                        <a:spLocks/>
                      </p:cNvSpPr>
                      <p:nvPr/>
                    </p:nvSpPr>
                    <p:spPr bwMode="auto">
                      <a:xfrm rot="5400000">
                        <a:off x="2882900" y="29741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3" name="Rectangle 92"/>
                      <p:cNvSpPr>
                        <a:spLocks/>
                      </p:cNvSpPr>
                      <p:nvPr/>
                    </p:nvSpPr>
                    <p:spPr bwMode="auto">
                      <a:xfrm rot="5400000">
                        <a:off x="2882900" y="22883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4" name="Rectangle 123"/>
                      <p:cNvSpPr>
                        <a:spLocks/>
                      </p:cNvSpPr>
                      <p:nvPr/>
                    </p:nvSpPr>
                    <p:spPr bwMode="auto">
                      <a:xfrm>
                        <a:off x="4891088" y="141363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62" name="Group 162"/>
                      <p:cNvGrpSpPr>
                        <a:grpSpLocks/>
                      </p:cNvGrpSpPr>
                      <p:nvPr/>
                    </p:nvGrpSpPr>
                    <p:grpSpPr bwMode="auto">
                      <a:xfrm>
                        <a:off x="3276600" y="3378960"/>
                        <a:ext cx="1020763" cy="61913"/>
                        <a:chOff x="3276600" y="3276600"/>
                        <a:chExt cx="1020763" cy="61913"/>
                      </a:xfrm>
                    </p:grpSpPr>
                    <p:sp>
                      <p:nvSpPr>
                        <p:cNvPr id="99" name="Rectangle 98"/>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5" name="Rectangle 124"/>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363" name="Group 163"/>
                      <p:cNvGrpSpPr>
                        <a:grpSpLocks/>
                      </p:cNvGrpSpPr>
                      <p:nvPr/>
                    </p:nvGrpSpPr>
                    <p:grpSpPr bwMode="auto">
                      <a:xfrm>
                        <a:off x="4230688" y="1929573"/>
                        <a:ext cx="63500" cy="1506537"/>
                        <a:chOff x="4230688" y="1827213"/>
                        <a:chExt cx="63500" cy="1506537"/>
                      </a:xfrm>
                    </p:grpSpPr>
                    <p:sp>
                      <p:nvSpPr>
                        <p:cNvPr id="123" name="Rectangle 122"/>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 name="Rectangle 128"/>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0" name="Rectangle 129"/>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4364" name="Rectangle 86"/>
                      <p:cNvSpPr>
                        <a:spLocks noChangeArrowheads="1"/>
                      </p:cNvSpPr>
                      <p:nvPr/>
                    </p:nvSpPr>
                    <p:spPr bwMode="auto">
                      <a:xfrm>
                        <a:off x="1174750" y="147396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4365" name="Rectangle 86"/>
                      <p:cNvSpPr>
                        <a:spLocks noChangeArrowheads="1"/>
                      </p:cNvSpPr>
                      <p:nvPr/>
                    </p:nvSpPr>
                    <p:spPr bwMode="auto">
                      <a:xfrm>
                        <a:off x="1489075" y="398856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4366" name="Group 156"/>
                      <p:cNvGrpSpPr>
                        <a:grpSpLocks/>
                      </p:cNvGrpSpPr>
                      <p:nvPr/>
                    </p:nvGrpSpPr>
                    <p:grpSpPr bwMode="auto">
                      <a:xfrm>
                        <a:off x="6289675" y="5864985"/>
                        <a:ext cx="1101725" cy="519113"/>
                        <a:chOff x="6290008" y="5762625"/>
                        <a:chExt cx="1101392" cy="519113"/>
                      </a:xfrm>
                    </p:grpSpPr>
                    <p:sp>
                      <p:nvSpPr>
                        <p:cNvPr id="94" name="Rectangle 93"/>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17"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4367" name="Group 155"/>
                      <p:cNvGrpSpPr>
                        <a:grpSpLocks/>
                      </p:cNvGrpSpPr>
                      <p:nvPr/>
                    </p:nvGrpSpPr>
                    <p:grpSpPr bwMode="auto">
                      <a:xfrm>
                        <a:off x="7391400" y="5864985"/>
                        <a:ext cx="1065213" cy="519113"/>
                        <a:chOff x="7391464" y="5762625"/>
                        <a:chExt cx="1064668" cy="519113"/>
                      </a:xfrm>
                    </p:grpSpPr>
                    <p:sp>
                      <p:nvSpPr>
                        <p:cNvPr id="95" name="Rectangle 94"/>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15"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4368" name="Rectangle 86"/>
                      <p:cNvSpPr>
                        <a:spLocks noChangeArrowheads="1"/>
                      </p:cNvSpPr>
                      <p:nvPr/>
                    </p:nvSpPr>
                    <p:spPr bwMode="auto">
                      <a:xfrm>
                        <a:off x="6048375" y="414096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134" name="Rectangle 133"/>
                      <p:cNvSpPr>
                        <a:spLocks/>
                      </p:cNvSpPr>
                      <p:nvPr/>
                    </p:nvSpPr>
                    <p:spPr bwMode="auto">
                      <a:xfrm>
                        <a:off x="420688" y="8865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a:spLocks/>
                      </p:cNvSpPr>
                      <p:nvPr/>
                    </p:nvSpPr>
                    <p:spPr bwMode="auto">
                      <a:xfrm flipV="1">
                        <a:off x="373063" y="140569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4371" name="Group 147"/>
                      <p:cNvGrpSpPr>
                        <a:grpSpLocks/>
                      </p:cNvGrpSpPr>
                      <p:nvPr/>
                    </p:nvGrpSpPr>
                    <p:grpSpPr bwMode="auto">
                      <a:xfrm>
                        <a:off x="346075" y="859598"/>
                        <a:ext cx="179388" cy="5056187"/>
                        <a:chOff x="346075" y="757238"/>
                        <a:chExt cx="179388" cy="5056187"/>
                      </a:xfrm>
                    </p:grpSpPr>
                    <p:sp>
                      <p:nvSpPr>
                        <p:cNvPr id="115" name="Rectangle 114"/>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Rectangle 115"/>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 name="Rectangle 118"/>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0" name="Rectangle 119"/>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1" name="Rectangle 130"/>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13"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4372" name="Group 160"/>
                      <p:cNvGrpSpPr>
                        <a:grpSpLocks/>
                      </p:cNvGrpSpPr>
                      <p:nvPr/>
                    </p:nvGrpSpPr>
                    <p:grpSpPr bwMode="auto">
                      <a:xfrm>
                        <a:off x="7150100" y="4510848"/>
                        <a:ext cx="1525588" cy="61912"/>
                        <a:chOff x="7150100" y="4408488"/>
                        <a:chExt cx="1525588" cy="61912"/>
                      </a:xfrm>
                    </p:grpSpPr>
                    <p:sp>
                      <p:nvSpPr>
                        <p:cNvPr id="145" name="Rectangle 144"/>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6" name="Rectangle 145"/>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7" name="Rectangle 146"/>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373" name="Group 157"/>
                      <p:cNvGrpSpPr>
                        <a:grpSpLocks/>
                      </p:cNvGrpSpPr>
                      <p:nvPr/>
                    </p:nvGrpSpPr>
                    <p:grpSpPr bwMode="auto">
                      <a:xfrm>
                        <a:off x="7480300" y="4906135"/>
                        <a:ext cx="65088" cy="1004888"/>
                        <a:chOff x="7480300" y="4803775"/>
                        <a:chExt cx="65088" cy="1004888"/>
                      </a:xfrm>
                    </p:grpSpPr>
                    <p:sp>
                      <p:nvSpPr>
                        <p:cNvPr id="121" name="Rectangle 120"/>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0" name="Rectangle 149"/>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375" name="Group 152"/>
                      <p:cNvGrpSpPr>
                        <a:grpSpLocks/>
                      </p:cNvGrpSpPr>
                      <p:nvPr/>
                    </p:nvGrpSpPr>
                    <p:grpSpPr bwMode="auto">
                      <a:xfrm>
                        <a:off x="8332788" y="3920298"/>
                        <a:ext cx="403225" cy="1065212"/>
                        <a:chOff x="8332788" y="3817938"/>
                        <a:chExt cx="403225" cy="1065212"/>
                      </a:xfrm>
                    </p:grpSpPr>
                    <p:sp>
                      <p:nvSpPr>
                        <p:cNvPr id="159" name="Rectangle 158"/>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398"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CDS1</a:t>
                          </a:r>
                          <a:endParaRPr lang="en-US" sz="800" b="1" dirty="0">
                            <a:latin typeface="Comic Sans MS" pitchFamily="66" charset="0"/>
                          </a:endParaRPr>
                        </a:p>
                      </p:txBody>
                    </p:sp>
                  </p:grpSp>
                  <p:grpSp>
                    <p:nvGrpSpPr>
                      <p:cNvPr id="14376" name="Group 153"/>
                      <p:cNvGrpSpPr>
                        <a:grpSpLocks/>
                      </p:cNvGrpSpPr>
                      <p:nvPr/>
                    </p:nvGrpSpPr>
                    <p:grpSpPr bwMode="auto">
                      <a:xfrm>
                        <a:off x="8323263" y="4863273"/>
                        <a:ext cx="409575" cy="1065212"/>
                        <a:chOff x="8323263" y="4760913"/>
                        <a:chExt cx="409575" cy="1065212"/>
                      </a:xfrm>
                    </p:grpSpPr>
                    <p:sp>
                      <p:nvSpPr>
                        <p:cNvPr id="160" name="Rectangle 159"/>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396"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CDS2</a:t>
                          </a:r>
                          <a:endParaRPr lang="en-US" sz="800" b="1" dirty="0">
                            <a:latin typeface="Comic Sans MS" pitchFamily="66" charset="0"/>
                          </a:endParaRPr>
                        </a:p>
                      </p:txBody>
                    </p:sp>
                  </p:grpSp>
                  <p:grpSp>
                    <p:nvGrpSpPr>
                      <p:cNvPr id="14377" name="Group 143"/>
                      <p:cNvGrpSpPr>
                        <a:grpSpLocks/>
                      </p:cNvGrpSpPr>
                      <p:nvPr/>
                    </p:nvGrpSpPr>
                    <p:grpSpPr bwMode="auto">
                      <a:xfrm>
                        <a:off x="609600" y="4598160"/>
                        <a:ext cx="827088" cy="498475"/>
                        <a:chOff x="609600" y="4495800"/>
                        <a:chExt cx="827088" cy="498475"/>
                      </a:xfrm>
                    </p:grpSpPr>
                    <p:sp>
                      <p:nvSpPr>
                        <p:cNvPr id="127" name="Rectangle 126"/>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394"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7" action="ppaction://hlinksldjump"/>
                            </a:rPr>
                            <a:t>LDR Chiller</a:t>
                          </a:r>
                          <a:endParaRPr lang="en-US" sz="800" b="1" dirty="0">
                            <a:latin typeface="Comic Sans MS" pitchFamily="66" charset="0"/>
                          </a:endParaRPr>
                        </a:p>
                      </p:txBody>
                    </p:sp>
                  </p:grpSp>
                  <p:grpSp>
                    <p:nvGrpSpPr>
                      <p:cNvPr id="14378" name="Group 142"/>
                      <p:cNvGrpSpPr>
                        <a:grpSpLocks/>
                      </p:cNvGrpSpPr>
                      <p:nvPr/>
                    </p:nvGrpSpPr>
                    <p:grpSpPr bwMode="auto">
                      <a:xfrm>
                        <a:off x="1325563" y="2007360"/>
                        <a:ext cx="827087" cy="1014413"/>
                        <a:chOff x="1301696" y="1692275"/>
                        <a:chExt cx="827142" cy="1014413"/>
                      </a:xfrm>
                    </p:grpSpPr>
                    <p:grpSp>
                      <p:nvGrpSpPr>
                        <p:cNvPr id="14387" name="Group 140"/>
                        <p:cNvGrpSpPr>
                          <a:grpSpLocks/>
                        </p:cNvGrpSpPr>
                        <p:nvPr/>
                      </p:nvGrpSpPr>
                      <p:grpSpPr bwMode="auto">
                        <a:xfrm>
                          <a:off x="1303338" y="2208213"/>
                          <a:ext cx="825500" cy="498475"/>
                          <a:chOff x="1303338" y="2208213"/>
                          <a:chExt cx="825500" cy="498475"/>
                        </a:xfrm>
                      </p:grpSpPr>
                      <p:sp>
                        <p:nvSpPr>
                          <p:cNvPr id="96" name="Rectangle 95"/>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3"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L1-LDR-C2</a:t>
                            </a:r>
                            <a:endParaRPr lang="en-US" sz="800" b="1" dirty="0">
                              <a:latin typeface="Comic Sans MS" charset="0"/>
                              <a:ea typeface="ＭＳ Ｐゴシック" charset="-128"/>
                            </a:endParaRPr>
                          </a:p>
                        </p:txBody>
                      </p:sp>
                    </p:grpSp>
                    <p:grpSp>
                      <p:nvGrpSpPr>
                        <p:cNvPr id="14388" name="Group 134"/>
                        <p:cNvGrpSpPr>
                          <a:grpSpLocks/>
                        </p:cNvGrpSpPr>
                        <p:nvPr/>
                      </p:nvGrpSpPr>
                      <p:grpSpPr bwMode="auto">
                        <a:xfrm>
                          <a:off x="1301696" y="1692275"/>
                          <a:ext cx="825500" cy="498475"/>
                          <a:chOff x="1293813" y="1692275"/>
                          <a:chExt cx="825500" cy="498475"/>
                        </a:xfrm>
                      </p:grpSpPr>
                      <p:sp>
                        <p:nvSpPr>
                          <p:cNvPr id="126" name="Rectangle 125"/>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2"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L1-LDR-C1</a:t>
                            </a:r>
                            <a:endParaRPr lang="en-US" sz="800" b="1" dirty="0">
                              <a:latin typeface="Comic Sans MS" charset="0"/>
                              <a:ea typeface="ＭＳ Ｐゴシック" charset="-128"/>
                            </a:endParaRPr>
                          </a:p>
                        </p:txBody>
                      </p:sp>
                    </p:grpSp>
                  </p:grpSp>
                  <p:sp>
                    <p:nvSpPr>
                      <p:cNvPr id="165" name="Rectangle 164"/>
                      <p:cNvSpPr/>
                      <p:nvPr/>
                    </p:nvSpPr>
                    <p:spPr bwMode="auto">
                      <a:xfrm>
                        <a:off x="3283423" y="1402048"/>
                        <a:ext cx="5453063" cy="4510087"/>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sp>
                <p:nvSpPr>
                  <p:cNvPr id="139" name="TextBox 72"/>
                  <p:cNvSpPr txBox="1">
                    <a:spLocks noChangeArrowheads="1"/>
                  </p:cNvSpPr>
                  <p:nvPr/>
                </p:nvSpPr>
                <p:spPr bwMode="auto">
                  <a:xfrm>
                    <a:off x="8261100" y="5750631"/>
                    <a:ext cx="45348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grpSp>
            <p:grpSp>
              <p:nvGrpSpPr>
                <p:cNvPr id="141" name="Group 151"/>
                <p:cNvGrpSpPr>
                  <a:grpSpLocks/>
                </p:cNvGrpSpPr>
                <p:nvPr/>
              </p:nvGrpSpPr>
              <p:grpSpPr bwMode="auto">
                <a:xfrm>
                  <a:off x="7250113" y="1084417"/>
                  <a:ext cx="1793875" cy="874712"/>
                  <a:chOff x="7250113" y="947738"/>
                  <a:chExt cx="1793875" cy="874712"/>
                </a:xfrm>
              </p:grpSpPr>
              <p:sp>
                <p:nvSpPr>
                  <p:cNvPr id="143" name="Rectangle 142"/>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48" name="Elbow Connector 139"/>
                  <p:cNvCxnSpPr>
                    <a:stCxn id="144" idx="3"/>
                    <a:endCxn id="143"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50"/>
                <p:cNvSpPr>
                  <a:spLocks/>
                </p:cNvSpPr>
                <p:nvPr/>
              </p:nvSpPr>
              <p:spPr bwMode="auto">
                <a:xfrm rot="16200000">
                  <a:off x="8444775" y="327867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grpSp>
      <p:cxnSp>
        <p:nvCxnSpPr>
          <p:cNvPr id="140" name="Straight Arrow Connector 139"/>
          <p:cNvCxnSpPr/>
          <p:nvPr/>
        </p:nvCxnSpPr>
        <p:spPr>
          <a:xfrm flipH="1">
            <a:off x="481726" y="2144679"/>
            <a:ext cx="2770982"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9" name="TextBox 72"/>
          <p:cNvSpPr txBox="1">
            <a:spLocks noChangeArrowheads="1"/>
          </p:cNvSpPr>
          <p:nvPr/>
        </p:nvSpPr>
        <p:spPr bwMode="auto">
          <a:xfrm>
            <a:off x="1015603" y="212721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11’</a:t>
            </a:r>
            <a:endParaRPr lang="en-US" sz="600" b="1" dirty="0">
              <a:latin typeface="Comic Sans MS" pitchFamily="66" charset="0"/>
            </a:endParaRPr>
          </a:p>
        </p:txBody>
      </p:sp>
    </p:spTree>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257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BD8296-EEA1-49C2-9C13-1F44E154CA22}" type="slidenum">
              <a:rPr lang="en-US" smtClean="0">
                <a:solidFill>
                  <a:srgbClr val="898989"/>
                </a:solidFill>
                <a:latin typeface="Calibri" pitchFamily="34" charset="0"/>
              </a:rPr>
              <a:pPr eaLnBrk="1" hangingPunct="1"/>
              <a:t>280</a:t>
            </a:fld>
            <a:endParaRPr lang="en-US" smtClean="0">
              <a:solidFill>
                <a:srgbClr val="898989"/>
              </a:solidFill>
              <a:latin typeface="Calibri" pitchFamily="34" charset="0"/>
            </a:endParaRPr>
          </a:p>
        </p:txBody>
      </p:sp>
      <p:sp>
        <p:nvSpPr>
          <p:cNvPr id="152580" name="Title 118"/>
          <p:cNvSpPr>
            <a:spLocks noGrp="1"/>
          </p:cNvSpPr>
          <p:nvPr>
            <p:ph type="title"/>
          </p:nvPr>
        </p:nvSpPr>
        <p:spPr/>
        <p:txBody>
          <a:bodyPr/>
          <a:lstStyle/>
          <a:p>
            <a:r>
              <a:rPr lang="en-US" dirty="0" smtClean="0">
                <a:ea typeface="ＭＳ Ｐゴシック" pitchFamily="34" charset="-128"/>
              </a:rPr>
              <a:t>D1001242 - S1000722</a:t>
            </a:r>
          </a:p>
        </p:txBody>
      </p:sp>
      <p:grpSp>
        <p:nvGrpSpPr>
          <p:cNvPr id="152581" name="Group 230"/>
          <p:cNvGrpSpPr>
            <a:grpSpLocks/>
          </p:cNvGrpSpPr>
          <p:nvPr/>
        </p:nvGrpSpPr>
        <p:grpSpPr bwMode="auto">
          <a:xfrm>
            <a:off x="1800225" y="779463"/>
            <a:ext cx="5894388" cy="223837"/>
            <a:chOff x="-637082" y="5770953"/>
            <a:chExt cx="5893443" cy="224189"/>
          </a:xfrm>
        </p:grpSpPr>
        <p:grpSp>
          <p:nvGrpSpPr>
            <p:cNvPr id="152675" name="Group 195"/>
            <p:cNvGrpSpPr>
              <a:grpSpLocks/>
            </p:cNvGrpSpPr>
            <p:nvPr/>
          </p:nvGrpSpPr>
          <p:grpSpPr bwMode="auto">
            <a:xfrm>
              <a:off x="-637082" y="5770953"/>
              <a:ext cx="3266109" cy="221314"/>
              <a:chOff x="-637082" y="5788205"/>
              <a:chExt cx="3266109" cy="221314"/>
            </a:xfrm>
          </p:grpSpPr>
          <p:grpSp>
            <p:nvGrpSpPr>
              <p:cNvPr id="152681" name="Group 194"/>
              <p:cNvGrpSpPr>
                <a:grpSpLocks/>
              </p:cNvGrpSpPr>
              <p:nvPr/>
            </p:nvGrpSpPr>
            <p:grpSpPr bwMode="auto">
              <a:xfrm>
                <a:off x="-637082" y="5788205"/>
                <a:ext cx="3266109" cy="215668"/>
                <a:chOff x="-637082" y="5788205"/>
                <a:chExt cx="3266109" cy="215668"/>
              </a:xfrm>
            </p:grpSpPr>
            <p:pic>
              <p:nvPicPr>
                <p:cNvPr id="1526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8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Triple </a:t>
                  </a:r>
                  <a:r>
                    <a:rPr lang="en-US" sz="800" b="1" dirty="0">
                      <a:latin typeface="Comic Sans MS" pitchFamily="66" charset="0"/>
                    </a:rPr>
                    <a:t>Top Coil Driver Chassis</a:t>
                  </a:r>
                </a:p>
              </p:txBody>
            </p:sp>
          </p:grpSp>
          <p:sp>
            <p:nvSpPr>
              <p:cNvPr id="1526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52676" name="Group 192"/>
            <p:cNvGrpSpPr>
              <a:grpSpLocks/>
            </p:cNvGrpSpPr>
            <p:nvPr/>
          </p:nvGrpSpPr>
          <p:grpSpPr bwMode="auto">
            <a:xfrm>
              <a:off x="2841236" y="5773948"/>
              <a:ext cx="2415125" cy="221194"/>
              <a:chOff x="2841236" y="5773948"/>
              <a:chExt cx="2415125" cy="221194"/>
            </a:xfrm>
          </p:grpSpPr>
          <p:sp>
            <p:nvSpPr>
              <p:cNvPr id="1526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2678" name="Group 191"/>
              <p:cNvGrpSpPr>
                <a:grpSpLocks/>
              </p:cNvGrpSpPr>
              <p:nvPr/>
            </p:nvGrpSpPr>
            <p:grpSpPr bwMode="auto">
              <a:xfrm>
                <a:off x="2841236" y="5779698"/>
                <a:ext cx="1280160" cy="215444"/>
                <a:chOff x="2841236" y="5779698"/>
                <a:chExt cx="1280160" cy="215444"/>
              </a:xfrm>
            </p:grpSpPr>
            <p:pic>
              <p:nvPicPr>
                <p:cNvPr id="1526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6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S1000722</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S1000722</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281</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D1001242 - S1000273</a:t>
            </a:r>
          </a:p>
        </p:txBody>
      </p:sp>
      <p:grpSp>
        <p:nvGrpSpPr>
          <p:cNvPr id="153605" name="Group 230"/>
          <p:cNvGrpSpPr>
            <a:grpSpLocks/>
          </p:cNvGrpSpPr>
          <p:nvPr/>
        </p:nvGrpSpPr>
        <p:grpSpPr bwMode="auto">
          <a:xfrm>
            <a:off x="1800225" y="779463"/>
            <a:ext cx="5894388" cy="223837"/>
            <a:chOff x="-637082" y="5770953"/>
            <a:chExt cx="5893443" cy="224189"/>
          </a:xfrm>
        </p:grpSpPr>
        <p:grpSp>
          <p:nvGrpSpPr>
            <p:cNvPr id="153699" name="Group 195"/>
            <p:cNvGrpSpPr>
              <a:grpSpLocks/>
            </p:cNvGrpSpPr>
            <p:nvPr/>
          </p:nvGrpSpPr>
          <p:grpSpPr bwMode="auto">
            <a:xfrm>
              <a:off x="-637082" y="5770953"/>
              <a:ext cx="3266109" cy="221314"/>
              <a:chOff x="-637082" y="5788205"/>
              <a:chExt cx="3266109" cy="221314"/>
            </a:xfrm>
          </p:grpSpPr>
          <p:grpSp>
            <p:nvGrpSpPr>
              <p:cNvPr id="153705" name="Group 194"/>
              <p:cNvGrpSpPr>
                <a:grpSpLocks/>
              </p:cNvGrpSpPr>
              <p:nvPr/>
            </p:nvGrpSpPr>
            <p:grpSpPr bwMode="auto">
              <a:xfrm>
                <a:off x="-637082" y="5788205"/>
                <a:ext cx="3266109" cy="215668"/>
                <a:chOff x="-637082" y="5788205"/>
                <a:chExt cx="3266109" cy="215668"/>
              </a:xfrm>
            </p:grpSpPr>
            <p:pic>
              <p:nvPicPr>
                <p:cNvPr id="1537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70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Triple </a:t>
                  </a:r>
                  <a:r>
                    <a:rPr lang="en-US" sz="800" b="1" dirty="0">
                      <a:latin typeface="Comic Sans MS" pitchFamily="66" charset="0"/>
                    </a:rPr>
                    <a:t>Top Coil Driver Chassis</a:t>
                  </a:r>
                </a:p>
              </p:txBody>
            </p:sp>
          </p:grpSp>
          <p:sp>
            <p:nvSpPr>
              <p:cNvPr id="1537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D1001242</a:t>
                </a:r>
                <a:endParaRPr lang="en-US" sz="800" b="1" dirty="0">
                  <a:latin typeface="Comic Sans MS" pitchFamily="66" charset="0"/>
                </a:endParaRPr>
              </a:p>
            </p:txBody>
          </p:sp>
        </p:grpSp>
        <p:grpSp>
          <p:nvGrpSpPr>
            <p:cNvPr id="153700" name="Group 192"/>
            <p:cNvGrpSpPr>
              <a:grpSpLocks/>
            </p:cNvGrpSpPr>
            <p:nvPr/>
          </p:nvGrpSpPr>
          <p:grpSpPr bwMode="auto">
            <a:xfrm>
              <a:off x="2841236" y="5773948"/>
              <a:ext cx="2415125" cy="221194"/>
              <a:chOff x="2841236" y="5773948"/>
              <a:chExt cx="2415125" cy="221194"/>
            </a:xfrm>
          </p:grpSpPr>
          <p:sp>
            <p:nvSpPr>
              <p:cNvPr id="1537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3702" name="Group 191"/>
              <p:cNvGrpSpPr>
                <a:grpSpLocks/>
              </p:cNvGrpSpPr>
              <p:nvPr/>
            </p:nvGrpSpPr>
            <p:grpSpPr bwMode="auto">
              <a:xfrm>
                <a:off x="2841236" y="5779698"/>
                <a:ext cx="1280160" cy="215444"/>
                <a:chOff x="2841236" y="5779698"/>
                <a:chExt cx="1280160" cy="215444"/>
              </a:xfrm>
            </p:grpSpPr>
            <p:pic>
              <p:nvPicPr>
                <p:cNvPr id="15370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7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S1000273</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S1000273</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282</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S1001157</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916033" y="781104"/>
            <a:ext cx="5783263" cy="223838"/>
            <a:chOff x="-526223" y="5771072"/>
            <a:chExt cx="5782584" cy="224070"/>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ADC0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194"/>
              <a:chOff x="2841236" y="5773948"/>
              <a:chExt cx="2415125" cy="221194"/>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698"/>
                <a:ext cx="1280160" cy="215444"/>
                <a:chOff x="2841236" y="5779698"/>
                <a:chExt cx="1280160" cy="215444"/>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S1001157</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5" name="Group 94"/>
          <p:cNvGrpSpPr/>
          <p:nvPr/>
        </p:nvGrpSpPr>
        <p:grpSpPr>
          <a:xfrm>
            <a:off x="1030288" y="4449763"/>
            <a:ext cx="7669212" cy="1074737"/>
            <a:chOff x="1030288" y="4449763"/>
            <a:chExt cx="7669212" cy="1074737"/>
          </a:xfrm>
        </p:grpSpPr>
        <p:grpSp>
          <p:nvGrpSpPr>
            <p:cNvPr id="96" name="Group 30"/>
            <p:cNvGrpSpPr>
              <a:grpSpLocks/>
            </p:cNvGrpSpPr>
            <p:nvPr/>
          </p:nvGrpSpPr>
          <p:grpSpPr bwMode="auto">
            <a:xfrm>
              <a:off x="1030288" y="4449763"/>
              <a:ext cx="7669212" cy="604837"/>
              <a:chOff x="1030950" y="4450544"/>
              <a:chExt cx="7667920" cy="604003"/>
            </a:xfrm>
          </p:grpSpPr>
          <p:pic>
            <p:nvPicPr>
              <p:cNvPr id="203"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S1001157</a:t>
                </a:r>
                <a:endParaRPr lang="en-US" sz="800" b="1" dirty="0">
                  <a:latin typeface="Comic Sans MS" pitchFamily="66" charset="0"/>
                </a:endParaRPr>
              </a:p>
            </p:txBody>
          </p:sp>
          <p:sp>
            <p:nvSpPr>
              <p:cNvPr id="20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8"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81"/>
            <p:cNvGrpSpPr>
              <a:grpSpLocks/>
            </p:cNvGrpSpPr>
            <p:nvPr/>
          </p:nvGrpSpPr>
          <p:grpSpPr bwMode="auto">
            <a:xfrm>
              <a:off x="1365250" y="4514850"/>
              <a:ext cx="1177925" cy="455613"/>
              <a:chOff x="1365250" y="4514850"/>
              <a:chExt cx="1177925" cy="455674"/>
            </a:xfrm>
          </p:grpSpPr>
          <p:grpSp>
            <p:nvGrpSpPr>
              <p:cNvPr id="104" name="Group 129"/>
              <p:cNvGrpSpPr>
                <a:grpSpLocks/>
              </p:cNvGrpSpPr>
              <p:nvPr/>
            </p:nvGrpSpPr>
            <p:grpSpPr bwMode="auto">
              <a:xfrm>
                <a:off x="1943112" y="4514850"/>
                <a:ext cx="600064" cy="455674"/>
                <a:chOff x="638192" y="4075174"/>
                <a:chExt cx="940352" cy="657225"/>
              </a:xfrm>
            </p:grpSpPr>
            <p:grpSp>
              <p:nvGrpSpPr>
                <p:cNvPr id="107" name="Group 27"/>
                <p:cNvGrpSpPr>
                  <a:grpSpLocks/>
                </p:cNvGrpSpPr>
                <p:nvPr/>
              </p:nvGrpSpPr>
              <p:grpSpPr bwMode="auto">
                <a:xfrm>
                  <a:off x="638192" y="4162422"/>
                  <a:ext cx="228602" cy="517524"/>
                  <a:chOff x="2743200" y="4387215"/>
                  <a:chExt cx="312420" cy="750570"/>
                </a:xfrm>
              </p:grpSpPr>
              <p:pic>
                <p:nvPicPr>
                  <p:cNvPr id="1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5"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77"/>
            <p:cNvGrpSpPr>
              <a:grpSpLocks/>
            </p:cNvGrpSpPr>
            <p:nvPr/>
          </p:nvGrpSpPr>
          <p:grpSpPr bwMode="auto">
            <a:xfrm>
              <a:off x="4530725" y="5138738"/>
              <a:ext cx="2118325" cy="385762"/>
              <a:chOff x="4817380" y="5500251"/>
              <a:chExt cx="2116082" cy="386197"/>
            </a:xfrm>
          </p:grpSpPr>
          <p:pic>
            <p:nvPicPr>
              <p:cNvPr id="101"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3"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3255560185"/>
      </p:ext>
    </p:extLst>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283</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S1100327</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S1100327</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5" name="Group 94"/>
          <p:cNvGrpSpPr/>
          <p:nvPr/>
        </p:nvGrpSpPr>
        <p:grpSpPr>
          <a:xfrm>
            <a:off x="1030288" y="4449763"/>
            <a:ext cx="7669212" cy="1074737"/>
            <a:chOff x="1030288" y="4449763"/>
            <a:chExt cx="7669212" cy="1074737"/>
          </a:xfrm>
        </p:grpSpPr>
        <p:grpSp>
          <p:nvGrpSpPr>
            <p:cNvPr id="96" name="Group 30"/>
            <p:cNvGrpSpPr>
              <a:grpSpLocks/>
            </p:cNvGrpSpPr>
            <p:nvPr/>
          </p:nvGrpSpPr>
          <p:grpSpPr bwMode="auto">
            <a:xfrm>
              <a:off x="1030288" y="4449763"/>
              <a:ext cx="7669212" cy="604837"/>
              <a:chOff x="1030950" y="4450544"/>
              <a:chExt cx="7667920" cy="604003"/>
            </a:xfrm>
          </p:grpSpPr>
          <p:pic>
            <p:nvPicPr>
              <p:cNvPr id="203"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S1100327</a:t>
                </a:r>
                <a:endParaRPr lang="en-US" sz="800" b="1" dirty="0">
                  <a:latin typeface="Comic Sans MS" pitchFamily="66" charset="0"/>
                </a:endParaRPr>
              </a:p>
            </p:txBody>
          </p:sp>
          <p:sp>
            <p:nvSpPr>
              <p:cNvPr id="205"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7"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8"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9" name="Group 81"/>
            <p:cNvGrpSpPr>
              <a:grpSpLocks/>
            </p:cNvGrpSpPr>
            <p:nvPr/>
          </p:nvGrpSpPr>
          <p:grpSpPr bwMode="auto">
            <a:xfrm>
              <a:off x="1365250" y="4514850"/>
              <a:ext cx="1177925" cy="455613"/>
              <a:chOff x="1365250" y="4514850"/>
              <a:chExt cx="1177925" cy="455674"/>
            </a:xfrm>
          </p:grpSpPr>
          <p:grpSp>
            <p:nvGrpSpPr>
              <p:cNvPr id="104" name="Group 129"/>
              <p:cNvGrpSpPr>
                <a:grpSpLocks/>
              </p:cNvGrpSpPr>
              <p:nvPr/>
            </p:nvGrpSpPr>
            <p:grpSpPr bwMode="auto">
              <a:xfrm>
                <a:off x="1943112" y="4514850"/>
                <a:ext cx="600064" cy="455674"/>
                <a:chOff x="638192" y="4075174"/>
                <a:chExt cx="940352" cy="657225"/>
              </a:xfrm>
            </p:grpSpPr>
            <p:grpSp>
              <p:nvGrpSpPr>
                <p:cNvPr id="107" name="Group 27"/>
                <p:cNvGrpSpPr>
                  <a:grpSpLocks/>
                </p:cNvGrpSpPr>
                <p:nvPr/>
              </p:nvGrpSpPr>
              <p:grpSpPr bwMode="auto">
                <a:xfrm>
                  <a:off x="638192" y="4162422"/>
                  <a:ext cx="228602" cy="517524"/>
                  <a:chOff x="2743200" y="4387215"/>
                  <a:chExt cx="312420" cy="750570"/>
                </a:xfrm>
              </p:grpSpPr>
              <p:pic>
                <p:nvPicPr>
                  <p:cNvPr id="1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8"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5"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0" name="Group 77"/>
            <p:cNvGrpSpPr>
              <a:grpSpLocks/>
            </p:cNvGrpSpPr>
            <p:nvPr/>
          </p:nvGrpSpPr>
          <p:grpSpPr bwMode="auto">
            <a:xfrm>
              <a:off x="4530725" y="5138738"/>
              <a:ext cx="2118325" cy="385762"/>
              <a:chOff x="4817380" y="5500251"/>
              <a:chExt cx="2116082" cy="386197"/>
            </a:xfrm>
          </p:grpSpPr>
          <p:pic>
            <p:nvPicPr>
              <p:cNvPr id="101"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3"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3360656747"/>
      </p:ext>
    </p:extLst>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284</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S1001197</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D1000305</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S1001197</a:t>
                  </a:r>
                  <a:endParaRPr lang="en-US" sz="800" b="1" dirty="0">
                    <a:latin typeface="Comic Sans MS" pitchFamily="66" charset="0"/>
                  </a:endParaRPr>
                </a:p>
              </p:txBody>
            </p:sp>
          </p:grpSp>
        </p:grpSp>
      </p:grpSp>
      <p:grpSp>
        <p:nvGrpSpPr>
          <p:cNvPr id="2" name="Group 1"/>
          <p:cNvGrpSpPr/>
          <p:nvPr/>
        </p:nvGrpSpPr>
        <p:grpSpPr>
          <a:xfrm>
            <a:off x="1023801" y="2044492"/>
            <a:ext cx="7661412" cy="1378949"/>
            <a:chOff x="1023801" y="2044492"/>
            <a:chExt cx="7661412" cy="137894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D1000305</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2895924"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69" name="Rectangle 145"/>
            <p:cNvSpPr>
              <a:spLocks noChangeArrowheads="1"/>
            </p:cNvSpPr>
            <p:nvPr/>
          </p:nvSpPr>
          <p:spPr bwMode="auto">
            <a:xfrm>
              <a:off x="3499820"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656" y="2386184"/>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2684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483679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486" y="2389447"/>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174" y="2384688"/>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222050" y="2259930"/>
              <a:ext cx="17217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Anti Image Chassis</a:t>
              </a:r>
            </a:p>
            <a:p>
              <a:pPr algn="ctr"/>
              <a:r>
                <a:rPr lang="en-US" sz="800" b="1" dirty="0" smtClean="0">
                  <a:latin typeface="Comic Sans MS" pitchFamily="66" charset="0"/>
                </a:rPr>
                <a:t>D1000305</a:t>
              </a:r>
            </a:p>
          </p:txBody>
        </p:sp>
        <p:sp>
          <p:nvSpPr>
            <p:cNvPr id="143" name="Rectangle 39"/>
            <p:cNvSpPr>
              <a:spLocks noChangeArrowheads="1"/>
            </p:cNvSpPr>
            <p:nvPr/>
          </p:nvSpPr>
          <p:spPr bwMode="auto">
            <a:xfrm>
              <a:off x="2353670" y="2963730"/>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p>
          </p:txBody>
        </p:sp>
        <p:sp>
          <p:nvSpPr>
            <p:cNvPr id="144" name="Rectangle 42"/>
            <p:cNvSpPr>
              <a:spLocks noChangeArrowheads="1"/>
            </p:cNvSpPr>
            <p:nvPr/>
          </p:nvSpPr>
          <p:spPr bwMode="auto">
            <a:xfrm>
              <a:off x="2915170" y="3207997"/>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5-8</a:t>
              </a:r>
              <a:endParaRPr lang="en-US" sz="800" b="1" dirty="0">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4071" y="2333051"/>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6622" y="2335456"/>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751896"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209591"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2903042" y="2832749"/>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08" name="Rectangle 145"/>
            <p:cNvSpPr>
              <a:spLocks noChangeArrowheads="1"/>
            </p:cNvSpPr>
            <p:nvPr/>
          </p:nvSpPr>
          <p:spPr bwMode="auto">
            <a:xfrm>
              <a:off x="3506938" y="308058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4230" y="3220698"/>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91542" y="2972864"/>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4843911"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81033"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0035"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8291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546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87062" y="1554883"/>
            <a:ext cx="5873392" cy="532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317115"/>
            <a:chOff x="1030288" y="4449763"/>
            <a:chExt cx="7669212" cy="1317115"/>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S1001197</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386721" y="4492625"/>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0</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906185" y="5516028"/>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0</a:t>
              </a:r>
            </a:p>
          </p:txBody>
        </p:sp>
        <p:sp>
          <p:nvSpPr>
            <p:cNvPr id="195" name="Rectangle 80"/>
            <p:cNvSpPr>
              <a:spLocks noChangeArrowheads="1"/>
            </p:cNvSpPr>
            <p:nvPr/>
          </p:nvSpPr>
          <p:spPr bwMode="auto">
            <a:xfrm>
              <a:off x="5455090" y="5360934"/>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0</a:t>
              </a:r>
            </a:p>
          </p:txBody>
        </p:sp>
        <p:pic>
          <p:nvPicPr>
            <p:cNvPr id="207"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91161" y="5521527"/>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11851" y="4642019"/>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a:off x="3837817" y="4489212"/>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1</a:t>
              </a:r>
              <a:endParaRPr lang="en-US" b="1" dirty="0">
                <a:latin typeface="Comic Sans MS" pitchFamily="66" charset="0"/>
              </a:endParaRPr>
            </a:p>
          </p:txBody>
        </p:sp>
        <p:pic>
          <p:nvPicPr>
            <p:cNvPr id="2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75"/>
            <p:cNvSpPr>
              <a:spLocks noChangeArrowheads="1"/>
            </p:cNvSpPr>
            <p:nvPr/>
          </p:nvSpPr>
          <p:spPr bwMode="auto">
            <a:xfrm>
              <a:off x="5704932" y="483303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0-7</a:t>
              </a:r>
              <a:endParaRPr lang="en-US" b="1" dirty="0">
                <a:latin typeface="Comic Sans MS" pitchFamily="66" charset="0"/>
              </a:endParaRPr>
            </a:p>
          </p:txBody>
        </p:sp>
        <p:sp>
          <p:nvSpPr>
            <p:cNvPr id="213" name="Rectangle 75"/>
            <p:cNvSpPr>
              <a:spLocks noChangeArrowheads="1"/>
            </p:cNvSpPr>
            <p:nvPr/>
          </p:nvSpPr>
          <p:spPr bwMode="auto">
            <a:xfrm>
              <a:off x="4127695" y="4829624"/>
              <a:ext cx="715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8-16</a:t>
              </a:r>
              <a:endParaRPr lang="en-US" b="1" dirty="0">
                <a:latin typeface="Comic Sans MS" pitchFamily="66" charset="0"/>
              </a:endParaRPr>
            </a:p>
          </p:txBody>
        </p:sp>
        <p:sp>
          <p:nvSpPr>
            <p:cNvPr id="214" name="TextBox 353"/>
            <p:cNvSpPr txBox="1">
              <a:spLocks noChangeArrowheads="1"/>
            </p:cNvSpPr>
            <p:nvPr/>
          </p:nvSpPr>
          <p:spPr bwMode="auto">
            <a:xfrm>
              <a:off x="2299231" y="5240961"/>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sp>
          <p:nvSpPr>
            <p:cNvPr id="215" name="Rectangle 80"/>
            <p:cNvSpPr>
              <a:spLocks noChangeArrowheads="1"/>
            </p:cNvSpPr>
            <p:nvPr/>
          </p:nvSpPr>
          <p:spPr bwMode="auto">
            <a:xfrm>
              <a:off x="3848136" y="5085867"/>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pic>
          <p:nvPicPr>
            <p:cNvPr id="216"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84207" y="5246460"/>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92264420"/>
      </p:ext>
    </p:extLst>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285</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S1001198</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Anti-Image 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D1000305</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S1001198</a:t>
                  </a:r>
                  <a:endParaRPr lang="en-US" sz="800" b="1" dirty="0">
                    <a:latin typeface="Comic Sans MS" pitchFamily="66" charset="0"/>
                  </a:endParaRPr>
                </a:p>
              </p:txBody>
            </p:sp>
          </p:grpSp>
        </p:grpSp>
      </p:grpSp>
      <p:grpSp>
        <p:nvGrpSpPr>
          <p:cNvPr id="2" name="Group 1"/>
          <p:cNvGrpSpPr/>
          <p:nvPr/>
        </p:nvGrpSpPr>
        <p:grpSpPr>
          <a:xfrm>
            <a:off x="1023801" y="2044492"/>
            <a:ext cx="7661412" cy="1378949"/>
            <a:chOff x="1023801" y="2044492"/>
            <a:chExt cx="7661412" cy="137894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D1000305</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2895924"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69" name="Rectangle 145"/>
            <p:cNvSpPr>
              <a:spLocks noChangeArrowheads="1"/>
            </p:cNvSpPr>
            <p:nvPr/>
          </p:nvSpPr>
          <p:spPr bwMode="auto">
            <a:xfrm>
              <a:off x="3499820"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656" y="2386184"/>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2684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483679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486" y="2389447"/>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174" y="2384688"/>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222050" y="2259930"/>
              <a:ext cx="17217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Anti Image Chassis</a:t>
              </a:r>
            </a:p>
            <a:p>
              <a:pPr algn="ctr"/>
              <a:r>
                <a:rPr lang="en-US" sz="800" b="1" dirty="0" smtClean="0">
                  <a:latin typeface="Comic Sans MS" pitchFamily="66" charset="0"/>
                </a:rPr>
                <a:t>D1000305</a:t>
              </a:r>
            </a:p>
          </p:txBody>
        </p:sp>
        <p:sp>
          <p:nvSpPr>
            <p:cNvPr id="143" name="Rectangle 39"/>
            <p:cNvSpPr>
              <a:spLocks noChangeArrowheads="1"/>
            </p:cNvSpPr>
            <p:nvPr/>
          </p:nvSpPr>
          <p:spPr bwMode="auto">
            <a:xfrm>
              <a:off x="2353670" y="2963730"/>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p>
          </p:txBody>
        </p:sp>
        <p:sp>
          <p:nvSpPr>
            <p:cNvPr id="144" name="Rectangle 42"/>
            <p:cNvSpPr>
              <a:spLocks noChangeArrowheads="1"/>
            </p:cNvSpPr>
            <p:nvPr/>
          </p:nvSpPr>
          <p:spPr bwMode="auto">
            <a:xfrm>
              <a:off x="2915170" y="3207997"/>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5-8</a:t>
              </a:r>
              <a:endParaRPr lang="en-US" sz="800" b="1" dirty="0">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4071" y="2333051"/>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6622" y="2335456"/>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751896"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209591"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2903042" y="2832749"/>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08" name="Rectangle 145"/>
            <p:cNvSpPr>
              <a:spLocks noChangeArrowheads="1"/>
            </p:cNvSpPr>
            <p:nvPr/>
          </p:nvSpPr>
          <p:spPr bwMode="auto">
            <a:xfrm>
              <a:off x="3506938" y="308058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4230" y="3220698"/>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91542" y="2972864"/>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4843911"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81033"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0035"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8291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546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87062" y="1554883"/>
            <a:ext cx="5873392" cy="532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317115"/>
            <a:chOff x="1030288" y="4449763"/>
            <a:chExt cx="7669212" cy="1317115"/>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S1001198</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386721" y="4492625"/>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0</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906185" y="5516028"/>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0</a:t>
              </a:r>
            </a:p>
          </p:txBody>
        </p:sp>
        <p:sp>
          <p:nvSpPr>
            <p:cNvPr id="195" name="Rectangle 80"/>
            <p:cNvSpPr>
              <a:spLocks noChangeArrowheads="1"/>
            </p:cNvSpPr>
            <p:nvPr/>
          </p:nvSpPr>
          <p:spPr bwMode="auto">
            <a:xfrm>
              <a:off x="5455090" y="5360934"/>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0</a:t>
              </a:r>
            </a:p>
          </p:txBody>
        </p:sp>
        <p:pic>
          <p:nvPicPr>
            <p:cNvPr id="207"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91161" y="5521527"/>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11851" y="4642019"/>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a:off x="3837817" y="4489212"/>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1</a:t>
              </a:r>
              <a:endParaRPr lang="en-US" b="1" dirty="0">
                <a:latin typeface="Comic Sans MS" pitchFamily="66" charset="0"/>
              </a:endParaRPr>
            </a:p>
          </p:txBody>
        </p:sp>
        <p:pic>
          <p:nvPicPr>
            <p:cNvPr id="2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75"/>
            <p:cNvSpPr>
              <a:spLocks noChangeArrowheads="1"/>
            </p:cNvSpPr>
            <p:nvPr/>
          </p:nvSpPr>
          <p:spPr bwMode="auto">
            <a:xfrm>
              <a:off x="5704932" y="483303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0-7</a:t>
              </a:r>
              <a:endParaRPr lang="en-US" b="1" dirty="0">
                <a:latin typeface="Comic Sans MS" pitchFamily="66" charset="0"/>
              </a:endParaRPr>
            </a:p>
          </p:txBody>
        </p:sp>
        <p:sp>
          <p:nvSpPr>
            <p:cNvPr id="213" name="Rectangle 75"/>
            <p:cNvSpPr>
              <a:spLocks noChangeArrowheads="1"/>
            </p:cNvSpPr>
            <p:nvPr/>
          </p:nvSpPr>
          <p:spPr bwMode="auto">
            <a:xfrm>
              <a:off x="4127695" y="4829624"/>
              <a:ext cx="715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8-16</a:t>
              </a:r>
              <a:endParaRPr lang="en-US" b="1" dirty="0">
                <a:latin typeface="Comic Sans MS" pitchFamily="66" charset="0"/>
              </a:endParaRPr>
            </a:p>
          </p:txBody>
        </p:sp>
        <p:sp>
          <p:nvSpPr>
            <p:cNvPr id="214" name="TextBox 353"/>
            <p:cNvSpPr txBox="1">
              <a:spLocks noChangeArrowheads="1"/>
            </p:cNvSpPr>
            <p:nvPr/>
          </p:nvSpPr>
          <p:spPr bwMode="auto">
            <a:xfrm>
              <a:off x="2299231" y="5240961"/>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sp>
          <p:nvSpPr>
            <p:cNvPr id="215" name="Rectangle 80"/>
            <p:cNvSpPr>
              <a:spLocks noChangeArrowheads="1"/>
            </p:cNvSpPr>
            <p:nvPr/>
          </p:nvSpPr>
          <p:spPr bwMode="auto">
            <a:xfrm>
              <a:off x="3848136" y="5085867"/>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pic>
          <p:nvPicPr>
            <p:cNvPr id="216"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84207" y="5246460"/>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4447277"/>
      </p:ext>
    </p:extLst>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462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D1D0F6C-8E95-4F26-8DCC-3C94A4E30F19}" type="slidenum">
              <a:rPr lang="en-US" smtClean="0">
                <a:solidFill>
                  <a:srgbClr val="898989"/>
                </a:solidFill>
                <a:latin typeface="Calibri" pitchFamily="34" charset="0"/>
              </a:rPr>
              <a:pPr eaLnBrk="1" hangingPunct="1"/>
              <a:t>286</a:t>
            </a:fld>
            <a:endParaRPr lang="en-US" smtClean="0">
              <a:solidFill>
                <a:srgbClr val="898989"/>
              </a:solidFill>
              <a:latin typeface="Calibri" pitchFamily="34" charset="0"/>
            </a:endParaRPr>
          </a:p>
        </p:txBody>
      </p:sp>
      <p:sp>
        <p:nvSpPr>
          <p:cNvPr id="154628" name="Title 118"/>
          <p:cNvSpPr>
            <a:spLocks noGrp="1"/>
          </p:cNvSpPr>
          <p:nvPr>
            <p:ph type="title"/>
          </p:nvPr>
        </p:nvSpPr>
        <p:spPr/>
        <p:txBody>
          <a:bodyPr/>
          <a:lstStyle/>
          <a:p>
            <a:r>
              <a:rPr lang="en-US" dirty="0" smtClean="0">
                <a:ea typeface="ＭＳ Ｐゴシック" pitchFamily="34" charset="-128"/>
              </a:rPr>
              <a:t>D0900006 – S1000347</a:t>
            </a:r>
          </a:p>
        </p:txBody>
      </p:sp>
      <p:grpSp>
        <p:nvGrpSpPr>
          <p:cNvPr id="154629" name="Group 230"/>
          <p:cNvGrpSpPr>
            <a:grpSpLocks/>
          </p:cNvGrpSpPr>
          <p:nvPr/>
        </p:nvGrpSpPr>
        <p:grpSpPr bwMode="auto">
          <a:xfrm>
            <a:off x="1800225" y="779463"/>
            <a:ext cx="5894388" cy="223837"/>
            <a:chOff x="-637082" y="5770953"/>
            <a:chExt cx="5893443" cy="224189"/>
          </a:xfrm>
        </p:grpSpPr>
        <p:grpSp>
          <p:nvGrpSpPr>
            <p:cNvPr id="154724" name="Group 195"/>
            <p:cNvGrpSpPr>
              <a:grpSpLocks/>
            </p:cNvGrpSpPr>
            <p:nvPr/>
          </p:nvGrpSpPr>
          <p:grpSpPr bwMode="auto">
            <a:xfrm>
              <a:off x="-637082" y="5770953"/>
              <a:ext cx="3266109" cy="221477"/>
              <a:chOff x="-637082" y="5788205"/>
              <a:chExt cx="3266109" cy="221477"/>
            </a:xfrm>
          </p:grpSpPr>
          <p:grpSp>
            <p:nvGrpSpPr>
              <p:cNvPr id="154730" name="Group 194"/>
              <p:cNvGrpSpPr>
                <a:grpSpLocks/>
              </p:cNvGrpSpPr>
              <p:nvPr/>
            </p:nvGrpSpPr>
            <p:grpSpPr bwMode="auto">
              <a:xfrm>
                <a:off x="-637082" y="5788205"/>
                <a:ext cx="3266109" cy="215668"/>
                <a:chOff x="-637082" y="5788205"/>
                <a:chExt cx="3266109" cy="215668"/>
              </a:xfrm>
            </p:grpSpPr>
            <p:pic>
              <p:nvPicPr>
                <p:cNvPr id="15473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73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MC2 Mid Triple Acq Driver Chassis</a:t>
                  </a:r>
                  <a:endParaRPr lang="en-US" sz="800" b="1" dirty="0">
                    <a:latin typeface="Comic Sans MS" pitchFamily="66" charset="0"/>
                  </a:endParaRPr>
                </a:p>
              </p:txBody>
            </p:sp>
          </p:grpSp>
          <p:sp>
            <p:nvSpPr>
              <p:cNvPr id="154731"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4725" name="Group 192"/>
            <p:cNvGrpSpPr>
              <a:grpSpLocks/>
            </p:cNvGrpSpPr>
            <p:nvPr/>
          </p:nvGrpSpPr>
          <p:grpSpPr bwMode="auto">
            <a:xfrm>
              <a:off x="2841236" y="5773948"/>
              <a:ext cx="2415125" cy="221194"/>
              <a:chOff x="2841236" y="5773948"/>
              <a:chExt cx="2415125" cy="221194"/>
            </a:xfrm>
          </p:grpSpPr>
          <p:sp>
            <p:nvSpPr>
              <p:cNvPr id="15472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4727" name="Group 191"/>
              <p:cNvGrpSpPr>
                <a:grpSpLocks/>
              </p:cNvGrpSpPr>
              <p:nvPr/>
            </p:nvGrpSpPr>
            <p:grpSpPr bwMode="auto">
              <a:xfrm>
                <a:off x="2841236" y="5779698"/>
                <a:ext cx="1280160" cy="215444"/>
                <a:chOff x="2841236" y="5779698"/>
                <a:chExt cx="1280160" cy="215444"/>
              </a:xfrm>
            </p:grpSpPr>
            <p:pic>
              <p:nvPicPr>
                <p:cNvPr id="15472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72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S1000347</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3" name="Group 2"/>
          <p:cNvGrpSpPr/>
          <p:nvPr/>
        </p:nvGrpSpPr>
        <p:grpSpPr>
          <a:xfrm>
            <a:off x="1023938" y="2106613"/>
            <a:ext cx="7661275" cy="1690695"/>
            <a:chOff x="1023938" y="2106613"/>
            <a:chExt cx="7661275" cy="1690695"/>
          </a:xfrm>
        </p:grpSpPr>
        <p:sp>
          <p:nvSpPr>
            <p:cNvPr id="154631"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54638" name="Group 114"/>
            <p:cNvGrpSpPr>
              <a:grpSpLocks/>
            </p:cNvGrpSpPr>
            <p:nvPr/>
          </p:nvGrpSpPr>
          <p:grpSpPr bwMode="auto">
            <a:xfrm>
              <a:off x="4523837" y="2945815"/>
              <a:ext cx="1726981" cy="395753"/>
              <a:chOff x="4523571" y="2945819"/>
              <a:chExt cx="1726850" cy="395755"/>
            </a:xfrm>
          </p:grpSpPr>
          <p:sp>
            <p:nvSpPr>
              <p:cNvPr id="154668"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4669"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4670"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4639" name="Group 113"/>
            <p:cNvGrpSpPr>
              <a:grpSpLocks/>
            </p:cNvGrpSpPr>
            <p:nvPr/>
          </p:nvGrpSpPr>
          <p:grpSpPr bwMode="auto">
            <a:xfrm>
              <a:off x="3458261" y="2739722"/>
              <a:ext cx="1802005" cy="384920"/>
              <a:chOff x="3458076" y="2739725"/>
              <a:chExt cx="1801868" cy="384922"/>
            </a:xfrm>
          </p:grpSpPr>
          <p:sp>
            <p:nvSpPr>
              <p:cNvPr id="154665"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4666"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667"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4640" name="Group 116"/>
            <p:cNvGrpSpPr>
              <a:grpSpLocks/>
            </p:cNvGrpSpPr>
            <p:nvPr/>
          </p:nvGrpSpPr>
          <p:grpSpPr bwMode="auto">
            <a:xfrm>
              <a:off x="1023938" y="2106613"/>
              <a:ext cx="7661275" cy="606764"/>
              <a:chOff x="1023938" y="2106613"/>
              <a:chExt cx="7660692" cy="606767"/>
            </a:xfrm>
          </p:grpSpPr>
          <p:grpSp>
            <p:nvGrpSpPr>
              <p:cNvPr id="154641" name="Group 26"/>
              <p:cNvGrpSpPr>
                <a:grpSpLocks/>
              </p:cNvGrpSpPr>
              <p:nvPr/>
            </p:nvGrpSpPr>
            <p:grpSpPr bwMode="auto">
              <a:xfrm>
                <a:off x="1023938" y="2106613"/>
                <a:ext cx="7660692" cy="605012"/>
                <a:chOff x="1024242" y="2106124"/>
                <a:chExt cx="7660189" cy="605275"/>
              </a:xfrm>
            </p:grpSpPr>
            <p:pic>
              <p:nvPicPr>
                <p:cNvPr id="15466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6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466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54642" name="Group 115"/>
              <p:cNvGrpSpPr>
                <a:grpSpLocks/>
              </p:cNvGrpSpPr>
              <p:nvPr/>
            </p:nvGrpSpPr>
            <p:grpSpPr bwMode="auto">
              <a:xfrm>
                <a:off x="1707779" y="2187598"/>
                <a:ext cx="5436953" cy="525782"/>
                <a:chOff x="1707779" y="2187598"/>
                <a:chExt cx="5436953" cy="525782"/>
              </a:xfrm>
            </p:grpSpPr>
            <p:pic>
              <p:nvPicPr>
                <p:cNvPr id="15464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4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5464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54646"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54647"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5464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4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5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51"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54652" name="Group 85"/>
                <p:cNvGrpSpPr>
                  <a:grpSpLocks/>
                </p:cNvGrpSpPr>
                <p:nvPr/>
              </p:nvGrpSpPr>
              <p:grpSpPr bwMode="auto">
                <a:xfrm>
                  <a:off x="6421360" y="2408185"/>
                  <a:ext cx="250582" cy="93001"/>
                  <a:chOff x="3921027" y="3800479"/>
                  <a:chExt cx="250601" cy="92974"/>
                </a:xfrm>
              </p:grpSpPr>
              <p:pic>
                <p:nvPicPr>
                  <p:cNvPr id="154660"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61"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54653"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54654"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54655"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54656"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546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58"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59"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211"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212"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21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21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217"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218"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21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0"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221"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222"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 name="Group 3"/>
          <p:cNvGrpSpPr/>
          <p:nvPr/>
        </p:nvGrpSpPr>
        <p:grpSpPr>
          <a:xfrm>
            <a:off x="1030288" y="4449763"/>
            <a:ext cx="7669211" cy="1701801"/>
            <a:chOff x="1030288" y="4449763"/>
            <a:chExt cx="7669211" cy="1701801"/>
          </a:xfrm>
        </p:grpSpPr>
        <p:grpSp>
          <p:nvGrpSpPr>
            <p:cNvPr id="154685" name="Group 30"/>
            <p:cNvGrpSpPr>
              <a:grpSpLocks/>
            </p:cNvGrpSpPr>
            <p:nvPr/>
          </p:nvGrpSpPr>
          <p:grpSpPr bwMode="auto">
            <a:xfrm>
              <a:off x="1030288" y="4449763"/>
              <a:ext cx="7669211" cy="604682"/>
              <a:chOff x="1030950" y="4450544"/>
              <a:chExt cx="7667920" cy="604003"/>
            </a:xfrm>
          </p:grpSpPr>
          <p:pic>
            <p:nvPicPr>
              <p:cNvPr id="15472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7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S1000347</a:t>
                </a:r>
                <a:endParaRPr lang="en-US" sz="800" b="1" dirty="0">
                  <a:latin typeface="Comic Sans MS" pitchFamily="66" charset="0"/>
                </a:endParaRPr>
              </a:p>
            </p:txBody>
          </p:sp>
          <p:sp>
            <p:nvSpPr>
              <p:cNvPr id="15472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5468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5468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88"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89"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9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691"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4692" name="Group 82"/>
            <p:cNvGrpSpPr>
              <a:grpSpLocks/>
            </p:cNvGrpSpPr>
            <p:nvPr/>
          </p:nvGrpSpPr>
          <p:grpSpPr bwMode="auto">
            <a:xfrm>
              <a:off x="2687836" y="4707885"/>
              <a:ext cx="320948" cy="178987"/>
              <a:chOff x="1828854" y="4036006"/>
              <a:chExt cx="320948" cy="179033"/>
            </a:xfrm>
          </p:grpSpPr>
          <p:pic>
            <p:nvPicPr>
              <p:cNvPr id="15471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71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719"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720"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4693"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69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5469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5469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224"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2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230"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1"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3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23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23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3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56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428F50B-54D9-4D14-9B7F-5060067D53EC}" type="slidenum">
              <a:rPr lang="en-US" smtClean="0">
                <a:solidFill>
                  <a:srgbClr val="898989"/>
                </a:solidFill>
                <a:latin typeface="Calibri" pitchFamily="34" charset="0"/>
              </a:rPr>
              <a:pPr eaLnBrk="1" hangingPunct="1"/>
              <a:t>287</a:t>
            </a:fld>
            <a:endParaRPr lang="en-US" smtClean="0">
              <a:solidFill>
                <a:srgbClr val="898989"/>
              </a:solidFill>
              <a:latin typeface="Calibri" pitchFamily="34" charset="0"/>
            </a:endParaRPr>
          </a:p>
        </p:txBody>
      </p:sp>
      <p:sp>
        <p:nvSpPr>
          <p:cNvPr id="155652" name="Title 118"/>
          <p:cNvSpPr>
            <a:spLocks noGrp="1"/>
          </p:cNvSpPr>
          <p:nvPr>
            <p:ph type="title"/>
          </p:nvPr>
        </p:nvSpPr>
        <p:spPr/>
        <p:txBody>
          <a:bodyPr/>
          <a:lstStyle/>
          <a:p>
            <a:r>
              <a:rPr lang="en-US" dirty="0" smtClean="0">
                <a:ea typeface="ＭＳ Ｐゴシック" pitchFamily="34" charset="-128"/>
              </a:rPr>
              <a:t>D0900006 – S1000348</a:t>
            </a:r>
          </a:p>
        </p:txBody>
      </p:sp>
      <p:grpSp>
        <p:nvGrpSpPr>
          <p:cNvPr id="155653" name="Group 230"/>
          <p:cNvGrpSpPr>
            <a:grpSpLocks/>
          </p:cNvGrpSpPr>
          <p:nvPr/>
        </p:nvGrpSpPr>
        <p:grpSpPr bwMode="auto">
          <a:xfrm>
            <a:off x="1800225" y="779463"/>
            <a:ext cx="5894388" cy="223837"/>
            <a:chOff x="-637082" y="5770953"/>
            <a:chExt cx="5893443" cy="224189"/>
          </a:xfrm>
        </p:grpSpPr>
        <p:grpSp>
          <p:nvGrpSpPr>
            <p:cNvPr id="155748" name="Group 195"/>
            <p:cNvGrpSpPr>
              <a:grpSpLocks/>
            </p:cNvGrpSpPr>
            <p:nvPr/>
          </p:nvGrpSpPr>
          <p:grpSpPr bwMode="auto">
            <a:xfrm>
              <a:off x="-637082" y="5770953"/>
              <a:ext cx="3266109" cy="221477"/>
              <a:chOff x="-637082" y="5788205"/>
              <a:chExt cx="3266109" cy="221477"/>
            </a:xfrm>
          </p:grpSpPr>
          <p:grpSp>
            <p:nvGrpSpPr>
              <p:cNvPr id="155754" name="Group 194"/>
              <p:cNvGrpSpPr>
                <a:grpSpLocks/>
              </p:cNvGrpSpPr>
              <p:nvPr/>
            </p:nvGrpSpPr>
            <p:grpSpPr bwMode="auto">
              <a:xfrm>
                <a:off x="-637082" y="5788205"/>
                <a:ext cx="3266109" cy="215668"/>
                <a:chOff x="-637082" y="5788205"/>
                <a:chExt cx="3266109" cy="215668"/>
              </a:xfrm>
            </p:grpSpPr>
            <p:pic>
              <p:nvPicPr>
                <p:cNvPr id="15575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5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MC2 Bot Triple </a:t>
                  </a:r>
                  <a:r>
                    <a:rPr lang="en-US" sz="800" b="1" dirty="0">
                      <a:latin typeface="Comic Sans MS" pitchFamily="66" charset="0"/>
                    </a:rPr>
                    <a:t>Acq Driver Chassis</a:t>
                  </a:r>
                </a:p>
              </p:txBody>
            </p:sp>
          </p:grpSp>
          <p:sp>
            <p:nvSpPr>
              <p:cNvPr id="155755"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5749" name="Group 192"/>
            <p:cNvGrpSpPr>
              <a:grpSpLocks/>
            </p:cNvGrpSpPr>
            <p:nvPr/>
          </p:nvGrpSpPr>
          <p:grpSpPr bwMode="auto">
            <a:xfrm>
              <a:off x="2841236" y="5773948"/>
              <a:ext cx="2415125" cy="221194"/>
              <a:chOff x="2841236" y="5773948"/>
              <a:chExt cx="2415125" cy="221194"/>
            </a:xfrm>
          </p:grpSpPr>
          <p:sp>
            <p:nvSpPr>
              <p:cNvPr id="15575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5751" name="Group 191"/>
              <p:cNvGrpSpPr>
                <a:grpSpLocks/>
              </p:cNvGrpSpPr>
              <p:nvPr/>
            </p:nvGrpSpPr>
            <p:grpSpPr bwMode="auto">
              <a:xfrm>
                <a:off x="2841236" y="5779698"/>
                <a:ext cx="1280160" cy="215444"/>
                <a:chOff x="2841236" y="5779698"/>
                <a:chExt cx="1280160" cy="215444"/>
              </a:xfrm>
            </p:grpSpPr>
            <p:pic>
              <p:nvPicPr>
                <p:cNvPr id="1557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575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S1000348</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90" name="Group 189"/>
          <p:cNvGrpSpPr/>
          <p:nvPr/>
        </p:nvGrpSpPr>
        <p:grpSpPr>
          <a:xfrm>
            <a:off x="1023938" y="2106613"/>
            <a:ext cx="7661275" cy="1690695"/>
            <a:chOff x="1023938" y="2106613"/>
            <a:chExt cx="7661275" cy="1690695"/>
          </a:xfrm>
        </p:grpSpPr>
        <p:sp>
          <p:nvSpPr>
            <p:cNvPr id="191"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92" name="Group 114"/>
            <p:cNvGrpSpPr>
              <a:grpSpLocks/>
            </p:cNvGrpSpPr>
            <p:nvPr/>
          </p:nvGrpSpPr>
          <p:grpSpPr bwMode="auto">
            <a:xfrm>
              <a:off x="4523837" y="2945815"/>
              <a:ext cx="1726981" cy="395753"/>
              <a:chOff x="4523571" y="2945819"/>
              <a:chExt cx="1726850" cy="395755"/>
            </a:xfrm>
          </p:grpSpPr>
          <p:sp>
            <p:nvSpPr>
              <p:cNvPr id="234"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235"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236"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3" name="Group 113"/>
            <p:cNvGrpSpPr>
              <a:grpSpLocks/>
            </p:cNvGrpSpPr>
            <p:nvPr/>
          </p:nvGrpSpPr>
          <p:grpSpPr bwMode="auto">
            <a:xfrm>
              <a:off x="3458261" y="2739722"/>
              <a:ext cx="1802005" cy="384920"/>
              <a:chOff x="3458076" y="2739725"/>
              <a:chExt cx="1801868" cy="384922"/>
            </a:xfrm>
          </p:grpSpPr>
          <p:sp>
            <p:nvSpPr>
              <p:cNvPr id="231"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232"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23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116"/>
            <p:cNvGrpSpPr>
              <a:grpSpLocks/>
            </p:cNvGrpSpPr>
            <p:nvPr/>
          </p:nvGrpSpPr>
          <p:grpSpPr bwMode="auto">
            <a:xfrm>
              <a:off x="1023938" y="2106613"/>
              <a:ext cx="7661275" cy="606764"/>
              <a:chOff x="1023938" y="2106613"/>
              <a:chExt cx="7660692" cy="606767"/>
            </a:xfrm>
          </p:grpSpPr>
          <p:grpSp>
            <p:nvGrpSpPr>
              <p:cNvPr id="207" name="Group 26"/>
              <p:cNvGrpSpPr>
                <a:grpSpLocks/>
              </p:cNvGrpSpPr>
              <p:nvPr/>
            </p:nvGrpSpPr>
            <p:grpSpPr bwMode="auto">
              <a:xfrm>
                <a:off x="1023938" y="2106613"/>
                <a:ext cx="7660692" cy="605012"/>
                <a:chOff x="1024242" y="2106124"/>
                <a:chExt cx="7660189" cy="605275"/>
              </a:xfrm>
            </p:grpSpPr>
            <p:pic>
              <p:nvPicPr>
                <p:cNvPr id="22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9"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230"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208" name="Group 115"/>
              <p:cNvGrpSpPr>
                <a:grpSpLocks/>
              </p:cNvGrpSpPr>
              <p:nvPr/>
            </p:nvGrpSpPr>
            <p:grpSpPr bwMode="auto">
              <a:xfrm>
                <a:off x="1707779" y="2187598"/>
                <a:ext cx="5436953" cy="525782"/>
                <a:chOff x="1707779" y="2187598"/>
                <a:chExt cx="5436953" cy="525782"/>
              </a:xfrm>
            </p:grpSpPr>
            <p:pic>
              <p:nvPicPr>
                <p:cNvPr id="209"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211"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212"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213"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21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218" name="Group 85"/>
                <p:cNvGrpSpPr>
                  <a:grpSpLocks/>
                </p:cNvGrpSpPr>
                <p:nvPr/>
              </p:nvGrpSpPr>
              <p:grpSpPr bwMode="auto">
                <a:xfrm>
                  <a:off x="6421360" y="2408185"/>
                  <a:ext cx="250582" cy="93001"/>
                  <a:chOff x="3921027" y="3800479"/>
                  <a:chExt cx="250601" cy="92974"/>
                </a:xfrm>
              </p:grpSpPr>
              <p:pic>
                <p:nvPicPr>
                  <p:cNvPr id="22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9"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220"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221"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222"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223"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95"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96"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97"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99"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201"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202"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20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205"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206"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7" name="Group 236"/>
          <p:cNvGrpSpPr/>
          <p:nvPr/>
        </p:nvGrpSpPr>
        <p:grpSpPr>
          <a:xfrm>
            <a:off x="1030288" y="4449763"/>
            <a:ext cx="7669211" cy="1701801"/>
            <a:chOff x="1030288" y="4449763"/>
            <a:chExt cx="7669211" cy="1701801"/>
          </a:xfrm>
        </p:grpSpPr>
        <p:grpSp>
          <p:nvGrpSpPr>
            <p:cNvPr id="238" name="Group 30"/>
            <p:cNvGrpSpPr>
              <a:grpSpLocks/>
            </p:cNvGrpSpPr>
            <p:nvPr/>
          </p:nvGrpSpPr>
          <p:grpSpPr bwMode="auto">
            <a:xfrm>
              <a:off x="1030288" y="4449763"/>
              <a:ext cx="7669211" cy="604682"/>
              <a:chOff x="1030950" y="4450544"/>
              <a:chExt cx="7667920" cy="604003"/>
            </a:xfrm>
          </p:grpSpPr>
          <p:pic>
            <p:nvPicPr>
              <p:cNvPr id="266"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S1000348</a:t>
                </a:r>
                <a:endParaRPr lang="en-US" sz="800" b="1" dirty="0">
                  <a:latin typeface="Comic Sans MS" pitchFamily="66" charset="0"/>
                </a:endParaRPr>
              </a:p>
            </p:txBody>
          </p:sp>
          <p:sp>
            <p:nvSpPr>
              <p:cNvPr id="26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239"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240"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 name="Group 82"/>
            <p:cNvGrpSpPr>
              <a:grpSpLocks/>
            </p:cNvGrpSpPr>
            <p:nvPr/>
          </p:nvGrpSpPr>
          <p:grpSpPr bwMode="auto">
            <a:xfrm>
              <a:off x="2687836" y="4707885"/>
              <a:ext cx="320948" cy="178987"/>
              <a:chOff x="1828854" y="4036006"/>
              <a:chExt cx="320948" cy="179033"/>
            </a:xfrm>
          </p:grpSpPr>
          <p:pic>
            <p:nvPicPr>
              <p:cNvPr id="26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46"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248"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249"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250"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5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5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256"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58"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259"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260"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61"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667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2ECD3A-5A03-4112-B930-4F24B743581E}" type="slidenum">
              <a:rPr lang="en-US" smtClean="0">
                <a:solidFill>
                  <a:srgbClr val="898989"/>
                </a:solidFill>
                <a:latin typeface="Calibri" pitchFamily="34" charset="0"/>
              </a:rPr>
              <a:pPr eaLnBrk="1" hangingPunct="1"/>
              <a:t>288</a:t>
            </a:fld>
            <a:endParaRPr lang="en-US" smtClean="0">
              <a:solidFill>
                <a:srgbClr val="898989"/>
              </a:solidFill>
              <a:latin typeface="Calibri" pitchFamily="34" charset="0"/>
            </a:endParaRPr>
          </a:p>
        </p:txBody>
      </p:sp>
      <p:sp>
        <p:nvSpPr>
          <p:cNvPr id="156676" name="Title 118"/>
          <p:cNvSpPr>
            <a:spLocks noGrp="1"/>
          </p:cNvSpPr>
          <p:nvPr>
            <p:ph type="title"/>
          </p:nvPr>
        </p:nvSpPr>
        <p:spPr/>
        <p:txBody>
          <a:bodyPr/>
          <a:lstStyle/>
          <a:p>
            <a:r>
              <a:rPr lang="en-US" dirty="0" smtClean="0">
                <a:ea typeface="ＭＳ Ｐゴシック" pitchFamily="34" charset="-128"/>
              </a:rPr>
              <a:t>D0900006 – S1000349</a:t>
            </a:r>
          </a:p>
        </p:txBody>
      </p:sp>
      <p:grpSp>
        <p:nvGrpSpPr>
          <p:cNvPr id="156677" name="Group 230"/>
          <p:cNvGrpSpPr>
            <a:grpSpLocks/>
          </p:cNvGrpSpPr>
          <p:nvPr/>
        </p:nvGrpSpPr>
        <p:grpSpPr bwMode="auto">
          <a:xfrm>
            <a:off x="1800225" y="779463"/>
            <a:ext cx="5894388" cy="223837"/>
            <a:chOff x="-637082" y="5770953"/>
            <a:chExt cx="5893443" cy="224189"/>
          </a:xfrm>
        </p:grpSpPr>
        <p:grpSp>
          <p:nvGrpSpPr>
            <p:cNvPr id="156772" name="Group 195"/>
            <p:cNvGrpSpPr>
              <a:grpSpLocks/>
            </p:cNvGrpSpPr>
            <p:nvPr/>
          </p:nvGrpSpPr>
          <p:grpSpPr bwMode="auto">
            <a:xfrm>
              <a:off x="-637082" y="5770953"/>
              <a:ext cx="3266109" cy="221477"/>
              <a:chOff x="-637082" y="5788205"/>
              <a:chExt cx="3266109" cy="221477"/>
            </a:xfrm>
          </p:grpSpPr>
          <p:grpSp>
            <p:nvGrpSpPr>
              <p:cNvPr id="156778" name="Group 194"/>
              <p:cNvGrpSpPr>
                <a:grpSpLocks/>
              </p:cNvGrpSpPr>
              <p:nvPr/>
            </p:nvGrpSpPr>
            <p:grpSpPr bwMode="auto">
              <a:xfrm>
                <a:off x="-637082" y="5788205"/>
                <a:ext cx="3266109" cy="215668"/>
                <a:chOff x="-637082" y="5788205"/>
                <a:chExt cx="3266109" cy="215668"/>
              </a:xfrm>
            </p:grpSpPr>
            <p:pic>
              <p:nvPicPr>
                <p:cNvPr id="15678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78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PR2 Mid </a:t>
                  </a:r>
                  <a:r>
                    <a:rPr lang="en-US" sz="800" b="1" dirty="0">
                      <a:latin typeface="Comic Sans MS" pitchFamily="66" charset="0"/>
                    </a:rPr>
                    <a:t>Triple Acq Driver Chassis</a:t>
                  </a:r>
                </a:p>
              </p:txBody>
            </p:sp>
          </p:grpSp>
          <p:sp>
            <p:nvSpPr>
              <p:cNvPr id="156779"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6773" name="Group 192"/>
            <p:cNvGrpSpPr>
              <a:grpSpLocks/>
            </p:cNvGrpSpPr>
            <p:nvPr/>
          </p:nvGrpSpPr>
          <p:grpSpPr bwMode="auto">
            <a:xfrm>
              <a:off x="2841236" y="5773948"/>
              <a:ext cx="2415125" cy="221194"/>
              <a:chOff x="2841236" y="5773948"/>
              <a:chExt cx="2415125" cy="221194"/>
            </a:xfrm>
          </p:grpSpPr>
          <p:sp>
            <p:nvSpPr>
              <p:cNvPr id="15677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6775" name="Group 191"/>
              <p:cNvGrpSpPr>
                <a:grpSpLocks/>
              </p:cNvGrpSpPr>
              <p:nvPr/>
            </p:nvGrpSpPr>
            <p:grpSpPr bwMode="auto">
              <a:xfrm>
                <a:off x="2841236" y="5779698"/>
                <a:ext cx="1280160" cy="215444"/>
                <a:chOff x="2841236" y="5779698"/>
                <a:chExt cx="1280160" cy="215444"/>
              </a:xfrm>
            </p:grpSpPr>
            <p:pic>
              <p:nvPicPr>
                <p:cNvPr id="1567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67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S1000349</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S1000349</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289</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D1000305 - S1001815</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110" name="Group 219"/>
          <p:cNvGrpSpPr>
            <a:grpSpLocks/>
          </p:cNvGrpSpPr>
          <p:nvPr/>
        </p:nvGrpSpPr>
        <p:grpSpPr bwMode="auto">
          <a:xfrm>
            <a:off x="1481139" y="780999"/>
            <a:ext cx="6218157" cy="224061"/>
            <a:chOff x="-961066" y="5770961"/>
            <a:chExt cx="6217427" cy="224293"/>
          </a:xfrm>
        </p:grpSpPr>
        <p:grpSp>
          <p:nvGrpSpPr>
            <p:cNvPr id="111" name="Group 195"/>
            <p:cNvGrpSpPr>
              <a:grpSpLocks/>
            </p:cNvGrpSpPr>
            <p:nvPr/>
          </p:nvGrpSpPr>
          <p:grpSpPr bwMode="auto">
            <a:xfrm>
              <a:off x="-961066" y="5770961"/>
              <a:ext cx="3590093" cy="221306"/>
              <a:chOff x="-961066" y="5788213"/>
              <a:chExt cx="3590093" cy="221306"/>
            </a:xfrm>
          </p:grpSpPr>
          <p:grpSp>
            <p:nvGrpSpPr>
              <p:cNvPr id="117" name="Group 194"/>
              <p:cNvGrpSpPr>
                <a:grpSpLocks/>
              </p:cNvGrpSpPr>
              <p:nvPr/>
            </p:nvGrpSpPr>
            <p:grpSpPr bwMode="auto">
              <a:xfrm>
                <a:off x="-961066" y="5788213"/>
                <a:ext cx="3590093" cy="215667"/>
                <a:chOff x="-961066" y="5788213"/>
                <a:chExt cx="3590093"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961066" y="5788213"/>
                  <a:ext cx="2309662"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FE DAC5 Anti-Image 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D1000305</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S1101815</a:t>
                  </a:r>
                  <a:endParaRPr lang="en-US" sz="800" b="1" dirty="0">
                    <a:latin typeface="Comic Sans MS" pitchFamily="66" charset="0"/>
                  </a:endParaRPr>
                </a:p>
              </p:txBody>
            </p:sp>
          </p:grpSp>
        </p:grpSp>
      </p:grpSp>
      <p:grpSp>
        <p:nvGrpSpPr>
          <p:cNvPr id="2" name="Group 1"/>
          <p:cNvGrpSpPr/>
          <p:nvPr/>
        </p:nvGrpSpPr>
        <p:grpSpPr>
          <a:xfrm>
            <a:off x="1023801" y="2044492"/>
            <a:ext cx="7661412" cy="1378949"/>
            <a:chOff x="1023801" y="2044492"/>
            <a:chExt cx="7661412" cy="1378949"/>
          </a:xfrm>
        </p:grpSpPr>
        <p:sp>
          <p:nvSpPr>
            <p:cNvPr id="137" name="TextBox 353"/>
            <p:cNvSpPr txBox="1">
              <a:spLocks noChangeArrowheads="1"/>
            </p:cNvSpPr>
            <p:nvPr/>
          </p:nvSpPr>
          <p:spPr bwMode="auto">
            <a:xfrm>
              <a:off x="7423150" y="2044492"/>
              <a:ext cx="12620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D1000305</a:t>
              </a:r>
              <a:endParaRPr lang="en-US" sz="800" b="1" dirty="0">
                <a:latin typeface="Comic Sans MS" pitchFamily="66" charset="0"/>
              </a:endParaRPr>
            </a:p>
            <a:p>
              <a:pPr eaLnBrk="1" hangingPunct="1"/>
              <a:endParaRPr lang="en-US" sz="800" b="1" dirty="0">
                <a:latin typeface="Comic Sans MS" pitchFamily="66" charset="0"/>
              </a:endParaRPr>
            </a:p>
          </p:txBody>
        </p:sp>
        <p:pic>
          <p:nvPicPr>
            <p:cNvPr id="16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801" y="2108181"/>
              <a:ext cx="6400937" cy="603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145"/>
            <p:cNvSpPr>
              <a:spLocks noChangeArrowheads="1"/>
            </p:cNvSpPr>
            <p:nvPr/>
          </p:nvSpPr>
          <p:spPr bwMode="auto">
            <a:xfrm>
              <a:off x="2895924"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69" name="Rectangle 145"/>
            <p:cNvSpPr>
              <a:spLocks noChangeArrowheads="1"/>
            </p:cNvSpPr>
            <p:nvPr/>
          </p:nvSpPr>
          <p:spPr bwMode="auto">
            <a:xfrm>
              <a:off x="3499820" y="2184662"/>
              <a:ext cx="587020"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7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68656" y="2386184"/>
              <a:ext cx="90476"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051200" y="2383010"/>
              <a:ext cx="92064"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26844" y="2180968"/>
              <a:ext cx="641522"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179" name="Rectangle 145"/>
            <p:cNvSpPr>
              <a:spLocks noChangeArrowheads="1"/>
            </p:cNvSpPr>
            <p:nvPr/>
          </p:nvSpPr>
          <p:spPr bwMode="auto">
            <a:xfrm>
              <a:off x="4836793" y="2180968"/>
              <a:ext cx="696024" cy="2000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18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448486" y="2389447"/>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16174" y="2384688"/>
              <a:ext cx="90477" cy="872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222050" y="2259930"/>
              <a:ext cx="172175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aLIGO </a:t>
              </a:r>
              <a:r>
                <a:rPr lang="en-US" sz="800" b="1" dirty="0" smtClean="0">
                  <a:latin typeface="Comic Sans MS" pitchFamily="66" charset="0"/>
                </a:rPr>
                <a:t>Anti Image Chassis</a:t>
              </a:r>
            </a:p>
            <a:p>
              <a:pPr algn="ctr"/>
              <a:r>
                <a:rPr lang="en-US" sz="800" b="1" dirty="0" smtClean="0">
                  <a:latin typeface="Comic Sans MS" pitchFamily="66" charset="0"/>
                </a:rPr>
                <a:t>D1000305</a:t>
              </a:r>
            </a:p>
          </p:txBody>
        </p:sp>
        <p:sp>
          <p:nvSpPr>
            <p:cNvPr id="143" name="Rectangle 39"/>
            <p:cNvSpPr>
              <a:spLocks noChangeArrowheads="1"/>
            </p:cNvSpPr>
            <p:nvPr/>
          </p:nvSpPr>
          <p:spPr bwMode="auto">
            <a:xfrm>
              <a:off x="2353670" y="2963730"/>
              <a:ext cx="64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1-4</a:t>
              </a:r>
            </a:p>
          </p:txBody>
        </p:sp>
        <p:sp>
          <p:nvSpPr>
            <p:cNvPr id="144" name="Rectangle 42"/>
            <p:cNvSpPr>
              <a:spLocks noChangeArrowheads="1"/>
            </p:cNvSpPr>
            <p:nvPr/>
          </p:nvSpPr>
          <p:spPr bwMode="auto">
            <a:xfrm>
              <a:off x="2915170" y="3207997"/>
              <a:ext cx="64633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a:t>
              </a:r>
              <a:r>
                <a:rPr lang="en-US" sz="800" b="1" dirty="0" smtClean="0">
                  <a:latin typeface="Comic Sans MS" pitchFamily="66" charset="0"/>
                </a:rPr>
                <a:t>5-8</a:t>
              </a:r>
              <a:endParaRPr lang="en-US" sz="800" b="1" dirty="0">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44071" y="2333051"/>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86622" y="2335456"/>
              <a:ext cx="446550" cy="1905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751896" y="2951703"/>
              <a:ext cx="70884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9-12</a:t>
              </a:r>
            </a:p>
          </p:txBody>
        </p:sp>
        <p:sp>
          <p:nvSpPr>
            <p:cNvPr id="150" name="Rectangle 42"/>
            <p:cNvSpPr>
              <a:spLocks noChangeArrowheads="1"/>
            </p:cNvSpPr>
            <p:nvPr/>
          </p:nvSpPr>
          <p:spPr bwMode="auto">
            <a:xfrm>
              <a:off x="4209591" y="3205317"/>
              <a:ext cx="7713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OUT 13-16</a:t>
              </a:r>
            </a:p>
          </p:txBody>
        </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07" name="Rectangle 145"/>
            <p:cNvSpPr>
              <a:spLocks noChangeArrowheads="1"/>
            </p:cNvSpPr>
            <p:nvPr/>
          </p:nvSpPr>
          <p:spPr bwMode="auto">
            <a:xfrm>
              <a:off x="2903042" y="2832749"/>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1-4</a:t>
              </a:r>
              <a:endParaRPr lang="en-US" sz="1600" b="1" dirty="0">
                <a:latin typeface="Comic Sans MS" pitchFamily="66" charset="0"/>
              </a:endParaRPr>
            </a:p>
          </p:txBody>
        </p:sp>
        <p:sp>
          <p:nvSpPr>
            <p:cNvPr id="108" name="Rectangle 145"/>
            <p:cNvSpPr>
              <a:spLocks noChangeArrowheads="1"/>
            </p:cNvSpPr>
            <p:nvPr/>
          </p:nvSpPr>
          <p:spPr bwMode="auto">
            <a:xfrm>
              <a:off x="3506938" y="3080583"/>
              <a:ext cx="58702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5-8</a:t>
              </a:r>
              <a:endParaRPr lang="en-US" sz="1600" b="1" dirty="0">
                <a:latin typeface="Comic Sans MS" pitchFamily="66" charset="0"/>
              </a:endParaRPr>
            </a:p>
          </p:txBody>
        </p:sp>
        <p:pic>
          <p:nvPicPr>
            <p:cNvPr id="19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64230" y="3220698"/>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991542" y="2972864"/>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 name="Rectangle 145"/>
            <p:cNvSpPr>
              <a:spLocks noChangeArrowheads="1"/>
            </p:cNvSpPr>
            <p:nvPr/>
          </p:nvSpPr>
          <p:spPr bwMode="auto">
            <a:xfrm>
              <a:off x="4333962" y="2829055"/>
              <a:ext cx="64152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9-12</a:t>
              </a:r>
              <a:endParaRPr lang="en-US" sz="1600" b="1" dirty="0">
                <a:latin typeface="Comic Sans MS" pitchFamily="66" charset="0"/>
              </a:endParaRPr>
            </a:p>
          </p:txBody>
        </p:sp>
        <p:sp>
          <p:nvSpPr>
            <p:cNvPr id="202" name="Rectangle 145"/>
            <p:cNvSpPr>
              <a:spLocks noChangeArrowheads="1"/>
            </p:cNvSpPr>
            <p:nvPr/>
          </p:nvSpPr>
          <p:spPr bwMode="auto">
            <a:xfrm>
              <a:off x="4843911" y="3076889"/>
              <a:ext cx="696024"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OUT 13-16</a:t>
              </a:r>
              <a:endParaRPr lang="en-US" sz="1600" b="1" dirty="0">
                <a:latin typeface="Comic Sans MS" pitchFamily="66" charset="0"/>
              </a:endParaRPr>
            </a:p>
          </p:txBody>
        </p:sp>
        <p:pic>
          <p:nvPicPr>
            <p:cNvPr id="203"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81033" y="3222376"/>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50035" y="2974543"/>
              <a:ext cx="447621" cy="1888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82918" y="2335427"/>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25468" y="2337832"/>
              <a:ext cx="446550" cy="1905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449" y="3863735"/>
            <a:ext cx="5811005" cy="57447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87062" y="1554883"/>
            <a:ext cx="5873392" cy="5320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30288" y="4449763"/>
            <a:ext cx="7669212" cy="1317115"/>
            <a:chOff x="1030288" y="4449763"/>
            <a:chExt cx="7669212" cy="1317115"/>
          </a:xfrm>
        </p:grpSpPr>
        <p:pic>
          <p:nvPicPr>
            <p:cNvPr id="122"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8123" y="4451345"/>
              <a:ext cx="12713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S1101815</a:t>
              </a:r>
              <a:endParaRPr lang="en-US" sz="800" b="1" dirty="0">
                <a:latin typeface="Comic Sans MS" pitchFamily="66" charset="0"/>
              </a:endParaRPr>
            </a:p>
          </p:txBody>
        </p:sp>
        <p:sp>
          <p:nvSpPr>
            <p:cNvPr id="1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25" name="Rectangle 75"/>
            <p:cNvSpPr>
              <a:spLocks noChangeArrowheads="1"/>
            </p:cNvSpPr>
            <p:nvPr/>
          </p:nvSpPr>
          <p:spPr bwMode="auto">
            <a:xfrm>
              <a:off x="5386721" y="4492625"/>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0</a:t>
              </a:r>
              <a:endParaRPr lang="en-US" b="1" dirty="0">
                <a:latin typeface="Comic Sans MS" pitchFamily="66" charset="0"/>
              </a:endParaRPr>
            </a:p>
          </p:txBody>
        </p:sp>
        <p:grpSp>
          <p:nvGrpSpPr>
            <p:cNvPr id="128" name="Group 129"/>
            <p:cNvGrpSpPr>
              <a:grpSpLocks/>
            </p:cNvGrpSpPr>
            <p:nvPr/>
          </p:nvGrpSpPr>
          <p:grpSpPr bwMode="auto">
            <a:xfrm>
              <a:off x="1943112" y="4514850"/>
              <a:ext cx="600064" cy="455613"/>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08"/>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40"/>
              <a:ext cx="319086" cy="721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3906185" y="5516028"/>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0</a:t>
              </a:r>
            </a:p>
          </p:txBody>
        </p:sp>
        <p:sp>
          <p:nvSpPr>
            <p:cNvPr id="195" name="Rectangle 80"/>
            <p:cNvSpPr>
              <a:spLocks noChangeArrowheads="1"/>
            </p:cNvSpPr>
            <p:nvPr/>
          </p:nvSpPr>
          <p:spPr bwMode="auto">
            <a:xfrm>
              <a:off x="5455090" y="5360934"/>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0</a:t>
              </a:r>
            </a:p>
          </p:txBody>
        </p:sp>
        <p:pic>
          <p:nvPicPr>
            <p:cNvPr id="207"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591161" y="5521527"/>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4011851" y="4642019"/>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a:off x="3837817" y="4489212"/>
              <a:ext cx="12458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From DAC Adapter 1</a:t>
              </a:r>
              <a:endParaRPr lang="en-US" b="1" dirty="0">
                <a:latin typeface="Comic Sans MS" pitchFamily="66" charset="0"/>
              </a:endParaRPr>
            </a:p>
          </p:txBody>
        </p:sp>
        <p:pic>
          <p:nvPicPr>
            <p:cNvPr id="2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107980" y="4700331"/>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586543" y="4699019"/>
              <a:ext cx="92064" cy="872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75"/>
            <p:cNvSpPr>
              <a:spLocks noChangeArrowheads="1"/>
            </p:cNvSpPr>
            <p:nvPr/>
          </p:nvSpPr>
          <p:spPr bwMode="auto">
            <a:xfrm>
              <a:off x="5704932" y="4833037"/>
              <a:ext cx="65274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0-7</a:t>
              </a:r>
              <a:endParaRPr lang="en-US" b="1" dirty="0">
                <a:latin typeface="Comic Sans MS" pitchFamily="66" charset="0"/>
              </a:endParaRPr>
            </a:p>
          </p:txBody>
        </p:sp>
        <p:sp>
          <p:nvSpPr>
            <p:cNvPr id="213" name="Rectangle 75"/>
            <p:cNvSpPr>
              <a:spLocks noChangeArrowheads="1"/>
            </p:cNvSpPr>
            <p:nvPr/>
          </p:nvSpPr>
          <p:spPr bwMode="auto">
            <a:xfrm>
              <a:off x="4127695" y="4829624"/>
              <a:ext cx="7152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Chan 8-16</a:t>
              </a:r>
              <a:endParaRPr lang="en-US" b="1" dirty="0">
                <a:latin typeface="Comic Sans MS" pitchFamily="66" charset="0"/>
              </a:endParaRPr>
            </a:p>
          </p:txBody>
        </p:sp>
        <p:sp>
          <p:nvSpPr>
            <p:cNvPr id="214" name="TextBox 353"/>
            <p:cNvSpPr txBox="1">
              <a:spLocks noChangeArrowheads="1"/>
            </p:cNvSpPr>
            <p:nvPr/>
          </p:nvSpPr>
          <p:spPr bwMode="auto">
            <a:xfrm>
              <a:off x="2299231" y="5240961"/>
              <a:ext cx="171124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sp>
          <p:nvSpPr>
            <p:cNvPr id="215" name="Rectangle 80"/>
            <p:cNvSpPr>
              <a:spLocks noChangeArrowheads="1"/>
            </p:cNvSpPr>
            <p:nvPr/>
          </p:nvSpPr>
          <p:spPr bwMode="auto">
            <a:xfrm>
              <a:off x="3848136" y="5085867"/>
              <a:ext cx="12918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From DAC Adapter </a:t>
              </a:r>
              <a:r>
                <a:rPr lang="en-US" sz="800" b="1" dirty="0" smtClean="0">
                  <a:latin typeface="Comic Sans MS" pitchFamily="66" charset="0"/>
                </a:rPr>
                <a:t>1</a:t>
              </a:r>
              <a:endParaRPr lang="en-US" sz="800" b="1" dirty="0">
                <a:latin typeface="Comic Sans MS" pitchFamily="66" charset="0"/>
              </a:endParaRPr>
            </a:p>
          </p:txBody>
        </p:sp>
        <p:pic>
          <p:nvPicPr>
            <p:cNvPr id="216" name="Picture 1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3984207" y="5246460"/>
              <a:ext cx="998783" cy="245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10"/>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5531844" y="4640870"/>
              <a:ext cx="959865" cy="253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441508483"/>
      </p:ext>
    </p:extLst>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46" name="Group 145"/>
          <p:cNvGrpSpPr/>
          <p:nvPr/>
        </p:nvGrpSpPr>
        <p:grpSpPr>
          <a:xfrm>
            <a:off x="185737" y="859598"/>
            <a:ext cx="8653463" cy="5524500"/>
            <a:chOff x="185737" y="757238"/>
            <a:chExt cx="8653463" cy="5524500"/>
          </a:xfrm>
        </p:grpSpPr>
        <p:grpSp>
          <p:nvGrpSpPr>
            <p:cNvPr id="147" name="Group 146"/>
            <p:cNvGrpSpPr/>
            <p:nvPr/>
          </p:nvGrpSpPr>
          <p:grpSpPr>
            <a:xfrm>
              <a:off x="185737" y="757238"/>
              <a:ext cx="8653463" cy="5524500"/>
              <a:chOff x="185737" y="757238"/>
              <a:chExt cx="8653463" cy="5524500"/>
            </a:xfrm>
          </p:grpSpPr>
          <p:grpSp>
            <p:nvGrpSpPr>
              <p:cNvPr id="149" name="Group 161"/>
              <p:cNvGrpSpPr>
                <a:grpSpLocks/>
              </p:cNvGrpSpPr>
              <p:nvPr/>
            </p:nvGrpSpPr>
            <p:grpSpPr bwMode="auto">
              <a:xfrm>
                <a:off x="185737" y="5803886"/>
                <a:ext cx="8039101" cy="65087"/>
                <a:chOff x="185737" y="5804316"/>
                <a:chExt cx="8038424" cy="64708"/>
              </a:xfrm>
            </p:grpSpPr>
            <p:sp>
              <p:nvSpPr>
                <p:cNvPr id="273" name="Rectangle 272"/>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4" name="Rectangle 273"/>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6" name="Rectangle 275"/>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7" name="Rectangle 276"/>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8" name="Rectangle 277"/>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9" name="Rectangle 278"/>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0" name="Rectangle 279"/>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1" name="Rectangle 280"/>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2" name="Rectangle 281"/>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3" name="Rectangle 282"/>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4" name="Rectangle 283"/>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5" name="Rectangle 284"/>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6" name="Rectangle 285"/>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7" name="Rectangle 286"/>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8" name="Rectangle 287"/>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50" name="Group 149"/>
              <p:cNvGrpSpPr/>
              <p:nvPr/>
            </p:nvGrpSpPr>
            <p:grpSpPr>
              <a:xfrm>
                <a:off x="346075" y="757238"/>
                <a:ext cx="8493125" cy="5524500"/>
                <a:chOff x="346075" y="859598"/>
                <a:chExt cx="8493125" cy="5524500"/>
              </a:xfrm>
            </p:grpSpPr>
            <p:sp>
              <p:nvSpPr>
                <p:cNvPr id="152" name="Rectangle 151"/>
                <p:cNvSpPr>
                  <a:spLocks/>
                </p:cNvSpPr>
                <p:nvPr/>
              </p:nvSpPr>
              <p:spPr bwMode="auto">
                <a:xfrm rot="5400000">
                  <a:off x="8450262" y="568559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3" name="Rectangle 152"/>
                <p:cNvSpPr>
                  <a:spLocks noChangeAspect="1"/>
                </p:cNvSpPr>
                <p:nvPr/>
              </p:nvSpPr>
              <p:spPr bwMode="auto">
                <a:xfrm>
                  <a:off x="533400" y="140093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56" name="Group 2"/>
                <p:cNvGrpSpPr>
                  <a:grpSpLocks/>
                </p:cNvGrpSpPr>
                <p:nvPr/>
              </p:nvGrpSpPr>
              <p:grpSpPr bwMode="auto">
                <a:xfrm>
                  <a:off x="4738688" y="1943860"/>
                  <a:ext cx="3228975" cy="2492375"/>
                  <a:chOff x="4738688" y="1841500"/>
                  <a:chExt cx="3228975" cy="2492375"/>
                </a:xfrm>
              </p:grpSpPr>
              <p:sp>
                <p:nvSpPr>
                  <p:cNvPr id="256"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257"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258" name="Group 1"/>
                  <p:cNvGrpSpPr>
                    <a:grpSpLocks/>
                  </p:cNvGrpSpPr>
                  <p:nvPr/>
                </p:nvGrpSpPr>
                <p:grpSpPr bwMode="auto">
                  <a:xfrm>
                    <a:off x="4738688" y="1841500"/>
                    <a:ext cx="3228975" cy="2492375"/>
                    <a:chOff x="4738688" y="1841500"/>
                    <a:chExt cx="3228975" cy="2492375"/>
                  </a:xfrm>
                </p:grpSpPr>
                <p:sp>
                  <p:nvSpPr>
                    <p:cNvPr id="259" name="Rectangle 258"/>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0" name="Rectangle 259"/>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1" name="Rectangle 260"/>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2" name="Rectangle 261"/>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3" name="Rectangle 262"/>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4" name="Rectangle 263"/>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5"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266"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267"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268"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269"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270"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271" name="Rectangle 270"/>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L1-VDC-C6</a:t>
                      </a:r>
                    </a:p>
                  </p:txBody>
                </p:sp>
              </p:grpSp>
            </p:grpSp>
            <p:sp>
              <p:nvSpPr>
                <p:cNvPr id="164" name="Rectangle 163"/>
                <p:cNvSpPr>
                  <a:spLocks noChangeAspect="1"/>
                </p:cNvSpPr>
                <p:nvPr/>
              </p:nvSpPr>
              <p:spPr bwMode="auto">
                <a:xfrm>
                  <a:off x="533400" y="520776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0" name="Rectangle 169"/>
                <p:cNvSpPr>
                  <a:spLocks noChangeAspect="1"/>
                </p:cNvSpPr>
                <p:nvPr/>
              </p:nvSpPr>
              <p:spPr bwMode="auto">
                <a:xfrm>
                  <a:off x="2819400" y="540302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1" name="Rectangle 170"/>
                <p:cNvSpPr>
                  <a:spLocks/>
                </p:cNvSpPr>
                <p:nvPr/>
              </p:nvSpPr>
              <p:spPr bwMode="auto">
                <a:xfrm>
                  <a:off x="3638550" y="587451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8" name="Rectangle 177"/>
                <p:cNvSpPr>
                  <a:spLocks/>
                </p:cNvSpPr>
                <p:nvPr/>
              </p:nvSpPr>
              <p:spPr bwMode="auto">
                <a:xfrm>
                  <a:off x="1828800" y="587451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9" name="Rectangle 178"/>
                <p:cNvSpPr>
                  <a:spLocks/>
                </p:cNvSpPr>
                <p:nvPr/>
              </p:nvSpPr>
              <p:spPr bwMode="auto">
                <a:xfrm>
                  <a:off x="8736013" y="138664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0" name="Rectangle 179"/>
                <p:cNvSpPr>
                  <a:spLocks/>
                </p:cNvSpPr>
                <p:nvPr/>
              </p:nvSpPr>
              <p:spPr bwMode="auto">
                <a:xfrm rot="5400000">
                  <a:off x="5429251"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1" name="Rectangle 180"/>
                <p:cNvSpPr>
                  <a:spLocks/>
                </p:cNvSpPr>
                <p:nvPr/>
              </p:nvSpPr>
              <p:spPr bwMode="auto">
                <a:xfrm rot="5400000">
                  <a:off x="59324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2" name="Rectangle 181"/>
                <p:cNvSpPr>
                  <a:spLocks/>
                </p:cNvSpPr>
                <p:nvPr/>
              </p:nvSpPr>
              <p:spPr bwMode="auto">
                <a:xfrm rot="5400000">
                  <a:off x="391953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 name="Rectangle 182"/>
                <p:cNvSpPr>
                  <a:spLocks/>
                </p:cNvSpPr>
                <p:nvPr/>
              </p:nvSpPr>
              <p:spPr bwMode="auto">
                <a:xfrm rot="5400000">
                  <a:off x="4421188" y="56871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 name="Rectangle 184"/>
                <p:cNvSpPr>
                  <a:spLocks/>
                </p:cNvSpPr>
                <p:nvPr/>
              </p:nvSpPr>
              <p:spPr bwMode="auto">
                <a:xfrm rot="5400000">
                  <a:off x="4924426" y="568718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6" name="Group 150"/>
                <p:cNvGrpSpPr>
                  <a:grpSpLocks/>
                </p:cNvGrpSpPr>
                <p:nvPr/>
              </p:nvGrpSpPr>
              <p:grpSpPr bwMode="auto">
                <a:xfrm>
                  <a:off x="8661400" y="1377123"/>
                  <a:ext cx="177800" cy="4535487"/>
                  <a:chOff x="8660709" y="1274763"/>
                  <a:chExt cx="178491" cy="4535487"/>
                </a:xfrm>
              </p:grpSpPr>
              <p:sp>
                <p:nvSpPr>
                  <p:cNvPr id="247" name="Rectangle 246"/>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8" name="Rectangle 247"/>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9" name="Rectangle 248"/>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0" name="Rectangle 249"/>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1" name="Rectangle 250"/>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2" name="Rectangle 251"/>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3" name="Rectangle 252"/>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4" name="Rectangle 253"/>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5"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87" name="Rectangle 86"/>
                <p:cNvSpPr>
                  <a:spLocks noChangeArrowheads="1"/>
                </p:cNvSpPr>
                <p:nvPr/>
              </p:nvSpPr>
              <p:spPr bwMode="auto">
                <a:xfrm>
                  <a:off x="4535488" y="379171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sp>
              <p:nvSpPr>
                <p:cNvPr id="188" name="Rectangle 187"/>
                <p:cNvSpPr>
                  <a:spLocks/>
                </p:cNvSpPr>
                <p:nvPr/>
              </p:nvSpPr>
              <p:spPr bwMode="auto">
                <a:xfrm rot="5400000" flipV="1">
                  <a:off x="1832769" y="242725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9" name="Rectangle 188"/>
                <p:cNvSpPr>
                  <a:spLocks/>
                </p:cNvSpPr>
                <p:nvPr/>
              </p:nvSpPr>
              <p:spPr bwMode="auto">
                <a:xfrm>
                  <a:off x="2133600" y="383616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0" name="Rectangle 189"/>
                <p:cNvSpPr>
                  <a:spLocks/>
                </p:cNvSpPr>
                <p:nvPr/>
              </p:nvSpPr>
              <p:spPr bwMode="auto">
                <a:xfrm flipV="1">
                  <a:off x="3124200" y="141046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1" name="Rectangle 190"/>
                <p:cNvSpPr>
                  <a:spLocks/>
                </p:cNvSpPr>
                <p:nvPr/>
              </p:nvSpPr>
              <p:spPr bwMode="auto">
                <a:xfrm rot="5400000">
                  <a:off x="2882900" y="29741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2" name="Rectangle 191"/>
                <p:cNvSpPr>
                  <a:spLocks/>
                </p:cNvSpPr>
                <p:nvPr/>
              </p:nvSpPr>
              <p:spPr bwMode="auto">
                <a:xfrm rot="5400000">
                  <a:off x="2882900" y="228834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3" name="Rectangle 192"/>
                <p:cNvSpPr>
                  <a:spLocks/>
                </p:cNvSpPr>
                <p:nvPr/>
              </p:nvSpPr>
              <p:spPr bwMode="auto">
                <a:xfrm>
                  <a:off x="4891088" y="141363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94" name="Group 162"/>
                <p:cNvGrpSpPr>
                  <a:grpSpLocks/>
                </p:cNvGrpSpPr>
                <p:nvPr/>
              </p:nvGrpSpPr>
              <p:grpSpPr bwMode="auto">
                <a:xfrm>
                  <a:off x="3276600" y="3378960"/>
                  <a:ext cx="1020763" cy="61913"/>
                  <a:chOff x="3276600" y="3276600"/>
                  <a:chExt cx="1020763" cy="61913"/>
                </a:xfrm>
              </p:grpSpPr>
              <p:sp>
                <p:nvSpPr>
                  <p:cNvPr id="245" name="Rectangle 244"/>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 name="Rectangle 245"/>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95" name="Group 163"/>
                <p:cNvGrpSpPr>
                  <a:grpSpLocks/>
                </p:cNvGrpSpPr>
                <p:nvPr/>
              </p:nvGrpSpPr>
              <p:grpSpPr bwMode="auto">
                <a:xfrm>
                  <a:off x="4230688" y="1929573"/>
                  <a:ext cx="63500" cy="1506537"/>
                  <a:chOff x="4230688" y="1827213"/>
                  <a:chExt cx="63500" cy="1506537"/>
                </a:xfrm>
              </p:grpSpPr>
              <p:sp>
                <p:nvSpPr>
                  <p:cNvPr id="242" name="Rectangle 241"/>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3" name="Rectangle 242"/>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4" name="Rectangle 243"/>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96" name="Rectangle 86"/>
                <p:cNvSpPr>
                  <a:spLocks noChangeArrowheads="1"/>
                </p:cNvSpPr>
                <p:nvPr/>
              </p:nvSpPr>
              <p:spPr bwMode="auto">
                <a:xfrm>
                  <a:off x="1174750" y="147396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97" name="Rectangle 86"/>
                <p:cNvSpPr>
                  <a:spLocks noChangeArrowheads="1"/>
                </p:cNvSpPr>
                <p:nvPr/>
              </p:nvSpPr>
              <p:spPr bwMode="auto">
                <a:xfrm>
                  <a:off x="1489075" y="398856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98" name="Group 156"/>
                <p:cNvGrpSpPr>
                  <a:grpSpLocks/>
                </p:cNvGrpSpPr>
                <p:nvPr/>
              </p:nvGrpSpPr>
              <p:grpSpPr bwMode="auto">
                <a:xfrm>
                  <a:off x="6289675" y="5864985"/>
                  <a:ext cx="1101725" cy="519113"/>
                  <a:chOff x="6290008" y="5762625"/>
                  <a:chExt cx="1101392" cy="519113"/>
                </a:xfrm>
              </p:grpSpPr>
              <p:sp>
                <p:nvSpPr>
                  <p:cNvPr id="240" name="Rectangle 239"/>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1"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99" name="Group 155"/>
                <p:cNvGrpSpPr>
                  <a:grpSpLocks/>
                </p:cNvGrpSpPr>
                <p:nvPr/>
              </p:nvGrpSpPr>
              <p:grpSpPr bwMode="auto">
                <a:xfrm>
                  <a:off x="7391400" y="5864985"/>
                  <a:ext cx="1065213" cy="519113"/>
                  <a:chOff x="7391464" y="5762625"/>
                  <a:chExt cx="1064668" cy="519113"/>
                </a:xfrm>
              </p:grpSpPr>
              <p:sp>
                <p:nvSpPr>
                  <p:cNvPr id="238" name="Rectangle 237"/>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9"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200" name="Rectangle 86"/>
                <p:cNvSpPr>
                  <a:spLocks noChangeArrowheads="1"/>
                </p:cNvSpPr>
                <p:nvPr/>
              </p:nvSpPr>
              <p:spPr bwMode="auto">
                <a:xfrm>
                  <a:off x="6048375" y="414096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01" name="Rectangle 200"/>
                <p:cNvSpPr>
                  <a:spLocks/>
                </p:cNvSpPr>
                <p:nvPr/>
              </p:nvSpPr>
              <p:spPr bwMode="auto">
                <a:xfrm>
                  <a:off x="420688" y="88658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2" name="Rectangle 201"/>
                <p:cNvSpPr>
                  <a:spLocks/>
                </p:cNvSpPr>
                <p:nvPr/>
              </p:nvSpPr>
              <p:spPr bwMode="auto">
                <a:xfrm flipV="1">
                  <a:off x="373063" y="140569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03" name="Group 147"/>
                <p:cNvGrpSpPr>
                  <a:grpSpLocks/>
                </p:cNvGrpSpPr>
                <p:nvPr/>
              </p:nvGrpSpPr>
              <p:grpSpPr bwMode="auto">
                <a:xfrm>
                  <a:off x="346075" y="859598"/>
                  <a:ext cx="179388" cy="5056187"/>
                  <a:chOff x="346075" y="757238"/>
                  <a:chExt cx="179388" cy="5056187"/>
                </a:xfrm>
              </p:grpSpPr>
              <p:sp>
                <p:nvSpPr>
                  <p:cNvPr id="228" name="Rectangle 227"/>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9" name="Rectangle 228"/>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 name="Rectangle 229"/>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1" name="Rectangle 230"/>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2" name="Rectangle 231"/>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3" name="Rectangle 232"/>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4" name="Rectangle 233"/>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5" name="Rectangle 234"/>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6" name="Rectangle 235"/>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7"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204" name="Group 160"/>
                <p:cNvGrpSpPr>
                  <a:grpSpLocks/>
                </p:cNvGrpSpPr>
                <p:nvPr/>
              </p:nvGrpSpPr>
              <p:grpSpPr bwMode="auto">
                <a:xfrm>
                  <a:off x="7150100" y="4510848"/>
                  <a:ext cx="1525588" cy="61912"/>
                  <a:chOff x="7150100" y="4408488"/>
                  <a:chExt cx="1525588" cy="61912"/>
                </a:xfrm>
              </p:grpSpPr>
              <p:sp>
                <p:nvSpPr>
                  <p:cNvPr id="225" name="Rectangle 224"/>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6" name="Rectangle 225"/>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7" name="Rectangle 226"/>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05" name="Group 157"/>
                <p:cNvGrpSpPr>
                  <a:grpSpLocks/>
                </p:cNvGrpSpPr>
                <p:nvPr/>
              </p:nvGrpSpPr>
              <p:grpSpPr bwMode="auto">
                <a:xfrm>
                  <a:off x="7480300" y="4906135"/>
                  <a:ext cx="65088" cy="1004888"/>
                  <a:chOff x="7480300" y="4803775"/>
                  <a:chExt cx="65088" cy="1004888"/>
                </a:xfrm>
              </p:grpSpPr>
              <p:sp>
                <p:nvSpPr>
                  <p:cNvPr id="223" name="Rectangle 222"/>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4" name="Rectangle 223"/>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06" name="Group 152"/>
                <p:cNvGrpSpPr>
                  <a:grpSpLocks/>
                </p:cNvGrpSpPr>
                <p:nvPr/>
              </p:nvGrpSpPr>
              <p:grpSpPr bwMode="auto">
                <a:xfrm>
                  <a:off x="8332788" y="3920298"/>
                  <a:ext cx="403225" cy="1065212"/>
                  <a:chOff x="8332788" y="3817938"/>
                  <a:chExt cx="403225" cy="1065212"/>
                </a:xfrm>
              </p:grpSpPr>
              <p:sp>
                <p:nvSpPr>
                  <p:cNvPr id="221" name="Rectangle 220"/>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2"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CDS1</a:t>
                    </a:r>
                    <a:endParaRPr lang="en-US" sz="800" b="1" dirty="0">
                      <a:latin typeface="Comic Sans MS" pitchFamily="66" charset="0"/>
                    </a:endParaRPr>
                  </a:p>
                </p:txBody>
              </p:sp>
            </p:grpSp>
            <p:grpSp>
              <p:nvGrpSpPr>
                <p:cNvPr id="207" name="Group 153"/>
                <p:cNvGrpSpPr>
                  <a:grpSpLocks/>
                </p:cNvGrpSpPr>
                <p:nvPr/>
              </p:nvGrpSpPr>
              <p:grpSpPr bwMode="auto">
                <a:xfrm>
                  <a:off x="8323263" y="4863273"/>
                  <a:ext cx="409575" cy="1065212"/>
                  <a:chOff x="8323263" y="4760913"/>
                  <a:chExt cx="409575" cy="1065212"/>
                </a:xfrm>
              </p:grpSpPr>
              <p:sp>
                <p:nvSpPr>
                  <p:cNvPr id="219" name="Rectangle 218"/>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0"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CDS2</a:t>
                    </a:r>
                    <a:endParaRPr lang="en-US" sz="800" b="1" dirty="0">
                      <a:latin typeface="Comic Sans MS" pitchFamily="66" charset="0"/>
                    </a:endParaRPr>
                  </a:p>
                </p:txBody>
              </p:sp>
            </p:grpSp>
            <p:grpSp>
              <p:nvGrpSpPr>
                <p:cNvPr id="208" name="Group 143"/>
                <p:cNvGrpSpPr>
                  <a:grpSpLocks/>
                </p:cNvGrpSpPr>
                <p:nvPr/>
              </p:nvGrpSpPr>
              <p:grpSpPr bwMode="auto">
                <a:xfrm>
                  <a:off x="609600" y="4598160"/>
                  <a:ext cx="827088" cy="498475"/>
                  <a:chOff x="609600" y="4495800"/>
                  <a:chExt cx="827088" cy="498475"/>
                </a:xfrm>
              </p:grpSpPr>
              <p:sp>
                <p:nvSpPr>
                  <p:cNvPr id="217" name="Rectangle 216"/>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8"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3" action="ppaction://hlinksldjump"/>
                      </a:rPr>
                      <a:t>LDR Chiller</a:t>
                    </a:r>
                    <a:endParaRPr lang="en-US" sz="800" b="1" dirty="0">
                      <a:latin typeface="Comic Sans MS" pitchFamily="66" charset="0"/>
                    </a:endParaRPr>
                  </a:p>
                </p:txBody>
              </p:sp>
            </p:grpSp>
            <p:grpSp>
              <p:nvGrpSpPr>
                <p:cNvPr id="209" name="Group 142"/>
                <p:cNvGrpSpPr>
                  <a:grpSpLocks/>
                </p:cNvGrpSpPr>
                <p:nvPr/>
              </p:nvGrpSpPr>
              <p:grpSpPr bwMode="auto">
                <a:xfrm>
                  <a:off x="1325563" y="2007360"/>
                  <a:ext cx="827087" cy="1014413"/>
                  <a:chOff x="1301696" y="1692275"/>
                  <a:chExt cx="827142" cy="1014413"/>
                </a:xfrm>
              </p:grpSpPr>
              <p:grpSp>
                <p:nvGrpSpPr>
                  <p:cNvPr id="211" name="Group 140"/>
                  <p:cNvGrpSpPr>
                    <a:grpSpLocks/>
                  </p:cNvGrpSpPr>
                  <p:nvPr/>
                </p:nvGrpSpPr>
                <p:grpSpPr bwMode="auto">
                  <a:xfrm>
                    <a:off x="1303338" y="2208213"/>
                    <a:ext cx="825500" cy="498475"/>
                    <a:chOff x="1303338" y="2208213"/>
                    <a:chExt cx="825500" cy="498475"/>
                  </a:xfrm>
                </p:grpSpPr>
                <p:sp>
                  <p:nvSpPr>
                    <p:cNvPr id="215" name="Rectangle 214"/>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6"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L1-LDR-C2</a:t>
                      </a:r>
                      <a:endParaRPr lang="en-US" sz="800" b="1" dirty="0">
                        <a:latin typeface="Comic Sans MS" charset="0"/>
                        <a:ea typeface="ＭＳ Ｐゴシック" charset="-128"/>
                      </a:endParaRPr>
                    </a:p>
                  </p:txBody>
                </p:sp>
              </p:grpSp>
              <p:grpSp>
                <p:nvGrpSpPr>
                  <p:cNvPr id="212" name="Group 134"/>
                  <p:cNvGrpSpPr>
                    <a:grpSpLocks/>
                  </p:cNvGrpSpPr>
                  <p:nvPr/>
                </p:nvGrpSpPr>
                <p:grpSpPr bwMode="auto">
                  <a:xfrm>
                    <a:off x="1301696" y="1692275"/>
                    <a:ext cx="825500" cy="498475"/>
                    <a:chOff x="1293813" y="1692275"/>
                    <a:chExt cx="825500" cy="498475"/>
                  </a:xfrm>
                </p:grpSpPr>
                <p:sp>
                  <p:nvSpPr>
                    <p:cNvPr id="213" name="Rectangle 212"/>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4"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5" action="ppaction://hlinksldjump"/>
                        </a:rPr>
                        <a:t>L1-LDR-C1</a:t>
                      </a:r>
                      <a:endParaRPr lang="en-US" sz="800" b="1" dirty="0">
                        <a:latin typeface="Comic Sans MS" charset="0"/>
                        <a:ea typeface="ＭＳ Ｐゴシック" charset="-128"/>
                      </a:endParaRPr>
                    </a:p>
                  </p:txBody>
                </p:sp>
              </p:grpSp>
            </p:grpSp>
            <p:sp>
              <p:nvSpPr>
                <p:cNvPr id="210" name="Rectangle 209"/>
                <p:cNvSpPr/>
                <p:nvPr/>
              </p:nvSpPr>
              <p:spPr bwMode="auto">
                <a:xfrm>
                  <a:off x="3284588" y="1406884"/>
                  <a:ext cx="5453063" cy="4510087"/>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sp>
          <p:nvSpPr>
            <p:cNvPr id="148" name="TextBox 72"/>
            <p:cNvSpPr txBox="1">
              <a:spLocks noChangeArrowheads="1"/>
            </p:cNvSpPr>
            <p:nvPr/>
          </p:nvSpPr>
          <p:spPr bwMode="auto">
            <a:xfrm>
              <a:off x="8261100" y="5750631"/>
              <a:ext cx="453482" cy="18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grpSp>
      <p:sp>
        <p:nvSpPr>
          <p:cNvPr id="15395"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sp>
        <p:nvSpPr>
          <p:cNvPr id="15404"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4E76770-C0AE-4F41-AA18-DFB4E3204153}" type="slidenum">
              <a:rPr lang="en-US" smtClean="0">
                <a:solidFill>
                  <a:srgbClr val="898989"/>
                </a:solidFill>
                <a:latin typeface="Calibri" pitchFamily="34" charset="0"/>
              </a:rPr>
              <a:pPr eaLnBrk="1" hangingPunct="1"/>
              <a:t>29</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LIGO-G1001032-V9</a:t>
            </a:r>
            <a:endParaRPr lang="en-US" dirty="0"/>
          </a:p>
        </p:txBody>
      </p:sp>
      <p:sp>
        <p:nvSpPr>
          <p:cNvPr id="151" name="Title 149"/>
          <p:cNvSpPr>
            <a:spLocks noGrp="1"/>
          </p:cNvSpPr>
          <p:nvPr>
            <p:ph type="ctrTitle"/>
          </p:nvPr>
        </p:nvSpPr>
        <p:spPr>
          <a:xfrm>
            <a:off x="1371600" y="0"/>
            <a:ext cx="7772400" cy="671513"/>
          </a:xfrm>
        </p:spPr>
        <p:txBody>
          <a:bodyPr/>
          <a:lstStyle/>
          <a:p>
            <a:pPr>
              <a:defRPr/>
            </a:pPr>
            <a:r>
              <a:rPr lang="en-US" dirty="0" smtClean="0">
                <a:latin typeface="Comic Sans MS"/>
                <a:ea typeface="ＭＳ Ｐゴシック"/>
                <a:cs typeface="+mn-cs"/>
              </a:rPr>
              <a:t>LLO LDR – </a:t>
            </a:r>
            <a:r>
              <a:rPr lang="en-US" dirty="0" smtClean="0"/>
              <a:t>10ft Cable Tray Layout</a:t>
            </a:r>
            <a:endParaRPr lang="en-US" dirty="0"/>
          </a:p>
        </p:txBody>
      </p:sp>
      <p:grpSp>
        <p:nvGrpSpPr>
          <p:cNvPr id="3" name="Group 2"/>
          <p:cNvGrpSpPr/>
          <p:nvPr/>
        </p:nvGrpSpPr>
        <p:grpSpPr>
          <a:xfrm>
            <a:off x="381000" y="1040287"/>
            <a:ext cx="2301875" cy="2238375"/>
            <a:chOff x="381000" y="1033463"/>
            <a:chExt cx="2301875" cy="2238375"/>
          </a:xfrm>
        </p:grpSpPr>
        <p:sp>
          <p:nvSpPr>
            <p:cNvPr id="446" name="Rectangle 445"/>
            <p:cNvSpPr>
              <a:spLocks noChangeAspect="1"/>
            </p:cNvSpPr>
            <p:nvPr/>
          </p:nvSpPr>
          <p:spPr bwMode="auto">
            <a:xfrm rot="16200000">
              <a:off x="1490662" y="225742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7" name="Rectangle 86"/>
            <p:cNvSpPr>
              <a:spLocks noChangeArrowheads="1"/>
            </p:cNvSpPr>
            <p:nvPr/>
          </p:nvSpPr>
          <p:spPr bwMode="auto">
            <a:xfrm>
              <a:off x="1371600" y="2579688"/>
              <a:ext cx="75088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L1-LDR-C2</a:t>
              </a:r>
              <a:endParaRPr lang="en-US" sz="800" b="1" dirty="0">
                <a:latin typeface="Comic Sans MS" charset="0"/>
                <a:ea typeface="ＭＳ Ｐゴシック" charset="-128"/>
              </a:endParaRPr>
            </a:p>
          </p:txBody>
        </p:sp>
        <p:sp>
          <p:nvSpPr>
            <p:cNvPr id="444" name="Rectangle 443"/>
            <p:cNvSpPr>
              <a:spLocks noChangeAspect="1"/>
            </p:cNvSpPr>
            <p:nvPr/>
          </p:nvSpPr>
          <p:spPr bwMode="auto">
            <a:xfrm rot="16200000">
              <a:off x="1489075" y="17414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5" name="Rectangle 86"/>
            <p:cNvSpPr>
              <a:spLocks noChangeArrowheads="1"/>
            </p:cNvSpPr>
            <p:nvPr/>
          </p:nvSpPr>
          <p:spPr bwMode="auto">
            <a:xfrm>
              <a:off x="1370013" y="2082800"/>
              <a:ext cx="75088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L1-LDR-C1</a:t>
              </a:r>
              <a:endParaRPr lang="en-US" sz="800" b="1" dirty="0">
                <a:latin typeface="Comic Sans MS" charset="0"/>
                <a:ea typeface="ＭＳ Ｐゴシック" charset="-128"/>
              </a:endParaRPr>
            </a:p>
          </p:txBody>
        </p:sp>
        <p:grpSp>
          <p:nvGrpSpPr>
            <p:cNvPr id="15407" name="Group 152"/>
            <p:cNvGrpSpPr>
              <a:grpSpLocks/>
            </p:cNvGrpSpPr>
            <p:nvPr/>
          </p:nvGrpSpPr>
          <p:grpSpPr bwMode="auto">
            <a:xfrm>
              <a:off x="381000" y="1741488"/>
              <a:ext cx="2228850" cy="1530350"/>
              <a:chOff x="381000" y="1741488"/>
              <a:chExt cx="2228850" cy="1530350"/>
            </a:xfrm>
          </p:grpSpPr>
          <p:sp>
            <p:nvSpPr>
              <p:cNvPr id="155" name="Rectangle 154"/>
              <p:cNvSpPr/>
              <p:nvPr/>
            </p:nvSpPr>
            <p:spPr>
              <a:xfrm>
                <a:off x="393700" y="1741488"/>
                <a:ext cx="44450"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nvGrpSpPr>
              <p:cNvPr id="15440" name="Group 164"/>
              <p:cNvGrpSpPr>
                <a:grpSpLocks/>
              </p:cNvGrpSpPr>
              <p:nvPr/>
            </p:nvGrpSpPr>
            <p:grpSpPr bwMode="auto">
              <a:xfrm>
                <a:off x="381000" y="1781175"/>
                <a:ext cx="2228850" cy="1490663"/>
                <a:chOff x="381000" y="1781175"/>
                <a:chExt cx="2228850" cy="1490663"/>
              </a:xfrm>
            </p:grpSpPr>
            <p:sp>
              <p:nvSpPr>
                <p:cNvPr id="157" name="Frame 156"/>
                <p:cNvSpPr/>
                <p:nvPr/>
              </p:nvSpPr>
              <p:spPr>
                <a:xfrm>
                  <a:off x="381000" y="1781175"/>
                  <a:ext cx="1789113" cy="538163"/>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8" name="Block Arc 157"/>
                <p:cNvSpPr/>
                <p:nvPr/>
              </p:nvSpPr>
              <p:spPr>
                <a:xfrm rot="16200000">
                  <a:off x="1182688" y="2395537"/>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9" name="Block Arc 158"/>
                <p:cNvSpPr/>
                <p:nvPr/>
              </p:nvSpPr>
              <p:spPr>
                <a:xfrm rot="10155286">
                  <a:off x="1706563" y="2424113"/>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0" name="Block Arc 159"/>
                <p:cNvSpPr/>
                <p:nvPr/>
              </p:nvSpPr>
              <p:spPr>
                <a:xfrm rot="4885643">
                  <a:off x="1738313" y="1811337"/>
                  <a:ext cx="895350" cy="847725"/>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1" name="Frame 160"/>
                <p:cNvSpPr/>
                <p:nvPr/>
              </p:nvSpPr>
              <p:spPr>
                <a:xfrm>
                  <a:off x="1625600" y="2732088"/>
                  <a:ext cx="520700"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2" name="Frame 161"/>
                <p:cNvSpPr/>
                <p:nvPr/>
              </p:nvSpPr>
              <p:spPr>
                <a:xfrm>
                  <a:off x="2081213" y="2255838"/>
                  <a:ext cx="520700"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3" name="Frame 162"/>
                <p:cNvSpPr/>
                <p:nvPr/>
              </p:nvSpPr>
              <p:spPr>
                <a:xfrm>
                  <a:off x="1220788" y="2255838"/>
                  <a:ext cx="520700" cy="538162"/>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grpSp>
        <p:grpSp>
          <p:nvGrpSpPr>
            <p:cNvPr id="15408" name="Group 163"/>
            <p:cNvGrpSpPr>
              <a:grpSpLocks/>
            </p:cNvGrpSpPr>
            <p:nvPr/>
          </p:nvGrpSpPr>
          <p:grpSpPr bwMode="auto">
            <a:xfrm>
              <a:off x="393700" y="1479550"/>
              <a:ext cx="1954213" cy="396875"/>
              <a:chOff x="393916" y="1480087"/>
              <a:chExt cx="1954387" cy="396929"/>
            </a:xfrm>
          </p:grpSpPr>
          <p:sp>
            <p:nvSpPr>
              <p:cNvPr id="165" name="Block Arc 164"/>
              <p:cNvSpPr/>
              <p:nvPr/>
            </p:nvSpPr>
            <p:spPr>
              <a:xfrm rot="4885643">
                <a:off x="2044263" y="1490414"/>
                <a:ext cx="292140" cy="315941"/>
              </a:xfrm>
              <a:prstGeom prst="blockArc">
                <a:avLst>
                  <a:gd name="adj1" fmla="val 10602172"/>
                  <a:gd name="adj2" fmla="val 16743713"/>
                  <a:gd name="adj3" fmla="val 11162"/>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6" name="Frame 165"/>
              <p:cNvSpPr/>
              <p:nvPr/>
            </p:nvSpPr>
            <p:spPr>
              <a:xfrm>
                <a:off x="2180013" y="1611868"/>
                <a:ext cx="160351" cy="265148"/>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67" name="Rectangle 166"/>
              <p:cNvSpPr/>
              <p:nvPr/>
            </p:nvSpPr>
            <p:spPr>
              <a:xfrm>
                <a:off x="397091" y="1480087"/>
                <a:ext cx="46042" cy="225456"/>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68" name="Frame 167"/>
              <p:cNvSpPr/>
              <p:nvPr/>
            </p:nvSpPr>
            <p:spPr>
              <a:xfrm>
                <a:off x="393916" y="1495964"/>
                <a:ext cx="1789272" cy="193701"/>
              </a:xfrm>
              <a:prstGeom prst="frame">
                <a:avLst/>
              </a:prstGeom>
              <a:solidFill>
                <a:schemeClr val="accent4">
                  <a:lumMod val="60000"/>
                  <a:lumOff val="40000"/>
                </a:schemeClr>
              </a:solidFill>
              <a:ln>
                <a:solidFill>
                  <a:schemeClr val="accent4">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sp>
          <p:nvSpPr>
            <p:cNvPr id="169" name="Rectangular Callout 168"/>
            <p:cNvSpPr/>
            <p:nvPr/>
          </p:nvSpPr>
          <p:spPr bwMode="auto">
            <a:xfrm>
              <a:off x="1939925" y="1033463"/>
              <a:ext cx="742950" cy="271462"/>
            </a:xfrm>
            <a:prstGeom prst="wedgeRectCallout">
              <a:avLst>
                <a:gd name="adj1" fmla="val -23830"/>
                <a:gd name="adj2" fmla="val 114618"/>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10 Foot</a:t>
              </a:r>
            </a:p>
          </p:txBody>
        </p:sp>
      </p:grpSp>
      <p:sp>
        <p:nvSpPr>
          <p:cNvPr id="15410"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8" action="ppaction://hlinksldjump"/>
              </a:rPr>
              <a:t>CPR</a:t>
            </a:r>
            <a:r>
              <a:rPr lang="en-US" sz="800" b="1">
                <a:latin typeface="Comic Sans MS" pitchFamily="66" charset="0"/>
              </a:rPr>
              <a:t>)</a:t>
            </a:r>
          </a:p>
        </p:txBody>
      </p:sp>
      <p:grpSp>
        <p:nvGrpSpPr>
          <p:cNvPr id="289" name="Group 151"/>
          <p:cNvGrpSpPr>
            <a:grpSpLocks/>
          </p:cNvGrpSpPr>
          <p:nvPr/>
        </p:nvGrpSpPr>
        <p:grpSpPr bwMode="auto">
          <a:xfrm>
            <a:off x="7250113" y="1084417"/>
            <a:ext cx="1793875" cy="874712"/>
            <a:chOff x="7250113" y="947738"/>
            <a:chExt cx="1793875" cy="874712"/>
          </a:xfrm>
        </p:grpSpPr>
        <p:sp>
          <p:nvSpPr>
            <p:cNvPr id="290" name="Rectangle 289"/>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1"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292" name="Elbow Connector 139"/>
            <p:cNvCxnSpPr>
              <a:stCxn id="291" idx="3"/>
              <a:endCxn id="290"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293" name="Rectangle 292"/>
          <p:cNvSpPr>
            <a:spLocks/>
          </p:cNvSpPr>
          <p:nvPr/>
        </p:nvSpPr>
        <p:spPr bwMode="auto">
          <a:xfrm rot="16200000">
            <a:off x="8444775" y="327867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Tree>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769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E0B869-5AB9-46AE-B4D6-20685267D23A}" type="slidenum">
              <a:rPr lang="en-US" smtClean="0">
                <a:solidFill>
                  <a:srgbClr val="898989"/>
                </a:solidFill>
                <a:latin typeface="Calibri" pitchFamily="34" charset="0"/>
              </a:rPr>
              <a:pPr eaLnBrk="1" hangingPunct="1"/>
              <a:t>290</a:t>
            </a:fld>
            <a:endParaRPr lang="en-US" smtClean="0">
              <a:solidFill>
                <a:srgbClr val="898989"/>
              </a:solidFill>
              <a:latin typeface="Calibri" pitchFamily="34" charset="0"/>
            </a:endParaRPr>
          </a:p>
        </p:txBody>
      </p:sp>
      <p:sp>
        <p:nvSpPr>
          <p:cNvPr id="157700" name="Title 118"/>
          <p:cNvSpPr>
            <a:spLocks noGrp="1"/>
          </p:cNvSpPr>
          <p:nvPr>
            <p:ph type="title"/>
          </p:nvPr>
        </p:nvSpPr>
        <p:spPr/>
        <p:txBody>
          <a:bodyPr/>
          <a:lstStyle/>
          <a:p>
            <a:r>
              <a:rPr lang="en-US" dirty="0" smtClean="0">
                <a:ea typeface="ＭＳ Ｐゴシック" pitchFamily="34" charset="-128"/>
              </a:rPr>
              <a:t>D0900006 – S1001186</a:t>
            </a:r>
          </a:p>
        </p:txBody>
      </p:sp>
      <p:grpSp>
        <p:nvGrpSpPr>
          <p:cNvPr id="157701" name="Group 230"/>
          <p:cNvGrpSpPr>
            <a:grpSpLocks/>
          </p:cNvGrpSpPr>
          <p:nvPr/>
        </p:nvGrpSpPr>
        <p:grpSpPr bwMode="auto">
          <a:xfrm>
            <a:off x="1800225" y="779409"/>
            <a:ext cx="5894388" cy="223894"/>
            <a:chOff x="-637082" y="5770896"/>
            <a:chExt cx="5893443" cy="224246"/>
          </a:xfrm>
        </p:grpSpPr>
        <p:grpSp>
          <p:nvGrpSpPr>
            <p:cNvPr id="157796" name="Group 195"/>
            <p:cNvGrpSpPr>
              <a:grpSpLocks/>
            </p:cNvGrpSpPr>
            <p:nvPr/>
          </p:nvGrpSpPr>
          <p:grpSpPr bwMode="auto">
            <a:xfrm>
              <a:off x="-637082" y="5770896"/>
              <a:ext cx="3266109" cy="221534"/>
              <a:chOff x="-637082" y="5788148"/>
              <a:chExt cx="3266109" cy="221534"/>
            </a:xfrm>
          </p:grpSpPr>
          <p:grpSp>
            <p:nvGrpSpPr>
              <p:cNvPr id="157802" name="Group 194"/>
              <p:cNvGrpSpPr>
                <a:grpSpLocks/>
              </p:cNvGrpSpPr>
              <p:nvPr/>
            </p:nvGrpSpPr>
            <p:grpSpPr bwMode="auto">
              <a:xfrm>
                <a:off x="-637082" y="5788148"/>
                <a:ext cx="3266109" cy="215783"/>
                <a:chOff x="-637082" y="5788148"/>
                <a:chExt cx="3266109" cy="215783"/>
              </a:xfrm>
            </p:grpSpPr>
            <p:pic>
              <p:nvPicPr>
                <p:cNvPr id="15780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805" name="TextBox 358"/>
                <p:cNvSpPr txBox="1">
                  <a:spLocks noChangeArrowheads="1"/>
                </p:cNvSpPr>
                <p:nvPr/>
              </p:nvSpPr>
              <p:spPr bwMode="auto">
                <a:xfrm>
                  <a:off x="-637082" y="5788148"/>
                  <a:ext cx="1985678"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PR2 Bot </a:t>
                  </a:r>
                  <a:r>
                    <a:rPr lang="en-US" sz="800" b="1" dirty="0">
                      <a:latin typeface="Comic Sans MS" pitchFamily="66" charset="0"/>
                    </a:rPr>
                    <a:t>Triple Acq Driver Chassis</a:t>
                  </a:r>
                </a:p>
              </p:txBody>
            </p:sp>
          </p:grpSp>
          <p:sp>
            <p:nvSpPr>
              <p:cNvPr id="157803"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7797" name="Group 192"/>
            <p:cNvGrpSpPr>
              <a:grpSpLocks/>
            </p:cNvGrpSpPr>
            <p:nvPr/>
          </p:nvGrpSpPr>
          <p:grpSpPr bwMode="auto">
            <a:xfrm>
              <a:off x="2841236" y="5773948"/>
              <a:ext cx="2415125" cy="221194"/>
              <a:chOff x="2841236" y="5773948"/>
              <a:chExt cx="2415125" cy="221194"/>
            </a:xfrm>
          </p:grpSpPr>
          <p:sp>
            <p:nvSpPr>
              <p:cNvPr id="15779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7799" name="Group 191"/>
              <p:cNvGrpSpPr>
                <a:grpSpLocks/>
              </p:cNvGrpSpPr>
              <p:nvPr/>
            </p:nvGrpSpPr>
            <p:grpSpPr bwMode="auto">
              <a:xfrm>
                <a:off x="2841236" y="5779698"/>
                <a:ext cx="1280160" cy="215444"/>
                <a:chOff x="2841236" y="5779698"/>
                <a:chExt cx="1280160" cy="215444"/>
              </a:xfrm>
            </p:grpSpPr>
            <p:pic>
              <p:nvPicPr>
                <p:cNvPr id="15780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780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S1001186</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S1001186</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872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EFDA13-085D-43E9-8C9F-21972CFAACC0}" type="slidenum">
              <a:rPr lang="en-US" smtClean="0">
                <a:solidFill>
                  <a:srgbClr val="898989"/>
                </a:solidFill>
                <a:latin typeface="Calibri" pitchFamily="34" charset="0"/>
              </a:rPr>
              <a:pPr eaLnBrk="1" hangingPunct="1"/>
              <a:t>291</a:t>
            </a:fld>
            <a:endParaRPr lang="en-US" smtClean="0">
              <a:solidFill>
                <a:srgbClr val="898989"/>
              </a:solidFill>
              <a:latin typeface="Calibri" pitchFamily="34" charset="0"/>
            </a:endParaRPr>
          </a:p>
        </p:txBody>
      </p:sp>
      <p:sp>
        <p:nvSpPr>
          <p:cNvPr id="158724" name="Title 118"/>
          <p:cNvSpPr>
            <a:spLocks noGrp="1"/>
          </p:cNvSpPr>
          <p:nvPr>
            <p:ph type="title"/>
          </p:nvPr>
        </p:nvSpPr>
        <p:spPr/>
        <p:txBody>
          <a:bodyPr/>
          <a:lstStyle/>
          <a:p>
            <a:r>
              <a:rPr lang="en-US" dirty="0" smtClean="0">
                <a:ea typeface="ＭＳ Ｐゴシック" pitchFamily="34" charset="-128"/>
              </a:rPr>
              <a:t>D0900006 – S1001187</a:t>
            </a:r>
          </a:p>
        </p:txBody>
      </p:sp>
      <p:grpSp>
        <p:nvGrpSpPr>
          <p:cNvPr id="158725" name="Group 230"/>
          <p:cNvGrpSpPr>
            <a:grpSpLocks/>
          </p:cNvGrpSpPr>
          <p:nvPr/>
        </p:nvGrpSpPr>
        <p:grpSpPr bwMode="auto">
          <a:xfrm>
            <a:off x="1800225" y="779470"/>
            <a:ext cx="5894388" cy="224007"/>
            <a:chOff x="-637082" y="5770953"/>
            <a:chExt cx="5893443" cy="224359"/>
          </a:xfrm>
        </p:grpSpPr>
        <p:grpSp>
          <p:nvGrpSpPr>
            <p:cNvPr id="158820" name="Group 195"/>
            <p:cNvGrpSpPr>
              <a:grpSpLocks/>
            </p:cNvGrpSpPr>
            <p:nvPr/>
          </p:nvGrpSpPr>
          <p:grpSpPr bwMode="auto">
            <a:xfrm>
              <a:off x="-637082" y="5770953"/>
              <a:ext cx="3266109" cy="221477"/>
              <a:chOff x="-637082" y="5788205"/>
              <a:chExt cx="3266109" cy="221477"/>
            </a:xfrm>
          </p:grpSpPr>
          <p:grpSp>
            <p:nvGrpSpPr>
              <p:cNvPr id="158826" name="Group 194"/>
              <p:cNvGrpSpPr>
                <a:grpSpLocks/>
              </p:cNvGrpSpPr>
              <p:nvPr/>
            </p:nvGrpSpPr>
            <p:grpSpPr bwMode="auto">
              <a:xfrm>
                <a:off x="-637082" y="5788205"/>
                <a:ext cx="3266109" cy="215668"/>
                <a:chOff x="-637082" y="5788205"/>
                <a:chExt cx="3266109" cy="215668"/>
              </a:xfrm>
            </p:grpSpPr>
            <p:pic>
              <p:nvPicPr>
                <p:cNvPr id="15882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2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Mid </a:t>
                  </a:r>
                  <a:r>
                    <a:rPr lang="en-US" sz="800" b="1" dirty="0">
                      <a:latin typeface="Comic Sans MS" pitchFamily="66" charset="0"/>
                    </a:rPr>
                    <a:t>Triple Acq Driver Chassis</a:t>
                  </a:r>
                </a:p>
              </p:txBody>
            </p:sp>
          </p:grpSp>
          <p:sp>
            <p:nvSpPr>
              <p:cNvPr id="158827"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8821" name="Group 192"/>
            <p:cNvGrpSpPr>
              <a:grpSpLocks/>
            </p:cNvGrpSpPr>
            <p:nvPr/>
          </p:nvGrpSpPr>
          <p:grpSpPr bwMode="auto">
            <a:xfrm>
              <a:off x="2841236" y="5773948"/>
              <a:ext cx="2415125" cy="221364"/>
              <a:chOff x="2841236" y="5773948"/>
              <a:chExt cx="2415125" cy="221364"/>
            </a:xfrm>
          </p:grpSpPr>
          <p:sp>
            <p:nvSpPr>
              <p:cNvPr id="15882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8823" name="Group 191"/>
              <p:cNvGrpSpPr>
                <a:grpSpLocks/>
              </p:cNvGrpSpPr>
              <p:nvPr/>
            </p:nvGrpSpPr>
            <p:grpSpPr bwMode="auto">
              <a:xfrm>
                <a:off x="2841236" y="5779529"/>
                <a:ext cx="1280160" cy="215783"/>
                <a:chOff x="2841236" y="5779529"/>
                <a:chExt cx="1280160" cy="215783"/>
              </a:xfrm>
            </p:grpSpPr>
            <p:pic>
              <p:nvPicPr>
                <p:cNvPr id="15882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825" name="TextBox 349"/>
                <p:cNvSpPr txBox="1">
                  <a:spLocks noChangeArrowheads="1"/>
                </p:cNvSpPr>
                <p:nvPr/>
              </p:nvSpPr>
              <p:spPr bwMode="auto">
                <a:xfrm>
                  <a:off x="2846716" y="5779529"/>
                  <a:ext cx="12709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S1001187</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S1001187</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292</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D0900006 – S1001188</a:t>
            </a:r>
          </a:p>
        </p:txBody>
      </p:sp>
      <p:grpSp>
        <p:nvGrpSpPr>
          <p:cNvPr id="159749" name="Group 230"/>
          <p:cNvGrpSpPr>
            <a:grpSpLocks/>
          </p:cNvGrpSpPr>
          <p:nvPr/>
        </p:nvGrpSpPr>
        <p:grpSpPr bwMode="auto">
          <a:xfrm>
            <a:off x="1800225" y="779463"/>
            <a:ext cx="5894388" cy="223837"/>
            <a:chOff x="-637082" y="5770953"/>
            <a:chExt cx="5893443" cy="224189"/>
          </a:xfrm>
        </p:grpSpPr>
        <p:grpSp>
          <p:nvGrpSpPr>
            <p:cNvPr id="159844" name="Group 195"/>
            <p:cNvGrpSpPr>
              <a:grpSpLocks/>
            </p:cNvGrpSpPr>
            <p:nvPr/>
          </p:nvGrpSpPr>
          <p:grpSpPr bwMode="auto">
            <a:xfrm>
              <a:off x="-637082" y="5770953"/>
              <a:ext cx="3266109" cy="221477"/>
              <a:chOff x="-637082" y="5788205"/>
              <a:chExt cx="3266109" cy="221477"/>
            </a:xfrm>
          </p:grpSpPr>
          <p:grpSp>
            <p:nvGrpSpPr>
              <p:cNvPr id="159850" name="Group 194"/>
              <p:cNvGrpSpPr>
                <a:grpSpLocks/>
              </p:cNvGrpSpPr>
              <p:nvPr/>
            </p:nvGrpSpPr>
            <p:grpSpPr bwMode="auto">
              <a:xfrm>
                <a:off x="-637082" y="5788205"/>
                <a:ext cx="3266109" cy="215668"/>
                <a:chOff x="-637082" y="5788205"/>
                <a:chExt cx="3266109" cy="215668"/>
              </a:xfrm>
            </p:grpSpPr>
            <p:pic>
              <p:nvPicPr>
                <p:cNvPr id="15985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53"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SR2 Bot </a:t>
                  </a:r>
                  <a:r>
                    <a:rPr lang="en-US" sz="800" b="1" dirty="0">
                      <a:latin typeface="Comic Sans MS" pitchFamily="66" charset="0"/>
                    </a:rPr>
                    <a:t>Triple Acq Driver Chassis</a:t>
                  </a:r>
                </a:p>
              </p:txBody>
            </p:sp>
          </p:grpSp>
          <p:sp>
            <p:nvSpPr>
              <p:cNvPr id="159851"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D0900006</a:t>
                </a:r>
                <a:endParaRPr lang="en-US" sz="800" b="1">
                  <a:latin typeface="Comic Sans MS" pitchFamily="66" charset="0"/>
                </a:endParaRPr>
              </a:p>
            </p:txBody>
          </p:sp>
        </p:grpSp>
        <p:grpSp>
          <p:nvGrpSpPr>
            <p:cNvPr id="159845" name="Group 192"/>
            <p:cNvGrpSpPr>
              <a:grpSpLocks/>
            </p:cNvGrpSpPr>
            <p:nvPr/>
          </p:nvGrpSpPr>
          <p:grpSpPr bwMode="auto">
            <a:xfrm>
              <a:off x="2841236" y="5773948"/>
              <a:ext cx="2415125" cy="221194"/>
              <a:chOff x="2841236" y="5773948"/>
              <a:chExt cx="2415125" cy="221194"/>
            </a:xfrm>
          </p:grpSpPr>
          <p:sp>
            <p:nvSpPr>
              <p:cNvPr id="159846"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847" name="Group 191"/>
              <p:cNvGrpSpPr>
                <a:grpSpLocks/>
              </p:cNvGrpSpPr>
              <p:nvPr/>
            </p:nvGrpSpPr>
            <p:grpSpPr bwMode="auto">
              <a:xfrm>
                <a:off x="2841236" y="5779698"/>
                <a:ext cx="1280160" cy="215444"/>
                <a:chOff x="2841236" y="5779698"/>
                <a:chExt cx="1280160" cy="215444"/>
              </a:xfrm>
            </p:grpSpPr>
            <p:pic>
              <p:nvPicPr>
                <p:cNvPr id="15984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49"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S1001188</a:t>
                  </a:r>
                  <a:endParaRPr lang="en-US" sz="800" b="1" dirty="0">
                    <a:latin typeface="Comic Sans MS" pitchFamily="66" charset="0"/>
                  </a:endParaRPr>
                </a:p>
              </p:txBody>
            </p:sp>
          </p:grpSp>
        </p:grpSp>
      </p:grpSp>
      <p:sp>
        <p:nvSpPr>
          <p:cNvPr id="11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L1-SUS-C1</a:t>
            </a:r>
            <a:endParaRPr lang="en-US" sz="800" b="1" dirty="0">
              <a:latin typeface="Comic Sans MS" pitchFamily="66" charset="0"/>
            </a:endParaRPr>
          </a:p>
        </p:txBody>
      </p:sp>
      <p:grpSp>
        <p:nvGrpSpPr>
          <p:cNvPr id="111" name="Group 110"/>
          <p:cNvGrpSpPr/>
          <p:nvPr/>
        </p:nvGrpSpPr>
        <p:grpSpPr>
          <a:xfrm>
            <a:off x="1023938" y="2106613"/>
            <a:ext cx="7661275" cy="1690695"/>
            <a:chOff x="1023938" y="2106613"/>
            <a:chExt cx="7661275" cy="1690695"/>
          </a:xfrm>
        </p:grpSpPr>
        <p:sp>
          <p:nvSpPr>
            <p:cNvPr id="112"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grpSp>
          <p:nvGrpSpPr>
            <p:cNvPr id="113" name="Group 114"/>
            <p:cNvGrpSpPr>
              <a:grpSpLocks/>
            </p:cNvGrpSpPr>
            <p:nvPr/>
          </p:nvGrpSpPr>
          <p:grpSpPr bwMode="auto">
            <a:xfrm>
              <a:off x="4523837" y="2945815"/>
              <a:ext cx="1726981" cy="395753"/>
              <a:chOff x="4523571" y="2945819"/>
              <a:chExt cx="1726850" cy="395755"/>
            </a:xfrm>
          </p:grpSpPr>
          <p:sp>
            <p:nvSpPr>
              <p:cNvPr id="155"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6"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7"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4" name="Group 113"/>
            <p:cNvGrpSpPr>
              <a:grpSpLocks/>
            </p:cNvGrpSpPr>
            <p:nvPr/>
          </p:nvGrpSpPr>
          <p:grpSpPr bwMode="auto">
            <a:xfrm>
              <a:off x="3458261" y="2739722"/>
              <a:ext cx="1802005" cy="384920"/>
              <a:chOff x="3458076" y="2739725"/>
              <a:chExt cx="1801868" cy="384922"/>
            </a:xfrm>
          </p:grpSpPr>
          <p:sp>
            <p:nvSpPr>
              <p:cNvPr id="152"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3"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4"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6"/>
            <p:cNvGrpSpPr>
              <a:grpSpLocks/>
            </p:cNvGrpSpPr>
            <p:nvPr/>
          </p:nvGrpSpPr>
          <p:grpSpPr bwMode="auto">
            <a:xfrm>
              <a:off x="1023938" y="2106613"/>
              <a:ext cx="7661275" cy="606764"/>
              <a:chOff x="1023938" y="2106613"/>
              <a:chExt cx="7660692" cy="606767"/>
            </a:xfrm>
          </p:grpSpPr>
          <p:grpSp>
            <p:nvGrpSpPr>
              <p:cNvPr id="128" name="Group 26"/>
              <p:cNvGrpSpPr>
                <a:grpSpLocks/>
              </p:cNvGrpSpPr>
              <p:nvPr/>
            </p:nvGrpSpPr>
            <p:grpSpPr bwMode="auto">
              <a:xfrm>
                <a:off x="1023938" y="2106613"/>
                <a:ext cx="7660692" cy="605012"/>
                <a:chOff x="1024242" y="2106124"/>
                <a:chExt cx="7660189" cy="605275"/>
              </a:xfrm>
            </p:grpSpPr>
            <p:pic>
              <p:nvPicPr>
                <p:cNvPr id="14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0"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D0901047</a:t>
                  </a:r>
                  <a:endParaRPr lang="en-US" sz="800" b="1" dirty="0">
                    <a:latin typeface="Comic Sans MS" pitchFamily="66" charset="0"/>
                  </a:endParaRPr>
                </a:p>
              </p:txBody>
            </p:sp>
            <p:sp>
              <p:nvSpPr>
                <p:cNvPr id="15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29" name="Group 115"/>
              <p:cNvGrpSpPr>
                <a:grpSpLocks/>
              </p:cNvGrpSpPr>
              <p:nvPr/>
            </p:nvGrpSpPr>
            <p:grpSpPr bwMode="auto">
              <a:xfrm>
                <a:off x="1707779" y="2187598"/>
                <a:ext cx="5436953" cy="525782"/>
                <a:chOff x="1707779" y="2187598"/>
                <a:chExt cx="5436953" cy="525782"/>
              </a:xfrm>
            </p:grpSpPr>
            <p:pic>
              <p:nvPicPr>
                <p:cNvPr id="13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1"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2"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3"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4"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5"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9" name="Group 85"/>
                <p:cNvGrpSpPr>
                  <a:grpSpLocks/>
                </p:cNvGrpSpPr>
                <p:nvPr/>
              </p:nvGrpSpPr>
              <p:grpSpPr bwMode="auto">
                <a:xfrm>
                  <a:off x="6421360" y="2408185"/>
                  <a:ext cx="250582" cy="93001"/>
                  <a:chOff x="3921027" y="3800479"/>
                  <a:chExt cx="250601" cy="92974"/>
                </a:xfrm>
              </p:grpSpPr>
              <p:pic>
                <p:nvPicPr>
                  <p:cNvPr id="14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1"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2"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4"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5"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6" name="Rectangle 145"/>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6"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7"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18"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0"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2"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3"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6"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7"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8" name="Group 157"/>
          <p:cNvGrpSpPr/>
          <p:nvPr/>
        </p:nvGrpSpPr>
        <p:grpSpPr>
          <a:xfrm>
            <a:off x="1030288" y="4449763"/>
            <a:ext cx="7669211" cy="1701801"/>
            <a:chOff x="1030288" y="4449763"/>
            <a:chExt cx="7669211" cy="1701801"/>
          </a:xfrm>
        </p:grpSpPr>
        <p:grpSp>
          <p:nvGrpSpPr>
            <p:cNvPr id="159" name="Group 30"/>
            <p:cNvGrpSpPr>
              <a:grpSpLocks/>
            </p:cNvGrpSpPr>
            <p:nvPr/>
          </p:nvGrpSpPr>
          <p:grpSpPr bwMode="auto">
            <a:xfrm>
              <a:off x="1030288" y="4449763"/>
              <a:ext cx="7669211" cy="604682"/>
              <a:chOff x="1030950" y="4450544"/>
              <a:chExt cx="7667920" cy="604003"/>
            </a:xfrm>
          </p:grpSpPr>
          <p:pic>
            <p:nvPicPr>
              <p:cNvPr id="18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S1001188</a:t>
                </a:r>
                <a:endParaRPr lang="en-US" sz="800" b="1" dirty="0">
                  <a:latin typeface="Comic Sans MS" pitchFamily="66" charset="0"/>
                </a:endParaRPr>
              </a:p>
            </p:txBody>
          </p:sp>
          <p:sp>
            <p:nvSpPr>
              <p:cNvPr id="18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0"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1"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2"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3"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8"/>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6" name="Group 82"/>
            <p:cNvGrpSpPr>
              <a:grpSpLocks/>
            </p:cNvGrpSpPr>
            <p:nvPr/>
          </p:nvGrpSpPr>
          <p:grpSpPr bwMode="auto">
            <a:xfrm>
              <a:off x="2687836" y="4707885"/>
              <a:ext cx="320948" cy="178987"/>
              <a:chOff x="1828854" y="4036006"/>
              <a:chExt cx="320948" cy="179033"/>
            </a:xfrm>
          </p:grpSpPr>
          <p:pic>
            <p:nvPicPr>
              <p:cNvPr id="18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7"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69"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0"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1"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2"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7"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79"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0"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1"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2"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Tree>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293</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D1000725 – S1101781</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pic>
        <p:nvPicPr>
          <p:cNvPr id="591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7507" y="1572621"/>
            <a:ext cx="5837691" cy="515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219"/>
          <p:cNvGrpSpPr>
            <a:grpSpLocks/>
          </p:cNvGrpSpPr>
          <p:nvPr/>
        </p:nvGrpSpPr>
        <p:grpSpPr bwMode="auto">
          <a:xfrm>
            <a:off x="1914954" y="796129"/>
            <a:ext cx="5783263" cy="223837"/>
            <a:chOff x="-526223" y="5771072"/>
            <a:chExt cx="5782584" cy="224070"/>
          </a:xfrm>
        </p:grpSpPr>
        <p:grpSp>
          <p:nvGrpSpPr>
            <p:cNvPr id="113" name="Group 195"/>
            <p:cNvGrpSpPr>
              <a:grpSpLocks/>
            </p:cNvGrpSpPr>
            <p:nvPr/>
          </p:nvGrpSpPr>
          <p:grpSpPr bwMode="auto">
            <a:xfrm>
              <a:off x="-526223" y="5771072"/>
              <a:ext cx="3155250" cy="221195"/>
              <a:chOff x="-526223" y="5788324"/>
              <a:chExt cx="3155250" cy="221195"/>
            </a:xfrm>
          </p:grpSpPr>
          <p:grpSp>
            <p:nvGrpSpPr>
              <p:cNvPr id="119" name="Group 194"/>
              <p:cNvGrpSpPr>
                <a:grpSpLocks/>
              </p:cNvGrpSpPr>
              <p:nvPr/>
            </p:nvGrpSpPr>
            <p:grpSpPr bwMode="auto">
              <a:xfrm>
                <a:off x="-526223" y="5788324"/>
                <a:ext cx="3155250" cy="215444"/>
                <a:chOff x="-526223" y="5788324"/>
                <a:chExt cx="3155250" cy="215444"/>
              </a:xfrm>
            </p:grpSpPr>
            <p:pic>
              <p:nvPicPr>
                <p:cNvPr id="121"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BIO1 Binary Output Chassis</a:t>
                  </a:r>
                </a:p>
              </p:txBody>
            </p:sp>
          </p:grpSp>
          <p:sp>
            <p:nvSpPr>
              <p:cNvPr id="1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D1000725</a:t>
                </a:r>
                <a:endParaRPr lang="en-US" sz="800" b="1" dirty="0">
                  <a:latin typeface="Comic Sans MS" pitchFamily="66" charset="0"/>
                </a:endParaRPr>
              </a:p>
            </p:txBody>
          </p:sp>
        </p:grpSp>
        <p:grpSp>
          <p:nvGrpSpPr>
            <p:cNvPr id="114" name="Group 192"/>
            <p:cNvGrpSpPr>
              <a:grpSpLocks/>
            </p:cNvGrpSpPr>
            <p:nvPr/>
          </p:nvGrpSpPr>
          <p:grpSpPr bwMode="auto">
            <a:xfrm>
              <a:off x="2841236" y="5773948"/>
              <a:ext cx="2415125" cy="221194"/>
              <a:chOff x="2841236" y="5773948"/>
              <a:chExt cx="2415125" cy="221194"/>
            </a:xfrm>
          </p:grpSpPr>
          <p:sp>
            <p:nvSpPr>
              <p:cNvPr id="1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6" name="Group 191"/>
              <p:cNvGrpSpPr>
                <a:grpSpLocks/>
              </p:cNvGrpSpPr>
              <p:nvPr/>
            </p:nvGrpSpPr>
            <p:grpSpPr bwMode="auto">
              <a:xfrm>
                <a:off x="2841236" y="5779698"/>
                <a:ext cx="1280160" cy="215444"/>
                <a:chOff x="2841236" y="5779698"/>
                <a:chExt cx="1280160" cy="215444"/>
              </a:xfrm>
            </p:grpSpPr>
            <p:pic>
              <p:nvPicPr>
                <p:cNvPr id="11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S1101781</a:t>
                  </a:r>
                  <a:endParaRPr lang="en-US" sz="800" b="1" dirty="0">
                    <a:latin typeface="Comic Sans MS" pitchFamily="66" charset="0"/>
                  </a:endParaRPr>
                </a:p>
              </p:txBody>
            </p:sp>
          </p:grpSp>
        </p:grpSp>
      </p:grpSp>
      <p:grpSp>
        <p:nvGrpSpPr>
          <p:cNvPr id="3" name="Group 2"/>
          <p:cNvGrpSpPr/>
          <p:nvPr/>
        </p:nvGrpSpPr>
        <p:grpSpPr>
          <a:xfrm>
            <a:off x="1023938" y="2106613"/>
            <a:ext cx="7661275" cy="1472577"/>
            <a:chOff x="1023938" y="2106613"/>
            <a:chExt cx="7661275" cy="1472577"/>
          </a:xfrm>
        </p:grpSpPr>
        <p:sp>
          <p:nvSpPr>
            <p:cNvPr id="159802"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159803"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159799"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159801"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159797" name="TextBox 353"/>
            <p:cNvSpPr txBox="1">
              <a:spLocks noChangeArrowheads="1"/>
            </p:cNvSpPr>
            <p:nvPr/>
          </p:nvSpPr>
          <p:spPr bwMode="auto">
            <a:xfrm>
              <a:off x="1886632"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0-7</a:t>
              </a:r>
            </a:p>
          </p:txBody>
        </p:sp>
        <p:sp>
          <p:nvSpPr>
            <p:cNvPr id="159798"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15979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51194" y="290722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93" name="TextBox 353"/>
            <p:cNvSpPr txBox="1">
              <a:spLocks noChangeArrowheads="1"/>
            </p:cNvSpPr>
            <p:nvPr/>
          </p:nvSpPr>
          <p:spPr bwMode="auto">
            <a:xfrm>
              <a:off x="2509181" y="2961513"/>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8-19</a:t>
              </a:r>
            </a:p>
          </p:txBody>
        </p:sp>
        <p:sp>
          <p:nvSpPr>
            <p:cNvPr id="159794"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159788"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159789"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159785" name="TextBox 353"/>
            <p:cNvSpPr txBox="1">
              <a:spLocks noChangeArrowheads="1"/>
            </p:cNvSpPr>
            <p:nvPr/>
          </p:nvSpPr>
          <p:spPr bwMode="auto">
            <a:xfrm>
              <a:off x="4247706" y="2730989"/>
              <a:ext cx="7796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159786"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159787"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973352" y="3130030"/>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9782"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83"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D1000725</a:t>
              </a:r>
              <a:endParaRPr lang="en-US" sz="800" b="1" dirty="0">
                <a:latin typeface="Comic Sans MS" pitchFamily="66" charset="0"/>
              </a:endParaRPr>
            </a:p>
          </p:txBody>
        </p:sp>
        <p:sp>
          <p:nvSpPr>
            <p:cNvPr id="159784"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Front </a:t>
              </a:r>
            </a:p>
          </p:txBody>
        </p:sp>
        <p:sp>
          <p:nvSpPr>
            <p:cNvPr id="159764"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159765"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159766"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159767"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159768"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51445" y="2347754"/>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3"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159775" name="Rectangle 145"/>
            <p:cNvSpPr>
              <a:spLocks noChangeArrowheads="1"/>
            </p:cNvSpPr>
            <p:nvPr/>
          </p:nvSpPr>
          <p:spPr bwMode="auto">
            <a:xfrm>
              <a:off x="1219928" y="2293331"/>
              <a:ext cx="7906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Output</a:t>
              </a:r>
              <a:endParaRPr lang="en-US" sz="1600" b="1" dirty="0">
                <a:latin typeface="Comic Sans MS" pitchFamily="66" charset="0"/>
              </a:endParaRPr>
            </a:p>
          </p:txBody>
        </p:sp>
        <p:pic>
          <p:nvPicPr>
            <p:cNvPr id="159777"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940050" y="2342343"/>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9"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D1000725</a:t>
              </a:r>
              <a:endParaRPr lang="en-US" sz="1600" b="1" dirty="0">
                <a:latin typeface="Comic Sans MS" pitchFamily="66" charset="0"/>
              </a:endParaRPr>
            </a:p>
          </p:txBody>
        </p:sp>
        <p:pic>
          <p:nvPicPr>
            <p:cNvPr id="123"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473754"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24459"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26"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93222" y="2340915"/>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8"/>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421285" y="2337968"/>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505431" y="3139378"/>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358603" y="3368692"/>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27685" y="292243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0"/>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837708" y="3376243"/>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1875"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07507" y="3931064"/>
            <a:ext cx="5880398" cy="5030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30288" y="4449763"/>
            <a:ext cx="7669211" cy="995545"/>
            <a:chOff x="1030288" y="4449763"/>
            <a:chExt cx="7669211" cy="995545"/>
          </a:xfrm>
        </p:grpSpPr>
        <p:grpSp>
          <p:nvGrpSpPr>
            <p:cNvPr id="159805" name="Group 30"/>
            <p:cNvGrpSpPr>
              <a:grpSpLocks/>
            </p:cNvGrpSpPr>
            <p:nvPr/>
          </p:nvGrpSpPr>
          <p:grpSpPr bwMode="auto">
            <a:xfrm>
              <a:off x="1030288" y="4449763"/>
              <a:ext cx="7669211" cy="604682"/>
              <a:chOff x="1030950" y="4450544"/>
              <a:chExt cx="7667920" cy="604003"/>
            </a:xfrm>
          </p:grpSpPr>
          <p:pic>
            <p:nvPicPr>
              <p:cNvPr id="159841"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4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S1101781</a:t>
                </a:r>
                <a:endParaRPr lang="en-US" sz="800" b="1" dirty="0">
                  <a:latin typeface="Comic Sans MS" pitchFamily="66" charset="0"/>
                </a:endParaRPr>
              </a:p>
            </p:txBody>
          </p:sp>
          <p:sp>
            <p:nvSpPr>
              <p:cNvPr id="15984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59815"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5983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598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33"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6"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37"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39"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0-31</a:t>
              </a:r>
            </a:p>
          </p:txBody>
        </p:sp>
        <p:sp>
          <p:nvSpPr>
            <p:cNvPr id="140" name="Rectangle 39"/>
            <p:cNvSpPr>
              <a:spLocks noChangeArrowheads="1"/>
            </p:cNvSpPr>
            <p:nvPr/>
          </p:nvSpPr>
          <p:spPr bwMode="auto">
            <a:xfrm>
              <a:off x="477341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a:t>
              </a:r>
              <a:r>
                <a:rPr lang="en-US" sz="800" b="1" dirty="0">
                  <a:latin typeface="Comic Sans MS" pitchFamily="66" charset="0"/>
                </a:rPr>
                <a:t>0-31</a:t>
              </a:r>
            </a:p>
          </p:txBody>
        </p:sp>
        <p:pic>
          <p:nvPicPr>
            <p:cNvPr id="141"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175187159"/>
      </p:ext>
    </p:extLst>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294</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D1000726 – S1101805</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grpSp>
        <p:nvGrpSpPr>
          <p:cNvPr id="4" name="Group 3"/>
          <p:cNvGrpSpPr/>
          <p:nvPr/>
        </p:nvGrpSpPr>
        <p:grpSpPr>
          <a:xfrm>
            <a:off x="1023938" y="2106613"/>
            <a:ext cx="7661275" cy="1472577"/>
            <a:chOff x="1023938" y="2106613"/>
            <a:chExt cx="7661275" cy="1472577"/>
          </a:xfrm>
        </p:grpSpPr>
        <p:pic>
          <p:nvPicPr>
            <p:cNvPr id="1597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02"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159803"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159799"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159801"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159797" name="TextBox 353"/>
            <p:cNvSpPr txBox="1">
              <a:spLocks noChangeArrowheads="1"/>
            </p:cNvSpPr>
            <p:nvPr/>
          </p:nvSpPr>
          <p:spPr bwMode="auto">
            <a:xfrm>
              <a:off x="1886632"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159798"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159796"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51194" y="235130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93" name="TextBox 353"/>
            <p:cNvSpPr txBox="1">
              <a:spLocks noChangeArrowheads="1"/>
            </p:cNvSpPr>
            <p:nvPr/>
          </p:nvSpPr>
          <p:spPr bwMode="auto">
            <a:xfrm>
              <a:off x="2509181" y="2961618"/>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8-19</a:t>
              </a:r>
              <a:endParaRPr lang="en-US" sz="800" b="1" dirty="0">
                <a:latin typeface="Comic Sans MS" pitchFamily="66" charset="0"/>
              </a:endParaRPr>
            </a:p>
          </p:txBody>
        </p:sp>
        <p:sp>
          <p:nvSpPr>
            <p:cNvPr id="159794"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159788"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159789"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159785" name="TextBox 353"/>
            <p:cNvSpPr txBox="1">
              <a:spLocks noChangeArrowheads="1"/>
            </p:cNvSpPr>
            <p:nvPr/>
          </p:nvSpPr>
          <p:spPr bwMode="auto">
            <a:xfrm>
              <a:off x="4248938" y="2730989"/>
              <a:ext cx="7784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159786"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159787"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945441" y="2343995"/>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83"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D1000726</a:t>
              </a:r>
              <a:endParaRPr lang="en-US" sz="800" b="1" dirty="0">
                <a:latin typeface="Comic Sans MS" pitchFamily="66" charset="0"/>
              </a:endParaRPr>
            </a:p>
          </p:txBody>
        </p:sp>
        <p:sp>
          <p:nvSpPr>
            <p:cNvPr id="159784"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59764"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159765"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159766"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159767"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15976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7402" y="289258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3"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159775" name="Rectangle 145"/>
            <p:cNvSpPr>
              <a:spLocks noChangeArrowheads="1"/>
            </p:cNvSpPr>
            <p:nvPr/>
          </p:nvSpPr>
          <p:spPr bwMode="auto">
            <a:xfrm>
              <a:off x="1251987" y="2293331"/>
              <a:ext cx="7264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pic>
          <p:nvPicPr>
            <p:cNvPr id="159777"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24692" y="3387088"/>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779"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pic>
          <p:nvPicPr>
            <p:cNvPr id="123"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7719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301077" y="336795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26"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97752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01036" y="290669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8"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481077" y="235254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9"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326715" y="235273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421536" y="234946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1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797914" y="235175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 name="Group 1"/>
          <p:cNvGrpSpPr/>
          <p:nvPr/>
        </p:nvGrpSpPr>
        <p:grpSpPr>
          <a:xfrm>
            <a:off x="1030288" y="4449763"/>
            <a:ext cx="7669211" cy="995545"/>
            <a:chOff x="1030288" y="4449763"/>
            <a:chExt cx="7669211" cy="995545"/>
          </a:xfrm>
        </p:grpSpPr>
        <p:grpSp>
          <p:nvGrpSpPr>
            <p:cNvPr id="159805" name="Group 30"/>
            <p:cNvGrpSpPr>
              <a:grpSpLocks/>
            </p:cNvGrpSpPr>
            <p:nvPr/>
          </p:nvGrpSpPr>
          <p:grpSpPr bwMode="auto">
            <a:xfrm>
              <a:off x="1030288" y="4449763"/>
              <a:ext cx="7669211" cy="604682"/>
              <a:chOff x="1030950" y="4450544"/>
              <a:chExt cx="7667920" cy="604003"/>
            </a:xfrm>
          </p:grpSpPr>
          <p:pic>
            <p:nvPicPr>
              <p:cNvPr id="159841"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84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S1101805</a:t>
                </a:r>
                <a:endParaRPr lang="en-US" sz="800" b="1" dirty="0">
                  <a:latin typeface="Comic Sans MS" pitchFamily="66" charset="0"/>
                </a:endParaRPr>
              </a:p>
            </p:txBody>
          </p:sp>
          <p:sp>
            <p:nvSpPr>
              <p:cNvPr id="15984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59815"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5983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598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33"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6"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37" name="Picture 15"/>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8"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39"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sp>
          <p:nvSpPr>
            <p:cNvPr id="140" name="Rectangle 39"/>
            <p:cNvSpPr>
              <a:spLocks noChangeArrowheads="1"/>
            </p:cNvSpPr>
            <p:nvPr/>
          </p:nvSpPr>
          <p:spPr bwMode="auto">
            <a:xfrm>
              <a:off x="4773415" y="5228436"/>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0-31</a:t>
              </a:r>
              <a:endParaRPr lang="en-US" sz="800" b="1" dirty="0">
                <a:latin typeface="Comic Sans MS" pitchFamily="66" charset="0"/>
              </a:endParaRPr>
            </a:p>
          </p:txBody>
        </p:sp>
        <p:pic>
          <p:nvPicPr>
            <p:cNvPr id="141" name="Picture 16"/>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597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14171" y="1589521"/>
            <a:ext cx="5831027" cy="50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7" name="Group 219"/>
          <p:cNvGrpSpPr>
            <a:grpSpLocks/>
          </p:cNvGrpSpPr>
          <p:nvPr/>
        </p:nvGrpSpPr>
        <p:grpSpPr bwMode="auto">
          <a:xfrm>
            <a:off x="1921878" y="790789"/>
            <a:ext cx="5783263" cy="223837"/>
            <a:chOff x="-526223" y="5771072"/>
            <a:chExt cx="5782584" cy="224070"/>
          </a:xfrm>
        </p:grpSpPr>
        <p:grpSp>
          <p:nvGrpSpPr>
            <p:cNvPr id="78" name="Group 195"/>
            <p:cNvGrpSpPr>
              <a:grpSpLocks/>
            </p:cNvGrpSpPr>
            <p:nvPr/>
          </p:nvGrpSpPr>
          <p:grpSpPr bwMode="auto">
            <a:xfrm>
              <a:off x="-526223" y="5771072"/>
              <a:ext cx="3155250" cy="221195"/>
              <a:chOff x="-526223" y="5788324"/>
              <a:chExt cx="3155250" cy="221195"/>
            </a:xfrm>
          </p:grpSpPr>
          <p:grpSp>
            <p:nvGrpSpPr>
              <p:cNvPr id="84" name="Group 194"/>
              <p:cNvGrpSpPr>
                <a:grpSpLocks/>
              </p:cNvGrpSpPr>
              <p:nvPr/>
            </p:nvGrpSpPr>
            <p:grpSpPr bwMode="auto">
              <a:xfrm>
                <a:off x="-526223" y="5788324"/>
                <a:ext cx="3155250" cy="215444"/>
                <a:chOff x="-526223" y="5788324"/>
                <a:chExt cx="3155250" cy="215444"/>
              </a:xfrm>
            </p:grpSpPr>
            <p:pic>
              <p:nvPicPr>
                <p:cNvPr id="86"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7"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BIO1 Binary Input Chassis</a:t>
                  </a:r>
                </a:p>
              </p:txBody>
            </p:sp>
          </p:grpSp>
          <p:sp>
            <p:nvSpPr>
              <p:cNvPr id="85"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D1000726</a:t>
                </a:r>
                <a:endParaRPr lang="en-US" sz="800" b="1">
                  <a:latin typeface="Comic Sans MS" pitchFamily="66" charset="0"/>
                </a:endParaRPr>
              </a:p>
            </p:txBody>
          </p:sp>
        </p:grpSp>
        <p:grpSp>
          <p:nvGrpSpPr>
            <p:cNvPr id="79" name="Group 192"/>
            <p:cNvGrpSpPr>
              <a:grpSpLocks/>
            </p:cNvGrpSpPr>
            <p:nvPr/>
          </p:nvGrpSpPr>
          <p:grpSpPr bwMode="auto">
            <a:xfrm>
              <a:off x="2841236" y="5773948"/>
              <a:ext cx="2415125" cy="221194"/>
              <a:chOff x="2841236" y="5773948"/>
              <a:chExt cx="2415125" cy="221194"/>
            </a:xfrm>
          </p:grpSpPr>
          <p:sp>
            <p:nvSpPr>
              <p:cNvPr id="80"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81" name="Group 191"/>
              <p:cNvGrpSpPr>
                <a:grpSpLocks/>
              </p:cNvGrpSpPr>
              <p:nvPr/>
            </p:nvGrpSpPr>
            <p:grpSpPr bwMode="auto">
              <a:xfrm>
                <a:off x="2841236" y="5779698"/>
                <a:ext cx="1280160" cy="215444"/>
                <a:chOff x="2841236" y="5779698"/>
                <a:chExt cx="1280160" cy="215444"/>
              </a:xfrm>
            </p:grpSpPr>
            <p:pic>
              <p:nvPicPr>
                <p:cNvPr id="82"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S1101805</a:t>
                  </a:r>
                  <a:endParaRPr lang="en-US" sz="800" b="1" dirty="0">
                    <a:latin typeface="Comic Sans MS" pitchFamily="66" charset="0"/>
                  </a:endParaRPr>
                </a:p>
              </p:txBody>
            </p:sp>
          </p:grpSp>
        </p:grpSp>
      </p:grpSp>
      <p:pic>
        <p:nvPicPr>
          <p:cNvPr id="595971" name="Picture 3"/>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97561024"/>
      </p:ext>
    </p:extLst>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295</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D1000725 – S1101782</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pic>
        <p:nvPicPr>
          <p:cNvPr id="591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7507" y="1572621"/>
            <a:ext cx="5837691" cy="51548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219"/>
          <p:cNvGrpSpPr>
            <a:grpSpLocks/>
          </p:cNvGrpSpPr>
          <p:nvPr/>
        </p:nvGrpSpPr>
        <p:grpSpPr bwMode="auto">
          <a:xfrm>
            <a:off x="1914954" y="796129"/>
            <a:ext cx="5783263" cy="223837"/>
            <a:chOff x="-526223" y="5771072"/>
            <a:chExt cx="5782584" cy="224070"/>
          </a:xfrm>
        </p:grpSpPr>
        <p:grpSp>
          <p:nvGrpSpPr>
            <p:cNvPr id="113" name="Group 195"/>
            <p:cNvGrpSpPr>
              <a:grpSpLocks/>
            </p:cNvGrpSpPr>
            <p:nvPr/>
          </p:nvGrpSpPr>
          <p:grpSpPr bwMode="auto">
            <a:xfrm>
              <a:off x="-526223" y="5771072"/>
              <a:ext cx="3155250" cy="221195"/>
              <a:chOff x="-526223" y="5788324"/>
              <a:chExt cx="3155250" cy="221195"/>
            </a:xfrm>
          </p:grpSpPr>
          <p:grpSp>
            <p:nvGrpSpPr>
              <p:cNvPr id="119" name="Group 194"/>
              <p:cNvGrpSpPr>
                <a:grpSpLocks/>
              </p:cNvGrpSpPr>
              <p:nvPr/>
            </p:nvGrpSpPr>
            <p:grpSpPr bwMode="auto">
              <a:xfrm>
                <a:off x="-526223" y="5788324"/>
                <a:ext cx="3155250" cy="215444"/>
                <a:chOff x="-526223" y="5788324"/>
                <a:chExt cx="3155250" cy="215444"/>
              </a:xfrm>
            </p:grpSpPr>
            <p:pic>
              <p:nvPicPr>
                <p:cNvPr id="121"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BIO2 </a:t>
                  </a:r>
                  <a:r>
                    <a:rPr lang="en-US" sz="800" b="1" dirty="0">
                      <a:latin typeface="Comic Sans MS" pitchFamily="66" charset="0"/>
                    </a:rPr>
                    <a:t>Binary Output Chassis</a:t>
                  </a:r>
                </a:p>
              </p:txBody>
            </p:sp>
          </p:grpSp>
          <p:sp>
            <p:nvSpPr>
              <p:cNvPr id="1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D1000725</a:t>
                </a:r>
                <a:endParaRPr lang="en-US" sz="800" b="1" dirty="0">
                  <a:latin typeface="Comic Sans MS" pitchFamily="66" charset="0"/>
                </a:endParaRPr>
              </a:p>
            </p:txBody>
          </p:sp>
        </p:grpSp>
        <p:grpSp>
          <p:nvGrpSpPr>
            <p:cNvPr id="114" name="Group 192"/>
            <p:cNvGrpSpPr>
              <a:grpSpLocks/>
            </p:cNvGrpSpPr>
            <p:nvPr/>
          </p:nvGrpSpPr>
          <p:grpSpPr bwMode="auto">
            <a:xfrm>
              <a:off x="2841236" y="5773948"/>
              <a:ext cx="2415125" cy="221194"/>
              <a:chOff x="2841236" y="5773948"/>
              <a:chExt cx="2415125" cy="221194"/>
            </a:xfrm>
          </p:grpSpPr>
          <p:sp>
            <p:nvSpPr>
              <p:cNvPr id="1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16" name="Group 191"/>
              <p:cNvGrpSpPr>
                <a:grpSpLocks/>
              </p:cNvGrpSpPr>
              <p:nvPr/>
            </p:nvGrpSpPr>
            <p:grpSpPr bwMode="auto">
              <a:xfrm>
                <a:off x="2841236" y="5779698"/>
                <a:ext cx="1280160" cy="215444"/>
                <a:chOff x="2841236" y="5779698"/>
                <a:chExt cx="1280160" cy="215444"/>
              </a:xfrm>
            </p:grpSpPr>
            <p:pic>
              <p:nvPicPr>
                <p:cNvPr id="11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S1101782</a:t>
                  </a:r>
                  <a:endParaRPr lang="en-US" sz="800" b="1" dirty="0">
                    <a:latin typeface="Comic Sans MS" pitchFamily="66" charset="0"/>
                  </a:endParaRPr>
                </a:p>
              </p:txBody>
            </p:sp>
          </p:grpSp>
        </p:grpSp>
      </p:grpSp>
      <p:pic>
        <p:nvPicPr>
          <p:cNvPr id="591875"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07507" y="3931064"/>
            <a:ext cx="5880398" cy="5030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2" name="Group 71"/>
          <p:cNvGrpSpPr/>
          <p:nvPr/>
        </p:nvGrpSpPr>
        <p:grpSpPr>
          <a:xfrm>
            <a:off x="1023938" y="2106613"/>
            <a:ext cx="7661275" cy="1472577"/>
            <a:chOff x="1023938" y="2106613"/>
            <a:chExt cx="7661275" cy="1472577"/>
          </a:xfrm>
        </p:grpSpPr>
        <p:sp>
          <p:nvSpPr>
            <p:cNvPr id="73"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74"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75"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76"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77" name="TextBox 353"/>
            <p:cNvSpPr txBox="1">
              <a:spLocks noChangeArrowheads="1"/>
            </p:cNvSpPr>
            <p:nvPr/>
          </p:nvSpPr>
          <p:spPr bwMode="auto">
            <a:xfrm>
              <a:off x="1886632" y="2725921"/>
              <a:ext cx="560750"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0-7</a:t>
              </a:r>
            </a:p>
          </p:txBody>
        </p:sp>
        <p:sp>
          <p:nvSpPr>
            <p:cNvPr id="78"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79"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51194" y="290722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0" name="TextBox 353"/>
            <p:cNvSpPr txBox="1">
              <a:spLocks noChangeArrowheads="1"/>
            </p:cNvSpPr>
            <p:nvPr/>
          </p:nvSpPr>
          <p:spPr bwMode="auto">
            <a:xfrm>
              <a:off x="2509181" y="2961513"/>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8-19</a:t>
              </a:r>
            </a:p>
          </p:txBody>
        </p:sp>
        <p:sp>
          <p:nvSpPr>
            <p:cNvPr id="81"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82"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83"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84" name="TextBox 353"/>
            <p:cNvSpPr txBox="1">
              <a:spLocks noChangeArrowheads="1"/>
            </p:cNvSpPr>
            <p:nvPr/>
          </p:nvSpPr>
          <p:spPr bwMode="auto">
            <a:xfrm>
              <a:off x="4247706" y="2730989"/>
              <a:ext cx="7796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85"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86"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73352" y="3130030"/>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D1000725</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Front </a:t>
              </a:r>
            </a:p>
          </p:txBody>
        </p:sp>
        <p:sp>
          <p:nvSpPr>
            <p:cNvPr id="90"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92"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9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51445" y="2347754"/>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96" name="Rectangle 145"/>
            <p:cNvSpPr>
              <a:spLocks noChangeArrowheads="1"/>
            </p:cNvSpPr>
            <p:nvPr/>
          </p:nvSpPr>
          <p:spPr bwMode="auto">
            <a:xfrm>
              <a:off x="1219928" y="2293331"/>
              <a:ext cx="790601"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Output</a:t>
              </a:r>
              <a:endParaRPr lang="en-US" sz="1600" b="1" dirty="0">
                <a:latin typeface="Comic Sans MS" pitchFamily="66" charset="0"/>
              </a:endParaRPr>
            </a:p>
          </p:txBody>
        </p:sp>
        <p:pic>
          <p:nvPicPr>
            <p:cNvPr id="9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40050" y="2342343"/>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D1000725</a:t>
              </a:r>
              <a:endParaRPr lang="en-US" sz="1600" b="1" dirty="0">
                <a:latin typeface="Comic Sans MS" pitchFamily="66" charset="0"/>
              </a:endParaRPr>
            </a:p>
          </p:txBody>
        </p:sp>
        <p:pic>
          <p:nvPicPr>
            <p:cNvPr id="99"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73754"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0"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24459" y="2349172"/>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1"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02"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793222" y="2340915"/>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21285" y="2337968"/>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505431" y="3139378"/>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358603" y="3368692"/>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27685" y="292243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37708" y="3376243"/>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S1101782</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0-31</a:t>
              </a:r>
            </a:p>
          </p:txBody>
        </p:sp>
        <p:sp>
          <p:nvSpPr>
            <p:cNvPr id="149" name="Rectangle 39"/>
            <p:cNvSpPr>
              <a:spLocks noChangeArrowheads="1"/>
            </p:cNvSpPr>
            <p:nvPr/>
          </p:nvSpPr>
          <p:spPr bwMode="auto">
            <a:xfrm>
              <a:off x="477341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a:t>
              </a:r>
              <a:r>
                <a:rPr lang="en-US" sz="800" b="1" dirty="0">
                  <a:latin typeface="Comic Sans MS" pitchFamily="66" charset="0"/>
                </a:rPr>
                <a:t>0-31</a:t>
              </a:r>
            </a:p>
          </p:txBody>
        </p:sp>
        <p:pic>
          <p:nvPicPr>
            <p:cNvPr id="150"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3108151505"/>
      </p:ext>
    </p:extLst>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296</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D1000726 – S1101802</a:t>
            </a:r>
          </a:p>
        </p:txBody>
      </p:sp>
      <p:sp>
        <p:nvSpPr>
          <p:cNvPr id="159753"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L1-SUS-C1</a:t>
            </a:r>
            <a:endParaRPr lang="en-US" sz="800" b="1" dirty="0">
              <a:latin typeface="Comic Sans MS" pitchFamily="66" charset="0"/>
            </a:endParaRPr>
          </a:p>
        </p:txBody>
      </p:sp>
      <p:pic>
        <p:nvPicPr>
          <p:cNvPr id="15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14171" y="1589521"/>
            <a:ext cx="5831027" cy="50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BIO2 </a:t>
                  </a:r>
                  <a:r>
                    <a:rPr lang="en-US" sz="800" b="1" dirty="0">
                      <a:latin typeface="Comic Sans MS" pitchFamily="66" charset="0"/>
                    </a:rPr>
                    <a:t>Binary Input Chassis</a:t>
                  </a: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rPr>
                  <a:t>D1000726</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rPr>
                    <a:t>S1101802</a:t>
                  </a:r>
                  <a:endParaRPr lang="en-US" sz="800" b="1" dirty="0">
                    <a:latin typeface="Comic Sans MS" pitchFamily="66" charset="0"/>
                  </a:endParaRPr>
                </a:p>
              </p:txBody>
            </p:sp>
          </p:grpSp>
        </p:grpSp>
      </p:grpSp>
      <p:pic>
        <p:nvPicPr>
          <p:cNvPr id="16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111"/>
          <p:cNvGrpSpPr/>
          <p:nvPr/>
        </p:nvGrpSpPr>
        <p:grpSpPr>
          <a:xfrm>
            <a:off x="1023938" y="2106613"/>
            <a:ext cx="7661275" cy="1472577"/>
            <a:chOff x="1023938" y="2106613"/>
            <a:chExt cx="7661275" cy="1472577"/>
          </a:xfrm>
        </p:grpSpPr>
        <p:pic>
          <p:nvPicPr>
            <p:cNvPr id="11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4" name="TextBox 353"/>
            <p:cNvSpPr txBox="1">
              <a:spLocks noChangeArrowheads="1"/>
            </p:cNvSpPr>
            <p:nvPr/>
          </p:nvSpPr>
          <p:spPr bwMode="auto">
            <a:xfrm>
              <a:off x="3373303" y="3186812"/>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20-31</a:t>
              </a:r>
              <a:endParaRPr lang="en-US" sz="800" b="1" dirty="0">
                <a:latin typeface="Comic Sans MS" pitchFamily="66" charset="0"/>
              </a:endParaRPr>
            </a:p>
          </p:txBody>
        </p:sp>
        <p:sp>
          <p:nvSpPr>
            <p:cNvPr id="115" name="Rectangle 42"/>
            <p:cNvSpPr>
              <a:spLocks noChangeArrowheads="1"/>
            </p:cNvSpPr>
            <p:nvPr/>
          </p:nvSpPr>
          <p:spPr bwMode="auto">
            <a:xfrm>
              <a:off x="2693578" y="33522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20-31</a:t>
              </a:r>
            </a:p>
          </p:txBody>
        </p:sp>
        <p:sp>
          <p:nvSpPr>
            <p:cNvPr id="116" name="TextBox 353"/>
            <p:cNvSpPr txBox="1">
              <a:spLocks noChangeArrowheads="1"/>
            </p:cNvSpPr>
            <p:nvPr/>
          </p:nvSpPr>
          <p:spPr bwMode="auto">
            <a:xfrm>
              <a:off x="5816146" y="320783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52-63</a:t>
              </a:r>
              <a:endParaRPr lang="en-US" sz="800" b="1" dirty="0">
                <a:latin typeface="Comic Sans MS" pitchFamily="66" charset="0"/>
              </a:endParaRPr>
            </a:p>
          </p:txBody>
        </p:sp>
        <p:sp>
          <p:nvSpPr>
            <p:cNvPr id="117" name="Rectangle 39"/>
            <p:cNvSpPr>
              <a:spLocks noChangeArrowheads="1"/>
            </p:cNvSpPr>
            <p:nvPr/>
          </p:nvSpPr>
          <p:spPr bwMode="auto">
            <a:xfrm>
              <a:off x="5171255" y="3363746"/>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52-63</a:t>
              </a:r>
            </a:p>
          </p:txBody>
        </p:sp>
        <p:sp>
          <p:nvSpPr>
            <p:cNvPr id="118" name="TextBox 353"/>
            <p:cNvSpPr txBox="1">
              <a:spLocks noChangeArrowheads="1"/>
            </p:cNvSpPr>
            <p:nvPr/>
          </p:nvSpPr>
          <p:spPr bwMode="auto">
            <a:xfrm>
              <a:off x="1886632"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119" name="Rectangle 39"/>
            <p:cNvSpPr>
              <a:spLocks noChangeArrowheads="1"/>
            </p:cNvSpPr>
            <p:nvPr/>
          </p:nvSpPr>
          <p:spPr bwMode="auto">
            <a:xfrm>
              <a:off x="1452581"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120"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51194" y="235130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2509181" y="2961618"/>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8-19</a:t>
              </a:r>
              <a:endParaRPr lang="en-US" sz="800" b="1" dirty="0">
                <a:latin typeface="Comic Sans MS" pitchFamily="66" charset="0"/>
              </a:endParaRPr>
            </a:p>
          </p:txBody>
        </p:sp>
        <p:sp>
          <p:nvSpPr>
            <p:cNvPr id="122" name="Rectangle 39"/>
            <p:cNvSpPr>
              <a:spLocks noChangeArrowheads="1"/>
            </p:cNvSpPr>
            <p:nvPr/>
          </p:nvSpPr>
          <p:spPr bwMode="auto">
            <a:xfrm>
              <a:off x="1910060"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8-19</a:t>
              </a:r>
            </a:p>
          </p:txBody>
        </p:sp>
        <p:sp>
          <p:nvSpPr>
            <p:cNvPr id="123" name="TextBox 353"/>
            <p:cNvSpPr txBox="1">
              <a:spLocks noChangeArrowheads="1"/>
            </p:cNvSpPr>
            <p:nvPr/>
          </p:nvSpPr>
          <p:spPr bwMode="auto">
            <a:xfrm>
              <a:off x="4891595" y="2945815"/>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40-51</a:t>
              </a:r>
              <a:endParaRPr lang="en-US" sz="800" b="1" dirty="0">
                <a:latin typeface="Comic Sans MS" pitchFamily="66" charset="0"/>
              </a:endParaRPr>
            </a:p>
          </p:txBody>
        </p:sp>
        <p:sp>
          <p:nvSpPr>
            <p:cNvPr id="124" name="Rectangle 60"/>
            <p:cNvSpPr>
              <a:spLocks noChangeArrowheads="1"/>
            </p:cNvSpPr>
            <p:nvPr/>
          </p:nvSpPr>
          <p:spPr bwMode="auto">
            <a:xfrm>
              <a:off x="4305005" y="3126125"/>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40-51</a:t>
              </a:r>
            </a:p>
          </p:txBody>
        </p:sp>
        <p:sp>
          <p:nvSpPr>
            <p:cNvPr id="125" name="TextBox 353"/>
            <p:cNvSpPr txBox="1">
              <a:spLocks noChangeArrowheads="1"/>
            </p:cNvSpPr>
            <p:nvPr/>
          </p:nvSpPr>
          <p:spPr bwMode="auto">
            <a:xfrm>
              <a:off x="4248938" y="2730989"/>
              <a:ext cx="77845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126" name="Rectangle 66"/>
            <p:cNvSpPr>
              <a:spLocks noChangeArrowheads="1"/>
            </p:cNvSpPr>
            <p:nvPr/>
          </p:nvSpPr>
          <p:spPr bwMode="auto">
            <a:xfrm>
              <a:off x="3770897" y="2909199"/>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pic>
          <p:nvPicPr>
            <p:cNvPr id="127"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45441" y="2343995"/>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D1000726</a:t>
              </a:r>
              <a:endParaRPr lang="en-US" sz="800" b="1" dirty="0">
                <a:latin typeface="Comic Sans MS" pitchFamily="66" charset="0"/>
              </a:endParaRPr>
            </a:p>
          </p:txBody>
        </p:sp>
        <p:sp>
          <p:nvSpPr>
            <p:cNvPr id="12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130" name="Rectangle 145"/>
            <p:cNvSpPr>
              <a:spLocks noChangeArrowheads="1"/>
            </p:cNvSpPr>
            <p:nvPr/>
          </p:nvSpPr>
          <p:spPr bwMode="auto">
            <a:xfrm>
              <a:off x="1923681" y="2187598"/>
              <a:ext cx="494046"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0-7</a:t>
              </a:r>
              <a:endParaRPr lang="en-US" sz="1600" b="1" dirty="0">
                <a:latin typeface="Comic Sans MS" pitchFamily="66" charset="0"/>
              </a:endParaRPr>
            </a:p>
          </p:txBody>
        </p:sp>
        <p:sp>
          <p:nvSpPr>
            <p:cNvPr id="131" name="Rectangle 145"/>
            <p:cNvSpPr>
              <a:spLocks noChangeArrowheads="1"/>
            </p:cNvSpPr>
            <p:nvPr/>
          </p:nvSpPr>
          <p:spPr bwMode="auto">
            <a:xfrm>
              <a:off x="2591007" y="2187598"/>
              <a:ext cx="548548"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8-19</a:t>
              </a:r>
              <a:endParaRPr lang="en-US" sz="1600" b="1" dirty="0">
                <a:latin typeface="Comic Sans MS" pitchFamily="66" charset="0"/>
              </a:endParaRPr>
            </a:p>
          </p:txBody>
        </p:sp>
        <p:sp>
          <p:nvSpPr>
            <p:cNvPr id="133" name="Rectangle 145"/>
            <p:cNvSpPr>
              <a:spLocks noChangeArrowheads="1"/>
            </p:cNvSpPr>
            <p:nvPr/>
          </p:nvSpPr>
          <p:spPr bwMode="auto">
            <a:xfrm>
              <a:off x="4322813"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32-39</a:t>
              </a:r>
              <a:endParaRPr lang="en-US" sz="1600" b="1" dirty="0">
                <a:latin typeface="Comic Sans MS" pitchFamily="66" charset="0"/>
              </a:endParaRPr>
            </a:p>
          </p:txBody>
        </p:sp>
        <p:sp>
          <p:nvSpPr>
            <p:cNvPr id="134" name="Rectangle 145"/>
            <p:cNvSpPr>
              <a:spLocks noChangeArrowheads="1"/>
            </p:cNvSpPr>
            <p:nvPr/>
          </p:nvSpPr>
          <p:spPr bwMode="auto">
            <a:xfrm>
              <a:off x="5027396" y="2187598"/>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40-51</a:t>
              </a:r>
              <a:endParaRPr lang="en-US" sz="1600" b="1" dirty="0">
                <a:latin typeface="Comic Sans MS" pitchFamily="66" charset="0"/>
              </a:endParaRPr>
            </a:p>
          </p:txBody>
        </p:sp>
        <p:pic>
          <p:nvPicPr>
            <p:cNvPr id="13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47402" y="289258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6" name="Rectangle 145"/>
            <p:cNvSpPr>
              <a:spLocks noChangeArrowheads="1"/>
            </p:cNvSpPr>
            <p:nvPr/>
          </p:nvSpPr>
          <p:spPr bwMode="auto">
            <a:xfrm>
              <a:off x="3409394" y="2187604"/>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20-31</a:t>
              </a:r>
              <a:endParaRPr lang="en-US" sz="1600" b="1" dirty="0">
                <a:latin typeface="Comic Sans MS" pitchFamily="66" charset="0"/>
              </a:endParaRPr>
            </a:p>
          </p:txBody>
        </p:sp>
        <p:sp>
          <p:nvSpPr>
            <p:cNvPr id="137" name="Rectangle 145"/>
            <p:cNvSpPr>
              <a:spLocks noChangeArrowheads="1"/>
            </p:cNvSpPr>
            <p:nvPr/>
          </p:nvSpPr>
          <p:spPr bwMode="auto">
            <a:xfrm>
              <a:off x="1251987" y="2293331"/>
              <a:ext cx="726482" cy="4154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 SUS</a:t>
              </a:r>
            </a:p>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pic>
          <p:nvPicPr>
            <p:cNvPr id="13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824692" y="3387088"/>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9"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pic>
          <p:nvPicPr>
            <p:cNvPr id="140"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47719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1"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301077" y="336795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 name="Rectangle 145"/>
            <p:cNvSpPr>
              <a:spLocks noChangeArrowheads="1"/>
            </p:cNvSpPr>
            <p:nvPr/>
          </p:nvSpPr>
          <p:spPr bwMode="auto">
            <a:xfrm>
              <a:off x="5872592" y="2183302"/>
              <a:ext cx="603050"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smtClean="0">
                  <a:latin typeface="Comic Sans MS" pitchFamily="66" charset="0"/>
                </a:rPr>
                <a:t>Ch 52-63</a:t>
              </a:r>
              <a:endParaRPr lang="en-US" sz="1600" b="1" dirty="0">
                <a:latin typeface="Comic Sans MS" pitchFamily="66" charset="0"/>
              </a:endParaRPr>
            </a:p>
          </p:txBody>
        </p:sp>
        <p:pic>
          <p:nvPicPr>
            <p:cNvPr id="16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977523" y="3134316"/>
              <a:ext cx="782090" cy="1921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01036" y="290669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81077" y="235254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326715" y="235273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421536" y="234946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1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797914" y="2351751"/>
              <a:ext cx="768408" cy="190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4" name="Group 173"/>
          <p:cNvGrpSpPr/>
          <p:nvPr/>
        </p:nvGrpSpPr>
        <p:grpSpPr>
          <a:xfrm>
            <a:off x="1030288" y="4449763"/>
            <a:ext cx="7669211" cy="995545"/>
            <a:chOff x="1030288" y="4449763"/>
            <a:chExt cx="7669211" cy="995545"/>
          </a:xfrm>
        </p:grpSpPr>
        <p:grpSp>
          <p:nvGrpSpPr>
            <p:cNvPr id="175" name="Group 30"/>
            <p:cNvGrpSpPr>
              <a:grpSpLocks/>
            </p:cNvGrpSpPr>
            <p:nvPr/>
          </p:nvGrpSpPr>
          <p:grpSpPr bwMode="auto">
            <a:xfrm>
              <a:off x="1030288" y="4449763"/>
              <a:ext cx="7669211" cy="604682"/>
              <a:chOff x="1030950" y="4450544"/>
              <a:chExt cx="7667920" cy="604003"/>
            </a:xfrm>
          </p:grpSpPr>
          <p:pic>
            <p:nvPicPr>
              <p:cNvPr id="188" name="Picture 3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S1101802</a:t>
                </a:r>
                <a:endParaRPr lang="en-US" sz="800" b="1" dirty="0">
                  <a:latin typeface="Comic Sans MS" pitchFamily="66" charset="0"/>
                </a:endParaRPr>
              </a:p>
            </p:txBody>
          </p:sp>
          <p:sp>
            <p:nvSpPr>
              <p:cNvPr id="1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76"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77"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78"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79"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2"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83" name="Picture 1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85"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sp>
          <p:nvSpPr>
            <p:cNvPr id="186" name="Rectangle 39"/>
            <p:cNvSpPr>
              <a:spLocks noChangeArrowheads="1"/>
            </p:cNvSpPr>
            <p:nvPr/>
          </p:nvSpPr>
          <p:spPr bwMode="auto">
            <a:xfrm>
              <a:off x="4773415" y="5228436"/>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0-31</a:t>
              </a:r>
              <a:endParaRPr lang="en-US" sz="800" b="1" dirty="0">
                <a:latin typeface="Comic Sans MS" pitchFamily="66" charset="0"/>
              </a:endParaRPr>
            </a:p>
          </p:txBody>
        </p:sp>
        <p:pic>
          <p:nvPicPr>
            <p:cNvPr id="187" name="Picture 1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441425083"/>
      </p:ext>
    </p:extLst>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770" name="Title 2"/>
          <p:cNvSpPr>
            <a:spLocks noGrp="1"/>
          </p:cNvSpPr>
          <p:nvPr>
            <p:ph type="title"/>
          </p:nvPr>
        </p:nvSpPr>
        <p:spPr/>
        <p:txBody>
          <a:bodyPr/>
          <a:lstStyle/>
          <a:p>
            <a:r>
              <a:rPr lang="en-US" smtClean="0">
                <a:ea typeface="ＭＳ Ｐゴシック" pitchFamily="34" charset="-128"/>
              </a:rPr>
              <a:t>L1-SUS-C2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607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011853-3E65-4A70-ABBF-25C03C9D25C3}" type="slidenum">
              <a:rPr lang="en-US" smtClean="0">
                <a:solidFill>
                  <a:srgbClr val="898989"/>
                </a:solidFill>
                <a:latin typeface="Calibri" pitchFamily="34" charset="0"/>
              </a:rPr>
              <a:pPr eaLnBrk="1" hangingPunct="1"/>
              <a:t>297</a:t>
            </a:fld>
            <a:endParaRPr lang="en-US" smtClean="0">
              <a:solidFill>
                <a:srgbClr val="898989"/>
              </a:solidFill>
              <a:latin typeface="Calibri" pitchFamily="34" charset="0"/>
            </a:endParaRPr>
          </a:p>
        </p:txBody>
      </p:sp>
      <p:sp>
        <p:nvSpPr>
          <p:cNvPr id="16077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L1-SUS-C2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L1-SUS-C2</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298</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S1105129</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S1105129</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grpSp>
        <p:nvGrpSpPr>
          <p:cNvPr id="2" name="Group 1"/>
          <p:cNvGrpSpPr/>
          <p:nvPr/>
        </p:nvGrpSpPr>
        <p:grpSpPr>
          <a:xfrm>
            <a:off x="1030288" y="4449763"/>
            <a:ext cx="7669212" cy="1074737"/>
            <a:chOff x="1030288" y="4449763"/>
            <a:chExt cx="7669212" cy="1074737"/>
          </a:xfrm>
        </p:grpSpPr>
        <p:grpSp>
          <p:nvGrpSpPr>
            <p:cNvPr id="121" name="Group 30"/>
            <p:cNvGrpSpPr>
              <a:grpSpLocks/>
            </p:cNvGrpSpPr>
            <p:nvPr/>
          </p:nvGrpSpPr>
          <p:grpSpPr bwMode="auto">
            <a:xfrm>
              <a:off x="1030288" y="4449763"/>
              <a:ext cx="7669212" cy="604837"/>
              <a:chOff x="1030950" y="4450544"/>
              <a:chExt cx="7667920" cy="604003"/>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S1105129</a:t>
                </a:r>
                <a:endParaRPr lang="en-US" sz="800" b="1" dirty="0">
                  <a:latin typeface="Comic Sans MS" pitchFamily="66" charset="0"/>
                </a:endParaRPr>
              </a:p>
            </p:txBody>
          </p:sp>
          <p:sp>
            <p:nvSpPr>
              <p:cNvPr id="12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126"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7" name="Group 81"/>
            <p:cNvGrpSpPr>
              <a:grpSpLocks/>
            </p:cNvGrpSpPr>
            <p:nvPr/>
          </p:nvGrpSpPr>
          <p:grpSpPr bwMode="auto">
            <a:xfrm>
              <a:off x="1365250" y="4514850"/>
              <a:ext cx="1177925" cy="455613"/>
              <a:chOff x="1365250" y="4514850"/>
              <a:chExt cx="1177925" cy="455674"/>
            </a:xfrm>
          </p:grpSpPr>
          <p:grpSp>
            <p:nvGrpSpPr>
              <p:cNvPr id="128" name="Group 129"/>
              <p:cNvGrpSpPr>
                <a:grpSpLocks/>
              </p:cNvGrpSpPr>
              <p:nvPr/>
            </p:nvGrpSpPr>
            <p:grpSpPr bwMode="auto">
              <a:xfrm>
                <a:off x="1943112" y="4514850"/>
                <a:ext cx="600064" cy="455674"/>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 name="Group 77"/>
            <p:cNvGrpSpPr>
              <a:grpSpLocks/>
            </p:cNvGrpSpPr>
            <p:nvPr/>
          </p:nvGrpSpPr>
          <p:grpSpPr bwMode="auto">
            <a:xfrm>
              <a:off x="4530725" y="5138738"/>
              <a:ext cx="2118325" cy="385762"/>
              <a:chOff x="4817380" y="5500251"/>
              <a:chExt cx="2116082" cy="386197"/>
            </a:xfrm>
          </p:grpSpPr>
          <p:pic>
            <p:nvPicPr>
              <p:cNvPr id="193" name="Picture 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95"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&lt;&lt; L1-SUS-C2</a:t>
            </a:r>
            <a:endParaRPr lang="en-US" sz="800" b="1" dirty="0">
              <a:latin typeface="Comic Sans MS" pitchFamily="66" charset="0"/>
            </a:endParaRPr>
          </a:p>
        </p:txBody>
      </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299</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S1105149</a:t>
            </a:r>
          </a:p>
        </p:txBody>
      </p:sp>
      <p:grpSp>
        <p:nvGrpSpPr>
          <p:cNvPr id="110" name="Group 219"/>
          <p:cNvGrpSpPr>
            <a:grpSpLocks/>
          </p:cNvGrpSpPr>
          <p:nvPr/>
        </p:nvGrpSpPr>
        <p:grpSpPr bwMode="auto">
          <a:xfrm>
            <a:off x="1916033" y="781107"/>
            <a:ext cx="5783263" cy="223949"/>
            <a:chOff x="-526223" y="5771072"/>
            <a:chExt cx="5782584" cy="224181"/>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5"/>
              <a:chOff x="2841236" y="5773948"/>
              <a:chExt cx="2415125" cy="221305"/>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6"/>
                <a:ext cx="1280160" cy="215667"/>
                <a:chOff x="2841236" y="5779586"/>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6"/>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S1105149</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3" name="Group 2"/>
          <p:cNvGrpSpPr/>
          <p:nvPr/>
        </p:nvGrpSpPr>
        <p:grpSpPr>
          <a:xfrm>
            <a:off x="1030288" y="4449763"/>
            <a:ext cx="7669212" cy="1074737"/>
            <a:chOff x="1030288" y="4449763"/>
            <a:chExt cx="7669212" cy="1074737"/>
          </a:xfrm>
        </p:grpSpPr>
        <p:grpSp>
          <p:nvGrpSpPr>
            <p:cNvPr id="121" name="Group 30"/>
            <p:cNvGrpSpPr>
              <a:grpSpLocks/>
            </p:cNvGrpSpPr>
            <p:nvPr/>
          </p:nvGrpSpPr>
          <p:grpSpPr bwMode="auto">
            <a:xfrm>
              <a:off x="1030288" y="4449763"/>
              <a:ext cx="7669212" cy="604837"/>
              <a:chOff x="1030950" y="4450544"/>
              <a:chExt cx="7667920" cy="604003"/>
            </a:xfrm>
          </p:grpSpPr>
          <p:pic>
            <p:nvPicPr>
              <p:cNvPr id="12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S1105149</a:t>
                </a:r>
                <a:endParaRPr lang="en-US" sz="800" b="1" dirty="0">
                  <a:latin typeface="Comic Sans MS" pitchFamily="66" charset="0"/>
                </a:endParaRPr>
              </a:p>
            </p:txBody>
          </p:sp>
          <p:sp>
            <p:nvSpPr>
              <p:cNvPr id="12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25"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12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7" name="Group 81"/>
            <p:cNvGrpSpPr>
              <a:grpSpLocks/>
            </p:cNvGrpSpPr>
            <p:nvPr/>
          </p:nvGrpSpPr>
          <p:grpSpPr bwMode="auto">
            <a:xfrm>
              <a:off x="1365250" y="4514850"/>
              <a:ext cx="1177925" cy="455613"/>
              <a:chOff x="1365250" y="4514850"/>
              <a:chExt cx="1177925" cy="455674"/>
            </a:xfrm>
          </p:grpSpPr>
          <p:grpSp>
            <p:nvGrpSpPr>
              <p:cNvPr id="128" name="Group 129"/>
              <p:cNvGrpSpPr>
                <a:grpSpLocks/>
              </p:cNvGrpSpPr>
              <p:nvPr/>
            </p:nvGrpSpPr>
            <p:grpSpPr bwMode="auto">
              <a:xfrm>
                <a:off x="1943112" y="4514850"/>
                <a:ext cx="600064" cy="455674"/>
                <a:chOff x="638192" y="4075174"/>
                <a:chExt cx="940352" cy="657225"/>
              </a:xfrm>
            </p:grpSpPr>
            <p:grpSp>
              <p:nvGrpSpPr>
                <p:cNvPr id="131" name="Group 27"/>
                <p:cNvGrpSpPr>
                  <a:grpSpLocks/>
                </p:cNvGrpSpPr>
                <p:nvPr/>
              </p:nvGrpSpPr>
              <p:grpSpPr bwMode="auto">
                <a:xfrm>
                  <a:off x="638192" y="4162422"/>
                  <a:ext cx="228602" cy="517524"/>
                  <a:chOff x="2743200" y="4387215"/>
                  <a:chExt cx="312420" cy="750570"/>
                </a:xfrm>
              </p:grpSpPr>
              <p:pic>
                <p:nvPicPr>
                  <p:cNvPr id="13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5"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2"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9"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96" name="Group 77"/>
            <p:cNvGrpSpPr>
              <a:grpSpLocks/>
            </p:cNvGrpSpPr>
            <p:nvPr/>
          </p:nvGrpSpPr>
          <p:grpSpPr bwMode="auto">
            <a:xfrm>
              <a:off x="4530725" y="5138738"/>
              <a:ext cx="2118325" cy="385762"/>
              <a:chOff x="4817380" y="5500251"/>
              <a:chExt cx="2116082" cy="386197"/>
            </a:xfrm>
          </p:grpSpPr>
          <p:pic>
            <p:nvPicPr>
              <p:cNvPr id="97"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99"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083512" y="1189455"/>
            <a:ext cx="5486400" cy="51764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170" name="Title 2"/>
          <p:cNvSpPr>
            <a:spLocks noGrp="1"/>
          </p:cNvSpPr>
          <p:nvPr>
            <p:ph type="title"/>
          </p:nvPr>
        </p:nvSpPr>
        <p:spPr>
          <a:xfrm>
            <a:off x="1725613" y="0"/>
            <a:ext cx="6961187" cy="681038"/>
          </a:xfrm>
        </p:spPr>
        <p:txBody>
          <a:bodyPr/>
          <a:lstStyle/>
          <a:p>
            <a:r>
              <a:rPr lang="en-US" dirty="0" smtClean="0">
                <a:ea typeface="ＭＳ Ｐゴシック" pitchFamily="34" charset="-128"/>
              </a:rPr>
              <a:t>LLO Map</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71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E2D05C-43E7-421A-8244-2C8797BC0DAC}" type="slidenum">
              <a:rPr lang="en-US" smtClean="0">
                <a:solidFill>
                  <a:srgbClr val="898989"/>
                </a:solidFill>
                <a:latin typeface="Calibri" pitchFamily="34" charset="0"/>
              </a:rPr>
              <a:pPr eaLnBrk="1" hangingPunct="1"/>
              <a:t>3</a:t>
            </a:fld>
            <a:endParaRPr lang="en-US" smtClean="0">
              <a:solidFill>
                <a:srgbClr val="898989"/>
              </a:solidFill>
              <a:latin typeface="Calibri" pitchFamily="34" charset="0"/>
            </a:endParaRPr>
          </a:p>
        </p:txBody>
      </p:sp>
      <p:sp>
        <p:nvSpPr>
          <p:cNvPr id="7174" name="Rectangle 1"/>
          <p:cNvSpPr>
            <a:spLocks noChangeArrowheads="1"/>
          </p:cNvSpPr>
          <p:nvPr/>
        </p:nvSpPr>
        <p:spPr bwMode="auto">
          <a:xfrm>
            <a:off x="3182280" y="5181224"/>
            <a:ext cx="398463" cy="23177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900" dirty="0">
                <a:latin typeface="Comic Sans MS" pitchFamily="66" charset="0"/>
                <a:hlinkClick r:id="rId3" action="ppaction://hlinksldjump"/>
              </a:rPr>
              <a:t>CER</a:t>
            </a:r>
            <a:endParaRPr lang="en-US" sz="1000" dirty="0"/>
          </a:p>
        </p:txBody>
      </p:sp>
      <p:sp>
        <p:nvSpPr>
          <p:cNvPr id="7" name="Rectangle 6"/>
          <p:cNvSpPr/>
          <p:nvPr/>
        </p:nvSpPr>
        <p:spPr>
          <a:xfrm>
            <a:off x="3186538" y="5496343"/>
            <a:ext cx="404813" cy="230188"/>
          </a:xfrm>
          <a:prstGeom prst="rect">
            <a:avLst/>
          </a:prstGeom>
          <a:solidFill>
            <a:schemeClr val="bg1"/>
          </a:solidFill>
        </p:spPr>
        <p:txBody>
          <a:bodyPr wrap="none">
            <a:spAutoFit/>
          </a:bodyPr>
          <a:lstStyle/>
          <a:p>
            <a:pPr>
              <a:defRPr/>
            </a:pPr>
            <a:r>
              <a:rPr lang="en-US" sz="900" dirty="0">
                <a:latin typeface="Comic Sans MS" pitchFamily="66" charset="0"/>
                <a:hlinkClick r:id="rId4" action="ppaction://hlinksldjump"/>
              </a:rPr>
              <a:t>LDR</a:t>
            </a:r>
            <a:endParaRPr lang="en-US" sz="1050" dirty="0"/>
          </a:p>
        </p:txBody>
      </p:sp>
      <p:sp>
        <p:nvSpPr>
          <p:cNvPr id="8" name="Rectangle 7"/>
          <p:cNvSpPr/>
          <p:nvPr/>
        </p:nvSpPr>
        <p:spPr>
          <a:xfrm>
            <a:off x="3191686" y="5730719"/>
            <a:ext cx="385763" cy="231775"/>
          </a:xfrm>
          <a:prstGeom prst="rect">
            <a:avLst/>
          </a:prstGeom>
          <a:solidFill>
            <a:schemeClr val="bg1"/>
          </a:solidFill>
        </p:spPr>
        <p:txBody>
          <a:bodyPr wrap="none">
            <a:spAutoFit/>
          </a:bodyPr>
          <a:lstStyle/>
          <a:p>
            <a:pPr>
              <a:defRPr/>
            </a:pPr>
            <a:r>
              <a:rPr lang="en-US" sz="900" dirty="0">
                <a:latin typeface="Comic Sans MS" pitchFamily="66" charset="0"/>
                <a:hlinkClick r:id="rId5" action="ppaction://hlinksldjump"/>
              </a:rPr>
              <a:t>CPR</a:t>
            </a:r>
            <a:endParaRPr lang="en-US" sz="1050" dirty="0"/>
          </a:p>
        </p:txBody>
      </p:sp>
      <p:sp>
        <p:nvSpPr>
          <p:cNvPr id="7178" name="Rectangle 9"/>
          <p:cNvSpPr>
            <a:spLocks noChangeArrowheads="1"/>
          </p:cNvSpPr>
          <p:nvPr/>
        </p:nvSpPr>
        <p:spPr bwMode="auto">
          <a:xfrm>
            <a:off x="2330370" y="5087701"/>
            <a:ext cx="439737" cy="231775"/>
          </a:xfrm>
          <a:prstGeom prst="rect">
            <a:avLst/>
          </a:prstGeom>
          <a:noFill/>
          <a:ln>
            <a:noFill/>
          </a:ln>
          <a:extLst/>
        </p:spPr>
        <p:txBody>
          <a:bodyPr wrap="none">
            <a:spAutoFit/>
          </a:bodyPr>
          <a:lstStyle/>
          <a:p>
            <a:r>
              <a:rPr lang="en-US" sz="900" dirty="0">
                <a:latin typeface="Comic Sans MS" pitchFamily="66" charset="0"/>
                <a:hlinkClick r:id="rId6" action="ppaction://hlinksldjump"/>
              </a:rPr>
              <a:t>MSR</a:t>
            </a:r>
            <a:endParaRPr lang="en-US" sz="1000" dirty="0"/>
          </a:p>
        </p:txBody>
      </p:sp>
      <p:sp>
        <p:nvSpPr>
          <p:cNvPr id="7179" name="Rectangle 10"/>
          <p:cNvSpPr>
            <a:spLocks noChangeArrowheads="1"/>
          </p:cNvSpPr>
          <p:nvPr/>
        </p:nvSpPr>
        <p:spPr bwMode="auto">
          <a:xfrm>
            <a:off x="2055580" y="5339153"/>
            <a:ext cx="411163" cy="230188"/>
          </a:xfrm>
          <a:prstGeom prst="rect">
            <a:avLst/>
          </a:prstGeom>
          <a:noFill/>
          <a:ln>
            <a:noFill/>
          </a:ln>
          <a:extLst/>
        </p:spPr>
        <p:txBody>
          <a:bodyPr wrap="none">
            <a:spAutoFit/>
          </a:bodyPr>
          <a:lstStyle/>
          <a:p>
            <a:r>
              <a:rPr lang="en-US" sz="900" dirty="0">
                <a:latin typeface="Comic Sans MS" pitchFamily="66" charset="0"/>
                <a:hlinkClick r:id="rId7" action="ppaction://hlinksldjump"/>
              </a:rPr>
              <a:t>CUR</a:t>
            </a:r>
            <a:endParaRPr lang="en-US" sz="1000" dirty="0"/>
          </a:p>
        </p:txBody>
      </p:sp>
      <p:sp>
        <p:nvSpPr>
          <p:cNvPr id="15" name="Rectangle 1"/>
          <p:cNvSpPr>
            <a:spLocks noChangeArrowheads="1"/>
          </p:cNvSpPr>
          <p:nvPr/>
        </p:nvSpPr>
        <p:spPr bwMode="auto">
          <a:xfrm>
            <a:off x="2057024" y="5087701"/>
            <a:ext cx="417102" cy="230832"/>
          </a:xfrm>
          <a:prstGeom prst="rect">
            <a:avLst/>
          </a:prstGeom>
          <a:noFill/>
          <a:ln>
            <a:noFill/>
          </a:ln>
          <a:extLst/>
        </p:spPr>
        <p:txBody>
          <a:bodyPr wrap="none">
            <a:spAutoFit/>
          </a:bodyPr>
          <a:lstStyle/>
          <a:p>
            <a:r>
              <a:rPr lang="en-US" sz="900" dirty="0" smtClean="0">
                <a:latin typeface="Comic Sans MS" pitchFamily="66" charset="0"/>
                <a:hlinkClick r:id="rId8" action="ppaction://hlinksldjump"/>
              </a:rPr>
              <a:t>OCR</a:t>
            </a:r>
            <a:endParaRPr lang="en-US" sz="1000" dirty="0"/>
          </a:p>
        </p:txBody>
      </p:sp>
      <p:sp>
        <p:nvSpPr>
          <p:cNvPr id="1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Start</a:t>
            </a:r>
            <a:endParaRPr lang="en-US" sz="800" b="1" dirty="0">
              <a:latin typeface="Comic Sans MS" pitchFamily="66" charset="0"/>
            </a:endParaRPr>
          </a:p>
        </p:txBody>
      </p:sp>
      <p:sp>
        <p:nvSpPr>
          <p:cNvPr id="18" name="Rectangle 8"/>
          <p:cNvSpPr>
            <a:spLocks noChangeArrowheads="1"/>
          </p:cNvSpPr>
          <p:nvPr/>
        </p:nvSpPr>
        <p:spPr bwMode="auto">
          <a:xfrm>
            <a:off x="5213891" y="2604773"/>
            <a:ext cx="1499142" cy="230832"/>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900" dirty="0" smtClean="0">
                <a:latin typeface="Comic Sans MS" pitchFamily="66" charset="0"/>
                <a:hlinkClick r:id="rId10"/>
              </a:rPr>
              <a:t>D0901490</a:t>
            </a:r>
            <a:endParaRPr lang="en-US" sz="1000" dirty="0"/>
          </a:p>
        </p:txBody>
      </p:sp>
      <p:sp>
        <p:nvSpPr>
          <p:cNvPr id="19" name="Rectangle 8"/>
          <p:cNvSpPr>
            <a:spLocks noChangeArrowheads="1"/>
          </p:cNvSpPr>
          <p:nvPr/>
        </p:nvSpPr>
        <p:spPr bwMode="auto">
          <a:xfrm>
            <a:off x="6236088" y="4459573"/>
            <a:ext cx="1499142" cy="230832"/>
          </a:xfrm>
          <a:prstGeom prst="rect">
            <a:avLst/>
          </a:prstGeom>
          <a:noFill/>
          <a:ln>
            <a:noFill/>
          </a:ln>
          <a:extLst/>
        </p:spPr>
        <p:txBody>
          <a:bodyPr wrap="square">
            <a:spAutoFit/>
          </a:bodyPr>
          <a:lstStyle/>
          <a:p>
            <a:pPr algn="ctr"/>
            <a:r>
              <a:rPr lang="en-US" sz="900" dirty="0" smtClean="0">
                <a:latin typeface="Comic Sans MS" pitchFamily="66" charset="0"/>
                <a:hlinkClick r:id="rId11" action="ppaction://hlinksldjump"/>
              </a:rPr>
              <a:t>X-End</a:t>
            </a:r>
            <a:r>
              <a:rPr lang="en-US" sz="900" dirty="0" smtClean="0">
                <a:latin typeface="Comic Sans MS" pitchFamily="66" charset="0"/>
              </a:rPr>
              <a:t> - </a:t>
            </a:r>
            <a:r>
              <a:rPr lang="en-US" sz="900" dirty="0" smtClean="0">
                <a:latin typeface="Comic Sans MS" pitchFamily="66" charset="0"/>
                <a:hlinkClick r:id="rId12"/>
              </a:rPr>
              <a:t>D0901465</a:t>
            </a:r>
            <a:endParaRPr lang="en-US" sz="1000" dirty="0"/>
          </a:p>
        </p:txBody>
      </p:sp>
      <p:sp>
        <p:nvSpPr>
          <p:cNvPr id="20" name="Rectangle 8"/>
          <p:cNvSpPr>
            <a:spLocks noChangeArrowheads="1"/>
          </p:cNvSpPr>
          <p:nvPr/>
        </p:nvSpPr>
        <p:spPr bwMode="auto">
          <a:xfrm rot="5400000">
            <a:off x="3355064" y="1595558"/>
            <a:ext cx="1499142" cy="230832"/>
          </a:xfrm>
          <a:prstGeom prst="rect">
            <a:avLst/>
          </a:prstGeom>
          <a:noFill/>
          <a:ln>
            <a:noFill/>
          </a:ln>
          <a:extLst/>
        </p:spPr>
        <p:txBody>
          <a:bodyPr wrap="square">
            <a:spAutoFit/>
          </a:bodyPr>
          <a:lstStyle/>
          <a:p>
            <a:pPr algn="ctr"/>
            <a:r>
              <a:rPr lang="en-US" sz="900" dirty="0">
                <a:latin typeface="Comic Sans MS" pitchFamily="66" charset="0"/>
                <a:hlinkClick r:id="rId13" action="ppaction://hlinksldjump"/>
              </a:rPr>
              <a:t>Y-End </a:t>
            </a:r>
            <a:r>
              <a:rPr lang="en-US" sz="900" dirty="0" smtClean="0">
                <a:latin typeface="Comic Sans MS" pitchFamily="66" charset="0"/>
              </a:rPr>
              <a:t>- </a:t>
            </a:r>
            <a:r>
              <a:rPr lang="en-US" sz="900" dirty="0" smtClean="0">
                <a:latin typeface="Comic Sans MS" pitchFamily="66" charset="0"/>
                <a:hlinkClick r:id="rId14"/>
              </a:rPr>
              <a:t>D0901464</a:t>
            </a:r>
            <a:endParaRPr lang="en-US" sz="1000" dirty="0"/>
          </a:p>
        </p:txBody>
      </p:sp>
      <p:sp>
        <p:nvSpPr>
          <p:cNvPr id="21" name="Rectangle 8"/>
          <p:cNvSpPr>
            <a:spLocks noChangeArrowheads="1"/>
          </p:cNvSpPr>
          <p:nvPr/>
        </p:nvSpPr>
        <p:spPr bwMode="auto">
          <a:xfrm>
            <a:off x="4331561" y="4120591"/>
            <a:ext cx="1499142" cy="230832"/>
          </a:xfrm>
          <a:prstGeom prst="rect">
            <a:avLst/>
          </a:prstGeom>
          <a:noFill/>
          <a:ln>
            <a:noFill/>
          </a:ln>
          <a:extLst/>
        </p:spPr>
        <p:txBody>
          <a:bodyPr wrap="square">
            <a:spAutoFit/>
          </a:bodyPr>
          <a:lstStyle/>
          <a:p>
            <a:pPr algn="ctr"/>
            <a:r>
              <a:rPr lang="en-US" sz="900" dirty="0" smtClean="0">
                <a:latin typeface="Comic Sans MS" pitchFamily="66" charset="0"/>
                <a:hlinkClick r:id="rId15" action="ppaction://hlinksldjump"/>
              </a:rPr>
              <a:t>LVEA</a:t>
            </a:r>
            <a:r>
              <a:rPr lang="en-US" sz="900" dirty="0" smtClean="0">
                <a:latin typeface="Comic Sans MS" pitchFamily="66" charset="0"/>
              </a:rPr>
              <a:t> - </a:t>
            </a:r>
            <a:r>
              <a:rPr lang="en-US" sz="900" dirty="0" smtClean="0">
                <a:latin typeface="Comic Sans MS" pitchFamily="66" charset="0"/>
                <a:hlinkClick r:id="rId16"/>
              </a:rPr>
              <a:t>D0901466</a:t>
            </a:r>
            <a:endParaRPr lang="en-US" sz="1000" dirty="0"/>
          </a:p>
        </p:txBody>
      </p:sp>
    </p:spTree>
    <p:extLst>
      <p:ext uri="{BB962C8B-B14F-4D97-AF65-F5344CB8AC3E}">
        <p14:creationId xmlns:p14="http://schemas.microsoft.com/office/powerpoint/2010/main" val="1369421775"/>
      </p:ext>
    </p:extLst>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CPR</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CPR (CDS Power Room)</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30</a:t>
            </a:fld>
            <a:endParaRPr lang="en-US" smtClean="0">
              <a:solidFill>
                <a:srgbClr val="898989"/>
              </a:solidFill>
              <a:latin typeface="Calibri" pitchFamily="34" charset="0"/>
            </a:endParaRPr>
          </a:p>
        </p:txBody>
      </p:sp>
      <p:sp>
        <p:nvSpPr>
          <p:cNvPr id="8"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9"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10"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Tree>
    <p:extLst>
      <p:ext uri="{BB962C8B-B14F-4D97-AF65-F5344CB8AC3E}">
        <p14:creationId xmlns:p14="http://schemas.microsoft.com/office/powerpoint/2010/main" val="3397463999"/>
      </p:ext>
    </p:extLst>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300</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S1105148</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S1105148</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97" name="Group 96"/>
          <p:cNvGrpSpPr/>
          <p:nvPr/>
        </p:nvGrpSpPr>
        <p:grpSpPr>
          <a:xfrm>
            <a:off x="1030288" y="4449763"/>
            <a:ext cx="7669212" cy="1074737"/>
            <a:chOff x="1030288" y="4449763"/>
            <a:chExt cx="7669212" cy="1074737"/>
          </a:xfrm>
        </p:grpSpPr>
        <p:grpSp>
          <p:nvGrpSpPr>
            <p:cNvPr id="98" name="Group 30"/>
            <p:cNvGrpSpPr>
              <a:grpSpLocks/>
            </p:cNvGrpSpPr>
            <p:nvPr/>
          </p:nvGrpSpPr>
          <p:grpSpPr bwMode="auto">
            <a:xfrm>
              <a:off x="1030288" y="4449763"/>
              <a:ext cx="7669212" cy="604837"/>
              <a:chOff x="1030950" y="4450544"/>
              <a:chExt cx="7667920" cy="604003"/>
            </a:xfrm>
          </p:grpSpPr>
          <p:pic>
            <p:nvPicPr>
              <p:cNvPr id="205"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S1105148</a:t>
                </a:r>
                <a:endParaRPr lang="en-US" sz="800" b="1" dirty="0">
                  <a:latin typeface="Comic Sans MS" pitchFamily="66" charset="0"/>
                </a:endParaRPr>
              </a:p>
            </p:txBody>
          </p:sp>
          <p:sp>
            <p:nvSpPr>
              <p:cNvPr id="207"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9"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10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1" name="Group 81"/>
            <p:cNvGrpSpPr>
              <a:grpSpLocks/>
            </p:cNvGrpSpPr>
            <p:nvPr/>
          </p:nvGrpSpPr>
          <p:grpSpPr bwMode="auto">
            <a:xfrm>
              <a:off x="1365250" y="4514850"/>
              <a:ext cx="1177925" cy="455613"/>
              <a:chOff x="1365250" y="4514850"/>
              <a:chExt cx="1177925" cy="455674"/>
            </a:xfrm>
          </p:grpSpPr>
          <p:grpSp>
            <p:nvGrpSpPr>
              <p:cNvPr id="106" name="Group 129"/>
              <p:cNvGrpSpPr>
                <a:grpSpLocks/>
              </p:cNvGrpSpPr>
              <p:nvPr/>
            </p:nvGrpSpPr>
            <p:grpSpPr bwMode="auto">
              <a:xfrm>
                <a:off x="1943112" y="4514850"/>
                <a:ext cx="600064" cy="455674"/>
                <a:chOff x="638192" y="4075174"/>
                <a:chExt cx="940352" cy="657225"/>
              </a:xfrm>
            </p:grpSpPr>
            <p:grpSp>
              <p:nvGrpSpPr>
                <p:cNvPr id="199" name="Group 27"/>
                <p:cNvGrpSpPr>
                  <a:grpSpLocks/>
                </p:cNvGrpSpPr>
                <p:nvPr/>
              </p:nvGrpSpPr>
              <p:grpSpPr bwMode="auto">
                <a:xfrm>
                  <a:off x="638192" y="4162422"/>
                  <a:ext cx="228602" cy="517524"/>
                  <a:chOff x="2743200" y="4387215"/>
                  <a:chExt cx="312420" cy="750570"/>
                </a:xfrm>
              </p:grpSpPr>
              <p:pic>
                <p:nvPicPr>
                  <p:cNvPr id="20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00"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7"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2" name="Group 77"/>
            <p:cNvGrpSpPr>
              <a:grpSpLocks/>
            </p:cNvGrpSpPr>
            <p:nvPr/>
          </p:nvGrpSpPr>
          <p:grpSpPr bwMode="auto">
            <a:xfrm>
              <a:off x="4530725" y="5138738"/>
              <a:ext cx="2118325" cy="385762"/>
              <a:chOff x="4817380" y="5500251"/>
              <a:chExt cx="2116082" cy="386197"/>
            </a:xfrm>
          </p:grpSpPr>
          <p:pic>
            <p:nvPicPr>
              <p:cNvPr id="10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5"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301</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S1105147</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S1105147</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207" name="Group 206"/>
          <p:cNvGrpSpPr/>
          <p:nvPr/>
        </p:nvGrpSpPr>
        <p:grpSpPr>
          <a:xfrm>
            <a:off x="1030288" y="4449763"/>
            <a:ext cx="7669212" cy="1074737"/>
            <a:chOff x="1030288" y="4449763"/>
            <a:chExt cx="7669212" cy="1074737"/>
          </a:xfrm>
        </p:grpSpPr>
        <p:grpSp>
          <p:nvGrpSpPr>
            <p:cNvPr id="208" name="Group 30"/>
            <p:cNvGrpSpPr>
              <a:grpSpLocks/>
            </p:cNvGrpSpPr>
            <p:nvPr/>
          </p:nvGrpSpPr>
          <p:grpSpPr bwMode="auto">
            <a:xfrm>
              <a:off x="1030288" y="4449763"/>
              <a:ext cx="7669212" cy="604837"/>
              <a:chOff x="1030950" y="4450544"/>
              <a:chExt cx="7667920" cy="604003"/>
            </a:xfrm>
          </p:grpSpPr>
          <p:pic>
            <p:nvPicPr>
              <p:cNvPr id="225"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S1105147</a:t>
                </a:r>
                <a:endParaRPr lang="en-US" sz="800" b="1" dirty="0">
                  <a:latin typeface="Comic Sans MS" pitchFamily="66" charset="0"/>
                </a:endParaRPr>
              </a:p>
            </p:txBody>
          </p:sp>
          <p:sp>
            <p:nvSpPr>
              <p:cNvPr id="227"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09"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210"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1" name="Group 81"/>
            <p:cNvGrpSpPr>
              <a:grpSpLocks/>
            </p:cNvGrpSpPr>
            <p:nvPr/>
          </p:nvGrpSpPr>
          <p:grpSpPr bwMode="auto">
            <a:xfrm>
              <a:off x="1365250" y="4514850"/>
              <a:ext cx="1177925" cy="455613"/>
              <a:chOff x="1365250" y="4514850"/>
              <a:chExt cx="1177925" cy="455674"/>
            </a:xfrm>
          </p:grpSpPr>
          <p:grpSp>
            <p:nvGrpSpPr>
              <p:cNvPr id="216" name="Group 129"/>
              <p:cNvGrpSpPr>
                <a:grpSpLocks/>
              </p:cNvGrpSpPr>
              <p:nvPr/>
            </p:nvGrpSpPr>
            <p:grpSpPr bwMode="auto">
              <a:xfrm>
                <a:off x="1943112" y="4514850"/>
                <a:ext cx="600064" cy="455674"/>
                <a:chOff x="638192" y="4075174"/>
                <a:chExt cx="940352" cy="657225"/>
              </a:xfrm>
            </p:grpSpPr>
            <p:grpSp>
              <p:nvGrpSpPr>
                <p:cNvPr id="219" name="Group 27"/>
                <p:cNvGrpSpPr>
                  <a:grpSpLocks/>
                </p:cNvGrpSpPr>
                <p:nvPr/>
              </p:nvGrpSpPr>
              <p:grpSpPr bwMode="auto">
                <a:xfrm>
                  <a:off x="638192" y="4162422"/>
                  <a:ext cx="228602" cy="517524"/>
                  <a:chOff x="2743200" y="4387215"/>
                  <a:chExt cx="312420" cy="750570"/>
                </a:xfrm>
              </p:grpSpPr>
              <p:pic>
                <p:nvPicPr>
                  <p:cNvPr id="22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20"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7"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2" name="Group 77"/>
            <p:cNvGrpSpPr>
              <a:grpSpLocks/>
            </p:cNvGrpSpPr>
            <p:nvPr/>
          </p:nvGrpSpPr>
          <p:grpSpPr bwMode="auto">
            <a:xfrm>
              <a:off x="4530725" y="5138738"/>
              <a:ext cx="2118325" cy="385762"/>
              <a:chOff x="4817380" y="5500251"/>
              <a:chExt cx="2116082" cy="386197"/>
            </a:xfrm>
          </p:grpSpPr>
          <p:pic>
            <p:nvPicPr>
              <p:cNvPr id="213"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215"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302</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S1105146</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S1105146</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96" name="Group 95"/>
          <p:cNvGrpSpPr/>
          <p:nvPr/>
        </p:nvGrpSpPr>
        <p:grpSpPr>
          <a:xfrm>
            <a:off x="1030288" y="4449763"/>
            <a:ext cx="7669212" cy="1074737"/>
            <a:chOff x="1030288" y="4449763"/>
            <a:chExt cx="7669212" cy="1074737"/>
          </a:xfrm>
        </p:grpSpPr>
        <p:grpSp>
          <p:nvGrpSpPr>
            <p:cNvPr id="97" name="Group 30"/>
            <p:cNvGrpSpPr>
              <a:grpSpLocks/>
            </p:cNvGrpSpPr>
            <p:nvPr/>
          </p:nvGrpSpPr>
          <p:grpSpPr bwMode="auto">
            <a:xfrm>
              <a:off x="1030288" y="4449763"/>
              <a:ext cx="7669212" cy="604837"/>
              <a:chOff x="1030950" y="4450544"/>
              <a:chExt cx="7667920" cy="604003"/>
            </a:xfrm>
          </p:grpSpPr>
          <p:pic>
            <p:nvPicPr>
              <p:cNvPr id="20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S1105146</a:t>
                </a:r>
                <a:endParaRPr lang="en-US" sz="800" b="1" dirty="0">
                  <a:latin typeface="Comic Sans MS" pitchFamily="66" charset="0"/>
                </a:endParaRPr>
              </a:p>
            </p:txBody>
          </p:sp>
          <p:sp>
            <p:nvSpPr>
              <p:cNvPr id="20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8"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0" name="Group 81"/>
            <p:cNvGrpSpPr>
              <a:grpSpLocks/>
            </p:cNvGrpSpPr>
            <p:nvPr/>
          </p:nvGrpSpPr>
          <p:grpSpPr bwMode="auto">
            <a:xfrm>
              <a:off x="1365250" y="4514850"/>
              <a:ext cx="1177925" cy="455613"/>
              <a:chOff x="1365250" y="4514850"/>
              <a:chExt cx="1177925" cy="455674"/>
            </a:xfrm>
          </p:grpSpPr>
          <p:grpSp>
            <p:nvGrpSpPr>
              <p:cNvPr id="105" name="Group 129"/>
              <p:cNvGrpSpPr>
                <a:grpSpLocks/>
              </p:cNvGrpSpPr>
              <p:nvPr/>
            </p:nvGrpSpPr>
            <p:grpSpPr bwMode="auto">
              <a:xfrm>
                <a:off x="1943112" y="4514850"/>
                <a:ext cx="600064" cy="455674"/>
                <a:chOff x="638192" y="4075174"/>
                <a:chExt cx="940352" cy="657225"/>
              </a:xfrm>
            </p:grpSpPr>
            <p:grpSp>
              <p:nvGrpSpPr>
                <p:cNvPr id="108" name="Group 27"/>
                <p:cNvGrpSpPr>
                  <a:grpSpLocks/>
                </p:cNvGrpSpPr>
                <p:nvPr/>
              </p:nvGrpSpPr>
              <p:grpSpPr bwMode="auto">
                <a:xfrm>
                  <a:off x="638192" y="4162422"/>
                  <a:ext cx="228602" cy="517524"/>
                  <a:chOff x="2743200" y="4387215"/>
                  <a:chExt cx="312420" cy="750570"/>
                </a:xfrm>
              </p:grpSpPr>
              <p:pic>
                <p:nvPicPr>
                  <p:cNvPr id="20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99"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6"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77"/>
            <p:cNvGrpSpPr>
              <a:grpSpLocks/>
            </p:cNvGrpSpPr>
            <p:nvPr/>
          </p:nvGrpSpPr>
          <p:grpSpPr bwMode="auto">
            <a:xfrm>
              <a:off x="4530725" y="5138738"/>
              <a:ext cx="2118325" cy="385762"/>
              <a:chOff x="4817380" y="5500251"/>
              <a:chExt cx="2116082" cy="386197"/>
            </a:xfrm>
          </p:grpSpPr>
          <p:pic>
            <p:nvPicPr>
              <p:cNvPr id="102"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4"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36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15064CD-D27B-4FBB-9DA3-577521297DA2}" type="slidenum">
              <a:rPr lang="en-US" smtClean="0">
                <a:solidFill>
                  <a:srgbClr val="898989"/>
                </a:solidFill>
                <a:latin typeface="Calibri" pitchFamily="34" charset="0"/>
              </a:rPr>
              <a:pPr eaLnBrk="1" hangingPunct="1"/>
              <a:t>303</a:t>
            </a:fld>
            <a:endParaRPr lang="en-US" smtClean="0">
              <a:solidFill>
                <a:srgbClr val="898989"/>
              </a:solidFill>
              <a:latin typeface="Calibri" pitchFamily="34" charset="0"/>
            </a:endParaRPr>
          </a:p>
        </p:txBody>
      </p:sp>
      <p:sp>
        <p:nvSpPr>
          <p:cNvPr id="153604" name="Title 118"/>
          <p:cNvSpPr>
            <a:spLocks noGrp="1"/>
          </p:cNvSpPr>
          <p:nvPr>
            <p:ph type="title"/>
          </p:nvPr>
        </p:nvSpPr>
        <p:spPr/>
        <p:txBody>
          <a:bodyPr/>
          <a:lstStyle/>
          <a:p>
            <a:r>
              <a:rPr lang="en-US" dirty="0" smtClean="0">
                <a:ea typeface="ＭＳ Ｐゴシック" pitchFamily="34" charset="-128"/>
              </a:rPr>
              <a:t>D0902783 - S1105145</a:t>
            </a:r>
          </a:p>
        </p:txBody>
      </p:sp>
      <p:grpSp>
        <p:nvGrpSpPr>
          <p:cNvPr id="110" name="Group 219"/>
          <p:cNvGrpSpPr>
            <a:grpSpLocks/>
          </p:cNvGrpSpPr>
          <p:nvPr/>
        </p:nvGrpSpPr>
        <p:grpSpPr bwMode="auto">
          <a:xfrm>
            <a:off x="1916033" y="781107"/>
            <a:ext cx="5783263" cy="223950"/>
            <a:chOff x="-526223" y="5771072"/>
            <a:chExt cx="5782584" cy="224182"/>
          </a:xfrm>
        </p:grpSpPr>
        <p:grpSp>
          <p:nvGrpSpPr>
            <p:cNvPr id="111" name="Group 195"/>
            <p:cNvGrpSpPr>
              <a:grpSpLocks/>
            </p:cNvGrpSpPr>
            <p:nvPr/>
          </p:nvGrpSpPr>
          <p:grpSpPr bwMode="auto">
            <a:xfrm>
              <a:off x="-526223" y="5771072"/>
              <a:ext cx="3155250" cy="221195"/>
              <a:chOff x="-526223" y="5788324"/>
              <a:chExt cx="3155250" cy="221195"/>
            </a:xfrm>
          </p:grpSpPr>
          <p:grpSp>
            <p:nvGrpSpPr>
              <p:cNvPr id="117" name="Group 194"/>
              <p:cNvGrpSpPr>
                <a:grpSpLocks/>
              </p:cNvGrpSpPr>
              <p:nvPr/>
            </p:nvGrpSpPr>
            <p:grpSpPr bwMode="auto">
              <a:xfrm>
                <a:off x="-526223" y="5788324"/>
                <a:ext cx="3155250" cy="215444"/>
                <a:chOff x="-526223" y="5788324"/>
                <a:chExt cx="3155250" cy="215444"/>
              </a:xfrm>
            </p:grpSpPr>
            <p:pic>
              <p:nvPicPr>
                <p:cNvPr id="11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a:t>
                  </a:r>
                  <a:r>
                    <a:rPr lang="en-US" sz="800" b="1" dirty="0" smtClean="0">
                      <a:latin typeface="Comic Sans MS" pitchFamily="66" charset="0"/>
                    </a:rPr>
                    <a:t>ADC1 Anti-Alias </a:t>
                  </a:r>
                  <a:r>
                    <a:rPr lang="en-US" sz="800" b="1" dirty="0">
                      <a:latin typeface="Comic Sans MS" pitchFamily="66" charset="0"/>
                    </a:rPr>
                    <a:t>Chassis</a:t>
                  </a:r>
                </a:p>
              </p:txBody>
            </p:sp>
          </p:grpSp>
          <p:sp>
            <p:nvSpPr>
              <p:cNvPr id="118"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D0902783</a:t>
                </a:r>
                <a:endParaRPr lang="en-US" sz="800" b="1" dirty="0">
                  <a:latin typeface="Comic Sans MS" pitchFamily="66" charset="0"/>
                </a:endParaRPr>
              </a:p>
            </p:txBody>
          </p:sp>
        </p:grpSp>
        <p:grpSp>
          <p:nvGrpSpPr>
            <p:cNvPr id="112" name="Group 192"/>
            <p:cNvGrpSpPr>
              <a:grpSpLocks/>
            </p:cNvGrpSpPr>
            <p:nvPr/>
          </p:nvGrpSpPr>
          <p:grpSpPr bwMode="auto">
            <a:xfrm>
              <a:off x="2841236" y="5773948"/>
              <a:ext cx="2415125" cy="221306"/>
              <a:chOff x="2841236" y="5773948"/>
              <a:chExt cx="2415125" cy="221306"/>
            </a:xfrm>
          </p:grpSpPr>
          <p:sp>
            <p:nvSpPr>
              <p:cNvPr id="113"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587"/>
                <a:ext cx="1280160" cy="215667"/>
                <a:chOff x="2841236" y="5779587"/>
                <a:chExt cx="1280160" cy="215667"/>
              </a:xfrm>
            </p:grpSpPr>
            <p:pic>
              <p:nvPicPr>
                <p:cNvPr id="11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28"/>
                <p:cNvSpPr txBox="1">
                  <a:spLocks noChangeArrowheads="1"/>
                </p:cNvSpPr>
                <p:nvPr/>
              </p:nvSpPr>
              <p:spPr bwMode="auto">
                <a:xfrm>
                  <a:off x="2846716" y="5779587"/>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S1105145</a:t>
                  </a:r>
                  <a:endParaRPr lang="en-US" sz="800" b="1" dirty="0">
                    <a:latin typeface="Comic Sans MS" pitchFamily="66" charset="0"/>
                  </a:endParaRPr>
                </a:p>
              </p:txBody>
            </p:sp>
          </p:grpSp>
        </p:grpSp>
      </p:grpSp>
      <p:sp>
        <p:nvSpPr>
          <p:cNvPr id="137" name="TextBox 353"/>
          <p:cNvSpPr txBox="1">
            <a:spLocks noChangeArrowheads="1"/>
          </p:cNvSpPr>
          <p:nvPr/>
        </p:nvSpPr>
        <p:spPr bwMode="auto">
          <a:xfrm>
            <a:off x="7423150" y="2106613"/>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D0902783</a:t>
            </a:r>
            <a:endParaRPr lang="en-US" sz="800" b="1" dirty="0">
              <a:latin typeface="Comic Sans MS" pitchFamily="66" charset="0"/>
            </a:endParaRPr>
          </a:p>
        </p:txBody>
      </p:sp>
      <p:grpSp>
        <p:nvGrpSpPr>
          <p:cNvPr id="138" name="Group 90"/>
          <p:cNvGrpSpPr>
            <a:grpSpLocks/>
          </p:cNvGrpSpPr>
          <p:nvPr/>
        </p:nvGrpSpPr>
        <p:grpSpPr bwMode="auto">
          <a:xfrm>
            <a:off x="860425" y="2108200"/>
            <a:ext cx="6564313" cy="1504950"/>
            <a:chOff x="860558" y="2108200"/>
            <a:chExt cx="6564460" cy="1505008"/>
          </a:xfrm>
        </p:grpSpPr>
        <p:grpSp>
          <p:nvGrpSpPr>
            <p:cNvPr id="139" name="Group 98"/>
            <p:cNvGrpSpPr>
              <a:grpSpLocks/>
            </p:cNvGrpSpPr>
            <p:nvPr/>
          </p:nvGrpSpPr>
          <p:grpSpPr bwMode="auto">
            <a:xfrm>
              <a:off x="1023938" y="2108200"/>
              <a:ext cx="6401080" cy="603318"/>
              <a:chOff x="1023938" y="2108200"/>
              <a:chExt cx="6401080" cy="603318"/>
            </a:xfrm>
          </p:grpSpPr>
          <p:pic>
            <p:nvPicPr>
              <p:cNvPr id="1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8200"/>
                <a:ext cx="6401080" cy="6033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6" name="Rectangle 145"/>
              <p:cNvSpPr>
                <a:spLocks noChangeArrowheads="1"/>
              </p:cNvSpPr>
              <p:nvPr/>
            </p:nvSpPr>
            <p:spPr bwMode="auto">
              <a:xfrm>
                <a:off x="1631080"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67" name="Rectangle 145"/>
              <p:cNvSpPr>
                <a:spLocks noChangeArrowheads="1"/>
              </p:cNvSpPr>
              <p:nvPr/>
            </p:nvSpPr>
            <p:spPr bwMode="auto">
              <a:xfrm>
                <a:off x="2162859" y="2187858"/>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8" name="Rectangle 145"/>
              <p:cNvSpPr>
                <a:spLocks noChangeArrowheads="1"/>
              </p:cNvSpPr>
              <p:nvPr/>
            </p:nvSpPr>
            <p:spPr bwMode="auto">
              <a:xfrm>
                <a:off x="2918041" y="2184684"/>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9" name="Rectangle 145"/>
              <p:cNvSpPr>
                <a:spLocks noChangeArrowheads="1"/>
              </p:cNvSpPr>
              <p:nvPr/>
            </p:nvSpPr>
            <p:spPr bwMode="auto">
              <a:xfrm>
                <a:off x="3502166" y="2184684"/>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7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653890" y="2387801"/>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68834" y="2386215"/>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051405" y="2383041"/>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21553" y="2383041"/>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57306"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984605"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170762" y="2324804"/>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648298" y="2324805"/>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45"/>
              <p:cNvSpPr>
                <a:spLocks noChangeArrowheads="1"/>
              </p:cNvSpPr>
              <p:nvPr/>
            </p:nvSpPr>
            <p:spPr bwMode="auto">
              <a:xfrm>
                <a:off x="4366665"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79" name="Rectangle 145"/>
              <p:cNvSpPr>
                <a:spLocks noChangeArrowheads="1"/>
              </p:cNvSpPr>
              <p:nvPr/>
            </p:nvSpPr>
            <p:spPr bwMode="auto">
              <a:xfrm>
                <a:off x="4888397" y="2180990"/>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80" name="Rectangle 145"/>
              <p:cNvSpPr>
                <a:spLocks noChangeArrowheads="1"/>
              </p:cNvSpPr>
              <p:nvPr/>
            </p:nvSpPr>
            <p:spPr bwMode="auto">
              <a:xfrm>
                <a:off x="5709184"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81" name="Rectangle 145"/>
              <p:cNvSpPr>
                <a:spLocks noChangeArrowheads="1"/>
              </p:cNvSpPr>
              <p:nvPr/>
            </p:nvSpPr>
            <p:spPr bwMode="auto">
              <a:xfrm>
                <a:off x="6286996" y="2186362"/>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18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448722" y="2389479"/>
                <a:ext cx="92066" cy="87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663666" y="2387892"/>
                <a:ext cx="90478"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846237" y="2384719"/>
                <a:ext cx="92066"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316385" y="2384719"/>
                <a:ext cx="90479" cy="872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6352138"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79437"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965594" y="2326482"/>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443130" y="2326483"/>
                <a:ext cx="447631" cy="18883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80"/>
              <p:cNvSpPr>
                <a:spLocks noChangeArrowheads="1"/>
              </p:cNvSpPr>
              <p:nvPr/>
            </p:nvSpPr>
            <p:spPr bwMode="auto">
              <a:xfrm>
                <a:off x="1463615" y="2490708"/>
                <a:ext cx="1480364"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aLIGO Anti-Alias Module</a:t>
                </a:r>
                <a:endParaRPr lang="en-US" b="1">
                  <a:latin typeface="Comic Sans MS" pitchFamily="66" charset="0"/>
                </a:endParaRPr>
              </a:p>
            </p:txBody>
          </p:sp>
          <p:sp>
            <p:nvSpPr>
              <p:cNvPr id="191" name="Rectangle 80"/>
              <p:cNvSpPr>
                <a:spLocks noChangeArrowheads="1"/>
              </p:cNvSpPr>
              <p:nvPr/>
            </p:nvSpPr>
            <p:spPr bwMode="auto">
              <a:xfrm>
                <a:off x="6367386" y="2490709"/>
                <a:ext cx="695956" cy="2153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D0902783</a:t>
                </a:r>
                <a:endParaRPr lang="en-US" b="1">
                  <a:latin typeface="Comic Sans MS" pitchFamily="66" charset="0"/>
                </a:endParaRPr>
              </a:p>
            </p:txBody>
          </p:sp>
        </p:grpSp>
        <p:grpSp>
          <p:nvGrpSpPr>
            <p:cNvPr id="140" name="Group 99"/>
            <p:cNvGrpSpPr>
              <a:grpSpLocks/>
            </p:cNvGrpSpPr>
            <p:nvPr/>
          </p:nvGrpSpPr>
          <p:grpSpPr bwMode="auto">
            <a:xfrm>
              <a:off x="860558" y="2743589"/>
              <a:ext cx="6035897" cy="869619"/>
              <a:chOff x="860558" y="2743589"/>
              <a:chExt cx="6035897" cy="869619"/>
            </a:xfrm>
          </p:grpSpPr>
          <p:sp>
            <p:nvSpPr>
              <p:cNvPr id="141" name="Rectangle 39"/>
              <p:cNvSpPr>
                <a:spLocks noChangeArrowheads="1"/>
              </p:cNvSpPr>
              <p:nvPr/>
            </p:nvSpPr>
            <p:spPr bwMode="auto">
              <a:xfrm>
                <a:off x="860558" y="2898804"/>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PMC AA 1-4</a:t>
                </a:r>
              </a:p>
            </p:txBody>
          </p:sp>
          <p:sp>
            <p:nvSpPr>
              <p:cNvPr id="142" name="Rectangle 42"/>
              <p:cNvSpPr>
                <a:spLocks noChangeArrowheads="1"/>
              </p:cNvSpPr>
              <p:nvPr/>
            </p:nvSpPr>
            <p:spPr bwMode="auto">
              <a:xfrm>
                <a:off x="1372235" y="3066967"/>
                <a:ext cx="82266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5-8</a:t>
                </a:r>
                <a:endParaRPr lang="en-US" b="1">
                  <a:latin typeface="Comic Sans MS" pitchFamily="66" charset="0"/>
                </a:endParaRPr>
              </a:p>
            </p:txBody>
          </p:sp>
          <p:sp>
            <p:nvSpPr>
              <p:cNvPr id="143" name="Rectangle 39"/>
              <p:cNvSpPr>
                <a:spLocks noChangeArrowheads="1"/>
              </p:cNvSpPr>
              <p:nvPr/>
            </p:nvSpPr>
            <p:spPr bwMode="auto">
              <a:xfrm>
                <a:off x="2140642" y="3228724"/>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9-12</a:t>
                </a:r>
              </a:p>
            </p:txBody>
          </p:sp>
          <p:sp>
            <p:nvSpPr>
              <p:cNvPr id="144" name="Rectangle 42"/>
              <p:cNvSpPr>
                <a:spLocks noChangeArrowheads="1"/>
              </p:cNvSpPr>
              <p:nvPr/>
            </p:nvSpPr>
            <p:spPr bwMode="auto">
              <a:xfrm>
                <a:off x="2639639" y="3396087"/>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13-16</a:t>
                </a:r>
                <a:endParaRPr lang="en-US" b="1">
                  <a:latin typeface="Comic Sans MS" pitchFamily="66" charset="0"/>
                </a:endParaRPr>
              </a:p>
            </p:txBody>
          </p:sp>
          <p:pic>
            <p:nvPicPr>
              <p:cNvPr id="14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556744" y="3393405"/>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95766" y="322429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61827" y="3063569"/>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649408" y="2902840"/>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 name="Rectangle 39"/>
              <p:cNvSpPr>
                <a:spLocks noChangeArrowheads="1"/>
              </p:cNvSpPr>
              <p:nvPr/>
            </p:nvSpPr>
            <p:spPr bwMode="auto">
              <a:xfrm>
                <a:off x="3530356" y="2900482"/>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17-20</a:t>
                </a:r>
              </a:p>
            </p:txBody>
          </p:sp>
          <p:sp>
            <p:nvSpPr>
              <p:cNvPr id="150" name="Rectangle 42"/>
              <p:cNvSpPr>
                <a:spLocks noChangeArrowheads="1"/>
              </p:cNvSpPr>
              <p:nvPr/>
            </p:nvSpPr>
            <p:spPr bwMode="auto">
              <a:xfrm>
                <a:off x="4042033" y="307719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21-24</a:t>
                </a:r>
                <a:endParaRPr lang="en-US" b="1">
                  <a:latin typeface="Comic Sans MS" pitchFamily="66" charset="0"/>
                </a:endParaRPr>
              </a:p>
            </p:txBody>
          </p:sp>
          <p:sp>
            <p:nvSpPr>
              <p:cNvPr id="151" name="Rectangle 39"/>
              <p:cNvSpPr>
                <a:spLocks noChangeArrowheads="1"/>
              </p:cNvSpPr>
              <p:nvPr/>
            </p:nvSpPr>
            <p:spPr bwMode="auto">
              <a:xfrm>
                <a:off x="4872959" y="3230401"/>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25-28</a:t>
                </a:r>
              </a:p>
            </p:txBody>
          </p:sp>
          <p:sp>
            <p:nvSpPr>
              <p:cNvPr id="152" name="TextBox 353"/>
              <p:cNvSpPr txBox="1">
                <a:spLocks noChangeArrowheads="1"/>
              </p:cNvSpPr>
              <p:nvPr/>
            </p:nvSpPr>
            <p:spPr bwMode="auto">
              <a:xfrm>
                <a:off x="6259532" y="3232296"/>
                <a:ext cx="6369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IN 29-32</a:t>
                </a:r>
                <a:endParaRPr lang="en-US" sz="800" b="1" dirty="0">
                  <a:latin typeface="Comic Sans MS" pitchFamily="66" charset="0"/>
                </a:endParaRPr>
              </a:p>
            </p:txBody>
          </p:sp>
          <p:sp>
            <p:nvSpPr>
              <p:cNvPr id="153" name="Rectangle 42"/>
              <p:cNvSpPr>
                <a:spLocks noChangeArrowheads="1"/>
              </p:cNvSpPr>
              <p:nvPr/>
            </p:nvSpPr>
            <p:spPr bwMode="auto">
              <a:xfrm>
                <a:off x="5434471" y="3397764"/>
                <a:ext cx="9476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PMC AA 29-32</a:t>
                </a:r>
                <a:endParaRPr lang="en-US" b="1">
                  <a:latin typeface="Comic Sans MS" pitchFamily="66" charset="0"/>
                </a:endParaRPr>
              </a:p>
            </p:txBody>
          </p:sp>
          <p:pic>
            <p:nvPicPr>
              <p:cNvPr id="1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351576" y="3395082"/>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90598" y="322597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956660" y="306524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44240" y="2904517"/>
                <a:ext cx="446560" cy="190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145"/>
              <p:cNvSpPr>
                <a:spLocks noChangeArrowheads="1"/>
              </p:cNvSpPr>
              <p:nvPr/>
            </p:nvSpPr>
            <p:spPr bwMode="auto">
              <a:xfrm>
                <a:off x="5682122" y="3065155"/>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159" name="Rectangle 145"/>
              <p:cNvSpPr>
                <a:spLocks noChangeArrowheads="1"/>
              </p:cNvSpPr>
              <p:nvPr/>
            </p:nvSpPr>
            <p:spPr bwMode="auto">
              <a:xfrm>
                <a:off x="4869881" y="2905958"/>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160" name="Rectangle 145"/>
              <p:cNvSpPr>
                <a:spLocks noChangeArrowheads="1"/>
              </p:cNvSpPr>
              <p:nvPr/>
            </p:nvSpPr>
            <p:spPr bwMode="auto">
              <a:xfrm>
                <a:off x="4339603" y="2743589"/>
                <a:ext cx="619019" cy="2000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161" name="Rectangle 145"/>
              <p:cNvSpPr>
                <a:spLocks noChangeArrowheads="1"/>
              </p:cNvSpPr>
              <p:nvPr/>
            </p:nvSpPr>
            <p:spPr bwMode="auto">
              <a:xfrm>
                <a:off x="3458013" y="3234393"/>
                <a:ext cx="619064"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162" name="Rectangle 145"/>
              <p:cNvSpPr>
                <a:spLocks noChangeArrowheads="1"/>
              </p:cNvSpPr>
              <p:nvPr/>
            </p:nvSpPr>
            <p:spPr bwMode="auto">
              <a:xfrm>
                <a:off x="2127252" y="2904281"/>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163" name="Rectangle 145"/>
              <p:cNvSpPr>
                <a:spLocks noChangeArrowheads="1"/>
              </p:cNvSpPr>
              <p:nvPr/>
            </p:nvSpPr>
            <p:spPr bwMode="auto">
              <a:xfrm>
                <a:off x="2908071" y="3063477"/>
                <a:ext cx="565095"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64" name="Rectangle 145"/>
              <p:cNvSpPr>
                <a:spLocks noChangeArrowheads="1"/>
              </p:cNvSpPr>
              <p:nvPr/>
            </p:nvSpPr>
            <p:spPr bwMode="auto">
              <a:xfrm>
                <a:off x="1612564" y="2750456"/>
                <a:ext cx="509537" cy="1999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grpSp>
      </p:grpSp>
      <p:sp>
        <p:nvSpPr>
          <p:cNvPr id="196" name="TextBox 353"/>
          <p:cNvSpPr txBox="1">
            <a:spLocks noChangeArrowheads="1"/>
          </p:cNvSpPr>
          <p:nvPr/>
        </p:nvSpPr>
        <p:spPr bwMode="auto">
          <a:xfrm>
            <a:off x="7412038" y="2336800"/>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197"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9520" y="1529697"/>
            <a:ext cx="5811344" cy="5512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8"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9110" y="3888833"/>
            <a:ext cx="5811344" cy="5341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L1-SUS-C2</a:t>
            </a:r>
            <a:endParaRPr lang="en-US" sz="800" b="1" dirty="0">
              <a:latin typeface="Comic Sans MS" pitchFamily="66" charset="0"/>
            </a:endParaRPr>
          </a:p>
        </p:txBody>
      </p:sp>
      <p:grpSp>
        <p:nvGrpSpPr>
          <p:cNvPr id="96" name="Group 95"/>
          <p:cNvGrpSpPr/>
          <p:nvPr/>
        </p:nvGrpSpPr>
        <p:grpSpPr>
          <a:xfrm>
            <a:off x="1030288" y="4449763"/>
            <a:ext cx="7669212" cy="1074737"/>
            <a:chOff x="1030288" y="4449763"/>
            <a:chExt cx="7669212" cy="1074737"/>
          </a:xfrm>
        </p:grpSpPr>
        <p:grpSp>
          <p:nvGrpSpPr>
            <p:cNvPr id="97" name="Group 30"/>
            <p:cNvGrpSpPr>
              <a:grpSpLocks/>
            </p:cNvGrpSpPr>
            <p:nvPr/>
          </p:nvGrpSpPr>
          <p:grpSpPr bwMode="auto">
            <a:xfrm>
              <a:off x="1030288" y="4449763"/>
              <a:ext cx="7669212" cy="604837"/>
              <a:chOff x="1030950" y="4450544"/>
              <a:chExt cx="7667920" cy="604003"/>
            </a:xfrm>
          </p:grpSpPr>
          <p:pic>
            <p:nvPicPr>
              <p:cNvPr id="204"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 name="TextBox 349"/>
              <p:cNvSpPr txBox="1">
                <a:spLocks noChangeArrowheads="1"/>
              </p:cNvSpPr>
              <p:nvPr/>
            </p:nvSpPr>
            <p:spPr bwMode="auto">
              <a:xfrm>
                <a:off x="7427707" y="4452124"/>
                <a:ext cx="1271163"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S1105145</a:t>
                </a:r>
                <a:endParaRPr lang="en-US" sz="800" b="1" dirty="0">
                  <a:latin typeface="Comic Sans MS" pitchFamily="66" charset="0"/>
                </a:endParaRPr>
              </a:p>
            </p:txBody>
          </p:sp>
          <p:sp>
            <p:nvSpPr>
              <p:cNvPr id="20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98" name="Rectangle 75"/>
            <p:cNvSpPr>
              <a:spLocks noChangeArrowheads="1"/>
            </p:cNvSpPr>
            <p:nvPr/>
          </p:nvSpPr>
          <p:spPr bwMode="auto">
            <a:xfrm>
              <a:off x="5614988" y="4492625"/>
              <a:ext cx="1017587"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ADC Adapter</a:t>
              </a:r>
              <a:endParaRPr lang="en-US" b="1" dirty="0">
                <a:latin typeface="Comic Sans MS" pitchFamily="66" charset="0"/>
              </a:endParaRPr>
            </a:p>
          </p:txBody>
        </p:sp>
        <p:pic>
          <p:nvPicPr>
            <p:cNvPr id="99"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0" name="Group 81"/>
            <p:cNvGrpSpPr>
              <a:grpSpLocks/>
            </p:cNvGrpSpPr>
            <p:nvPr/>
          </p:nvGrpSpPr>
          <p:grpSpPr bwMode="auto">
            <a:xfrm>
              <a:off x="1365250" y="4514850"/>
              <a:ext cx="1177925" cy="455613"/>
              <a:chOff x="1365250" y="4514850"/>
              <a:chExt cx="1177925" cy="455674"/>
            </a:xfrm>
          </p:grpSpPr>
          <p:grpSp>
            <p:nvGrpSpPr>
              <p:cNvPr id="105" name="Group 129"/>
              <p:cNvGrpSpPr>
                <a:grpSpLocks/>
              </p:cNvGrpSpPr>
              <p:nvPr/>
            </p:nvGrpSpPr>
            <p:grpSpPr bwMode="auto">
              <a:xfrm>
                <a:off x="1943112" y="4514850"/>
                <a:ext cx="600064" cy="455674"/>
                <a:chOff x="638192" y="4075174"/>
                <a:chExt cx="940352" cy="657225"/>
              </a:xfrm>
            </p:grpSpPr>
            <p:grpSp>
              <p:nvGrpSpPr>
                <p:cNvPr id="108" name="Group 27"/>
                <p:cNvGrpSpPr>
                  <a:grpSpLocks/>
                </p:cNvGrpSpPr>
                <p:nvPr/>
              </p:nvGrpSpPr>
              <p:grpSpPr bwMode="auto">
                <a:xfrm>
                  <a:off x="638192" y="4162422"/>
                  <a:ext cx="228602" cy="517524"/>
                  <a:chOff x="2743200" y="4387215"/>
                  <a:chExt cx="312420" cy="750570"/>
                </a:xfrm>
              </p:grpSpPr>
              <p:pic>
                <p:nvPicPr>
                  <p:cNvPr id="200"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24"/>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 name="Picture 2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99"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06"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01" name="Group 77"/>
            <p:cNvGrpSpPr>
              <a:grpSpLocks/>
            </p:cNvGrpSpPr>
            <p:nvPr/>
          </p:nvGrpSpPr>
          <p:grpSpPr bwMode="auto">
            <a:xfrm>
              <a:off x="4530725" y="5138738"/>
              <a:ext cx="2118325" cy="385762"/>
              <a:chOff x="4817380" y="5500251"/>
              <a:chExt cx="2116082" cy="386197"/>
            </a:xfrm>
          </p:grpSpPr>
          <p:pic>
            <p:nvPicPr>
              <p:cNvPr id="102" name="Picture 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TextBox 353"/>
              <p:cNvSpPr txBox="1">
                <a:spLocks noChangeArrowheads="1"/>
              </p:cNvSpPr>
              <p:nvPr/>
            </p:nvSpPr>
            <p:spPr bwMode="auto">
              <a:xfrm>
                <a:off x="4817380" y="5655594"/>
                <a:ext cx="1017254"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To ADC Adapter</a:t>
                </a:r>
              </a:p>
            </p:txBody>
          </p:sp>
          <p:sp>
            <p:nvSpPr>
              <p:cNvPr id="104" name="Rectangle 80"/>
              <p:cNvSpPr>
                <a:spLocks noChangeArrowheads="1"/>
              </p:cNvSpPr>
              <p:nvPr/>
            </p:nvSpPr>
            <p:spPr bwMode="auto">
              <a:xfrm>
                <a:off x="5796044" y="5500251"/>
                <a:ext cx="1137418" cy="215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To ADC Adapter</a:t>
                </a:r>
              </a:p>
            </p:txBody>
          </p:sp>
        </p:grpSp>
      </p:grpSp>
    </p:spTree>
    <p:extLst>
      <p:ext uri="{BB962C8B-B14F-4D97-AF65-F5344CB8AC3E}">
        <p14:creationId xmlns:p14="http://schemas.microsoft.com/office/powerpoint/2010/main" val="986241803"/>
      </p:ext>
    </p:extLst>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6179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57800A-B0C3-4BC1-930F-363D2D85CE21}" type="slidenum">
              <a:rPr lang="en-US" smtClean="0">
                <a:solidFill>
                  <a:srgbClr val="898989"/>
                </a:solidFill>
                <a:latin typeface="Calibri" pitchFamily="34" charset="0"/>
              </a:rPr>
              <a:pPr eaLnBrk="1" hangingPunct="1"/>
              <a:t>304</a:t>
            </a:fld>
            <a:endParaRPr lang="en-US" smtClean="0">
              <a:solidFill>
                <a:srgbClr val="898989"/>
              </a:solidFill>
              <a:latin typeface="Calibri" pitchFamily="34" charset="0"/>
            </a:endParaRPr>
          </a:p>
        </p:txBody>
      </p:sp>
      <p:sp>
        <p:nvSpPr>
          <p:cNvPr id="161796" name="Title 118"/>
          <p:cNvSpPr>
            <a:spLocks noGrp="1"/>
          </p:cNvSpPr>
          <p:nvPr>
            <p:ph type="title"/>
          </p:nvPr>
        </p:nvSpPr>
        <p:spPr/>
        <p:txBody>
          <a:bodyPr/>
          <a:lstStyle/>
          <a:p>
            <a:r>
              <a:rPr lang="en-US" dirty="0" smtClean="0">
                <a:ea typeface="ＭＳ Ｐゴシック" pitchFamily="34" charset="-128"/>
              </a:rPr>
              <a:t>D1001715 - S1001141</a:t>
            </a:r>
          </a:p>
        </p:txBody>
      </p:sp>
      <p:sp>
        <p:nvSpPr>
          <p:cNvPr id="16179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L1-SUS-C2</a:t>
            </a:r>
            <a:endParaRPr lang="en-US" sz="800" b="1" dirty="0">
              <a:latin typeface="Comic Sans MS" pitchFamily="66" charset="0"/>
            </a:endParaRPr>
          </a:p>
        </p:txBody>
      </p:sp>
      <p:grpSp>
        <p:nvGrpSpPr>
          <p:cNvPr id="161798" name="Group 277"/>
          <p:cNvGrpSpPr>
            <a:grpSpLocks/>
          </p:cNvGrpSpPr>
          <p:nvPr/>
        </p:nvGrpSpPr>
        <p:grpSpPr bwMode="auto">
          <a:xfrm>
            <a:off x="234950" y="749300"/>
            <a:ext cx="8832850" cy="5843588"/>
            <a:chOff x="234950" y="749909"/>
            <a:chExt cx="8832132" cy="5843504"/>
          </a:xfrm>
        </p:grpSpPr>
        <p:grpSp>
          <p:nvGrpSpPr>
            <p:cNvPr id="161799" name="Group 359"/>
            <p:cNvGrpSpPr>
              <a:grpSpLocks/>
            </p:cNvGrpSpPr>
            <p:nvPr/>
          </p:nvGrpSpPr>
          <p:grpSpPr bwMode="auto">
            <a:xfrm>
              <a:off x="1277059" y="749909"/>
              <a:ext cx="6486898" cy="458787"/>
              <a:chOff x="-1025406" y="6101482"/>
              <a:chExt cx="6485935" cy="457947"/>
            </a:xfrm>
          </p:grpSpPr>
          <p:grpSp>
            <p:nvGrpSpPr>
              <p:cNvPr id="161950" name="Group 220"/>
              <p:cNvGrpSpPr>
                <a:grpSpLocks/>
              </p:cNvGrpSpPr>
              <p:nvPr/>
            </p:nvGrpSpPr>
            <p:grpSpPr bwMode="auto">
              <a:xfrm>
                <a:off x="-1025406" y="6101482"/>
                <a:ext cx="3849965" cy="452196"/>
                <a:chOff x="-1025406" y="6110108"/>
                <a:chExt cx="3849965" cy="452196"/>
              </a:xfrm>
            </p:grpSpPr>
            <p:pic>
              <p:nvPicPr>
                <p:cNvPr id="161955"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6" name="TextBox 372"/>
                <p:cNvSpPr txBox="1">
                  <a:spLocks noChangeArrowheads="1"/>
                </p:cNvSpPr>
                <p:nvPr/>
              </p:nvSpPr>
              <p:spPr bwMode="auto">
                <a:xfrm>
                  <a:off x="-1025406" y="6216969"/>
                  <a:ext cx="256954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l1susauxham3-4 MON I/O Extension Chassis</a:t>
                  </a:r>
                </a:p>
              </p:txBody>
            </p:sp>
            <p:sp>
              <p:nvSpPr>
                <p:cNvPr id="16195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61951" name="Group 221"/>
              <p:cNvGrpSpPr>
                <a:grpSpLocks/>
              </p:cNvGrpSpPr>
              <p:nvPr/>
            </p:nvGrpSpPr>
            <p:grpSpPr bwMode="auto">
              <a:xfrm>
                <a:off x="3042258" y="6107233"/>
                <a:ext cx="2418271" cy="452196"/>
                <a:chOff x="3042258" y="6107233"/>
                <a:chExt cx="2418271" cy="452196"/>
              </a:xfrm>
            </p:grpSpPr>
            <p:pic>
              <p:nvPicPr>
                <p:cNvPr id="161952"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195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S1001141</a:t>
                  </a:r>
                  <a:endParaRPr lang="en-US" sz="800" b="1" dirty="0">
                    <a:solidFill>
                      <a:schemeClr val="bg1"/>
                    </a:solidFill>
                    <a:latin typeface="Comic Sans MS" pitchFamily="66" charset="0"/>
                  </a:endParaRPr>
                </a:p>
              </p:txBody>
            </p:sp>
          </p:grpSp>
        </p:grpSp>
        <p:grpSp>
          <p:nvGrpSpPr>
            <p:cNvPr id="161800" name="Group 70"/>
            <p:cNvGrpSpPr>
              <a:grpSpLocks/>
            </p:cNvGrpSpPr>
            <p:nvPr/>
          </p:nvGrpSpPr>
          <p:grpSpPr bwMode="auto">
            <a:xfrm>
              <a:off x="234950" y="1212157"/>
              <a:ext cx="7659687" cy="2281931"/>
              <a:chOff x="234950" y="1212157"/>
              <a:chExt cx="7659687" cy="2281931"/>
            </a:xfrm>
          </p:grpSpPr>
          <p:grpSp>
            <p:nvGrpSpPr>
              <p:cNvPr id="161943" name="Group 60"/>
              <p:cNvGrpSpPr>
                <a:grpSpLocks/>
              </p:cNvGrpSpPr>
              <p:nvPr/>
            </p:nvGrpSpPr>
            <p:grpSpPr bwMode="auto">
              <a:xfrm>
                <a:off x="234950" y="1212157"/>
                <a:ext cx="7659687" cy="2281931"/>
                <a:chOff x="1025269" y="1269311"/>
                <a:chExt cx="7659941" cy="2281413"/>
              </a:xfrm>
            </p:grpSpPr>
            <p:pic>
              <p:nvPicPr>
                <p:cNvPr id="16194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1947" name="Group 26"/>
                <p:cNvGrpSpPr>
                  <a:grpSpLocks/>
                </p:cNvGrpSpPr>
                <p:nvPr/>
              </p:nvGrpSpPr>
              <p:grpSpPr bwMode="auto">
                <a:xfrm>
                  <a:off x="7421517" y="1269311"/>
                  <a:ext cx="1263693" cy="368091"/>
                  <a:chOff x="7420915" y="1268217"/>
                  <a:chExt cx="1263514" cy="368358"/>
                </a:xfrm>
              </p:grpSpPr>
              <p:sp>
                <p:nvSpPr>
                  <p:cNvPr id="16194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6194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4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1801" name="Group 453"/>
            <p:cNvGrpSpPr>
              <a:grpSpLocks/>
            </p:cNvGrpSpPr>
            <p:nvPr/>
          </p:nvGrpSpPr>
          <p:grpSpPr bwMode="auto">
            <a:xfrm>
              <a:off x="234950" y="3554877"/>
              <a:ext cx="8832132" cy="3038536"/>
              <a:chOff x="234950" y="3554877"/>
              <a:chExt cx="8832132" cy="3038536"/>
            </a:xfrm>
          </p:grpSpPr>
          <p:grpSp>
            <p:nvGrpSpPr>
              <p:cNvPr id="161802" name="Group 294"/>
              <p:cNvGrpSpPr>
                <a:grpSpLocks/>
              </p:cNvGrpSpPr>
              <p:nvPr/>
            </p:nvGrpSpPr>
            <p:grpSpPr bwMode="auto">
              <a:xfrm>
                <a:off x="234950" y="3554877"/>
                <a:ext cx="8832132" cy="3038536"/>
                <a:chOff x="234950" y="3554877"/>
                <a:chExt cx="8832132" cy="3038536"/>
              </a:xfrm>
            </p:grpSpPr>
            <p:pic>
              <p:nvPicPr>
                <p:cNvPr id="161817"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81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181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182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182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182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182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182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182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6182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183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183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1833" name="Group 73"/>
                <p:cNvGrpSpPr>
                  <a:grpSpLocks/>
                </p:cNvGrpSpPr>
                <p:nvPr/>
              </p:nvGrpSpPr>
              <p:grpSpPr bwMode="auto">
                <a:xfrm>
                  <a:off x="3234870" y="3603430"/>
                  <a:ext cx="215897" cy="1858575"/>
                  <a:chOff x="8442325" y="2253456"/>
                  <a:chExt cx="215472" cy="1857626"/>
                </a:xfrm>
              </p:grpSpPr>
              <p:grpSp>
                <p:nvGrpSpPr>
                  <p:cNvPr id="161935" name="Group 72"/>
                  <p:cNvGrpSpPr>
                    <a:grpSpLocks/>
                  </p:cNvGrpSpPr>
                  <p:nvPr/>
                </p:nvGrpSpPr>
                <p:grpSpPr bwMode="auto">
                  <a:xfrm>
                    <a:off x="8442325" y="2253456"/>
                    <a:ext cx="214313" cy="1836738"/>
                    <a:chOff x="6193859" y="1433229"/>
                    <a:chExt cx="215444" cy="1837022"/>
                  </a:xfrm>
                </p:grpSpPr>
                <p:pic>
                  <p:nvPicPr>
                    <p:cNvPr id="161937"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3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6193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34" name="Group 99"/>
                <p:cNvGrpSpPr>
                  <a:grpSpLocks/>
                </p:cNvGrpSpPr>
                <p:nvPr/>
              </p:nvGrpSpPr>
              <p:grpSpPr bwMode="auto">
                <a:xfrm>
                  <a:off x="4100662" y="3595683"/>
                  <a:ext cx="233360" cy="1849052"/>
                  <a:chOff x="4100710" y="3595688"/>
                  <a:chExt cx="233363" cy="1849437"/>
                </a:xfrm>
              </p:grpSpPr>
              <p:grpSp>
                <p:nvGrpSpPr>
                  <p:cNvPr id="161929" name="Group 141"/>
                  <p:cNvGrpSpPr>
                    <a:grpSpLocks/>
                  </p:cNvGrpSpPr>
                  <p:nvPr/>
                </p:nvGrpSpPr>
                <p:grpSpPr bwMode="auto">
                  <a:xfrm>
                    <a:off x="4100710" y="3595688"/>
                    <a:ext cx="233363" cy="1849437"/>
                    <a:chOff x="7985153" y="2757488"/>
                    <a:chExt cx="233330" cy="1848894"/>
                  </a:xfrm>
                </p:grpSpPr>
                <p:grpSp>
                  <p:nvGrpSpPr>
                    <p:cNvPr id="161931" name="Group 70"/>
                    <p:cNvGrpSpPr>
                      <a:grpSpLocks/>
                    </p:cNvGrpSpPr>
                    <p:nvPr/>
                  </p:nvGrpSpPr>
                  <p:grpSpPr bwMode="auto">
                    <a:xfrm>
                      <a:off x="7988855" y="2757488"/>
                      <a:ext cx="229628" cy="1836737"/>
                      <a:chOff x="6178463" y="1433228"/>
                      <a:chExt cx="230840" cy="1837026"/>
                    </a:xfrm>
                  </p:grpSpPr>
                  <p:sp>
                    <p:nvSpPr>
                      <p:cNvPr id="16193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b="1" dirty="0">
                          <a:solidFill>
                            <a:schemeClr val="bg1"/>
                          </a:solidFill>
                          <a:latin typeface="Comic Sans MS" pitchFamily="66" charset="0"/>
                        </a:endParaRPr>
                      </a:p>
                    </p:txBody>
                  </p:sp>
                  <p:pic>
                    <p:nvPicPr>
                      <p:cNvPr id="16193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3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3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5" name="Group 100"/>
                <p:cNvGrpSpPr>
                  <a:grpSpLocks/>
                </p:cNvGrpSpPr>
                <p:nvPr/>
              </p:nvGrpSpPr>
              <p:grpSpPr bwMode="auto">
                <a:xfrm>
                  <a:off x="4973716" y="3600848"/>
                  <a:ext cx="233360" cy="1849052"/>
                  <a:chOff x="4100710" y="3595688"/>
                  <a:chExt cx="233363" cy="1849437"/>
                </a:xfrm>
              </p:grpSpPr>
              <p:grpSp>
                <p:nvGrpSpPr>
                  <p:cNvPr id="161923" name="Group 72"/>
                  <p:cNvGrpSpPr>
                    <a:grpSpLocks/>
                  </p:cNvGrpSpPr>
                  <p:nvPr/>
                </p:nvGrpSpPr>
                <p:grpSpPr bwMode="auto">
                  <a:xfrm>
                    <a:off x="4100710" y="3595688"/>
                    <a:ext cx="233363" cy="1849437"/>
                    <a:chOff x="7985153" y="2757488"/>
                    <a:chExt cx="233330" cy="1848894"/>
                  </a:xfrm>
                </p:grpSpPr>
                <p:grpSp>
                  <p:nvGrpSpPr>
                    <p:cNvPr id="161925" name="Group 70"/>
                    <p:cNvGrpSpPr>
                      <a:grpSpLocks/>
                    </p:cNvGrpSpPr>
                    <p:nvPr/>
                  </p:nvGrpSpPr>
                  <p:grpSpPr bwMode="auto">
                    <a:xfrm>
                      <a:off x="7988855" y="2757488"/>
                      <a:ext cx="229628" cy="1836737"/>
                      <a:chOff x="6178463" y="1433228"/>
                      <a:chExt cx="230840" cy="1837026"/>
                    </a:xfrm>
                  </p:grpSpPr>
                  <p:sp>
                    <p:nvSpPr>
                      <p:cNvPr id="16192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192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2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6" name="Group 107"/>
                <p:cNvGrpSpPr>
                  <a:grpSpLocks/>
                </p:cNvGrpSpPr>
                <p:nvPr/>
              </p:nvGrpSpPr>
              <p:grpSpPr bwMode="auto">
                <a:xfrm>
                  <a:off x="4392544" y="3600848"/>
                  <a:ext cx="233360" cy="1849052"/>
                  <a:chOff x="4100710" y="3595688"/>
                  <a:chExt cx="233363" cy="1849437"/>
                </a:xfrm>
              </p:grpSpPr>
              <p:grpSp>
                <p:nvGrpSpPr>
                  <p:cNvPr id="161917" name="Group 72"/>
                  <p:cNvGrpSpPr>
                    <a:grpSpLocks/>
                  </p:cNvGrpSpPr>
                  <p:nvPr/>
                </p:nvGrpSpPr>
                <p:grpSpPr bwMode="auto">
                  <a:xfrm>
                    <a:off x="4100710" y="3595688"/>
                    <a:ext cx="233363" cy="1849437"/>
                    <a:chOff x="7985153" y="2757488"/>
                    <a:chExt cx="233330" cy="1848894"/>
                  </a:xfrm>
                </p:grpSpPr>
                <p:grpSp>
                  <p:nvGrpSpPr>
                    <p:cNvPr id="161919" name="Group 70"/>
                    <p:cNvGrpSpPr>
                      <a:grpSpLocks/>
                    </p:cNvGrpSpPr>
                    <p:nvPr/>
                  </p:nvGrpSpPr>
                  <p:grpSpPr bwMode="auto">
                    <a:xfrm>
                      <a:off x="7988855" y="2757488"/>
                      <a:ext cx="229628" cy="1836737"/>
                      <a:chOff x="6178463" y="1433228"/>
                      <a:chExt cx="230840" cy="1837026"/>
                    </a:xfrm>
                  </p:grpSpPr>
                  <p:sp>
                    <p:nvSpPr>
                      <p:cNvPr id="16192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192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7" name="Group 114"/>
                <p:cNvGrpSpPr>
                  <a:grpSpLocks/>
                </p:cNvGrpSpPr>
                <p:nvPr/>
              </p:nvGrpSpPr>
              <p:grpSpPr bwMode="auto">
                <a:xfrm>
                  <a:off x="3811365" y="3600848"/>
                  <a:ext cx="233360" cy="1849052"/>
                  <a:chOff x="4100710" y="3595688"/>
                  <a:chExt cx="233363" cy="1849437"/>
                </a:xfrm>
              </p:grpSpPr>
              <p:grpSp>
                <p:nvGrpSpPr>
                  <p:cNvPr id="161911" name="Group 72"/>
                  <p:cNvGrpSpPr>
                    <a:grpSpLocks/>
                  </p:cNvGrpSpPr>
                  <p:nvPr/>
                </p:nvGrpSpPr>
                <p:grpSpPr bwMode="auto">
                  <a:xfrm>
                    <a:off x="4100710" y="3595688"/>
                    <a:ext cx="233363" cy="1849437"/>
                    <a:chOff x="7985153" y="2757488"/>
                    <a:chExt cx="233330" cy="1848894"/>
                  </a:xfrm>
                </p:grpSpPr>
                <p:grpSp>
                  <p:nvGrpSpPr>
                    <p:cNvPr id="161913" name="Group 70"/>
                    <p:cNvGrpSpPr>
                      <a:grpSpLocks/>
                    </p:cNvGrpSpPr>
                    <p:nvPr/>
                  </p:nvGrpSpPr>
                  <p:grpSpPr bwMode="auto">
                    <a:xfrm>
                      <a:off x="7988855" y="2757488"/>
                      <a:ext cx="229628" cy="1836737"/>
                      <a:chOff x="6178463" y="1433228"/>
                      <a:chExt cx="230840" cy="1837026"/>
                    </a:xfrm>
                  </p:grpSpPr>
                  <p:sp>
                    <p:nvSpPr>
                      <p:cNvPr id="16191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191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1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8" name="Group 73"/>
                <p:cNvGrpSpPr>
                  <a:grpSpLocks/>
                </p:cNvGrpSpPr>
                <p:nvPr/>
              </p:nvGrpSpPr>
              <p:grpSpPr bwMode="auto">
                <a:xfrm>
                  <a:off x="3519000" y="3600851"/>
                  <a:ext cx="215897" cy="1858575"/>
                  <a:chOff x="8442325" y="2253456"/>
                  <a:chExt cx="215472" cy="1857626"/>
                </a:xfrm>
              </p:grpSpPr>
              <p:grpSp>
                <p:nvGrpSpPr>
                  <p:cNvPr id="161907" name="Group 72"/>
                  <p:cNvGrpSpPr>
                    <a:grpSpLocks/>
                  </p:cNvGrpSpPr>
                  <p:nvPr/>
                </p:nvGrpSpPr>
                <p:grpSpPr bwMode="auto">
                  <a:xfrm>
                    <a:off x="8442325" y="2253456"/>
                    <a:ext cx="214313" cy="1836738"/>
                    <a:chOff x="6193859" y="1433229"/>
                    <a:chExt cx="215444" cy="1837022"/>
                  </a:xfrm>
                </p:grpSpPr>
                <p:pic>
                  <p:nvPicPr>
                    <p:cNvPr id="16190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1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ADC Adapter</a:t>
                      </a:r>
                      <a:endParaRPr lang="en-US" sz="800" b="1" dirty="0">
                        <a:solidFill>
                          <a:schemeClr val="bg1"/>
                        </a:solidFill>
                        <a:latin typeface="Comic Sans MS" pitchFamily="66" charset="0"/>
                      </a:endParaRPr>
                    </a:p>
                  </p:txBody>
                </p:sp>
              </p:grpSp>
              <p:sp>
                <p:nvSpPr>
                  <p:cNvPr id="16190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40"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1841" name="Group 26"/>
                <p:cNvGrpSpPr>
                  <a:grpSpLocks/>
                </p:cNvGrpSpPr>
                <p:nvPr/>
              </p:nvGrpSpPr>
              <p:grpSpPr bwMode="auto">
                <a:xfrm>
                  <a:off x="6622358" y="3554877"/>
                  <a:ext cx="1272188" cy="342709"/>
                  <a:chOff x="7412367" y="1267773"/>
                  <a:chExt cx="1272066" cy="342946"/>
                </a:xfrm>
              </p:grpSpPr>
              <p:sp>
                <p:nvSpPr>
                  <p:cNvPr id="1618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S1001141</a:t>
                    </a:r>
                    <a:endParaRPr lang="en-US" sz="800" b="1" dirty="0">
                      <a:latin typeface="Comic Sans MS" pitchFamily="66" charset="0"/>
                    </a:endParaRPr>
                  </a:p>
                </p:txBody>
              </p:sp>
              <p:sp>
                <p:nvSpPr>
                  <p:cNvPr id="1619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1842" name="Group 151"/>
                <p:cNvGrpSpPr>
                  <a:grpSpLocks/>
                </p:cNvGrpSpPr>
                <p:nvPr/>
              </p:nvGrpSpPr>
              <p:grpSpPr bwMode="auto">
                <a:xfrm>
                  <a:off x="6520487" y="3870508"/>
                  <a:ext cx="2546595" cy="2722905"/>
                  <a:chOff x="6537579" y="3930330"/>
                  <a:chExt cx="2546595" cy="2722905"/>
                </a:xfrm>
              </p:grpSpPr>
              <p:grpSp>
                <p:nvGrpSpPr>
                  <p:cNvPr id="161843" name="Group 77"/>
                  <p:cNvGrpSpPr>
                    <a:grpSpLocks/>
                  </p:cNvGrpSpPr>
                  <p:nvPr/>
                </p:nvGrpSpPr>
                <p:grpSpPr bwMode="auto">
                  <a:xfrm>
                    <a:off x="6659900" y="3930330"/>
                    <a:ext cx="2412866" cy="222946"/>
                    <a:chOff x="5388330" y="5700074"/>
                    <a:chExt cx="2411543" cy="224521"/>
                  </a:xfrm>
                </p:grpSpPr>
                <p:pic>
                  <p:nvPicPr>
                    <p:cNvPr id="16189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1844" name="Group 77"/>
                  <p:cNvGrpSpPr>
                    <a:grpSpLocks/>
                  </p:cNvGrpSpPr>
                  <p:nvPr/>
                </p:nvGrpSpPr>
                <p:grpSpPr bwMode="auto">
                  <a:xfrm>
                    <a:off x="6593115" y="4126888"/>
                    <a:ext cx="2488203" cy="222936"/>
                    <a:chOff x="5313031" y="5665686"/>
                    <a:chExt cx="2486842" cy="224513"/>
                  </a:xfrm>
                </p:grpSpPr>
                <p:pic>
                  <p:nvPicPr>
                    <p:cNvPr id="1618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1845" name="Group 77"/>
                  <p:cNvGrpSpPr>
                    <a:grpSpLocks/>
                  </p:cNvGrpSpPr>
                  <p:nvPr/>
                </p:nvGrpSpPr>
                <p:grpSpPr bwMode="auto">
                  <a:xfrm>
                    <a:off x="6594543" y="4316328"/>
                    <a:ext cx="2488203" cy="222936"/>
                    <a:chOff x="5313031" y="5665686"/>
                    <a:chExt cx="2486842" cy="224513"/>
                  </a:xfrm>
                </p:grpSpPr>
                <p:pic>
                  <p:nvPicPr>
                    <p:cNvPr id="16189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1846" name="Group 77"/>
                  <p:cNvGrpSpPr>
                    <a:grpSpLocks/>
                  </p:cNvGrpSpPr>
                  <p:nvPr/>
                </p:nvGrpSpPr>
                <p:grpSpPr bwMode="auto">
                  <a:xfrm>
                    <a:off x="6595973" y="4505768"/>
                    <a:ext cx="2488201" cy="222936"/>
                    <a:chOff x="5313033" y="5665686"/>
                    <a:chExt cx="2486840" cy="224513"/>
                  </a:xfrm>
                </p:grpSpPr>
                <p:pic>
                  <p:nvPicPr>
                    <p:cNvPr id="1618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1847" name="Group 77"/>
                  <p:cNvGrpSpPr>
                    <a:grpSpLocks/>
                  </p:cNvGrpSpPr>
                  <p:nvPr/>
                </p:nvGrpSpPr>
                <p:grpSpPr bwMode="auto">
                  <a:xfrm>
                    <a:off x="6605346" y="4703652"/>
                    <a:ext cx="2478580" cy="222894"/>
                    <a:chOff x="5322652" y="5665686"/>
                    <a:chExt cx="2477221" cy="224475"/>
                  </a:xfrm>
                </p:grpSpPr>
                <p:pic>
                  <p:nvPicPr>
                    <p:cNvPr id="1618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1848" name="Group 77"/>
                  <p:cNvGrpSpPr>
                    <a:grpSpLocks/>
                  </p:cNvGrpSpPr>
                  <p:nvPr/>
                </p:nvGrpSpPr>
                <p:grpSpPr bwMode="auto">
                  <a:xfrm>
                    <a:off x="6605346" y="4899439"/>
                    <a:ext cx="2478580" cy="222894"/>
                    <a:chOff x="5322652" y="5665686"/>
                    <a:chExt cx="2477221" cy="224475"/>
                  </a:xfrm>
                </p:grpSpPr>
                <p:pic>
                  <p:nvPicPr>
                    <p:cNvPr id="1618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1849" name="Group 77"/>
                  <p:cNvGrpSpPr>
                    <a:grpSpLocks/>
                  </p:cNvGrpSpPr>
                  <p:nvPr/>
                </p:nvGrpSpPr>
                <p:grpSpPr bwMode="auto">
                  <a:xfrm>
                    <a:off x="6605272" y="5087454"/>
                    <a:ext cx="2478664" cy="222894"/>
                    <a:chOff x="5322675" y="5665686"/>
                    <a:chExt cx="2477198" cy="224474"/>
                  </a:xfrm>
                </p:grpSpPr>
                <p:pic>
                  <p:nvPicPr>
                    <p:cNvPr id="16187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1850" name="Group 77"/>
                  <p:cNvGrpSpPr>
                    <a:grpSpLocks/>
                  </p:cNvGrpSpPr>
                  <p:nvPr/>
                </p:nvGrpSpPr>
                <p:grpSpPr bwMode="auto">
                  <a:xfrm>
                    <a:off x="6602762" y="5274392"/>
                    <a:ext cx="2478581" cy="222894"/>
                    <a:chOff x="5322651" y="5665686"/>
                    <a:chExt cx="2477222" cy="224475"/>
                  </a:xfrm>
                </p:grpSpPr>
                <p:pic>
                  <p:nvPicPr>
                    <p:cNvPr id="1618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1851" name="Group 77"/>
                  <p:cNvGrpSpPr>
                    <a:grpSpLocks/>
                  </p:cNvGrpSpPr>
                  <p:nvPr/>
                </p:nvGrpSpPr>
                <p:grpSpPr bwMode="auto">
                  <a:xfrm>
                    <a:off x="6602763" y="5462432"/>
                    <a:ext cx="2478580" cy="222894"/>
                    <a:chOff x="5322652" y="5665686"/>
                    <a:chExt cx="2477221" cy="224475"/>
                  </a:xfrm>
                </p:grpSpPr>
                <p:pic>
                  <p:nvPicPr>
                    <p:cNvPr id="16187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1852" name="Group 77"/>
                  <p:cNvGrpSpPr>
                    <a:grpSpLocks/>
                  </p:cNvGrpSpPr>
                  <p:nvPr/>
                </p:nvGrpSpPr>
                <p:grpSpPr bwMode="auto">
                  <a:xfrm>
                    <a:off x="6602689" y="5658194"/>
                    <a:ext cx="2478664" cy="222894"/>
                    <a:chOff x="5322675" y="5665686"/>
                    <a:chExt cx="2477198" cy="224474"/>
                  </a:xfrm>
                </p:grpSpPr>
                <p:pic>
                  <p:nvPicPr>
                    <p:cNvPr id="1618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1853" name="Group 77"/>
                  <p:cNvGrpSpPr>
                    <a:grpSpLocks/>
                  </p:cNvGrpSpPr>
                  <p:nvPr/>
                </p:nvGrpSpPr>
                <p:grpSpPr bwMode="auto">
                  <a:xfrm>
                    <a:off x="6602766" y="5847686"/>
                    <a:ext cx="2478580" cy="222894"/>
                    <a:chOff x="5322652" y="5665686"/>
                    <a:chExt cx="2477221" cy="224475"/>
                  </a:xfrm>
                </p:grpSpPr>
                <p:pic>
                  <p:nvPicPr>
                    <p:cNvPr id="1618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1854" name="Group 77"/>
                  <p:cNvGrpSpPr>
                    <a:grpSpLocks/>
                  </p:cNvGrpSpPr>
                  <p:nvPr/>
                </p:nvGrpSpPr>
                <p:grpSpPr bwMode="auto">
                  <a:xfrm>
                    <a:off x="6602766" y="6035726"/>
                    <a:ext cx="2478580" cy="222894"/>
                    <a:chOff x="5322652" y="5665686"/>
                    <a:chExt cx="2477221" cy="224475"/>
                  </a:xfrm>
                </p:grpSpPr>
                <p:pic>
                  <p:nvPicPr>
                    <p:cNvPr id="1618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1855" name="Group 77"/>
                  <p:cNvGrpSpPr>
                    <a:grpSpLocks/>
                  </p:cNvGrpSpPr>
                  <p:nvPr/>
                </p:nvGrpSpPr>
                <p:grpSpPr bwMode="auto">
                  <a:xfrm>
                    <a:off x="6602692" y="6231488"/>
                    <a:ext cx="2478664" cy="222894"/>
                    <a:chOff x="5322675" y="5665686"/>
                    <a:chExt cx="2477198" cy="224474"/>
                  </a:xfrm>
                </p:grpSpPr>
                <p:pic>
                  <p:nvPicPr>
                    <p:cNvPr id="1618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1856" name="Group 77"/>
                  <p:cNvGrpSpPr>
                    <a:grpSpLocks/>
                  </p:cNvGrpSpPr>
                  <p:nvPr/>
                </p:nvGrpSpPr>
                <p:grpSpPr bwMode="auto">
                  <a:xfrm>
                    <a:off x="6537579" y="6430341"/>
                    <a:ext cx="2541183" cy="222894"/>
                    <a:chOff x="5260195" y="5665686"/>
                    <a:chExt cx="2539678" cy="224474"/>
                  </a:xfrm>
                </p:grpSpPr>
                <p:pic>
                  <p:nvPicPr>
                    <p:cNvPr id="1618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1803" name="Group 439"/>
              <p:cNvGrpSpPr>
                <a:grpSpLocks/>
              </p:cNvGrpSpPr>
              <p:nvPr/>
            </p:nvGrpSpPr>
            <p:grpSpPr bwMode="auto">
              <a:xfrm>
                <a:off x="2363420" y="5458525"/>
                <a:ext cx="3690745" cy="364202"/>
                <a:chOff x="2514671" y="5583891"/>
                <a:chExt cx="3690745" cy="364202"/>
              </a:xfrm>
            </p:grpSpPr>
            <p:sp>
              <p:nvSpPr>
                <p:cNvPr id="16180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180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180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180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180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180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181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181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181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181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181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181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181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1sysauxham3-4 I/O </a:t>
            </a:r>
            <a:r>
              <a:rPr lang="en-US" dirty="0">
                <a:solidFill>
                  <a:schemeClr val="bg1"/>
                </a:solidFill>
              </a:rPr>
              <a:t>Extender </a:t>
            </a:r>
          </a:p>
        </p:txBody>
      </p:sp>
      <p:pic>
        <p:nvPicPr>
          <p:cNvPr id="16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587889" y="4412741"/>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295897" y="44113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628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A0150A-F0B2-4A44-B201-99701972A800}" type="slidenum">
              <a:rPr lang="en-US" smtClean="0">
                <a:solidFill>
                  <a:srgbClr val="898989"/>
                </a:solidFill>
                <a:latin typeface="Calibri" pitchFamily="34" charset="0"/>
              </a:rPr>
              <a:pPr eaLnBrk="1" hangingPunct="1"/>
              <a:t>305</a:t>
            </a:fld>
            <a:endParaRPr lang="en-US" smtClean="0">
              <a:solidFill>
                <a:srgbClr val="898989"/>
              </a:solidFill>
              <a:latin typeface="Calibri" pitchFamily="34" charset="0"/>
            </a:endParaRPr>
          </a:p>
        </p:txBody>
      </p:sp>
      <p:sp>
        <p:nvSpPr>
          <p:cNvPr id="162820" name="Title 118"/>
          <p:cNvSpPr>
            <a:spLocks noGrp="1"/>
          </p:cNvSpPr>
          <p:nvPr>
            <p:ph type="title"/>
          </p:nvPr>
        </p:nvSpPr>
        <p:spPr/>
        <p:txBody>
          <a:bodyPr/>
          <a:lstStyle/>
          <a:p>
            <a:r>
              <a:rPr lang="en-US" dirty="0" smtClean="0">
                <a:ea typeface="ＭＳ Ｐゴシック" pitchFamily="34" charset="-128"/>
              </a:rPr>
              <a:t>D1001715 - S1001140</a:t>
            </a:r>
          </a:p>
        </p:txBody>
      </p:sp>
      <p:sp>
        <p:nvSpPr>
          <p:cNvPr id="16282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L1-SUS-C2</a:t>
            </a:r>
            <a:endParaRPr lang="en-US" sz="800" b="1" dirty="0">
              <a:latin typeface="Comic Sans MS" pitchFamily="66" charset="0"/>
            </a:endParaRPr>
          </a:p>
        </p:txBody>
      </p:sp>
      <p:grpSp>
        <p:nvGrpSpPr>
          <p:cNvPr id="162822" name="Group 277"/>
          <p:cNvGrpSpPr>
            <a:grpSpLocks/>
          </p:cNvGrpSpPr>
          <p:nvPr/>
        </p:nvGrpSpPr>
        <p:grpSpPr bwMode="auto">
          <a:xfrm>
            <a:off x="234950" y="749300"/>
            <a:ext cx="8832850" cy="5843588"/>
            <a:chOff x="234950" y="749909"/>
            <a:chExt cx="8832132" cy="5843504"/>
          </a:xfrm>
        </p:grpSpPr>
        <p:grpSp>
          <p:nvGrpSpPr>
            <p:cNvPr id="162823" name="Group 359"/>
            <p:cNvGrpSpPr>
              <a:grpSpLocks/>
            </p:cNvGrpSpPr>
            <p:nvPr/>
          </p:nvGrpSpPr>
          <p:grpSpPr bwMode="auto">
            <a:xfrm>
              <a:off x="1277060" y="749909"/>
              <a:ext cx="6486897" cy="458787"/>
              <a:chOff x="-1025406" y="6101482"/>
              <a:chExt cx="6485935" cy="457947"/>
            </a:xfrm>
          </p:grpSpPr>
          <p:grpSp>
            <p:nvGrpSpPr>
              <p:cNvPr id="162974" name="Group 220"/>
              <p:cNvGrpSpPr>
                <a:grpSpLocks/>
              </p:cNvGrpSpPr>
              <p:nvPr/>
            </p:nvGrpSpPr>
            <p:grpSpPr bwMode="auto">
              <a:xfrm>
                <a:off x="-1025406" y="6101482"/>
                <a:ext cx="3849965" cy="452196"/>
                <a:chOff x="-1025406" y="6110108"/>
                <a:chExt cx="3849965" cy="452196"/>
              </a:xfrm>
            </p:grpSpPr>
            <p:pic>
              <p:nvPicPr>
                <p:cNvPr id="162979"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80" name="TextBox 372"/>
                <p:cNvSpPr txBox="1">
                  <a:spLocks noChangeArrowheads="1"/>
                </p:cNvSpPr>
                <p:nvPr/>
              </p:nvSpPr>
              <p:spPr bwMode="auto">
                <a:xfrm>
                  <a:off x="-1025406" y="6216969"/>
                  <a:ext cx="256954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l1susham3-4 FE I/O Extension Chassis</a:t>
                  </a:r>
                </a:p>
              </p:txBody>
            </p:sp>
            <p:sp>
              <p:nvSpPr>
                <p:cNvPr id="1629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62975" name="Group 221"/>
              <p:cNvGrpSpPr>
                <a:grpSpLocks/>
              </p:cNvGrpSpPr>
              <p:nvPr/>
            </p:nvGrpSpPr>
            <p:grpSpPr bwMode="auto">
              <a:xfrm>
                <a:off x="3042258" y="6107233"/>
                <a:ext cx="2418271" cy="452196"/>
                <a:chOff x="3042258" y="6107233"/>
                <a:chExt cx="2418271" cy="452196"/>
              </a:xfrm>
            </p:grpSpPr>
            <p:pic>
              <p:nvPicPr>
                <p:cNvPr id="16297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7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29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S1001140</a:t>
                  </a:r>
                  <a:endParaRPr lang="en-US" sz="800" b="1" dirty="0">
                    <a:solidFill>
                      <a:schemeClr val="bg1"/>
                    </a:solidFill>
                    <a:latin typeface="Comic Sans MS" pitchFamily="66" charset="0"/>
                  </a:endParaRPr>
                </a:p>
              </p:txBody>
            </p:sp>
          </p:grpSp>
        </p:grpSp>
        <p:grpSp>
          <p:nvGrpSpPr>
            <p:cNvPr id="162824" name="Group 70"/>
            <p:cNvGrpSpPr>
              <a:grpSpLocks/>
            </p:cNvGrpSpPr>
            <p:nvPr/>
          </p:nvGrpSpPr>
          <p:grpSpPr bwMode="auto">
            <a:xfrm>
              <a:off x="234950" y="1212157"/>
              <a:ext cx="7659687" cy="2281931"/>
              <a:chOff x="234950" y="1212157"/>
              <a:chExt cx="7659687" cy="2281931"/>
            </a:xfrm>
          </p:grpSpPr>
          <p:grpSp>
            <p:nvGrpSpPr>
              <p:cNvPr id="162967" name="Group 60"/>
              <p:cNvGrpSpPr>
                <a:grpSpLocks/>
              </p:cNvGrpSpPr>
              <p:nvPr/>
            </p:nvGrpSpPr>
            <p:grpSpPr bwMode="auto">
              <a:xfrm>
                <a:off x="234950" y="1212157"/>
                <a:ext cx="7659687" cy="2281931"/>
                <a:chOff x="1025269" y="1269311"/>
                <a:chExt cx="7659941" cy="2281413"/>
              </a:xfrm>
            </p:grpSpPr>
            <p:pic>
              <p:nvPicPr>
                <p:cNvPr id="16297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971" name="Group 26"/>
                <p:cNvGrpSpPr>
                  <a:grpSpLocks/>
                </p:cNvGrpSpPr>
                <p:nvPr/>
              </p:nvGrpSpPr>
              <p:grpSpPr bwMode="auto">
                <a:xfrm>
                  <a:off x="7421517" y="1269311"/>
                  <a:ext cx="1263693" cy="368091"/>
                  <a:chOff x="7420915" y="1268217"/>
                  <a:chExt cx="1263514" cy="368358"/>
                </a:xfrm>
              </p:grpSpPr>
              <p:sp>
                <p:nvSpPr>
                  <p:cNvPr id="16297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6297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6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2825" name="Group 453"/>
            <p:cNvGrpSpPr>
              <a:grpSpLocks/>
            </p:cNvGrpSpPr>
            <p:nvPr/>
          </p:nvGrpSpPr>
          <p:grpSpPr bwMode="auto">
            <a:xfrm>
              <a:off x="234950" y="3554877"/>
              <a:ext cx="8832132" cy="3038536"/>
              <a:chOff x="234950" y="3554877"/>
              <a:chExt cx="8832132" cy="3038536"/>
            </a:xfrm>
          </p:grpSpPr>
          <p:grpSp>
            <p:nvGrpSpPr>
              <p:cNvPr id="162826" name="Group 294"/>
              <p:cNvGrpSpPr>
                <a:grpSpLocks/>
              </p:cNvGrpSpPr>
              <p:nvPr/>
            </p:nvGrpSpPr>
            <p:grpSpPr bwMode="auto">
              <a:xfrm>
                <a:off x="234950" y="3554877"/>
                <a:ext cx="8832132" cy="3038536"/>
                <a:chOff x="234950" y="3554877"/>
                <a:chExt cx="8832132" cy="3038536"/>
              </a:xfrm>
            </p:grpSpPr>
            <p:pic>
              <p:nvPicPr>
                <p:cNvPr id="16284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84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284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284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284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284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285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285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285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Slot P9</a:t>
                  </a:r>
                </a:p>
              </p:txBody>
            </p:sp>
            <p:sp>
              <p:nvSpPr>
                <p:cNvPr id="16285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285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285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2856" name="Group 71"/>
                <p:cNvGrpSpPr>
                  <a:grpSpLocks/>
                </p:cNvGrpSpPr>
                <p:nvPr/>
              </p:nvGrpSpPr>
              <p:grpSpPr bwMode="auto">
                <a:xfrm>
                  <a:off x="4685716" y="3595684"/>
                  <a:ext cx="215899" cy="1858574"/>
                  <a:chOff x="8442323" y="2253457"/>
                  <a:chExt cx="215474" cy="1857625"/>
                </a:xfrm>
              </p:grpSpPr>
              <p:grpSp>
                <p:nvGrpSpPr>
                  <p:cNvPr id="162963" name="Group 72"/>
                  <p:cNvGrpSpPr>
                    <a:grpSpLocks/>
                  </p:cNvGrpSpPr>
                  <p:nvPr/>
                </p:nvGrpSpPr>
                <p:grpSpPr bwMode="auto">
                  <a:xfrm>
                    <a:off x="8442323" y="2253457"/>
                    <a:ext cx="214313" cy="1836738"/>
                    <a:chOff x="6193857" y="1433230"/>
                    <a:chExt cx="215444" cy="1837022"/>
                  </a:xfrm>
                </p:grpSpPr>
                <p:pic>
                  <p:nvPicPr>
                    <p:cNvPr id="16296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7" name="Group 73"/>
                <p:cNvGrpSpPr>
                  <a:grpSpLocks/>
                </p:cNvGrpSpPr>
                <p:nvPr/>
              </p:nvGrpSpPr>
              <p:grpSpPr bwMode="auto">
                <a:xfrm>
                  <a:off x="3234870" y="3603430"/>
                  <a:ext cx="215897" cy="1858575"/>
                  <a:chOff x="8442325" y="2253456"/>
                  <a:chExt cx="215472" cy="1857626"/>
                </a:xfrm>
              </p:grpSpPr>
              <p:grpSp>
                <p:nvGrpSpPr>
                  <p:cNvPr id="162959" name="Group 72"/>
                  <p:cNvGrpSpPr>
                    <a:grpSpLocks/>
                  </p:cNvGrpSpPr>
                  <p:nvPr/>
                </p:nvGrpSpPr>
                <p:grpSpPr bwMode="auto">
                  <a:xfrm>
                    <a:off x="8442325" y="2253456"/>
                    <a:ext cx="214313" cy="1836738"/>
                    <a:chOff x="6193859" y="1433229"/>
                    <a:chExt cx="215444" cy="1837022"/>
                  </a:xfrm>
                </p:grpSpPr>
                <p:pic>
                  <p:nvPicPr>
                    <p:cNvPr id="16296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2"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953" name="Group 141"/>
                <p:cNvGrpSpPr>
                  <a:grpSpLocks/>
                </p:cNvGrpSpPr>
                <p:nvPr/>
              </p:nvGrpSpPr>
              <p:grpSpPr bwMode="auto">
                <a:xfrm>
                  <a:off x="4100662" y="3595683"/>
                  <a:ext cx="233360" cy="1849052"/>
                  <a:chOff x="7985153" y="2757488"/>
                  <a:chExt cx="233330" cy="1848894"/>
                </a:xfrm>
              </p:grpSpPr>
              <p:grpSp>
                <p:nvGrpSpPr>
                  <p:cNvPr id="162955" name="Group 70"/>
                  <p:cNvGrpSpPr>
                    <a:grpSpLocks/>
                  </p:cNvGrpSpPr>
                  <p:nvPr/>
                </p:nvGrpSpPr>
                <p:grpSpPr bwMode="auto">
                  <a:xfrm>
                    <a:off x="7988855" y="2757488"/>
                    <a:ext cx="229628" cy="1836737"/>
                    <a:chOff x="6178463" y="1433228"/>
                    <a:chExt cx="230840" cy="1837026"/>
                  </a:xfrm>
                </p:grpSpPr>
                <p:sp>
                  <p:nvSpPr>
                    <p:cNvPr id="16295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5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9" name="Group 100"/>
                <p:cNvGrpSpPr>
                  <a:grpSpLocks/>
                </p:cNvGrpSpPr>
                <p:nvPr/>
              </p:nvGrpSpPr>
              <p:grpSpPr bwMode="auto">
                <a:xfrm>
                  <a:off x="4973716" y="3600848"/>
                  <a:ext cx="233360" cy="1849052"/>
                  <a:chOff x="4100710" y="3595688"/>
                  <a:chExt cx="233363" cy="1849437"/>
                </a:xfrm>
              </p:grpSpPr>
              <p:grpSp>
                <p:nvGrpSpPr>
                  <p:cNvPr id="162947" name="Group 72"/>
                  <p:cNvGrpSpPr>
                    <a:grpSpLocks/>
                  </p:cNvGrpSpPr>
                  <p:nvPr/>
                </p:nvGrpSpPr>
                <p:grpSpPr bwMode="auto">
                  <a:xfrm>
                    <a:off x="4100710" y="3595688"/>
                    <a:ext cx="233363" cy="1849437"/>
                    <a:chOff x="7985153" y="2757488"/>
                    <a:chExt cx="233330" cy="1848894"/>
                  </a:xfrm>
                </p:grpSpPr>
                <p:grpSp>
                  <p:nvGrpSpPr>
                    <p:cNvPr id="162949" name="Group 70"/>
                    <p:cNvGrpSpPr>
                      <a:grpSpLocks/>
                    </p:cNvGrpSpPr>
                    <p:nvPr/>
                  </p:nvGrpSpPr>
                  <p:grpSpPr bwMode="auto">
                    <a:xfrm>
                      <a:off x="7988855" y="2757488"/>
                      <a:ext cx="229628" cy="1836737"/>
                      <a:chOff x="6178463" y="1433228"/>
                      <a:chExt cx="230840" cy="1837026"/>
                    </a:xfrm>
                  </p:grpSpPr>
                  <p:sp>
                    <p:nvSpPr>
                      <p:cNvPr id="1629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5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860" name="Group 107"/>
                <p:cNvGrpSpPr>
                  <a:grpSpLocks/>
                </p:cNvGrpSpPr>
                <p:nvPr/>
              </p:nvGrpSpPr>
              <p:grpSpPr bwMode="auto">
                <a:xfrm>
                  <a:off x="4392544" y="3600848"/>
                  <a:ext cx="233360" cy="1849052"/>
                  <a:chOff x="4100710" y="3595688"/>
                  <a:chExt cx="233363" cy="1849437"/>
                </a:xfrm>
              </p:grpSpPr>
              <p:grpSp>
                <p:nvGrpSpPr>
                  <p:cNvPr id="162941" name="Group 72"/>
                  <p:cNvGrpSpPr>
                    <a:grpSpLocks/>
                  </p:cNvGrpSpPr>
                  <p:nvPr/>
                </p:nvGrpSpPr>
                <p:grpSpPr bwMode="auto">
                  <a:xfrm>
                    <a:off x="4100710" y="3595688"/>
                    <a:ext cx="233363" cy="1849437"/>
                    <a:chOff x="7985153" y="2757488"/>
                    <a:chExt cx="233330" cy="1848894"/>
                  </a:xfrm>
                </p:grpSpPr>
                <p:grpSp>
                  <p:nvGrpSpPr>
                    <p:cNvPr id="162943" name="Group 70"/>
                    <p:cNvGrpSpPr>
                      <a:grpSpLocks/>
                    </p:cNvGrpSpPr>
                    <p:nvPr/>
                  </p:nvGrpSpPr>
                  <p:grpSpPr bwMode="auto">
                    <a:xfrm>
                      <a:off x="7988855" y="2757488"/>
                      <a:ext cx="229628" cy="1836737"/>
                      <a:chOff x="6178463" y="1433228"/>
                      <a:chExt cx="230840" cy="1837026"/>
                    </a:xfrm>
                  </p:grpSpPr>
                  <p:sp>
                    <p:nvSpPr>
                      <p:cNvPr id="16294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4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4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935" name="Group 72"/>
                <p:cNvGrpSpPr>
                  <a:grpSpLocks/>
                </p:cNvGrpSpPr>
                <p:nvPr/>
              </p:nvGrpSpPr>
              <p:grpSpPr bwMode="auto">
                <a:xfrm>
                  <a:off x="3811365" y="3600848"/>
                  <a:ext cx="233360" cy="1849052"/>
                  <a:chOff x="7985153" y="2757488"/>
                  <a:chExt cx="233330" cy="1848894"/>
                </a:xfrm>
              </p:grpSpPr>
              <p:grpSp>
                <p:nvGrpSpPr>
                  <p:cNvPr id="162937" name="Group 70"/>
                  <p:cNvGrpSpPr>
                    <a:grpSpLocks/>
                  </p:cNvGrpSpPr>
                  <p:nvPr/>
                </p:nvGrpSpPr>
                <p:grpSpPr bwMode="auto">
                  <a:xfrm>
                    <a:off x="7988855" y="2757488"/>
                    <a:ext cx="229628" cy="1836737"/>
                    <a:chOff x="6178463" y="1433228"/>
                    <a:chExt cx="230840" cy="1837026"/>
                  </a:xfrm>
                </p:grpSpPr>
                <p:sp>
                  <p:nvSpPr>
                    <p:cNvPr id="16293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4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3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2" name="Group 73"/>
                <p:cNvGrpSpPr>
                  <a:grpSpLocks/>
                </p:cNvGrpSpPr>
                <p:nvPr/>
              </p:nvGrpSpPr>
              <p:grpSpPr bwMode="auto">
                <a:xfrm>
                  <a:off x="3519000" y="3600851"/>
                  <a:ext cx="215897" cy="1858575"/>
                  <a:chOff x="8442325" y="2253456"/>
                  <a:chExt cx="215472" cy="1857626"/>
                </a:xfrm>
              </p:grpSpPr>
              <p:grpSp>
                <p:nvGrpSpPr>
                  <p:cNvPr id="162931" name="Group 72"/>
                  <p:cNvGrpSpPr>
                    <a:grpSpLocks/>
                  </p:cNvGrpSpPr>
                  <p:nvPr/>
                </p:nvGrpSpPr>
                <p:grpSpPr bwMode="auto">
                  <a:xfrm>
                    <a:off x="8442325" y="2253456"/>
                    <a:ext cx="214313" cy="1836738"/>
                    <a:chOff x="6193859" y="1433229"/>
                    <a:chExt cx="215444" cy="1837022"/>
                  </a:xfrm>
                </p:grpSpPr>
                <p:pic>
                  <p:nvPicPr>
                    <p:cNvPr id="16293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629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3" name="Group 73"/>
                <p:cNvGrpSpPr>
                  <a:grpSpLocks/>
                </p:cNvGrpSpPr>
                <p:nvPr/>
              </p:nvGrpSpPr>
              <p:grpSpPr bwMode="auto">
                <a:xfrm>
                  <a:off x="2937832" y="3593107"/>
                  <a:ext cx="215908" cy="1858577"/>
                  <a:chOff x="8442325" y="2253456"/>
                  <a:chExt cx="215483" cy="1857626"/>
                </a:xfrm>
              </p:grpSpPr>
              <p:grpSp>
                <p:nvGrpSpPr>
                  <p:cNvPr id="162927" name="Group 72"/>
                  <p:cNvGrpSpPr>
                    <a:grpSpLocks/>
                  </p:cNvGrpSpPr>
                  <p:nvPr/>
                </p:nvGrpSpPr>
                <p:grpSpPr bwMode="auto">
                  <a:xfrm>
                    <a:off x="8442325" y="2253456"/>
                    <a:ext cx="214313" cy="1836738"/>
                    <a:chOff x="6193859" y="1433229"/>
                    <a:chExt cx="215444" cy="1837022"/>
                  </a:xfrm>
                </p:grpSpPr>
                <p:pic>
                  <p:nvPicPr>
                    <p:cNvPr id="16292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28" name="TextBox 353"/>
                  <p:cNvSpPr txBox="1">
                    <a:spLocks noChangeArrowheads="1"/>
                  </p:cNvSpPr>
                  <p:nvPr/>
                </p:nvSpPr>
                <p:spPr bwMode="auto">
                  <a:xfrm rot="5400000">
                    <a:off x="804107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nvGrpSpPr>
                <p:cNvPr id="162864"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2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2865" name="Group 26"/>
                <p:cNvGrpSpPr>
                  <a:grpSpLocks/>
                </p:cNvGrpSpPr>
                <p:nvPr/>
              </p:nvGrpSpPr>
              <p:grpSpPr bwMode="auto">
                <a:xfrm>
                  <a:off x="6622358" y="3554877"/>
                  <a:ext cx="1272188" cy="342709"/>
                  <a:chOff x="7412367" y="1267773"/>
                  <a:chExt cx="1272066" cy="342946"/>
                </a:xfrm>
              </p:grpSpPr>
              <p:sp>
                <p:nvSpPr>
                  <p:cNvPr id="16292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S1001140</a:t>
                    </a:r>
                    <a:endParaRPr lang="en-US" sz="800" b="1" dirty="0">
                      <a:solidFill>
                        <a:schemeClr val="bg1"/>
                      </a:solidFill>
                      <a:latin typeface="Comic Sans MS" pitchFamily="66" charset="0"/>
                    </a:endParaRPr>
                  </a:p>
                </p:txBody>
              </p:sp>
              <p:sp>
                <p:nvSpPr>
                  <p:cNvPr id="16292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2866" name="Group 151"/>
                <p:cNvGrpSpPr>
                  <a:grpSpLocks/>
                </p:cNvGrpSpPr>
                <p:nvPr/>
              </p:nvGrpSpPr>
              <p:grpSpPr bwMode="auto">
                <a:xfrm>
                  <a:off x="6520487" y="3870508"/>
                  <a:ext cx="2546595" cy="2722905"/>
                  <a:chOff x="6537579" y="3930330"/>
                  <a:chExt cx="2546595" cy="2722905"/>
                </a:xfrm>
              </p:grpSpPr>
              <p:grpSp>
                <p:nvGrpSpPr>
                  <p:cNvPr id="162867" name="Group 77"/>
                  <p:cNvGrpSpPr>
                    <a:grpSpLocks/>
                  </p:cNvGrpSpPr>
                  <p:nvPr/>
                </p:nvGrpSpPr>
                <p:grpSpPr bwMode="auto">
                  <a:xfrm>
                    <a:off x="6659900" y="3930330"/>
                    <a:ext cx="2412866" cy="222946"/>
                    <a:chOff x="5388330" y="5700074"/>
                    <a:chExt cx="2411543" cy="224521"/>
                  </a:xfrm>
                </p:grpSpPr>
                <p:pic>
                  <p:nvPicPr>
                    <p:cNvPr id="16292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2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2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2868" name="Group 77"/>
                  <p:cNvGrpSpPr>
                    <a:grpSpLocks/>
                  </p:cNvGrpSpPr>
                  <p:nvPr/>
                </p:nvGrpSpPr>
                <p:grpSpPr bwMode="auto">
                  <a:xfrm>
                    <a:off x="6593115" y="4126888"/>
                    <a:ext cx="2488203" cy="222936"/>
                    <a:chOff x="5313031" y="5665686"/>
                    <a:chExt cx="2486842" cy="224513"/>
                  </a:xfrm>
                </p:grpSpPr>
                <p:pic>
                  <p:nvPicPr>
                    <p:cNvPr id="16291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2869" name="Group 77"/>
                  <p:cNvGrpSpPr>
                    <a:grpSpLocks/>
                  </p:cNvGrpSpPr>
                  <p:nvPr/>
                </p:nvGrpSpPr>
                <p:grpSpPr bwMode="auto">
                  <a:xfrm>
                    <a:off x="6594543" y="4316328"/>
                    <a:ext cx="2488203" cy="222936"/>
                    <a:chOff x="5313031" y="5665686"/>
                    <a:chExt cx="2486842" cy="224513"/>
                  </a:xfrm>
                </p:grpSpPr>
                <p:pic>
                  <p:nvPicPr>
                    <p:cNvPr id="16291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2870" name="Group 77"/>
                  <p:cNvGrpSpPr>
                    <a:grpSpLocks/>
                  </p:cNvGrpSpPr>
                  <p:nvPr/>
                </p:nvGrpSpPr>
                <p:grpSpPr bwMode="auto">
                  <a:xfrm>
                    <a:off x="6595973" y="4505768"/>
                    <a:ext cx="2488201" cy="222936"/>
                    <a:chOff x="5313033" y="5665686"/>
                    <a:chExt cx="2486840" cy="224513"/>
                  </a:xfrm>
                </p:grpSpPr>
                <p:pic>
                  <p:nvPicPr>
                    <p:cNvPr id="16291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2871" name="Group 77"/>
                  <p:cNvGrpSpPr>
                    <a:grpSpLocks/>
                  </p:cNvGrpSpPr>
                  <p:nvPr/>
                </p:nvGrpSpPr>
                <p:grpSpPr bwMode="auto">
                  <a:xfrm>
                    <a:off x="6605346" y="4703652"/>
                    <a:ext cx="2478580" cy="222894"/>
                    <a:chOff x="5322652" y="5665686"/>
                    <a:chExt cx="2477221" cy="224475"/>
                  </a:xfrm>
                </p:grpSpPr>
                <p:pic>
                  <p:nvPicPr>
                    <p:cNvPr id="16290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2872" name="Group 77"/>
                  <p:cNvGrpSpPr>
                    <a:grpSpLocks/>
                  </p:cNvGrpSpPr>
                  <p:nvPr/>
                </p:nvGrpSpPr>
                <p:grpSpPr bwMode="auto">
                  <a:xfrm>
                    <a:off x="6605346" y="4899439"/>
                    <a:ext cx="2478580" cy="222894"/>
                    <a:chOff x="5322652" y="5665686"/>
                    <a:chExt cx="2477221" cy="224475"/>
                  </a:xfrm>
                </p:grpSpPr>
                <p:pic>
                  <p:nvPicPr>
                    <p:cNvPr id="16290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2873" name="Group 77"/>
                  <p:cNvGrpSpPr>
                    <a:grpSpLocks/>
                  </p:cNvGrpSpPr>
                  <p:nvPr/>
                </p:nvGrpSpPr>
                <p:grpSpPr bwMode="auto">
                  <a:xfrm>
                    <a:off x="6605272" y="5087454"/>
                    <a:ext cx="2478664" cy="222894"/>
                    <a:chOff x="5322675" y="5665686"/>
                    <a:chExt cx="2477198" cy="224474"/>
                  </a:xfrm>
                </p:grpSpPr>
                <p:pic>
                  <p:nvPicPr>
                    <p:cNvPr id="16290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2874" name="Group 77"/>
                  <p:cNvGrpSpPr>
                    <a:grpSpLocks/>
                  </p:cNvGrpSpPr>
                  <p:nvPr/>
                </p:nvGrpSpPr>
                <p:grpSpPr bwMode="auto">
                  <a:xfrm>
                    <a:off x="6602762" y="5274392"/>
                    <a:ext cx="2478581" cy="222894"/>
                    <a:chOff x="5322651" y="5665686"/>
                    <a:chExt cx="2477222" cy="224475"/>
                  </a:xfrm>
                </p:grpSpPr>
                <p:pic>
                  <p:nvPicPr>
                    <p:cNvPr id="16289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2875" name="Group 77"/>
                  <p:cNvGrpSpPr>
                    <a:grpSpLocks/>
                  </p:cNvGrpSpPr>
                  <p:nvPr/>
                </p:nvGrpSpPr>
                <p:grpSpPr bwMode="auto">
                  <a:xfrm>
                    <a:off x="6602763" y="5462432"/>
                    <a:ext cx="2478580" cy="222894"/>
                    <a:chOff x="5322652" y="5665686"/>
                    <a:chExt cx="2477221" cy="224475"/>
                  </a:xfrm>
                </p:grpSpPr>
                <p:pic>
                  <p:nvPicPr>
                    <p:cNvPr id="162896"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2876" name="Group 77"/>
                  <p:cNvGrpSpPr>
                    <a:grpSpLocks/>
                  </p:cNvGrpSpPr>
                  <p:nvPr/>
                </p:nvGrpSpPr>
                <p:grpSpPr bwMode="auto">
                  <a:xfrm>
                    <a:off x="6602689" y="5658194"/>
                    <a:ext cx="2478664" cy="222894"/>
                    <a:chOff x="5322675" y="5665686"/>
                    <a:chExt cx="2477198" cy="224474"/>
                  </a:xfrm>
                </p:grpSpPr>
                <p:pic>
                  <p:nvPicPr>
                    <p:cNvPr id="1628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2877" name="Group 77"/>
                  <p:cNvGrpSpPr>
                    <a:grpSpLocks/>
                  </p:cNvGrpSpPr>
                  <p:nvPr/>
                </p:nvGrpSpPr>
                <p:grpSpPr bwMode="auto">
                  <a:xfrm>
                    <a:off x="6602766" y="5847686"/>
                    <a:ext cx="2478580" cy="222894"/>
                    <a:chOff x="5322652" y="5665686"/>
                    <a:chExt cx="2477221" cy="224475"/>
                  </a:xfrm>
                </p:grpSpPr>
                <p:pic>
                  <p:nvPicPr>
                    <p:cNvPr id="1628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2878" name="Group 77"/>
                  <p:cNvGrpSpPr>
                    <a:grpSpLocks/>
                  </p:cNvGrpSpPr>
                  <p:nvPr/>
                </p:nvGrpSpPr>
                <p:grpSpPr bwMode="auto">
                  <a:xfrm>
                    <a:off x="6602766" y="6035726"/>
                    <a:ext cx="2478580" cy="222894"/>
                    <a:chOff x="5322652" y="5665686"/>
                    <a:chExt cx="2477221" cy="224475"/>
                  </a:xfrm>
                </p:grpSpPr>
                <p:pic>
                  <p:nvPicPr>
                    <p:cNvPr id="1628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2879" name="Group 77"/>
                  <p:cNvGrpSpPr>
                    <a:grpSpLocks/>
                  </p:cNvGrpSpPr>
                  <p:nvPr/>
                </p:nvGrpSpPr>
                <p:grpSpPr bwMode="auto">
                  <a:xfrm>
                    <a:off x="6602692" y="6231488"/>
                    <a:ext cx="2478664" cy="222894"/>
                    <a:chOff x="5322675" y="5665686"/>
                    <a:chExt cx="2477198" cy="224474"/>
                  </a:xfrm>
                </p:grpSpPr>
                <p:pic>
                  <p:nvPicPr>
                    <p:cNvPr id="1628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2880" name="Group 77"/>
                  <p:cNvGrpSpPr>
                    <a:grpSpLocks/>
                  </p:cNvGrpSpPr>
                  <p:nvPr/>
                </p:nvGrpSpPr>
                <p:grpSpPr bwMode="auto">
                  <a:xfrm>
                    <a:off x="6537579" y="6430341"/>
                    <a:ext cx="2541183" cy="222894"/>
                    <a:chOff x="5260195" y="5665686"/>
                    <a:chExt cx="2539678" cy="224474"/>
                  </a:xfrm>
                </p:grpSpPr>
                <p:pic>
                  <p:nvPicPr>
                    <p:cNvPr id="1628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2827" name="Group 439"/>
              <p:cNvGrpSpPr>
                <a:grpSpLocks/>
              </p:cNvGrpSpPr>
              <p:nvPr/>
            </p:nvGrpSpPr>
            <p:grpSpPr bwMode="auto">
              <a:xfrm>
                <a:off x="2363420" y="5458525"/>
                <a:ext cx="3690745" cy="364202"/>
                <a:chOff x="2514671" y="5583891"/>
                <a:chExt cx="3690745" cy="364202"/>
              </a:xfrm>
            </p:grpSpPr>
            <p:sp>
              <p:nvSpPr>
                <p:cNvPr id="16282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282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283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283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283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283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283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283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283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283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283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283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284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329"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l1susham3-4 </a:t>
            </a:r>
            <a:r>
              <a:rPr lang="en-US" dirty="0">
                <a:solidFill>
                  <a:schemeClr val="bg1"/>
                </a:solidFill>
              </a:rPr>
              <a:t>– I/O Extender </a:t>
            </a:r>
          </a:p>
        </p:txBody>
      </p:sp>
      <p:sp>
        <p:nvSpPr>
          <p:cNvPr id="339" name="Rectangle 75"/>
          <p:cNvSpPr>
            <a:spLocks noChangeArrowheads="1"/>
          </p:cNvSpPr>
          <p:nvPr/>
        </p:nvSpPr>
        <p:spPr bwMode="auto">
          <a:xfrm rot="5400000">
            <a:off x="2320322" y="3909914"/>
            <a:ext cx="847021" cy="214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pic>
        <p:nvPicPr>
          <p:cNvPr id="34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2259200" y="4842658"/>
            <a:ext cx="977846" cy="208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TextBox 353"/>
          <p:cNvSpPr txBox="1">
            <a:spLocks noChangeArrowheads="1"/>
          </p:cNvSpPr>
          <p:nvPr/>
        </p:nvSpPr>
        <p:spPr bwMode="auto">
          <a:xfrm rot="5400000">
            <a:off x="2235152" y="4835168"/>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Tree>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842" name="Title 2"/>
          <p:cNvSpPr>
            <a:spLocks noGrp="1"/>
          </p:cNvSpPr>
          <p:nvPr>
            <p:ph type="title"/>
          </p:nvPr>
        </p:nvSpPr>
        <p:spPr/>
        <p:txBody>
          <a:bodyPr/>
          <a:lstStyle/>
          <a:p>
            <a:r>
              <a:rPr lang="en-US" smtClean="0">
                <a:ea typeface="ＭＳ Ｐゴシック" pitchFamily="34" charset="-128"/>
              </a:rPr>
              <a:t>L1-SUS-C3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6384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97627A-A299-4FCE-B742-E4FE2F1BA66C}" type="slidenum">
              <a:rPr lang="en-US" smtClean="0">
                <a:solidFill>
                  <a:srgbClr val="898989"/>
                </a:solidFill>
                <a:latin typeface="Calibri" pitchFamily="34" charset="0"/>
              </a:rPr>
              <a:pPr eaLnBrk="1" hangingPunct="1"/>
              <a:t>306</a:t>
            </a:fld>
            <a:endParaRPr lang="en-US" smtClean="0">
              <a:solidFill>
                <a:srgbClr val="898989"/>
              </a:solidFill>
              <a:latin typeface="Calibri" pitchFamily="34" charset="0"/>
            </a:endParaRPr>
          </a:p>
        </p:txBody>
      </p:sp>
      <p:sp>
        <p:nvSpPr>
          <p:cNvPr id="163845"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L1-SUS-C3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L1-SUS-C3</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p:cNvGrpSpPr/>
          <p:nvPr/>
        </p:nvGrpSpPr>
        <p:grpSpPr>
          <a:xfrm>
            <a:off x="234950" y="749300"/>
            <a:ext cx="8832850" cy="5843588"/>
            <a:chOff x="234950" y="749300"/>
            <a:chExt cx="8832850" cy="5843588"/>
          </a:xfrm>
        </p:grpSpPr>
        <p:grpSp>
          <p:nvGrpSpPr>
            <p:cNvPr id="5" name="Group 4"/>
            <p:cNvGrpSpPr/>
            <p:nvPr/>
          </p:nvGrpSpPr>
          <p:grpSpPr>
            <a:xfrm>
              <a:off x="234950" y="749300"/>
              <a:ext cx="7660310" cy="2744219"/>
              <a:chOff x="234950" y="749300"/>
              <a:chExt cx="7660310" cy="2744219"/>
            </a:xfrm>
          </p:grpSpPr>
          <p:grpSp>
            <p:nvGrpSpPr>
              <p:cNvPr id="161799" name="Group 359"/>
              <p:cNvGrpSpPr>
                <a:grpSpLocks/>
              </p:cNvGrpSpPr>
              <p:nvPr/>
            </p:nvGrpSpPr>
            <p:grpSpPr bwMode="auto">
              <a:xfrm>
                <a:off x="1277144" y="749300"/>
                <a:ext cx="6487425" cy="458794"/>
                <a:chOff x="-1025406" y="6101482"/>
                <a:chExt cx="6485935" cy="457947"/>
              </a:xfrm>
            </p:grpSpPr>
            <p:grpSp>
              <p:nvGrpSpPr>
                <p:cNvPr id="161950" name="Group 220"/>
                <p:cNvGrpSpPr>
                  <a:grpSpLocks/>
                </p:cNvGrpSpPr>
                <p:nvPr/>
              </p:nvGrpSpPr>
              <p:grpSpPr bwMode="auto">
                <a:xfrm>
                  <a:off x="-1025406" y="6101482"/>
                  <a:ext cx="3849965" cy="452196"/>
                  <a:chOff x="-1025406" y="6110108"/>
                  <a:chExt cx="3849965" cy="452196"/>
                </a:xfrm>
              </p:grpSpPr>
              <p:pic>
                <p:nvPicPr>
                  <p:cNvPr id="16195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6" name="TextBox 372"/>
                  <p:cNvSpPr txBox="1">
                    <a:spLocks noChangeArrowheads="1"/>
                  </p:cNvSpPr>
                  <p:nvPr/>
                </p:nvSpPr>
                <p:spPr bwMode="auto">
                  <a:xfrm>
                    <a:off x="-1025406" y="6216969"/>
                    <a:ext cx="256954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l1susauxham2 </a:t>
                    </a:r>
                    <a:r>
                      <a:rPr lang="en-US" sz="800" b="1" dirty="0">
                        <a:latin typeface="Comic Sans MS" pitchFamily="66" charset="0"/>
                      </a:rPr>
                      <a:t>MON I/O Extension Chassis</a:t>
                    </a:r>
                  </a:p>
                </p:txBody>
              </p:sp>
              <p:sp>
                <p:nvSpPr>
                  <p:cNvPr id="16195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61951" name="Group 221"/>
                <p:cNvGrpSpPr>
                  <a:grpSpLocks/>
                </p:cNvGrpSpPr>
                <p:nvPr/>
              </p:nvGrpSpPr>
              <p:grpSpPr bwMode="auto">
                <a:xfrm>
                  <a:off x="3042258" y="6107233"/>
                  <a:ext cx="2418271" cy="452196"/>
                  <a:chOff x="3042258" y="6107233"/>
                  <a:chExt cx="2418271" cy="452196"/>
                </a:xfrm>
              </p:grpSpPr>
              <p:pic>
                <p:nvPicPr>
                  <p:cNvPr id="16195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95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195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S1003891</a:t>
                    </a:r>
                    <a:endParaRPr lang="en-US" sz="800" b="1" dirty="0">
                      <a:solidFill>
                        <a:schemeClr val="bg1"/>
                      </a:solidFill>
                      <a:latin typeface="Comic Sans MS" pitchFamily="66" charset="0"/>
                    </a:endParaRPr>
                  </a:p>
                </p:txBody>
              </p:sp>
            </p:grpSp>
          </p:grpSp>
          <p:grpSp>
            <p:nvGrpSpPr>
              <p:cNvPr id="161800" name="Group 70"/>
              <p:cNvGrpSpPr>
                <a:grpSpLocks/>
              </p:cNvGrpSpPr>
              <p:nvPr/>
            </p:nvGrpSpPr>
            <p:grpSpPr bwMode="auto">
              <a:xfrm>
                <a:off x="234950" y="1211555"/>
                <a:ext cx="7660310" cy="2281964"/>
                <a:chOff x="234950" y="1212157"/>
                <a:chExt cx="7659687" cy="2281931"/>
              </a:xfrm>
            </p:grpSpPr>
            <p:grpSp>
              <p:nvGrpSpPr>
                <p:cNvPr id="161943" name="Group 60"/>
                <p:cNvGrpSpPr>
                  <a:grpSpLocks/>
                </p:cNvGrpSpPr>
                <p:nvPr/>
              </p:nvGrpSpPr>
              <p:grpSpPr bwMode="auto">
                <a:xfrm>
                  <a:off x="234950" y="1212157"/>
                  <a:ext cx="7659687" cy="2281931"/>
                  <a:chOff x="1025269" y="1269311"/>
                  <a:chExt cx="7659941" cy="2281413"/>
                </a:xfrm>
              </p:grpSpPr>
              <p:pic>
                <p:nvPicPr>
                  <p:cNvPr id="16194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1947" name="Group 26"/>
                  <p:cNvGrpSpPr>
                    <a:grpSpLocks/>
                  </p:cNvGrpSpPr>
                  <p:nvPr/>
                </p:nvGrpSpPr>
                <p:grpSpPr bwMode="auto">
                  <a:xfrm>
                    <a:off x="7421517" y="1269311"/>
                    <a:ext cx="1263693" cy="368091"/>
                    <a:chOff x="7420915" y="1268217"/>
                    <a:chExt cx="1263514" cy="368358"/>
                  </a:xfrm>
                </p:grpSpPr>
                <p:sp>
                  <p:nvSpPr>
                    <p:cNvPr id="16194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6194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4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grpSp>
          <p:nvGrpSpPr>
            <p:cNvPr id="4" name="Group 3"/>
            <p:cNvGrpSpPr/>
            <p:nvPr/>
          </p:nvGrpSpPr>
          <p:grpSpPr>
            <a:xfrm>
              <a:off x="234950" y="3554308"/>
              <a:ext cx="8832850" cy="3038580"/>
              <a:chOff x="234950" y="3554308"/>
              <a:chExt cx="8832850" cy="3038580"/>
            </a:xfrm>
          </p:grpSpPr>
          <p:pic>
            <p:nvPicPr>
              <p:cNvPr id="16181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307"/>
                <a:ext cx="6401029" cy="2264924"/>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818" name="TextBox 353"/>
              <p:cNvSpPr txBox="1">
                <a:spLocks noChangeArrowheads="1"/>
              </p:cNvSpPr>
              <p:nvPr/>
            </p:nvSpPr>
            <p:spPr bwMode="auto">
              <a:xfrm rot="5400000">
                <a:off x="2827609"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1819" name="TextBox 353"/>
              <p:cNvSpPr txBox="1">
                <a:spLocks noChangeArrowheads="1"/>
              </p:cNvSpPr>
              <p:nvPr/>
            </p:nvSpPr>
            <p:spPr bwMode="auto">
              <a:xfrm rot="5400000">
                <a:off x="3408833"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437" y="4837113"/>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950" y="4837113"/>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1822" name="TextBox 353"/>
              <p:cNvSpPr txBox="1">
                <a:spLocks noChangeArrowheads="1"/>
              </p:cNvSpPr>
              <p:nvPr/>
            </p:nvSpPr>
            <p:spPr bwMode="auto">
              <a:xfrm rot="5400000">
                <a:off x="4571281"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925" y="4837113"/>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1824" name="TextBox 353"/>
              <p:cNvSpPr txBox="1">
                <a:spLocks noChangeArrowheads="1"/>
              </p:cNvSpPr>
              <p:nvPr/>
            </p:nvSpPr>
            <p:spPr bwMode="auto">
              <a:xfrm rot="5400000">
                <a:off x="3990057"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1825" name="TextBox 353"/>
              <p:cNvSpPr txBox="1">
                <a:spLocks noChangeArrowheads="1"/>
              </p:cNvSpPr>
              <p:nvPr/>
            </p:nvSpPr>
            <p:spPr bwMode="auto">
              <a:xfrm rot="5400000">
                <a:off x="4280669"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1826" name="TextBox 353"/>
              <p:cNvSpPr txBox="1">
                <a:spLocks noChangeArrowheads="1"/>
              </p:cNvSpPr>
              <p:nvPr/>
            </p:nvSpPr>
            <p:spPr bwMode="auto">
              <a:xfrm rot="5400000">
                <a:off x="3699445"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1827" name="TextBox 353"/>
              <p:cNvSpPr txBox="1">
                <a:spLocks noChangeArrowheads="1"/>
              </p:cNvSpPr>
              <p:nvPr/>
            </p:nvSpPr>
            <p:spPr bwMode="auto">
              <a:xfrm rot="5400000">
                <a:off x="3118220"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1828" name="TextBox 353"/>
              <p:cNvSpPr txBox="1">
                <a:spLocks noChangeArrowheads="1"/>
              </p:cNvSpPr>
              <p:nvPr/>
            </p:nvSpPr>
            <p:spPr bwMode="auto">
              <a:xfrm rot="5400000">
                <a:off x="2238635"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61829" name="TextBox 353"/>
              <p:cNvSpPr txBox="1">
                <a:spLocks noChangeArrowheads="1"/>
              </p:cNvSpPr>
              <p:nvPr/>
            </p:nvSpPr>
            <p:spPr bwMode="auto">
              <a:xfrm rot="5400000">
                <a:off x="2536997"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1830" name="TextBox 353"/>
              <p:cNvSpPr txBox="1">
                <a:spLocks noChangeArrowheads="1"/>
              </p:cNvSpPr>
              <p:nvPr/>
            </p:nvSpPr>
            <p:spPr bwMode="auto">
              <a:xfrm rot="5400000">
                <a:off x="5859984"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1831" name="TextBox 353"/>
              <p:cNvSpPr txBox="1">
                <a:spLocks noChangeArrowheads="1"/>
              </p:cNvSpPr>
              <p:nvPr/>
            </p:nvSpPr>
            <p:spPr bwMode="auto">
              <a:xfrm rot="5400000">
                <a:off x="1955773" y="48362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1833" name="Group 73"/>
              <p:cNvGrpSpPr>
                <a:grpSpLocks/>
              </p:cNvGrpSpPr>
              <p:nvPr/>
            </p:nvGrpSpPr>
            <p:grpSpPr bwMode="auto">
              <a:xfrm>
                <a:off x="3235114" y="3602862"/>
                <a:ext cx="215915" cy="1858602"/>
                <a:chOff x="8442325" y="2253456"/>
                <a:chExt cx="215472" cy="1857626"/>
              </a:xfrm>
            </p:grpSpPr>
            <p:grpSp>
              <p:nvGrpSpPr>
                <p:cNvPr id="161935" name="Group 72"/>
                <p:cNvGrpSpPr>
                  <a:grpSpLocks/>
                </p:cNvGrpSpPr>
                <p:nvPr/>
              </p:nvGrpSpPr>
              <p:grpSpPr bwMode="auto">
                <a:xfrm>
                  <a:off x="8442325" y="2253456"/>
                  <a:ext cx="214313" cy="1836738"/>
                  <a:chOff x="6193859" y="1433229"/>
                  <a:chExt cx="215444" cy="1837022"/>
                </a:xfrm>
              </p:grpSpPr>
              <p:pic>
                <p:nvPicPr>
                  <p:cNvPr id="16193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3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6193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34" name="Group 99"/>
              <p:cNvGrpSpPr>
                <a:grpSpLocks/>
              </p:cNvGrpSpPr>
              <p:nvPr/>
            </p:nvGrpSpPr>
            <p:grpSpPr bwMode="auto">
              <a:xfrm>
                <a:off x="4100976" y="3595115"/>
                <a:ext cx="233379" cy="1849079"/>
                <a:chOff x="4100710" y="3595688"/>
                <a:chExt cx="233363" cy="1849437"/>
              </a:xfrm>
            </p:grpSpPr>
            <p:grpSp>
              <p:nvGrpSpPr>
                <p:cNvPr id="161929" name="Group 141"/>
                <p:cNvGrpSpPr>
                  <a:grpSpLocks/>
                </p:cNvGrpSpPr>
                <p:nvPr/>
              </p:nvGrpSpPr>
              <p:grpSpPr bwMode="auto">
                <a:xfrm>
                  <a:off x="4100710" y="3595688"/>
                  <a:ext cx="233363" cy="1849437"/>
                  <a:chOff x="7985153" y="2757488"/>
                  <a:chExt cx="233330" cy="1848894"/>
                </a:xfrm>
              </p:grpSpPr>
              <p:grpSp>
                <p:nvGrpSpPr>
                  <p:cNvPr id="161931" name="Group 70"/>
                  <p:cNvGrpSpPr>
                    <a:grpSpLocks/>
                  </p:cNvGrpSpPr>
                  <p:nvPr/>
                </p:nvGrpSpPr>
                <p:grpSpPr bwMode="auto">
                  <a:xfrm>
                    <a:off x="7988855" y="2757488"/>
                    <a:ext cx="229628" cy="1836737"/>
                    <a:chOff x="6178463" y="1433228"/>
                    <a:chExt cx="230840" cy="1837026"/>
                  </a:xfrm>
                </p:grpSpPr>
                <p:sp>
                  <p:nvSpPr>
                    <p:cNvPr id="16193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b="1" dirty="0">
                        <a:solidFill>
                          <a:schemeClr val="bg1"/>
                        </a:solidFill>
                        <a:latin typeface="Comic Sans MS" pitchFamily="66" charset="0"/>
                      </a:endParaRPr>
                    </a:p>
                  </p:txBody>
                </p:sp>
                <p:pic>
                  <p:nvPicPr>
                    <p:cNvPr id="16193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3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3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5" name="Group 100"/>
              <p:cNvGrpSpPr>
                <a:grpSpLocks/>
              </p:cNvGrpSpPr>
              <p:nvPr/>
            </p:nvGrpSpPr>
            <p:grpSpPr bwMode="auto">
              <a:xfrm>
                <a:off x="4974101" y="3600280"/>
                <a:ext cx="233379" cy="1849079"/>
                <a:chOff x="4100710" y="3595688"/>
                <a:chExt cx="233363" cy="1849437"/>
              </a:xfrm>
            </p:grpSpPr>
            <p:grpSp>
              <p:nvGrpSpPr>
                <p:cNvPr id="161923" name="Group 72"/>
                <p:cNvGrpSpPr>
                  <a:grpSpLocks/>
                </p:cNvGrpSpPr>
                <p:nvPr/>
              </p:nvGrpSpPr>
              <p:grpSpPr bwMode="auto">
                <a:xfrm>
                  <a:off x="4100710" y="3595688"/>
                  <a:ext cx="233363" cy="1849437"/>
                  <a:chOff x="7985153" y="2757488"/>
                  <a:chExt cx="233330" cy="1848894"/>
                </a:xfrm>
              </p:grpSpPr>
              <p:grpSp>
                <p:nvGrpSpPr>
                  <p:cNvPr id="161925" name="Group 70"/>
                  <p:cNvGrpSpPr>
                    <a:grpSpLocks/>
                  </p:cNvGrpSpPr>
                  <p:nvPr/>
                </p:nvGrpSpPr>
                <p:grpSpPr bwMode="auto">
                  <a:xfrm>
                    <a:off x="7988855" y="2757488"/>
                    <a:ext cx="229628" cy="1836737"/>
                    <a:chOff x="6178463" y="1433228"/>
                    <a:chExt cx="230840" cy="1837026"/>
                  </a:xfrm>
                </p:grpSpPr>
                <p:sp>
                  <p:nvSpPr>
                    <p:cNvPr id="16192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6192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2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6" name="Group 107"/>
              <p:cNvGrpSpPr>
                <a:grpSpLocks/>
              </p:cNvGrpSpPr>
              <p:nvPr/>
            </p:nvGrpSpPr>
            <p:grpSpPr bwMode="auto">
              <a:xfrm>
                <a:off x="4392882" y="3600280"/>
                <a:ext cx="233379" cy="1849079"/>
                <a:chOff x="4100710" y="3595688"/>
                <a:chExt cx="233363" cy="1849437"/>
              </a:xfrm>
            </p:grpSpPr>
            <p:grpSp>
              <p:nvGrpSpPr>
                <p:cNvPr id="161917" name="Group 72"/>
                <p:cNvGrpSpPr>
                  <a:grpSpLocks/>
                </p:cNvGrpSpPr>
                <p:nvPr/>
              </p:nvGrpSpPr>
              <p:grpSpPr bwMode="auto">
                <a:xfrm>
                  <a:off x="4100710" y="3595688"/>
                  <a:ext cx="233363" cy="1849437"/>
                  <a:chOff x="7985153" y="2757488"/>
                  <a:chExt cx="233330" cy="1848894"/>
                </a:xfrm>
              </p:grpSpPr>
              <p:grpSp>
                <p:nvGrpSpPr>
                  <p:cNvPr id="161919" name="Group 70"/>
                  <p:cNvGrpSpPr>
                    <a:grpSpLocks/>
                  </p:cNvGrpSpPr>
                  <p:nvPr/>
                </p:nvGrpSpPr>
                <p:grpSpPr bwMode="auto">
                  <a:xfrm>
                    <a:off x="7988855" y="2757488"/>
                    <a:ext cx="229628" cy="1836737"/>
                    <a:chOff x="6178463" y="1433228"/>
                    <a:chExt cx="230840" cy="1837026"/>
                  </a:xfrm>
                </p:grpSpPr>
                <p:sp>
                  <p:nvSpPr>
                    <p:cNvPr id="16192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6192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2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7" name="Group 114"/>
              <p:cNvGrpSpPr>
                <a:grpSpLocks/>
              </p:cNvGrpSpPr>
              <p:nvPr/>
            </p:nvGrpSpPr>
            <p:grpSpPr bwMode="auto">
              <a:xfrm>
                <a:off x="3811656" y="3600280"/>
                <a:ext cx="233379" cy="1849079"/>
                <a:chOff x="4100710" y="3595688"/>
                <a:chExt cx="233363" cy="1849437"/>
              </a:xfrm>
            </p:grpSpPr>
            <p:grpSp>
              <p:nvGrpSpPr>
                <p:cNvPr id="161911" name="Group 72"/>
                <p:cNvGrpSpPr>
                  <a:grpSpLocks/>
                </p:cNvGrpSpPr>
                <p:nvPr/>
              </p:nvGrpSpPr>
              <p:grpSpPr bwMode="auto">
                <a:xfrm>
                  <a:off x="4100710" y="3595688"/>
                  <a:ext cx="233363" cy="1849437"/>
                  <a:chOff x="7985153" y="2757488"/>
                  <a:chExt cx="233330" cy="1848894"/>
                </a:xfrm>
              </p:grpSpPr>
              <p:grpSp>
                <p:nvGrpSpPr>
                  <p:cNvPr id="161913" name="Group 70"/>
                  <p:cNvGrpSpPr>
                    <a:grpSpLocks/>
                  </p:cNvGrpSpPr>
                  <p:nvPr/>
                </p:nvGrpSpPr>
                <p:grpSpPr bwMode="auto">
                  <a:xfrm>
                    <a:off x="7988855" y="2757488"/>
                    <a:ext cx="229628" cy="1836737"/>
                    <a:chOff x="6178463" y="1433228"/>
                    <a:chExt cx="230840" cy="1837026"/>
                  </a:xfrm>
                </p:grpSpPr>
                <p:sp>
                  <p:nvSpPr>
                    <p:cNvPr id="16191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6191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91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191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1838" name="Group 73"/>
              <p:cNvGrpSpPr>
                <a:grpSpLocks/>
              </p:cNvGrpSpPr>
              <p:nvPr/>
            </p:nvGrpSpPr>
            <p:grpSpPr bwMode="auto">
              <a:xfrm>
                <a:off x="3519267" y="3600283"/>
                <a:ext cx="215915" cy="1858602"/>
                <a:chOff x="8442325" y="2253456"/>
                <a:chExt cx="215472" cy="1857626"/>
              </a:xfrm>
            </p:grpSpPr>
            <p:grpSp>
              <p:nvGrpSpPr>
                <p:cNvPr id="161907" name="Group 72"/>
                <p:cNvGrpSpPr>
                  <a:grpSpLocks/>
                </p:cNvGrpSpPr>
                <p:nvPr/>
              </p:nvGrpSpPr>
              <p:grpSpPr bwMode="auto">
                <a:xfrm>
                  <a:off x="8442325" y="2253456"/>
                  <a:ext cx="214313" cy="1836738"/>
                  <a:chOff x="6193859" y="1433229"/>
                  <a:chExt cx="215444" cy="1837022"/>
                </a:xfrm>
              </p:grpSpPr>
              <p:pic>
                <p:nvPicPr>
                  <p:cNvPr id="16190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91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6190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1840" name="Group 133"/>
              <p:cNvGrpSpPr>
                <a:grpSpLocks/>
              </p:cNvGrpSpPr>
              <p:nvPr/>
            </p:nvGrpSpPr>
            <p:grpSpPr bwMode="auto">
              <a:xfrm>
                <a:off x="555651" y="3858647"/>
                <a:ext cx="1443155" cy="1812951"/>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19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1841" name="Group 26"/>
              <p:cNvGrpSpPr>
                <a:grpSpLocks/>
              </p:cNvGrpSpPr>
              <p:nvPr/>
            </p:nvGrpSpPr>
            <p:grpSpPr bwMode="auto">
              <a:xfrm>
                <a:off x="6622877" y="3554308"/>
                <a:ext cx="1272291" cy="342714"/>
                <a:chOff x="7412367" y="1267773"/>
                <a:chExt cx="1272066" cy="342946"/>
              </a:xfrm>
            </p:grpSpPr>
            <p:sp>
              <p:nvSpPr>
                <p:cNvPr id="1618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S1003891</a:t>
                  </a:r>
                  <a:endParaRPr lang="en-US" sz="800" b="1" dirty="0">
                    <a:latin typeface="Comic Sans MS" pitchFamily="66" charset="0"/>
                  </a:endParaRPr>
                </a:p>
              </p:txBody>
            </p:sp>
            <p:sp>
              <p:nvSpPr>
                <p:cNvPr id="1619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1842" name="Group 151"/>
              <p:cNvGrpSpPr>
                <a:grpSpLocks/>
              </p:cNvGrpSpPr>
              <p:nvPr/>
            </p:nvGrpSpPr>
            <p:grpSpPr bwMode="auto">
              <a:xfrm>
                <a:off x="6520998" y="3869944"/>
                <a:ext cx="2546802" cy="2722944"/>
                <a:chOff x="6537579" y="3930330"/>
                <a:chExt cx="2546595" cy="2722905"/>
              </a:xfrm>
            </p:grpSpPr>
            <p:grpSp>
              <p:nvGrpSpPr>
                <p:cNvPr id="161843" name="Group 77"/>
                <p:cNvGrpSpPr>
                  <a:grpSpLocks/>
                </p:cNvGrpSpPr>
                <p:nvPr/>
              </p:nvGrpSpPr>
              <p:grpSpPr bwMode="auto">
                <a:xfrm>
                  <a:off x="6659900" y="3930330"/>
                  <a:ext cx="2412866" cy="222946"/>
                  <a:chOff x="5388330" y="5700074"/>
                  <a:chExt cx="2411543" cy="224521"/>
                </a:xfrm>
              </p:grpSpPr>
              <p:pic>
                <p:nvPicPr>
                  <p:cNvPr id="16189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1844" name="Group 77"/>
                <p:cNvGrpSpPr>
                  <a:grpSpLocks/>
                </p:cNvGrpSpPr>
                <p:nvPr/>
              </p:nvGrpSpPr>
              <p:grpSpPr bwMode="auto">
                <a:xfrm>
                  <a:off x="6593115" y="4126888"/>
                  <a:ext cx="2488203" cy="222936"/>
                  <a:chOff x="5313031" y="5665686"/>
                  <a:chExt cx="2486842" cy="224513"/>
                </a:xfrm>
              </p:grpSpPr>
              <p:pic>
                <p:nvPicPr>
                  <p:cNvPr id="16189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1845" name="Group 77"/>
                <p:cNvGrpSpPr>
                  <a:grpSpLocks/>
                </p:cNvGrpSpPr>
                <p:nvPr/>
              </p:nvGrpSpPr>
              <p:grpSpPr bwMode="auto">
                <a:xfrm>
                  <a:off x="6594543" y="4316328"/>
                  <a:ext cx="2488203" cy="222936"/>
                  <a:chOff x="5313031" y="5665686"/>
                  <a:chExt cx="2486842" cy="224513"/>
                </a:xfrm>
              </p:grpSpPr>
              <p:pic>
                <p:nvPicPr>
                  <p:cNvPr id="16189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1846" name="Group 77"/>
                <p:cNvGrpSpPr>
                  <a:grpSpLocks/>
                </p:cNvGrpSpPr>
                <p:nvPr/>
              </p:nvGrpSpPr>
              <p:grpSpPr bwMode="auto">
                <a:xfrm>
                  <a:off x="6595973" y="4505768"/>
                  <a:ext cx="2488201" cy="222936"/>
                  <a:chOff x="5313033" y="5665686"/>
                  <a:chExt cx="2486840" cy="224513"/>
                </a:xfrm>
              </p:grpSpPr>
              <p:pic>
                <p:nvPicPr>
                  <p:cNvPr id="16188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1847" name="Group 77"/>
                <p:cNvGrpSpPr>
                  <a:grpSpLocks/>
                </p:cNvGrpSpPr>
                <p:nvPr/>
              </p:nvGrpSpPr>
              <p:grpSpPr bwMode="auto">
                <a:xfrm>
                  <a:off x="6605346" y="4703652"/>
                  <a:ext cx="2478580" cy="222894"/>
                  <a:chOff x="5322652" y="5665686"/>
                  <a:chExt cx="2477221" cy="224475"/>
                </a:xfrm>
              </p:grpSpPr>
              <p:pic>
                <p:nvPicPr>
                  <p:cNvPr id="16188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1848" name="Group 77"/>
                <p:cNvGrpSpPr>
                  <a:grpSpLocks/>
                </p:cNvGrpSpPr>
                <p:nvPr/>
              </p:nvGrpSpPr>
              <p:grpSpPr bwMode="auto">
                <a:xfrm>
                  <a:off x="6605346" y="4899439"/>
                  <a:ext cx="2478580" cy="222894"/>
                  <a:chOff x="5322652" y="5665686"/>
                  <a:chExt cx="2477221" cy="224475"/>
                </a:xfrm>
              </p:grpSpPr>
              <p:pic>
                <p:nvPicPr>
                  <p:cNvPr id="16188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1849" name="Group 77"/>
                <p:cNvGrpSpPr>
                  <a:grpSpLocks/>
                </p:cNvGrpSpPr>
                <p:nvPr/>
              </p:nvGrpSpPr>
              <p:grpSpPr bwMode="auto">
                <a:xfrm>
                  <a:off x="6605272" y="5087454"/>
                  <a:ext cx="2478664" cy="222894"/>
                  <a:chOff x="5322675" y="5665686"/>
                  <a:chExt cx="2477198" cy="224474"/>
                </a:xfrm>
              </p:grpSpPr>
              <p:pic>
                <p:nvPicPr>
                  <p:cNvPr id="16187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1850" name="Group 77"/>
                <p:cNvGrpSpPr>
                  <a:grpSpLocks/>
                </p:cNvGrpSpPr>
                <p:nvPr/>
              </p:nvGrpSpPr>
              <p:grpSpPr bwMode="auto">
                <a:xfrm>
                  <a:off x="6602762" y="5274392"/>
                  <a:ext cx="2478581" cy="222894"/>
                  <a:chOff x="5322651" y="5665686"/>
                  <a:chExt cx="2477222" cy="224475"/>
                </a:xfrm>
              </p:grpSpPr>
              <p:pic>
                <p:nvPicPr>
                  <p:cNvPr id="16187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1851" name="Group 77"/>
                <p:cNvGrpSpPr>
                  <a:grpSpLocks/>
                </p:cNvGrpSpPr>
                <p:nvPr/>
              </p:nvGrpSpPr>
              <p:grpSpPr bwMode="auto">
                <a:xfrm>
                  <a:off x="6602763" y="5462432"/>
                  <a:ext cx="2478580" cy="222894"/>
                  <a:chOff x="5322652" y="5665686"/>
                  <a:chExt cx="2477221" cy="224475"/>
                </a:xfrm>
              </p:grpSpPr>
              <p:pic>
                <p:nvPicPr>
                  <p:cNvPr id="161872"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1852" name="Group 77"/>
                <p:cNvGrpSpPr>
                  <a:grpSpLocks/>
                </p:cNvGrpSpPr>
                <p:nvPr/>
              </p:nvGrpSpPr>
              <p:grpSpPr bwMode="auto">
                <a:xfrm>
                  <a:off x="6602689" y="5658194"/>
                  <a:ext cx="2478664" cy="222894"/>
                  <a:chOff x="5322675" y="5665686"/>
                  <a:chExt cx="2477198" cy="224474"/>
                </a:xfrm>
              </p:grpSpPr>
              <p:pic>
                <p:nvPicPr>
                  <p:cNvPr id="16186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1853" name="Group 77"/>
                <p:cNvGrpSpPr>
                  <a:grpSpLocks/>
                </p:cNvGrpSpPr>
                <p:nvPr/>
              </p:nvGrpSpPr>
              <p:grpSpPr bwMode="auto">
                <a:xfrm>
                  <a:off x="6602766" y="5847686"/>
                  <a:ext cx="2478580" cy="222894"/>
                  <a:chOff x="5322652" y="5665686"/>
                  <a:chExt cx="2477221" cy="224475"/>
                </a:xfrm>
              </p:grpSpPr>
              <p:pic>
                <p:nvPicPr>
                  <p:cNvPr id="16186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1854" name="Group 77"/>
                <p:cNvGrpSpPr>
                  <a:grpSpLocks/>
                </p:cNvGrpSpPr>
                <p:nvPr/>
              </p:nvGrpSpPr>
              <p:grpSpPr bwMode="auto">
                <a:xfrm>
                  <a:off x="6602766" y="6035726"/>
                  <a:ext cx="2478580" cy="222894"/>
                  <a:chOff x="5322652" y="5665686"/>
                  <a:chExt cx="2477221" cy="224475"/>
                </a:xfrm>
              </p:grpSpPr>
              <p:pic>
                <p:nvPicPr>
                  <p:cNvPr id="16186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1855" name="Group 77"/>
                <p:cNvGrpSpPr>
                  <a:grpSpLocks/>
                </p:cNvGrpSpPr>
                <p:nvPr/>
              </p:nvGrpSpPr>
              <p:grpSpPr bwMode="auto">
                <a:xfrm>
                  <a:off x="6602692" y="6231488"/>
                  <a:ext cx="2478664" cy="222894"/>
                  <a:chOff x="5322675" y="5665686"/>
                  <a:chExt cx="2477198" cy="224474"/>
                </a:xfrm>
              </p:grpSpPr>
              <p:pic>
                <p:nvPicPr>
                  <p:cNvPr id="16186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1856" name="Group 77"/>
                <p:cNvGrpSpPr>
                  <a:grpSpLocks/>
                </p:cNvGrpSpPr>
                <p:nvPr/>
              </p:nvGrpSpPr>
              <p:grpSpPr bwMode="auto">
                <a:xfrm>
                  <a:off x="6537579" y="6430341"/>
                  <a:ext cx="2541183" cy="222894"/>
                  <a:chOff x="5260195" y="5665686"/>
                  <a:chExt cx="2539678" cy="224474"/>
                </a:xfrm>
              </p:grpSpPr>
              <p:pic>
                <p:nvPicPr>
                  <p:cNvPr id="16185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8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18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3" name="Group 2"/>
            <p:cNvGrpSpPr/>
            <p:nvPr/>
          </p:nvGrpSpPr>
          <p:grpSpPr>
            <a:xfrm>
              <a:off x="2363593" y="5457984"/>
              <a:ext cx="3691045" cy="364207"/>
              <a:chOff x="2363593" y="5457984"/>
              <a:chExt cx="3691045" cy="364207"/>
            </a:xfrm>
          </p:grpSpPr>
          <p:sp>
            <p:nvSpPr>
              <p:cNvPr id="161804" name="Rectangle 80"/>
              <p:cNvSpPr>
                <a:spLocks noChangeArrowheads="1"/>
              </p:cNvSpPr>
              <p:nvPr/>
            </p:nvSpPr>
            <p:spPr bwMode="auto">
              <a:xfrm rot="5400000">
                <a:off x="4934292" y="5513839"/>
                <a:ext cx="301689"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1805" name="Rectangle 80"/>
              <p:cNvSpPr>
                <a:spLocks noChangeArrowheads="1"/>
              </p:cNvSpPr>
              <p:nvPr/>
            </p:nvSpPr>
            <p:spPr bwMode="auto">
              <a:xfrm rot="5400000">
                <a:off x="4633729" y="5512411"/>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1806" name="Rectangle 80"/>
              <p:cNvSpPr>
                <a:spLocks noChangeArrowheads="1"/>
              </p:cNvSpPr>
              <p:nvPr/>
            </p:nvSpPr>
            <p:spPr bwMode="auto">
              <a:xfrm rot="5400000">
                <a:off x="4350270" y="5519535"/>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1807" name="Rectangle 80"/>
              <p:cNvSpPr>
                <a:spLocks noChangeArrowheads="1"/>
              </p:cNvSpPr>
              <p:nvPr/>
            </p:nvSpPr>
            <p:spPr bwMode="auto">
              <a:xfrm rot="5400000">
                <a:off x="4066812" y="5518112"/>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1808" name="Rectangle 80"/>
              <p:cNvSpPr>
                <a:spLocks noChangeArrowheads="1"/>
              </p:cNvSpPr>
              <p:nvPr/>
            </p:nvSpPr>
            <p:spPr bwMode="auto">
              <a:xfrm rot="5400000">
                <a:off x="3759138" y="5518112"/>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1809" name="Rectangle 80"/>
              <p:cNvSpPr>
                <a:spLocks noChangeArrowheads="1"/>
              </p:cNvSpPr>
              <p:nvPr/>
            </p:nvSpPr>
            <p:spPr bwMode="auto">
              <a:xfrm rot="5400000">
                <a:off x="3477103" y="5526657"/>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1810" name="Rectangle 80"/>
              <p:cNvSpPr>
                <a:spLocks noChangeArrowheads="1"/>
              </p:cNvSpPr>
              <p:nvPr/>
            </p:nvSpPr>
            <p:spPr bwMode="auto">
              <a:xfrm rot="5400000">
                <a:off x="3193645" y="5525234"/>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1811" name="Rectangle 80"/>
              <p:cNvSpPr>
                <a:spLocks noChangeArrowheads="1"/>
              </p:cNvSpPr>
              <p:nvPr/>
            </p:nvSpPr>
            <p:spPr bwMode="auto">
              <a:xfrm rot="5400000">
                <a:off x="2885971" y="5525234"/>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1812" name="Rectangle 80"/>
              <p:cNvSpPr>
                <a:spLocks noChangeArrowheads="1"/>
              </p:cNvSpPr>
              <p:nvPr/>
            </p:nvSpPr>
            <p:spPr bwMode="auto">
              <a:xfrm rot="5400000">
                <a:off x="2602512" y="5532356"/>
                <a:ext cx="301690"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1813" name="Rectangle 80"/>
              <p:cNvSpPr>
                <a:spLocks noChangeArrowheads="1"/>
              </p:cNvSpPr>
              <p:nvPr/>
            </p:nvSpPr>
            <p:spPr bwMode="auto">
              <a:xfrm rot="5400000">
                <a:off x="2289220" y="5532357"/>
                <a:ext cx="364207"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1814" name="Rectangle 80"/>
              <p:cNvSpPr>
                <a:spLocks noChangeArrowheads="1"/>
              </p:cNvSpPr>
              <p:nvPr/>
            </p:nvSpPr>
            <p:spPr bwMode="auto">
              <a:xfrm rot="5400000">
                <a:off x="5791253" y="5520963"/>
                <a:ext cx="311308"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1815" name="Rectangle 80"/>
              <p:cNvSpPr>
                <a:spLocks noChangeArrowheads="1"/>
              </p:cNvSpPr>
              <p:nvPr/>
            </p:nvSpPr>
            <p:spPr bwMode="auto">
              <a:xfrm rot="5400000">
                <a:off x="5516331" y="5519535"/>
                <a:ext cx="311307"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1816" name="Rectangle 80"/>
              <p:cNvSpPr>
                <a:spLocks noChangeArrowheads="1"/>
              </p:cNvSpPr>
              <p:nvPr/>
            </p:nvSpPr>
            <p:spPr bwMode="auto">
              <a:xfrm rot="5400000">
                <a:off x="5225760" y="5528084"/>
                <a:ext cx="311308" cy="2154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nvGrpSpPr>
          <p:cNvPr id="2" name="Group 1"/>
          <p:cNvGrpSpPr/>
          <p:nvPr/>
        </p:nvGrpSpPr>
        <p:grpSpPr>
          <a:xfrm>
            <a:off x="2937148" y="3601434"/>
            <a:ext cx="221889" cy="1858602"/>
            <a:chOff x="2979878" y="3755262"/>
            <a:chExt cx="221889" cy="1858602"/>
          </a:xfrm>
        </p:grpSpPr>
        <p:sp>
          <p:nvSpPr>
            <p:cNvPr id="159"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60" name="Group 73"/>
            <p:cNvGrpSpPr>
              <a:grpSpLocks/>
            </p:cNvGrpSpPr>
            <p:nvPr/>
          </p:nvGrpSpPr>
          <p:grpSpPr bwMode="auto">
            <a:xfrm>
              <a:off x="2985852" y="3755262"/>
              <a:ext cx="215915" cy="1858602"/>
              <a:chOff x="8442325" y="2253456"/>
              <a:chExt cx="215472" cy="1857626"/>
            </a:xfrm>
          </p:grpSpPr>
          <p:grpSp>
            <p:nvGrpSpPr>
              <p:cNvPr id="161" name="Group 72"/>
              <p:cNvGrpSpPr>
                <a:grpSpLocks/>
              </p:cNvGrpSpPr>
              <p:nvPr/>
            </p:nvGrpSpPr>
            <p:grpSpPr bwMode="auto">
              <a:xfrm>
                <a:off x="8442325" y="2253456"/>
                <a:ext cx="214313" cy="1836738"/>
                <a:chOff x="6193859" y="1433229"/>
                <a:chExt cx="215444" cy="1837022"/>
              </a:xfrm>
            </p:grpSpPr>
            <p:pic>
              <p:nvPicPr>
                <p:cNvPr id="16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6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9" name="Group 168"/>
          <p:cNvGrpSpPr/>
          <p:nvPr/>
        </p:nvGrpSpPr>
        <p:grpSpPr>
          <a:xfrm>
            <a:off x="2629114" y="3600006"/>
            <a:ext cx="221889" cy="1858602"/>
            <a:chOff x="2979878" y="3755262"/>
            <a:chExt cx="221889" cy="1858602"/>
          </a:xfrm>
        </p:grpSpPr>
        <p:sp>
          <p:nvSpPr>
            <p:cNvPr id="17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71" name="Group 73"/>
            <p:cNvGrpSpPr>
              <a:grpSpLocks/>
            </p:cNvGrpSpPr>
            <p:nvPr/>
          </p:nvGrpSpPr>
          <p:grpSpPr bwMode="auto">
            <a:xfrm>
              <a:off x="2985852" y="3755262"/>
              <a:ext cx="215915" cy="1858602"/>
              <a:chOff x="8442325" y="2253456"/>
              <a:chExt cx="215472" cy="1857626"/>
            </a:xfrm>
          </p:grpSpPr>
          <p:grpSp>
            <p:nvGrpSpPr>
              <p:cNvPr id="173" name="Group 72"/>
              <p:cNvGrpSpPr>
                <a:grpSpLocks/>
              </p:cNvGrpSpPr>
              <p:nvPr/>
            </p:nvGrpSpPr>
            <p:grpSpPr bwMode="auto">
              <a:xfrm>
                <a:off x="8442325" y="2253456"/>
                <a:ext cx="214313" cy="1836738"/>
                <a:chOff x="6193859" y="1433229"/>
                <a:chExt cx="215444" cy="1837022"/>
              </a:xfrm>
            </p:grpSpPr>
            <p:pic>
              <p:nvPicPr>
                <p:cNvPr id="17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7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6179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857800A-B0C3-4BC1-930F-363D2D85CE21}" type="slidenum">
              <a:rPr lang="en-US" smtClean="0">
                <a:solidFill>
                  <a:srgbClr val="898989"/>
                </a:solidFill>
                <a:latin typeface="Calibri" pitchFamily="34" charset="0"/>
              </a:rPr>
              <a:pPr eaLnBrk="1" hangingPunct="1"/>
              <a:t>307</a:t>
            </a:fld>
            <a:endParaRPr lang="en-US" smtClean="0">
              <a:solidFill>
                <a:srgbClr val="898989"/>
              </a:solidFill>
              <a:latin typeface="Calibri" pitchFamily="34" charset="0"/>
            </a:endParaRPr>
          </a:p>
        </p:txBody>
      </p:sp>
      <p:sp>
        <p:nvSpPr>
          <p:cNvPr id="161796" name="Title 118"/>
          <p:cNvSpPr>
            <a:spLocks noGrp="1"/>
          </p:cNvSpPr>
          <p:nvPr>
            <p:ph type="title"/>
          </p:nvPr>
        </p:nvSpPr>
        <p:spPr/>
        <p:txBody>
          <a:bodyPr/>
          <a:lstStyle/>
          <a:p>
            <a:r>
              <a:rPr lang="en-US" dirty="0" smtClean="0">
                <a:ea typeface="ＭＳ Ｐゴシック" pitchFamily="34" charset="-128"/>
              </a:rPr>
              <a:t>D1001715-S1003891</a:t>
            </a:r>
          </a:p>
        </p:txBody>
      </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l1sysauxham2 I/O </a:t>
            </a:r>
            <a:r>
              <a:rPr lang="en-US" dirty="0">
                <a:solidFill>
                  <a:schemeClr val="bg1"/>
                </a:solidFill>
              </a:rPr>
              <a:t>Extender </a:t>
            </a:r>
          </a:p>
        </p:txBody>
      </p:sp>
      <p:pic>
        <p:nvPicPr>
          <p:cNvPr id="16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587889" y="4412741"/>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95897" y="44113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ction="ppaction://hlinksldjump"/>
              </a:rPr>
              <a:t>&lt;&lt; L1-SUS-C3</a:t>
            </a:r>
            <a:endParaRPr lang="en-US" sz="800" b="1" dirty="0">
              <a:latin typeface="Comic Sans MS" pitchFamily="66" charset="0"/>
            </a:endParaRPr>
          </a:p>
        </p:txBody>
      </p:sp>
    </p:spTree>
    <p:extLst>
      <p:ext uri="{BB962C8B-B14F-4D97-AF65-F5344CB8AC3E}">
        <p14:creationId xmlns:p14="http://schemas.microsoft.com/office/powerpoint/2010/main" val="1301529515"/>
      </p:ext>
    </p:extLst>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628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A0150A-F0B2-4A44-B201-99701972A800}" type="slidenum">
              <a:rPr lang="en-US" smtClean="0">
                <a:solidFill>
                  <a:srgbClr val="898989"/>
                </a:solidFill>
                <a:latin typeface="Calibri" pitchFamily="34" charset="0"/>
              </a:rPr>
              <a:pPr eaLnBrk="1" hangingPunct="1"/>
              <a:t>308</a:t>
            </a:fld>
            <a:endParaRPr lang="en-US" smtClean="0">
              <a:solidFill>
                <a:srgbClr val="898989"/>
              </a:solidFill>
              <a:latin typeface="Calibri" pitchFamily="34" charset="0"/>
            </a:endParaRPr>
          </a:p>
        </p:txBody>
      </p:sp>
      <p:sp>
        <p:nvSpPr>
          <p:cNvPr id="162820" name="Title 118"/>
          <p:cNvSpPr>
            <a:spLocks noGrp="1"/>
          </p:cNvSpPr>
          <p:nvPr>
            <p:ph type="title"/>
          </p:nvPr>
        </p:nvSpPr>
        <p:spPr/>
        <p:txBody>
          <a:bodyPr/>
          <a:lstStyle/>
          <a:p>
            <a:r>
              <a:rPr lang="en-US" dirty="0" smtClean="0">
                <a:ea typeface="ＭＳ Ｐゴシック" pitchFamily="34" charset="-128"/>
              </a:rPr>
              <a:t>D1001715-S1001133</a:t>
            </a:r>
          </a:p>
        </p:txBody>
      </p:sp>
      <p:sp>
        <p:nvSpPr>
          <p:cNvPr id="16282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L1-SUS-C3</a:t>
            </a:r>
            <a:endParaRPr lang="en-US" sz="800" b="1" dirty="0">
              <a:latin typeface="Comic Sans MS" pitchFamily="66" charset="0"/>
            </a:endParaRPr>
          </a:p>
        </p:txBody>
      </p:sp>
      <p:grpSp>
        <p:nvGrpSpPr>
          <p:cNvPr id="162822" name="Group 277"/>
          <p:cNvGrpSpPr>
            <a:grpSpLocks/>
          </p:cNvGrpSpPr>
          <p:nvPr/>
        </p:nvGrpSpPr>
        <p:grpSpPr bwMode="auto">
          <a:xfrm>
            <a:off x="234950" y="749300"/>
            <a:ext cx="8832850" cy="5843588"/>
            <a:chOff x="234950" y="749909"/>
            <a:chExt cx="8832132" cy="5843504"/>
          </a:xfrm>
        </p:grpSpPr>
        <p:grpSp>
          <p:nvGrpSpPr>
            <p:cNvPr id="162823" name="Group 359"/>
            <p:cNvGrpSpPr>
              <a:grpSpLocks/>
            </p:cNvGrpSpPr>
            <p:nvPr/>
          </p:nvGrpSpPr>
          <p:grpSpPr bwMode="auto">
            <a:xfrm>
              <a:off x="1277060" y="749909"/>
              <a:ext cx="6486897" cy="458787"/>
              <a:chOff x="-1025406" y="6101482"/>
              <a:chExt cx="6485935" cy="457947"/>
            </a:xfrm>
          </p:grpSpPr>
          <p:grpSp>
            <p:nvGrpSpPr>
              <p:cNvPr id="162974" name="Group 220"/>
              <p:cNvGrpSpPr>
                <a:grpSpLocks/>
              </p:cNvGrpSpPr>
              <p:nvPr/>
            </p:nvGrpSpPr>
            <p:grpSpPr bwMode="auto">
              <a:xfrm>
                <a:off x="-1025406" y="6101482"/>
                <a:ext cx="3849965" cy="452196"/>
                <a:chOff x="-1025406" y="6110108"/>
                <a:chExt cx="3849965" cy="452196"/>
              </a:xfrm>
            </p:grpSpPr>
            <p:pic>
              <p:nvPicPr>
                <p:cNvPr id="162979"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80" name="TextBox 372"/>
                <p:cNvSpPr txBox="1">
                  <a:spLocks noChangeArrowheads="1"/>
                </p:cNvSpPr>
                <p:nvPr/>
              </p:nvSpPr>
              <p:spPr bwMode="auto">
                <a:xfrm>
                  <a:off x="-1025406" y="6216969"/>
                  <a:ext cx="256954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l1susham2a </a:t>
                  </a:r>
                  <a:r>
                    <a:rPr lang="en-US" sz="800" b="1" dirty="0">
                      <a:latin typeface="Comic Sans MS" pitchFamily="66" charset="0"/>
                    </a:rPr>
                    <a:t>FE I/O Extension Chassis</a:t>
                  </a:r>
                </a:p>
              </p:txBody>
            </p:sp>
            <p:sp>
              <p:nvSpPr>
                <p:cNvPr id="1629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62975" name="Group 221"/>
              <p:cNvGrpSpPr>
                <a:grpSpLocks/>
              </p:cNvGrpSpPr>
              <p:nvPr/>
            </p:nvGrpSpPr>
            <p:grpSpPr bwMode="auto">
              <a:xfrm>
                <a:off x="3042258" y="6107233"/>
                <a:ext cx="2418271" cy="452196"/>
                <a:chOff x="3042258" y="6107233"/>
                <a:chExt cx="2418271" cy="452196"/>
              </a:xfrm>
            </p:grpSpPr>
            <p:pic>
              <p:nvPicPr>
                <p:cNvPr id="16297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7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29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6"/>
                    </a:rPr>
                    <a:t>S1001133</a:t>
                  </a:r>
                  <a:endParaRPr lang="en-US" sz="800" b="1" dirty="0">
                    <a:solidFill>
                      <a:schemeClr val="bg1"/>
                    </a:solidFill>
                    <a:latin typeface="Comic Sans MS" pitchFamily="66" charset="0"/>
                  </a:endParaRPr>
                </a:p>
              </p:txBody>
            </p:sp>
          </p:grpSp>
        </p:grpSp>
        <p:grpSp>
          <p:nvGrpSpPr>
            <p:cNvPr id="162824" name="Group 70"/>
            <p:cNvGrpSpPr>
              <a:grpSpLocks/>
            </p:cNvGrpSpPr>
            <p:nvPr/>
          </p:nvGrpSpPr>
          <p:grpSpPr bwMode="auto">
            <a:xfrm>
              <a:off x="234950" y="1212157"/>
              <a:ext cx="7659687" cy="2281931"/>
              <a:chOff x="234950" y="1212157"/>
              <a:chExt cx="7659687" cy="2281931"/>
            </a:xfrm>
          </p:grpSpPr>
          <p:grpSp>
            <p:nvGrpSpPr>
              <p:cNvPr id="162967" name="Group 60"/>
              <p:cNvGrpSpPr>
                <a:grpSpLocks/>
              </p:cNvGrpSpPr>
              <p:nvPr/>
            </p:nvGrpSpPr>
            <p:grpSpPr bwMode="auto">
              <a:xfrm>
                <a:off x="234950" y="1212157"/>
                <a:ext cx="7659687" cy="2281931"/>
                <a:chOff x="1025269" y="1269311"/>
                <a:chExt cx="7659941" cy="2281413"/>
              </a:xfrm>
            </p:grpSpPr>
            <p:pic>
              <p:nvPicPr>
                <p:cNvPr id="162970"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971" name="Group 26"/>
                <p:cNvGrpSpPr>
                  <a:grpSpLocks/>
                </p:cNvGrpSpPr>
                <p:nvPr/>
              </p:nvGrpSpPr>
              <p:grpSpPr bwMode="auto">
                <a:xfrm>
                  <a:off x="7421517" y="1269311"/>
                  <a:ext cx="1263693" cy="368091"/>
                  <a:chOff x="7420915" y="1268217"/>
                  <a:chExt cx="1263514" cy="368358"/>
                </a:xfrm>
              </p:grpSpPr>
              <p:sp>
                <p:nvSpPr>
                  <p:cNvPr id="16297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6297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6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2825" name="Group 453"/>
            <p:cNvGrpSpPr>
              <a:grpSpLocks/>
            </p:cNvGrpSpPr>
            <p:nvPr/>
          </p:nvGrpSpPr>
          <p:grpSpPr bwMode="auto">
            <a:xfrm>
              <a:off x="234950" y="3554877"/>
              <a:ext cx="8832132" cy="3038536"/>
              <a:chOff x="234950" y="3554877"/>
              <a:chExt cx="8832132" cy="3038536"/>
            </a:xfrm>
          </p:grpSpPr>
          <p:grpSp>
            <p:nvGrpSpPr>
              <p:cNvPr id="162826" name="Group 294"/>
              <p:cNvGrpSpPr>
                <a:grpSpLocks/>
              </p:cNvGrpSpPr>
              <p:nvPr/>
            </p:nvGrpSpPr>
            <p:grpSpPr bwMode="auto">
              <a:xfrm>
                <a:off x="234950" y="3554877"/>
                <a:ext cx="8832132" cy="3038536"/>
                <a:chOff x="234950" y="3554877"/>
                <a:chExt cx="8832132" cy="3038536"/>
              </a:xfrm>
            </p:grpSpPr>
            <p:pic>
              <p:nvPicPr>
                <p:cNvPr id="162841"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84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284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284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284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284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285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285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285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Slot P9</a:t>
                  </a:r>
                </a:p>
              </p:txBody>
            </p:sp>
            <p:sp>
              <p:nvSpPr>
                <p:cNvPr id="16285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285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285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2856" name="Group 71"/>
                <p:cNvGrpSpPr>
                  <a:grpSpLocks/>
                </p:cNvGrpSpPr>
                <p:nvPr/>
              </p:nvGrpSpPr>
              <p:grpSpPr bwMode="auto">
                <a:xfrm>
                  <a:off x="4685716" y="3595684"/>
                  <a:ext cx="215899" cy="1858574"/>
                  <a:chOff x="8442323" y="2253457"/>
                  <a:chExt cx="215474" cy="1857625"/>
                </a:xfrm>
              </p:grpSpPr>
              <p:grpSp>
                <p:nvGrpSpPr>
                  <p:cNvPr id="162963" name="Group 72"/>
                  <p:cNvGrpSpPr>
                    <a:grpSpLocks/>
                  </p:cNvGrpSpPr>
                  <p:nvPr/>
                </p:nvGrpSpPr>
                <p:grpSpPr bwMode="auto">
                  <a:xfrm>
                    <a:off x="8442323" y="2253457"/>
                    <a:ext cx="214313" cy="1836738"/>
                    <a:chOff x="6193857" y="1433230"/>
                    <a:chExt cx="215444" cy="1837022"/>
                  </a:xfrm>
                </p:grpSpPr>
                <p:pic>
                  <p:nvPicPr>
                    <p:cNvPr id="16296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7" name="Group 73"/>
                <p:cNvGrpSpPr>
                  <a:grpSpLocks/>
                </p:cNvGrpSpPr>
                <p:nvPr/>
              </p:nvGrpSpPr>
              <p:grpSpPr bwMode="auto">
                <a:xfrm>
                  <a:off x="3234870" y="3603430"/>
                  <a:ext cx="215897" cy="1858575"/>
                  <a:chOff x="8442325" y="2253456"/>
                  <a:chExt cx="215472" cy="1857626"/>
                </a:xfrm>
              </p:grpSpPr>
              <p:grpSp>
                <p:nvGrpSpPr>
                  <p:cNvPr id="162959" name="Group 72"/>
                  <p:cNvGrpSpPr>
                    <a:grpSpLocks/>
                  </p:cNvGrpSpPr>
                  <p:nvPr/>
                </p:nvGrpSpPr>
                <p:grpSpPr bwMode="auto">
                  <a:xfrm>
                    <a:off x="8442325" y="2253456"/>
                    <a:ext cx="214313" cy="1836738"/>
                    <a:chOff x="6193859" y="1433229"/>
                    <a:chExt cx="215444" cy="1837022"/>
                  </a:xfrm>
                </p:grpSpPr>
                <p:pic>
                  <p:nvPicPr>
                    <p:cNvPr id="162961"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2"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6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953" name="Group 141"/>
                <p:cNvGrpSpPr>
                  <a:grpSpLocks/>
                </p:cNvGrpSpPr>
                <p:nvPr/>
              </p:nvGrpSpPr>
              <p:grpSpPr bwMode="auto">
                <a:xfrm>
                  <a:off x="4100662" y="3595683"/>
                  <a:ext cx="233360" cy="1849052"/>
                  <a:chOff x="7985153" y="2757488"/>
                  <a:chExt cx="233330" cy="1848894"/>
                </a:xfrm>
              </p:grpSpPr>
              <p:grpSp>
                <p:nvGrpSpPr>
                  <p:cNvPr id="162955" name="Group 70"/>
                  <p:cNvGrpSpPr>
                    <a:grpSpLocks/>
                  </p:cNvGrpSpPr>
                  <p:nvPr/>
                </p:nvGrpSpPr>
                <p:grpSpPr bwMode="auto">
                  <a:xfrm>
                    <a:off x="7988855" y="2757488"/>
                    <a:ext cx="229628" cy="1836737"/>
                    <a:chOff x="6178463" y="1433228"/>
                    <a:chExt cx="230840" cy="1837026"/>
                  </a:xfrm>
                </p:grpSpPr>
                <p:sp>
                  <p:nvSpPr>
                    <p:cNvPr id="16295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5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9" name="Group 100"/>
                <p:cNvGrpSpPr>
                  <a:grpSpLocks/>
                </p:cNvGrpSpPr>
                <p:nvPr/>
              </p:nvGrpSpPr>
              <p:grpSpPr bwMode="auto">
                <a:xfrm>
                  <a:off x="4973716" y="3600848"/>
                  <a:ext cx="233360" cy="1849052"/>
                  <a:chOff x="4100710" y="3595688"/>
                  <a:chExt cx="233363" cy="1849437"/>
                </a:xfrm>
              </p:grpSpPr>
              <p:grpSp>
                <p:nvGrpSpPr>
                  <p:cNvPr id="162947" name="Group 72"/>
                  <p:cNvGrpSpPr>
                    <a:grpSpLocks/>
                  </p:cNvGrpSpPr>
                  <p:nvPr/>
                </p:nvGrpSpPr>
                <p:grpSpPr bwMode="auto">
                  <a:xfrm>
                    <a:off x="4100710" y="3595688"/>
                    <a:ext cx="233363" cy="1849437"/>
                    <a:chOff x="7985153" y="2757488"/>
                    <a:chExt cx="233330" cy="1848894"/>
                  </a:xfrm>
                </p:grpSpPr>
                <p:grpSp>
                  <p:nvGrpSpPr>
                    <p:cNvPr id="162949" name="Group 70"/>
                    <p:cNvGrpSpPr>
                      <a:grpSpLocks/>
                    </p:cNvGrpSpPr>
                    <p:nvPr/>
                  </p:nvGrpSpPr>
                  <p:grpSpPr bwMode="auto">
                    <a:xfrm>
                      <a:off x="7988855" y="2757488"/>
                      <a:ext cx="229628" cy="1836737"/>
                      <a:chOff x="6178463" y="1433228"/>
                      <a:chExt cx="230840" cy="1837026"/>
                    </a:xfrm>
                  </p:grpSpPr>
                  <p:sp>
                    <p:nvSpPr>
                      <p:cNvPr id="1629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5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860" name="Group 107"/>
                <p:cNvGrpSpPr>
                  <a:grpSpLocks/>
                </p:cNvGrpSpPr>
                <p:nvPr/>
              </p:nvGrpSpPr>
              <p:grpSpPr bwMode="auto">
                <a:xfrm>
                  <a:off x="4392544" y="3600848"/>
                  <a:ext cx="233360" cy="1849052"/>
                  <a:chOff x="4100710" y="3595688"/>
                  <a:chExt cx="233363" cy="1849437"/>
                </a:xfrm>
              </p:grpSpPr>
              <p:grpSp>
                <p:nvGrpSpPr>
                  <p:cNvPr id="162941" name="Group 72"/>
                  <p:cNvGrpSpPr>
                    <a:grpSpLocks/>
                  </p:cNvGrpSpPr>
                  <p:nvPr/>
                </p:nvGrpSpPr>
                <p:grpSpPr bwMode="auto">
                  <a:xfrm>
                    <a:off x="4100710" y="3595688"/>
                    <a:ext cx="233363" cy="1849437"/>
                    <a:chOff x="7985153" y="2757488"/>
                    <a:chExt cx="233330" cy="1848894"/>
                  </a:xfrm>
                </p:grpSpPr>
                <p:grpSp>
                  <p:nvGrpSpPr>
                    <p:cNvPr id="162943" name="Group 70"/>
                    <p:cNvGrpSpPr>
                      <a:grpSpLocks/>
                    </p:cNvGrpSpPr>
                    <p:nvPr/>
                  </p:nvGrpSpPr>
                  <p:grpSpPr bwMode="auto">
                    <a:xfrm>
                      <a:off x="7988855" y="2757488"/>
                      <a:ext cx="229628" cy="1836737"/>
                      <a:chOff x="6178463" y="1433228"/>
                      <a:chExt cx="230840" cy="1837026"/>
                    </a:xfrm>
                  </p:grpSpPr>
                  <p:sp>
                    <p:nvSpPr>
                      <p:cNvPr id="16294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9"/>
                          </a:rPr>
                          <a:t>ADC Adapter</a:t>
                        </a:r>
                        <a:endParaRPr lang="en-US" b="1">
                          <a:solidFill>
                            <a:schemeClr val="bg1"/>
                          </a:solidFill>
                          <a:latin typeface="Comic Sans MS" pitchFamily="66" charset="0"/>
                        </a:endParaRPr>
                      </a:p>
                    </p:txBody>
                  </p:sp>
                  <p:pic>
                    <p:nvPicPr>
                      <p:cNvPr id="16294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4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935" name="Group 72"/>
                <p:cNvGrpSpPr>
                  <a:grpSpLocks/>
                </p:cNvGrpSpPr>
                <p:nvPr/>
              </p:nvGrpSpPr>
              <p:grpSpPr bwMode="auto">
                <a:xfrm>
                  <a:off x="3811365" y="3600848"/>
                  <a:ext cx="233360" cy="1849052"/>
                  <a:chOff x="7985153" y="2757488"/>
                  <a:chExt cx="233330" cy="1848894"/>
                </a:xfrm>
              </p:grpSpPr>
              <p:grpSp>
                <p:nvGrpSpPr>
                  <p:cNvPr id="162937" name="Group 70"/>
                  <p:cNvGrpSpPr>
                    <a:grpSpLocks/>
                  </p:cNvGrpSpPr>
                  <p:nvPr/>
                </p:nvGrpSpPr>
                <p:grpSpPr bwMode="auto">
                  <a:xfrm>
                    <a:off x="7988855" y="2757488"/>
                    <a:ext cx="229628" cy="1836737"/>
                    <a:chOff x="6178463" y="1433228"/>
                    <a:chExt cx="230840" cy="1837026"/>
                  </a:xfrm>
                </p:grpSpPr>
                <p:sp>
                  <p:nvSpPr>
                    <p:cNvPr id="16293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sz="800" b="1" dirty="0">
                        <a:solidFill>
                          <a:schemeClr val="bg1"/>
                        </a:solidFill>
                        <a:latin typeface="Comic Sans MS" pitchFamily="66" charset="0"/>
                      </a:endParaRPr>
                    </a:p>
                  </p:txBody>
                </p:sp>
                <p:pic>
                  <p:nvPicPr>
                    <p:cNvPr id="16294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3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2" name="Group 73"/>
                <p:cNvGrpSpPr>
                  <a:grpSpLocks/>
                </p:cNvGrpSpPr>
                <p:nvPr/>
              </p:nvGrpSpPr>
              <p:grpSpPr bwMode="auto">
                <a:xfrm>
                  <a:off x="3519000" y="3600851"/>
                  <a:ext cx="215897" cy="1858575"/>
                  <a:chOff x="8442325" y="2253456"/>
                  <a:chExt cx="215472" cy="1857626"/>
                </a:xfrm>
              </p:grpSpPr>
              <p:grpSp>
                <p:nvGrpSpPr>
                  <p:cNvPr id="162931" name="Group 72"/>
                  <p:cNvGrpSpPr>
                    <a:grpSpLocks/>
                  </p:cNvGrpSpPr>
                  <p:nvPr/>
                </p:nvGrpSpPr>
                <p:grpSpPr bwMode="auto">
                  <a:xfrm>
                    <a:off x="8442325" y="2253456"/>
                    <a:ext cx="214313" cy="1836738"/>
                    <a:chOff x="6193859" y="1433229"/>
                    <a:chExt cx="215444" cy="1837022"/>
                  </a:xfrm>
                </p:grpSpPr>
                <p:pic>
                  <p:nvPicPr>
                    <p:cNvPr id="16293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4"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DAC Adapter</a:t>
                      </a:r>
                      <a:endParaRPr lang="en-US" b="1">
                        <a:solidFill>
                          <a:schemeClr val="bg1"/>
                        </a:solidFill>
                        <a:latin typeface="Comic Sans MS" pitchFamily="66" charset="0"/>
                      </a:endParaRPr>
                    </a:p>
                  </p:txBody>
                </p:sp>
              </p:grpSp>
              <p:sp>
                <p:nvSpPr>
                  <p:cNvPr id="1629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63" name="Group 73"/>
                <p:cNvGrpSpPr>
                  <a:grpSpLocks/>
                </p:cNvGrpSpPr>
                <p:nvPr/>
              </p:nvGrpSpPr>
              <p:grpSpPr bwMode="auto">
                <a:xfrm>
                  <a:off x="2937832" y="3593107"/>
                  <a:ext cx="215908" cy="1858577"/>
                  <a:chOff x="8442325" y="2253456"/>
                  <a:chExt cx="215483" cy="1857626"/>
                </a:xfrm>
              </p:grpSpPr>
              <p:grpSp>
                <p:nvGrpSpPr>
                  <p:cNvPr id="162927" name="Group 72"/>
                  <p:cNvGrpSpPr>
                    <a:grpSpLocks/>
                  </p:cNvGrpSpPr>
                  <p:nvPr/>
                </p:nvGrpSpPr>
                <p:grpSpPr bwMode="auto">
                  <a:xfrm>
                    <a:off x="8442325" y="2253456"/>
                    <a:ext cx="214313" cy="1836738"/>
                    <a:chOff x="6193859" y="1433229"/>
                    <a:chExt cx="215444" cy="1837022"/>
                  </a:xfrm>
                </p:grpSpPr>
                <p:pic>
                  <p:nvPicPr>
                    <p:cNvPr id="16292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3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grpSp>
              <p:sp>
                <p:nvSpPr>
                  <p:cNvPr id="162928" name="TextBox 353"/>
                  <p:cNvSpPr txBox="1">
                    <a:spLocks noChangeArrowheads="1"/>
                  </p:cNvSpPr>
                  <p:nvPr/>
                </p:nvSpPr>
                <p:spPr bwMode="auto">
                  <a:xfrm rot="5400000">
                    <a:off x="804107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nvGrpSpPr>
                <p:cNvPr id="162864"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2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2865" name="Group 26"/>
                <p:cNvGrpSpPr>
                  <a:grpSpLocks/>
                </p:cNvGrpSpPr>
                <p:nvPr/>
              </p:nvGrpSpPr>
              <p:grpSpPr bwMode="auto">
                <a:xfrm>
                  <a:off x="6622358" y="3554877"/>
                  <a:ext cx="1272188" cy="342709"/>
                  <a:chOff x="7412367" y="1267773"/>
                  <a:chExt cx="1272066" cy="342946"/>
                </a:xfrm>
              </p:grpSpPr>
              <p:sp>
                <p:nvSpPr>
                  <p:cNvPr id="16292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S1001133</a:t>
                    </a:r>
                    <a:endParaRPr lang="en-US" sz="800" b="1" dirty="0">
                      <a:solidFill>
                        <a:schemeClr val="bg1"/>
                      </a:solidFill>
                      <a:latin typeface="Comic Sans MS" pitchFamily="66" charset="0"/>
                    </a:endParaRPr>
                  </a:p>
                </p:txBody>
              </p:sp>
              <p:sp>
                <p:nvSpPr>
                  <p:cNvPr id="16292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2866" name="Group 151"/>
                <p:cNvGrpSpPr>
                  <a:grpSpLocks/>
                </p:cNvGrpSpPr>
                <p:nvPr/>
              </p:nvGrpSpPr>
              <p:grpSpPr bwMode="auto">
                <a:xfrm>
                  <a:off x="6520487" y="3870508"/>
                  <a:ext cx="2546595" cy="2722905"/>
                  <a:chOff x="6537579" y="3930330"/>
                  <a:chExt cx="2546595" cy="2722905"/>
                </a:xfrm>
              </p:grpSpPr>
              <p:grpSp>
                <p:nvGrpSpPr>
                  <p:cNvPr id="162867" name="Group 77"/>
                  <p:cNvGrpSpPr>
                    <a:grpSpLocks/>
                  </p:cNvGrpSpPr>
                  <p:nvPr/>
                </p:nvGrpSpPr>
                <p:grpSpPr bwMode="auto">
                  <a:xfrm>
                    <a:off x="6659900" y="3930330"/>
                    <a:ext cx="2412866" cy="222946"/>
                    <a:chOff x="5388330" y="5700074"/>
                    <a:chExt cx="2411543" cy="224521"/>
                  </a:xfrm>
                </p:grpSpPr>
                <p:pic>
                  <p:nvPicPr>
                    <p:cNvPr id="16292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2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2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2868" name="Group 77"/>
                  <p:cNvGrpSpPr>
                    <a:grpSpLocks/>
                  </p:cNvGrpSpPr>
                  <p:nvPr/>
                </p:nvGrpSpPr>
                <p:grpSpPr bwMode="auto">
                  <a:xfrm>
                    <a:off x="6593115" y="4126888"/>
                    <a:ext cx="2488203" cy="222936"/>
                    <a:chOff x="5313031" y="5665686"/>
                    <a:chExt cx="2486842" cy="224513"/>
                  </a:xfrm>
                </p:grpSpPr>
                <p:pic>
                  <p:nvPicPr>
                    <p:cNvPr id="16291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2869" name="Group 77"/>
                  <p:cNvGrpSpPr>
                    <a:grpSpLocks/>
                  </p:cNvGrpSpPr>
                  <p:nvPr/>
                </p:nvGrpSpPr>
                <p:grpSpPr bwMode="auto">
                  <a:xfrm>
                    <a:off x="6594543" y="4316328"/>
                    <a:ext cx="2488203" cy="222936"/>
                    <a:chOff x="5313031" y="5665686"/>
                    <a:chExt cx="2486842" cy="224513"/>
                  </a:xfrm>
                </p:grpSpPr>
                <p:pic>
                  <p:nvPicPr>
                    <p:cNvPr id="16291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2870" name="Group 77"/>
                  <p:cNvGrpSpPr>
                    <a:grpSpLocks/>
                  </p:cNvGrpSpPr>
                  <p:nvPr/>
                </p:nvGrpSpPr>
                <p:grpSpPr bwMode="auto">
                  <a:xfrm>
                    <a:off x="6595973" y="4505768"/>
                    <a:ext cx="2488201" cy="222936"/>
                    <a:chOff x="5313033" y="5665686"/>
                    <a:chExt cx="2486840" cy="224513"/>
                  </a:xfrm>
                </p:grpSpPr>
                <p:pic>
                  <p:nvPicPr>
                    <p:cNvPr id="16291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2871" name="Group 77"/>
                  <p:cNvGrpSpPr>
                    <a:grpSpLocks/>
                  </p:cNvGrpSpPr>
                  <p:nvPr/>
                </p:nvGrpSpPr>
                <p:grpSpPr bwMode="auto">
                  <a:xfrm>
                    <a:off x="6605346" y="4703652"/>
                    <a:ext cx="2478580" cy="222894"/>
                    <a:chOff x="5322652" y="5665686"/>
                    <a:chExt cx="2477221" cy="224475"/>
                  </a:xfrm>
                </p:grpSpPr>
                <p:pic>
                  <p:nvPicPr>
                    <p:cNvPr id="16290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2872" name="Group 77"/>
                  <p:cNvGrpSpPr>
                    <a:grpSpLocks/>
                  </p:cNvGrpSpPr>
                  <p:nvPr/>
                </p:nvGrpSpPr>
                <p:grpSpPr bwMode="auto">
                  <a:xfrm>
                    <a:off x="6605346" y="4899439"/>
                    <a:ext cx="2478580" cy="222894"/>
                    <a:chOff x="5322652" y="5665686"/>
                    <a:chExt cx="2477221" cy="224475"/>
                  </a:xfrm>
                </p:grpSpPr>
                <p:pic>
                  <p:nvPicPr>
                    <p:cNvPr id="16290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2873" name="Group 77"/>
                  <p:cNvGrpSpPr>
                    <a:grpSpLocks/>
                  </p:cNvGrpSpPr>
                  <p:nvPr/>
                </p:nvGrpSpPr>
                <p:grpSpPr bwMode="auto">
                  <a:xfrm>
                    <a:off x="6605272" y="5087454"/>
                    <a:ext cx="2478664" cy="222894"/>
                    <a:chOff x="5322675" y="5665686"/>
                    <a:chExt cx="2477198" cy="224474"/>
                  </a:xfrm>
                </p:grpSpPr>
                <p:pic>
                  <p:nvPicPr>
                    <p:cNvPr id="16290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2874" name="Group 77"/>
                  <p:cNvGrpSpPr>
                    <a:grpSpLocks/>
                  </p:cNvGrpSpPr>
                  <p:nvPr/>
                </p:nvGrpSpPr>
                <p:grpSpPr bwMode="auto">
                  <a:xfrm>
                    <a:off x="6602762" y="5274392"/>
                    <a:ext cx="2478581" cy="222894"/>
                    <a:chOff x="5322651" y="5665686"/>
                    <a:chExt cx="2477222" cy="224475"/>
                  </a:xfrm>
                </p:grpSpPr>
                <p:pic>
                  <p:nvPicPr>
                    <p:cNvPr id="16289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2875" name="Group 77"/>
                  <p:cNvGrpSpPr>
                    <a:grpSpLocks/>
                  </p:cNvGrpSpPr>
                  <p:nvPr/>
                </p:nvGrpSpPr>
                <p:grpSpPr bwMode="auto">
                  <a:xfrm>
                    <a:off x="6602763" y="5462432"/>
                    <a:ext cx="2478580" cy="222894"/>
                    <a:chOff x="5322652" y="5665686"/>
                    <a:chExt cx="2477221" cy="224475"/>
                  </a:xfrm>
                </p:grpSpPr>
                <p:pic>
                  <p:nvPicPr>
                    <p:cNvPr id="162896"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2876" name="Group 77"/>
                  <p:cNvGrpSpPr>
                    <a:grpSpLocks/>
                  </p:cNvGrpSpPr>
                  <p:nvPr/>
                </p:nvGrpSpPr>
                <p:grpSpPr bwMode="auto">
                  <a:xfrm>
                    <a:off x="6602689" y="5658194"/>
                    <a:ext cx="2478664" cy="222894"/>
                    <a:chOff x="5322675" y="5665686"/>
                    <a:chExt cx="2477198" cy="224474"/>
                  </a:xfrm>
                </p:grpSpPr>
                <p:pic>
                  <p:nvPicPr>
                    <p:cNvPr id="1628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2877" name="Group 77"/>
                  <p:cNvGrpSpPr>
                    <a:grpSpLocks/>
                  </p:cNvGrpSpPr>
                  <p:nvPr/>
                </p:nvGrpSpPr>
                <p:grpSpPr bwMode="auto">
                  <a:xfrm>
                    <a:off x="6602766" y="5847686"/>
                    <a:ext cx="2478580" cy="222894"/>
                    <a:chOff x="5322652" y="5665686"/>
                    <a:chExt cx="2477221" cy="224475"/>
                  </a:xfrm>
                </p:grpSpPr>
                <p:pic>
                  <p:nvPicPr>
                    <p:cNvPr id="1628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2878" name="Group 77"/>
                  <p:cNvGrpSpPr>
                    <a:grpSpLocks/>
                  </p:cNvGrpSpPr>
                  <p:nvPr/>
                </p:nvGrpSpPr>
                <p:grpSpPr bwMode="auto">
                  <a:xfrm>
                    <a:off x="6602766" y="6035726"/>
                    <a:ext cx="2478580" cy="222894"/>
                    <a:chOff x="5322652" y="5665686"/>
                    <a:chExt cx="2477221" cy="224475"/>
                  </a:xfrm>
                </p:grpSpPr>
                <p:pic>
                  <p:nvPicPr>
                    <p:cNvPr id="1628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2879" name="Group 77"/>
                  <p:cNvGrpSpPr>
                    <a:grpSpLocks/>
                  </p:cNvGrpSpPr>
                  <p:nvPr/>
                </p:nvGrpSpPr>
                <p:grpSpPr bwMode="auto">
                  <a:xfrm>
                    <a:off x="6602692" y="6231488"/>
                    <a:ext cx="2478664" cy="222894"/>
                    <a:chOff x="5322675" y="5665686"/>
                    <a:chExt cx="2477198" cy="224474"/>
                  </a:xfrm>
                </p:grpSpPr>
                <p:pic>
                  <p:nvPicPr>
                    <p:cNvPr id="1628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2880" name="Group 77"/>
                  <p:cNvGrpSpPr>
                    <a:grpSpLocks/>
                  </p:cNvGrpSpPr>
                  <p:nvPr/>
                </p:nvGrpSpPr>
                <p:grpSpPr bwMode="auto">
                  <a:xfrm>
                    <a:off x="6537579" y="6430341"/>
                    <a:ext cx="2541183" cy="222894"/>
                    <a:chOff x="5260195" y="5665686"/>
                    <a:chExt cx="2539678" cy="224474"/>
                  </a:xfrm>
                </p:grpSpPr>
                <p:pic>
                  <p:nvPicPr>
                    <p:cNvPr id="1628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2827" name="Group 439"/>
              <p:cNvGrpSpPr>
                <a:grpSpLocks/>
              </p:cNvGrpSpPr>
              <p:nvPr/>
            </p:nvGrpSpPr>
            <p:grpSpPr bwMode="auto">
              <a:xfrm>
                <a:off x="2363420" y="5458525"/>
                <a:ext cx="3690745" cy="364202"/>
                <a:chOff x="2514671" y="5583891"/>
                <a:chExt cx="3690745" cy="364202"/>
              </a:xfrm>
            </p:grpSpPr>
            <p:sp>
              <p:nvSpPr>
                <p:cNvPr id="16282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282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283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283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283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283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283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283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283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283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283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283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284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329"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l1susham2a </a:t>
            </a:r>
            <a:r>
              <a:rPr lang="en-US" dirty="0">
                <a:solidFill>
                  <a:schemeClr val="bg1"/>
                </a:solidFill>
              </a:rPr>
              <a:t>– I/O Extender </a:t>
            </a:r>
          </a:p>
        </p:txBody>
      </p:sp>
      <p:sp>
        <p:nvSpPr>
          <p:cNvPr id="339" name="Rectangle 75"/>
          <p:cNvSpPr>
            <a:spLocks noChangeArrowheads="1"/>
          </p:cNvSpPr>
          <p:nvPr/>
        </p:nvSpPr>
        <p:spPr bwMode="auto">
          <a:xfrm rot="5400000">
            <a:off x="2320322" y="3909914"/>
            <a:ext cx="847021" cy="2147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8"/>
              </a:rPr>
              <a:t>DAC Adapter</a:t>
            </a:r>
            <a:endParaRPr lang="en-US" b="1" dirty="0">
              <a:solidFill>
                <a:schemeClr val="bg1"/>
              </a:solidFill>
              <a:latin typeface="Comic Sans MS" pitchFamily="66" charset="0"/>
            </a:endParaRPr>
          </a:p>
        </p:txBody>
      </p:sp>
      <p:pic>
        <p:nvPicPr>
          <p:cNvPr id="342"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2259200" y="4842658"/>
            <a:ext cx="977846" cy="2084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0" name="TextBox 353"/>
          <p:cNvSpPr txBox="1">
            <a:spLocks noChangeArrowheads="1"/>
          </p:cNvSpPr>
          <p:nvPr/>
        </p:nvSpPr>
        <p:spPr bwMode="auto">
          <a:xfrm rot="5400000">
            <a:off x="2235152" y="4835168"/>
            <a:ext cx="1018549" cy="215887"/>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Tree>
    <p:extLst>
      <p:ext uri="{BB962C8B-B14F-4D97-AF65-F5344CB8AC3E}">
        <p14:creationId xmlns:p14="http://schemas.microsoft.com/office/powerpoint/2010/main" val="4125576607"/>
      </p:ext>
    </p:extLst>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628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A0150A-F0B2-4A44-B201-99701972A800}" type="slidenum">
              <a:rPr lang="en-US" smtClean="0">
                <a:solidFill>
                  <a:srgbClr val="898989"/>
                </a:solidFill>
                <a:latin typeface="Calibri" pitchFamily="34" charset="0"/>
              </a:rPr>
              <a:pPr eaLnBrk="1" hangingPunct="1"/>
              <a:t>309</a:t>
            </a:fld>
            <a:endParaRPr lang="en-US" smtClean="0">
              <a:solidFill>
                <a:srgbClr val="898989"/>
              </a:solidFill>
              <a:latin typeface="Calibri" pitchFamily="34" charset="0"/>
            </a:endParaRPr>
          </a:p>
        </p:txBody>
      </p:sp>
      <p:sp>
        <p:nvSpPr>
          <p:cNvPr id="162820" name="Title 118"/>
          <p:cNvSpPr>
            <a:spLocks noGrp="1"/>
          </p:cNvSpPr>
          <p:nvPr>
            <p:ph type="title"/>
          </p:nvPr>
        </p:nvSpPr>
        <p:spPr/>
        <p:txBody>
          <a:bodyPr/>
          <a:lstStyle/>
          <a:p>
            <a:r>
              <a:rPr lang="en-US" dirty="0" smtClean="0">
                <a:ea typeface="ＭＳ Ｐゴシック" pitchFamily="34" charset="-128"/>
              </a:rPr>
              <a:t>D1001715-S1001139</a:t>
            </a:r>
          </a:p>
        </p:txBody>
      </p:sp>
      <p:grpSp>
        <p:nvGrpSpPr>
          <p:cNvPr id="162822" name="Group 277"/>
          <p:cNvGrpSpPr>
            <a:grpSpLocks/>
          </p:cNvGrpSpPr>
          <p:nvPr/>
        </p:nvGrpSpPr>
        <p:grpSpPr bwMode="auto">
          <a:xfrm>
            <a:off x="234950" y="749300"/>
            <a:ext cx="8832850" cy="5843588"/>
            <a:chOff x="234950" y="749909"/>
            <a:chExt cx="8832132" cy="5843504"/>
          </a:xfrm>
        </p:grpSpPr>
        <p:grpSp>
          <p:nvGrpSpPr>
            <p:cNvPr id="162823" name="Group 359"/>
            <p:cNvGrpSpPr>
              <a:grpSpLocks/>
            </p:cNvGrpSpPr>
            <p:nvPr/>
          </p:nvGrpSpPr>
          <p:grpSpPr bwMode="auto">
            <a:xfrm>
              <a:off x="1277060" y="749909"/>
              <a:ext cx="6486897" cy="458787"/>
              <a:chOff x="-1025406" y="6101482"/>
              <a:chExt cx="6485935" cy="457947"/>
            </a:xfrm>
          </p:grpSpPr>
          <p:grpSp>
            <p:nvGrpSpPr>
              <p:cNvPr id="162974" name="Group 220"/>
              <p:cNvGrpSpPr>
                <a:grpSpLocks/>
              </p:cNvGrpSpPr>
              <p:nvPr/>
            </p:nvGrpSpPr>
            <p:grpSpPr bwMode="auto">
              <a:xfrm>
                <a:off x="-1025406" y="6101482"/>
                <a:ext cx="3849965" cy="452196"/>
                <a:chOff x="-1025406" y="6110108"/>
                <a:chExt cx="3849965" cy="452196"/>
              </a:xfrm>
            </p:grpSpPr>
            <p:pic>
              <p:nvPicPr>
                <p:cNvPr id="16297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80" name="TextBox 372"/>
                <p:cNvSpPr txBox="1">
                  <a:spLocks noChangeArrowheads="1"/>
                </p:cNvSpPr>
                <p:nvPr/>
              </p:nvSpPr>
              <p:spPr bwMode="auto">
                <a:xfrm>
                  <a:off x="-1025406" y="6216969"/>
                  <a:ext cx="2569546"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pt-BR" sz="800" b="1" dirty="0" smtClean="0">
                      <a:latin typeface="Comic Sans MS" pitchFamily="66" charset="0"/>
                    </a:rPr>
                    <a:t>l1susham2b FE I/O Extension Chassis</a:t>
                  </a:r>
                  <a:endParaRPr lang="en-US" sz="800" b="1" dirty="0">
                    <a:latin typeface="Comic Sans MS" pitchFamily="66" charset="0"/>
                  </a:endParaRPr>
                </a:p>
              </p:txBody>
            </p:sp>
            <p:sp>
              <p:nvSpPr>
                <p:cNvPr id="1629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62975" name="Group 221"/>
              <p:cNvGrpSpPr>
                <a:grpSpLocks/>
              </p:cNvGrpSpPr>
              <p:nvPr/>
            </p:nvGrpSpPr>
            <p:grpSpPr bwMode="auto">
              <a:xfrm>
                <a:off x="3042258" y="6107233"/>
                <a:ext cx="2418271" cy="452196"/>
                <a:chOff x="3042258" y="6107233"/>
                <a:chExt cx="2418271" cy="452196"/>
              </a:xfrm>
            </p:grpSpPr>
            <p:pic>
              <p:nvPicPr>
                <p:cNvPr id="16297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97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629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5"/>
                    </a:rPr>
                    <a:t>S1001139</a:t>
                  </a:r>
                  <a:endParaRPr lang="en-US" sz="800" b="1" dirty="0">
                    <a:solidFill>
                      <a:schemeClr val="bg1"/>
                    </a:solidFill>
                    <a:latin typeface="Comic Sans MS" pitchFamily="66" charset="0"/>
                  </a:endParaRPr>
                </a:p>
              </p:txBody>
            </p:sp>
          </p:grpSp>
        </p:grpSp>
        <p:grpSp>
          <p:nvGrpSpPr>
            <p:cNvPr id="162824" name="Group 70"/>
            <p:cNvGrpSpPr>
              <a:grpSpLocks/>
            </p:cNvGrpSpPr>
            <p:nvPr/>
          </p:nvGrpSpPr>
          <p:grpSpPr bwMode="auto">
            <a:xfrm>
              <a:off x="234950" y="1212157"/>
              <a:ext cx="7659687" cy="2281931"/>
              <a:chOff x="234950" y="1212157"/>
              <a:chExt cx="7659687" cy="2281931"/>
            </a:xfrm>
          </p:grpSpPr>
          <p:grpSp>
            <p:nvGrpSpPr>
              <p:cNvPr id="162967" name="Group 60"/>
              <p:cNvGrpSpPr>
                <a:grpSpLocks/>
              </p:cNvGrpSpPr>
              <p:nvPr/>
            </p:nvGrpSpPr>
            <p:grpSpPr bwMode="auto">
              <a:xfrm>
                <a:off x="234950" y="1212157"/>
                <a:ext cx="7659687" cy="2281931"/>
                <a:chOff x="1025269" y="1269311"/>
                <a:chExt cx="7659941" cy="2281413"/>
              </a:xfrm>
            </p:grpSpPr>
            <p:pic>
              <p:nvPicPr>
                <p:cNvPr id="16297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971" name="Group 26"/>
                <p:cNvGrpSpPr>
                  <a:grpSpLocks/>
                </p:cNvGrpSpPr>
                <p:nvPr/>
              </p:nvGrpSpPr>
              <p:grpSpPr bwMode="auto">
                <a:xfrm>
                  <a:off x="7421517" y="1269311"/>
                  <a:ext cx="1263693" cy="368091"/>
                  <a:chOff x="7420915" y="1268217"/>
                  <a:chExt cx="1263514" cy="368358"/>
                </a:xfrm>
              </p:grpSpPr>
              <p:sp>
                <p:nvSpPr>
                  <p:cNvPr id="16297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6297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4" name="Rectangle 423"/>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6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62825" name="Group 453"/>
            <p:cNvGrpSpPr>
              <a:grpSpLocks/>
            </p:cNvGrpSpPr>
            <p:nvPr/>
          </p:nvGrpSpPr>
          <p:grpSpPr bwMode="auto">
            <a:xfrm>
              <a:off x="234950" y="3554877"/>
              <a:ext cx="8832132" cy="3038536"/>
              <a:chOff x="234950" y="3554877"/>
              <a:chExt cx="8832132" cy="3038536"/>
            </a:xfrm>
          </p:grpSpPr>
          <p:grpSp>
            <p:nvGrpSpPr>
              <p:cNvPr id="162826" name="Group 294"/>
              <p:cNvGrpSpPr>
                <a:grpSpLocks/>
              </p:cNvGrpSpPr>
              <p:nvPr/>
            </p:nvGrpSpPr>
            <p:grpSpPr bwMode="auto">
              <a:xfrm>
                <a:off x="234950" y="3554877"/>
                <a:ext cx="8832132" cy="3038536"/>
                <a:chOff x="234950" y="3554877"/>
                <a:chExt cx="8832132" cy="3038536"/>
              </a:xfrm>
            </p:grpSpPr>
            <p:pic>
              <p:nvPicPr>
                <p:cNvPr id="16284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284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6284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0"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1"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6284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3"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6284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6284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6285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6285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6285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Slot P9</a:t>
                  </a:r>
                </a:p>
              </p:txBody>
            </p:sp>
            <p:sp>
              <p:nvSpPr>
                <p:cNvPr id="16285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6285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6285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62856" name="Group 71"/>
                <p:cNvGrpSpPr>
                  <a:grpSpLocks/>
                </p:cNvGrpSpPr>
                <p:nvPr/>
              </p:nvGrpSpPr>
              <p:grpSpPr bwMode="auto">
                <a:xfrm>
                  <a:off x="4685716" y="3595684"/>
                  <a:ext cx="215899" cy="1858574"/>
                  <a:chOff x="8442323" y="2253457"/>
                  <a:chExt cx="215474" cy="1857625"/>
                </a:xfrm>
              </p:grpSpPr>
              <p:grpSp>
                <p:nvGrpSpPr>
                  <p:cNvPr id="162963" name="Group 72"/>
                  <p:cNvGrpSpPr>
                    <a:grpSpLocks/>
                  </p:cNvGrpSpPr>
                  <p:nvPr/>
                </p:nvGrpSpPr>
                <p:grpSpPr bwMode="auto">
                  <a:xfrm>
                    <a:off x="8442323" y="2253457"/>
                    <a:ext cx="214313" cy="1836738"/>
                    <a:chOff x="6193857" y="1433230"/>
                    <a:chExt cx="215444" cy="1837022"/>
                  </a:xfrm>
                </p:grpSpPr>
                <p:pic>
                  <p:nvPicPr>
                    <p:cNvPr id="16296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6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b="1" dirty="0">
                        <a:solidFill>
                          <a:schemeClr val="bg1"/>
                        </a:solidFill>
                        <a:latin typeface="Comic Sans MS" pitchFamily="66" charset="0"/>
                      </a:endParaRPr>
                    </a:p>
                  </p:txBody>
                </p:sp>
              </p:grpSp>
              <p:sp>
                <p:nvSpPr>
                  <p:cNvPr id="1629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62859" name="Group 100"/>
                <p:cNvGrpSpPr>
                  <a:grpSpLocks/>
                </p:cNvGrpSpPr>
                <p:nvPr/>
              </p:nvGrpSpPr>
              <p:grpSpPr bwMode="auto">
                <a:xfrm>
                  <a:off x="4973716" y="3600848"/>
                  <a:ext cx="233360" cy="1849052"/>
                  <a:chOff x="4100710" y="3595688"/>
                  <a:chExt cx="233363" cy="1849437"/>
                </a:xfrm>
              </p:grpSpPr>
              <p:grpSp>
                <p:nvGrpSpPr>
                  <p:cNvPr id="162947" name="Group 72"/>
                  <p:cNvGrpSpPr>
                    <a:grpSpLocks/>
                  </p:cNvGrpSpPr>
                  <p:nvPr/>
                </p:nvGrpSpPr>
                <p:grpSpPr bwMode="auto">
                  <a:xfrm>
                    <a:off x="4100710" y="3595688"/>
                    <a:ext cx="233363" cy="1849437"/>
                    <a:chOff x="7985153" y="2757488"/>
                    <a:chExt cx="233330" cy="1848894"/>
                  </a:xfrm>
                </p:grpSpPr>
                <p:grpSp>
                  <p:nvGrpSpPr>
                    <p:cNvPr id="162949" name="Group 70"/>
                    <p:cNvGrpSpPr>
                      <a:grpSpLocks/>
                    </p:cNvGrpSpPr>
                    <p:nvPr/>
                  </p:nvGrpSpPr>
                  <p:grpSpPr bwMode="auto">
                    <a:xfrm>
                      <a:off x="7988855" y="2757488"/>
                      <a:ext cx="229628" cy="1836737"/>
                      <a:chOff x="6178463" y="1433228"/>
                      <a:chExt cx="230840" cy="1837026"/>
                    </a:xfrm>
                  </p:grpSpPr>
                  <p:sp>
                    <p:nvSpPr>
                      <p:cNvPr id="16295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6295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295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6294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2864" name="Group 133"/>
                <p:cNvGrpSpPr>
                  <a:grpSpLocks/>
                </p:cNvGrpSpPr>
                <p:nvPr/>
              </p:nvGrpSpPr>
              <p:grpSpPr bwMode="auto">
                <a:xfrm>
                  <a:off x="555625" y="3859212"/>
                  <a:ext cx="1443038" cy="1812925"/>
                  <a:chOff x="501360" y="3783323"/>
                  <a:chExt cx="1123399" cy="1143003"/>
                </a:xfrm>
              </p:grpSpPr>
              <p:sp>
                <p:nvSpPr>
                  <p:cNvPr id="381" name="Rectangle 380"/>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92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62865" name="Group 26"/>
                <p:cNvGrpSpPr>
                  <a:grpSpLocks/>
                </p:cNvGrpSpPr>
                <p:nvPr/>
              </p:nvGrpSpPr>
              <p:grpSpPr bwMode="auto">
                <a:xfrm>
                  <a:off x="6622358" y="3554877"/>
                  <a:ext cx="1272188" cy="342709"/>
                  <a:chOff x="7412367" y="1267773"/>
                  <a:chExt cx="1272066" cy="342946"/>
                </a:xfrm>
              </p:grpSpPr>
              <p:sp>
                <p:nvSpPr>
                  <p:cNvPr id="16292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S1001139</a:t>
                    </a:r>
                    <a:endParaRPr lang="en-US" sz="800" b="1" dirty="0">
                      <a:solidFill>
                        <a:schemeClr val="bg1"/>
                      </a:solidFill>
                      <a:latin typeface="Comic Sans MS" pitchFamily="66" charset="0"/>
                    </a:endParaRPr>
                  </a:p>
                </p:txBody>
              </p:sp>
              <p:sp>
                <p:nvSpPr>
                  <p:cNvPr id="16292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62866" name="Group 151"/>
                <p:cNvGrpSpPr>
                  <a:grpSpLocks/>
                </p:cNvGrpSpPr>
                <p:nvPr/>
              </p:nvGrpSpPr>
              <p:grpSpPr bwMode="auto">
                <a:xfrm>
                  <a:off x="6520487" y="3870508"/>
                  <a:ext cx="2546595" cy="2722905"/>
                  <a:chOff x="6537579" y="3930330"/>
                  <a:chExt cx="2546595" cy="2722905"/>
                </a:xfrm>
              </p:grpSpPr>
              <p:grpSp>
                <p:nvGrpSpPr>
                  <p:cNvPr id="162867" name="Group 77"/>
                  <p:cNvGrpSpPr>
                    <a:grpSpLocks/>
                  </p:cNvGrpSpPr>
                  <p:nvPr/>
                </p:nvGrpSpPr>
                <p:grpSpPr bwMode="auto">
                  <a:xfrm>
                    <a:off x="6659900" y="3930330"/>
                    <a:ext cx="2412866" cy="222946"/>
                    <a:chOff x="5388330" y="5700074"/>
                    <a:chExt cx="2411543" cy="224521"/>
                  </a:xfrm>
                </p:grpSpPr>
                <p:pic>
                  <p:nvPicPr>
                    <p:cNvPr id="16292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2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2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62868" name="Group 77"/>
                  <p:cNvGrpSpPr>
                    <a:grpSpLocks/>
                  </p:cNvGrpSpPr>
                  <p:nvPr/>
                </p:nvGrpSpPr>
                <p:grpSpPr bwMode="auto">
                  <a:xfrm>
                    <a:off x="6593115" y="4126888"/>
                    <a:ext cx="2488203" cy="222936"/>
                    <a:chOff x="5313031" y="5665686"/>
                    <a:chExt cx="2486842" cy="224513"/>
                  </a:xfrm>
                </p:grpSpPr>
                <p:pic>
                  <p:nvPicPr>
                    <p:cNvPr id="1629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62869" name="Group 77"/>
                  <p:cNvGrpSpPr>
                    <a:grpSpLocks/>
                  </p:cNvGrpSpPr>
                  <p:nvPr/>
                </p:nvGrpSpPr>
                <p:grpSpPr bwMode="auto">
                  <a:xfrm>
                    <a:off x="6594543" y="4316328"/>
                    <a:ext cx="2488203" cy="222936"/>
                    <a:chOff x="5313031" y="5665686"/>
                    <a:chExt cx="2486842" cy="224513"/>
                  </a:xfrm>
                </p:grpSpPr>
                <p:pic>
                  <p:nvPicPr>
                    <p:cNvPr id="1629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62870" name="Group 77"/>
                  <p:cNvGrpSpPr>
                    <a:grpSpLocks/>
                  </p:cNvGrpSpPr>
                  <p:nvPr/>
                </p:nvGrpSpPr>
                <p:grpSpPr bwMode="auto">
                  <a:xfrm>
                    <a:off x="6595973" y="4505768"/>
                    <a:ext cx="2488201" cy="222936"/>
                    <a:chOff x="5313033" y="5665686"/>
                    <a:chExt cx="2486840" cy="224513"/>
                  </a:xfrm>
                </p:grpSpPr>
                <p:pic>
                  <p:nvPicPr>
                    <p:cNvPr id="1629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62871" name="Group 77"/>
                  <p:cNvGrpSpPr>
                    <a:grpSpLocks/>
                  </p:cNvGrpSpPr>
                  <p:nvPr/>
                </p:nvGrpSpPr>
                <p:grpSpPr bwMode="auto">
                  <a:xfrm>
                    <a:off x="6605346" y="4703652"/>
                    <a:ext cx="2478580" cy="222894"/>
                    <a:chOff x="5322652" y="5665686"/>
                    <a:chExt cx="2477221" cy="224475"/>
                  </a:xfrm>
                </p:grpSpPr>
                <p:pic>
                  <p:nvPicPr>
                    <p:cNvPr id="1629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1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62872" name="Group 77"/>
                  <p:cNvGrpSpPr>
                    <a:grpSpLocks/>
                  </p:cNvGrpSpPr>
                  <p:nvPr/>
                </p:nvGrpSpPr>
                <p:grpSpPr bwMode="auto">
                  <a:xfrm>
                    <a:off x="6605346" y="4899439"/>
                    <a:ext cx="2478580" cy="222894"/>
                    <a:chOff x="5322652" y="5665686"/>
                    <a:chExt cx="2477221" cy="224475"/>
                  </a:xfrm>
                </p:grpSpPr>
                <p:pic>
                  <p:nvPicPr>
                    <p:cNvPr id="1629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62873" name="Group 77"/>
                  <p:cNvGrpSpPr>
                    <a:grpSpLocks/>
                  </p:cNvGrpSpPr>
                  <p:nvPr/>
                </p:nvGrpSpPr>
                <p:grpSpPr bwMode="auto">
                  <a:xfrm>
                    <a:off x="6605272" y="5087454"/>
                    <a:ext cx="2478664" cy="222894"/>
                    <a:chOff x="5322675" y="5665686"/>
                    <a:chExt cx="2477198" cy="224474"/>
                  </a:xfrm>
                </p:grpSpPr>
                <p:pic>
                  <p:nvPicPr>
                    <p:cNvPr id="16290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62874" name="Group 77"/>
                  <p:cNvGrpSpPr>
                    <a:grpSpLocks/>
                  </p:cNvGrpSpPr>
                  <p:nvPr/>
                </p:nvGrpSpPr>
                <p:grpSpPr bwMode="auto">
                  <a:xfrm>
                    <a:off x="6602762" y="5274392"/>
                    <a:ext cx="2478581" cy="222894"/>
                    <a:chOff x="5322651" y="5665686"/>
                    <a:chExt cx="2477222" cy="224475"/>
                  </a:xfrm>
                </p:grpSpPr>
                <p:pic>
                  <p:nvPicPr>
                    <p:cNvPr id="16289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90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90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62875" name="Group 77"/>
                  <p:cNvGrpSpPr>
                    <a:grpSpLocks/>
                  </p:cNvGrpSpPr>
                  <p:nvPr/>
                </p:nvGrpSpPr>
                <p:grpSpPr bwMode="auto">
                  <a:xfrm>
                    <a:off x="6602763" y="5462432"/>
                    <a:ext cx="2478580" cy="222894"/>
                    <a:chOff x="5322652" y="5665686"/>
                    <a:chExt cx="2477221" cy="224475"/>
                  </a:xfrm>
                </p:grpSpPr>
                <p:pic>
                  <p:nvPicPr>
                    <p:cNvPr id="16289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62876" name="Group 77"/>
                  <p:cNvGrpSpPr>
                    <a:grpSpLocks/>
                  </p:cNvGrpSpPr>
                  <p:nvPr/>
                </p:nvGrpSpPr>
                <p:grpSpPr bwMode="auto">
                  <a:xfrm>
                    <a:off x="6602689" y="5658194"/>
                    <a:ext cx="2478664" cy="222894"/>
                    <a:chOff x="5322675" y="5665686"/>
                    <a:chExt cx="2477198" cy="224474"/>
                  </a:xfrm>
                </p:grpSpPr>
                <p:pic>
                  <p:nvPicPr>
                    <p:cNvPr id="1628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62877" name="Group 77"/>
                  <p:cNvGrpSpPr>
                    <a:grpSpLocks/>
                  </p:cNvGrpSpPr>
                  <p:nvPr/>
                </p:nvGrpSpPr>
                <p:grpSpPr bwMode="auto">
                  <a:xfrm>
                    <a:off x="6602766" y="5847686"/>
                    <a:ext cx="2478580" cy="222894"/>
                    <a:chOff x="5322652" y="5665686"/>
                    <a:chExt cx="2477221" cy="224475"/>
                  </a:xfrm>
                </p:grpSpPr>
                <p:pic>
                  <p:nvPicPr>
                    <p:cNvPr id="16289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9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62878" name="Group 77"/>
                  <p:cNvGrpSpPr>
                    <a:grpSpLocks/>
                  </p:cNvGrpSpPr>
                  <p:nvPr/>
                </p:nvGrpSpPr>
                <p:grpSpPr bwMode="auto">
                  <a:xfrm>
                    <a:off x="6602766" y="6035726"/>
                    <a:ext cx="2478580" cy="222894"/>
                    <a:chOff x="5322652" y="5665686"/>
                    <a:chExt cx="2477221" cy="224475"/>
                  </a:xfrm>
                </p:grpSpPr>
                <p:pic>
                  <p:nvPicPr>
                    <p:cNvPr id="1628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62879" name="Group 77"/>
                  <p:cNvGrpSpPr>
                    <a:grpSpLocks/>
                  </p:cNvGrpSpPr>
                  <p:nvPr/>
                </p:nvGrpSpPr>
                <p:grpSpPr bwMode="auto">
                  <a:xfrm>
                    <a:off x="6602692" y="6231488"/>
                    <a:ext cx="2478664" cy="222894"/>
                    <a:chOff x="5322675" y="5665686"/>
                    <a:chExt cx="2477198" cy="224474"/>
                  </a:xfrm>
                </p:grpSpPr>
                <p:pic>
                  <p:nvPicPr>
                    <p:cNvPr id="1628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62880" name="Group 77"/>
                  <p:cNvGrpSpPr>
                    <a:grpSpLocks/>
                  </p:cNvGrpSpPr>
                  <p:nvPr/>
                </p:nvGrpSpPr>
                <p:grpSpPr bwMode="auto">
                  <a:xfrm>
                    <a:off x="6537579" y="6430341"/>
                    <a:ext cx="2541183" cy="222894"/>
                    <a:chOff x="5260195" y="5665686"/>
                    <a:chExt cx="2539678" cy="224474"/>
                  </a:xfrm>
                </p:grpSpPr>
                <p:pic>
                  <p:nvPicPr>
                    <p:cNvPr id="1628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8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6288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62827" name="Group 439"/>
              <p:cNvGrpSpPr>
                <a:grpSpLocks/>
              </p:cNvGrpSpPr>
              <p:nvPr/>
            </p:nvGrpSpPr>
            <p:grpSpPr bwMode="auto">
              <a:xfrm>
                <a:off x="2363420" y="5458525"/>
                <a:ext cx="3690745" cy="364202"/>
                <a:chOff x="2514671" y="5583891"/>
                <a:chExt cx="3690745" cy="364202"/>
              </a:xfrm>
            </p:grpSpPr>
            <p:sp>
              <p:nvSpPr>
                <p:cNvPr id="16282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6282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6283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6283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6283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6283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6283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6283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6283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6283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6283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6283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6284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329"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l1susham2b </a:t>
            </a:r>
            <a:r>
              <a:rPr lang="en-US" dirty="0">
                <a:solidFill>
                  <a:schemeClr val="bg1"/>
                </a:solidFill>
              </a:rPr>
              <a:t>– I/O Extender </a:t>
            </a:r>
          </a:p>
        </p:txBody>
      </p:sp>
      <p:sp>
        <p:nvSpPr>
          <p:cNvPr id="1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L1-SUS-C3</a:t>
            </a:r>
            <a:endParaRPr lang="en-US" sz="800" b="1" dirty="0">
              <a:latin typeface="Comic Sans MS" pitchFamily="66" charset="0"/>
            </a:endParaRPr>
          </a:p>
        </p:txBody>
      </p:sp>
      <p:grpSp>
        <p:nvGrpSpPr>
          <p:cNvPr id="167" name="Group 166"/>
          <p:cNvGrpSpPr/>
          <p:nvPr/>
        </p:nvGrpSpPr>
        <p:grpSpPr>
          <a:xfrm>
            <a:off x="4376822" y="3594138"/>
            <a:ext cx="221889" cy="1858602"/>
            <a:chOff x="2979878" y="3755262"/>
            <a:chExt cx="221889" cy="1858602"/>
          </a:xfrm>
        </p:grpSpPr>
        <p:sp>
          <p:nvSpPr>
            <p:cNvPr id="16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69" name="Group 73"/>
            <p:cNvGrpSpPr>
              <a:grpSpLocks/>
            </p:cNvGrpSpPr>
            <p:nvPr/>
          </p:nvGrpSpPr>
          <p:grpSpPr bwMode="auto">
            <a:xfrm>
              <a:off x="2985860" y="3755262"/>
              <a:ext cx="215907" cy="1858602"/>
              <a:chOff x="8442333" y="2253456"/>
              <a:chExt cx="215464" cy="1857626"/>
            </a:xfrm>
          </p:grpSpPr>
          <p:grpSp>
            <p:nvGrpSpPr>
              <p:cNvPr id="170" name="Group 72"/>
              <p:cNvGrpSpPr>
                <a:grpSpLocks/>
              </p:cNvGrpSpPr>
              <p:nvPr/>
            </p:nvGrpSpPr>
            <p:grpSpPr bwMode="auto">
              <a:xfrm>
                <a:off x="8442333" y="2253456"/>
                <a:ext cx="214314" cy="1836738"/>
                <a:chOff x="6193867" y="1433229"/>
                <a:chExt cx="215445" cy="1837022"/>
              </a:xfrm>
            </p:grpSpPr>
            <p:pic>
              <p:nvPicPr>
                <p:cNvPr id="17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7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extLst>
      <p:ext uri="{BB962C8B-B14F-4D97-AF65-F5344CB8AC3E}">
        <p14:creationId xmlns:p14="http://schemas.microsoft.com/office/powerpoint/2010/main" val="2764851544"/>
      </p:ext>
    </p:extLst>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424"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F3CBB7-249B-4F1C-ACB9-A745D4A4AE35}" type="slidenum">
              <a:rPr lang="en-US" smtClean="0">
                <a:solidFill>
                  <a:srgbClr val="898989"/>
                </a:solidFill>
                <a:latin typeface="Calibri" pitchFamily="34" charset="0"/>
              </a:rPr>
              <a:pPr eaLnBrk="1" hangingPunct="1"/>
              <a:t>31</a:t>
            </a:fld>
            <a:endParaRPr lang="en-US" smtClean="0">
              <a:solidFill>
                <a:srgbClr val="898989"/>
              </a:solidFill>
              <a:latin typeface="Calibri" pitchFamily="34" charset="0"/>
            </a:endParaRPr>
          </a:p>
        </p:txBody>
      </p:sp>
      <p:sp>
        <p:nvSpPr>
          <p:cNvPr id="16425" name="Title 76"/>
          <p:cNvSpPr>
            <a:spLocks noGrp="1"/>
          </p:cNvSpPr>
          <p:nvPr>
            <p:ph type="ctrTitle"/>
          </p:nvPr>
        </p:nvSpPr>
        <p:spPr>
          <a:xfrm>
            <a:off x="1327150" y="9525"/>
            <a:ext cx="7816850" cy="685800"/>
          </a:xfrm>
        </p:spPr>
        <p:txBody>
          <a:bodyPr/>
          <a:lstStyle/>
          <a:p>
            <a:pPr eaLnBrk="1" hangingPunct="1"/>
            <a:r>
              <a:rPr lang="en-US" dirty="0" smtClean="0">
                <a:ea typeface="ＭＳ Ｐゴシック" pitchFamily="34" charset="-128"/>
              </a:rPr>
              <a:t>LLO CPR – Rack Layout</a:t>
            </a:r>
          </a:p>
        </p:txBody>
      </p:sp>
      <p:sp>
        <p:nvSpPr>
          <p:cNvPr id="16428"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31"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32"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33"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Map</a:t>
            </a:r>
            <a:endParaRPr lang="en-US" sz="800" b="1" dirty="0">
              <a:latin typeface="Comic Sans MS" pitchFamily="66" charset="0"/>
            </a:endParaRPr>
          </a:p>
        </p:txBody>
      </p:sp>
      <p:grpSp>
        <p:nvGrpSpPr>
          <p:cNvPr id="3" name="Group 2"/>
          <p:cNvGrpSpPr/>
          <p:nvPr/>
        </p:nvGrpSpPr>
        <p:grpSpPr>
          <a:xfrm>
            <a:off x="211931" y="859598"/>
            <a:ext cx="8832057" cy="5524500"/>
            <a:chOff x="211931" y="757238"/>
            <a:chExt cx="8832057" cy="5524500"/>
          </a:xfrm>
        </p:grpSpPr>
        <p:grpSp>
          <p:nvGrpSpPr>
            <p:cNvPr id="134" name="Group 151"/>
            <p:cNvGrpSpPr>
              <a:grpSpLocks/>
            </p:cNvGrpSpPr>
            <p:nvPr/>
          </p:nvGrpSpPr>
          <p:grpSpPr bwMode="auto">
            <a:xfrm>
              <a:off x="7250113" y="982057"/>
              <a:ext cx="1793875" cy="874712"/>
              <a:chOff x="7250113" y="947738"/>
              <a:chExt cx="1793875" cy="874712"/>
            </a:xfrm>
          </p:grpSpPr>
          <p:sp>
            <p:nvSpPr>
              <p:cNvPr id="135" name="Rectangle 134"/>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6"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37" name="Elbow Connector 139"/>
              <p:cNvCxnSpPr>
                <a:stCxn id="136" idx="3"/>
                <a:endCxn id="135"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2" name="Group 1"/>
            <p:cNvGrpSpPr/>
            <p:nvPr/>
          </p:nvGrpSpPr>
          <p:grpSpPr>
            <a:xfrm>
              <a:off x="211931" y="757238"/>
              <a:ext cx="8627269" cy="5524500"/>
              <a:chOff x="211931" y="757238"/>
              <a:chExt cx="8627269" cy="5524500"/>
            </a:xfrm>
          </p:grpSpPr>
          <p:sp>
            <p:nvSpPr>
              <p:cNvPr id="158" name="Rectangle 157"/>
              <p:cNvSpPr>
                <a:spLocks noChangeAspect="1"/>
              </p:cNvSpPr>
              <p:nvPr/>
            </p:nvSpPr>
            <p:spPr bwMode="auto">
              <a:xfrm>
                <a:off x="533400" y="129857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2" name="Rectangle 161"/>
              <p:cNvSpPr>
                <a:spLocks noChangeAspect="1"/>
              </p:cNvSpPr>
              <p:nvPr/>
            </p:nvSpPr>
            <p:spPr bwMode="auto">
              <a:xfrm>
                <a:off x="533400" y="510540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3" name="Rectangle 162"/>
              <p:cNvSpPr>
                <a:spLocks noChangeAspect="1"/>
              </p:cNvSpPr>
              <p:nvPr/>
            </p:nvSpPr>
            <p:spPr bwMode="auto">
              <a:xfrm>
                <a:off x="2819400" y="530066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 name="Rectangle 163"/>
              <p:cNvSpPr>
                <a:spLocks/>
              </p:cNvSpPr>
              <p:nvPr/>
            </p:nvSpPr>
            <p:spPr bwMode="auto">
              <a:xfrm>
                <a:off x="3638550"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6" name="Rectangle 165"/>
              <p:cNvSpPr>
                <a:spLocks/>
              </p:cNvSpPr>
              <p:nvPr/>
            </p:nvSpPr>
            <p:spPr bwMode="auto">
              <a:xfrm>
                <a:off x="1828800" y="577215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7" name="Rectangle 166"/>
              <p:cNvSpPr>
                <a:spLocks/>
              </p:cNvSpPr>
              <p:nvPr/>
            </p:nvSpPr>
            <p:spPr bwMode="auto">
              <a:xfrm>
                <a:off x="8736013"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8" name="Rectangle 167"/>
              <p:cNvSpPr>
                <a:spLocks/>
              </p:cNvSpPr>
              <p:nvPr/>
            </p:nvSpPr>
            <p:spPr bwMode="auto">
              <a:xfrm rot="5400000">
                <a:off x="5429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9" name="Rectangle 168"/>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0" name="Rectangle 169"/>
              <p:cNvSpPr>
                <a:spLocks/>
              </p:cNvSpPr>
              <p:nvPr/>
            </p:nvSpPr>
            <p:spPr bwMode="auto">
              <a:xfrm rot="5400000">
                <a:off x="3919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1" name="Rectangle 170"/>
              <p:cNvSpPr>
                <a:spLocks/>
              </p:cNvSpPr>
              <p:nvPr/>
            </p:nvSpPr>
            <p:spPr bwMode="auto">
              <a:xfrm rot="5400000">
                <a:off x="44211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2" name="Rectangle 171"/>
              <p:cNvSpPr>
                <a:spLocks/>
              </p:cNvSpPr>
              <p:nvPr/>
            </p:nvSpPr>
            <p:spPr bwMode="auto">
              <a:xfrm rot="5400000">
                <a:off x="492442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3" name="Rectangle 172"/>
              <p:cNvSpPr>
                <a:spLocks/>
              </p:cNvSpPr>
              <p:nvPr/>
            </p:nvSpPr>
            <p:spPr bwMode="auto">
              <a:xfrm rot="5400000">
                <a:off x="8450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6398" name="Group 150"/>
              <p:cNvGrpSpPr>
                <a:grpSpLocks/>
              </p:cNvGrpSpPr>
              <p:nvPr/>
            </p:nvGrpSpPr>
            <p:grpSpPr bwMode="auto">
              <a:xfrm>
                <a:off x="8661400" y="1274763"/>
                <a:ext cx="177800" cy="4535487"/>
                <a:chOff x="8660709" y="1274763"/>
                <a:chExt cx="178491" cy="4535487"/>
              </a:xfrm>
            </p:grpSpPr>
            <p:sp>
              <p:nvSpPr>
                <p:cNvPr id="310" name="Rectangle 309"/>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1" name="Rectangle 310"/>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 name="Rectangle 311"/>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3" name="Rectangle 312"/>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 name="Rectangle 313"/>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5" name="Rectangle 314"/>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 name="Rectangle 315"/>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7" name="Rectangle 316"/>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514"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6399" name="Rectangle 86"/>
              <p:cNvSpPr>
                <a:spLocks noChangeArrowheads="1"/>
              </p:cNvSpPr>
              <p:nvPr/>
            </p:nvSpPr>
            <p:spPr bwMode="auto">
              <a:xfrm>
                <a:off x="4535488" y="368935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grpSp>
            <p:nvGrpSpPr>
              <p:cNvPr id="16400" name="Group 161"/>
              <p:cNvGrpSpPr>
                <a:grpSpLocks/>
              </p:cNvGrpSpPr>
              <p:nvPr/>
            </p:nvGrpSpPr>
            <p:grpSpPr bwMode="auto">
              <a:xfrm>
                <a:off x="211931" y="5744215"/>
                <a:ext cx="8505826" cy="185737"/>
                <a:chOff x="185737" y="5744978"/>
                <a:chExt cx="8505110" cy="184655"/>
              </a:xfrm>
            </p:grpSpPr>
            <p:sp>
              <p:nvSpPr>
                <p:cNvPr id="293" name="Rectangle 292"/>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4" name="Rectangle 293"/>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5" name="Rectangle 294"/>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6" name="Rectangle 295"/>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7" name="Rectangle 296"/>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8" name="Rectangle 297"/>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9" name="Rectangle 298"/>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0" name="Rectangle 299"/>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1" name="Rectangle 300"/>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2" name="Rectangle 301"/>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3" name="Rectangle 302"/>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4" name="Rectangle 303"/>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5" name="Rectangle 304"/>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 name="Rectangle 305"/>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503" name="TextBox 72"/>
                <p:cNvSpPr txBox="1">
                  <a:spLocks noChangeArrowheads="1"/>
                </p:cNvSpPr>
                <p:nvPr/>
              </p:nvSpPr>
              <p:spPr bwMode="auto">
                <a:xfrm>
                  <a:off x="8237403" y="5744978"/>
                  <a:ext cx="453444" cy="184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308" name="Rectangle 307"/>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9" name="Rectangle 308"/>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2" name="Rectangle 181"/>
              <p:cNvSpPr>
                <a:spLocks/>
              </p:cNvSpPr>
              <p:nvPr/>
            </p:nvSpPr>
            <p:spPr bwMode="auto">
              <a:xfrm rot="5400000" flipV="1">
                <a:off x="1832769" y="232489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 name="Rectangle 184"/>
              <p:cNvSpPr>
                <a:spLocks/>
              </p:cNvSpPr>
              <p:nvPr/>
            </p:nvSpPr>
            <p:spPr bwMode="auto">
              <a:xfrm>
                <a:off x="2133600" y="373380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4" name="Rectangle 193"/>
              <p:cNvSpPr>
                <a:spLocks/>
              </p:cNvSpPr>
              <p:nvPr/>
            </p:nvSpPr>
            <p:spPr bwMode="auto">
              <a:xfrm flipV="1">
                <a:off x="3124200" y="130810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5" name="Rectangle 194"/>
              <p:cNvSpPr>
                <a:spLocks/>
              </p:cNvSpPr>
              <p:nvPr/>
            </p:nvSpPr>
            <p:spPr bwMode="auto">
              <a:xfrm rot="5400000">
                <a:off x="2882900" y="28717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6" name="Rectangle 195"/>
              <p:cNvSpPr>
                <a:spLocks/>
              </p:cNvSpPr>
              <p:nvPr/>
            </p:nvSpPr>
            <p:spPr bwMode="auto">
              <a:xfrm rot="5400000">
                <a:off x="2882900" y="21859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1" name="Rectangle 200"/>
              <p:cNvSpPr>
                <a:spLocks/>
              </p:cNvSpPr>
              <p:nvPr/>
            </p:nvSpPr>
            <p:spPr bwMode="auto">
              <a:xfrm>
                <a:off x="4891088" y="13112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6407" name="Group 162"/>
              <p:cNvGrpSpPr>
                <a:grpSpLocks/>
              </p:cNvGrpSpPr>
              <p:nvPr/>
            </p:nvGrpSpPr>
            <p:grpSpPr bwMode="auto">
              <a:xfrm>
                <a:off x="3276600" y="3276600"/>
                <a:ext cx="1020763" cy="61913"/>
                <a:chOff x="3276600" y="3276600"/>
                <a:chExt cx="1020763" cy="61913"/>
              </a:xfrm>
            </p:grpSpPr>
            <p:sp>
              <p:nvSpPr>
                <p:cNvPr id="291" name="Rectangle 290"/>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2" name="Rectangle 291"/>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6408" name="Group 163"/>
              <p:cNvGrpSpPr>
                <a:grpSpLocks/>
              </p:cNvGrpSpPr>
              <p:nvPr/>
            </p:nvGrpSpPr>
            <p:grpSpPr bwMode="auto">
              <a:xfrm>
                <a:off x="4230688" y="1827213"/>
                <a:ext cx="63500" cy="1506537"/>
                <a:chOff x="4230688" y="1827213"/>
                <a:chExt cx="63500" cy="1506537"/>
              </a:xfrm>
            </p:grpSpPr>
            <p:sp>
              <p:nvSpPr>
                <p:cNvPr id="288" name="Rectangle 287"/>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9" name="Rectangle 288"/>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 name="Rectangle 289"/>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6409" name="Rectangle 86"/>
              <p:cNvSpPr>
                <a:spLocks noChangeArrowheads="1"/>
              </p:cNvSpPr>
              <p:nvPr/>
            </p:nvSpPr>
            <p:spPr bwMode="auto">
              <a:xfrm>
                <a:off x="1174750" y="137160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6410" name="Rectangle 86"/>
              <p:cNvSpPr>
                <a:spLocks noChangeArrowheads="1"/>
              </p:cNvSpPr>
              <p:nvPr/>
            </p:nvSpPr>
            <p:spPr bwMode="auto">
              <a:xfrm>
                <a:off x="1489075" y="388620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6411" name="Group 156"/>
              <p:cNvGrpSpPr>
                <a:grpSpLocks/>
              </p:cNvGrpSpPr>
              <p:nvPr/>
            </p:nvGrpSpPr>
            <p:grpSpPr bwMode="auto">
              <a:xfrm>
                <a:off x="6289675" y="5762625"/>
                <a:ext cx="1101725" cy="519113"/>
                <a:chOff x="6290008" y="5762625"/>
                <a:chExt cx="1101392" cy="519113"/>
              </a:xfrm>
            </p:grpSpPr>
            <p:sp>
              <p:nvSpPr>
                <p:cNvPr id="286" name="Rectangle 285"/>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83"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6412" name="Group 155"/>
              <p:cNvGrpSpPr>
                <a:grpSpLocks/>
              </p:cNvGrpSpPr>
              <p:nvPr/>
            </p:nvGrpSpPr>
            <p:grpSpPr bwMode="auto">
              <a:xfrm>
                <a:off x="7391400" y="5762625"/>
                <a:ext cx="1065213" cy="519113"/>
                <a:chOff x="7391464" y="5762625"/>
                <a:chExt cx="1064668" cy="519113"/>
              </a:xfrm>
            </p:grpSpPr>
            <p:sp>
              <p:nvSpPr>
                <p:cNvPr id="284" name="Rectangle 283"/>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81"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6413" name="Rectangle 86"/>
              <p:cNvSpPr>
                <a:spLocks noChangeArrowheads="1"/>
              </p:cNvSpPr>
              <p:nvPr/>
            </p:nvSpPr>
            <p:spPr bwMode="auto">
              <a:xfrm>
                <a:off x="6048375" y="403860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45" name="Rectangle 244"/>
              <p:cNvSpPr>
                <a:spLocks/>
              </p:cNvSpPr>
              <p:nvPr/>
            </p:nvSpPr>
            <p:spPr bwMode="auto">
              <a:xfrm>
                <a:off x="420688" y="7842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 name="Rectangle 245"/>
              <p:cNvSpPr>
                <a:spLocks/>
              </p:cNvSpPr>
              <p:nvPr/>
            </p:nvSpPr>
            <p:spPr bwMode="auto">
              <a:xfrm flipV="1">
                <a:off x="373063" y="130333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6416" name="Group 147"/>
              <p:cNvGrpSpPr>
                <a:grpSpLocks/>
              </p:cNvGrpSpPr>
              <p:nvPr/>
            </p:nvGrpSpPr>
            <p:grpSpPr bwMode="auto">
              <a:xfrm>
                <a:off x="346075" y="757238"/>
                <a:ext cx="179388" cy="5056187"/>
                <a:chOff x="346075" y="757238"/>
                <a:chExt cx="179388" cy="5056187"/>
              </a:xfrm>
            </p:grpSpPr>
            <p:sp>
              <p:nvSpPr>
                <p:cNvPr id="274" name="Rectangle 273"/>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6" name="Rectangle 275"/>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7" name="Rectangle 276"/>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8" name="Rectangle 277"/>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9" name="Rectangle 278"/>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0" name="Rectangle 279"/>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1" name="Rectangle 280"/>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2" name="Rectangle 281"/>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79"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6417" name="Group 160"/>
              <p:cNvGrpSpPr>
                <a:grpSpLocks/>
              </p:cNvGrpSpPr>
              <p:nvPr/>
            </p:nvGrpSpPr>
            <p:grpSpPr bwMode="auto">
              <a:xfrm>
                <a:off x="7150100" y="4408488"/>
                <a:ext cx="1525588" cy="61912"/>
                <a:chOff x="7150100" y="4408488"/>
                <a:chExt cx="1525588" cy="61912"/>
              </a:xfrm>
            </p:grpSpPr>
            <p:sp>
              <p:nvSpPr>
                <p:cNvPr id="271" name="Rectangle 270"/>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 name="Rectangle 271"/>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3" name="Rectangle 272"/>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6418" name="Group 157"/>
              <p:cNvGrpSpPr>
                <a:grpSpLocks/>
              </p:cNvGrpSpPr>
              <p:nvPr/>
            </p:nvGrpSpPr>
            <p:grpSpPr bwMode="auto">
              <a:xfrm>
                <a:off x="7480300" y="4803775"/>
                <a:ext cx="65088" cy="1004888"/>
                <a:chOff x="7480300" y="4803775"/>
                <a:chExt cx="65088" cy="1004888"/>
              </a:xfrm>
            </p:grpSpPr>
            <p:sp>
              <p:nvSpPr>
                <p:cNvPr id="269" name="Rectangle 268"/>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0" name="Rectangle 269"/>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6419" name="Group 152"/>
              <p:cNvGrpSpPr>
                <a:grpSpLocks/>
              </p:cNvGrpSpPr>
              <p:nvPr/>
            </p:nvGrpSpPr>
            <p:grpSpPr bwMode="auto">
              <a:xfrm>
                <a:off x="8332788" y="3817938"/>
                <a:ext cx="403225" cy="1065212"/>
                <a:chOff x="8332788" y="3817938"/>
                <a:chExt cx="403225" cy="1065212"/>
              </a:xfrm>
            </p:grpSpPr>
            <p:sp>
              <p:nvSpPr>
                <p:cNvPr id="267" name="Rectangle 266"/>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64"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CDS1</a:t>
                  </a:r>
                  <a:endParaRPr lang="en-US" sz="800" b="1" dirty="0">
                    <a:latin typeface="Comic Sans MS" pitchFamily="66" charset="0"/>
                  </a:endParaRPr>
                </a:p>
              </p:txBody>
            </p:sp>
          </p:grpSp>
          <p:grpSp>
            <p:nvGrpSpPr>
              <p:cNvPr id="16420" name="Group 153"/>
              <p:cNvGrpSpPr>
                <a:grpSpLocks/>
              </p:cNvGrpSpPr>
              <p:nvPr/>
            </p:nvGrpSpPr>
            <p:grpSpPr bwMode="auto">
              <a:xfrm>
                <a:off x="8323263" y="4760913"/>
                <a:ext cx="409575" cy="1065212"/>
                <a:chOff x="8323263" y="4760913"/>
                <a:chExt cx="409575" cy="1065212"/>
              </a:xfrm>
            </p:grpSpPr>
            <p:sp>
              <p:nvSpPr>
                <p:cNvPr id="265" name="Rectangle 264"/>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62"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smtClean="0">
                      <a:latin typeface="Comic Sans MS" pitchFamily="66" charset="0"/>
                    </a:rPr>
                    <a:t>Panel – CDS2</a:t>
                  </a:r>
                  <a:endParaRPr lang="en-US" sz="800" b="1" dirty="0">
                    <a:latin typeface="Comic Sans MS" pitchFamily="66" charset="0"/>
                  </a:endParaRPr>
                </a:p>
              </p:txBody>
            </p:sp>
          </p:grpSp>
          <p:grpSp>
            <p:nvGrpSpPr>
              <p:cNvPr id="16422" name="Group 143"/>
              <p:cNvGrpSpPr>
                <a:grpSpLocks/>
              </p:cNvGrpSpPr>
              <p:nvPr/>
            </p:nvGrpSpPr>
            <p:grpSpPr bwMode="auto">
              <a:xfrm>
                <a:off x="609600" y="4495800"/>
                <a:ext cx="827088" cy="498475"/>
                <a:chOff x="609600" y="4495800"/>
                <a:chExt cx="827088" cy="498475"/>
              </a:xfrm>
            </p:grpSpPr>
            <p:sp>
              <p:nvSpPr>
                <p:cNvPr id="156" name="Rectangle 155"/>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57"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 Chiller</a:t>
                  </a:r>
                </a:p>
              </p:txBody>
            </p:sp>
          </p:grpSp>
          <p:grpSp>
            <p:nvGrpSpPr>
              <p:cNvPr id="16423" name="Group 142"/>
              <p:cNvGrpSpPr>
                <a:grpSpLocks/>
              </p:cNvGrpSpPr>
              <p:nvPr/>
            </p:nvGrpSpPr>
            <p:grpSpPr bwMode="auto">
              <a:xfrm>
                <a:off x="1325563" y="1905000"/>
                <a:ext cx="827087" cy="1014413"/>
                <a:chOff x="1301696" y="1692275"/>
                <a:chExt cx="827142" cy="1014413"/>
              </a:xfrm>
            </p:grpSpPr>
            <p:grpSp>
              <p:nvGrpSpPr>
                <p:cNvPr id="16450" name="Group 140"/>
                <p:cNvGrpSpPr>
                  <a:grpSpLocks/>
                </p:cNvGrpSpPr>
                <p:nvPr/>
              </p:nvGrpSpPr>
              <p:grpSpPr bwMode="auto">
                <a:xfrm>
                  <a:off x="1303338" y="2208213"/>
                  <a:ext cx="825500" cy="498475"/>
                  <a:chOff x="1303338" y="2208213"/>
                  <a:chExt cx="825500" cy="498475"/>
                </a:xfrm>
              </p:grpSpPr>
              <p:sp>
                <p:nvSpPr>
                  <p:cNvPr id="154" name="Rectangle 153"/>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5"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L1-LDR-C2</a:t>
                    </a:r>
                  </a:p>
                </p:txBody>
              </p:sp>
            </p:grpSp>
            <p:grpSp>
              <p:nvGrpSpPr>
                <p:cNvPr id="16451" name="Group 134"/>
                <p:cNvGrpSpPr>
                  <a:grpSpLocks/>
                </p:cNvGrpSpPr>
                <p:nvPr/>
              </p:nvGrpSpPr>
              <p:grpSpPr bwMode="auto">
                <a:xfrm>
                  <a:off x="1301696" y="1692275"/>
                  <a:ext cx="825500" cy="498475"/>
                  <a:chOff x="1293813" y="1692275"/>
                  <a:chExt cx="825500" cy="498475"/>
                </a:xfrm>
              </p:grpSpPr>
              <p:sp>
                <p:nvSpPr>
                  <p:cNvPr id="152" name="Rectangle 151"/>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3"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L1-LDR-C1</a:t>
                    </a:r>
                  </a:p>
                </p:txBody>
              </p:sp>
            </p:grpSp>
          </p:grpSp>
          <p:sp>
            <p:nvSpPr>
              <p:cNvPr id="165" name="Rectangle 164"/>
              <p:cNvSpPr/>
              <p:nvPr/>
            </p:nvSpPr>
            <p:spPr bwMode="auto">
              <a:xfrm>
                <a:off x="527050" y="1296988"/>
                <a:ext cx="2590800" cy="4510087"/>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30"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6" action="ppaction://hlinksldjump"/>
                  </a:rPr>
                  <a:t>CPR</a:t>
                </a:r>
                <a:r>
                  <a:rPr lang="en-US" sz="800" b="1">
                    <a:latin typeface="Comic Sans MS" pitchFamily="66" charset="0"/>
                  </a:rPr>
                  <a:t>)</a:t>
                </a:r>
              </a:p>
            </p:txBody>
          </p:sp>
          <p:grpSp>
            <p:nvGrpSpPr>
              <p:cNvPr id="16431" name="Group 192"/>
              <p:cNvGrpSpPr>
                <a:grpSpLocks/>
              </p:cNvGrpSpPr>
              <p:nvPr/>
            </p:nvGrpSpPr>
            <p:grpSpPr bwMode="auto">
              <a:xfrm>
                <a:off x="4738688" y="1841500"/>
                <a:ext cx="3228975" cy="2492375"/>
                <a:chOff x="4738688" y="1841500"/>
                <a:chExt cx="3228975" cy="2492375"/>
              </a:xfrm>
            </p:grpSpPr>
            <p:sp>
              <p:nvSpPr>
                <p:cNvPr id="16433"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6434"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6435" name="Group 198"/>
                <p:cNvGrpSpPr>
                  <a:grpSpLocks/>
                </p:cNvGrpSpPr>
                <p:nvPr/>
              </p:nvGrpSpPr>
              <p:grpSpPr bwMode="auto">
                <a:xfrm>
                  <a:off x="4738688" y="1841500"/>
                  <a:ext cx="3228975" cy="2492375"/>
                  <a:chOff x="4738688" y="1841500"/>
                  <a:chExt cx="3228975" cy="2492375"/>
                </a:xfrm>
              </p:grpSpPr>
              <p:sp>
                <p:nvSpPr>
                  <p:cNvPr id="200" name="Rectangle 199"/>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2" name="Rectangle 201"/>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3" name="Rectangle 202"/>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4" name="Rectangle 203"/>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5" name="Rectangle 204"/>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6" name="Rectangle 205"/>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42"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7" action="ppaction://hlinksldjump"/>
                      </a:rPr>
                      <a:t>L1-VDC-C5</a:t>
                    </a:r>
                    <a:endParaRPr lang="en-US" sz="800" b="1">
                      <a:latin typeface="Comic Sans MS" pitchFamily="66" charset="0"/>
                    </a:endParaRPr>
                  </a:p>
                </p:txBody>
              </p:sp>
              <p:sp>
                <p:nvSpPr>
                  <p:cNvPr id="16443"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8" action="ppaction://hlinksldjump"/>
                      </a:rPr>
                      <a:t>L1-VDC-C7</a:t>
                    </a:r>
                    <a:endParaRPr lang="en-US" sz="800" b="1">
                      <a:latin typeface="Comic Sans MS" pitchFamily="66" charset="0"/>
                    </a:endParaRPr>
                  </a:p>
                </p:txBody>
              </p:sp>
              <p:sp>
                <p:nvSpPr>
                  <p:cNvPr id="16444"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9" action="ppaction://hlinksldjump"/>
                      </a:rPr>
                      <a:t>L1-VDC-C1</a:t>
                    </a:r>
                    <a:endParaRPr lang="en-US" sz="800" b="1" dirty="0">
                      <a:latin typeface="Comic Sans MS" pitchFamily="66" charset="0"/>
                    </a:endParaRPr>
                  </a:p>
                </p:txBody>
              </p:sp>
              <p:sp>
                <p:nvSpPr>
                  <p:cNvPr id="16445"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10" action="ppaction://hlinksldjump"/>
                      </a:rPr>
                      <a:t>L1-VDC-C2</a:t>
                    </a:r>
                    <a:endParaRPr lang="en-US" sz="800" b="1">
                      <a:latin typeface="Comic Sans MS" pitchFamily="66" charset="0"/>
                    </a:endParaRPr>
                  </a:p>
                </p:txBody>
              </p:sp>
              <p:sp>
                <p:nvSpPr>
                  <p:cNvPr id="16446"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11" action="ppaction://hlinksldjump"/>
                      </a:rPr>
                      <a:t>L1-VDC-C3</a:t>
                    </a:r>
                    <a:endParaRPr lang="en-US" sz="800" b="1">
                      <a:latin typeface="Comic Sans MS" pitchFamily="66" charset="0"/>
                    </a:endParaRPr>
                  </a:p>
                </p:txBody>
              </p:sp>
              <p:sp>
                <p:nvSpPr>
                  <p:cNvPr id="16447"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hlinkClick r:id="rId12" action="ppaction://hlinksldjump"/>
                      </a:rPr>
                      <a:t>L1-VDC-C4</a:t>
                    </a:r>
                    <a:endParaRPr lang="en-US" sz="800" b="1">
                      <a:latin typeface="Comic Sans MS" pitchFamily="66" charset="0"/>
                    </a:endParaRPr>
                  </a:p>
                </p:txBody>
              </p:sp>
              <p:sp>
                <p:nvSpPr>
                  <p:cNvPr id="213" name="Rectangle 212"/>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449"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hlinkClick r:id="rId13" action="ppaction://hlinksldjump"/>
                      </a:rPr>
                      <a:t>L1-VDC-C6</a:t>
                    </a:r>
                    <a:endParaRPr lang="en-US" sz="800" b="1" dirty="0">
                      <a:latin typeface="Comic Sans MS" pitchFamily="66" charset="0"/>
                    </a:endParaRPr>
                  </a:p>
                </p:txBody>
              </p:sp>
            </p:grpSp>
          </p:grpSp>
          <p:sp>
            <p:nvSpPr>
              <p:cNvPr id="138" name="Rectangle 137"/>
              <p:cNvSpPr>
                <a:spLocks/>
              </p:cNvSpPr>
              <p:nvPr/>
            </p:nvSpPr>
            <p:spPr bwMode="auto">
              <a:xfrm rot="16200000">
                <a:off x="8444775" y="317631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cxnSp>
        <p:nvCxnSpPr>
          <p:cNvPr id="142" name="Straight Arrow Connector 141"/>
          <p:cNvCxnSpPr/>
          <p:nvPr/>
        </p:nvCxnSpPr>
        <p:spPr>
          <a:xfrm flipH="1">
            <a:off x="3273900" y="2144679"/>
            <a:ext cx="16791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3" name="TextBox 72"/>
          <p:cNvSpPr txBox="1">
            <a:spLocks noChangeArrowheads="1"/>
          </p:cNvSpPr>
          <p:nvPr/>
        </p:nvSpPr>
        <p:spPr bwMode="auto">
          <a:xfrm>
            <a:off x="3807777" y="2127217"/>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smtClean="0">
                <a:latin typeface="Comic Sans MS" pitchFamily="66" charset="0"/>
              </a:rPr>
              <a:t>5.5’</a:t>
            </a:r>
            <a:endParaRPr lang="en-US" sz="600" b="1" dirty="0">
              <a:latin typeface="Comic Sans MS" pitchFamily="66" charset="0"/>
            </a:endParaRPr>
          </a:p>
        </p:txBody>
      </p:sp>
    </p:spTree>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310</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D1001726–Sxxxxxxx</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Inputs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00"/>
              <a:ext cx="104262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0-31</a:t>
              </a:r>
            </a:p>
          </p:txBody>
        </p:sp>
        <p:sp>
          <p:nvSpPr>
            <p:cNvPr id="149" name="Rectangle 39"/>
            <p:cNvSpPr>
              <a:spLocks noChangeArrowheads="1"/>
            </p:cNvSpPr>
            <p:nvPr/>
          </p:nvSpPr>
          <p:spPr bwMode="auto">
            <a:xfrm>
              <a:off x="474215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Ch 0-31</a:t>
              </a:r>
            </a:p>
          </p:txBody>
        </p:sp>
        <p:pic>
          <p:nvPicPr>
            <p:cNvPr id="150"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a:t>
                  </a:r>
                  <a:r>
                    <a:rPr lang="en-US" sz="800" b="1" dirty="0">
                      <a:latin typeface="Comic Sans MS" pitchFamily="66" charset="0"/>
                    </a:rPr>
                    <a:t>Input Chassis</a:t>
                  </a: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rPr>
                  <a:t>D1001726</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Sxxxxxxxx</a:t>
                  </a:r>
                  <a:endParaRPr lang="en-US" sz="800" b="1" dirty="0">
                    <a:latin typeface="Comic Sans MS" pitchFamily="66" charset="0"/>
                  </a:endParaRPr>
                </a:p>
              </p:txBody>
            </p:sp>
          </p:grpSp>
        </p:grpSp>
      </p:grpSp>
      <p:pic>
        <p:nvPicPr>
          <p:cNvPr id="166" name="Picture 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318519" y="3939610"/>
            <a:ext cx="5860839" cy="4881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1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311786" y="1546791"/>
            <a:ext cx="5833411" cy="5380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 name="Group 1"/>
          <p:cNvGrpSpPr/>
          <p:nvPr/>
        </p:nvGrpSpPr>
        <p:grpSpPr>
          <a:xfrm>
            <a:off x="1023938" y="2104960"/>
            <a:ext cx="7661275" cy="1615146"/>
            <a:chOff x="1023938" y="2104960"/>
            <a:chExt cx="7661275" cy="1615146"/>
          </a:xfrm>
        </p:grpSpPr>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537"/>
              <a:ext cx="753707" cy="2156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23-31</a:t>
              </a: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602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70838" y="237694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434"/>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2" name="Rectangle 39"/>
            <p:cNvSpPr>
              <a:spLocks noChangeArrowheads="1"/>
            </p:cNvSpPr>
            <p:nvPr/>
          </p:nvSpPr>
          <p:spPr bwMode="auto">
            <a:xfrm>
              <a:off x="2018281"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20177"/>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097514" y="2722443"/>
              <a:ext cx="6601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D1001726</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6219" y="2896360"/>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D1000726</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20260" y="2896359"/>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605383" y="237130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137779" y="236576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672324" y="236867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03947" y="235801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738492" y="236092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270888" y="2355379"/>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05433" y="2358286"/>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16938"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135843" y="330866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673269"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754221" y="3103556"/>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289732" y="330656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04105" y="351167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564"/>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853"/>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grpSp>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ction="ppaction://hlinksldjump"/>
              </a:rPr>
              <a:t>&lt;&lt; L1-SUS-C3</a:t>
            </a:r>
            <a:endParaRPr lang="en-US" sz="800" b="1" dirty="0">
              <a:latin typeface="Comic Sans MS" pitchFamily="66" charset="0"/>
            </a:endParaRPr>
          </a:p>
        </p:txBody>
      </p:sp>
    </p:spTree>
    <p:extLst>
      <p:ext uri="{BB962C8B-B14F-4D97-AF65-F5344CB8AC3E}">
        <p14:creationId xmlns:p14="http://schemas.microsoft.com/office/powerpoint/2010/main" val="1936935036"/>
      </p:ext>
    </p:extLst>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5974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14A44F-2EF2-481E-BF05-E8982A6D6A01}" type="slidenum">
              <a:rPr lang="en-US" smtClean="0">
                <a:solidFill>
                  <a:srgbClr val="898989"/>
                </a:solidFill>
                <a:latin typeface="Calibri" pitchFamily="34" charset="0"/>
              </a:rPr>
              <a:pPr eaLnBrk="1" hangingPunct="1"/>
              <a:t>311</a:t>
            </a:fld>
            <a:endParaRPr lang="en-US" smtClean="0">
              <a:solidFill>
                <a:srgbClr val="898989"/>
              </a:solidFill>
              <a:latin typeface="Calibri" pitchFamily="34" charset="0"/>
            </a:endParaRPr>
          </a:p>
        </p:txBody>
      </p:sp>
      <p:sp>
        <p:nvSpPr>
          <p:cNvPr id="159748" name="Title 118"/>
          <p:cNvSpPr>
            <a:spLocks noGrp="1"/>
          </p:cNvSpPr>
          <p:nvPr>
            <p:ph type="title"/>
          </p:nvPr>
        </p:nvSpPr>
        <p:spPr/>
        <p:txBody>
          <a:bodyPr/>
          <a:lstStyle/>
          <a:p>
            <a:r>
              <a:rPr lang="en-US" dirty="0" smtClean="0">
                <a:ea typeface="ＭＳ Ｐゴシック" pitchFamily="34" charset="-128"/>
              </a:rPr>
              <a:t>D1001728–Sxxxxxxx</a:t>
            </a:r>
          </a:p>
        </p:txBody>
      </p:sp>
      <p:grpSp>
        <p:nvGrpSpPr>
          <p:cNvPr id="108" name="Group 107"/>
          <p:cNvGrpSpPr/>
          <p:nvPr/>
        </p:nvGrpSpPr>
        <p:grpSpPr>
          <a:xfrm>
            <a:off x="1030288" y="4449763"/>
            <a:ext cx="7669211" cy="995545"/>
            <a:chOff x="1030288" y="4449763"/>
            <a:chExt cx="7669211" cy="995545"/>
          </a:xfrm>
        </p:grpSpPr>
        <p:grpSp>
          <p:nvGrpSpPr>
            <p:cNvPr id="109" name="Group 30"/>
            <p:cNvGrpSpPr>
              <a:grpSpLocks/>
            </p:cNvGrpSpPr>
            <p:nvPr/>
          </p:nvGrpSpPr>
          <p:grpSpPr bwMode="auto">
            <a:xfrm>
              <a:off x="1030288" y="4449763"/>
              <a:ext cx="7669211" cy="604682"/>
              <a:chOff x="1030950" y="4450544"/>
              <a:chExt cx="7667920" cy="604003"/>
            </a:xfrm>
          </p:grpSpPr>
          <p:pic>
            <p:nvPicPr>
              <p:cNvPr id="1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Sxxxxxxx</a:t>
                </a:r>
                <a:endParaRPr lang="en-US" sz="800" b="1" dirty="0">
                  <a:latin typeface="Comic Sans MS" pitchFamily="66" charset="0"/>
                </a:endParaRPr>
              </a:p>
            </p:txBody>
          </p:sp>
          <p:sp>
            <p:nvSpPr>
              <p:cNvPr id="15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110" name="Rectangle 75"/>
            <p:cNvSpPr>
              <a:spLocks noChangeArrowheads="1"/>
            </p:cNvSpPr>
            <p:nvPr/>
          </p:nvSpPr>
          <p:spPr bwMode="auto">
            <a:xfrm>
              <a:off x="3173739" y="4509706"/>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32-63</a:t>
              </a:r>
            </a:p>
          </p:txBody>
        </p:sp>
        <p:sp>
          <p:nvSpPr>
            <p:cNvPr id="111" name="TextBox 353"/>
            <p:cNvSpPr txBox="1">
              <a:spLocks noChangeArrowheads="1"/>
            </p:cNvSpPr>
            <p:nvPr/>
          </p:nvSpPr>
          <p:spPr bwMode="auto">
            <a:xfrm>
              <a:off x="3177639" y="5073975"/>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32-63</a:t>
              </a:r>
              <a:endParaRPr lang="en-US" sz="800" b="1" dirty="0">
                <a:latin typeface="Comic Sans MS" pitchFamily="66" charset="0"/>
              </a:endParaRPr>
            </a:p>
          </p:txBody>
        </p:sp>
        <p:sp>
          <p:nvSpPr>
            <p:cNvPr id="132" name="Rectangle 39"/>
            <p:cNvSpPr>
              <a:spLocks noChangeArrowheads="1"/>
            </p:cNvSpPr>
            <p:nvPr/>
          </p:nvSpPr>
          <p:spPr bwMode="auto">
            <a:xfrm>
              <a:off x="2507456" y="5229864"/>
              <a:ext cx="6655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smtClean="0">
                  <a:latin typeface="Comic Sans MS" pitchFamily="66" charset="0"/>
                </a:rPr>
                <a:t>Ch 32-63</a:t>
              </a:r>
              <a:endParaRPr lang="en-US" sz="800" b="1" dirty="0">
                <a:latin typeface="Comic Sans MS" pitchFamily="66" charset="0"/>
              </a:endParaRPr>
            </a:p>
          </p:txBody>
        </p:sp>
        <p:pic>
          <p:nvPicPr>
            <p:cNvPr id="142"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173739" y="4688131"/>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3"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74072" y="5255178"/>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676266" y="4555728"/>
              <a:ext cx="1090613" cy="3927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5" name="Rectangle 75"/>
            <p:cNvSpPr>
              <a:spLocks noChangeArrowheads="1"/>
            </p:cNvSpPr>
            <p:nvPr/>
          </p:nvSpPr>
          <p:spPr bwMode="auto">
            <a:xfrm>
              <a:off x="5346737" y="4513038"/>
              <a:ext cx="10498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pic>
          <p:nvPicPr>
            <p:cNvPr id="146" name="Picture 1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46737" y="4691463"/>
              <a:ext cx="1049900" cy="1987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7" name="Rectangle 75"/>
            <p:cNvSpPr>
              <a:spLocks noChangeArrowheads="1"/>
            </p:cNvSpPr>
            <p:nvPr/>
          </p:nvSpPr>
          <p:spPr bwMode="auto">
            <a:xfrm>
              <a:off x="4230614" y="4591904"/>
              <a:ext cx="1099031"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ctr"/>
              <a:r>
                <a:rPr lang="en-US" sz="800" b="1" dirty="0" smtClean="0">
                  <a:latin typeface="Comic Sans MS" pitchFamily="66" charset="0"/>
                </a:rPr>
                <a:t>To Binary Outputs</a:t>
              </a:r>
            </a:p>
            <a:p>
              <a:pPr algn="ctr"/>
              <a:r>
                <a:rPr lang="en-US" sz="800" b="1" dirty="0" smtClean="0">
                  <a:latin typeface="Comic Sans MS" pitchFamily="66" charset="0"/>
                </a:rPr>
                <a:t>of I/O Chassis</a:t>
              </a:r>
              <a:endParaRPr lang="en-US" sz="800" b="1" dirty="0">
                <a:latin typeface="Comic Sans MS" pitchFamily="66" charset="0"/>
              </a:endParaRPr>
            </a:p>
          </p:txBody>
        </p:sp>
        <p:sp>
          <p:nvSpPr>
            <p:cNvPr id="148" name="TextBox 353"/>
            <p:cNvSpPr txBox="1">
              <a:spLocks noChangeArrowheads="1"/>
            </p:cNvSpPr>
            <p:nvPr/>
          </p:nvSpPr>
          <p:spPr bwMode="auto">
            <a:xfrm>
              <a:off x="5381079" y="5072547"/>
              <a:ext cx="104262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0-31</a:t>
              </a:r>
              <a:endParaRPr lang="en-US" sz="800" b="1" dirty="0">
                <a:latin typeface="Comic Sans MS" pitchFamily="66" charset="0"/>
              </a:endParaRPr>
            </a:p>
          </p:txBody>
        </p:sp>
        <p:sp>
          <p:nvSpPr>
            <p:cNvPr id="149" name="Rectangle 39"/>
            <p:cNvSpPr>
              <a:spLocks noChangeArrowheads="1"/>
            </p:cNvSpPr>
            <p:nvPr/>
          </p:nvSpPr>
          <p:spPr bwMode="auto">
            <a:xfrm>
              <a:off x="4742156" y="5228436"/>
              <a:ext cx="60304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Ch 0-31</a:t>
              </a:r>
            </a:p>
          </p:txBody>
        </p:sp>
        <p:pic>
          <p:nvPicPr>
            <p:cNvPr id="150" name="Picture 16"/>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377512" y="5253750"/>
              <a:ext cx="1049402" cy="1901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55" name="Group 219"/>
          <p:cNvGrpSpPr>
            <a:grpSpLocks/>
          </p:cNvGrpSpPr>
          <p:nvPr/>
        </p:nvGrpSpPr>
        <p:grpSpPr bwMode="auto">
          <a:xfrm>
            <a:off x="1921878" y="790789"/>
            <a:ext cx="5783263" cy="223837"/>
            <a:chOff x="-526223" y="5771072"/>
            <a:chExt cx="5782584" cy="224070"/>
          </a:xfrm>
        </p:grpSpPr>
        <p:grpSp>
          <p:nvGrpSpPr>
            <p:cNvPr id="156" name="Group 195"/>
            <p:cNvGrpSpPr>
              <a:grpSpLocks/>
            </p:cNvGrpSpPr>
            <p:nvPr/>
          </p:nvGrpSpPr>
          <p:grpSpPr bwMode="auto">
            <a:xfrm>
              <a:off x="-526223" y="5771072"/>
              <a:ext cx="3155250" cy="221195"/>
              <a:chOff x="-526223" y="5788324"/>
              <a:chExt cx="3155250" cy="221195"/>
            </a:xfrm>
          </p:grpSpPr>
          <p:grpSp>
            <p:nvGrpSpPr>
              <p:cNvPr id="162" name="Group 194"/>
              <p:cNvGrpSpPr>
                <a:grpSpLocks/>
              </p:cNvGrpSpPr>
              <p:nvPr/>
            </p:nvGrpSpPr>
            <p:grpSpPr bwMode="auto">
              <a:xfrm>
                <a:off x="-526223" y="5788324"/>
                <a:ext cx="3155250" cy="215444"/>
                <a:chOff x="-526223" y="5788324"/>
                <a:chExt cx="3155250" cy="215444"/>
              </a:xfrm>
            </p:grpSpPr>
            <p:pic>
              <p:nvPicPr>
                <p:cNvPr id="16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5"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Binary Output Chassis</a:t>
                  </a:r>
                  <a:endParaRPr lang="en-US" sz="800" b="1" dirty="0">
                    <a:latin typeface="Comic Sans MS" pitchFamily="66" charset="0"/>
                  </a:endParaRPr>
                </a:p>
              </p:txBody>
            </p:sp>
          </p:grpSp>
          <p:sp>
            <p:nvSpPr>
              <p:cNvPr id="163"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7"/>
                  </a:rPr>
                  <a:t>D1001728</a:t>
                </a:r>
                <a:endParaRPr lang="en-US" sz="800" b="1" dirty="0">
                  <a:latin typeface="Comic Sans MS" pitchFamily="66" charset="0"/>
                </a:endParaRPr>
              </a:p>
            </p:txBody>
          </p:sp>
        </p:grpSp>
        <p:grpSp>
          <p:nvGrpSpPr>
            <p:cNvPr id="157" name="Group 192"/>
            <p:cNvGrpSpPr>
              <a:grpSpLocks/>
            </p:cNvGrpSpPr>
            <p:nvPr/>
          </p:nvGrpSpPr>
          <p:grpSpPr bwMode="auto">
            <a:xfrm>
              <a:off x="2841236" y="5773948"/>
              <a:ext cx="2415125" cy="221194"/>
              <a:chOff x="2841236" y="5773948"/>
              <a:chExt cx="2415125" cy="221194"/>
            </a:xfrm>
          </p:grpSpPr>
          <p:sp>
            <p:nvSpPr>
              <p:cNvPr id="158"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59" name="Group 191"/>
              <p:cNvGrpSpPr>
                <a:grpSpLocks/>
              </p:cNvGrpSpPr>
              <p:nvPr/>
            </p:nvGrpSpPr>
            <p:grpSpPr bwMode="auto">
              <a:xfrm>
                <a:off x="2841236" y="5779698"/>
                <a:ext cx="1280160" cy="215444"/>
                <a:chOff x="2841236" y="5779698"/>
                <a:chExt cx="1280160" cy="215444"/>
              </a:xfrm>
            </p:grpSpPr>
            <p:pic>
              <p:nvPicPr>
                <p:cNvPr id="1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1"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Sxxxxxxxx</a:t>
                  </a:r>
                  <a:endParaRPr lang="en-US" sz="800" b="1" dirty="0">
                    <a:latin typeface="Comic Sans MS" pitchFamily="66" charset="0"/>
                  </a:endParaRPr>
                </a:p>
              </p:txBody>
            </p:sp>
          </p:grpSp>
        </p:grpSp>
      </p:grpSp>
      <p:pic>
        <p:nvPicPr>
          <p:cNvPr id="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4" name="TextBox 353"/>
          <p:cNvSpPr txBox="1">
            <a:spLocks noChangeArrowheads="1"/>
          </p:cNvSpPr>
          <p:nvPr/>
        </p:nvSpPr>
        <p:spPr bwMode="auto">
          <a:xfrm>
            <a:off x="3501493" y="3340640"/>
            <a:ext cx="753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75" name="Rectangle 42"/>
          <p:cNvSpPr>
            <a:spLocks noChangeArrowheads="1"/>
          </p:cNvSpPr>
          <p:nvPr/>
        </p:nvSpPr>
        <p:spPr bwMode="auto">
          <a:xfrm>
            <a:off x="2479928" y="3292440"/>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76" name="TextBox 353"/>
          <p:cNvSpPr txBox="1">
            <a:spLocks noChangeArrowheads="1"/>
          </p:cNvSpPr>
          <p:nvPr/>
        </p:nvSpPr>
        <p:spPr bwMode="auto">
          <a:xfrm>
            <a:off x="5619588" y="3336021"/>
            <a:ext cx="7899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sp>
        <p:nvSpPr>
          <p:cNvPr id="77" name="Rectangle 39"/>
          <p:cNvSpPr>
            <a:spLocks noChangeArrowheads="1"/>
          </p:cNvSpPr>
          <p:nvPr/>
        </p:nvSpPr>
        <p:spPr bwMode="auto">
          <a:xfrm>
            <a:off x="4632857" y="3295378"/>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78" name="TextBox 353"/>
          <p:cNvSpPr txBox="1">
            <a:spLocks noChangeArrowheads="1"/>
          </p:cNvSpPr>
          <p:nvPr/>
        </p:nvSpPr>
        <p:spPr bwMode="auto">
          <a:xfrm>
            <a:off x="2040460" y="2726026"/>
            <a:ext cx="5607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0-7</a:t>
            </a:r>
            <a:endParaRPr lang="en-US" sz="800" b="1" dirty="0">
              <a:latin typeface="Comic Sans MS" pitchFamily="66" charset="0"/>
            </a:endParaRPr>
          </a:p>
        </p:txBody>
      </p:sp>
      <p:sp>
        <p:nvSpPr>
          <p:cNvPr id="79" name="Rectangle 39"/>
          <p:cNvSpPr>
            <a:spLocks noChangeArrowheads="1"/>
          </p:cNvSpPr>
          <p:nvPr/>
        </p:nvSpPr>
        <p:spPr bwMode="auto">
          <a:xfrm>
            <a:off x="1555133" y="2881941"/>
            <a:ext cx="5405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0-7</a:t>
            </a:r>
          </a:p>
        </p:txBody>
      </p:sp>
      <p:pic>
        <p:nvPicPr>
          <p:cNvPr id="8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83602" y="289947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3"/>
          <p:cNvSpPr txBox="1">
            <a:spLocks noChangeArrowheads="1"/>
          </p:cNvSpPr>
          <p:nvPr/>
        </p:nvSpPr>
        <p:spPr bwMode="auto">
          <a:xfrm>
            <a:off x="2457905" y="2927329"/>
            <a:ext cx="750102" cy="2156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a:r>
              <a:rPr lang="en-US" sz="800" b="1" dirty="0">
                <a:latin typeface="Comic Sans MS" pitchFamily="66" charset="0"/>
              </a:rPr>
              <a:t>Ch 8-15</a:t>
            </a:r>
          </a:p>
        </p:txBody>
      </p:sp>
      <p:sp>
        <p:nvSpPr>
          <p:cNvPr id="82" name="Rectangle 39"/>
          <p:cNvSpPr>
            <a:spLocks noChangeArrowheads="1"/>
          </p:cNvSpPr>
          <p:nvPr/>
        </p:nvSpPr>
        <p:spPr bwMode="auto">
          <a:xfrm>
            <a:off x="2003291" y="3117533"/>
            <a:ext cx="6030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8-15</a:t>
            </a:r>
            <a:endParaRPr lang="en-US" sz="800" b="1" dirty="0">
              <a:latin typeface="Comic Sans MS" pitchFamily="66" charset="0"/>
            </a:endParaRPr>
          </a:p>
        </p:txBody>
      </p:sp>
      <p:sp>
        <p:nvSpPr>
          <p:cNvPr id="83" name="TextBox 353"/>
          <p:cNvSpPr txBox="1">
            <a:spLocks noChangeArrowheads="1"/>
          </p:cNvSpPr>
          <p:nvPr/>
        </p:nvSpPr>
        <p:spPr bwMode="auto">
          <a:xfrm>
            <a:off x="4507025" y="2920177"/>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4" name="Rectangle 60"/>
          <p:cNvSpPr>
            <a:spLocks noChangeArrowheads="1"/>
          </p:cNvSpPr>
          <p:nvPr/>
        </p:nvSpPr>
        <p:spPr bwMode="auto">
          <a:xfrm>
            <a:off x="4082809" y="309194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40-47</a:t>
            </a:r>
            <a:endParaRPr lang="en-US" sz="800" b="1" dirty="0">
              <a:latin typeface="Comic Sans MS" pitchFamily="66" charset="0"/>
            </a:endParaRPr>
          </a:p>
        </p:txBody>
      </p:sp>
      <p:sp>
        <p:nvSpPr>
          <p:cNvPr id="85" name="TextBox 353"/>
          <p:cNvSpPr txBox="1">
            <a:spLocks noChangeArrowheads="1"/>
          </p:cNvSpPr>
          <p:nvPr/>
        </p:nvSpPr>
        <p:spPr bwMode="auto">
          <a:xfrm>
            <a:off x="4090304" y="2714948"/>
            <a:ext cx="6714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32-39</a:t>
            </a:r>
            <a:endParaRPr lang="en-US" sz="800" b="1" dirty="0">
              <a:latin typeface="Comic Sans MS" pitchFamily="66" charset="0"/>
            </a:endParaRPr>
          </a:p>
        </p:txBody>
      </p:sp>
      <p:sp>
        <p:nvSpPr>
          <p:cNvPr id="86" name="Rectangle 66"/>
          <p:cNvSpPr>
            <a:spLocks noChangeArrowheads="1"/>
          </p:cNvSpPr>
          <p:nvPr/>
        </p:nvSpPr>
        <p:spPr bwMode="auto">
          <a:xfrm>
            <a:off x="3565793" y="2883561"/>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32-39</a:t>
            </a:r>
          </a:p>
        </p:txBody>
      </p:sp>
      <p:sp>
        <p:nvSpPr>
          <p:cNvPr id="88" name="TextBox 353"/>
          <p:cNvSpPr txBox="1">
            <a:spLocks noChangeArrowheads="1"/>
          </p:cNvSpPr>
          <p:nvPr/>
        </p:nvSpPr>
        <p:spPr bwMode="auto">
          <a:xfrm>
            <a:off x="7422499" y="2106613"/>
            <a:ext cx="1262714" cy="2150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D1001728</a:t>
            </a:r>
            <a:endParaRPr lang="en-US" sz="800" b="1" dirty="0">
              <a:latin typeface="Comic Sans MS" pitchFamily="66" charset="0"/>
            </a:endParaRPr>
          </a:p>
        </p:txBody>
      </p:sp>
      <p:sp>
        <p:nvSpPr>
          <p:cNvPr id="89" name="TextBox 353"/>
          <p:cNvSpPr txBox="1">
            <a:spLocks noChangeArrowheads="1"/>
          </p:cNvSpPr>
          <p:nvPr/>
        </p:nvSpPr>
        <p:spPr bwMode="auto">
          <a:xfrm>
            <a:off x="7412973" y="2336378"/>
            <a:ext cx="560133" cy="2153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90" name="Rectangle 145"/>
          <p:cNvSpPr>
            <a:spLocks noChangeArrowheads="1"/>
          </p:cNvSpPr>
          <p:nvPr/>
        </p:nvSpPr>
        <p:spPr bwMode="auto">
          <a:xfrm>
            <a:off x="2026234" y="2119230"/>
            <a:ext cx="494045"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0</a:t>
            </a:r>
          </a:p>
          <a:p>
            <a:pPr algn="ctr"/>
            <a:r>
              <a:rPr lang="en-US" sz="700" b="1" dirty="0" smtClean="0">
                <a:latin typeface="Comic Sans MS" pitchFamily="66" charset="0"/>
              </a:rPr>
              <a:t>Ch 0-7</a:t>
            </a:r>
            <a:endParaRPr lang="en-US" sz="1600" b="1" dirty="0">
              <a:latin typeface="Comic Sans MS" pitchFamily="66" charset="0"/>
            </a:endParaRPr>
          </a:p>
        </p:txBody>
      </p:sp>
      <p:sp>
        <p:nvSpPr>
          <p:cNvPr id="91" name="Rectangle 145"/>
          <p:cNvSpPr>
            <a:spLocks noChangeArrowheads="1"/>
          </p:cNvSpPr>
          <p:nvPr/>
        </p:nvSpPr>
        <p:spPr bwMode="auto">
          <a:xfrm>
            <a:off x="2548277" y="2119230"/>
            <a:ext cx="54854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1</a:t>
            </a:r>
          </a:p>
          <a:p>
            <a:pPr algn="ctr"/>
            <a:r>
              <a:rPr lang="en-US" sz="700" b="1" dirty="0" smtClean="0">
                <a:latin typeface="Comic Sans MS" pitchFamily="66" charset="0"/>
              </a:rPr>
              <a:t>Ch 8-15</a:t>
            </a:r>
            <a:endParaRPr lang="en-US" sz="1600" b="1" dirty="0">
              <a:latin typeface="Comic Sans MS" pitchFamily="66" charset="0"/>
            </a:endParaRPr>
          </a:p>
        </p:txBody>
      </p:sp>
      <p:sp>
        <p:nvSpPr>
          <p:cNvPr id="92" name="Rectangle 145"/>
          <p:cNvSpPr>
            <a:spLocks noChangeArrowheads="1"/>
          </p:cNvSpPr>
          <p:nvPr/>
        </p:nvSpPr>
        <p:spPr bwMode="auto">
          <a:xfrm>
            <a:off x="4117710" y="2110684"/>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4</a:t>
            </a:r>
          </a:p>
          <a:p>
            <a:pPr algn="ctr"/>
            <a:r>
              <a:rPr lang="en-US" sz="700" b="1" dirty="0" smtClean="0">
                <a:latin typeface="Comic Sans MS" pitchFamily="66" charset="0"/>
              </a:rPr>
              <a:t>Ch 32-39</a:t>
            </a:r>
            <a:endParaRPr lang="en-US" sz="1600" b="1" dirty="0">
              <a:latin typeface="Comic Sans MS" pitchFamily="66" charset="0"/>
            </a:endParaRPr>
          </a:p>
        </p:txBody>
      </p:sp>
      <p:sp>
        <p:nvSpPr>
          <p:cNvPr id="93" name="Rectangle 145"/>
          <p:cNvSpPr>
            <a:spLocks noChangeArrowheads="1"/>
          </p:cNvSpPr>
          <p:nvPr/>
        </p:nvSpPr>
        <p:spPr bwMode="auto">
          <a:xfrm>
            <a:off x="4659918" y="2110684"/>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5</a:t>
            </a:r>
          </a:p>
          <a:p>
            <a:pPr algn="ctr"/>
            <a:r>
              <a:rPr lang="en-US" sz="700" b="1" dirty="0" smtClean="0">
                <a:latin typeface="Comic Sans MS" pitchFamily="66" charset="0"/>
              </a:rPr>
              <a:t>Ch 40-47</a:t>
            </a:r>
            <a:endParaRPr lang="en-US" sz="1600" b="1" dirty="0">
              <a:latin typeface="Comic Sans MS" pitchFamily="66" charset="0"/>
            </a:endParaRPr>
          </a:p>
        </p:txBody>
      </p:sp>
      <p:pic>
        <p:nvPicPr>
          <p:cNvPr id="9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0852" y="2366952"/>
            <a:ext cx="446604" cy="1906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5" name="Rectangle 145"/>
          <p:cNvSpPr>
            <a:spLocks noChangeArrowheads="1"/>
          </p:cNvSpPr>
          <p:nvPr/>
        </p:nvSpPr>
        <p:spPr bwMode="auto">
          <a:xfrm>
            <a:off x="3067555" y="2119236"/>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2</a:t>
            </a:r>
          </a:p>
          <a:p>
            <a:pPr algn="ctr"/>
            <a:r>
              <a:rPr lang="en-US" sz="700" b="1" dirty="0" smtClean="0">
                <a:latin typeface="Comic Sans MS" pitchFamily="66" charset="0"/>
              </a:rPr>
              <a:t>Ch 16-23</a:t>
            </a:r>
            <a:endParaRPr lang="en-US" sz="1600" b="1" dirty="0">
              <a:latin typeface="Comic Sans MS" pitchFamily="66" charset="0"/>
            </a:endParaRPr>
          </a:p>
        </p:txBody>
      </p:sp>
      <p:sp>
        <p:nvSpPr>
          <p:cNvPr id="96" name="Rectangle 145"/>
          <p:cNvSpPr>
            <a:spLocks noChangeArrowheads="1"/>
          </p:cNvSpPr>
          <p:nvPr/>
        </p:nvSpPr>
        <p:spPr bwMode="auto">
          <a:xfrm>
            <a:off x="1251987" y="2293331"/>
            <a:ext cx="726481"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64 Channel</a:t>
            </a:r>
          </a:p>
          <a:p>
            <a:pPr algn="ctr"/>
            <a:r>
              <a:rPr lang="en-US" sz="700" b="1" dirty="0" smtClean="0">
                <a:latin typeface="Comic Sans MS" pitchFamily="66" charset="0"/>
              </a:rPr>
              <a:t>Binary Input</a:t>
            </a:r>
            <a:endParaRPr lang="en-US" sz="1600" b="1" dirty="0">
              <a:latin typeface="Comic Sans MS" pitchFamily="66" charset="0"/>
            </a:endParaRPr>
          </a:p>
        </p:txBody>
      </p:sp>
      <p:sp>
        <p:nvSpPr>
          <p:cNvPr id="98" name="Rectangle 145"/>
          <p:cNvSpPr>
            <a:spLocks noChangeArrowheads="1"/>
          </p:cNvSpPr>
          <p:nvPr/>
        </p:nvSpPr>
        <p:spPr bwMode="auto">
          <a:xfrm>
            <a:off x="6557603" y="2400404"/>
            <a:ext cx="630302"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aLIGO</a:t>
            </a:r>
          </a:p>
          <a:p>
            <a:pPr algn="ctr"/>
            <a:r>
              <a:rPr lang="en-US" sz="700" b="1" dirty="0" smtClean="0">
                <a:latin typeface="Comic Sans MS" pitchFamily="66" charset="0"/>
              </a:rPr>
              <a:t>D1000728</a:t>
            </a:r>
            <a:endParaRPr lang="en-US" sz="1600" b="1" dirty="0">
              <a:latin typeface="Comic Sans MS" pitchFamily="66" charset="0"/>
            </a:endParaRPr>
          </a:p>
        </p:txBody>
      </p:sp>
      <p:sp>
        <p:nvSpPr>
          <p:cNvPr id="101" name="Rectangle 145"/>
          <p:cNvSpPr>
            <a:spLocks noChangeArrowheads="1"/>
          </p:cNvSpPr>
          <p:nvPr/>
        </p:nvSpPr>
        <p:spPr bwMode="auto">
          <a:xfrm>
            <a:off x="5188913" y="2106388"/>
            <a:ext cx="603049"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6</a:t>
            </a:r>
          </a:p>
          <a:p>
            <a:pPr algn="r"/>
            <a:r>
              <a:rPr lang="en-US" sz="700" b="1" dirty="0" smtClean="0">
                <a:latin typeface="Comic Sans MS" pitchFamily="66" charset="0"/>
              </a:rPr>
              <a:t>Ch 48-55</a:t>
            </a:r>
            <a:endParaRPr lang="en-US" sz="1600" b="1" dirty="0">
              <a:latin typeface="Comic Sans MS" pitchFamily="66" charset="0"/>
            </a:endParaRPr>
          </a:p>
        </p:txBody>
      </p:sp>
      <p:pic>
        <p:nvPicPr>
          <p:cNvPr id="10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20260"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Rectangle 145"/>
          <p:cNvSpPr>
            <a:spLocks noChangeArrowheads="1"/>
          </p:cNvSpPr>
          <p:nvPr/>
        </p:nvSpPr>
        <p:spPr bwMode="auto">
          <a:xfrm>
            <a:off x="3595978" y="2117808"/>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3</a:t>
            </a:r>
          </a:p>
          <a:p>
            <a:pPr algn="ctr"/>
            <a:r>
              <a:rPr lang="en-US" sz="700" b="1" dirty="0" smtClean="0">
                <a:latin typeface="Comic Sans MS" pitchFamily="66" charset="0"/>
              </a:rPr>
              <a:t>Ch 24-31</a:t>
            </a:r>
            <a:endParaRPr lang="en-US" sz="1600" b="1" dirty="0">
              <a:latin typeface="Comic Sans MS" pitchFamily="66" charset="0"/>
            </a:endParaRPr>
          </a:p>
        </p:txBody>
      </p:sp>
      <p:sp>
        <p:nvSpPr>
          <p:cNvPr id="113" name="Rectangle 145"/>
          <p:cNvSpPr>
            <a:spLocks noChangeArrowheads="1"/>
          </p:cNvSpPr>
          <p:nvPr/>
        </p:nvSpPr>
        <p:spPr bwMode="auto">
          <a:xfrm>
            <a:off x="5725882" y="2104960"/>
            <a:ext cx="60305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dirty="0" smtClean="0">
                <a:latin typeface="Comic Sans MS" pitchFamily="66" charset="0"/>
              </a:rPr>
              <a:t>Port 7</a:t>
            </a:r>
          </a:p>
          <a:p>
            <a:pPr algn="ctr"/>
            <a:r>
              <a:rPr lang="en-US" sz="700" b="1" dirty="0" smtClean="0">
                <a:latin typeface="Comic Sans MS" pitchFamily="66" charset="0"/>
              </a:rPr>
              <a:t>Ch 56-63</a:t>
            </a:r>
            <a:endParaRPr lang="en-US" sz="1600" b="1" dirty="0">
              <a:latin typeface="Comic Sans MS" pitchFamily="66" charset="0"/>
            </a:endParaRPr>
          </a:p>
        </p:txBody>
      </p:sp>
      <p:pic>
        <p:nvPicPr>
          <p:cNvPr id="11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605383" y="3106264"/>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37779" y="3314371"/>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72324" y="353092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203947" y="2887867"/>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738492" y="3095878"/>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270888" y="3303985"/>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805433" y="3520542"/>
            <a:ext cx="447675" cy="1889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801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54707" y="2371308"/>
            <a:ext cx="137846" cy="1723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1"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608893" y="2360422"/>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35843" y="2368600"/>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73269"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54221" y="2360054"/>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289732" y="2366507"/>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04105" y="2357961"/>
            <a:ext cx="446604"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994875" y="3122564"/>
            <a:ext cx="7501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16-23</a:t>
            </a:r>
            <a:endParaRPr lang="en-US" sz="800" b="1" dirty="0">
              <a:latin typeface="Comic Sans MS" pitchFamily="66" charset="0"/>
            </a:endParaRPr>
          </a:p>
        </p:txBody>
      </p:sp>
      <p:sp>
        <p:nvSpPr>
          <p:cNvPr id="128" name="Rectangle 42"/>
          <p:cNvSpPr>
            <a:spLocks noChangeArrowheads="1"/>
          </p:cNvSpPr>
          <p:nvPr/>
        </p:nvSpPr>
        <p:spPr bwMode="auto">
          <a:xfrm>
            <a:off x="3016898" y="3504662"/>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23-31</a:t>
            </a:r>
            <a:endParaRPr lang="en-US" sz="800" b="1" dirty="0">
              <a:latin typeface="Comic Sans MS" pitchFamily="66" charset="0"/>
            </a:endParaRPr>
          </a:p>
        </p:txBody>
      </p:sp>
      <p:sp>
        <p:nvSpPr>
          <p:cNvPr id="129" name="TextBox 353"/>
          <p:cNvSpPr txBox="1">
            <a:spLocks noChangeArrowheads="1"/>
          </p:cNvSpPr>
          <p:nvPr/>
        </p:nvSpPr>
        <p:spPr bwMode="auto">
          <a:xfrm>
            <a:off x="5035449" y="3123853"/>
            <a:ext cx="9319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Ch </a:t>
            </a:r>
            <a:r>
              <a:rPr lang="en-US" sz="800" b="1" dirty="0" smtClean="0">
                <a:latin typeface="Comic Sans MS" pitchFamily="66" charset="0"/>
              </a:rPr>
              <a:t>48-55</a:t>
            </a:r>
            <a:endParaRPr lang="en-US" sz="800" b="1" dirty="0">
              <a:latin typeface="Comic Sans MS" pitchFamily="66" charset="0"/>
            </a:endParaRPr>
          </a:p>
        </p:txBody>
      </p:sp>
      <p:sp>
        <p:nvSpPr>
          <p:cNvPr id="130" name="Rectangle 39"/>
          <p:cNvSpPr>
            <a:spLocks noChangeArrowheads="1"/>
          </p:cNvSpPr>
          <p:nvPr/>
        </p:nvSpPr>
        <p:spPr bwMode="auto">
          <a:xfrm>
            <a:off x="5135643" y="3499054"/>
            <a:ext cx="66556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a:t>
            </a:r>
            <a:r>
              <a:rPr lang="en-US" sz="800" b="1" dirty="0" smtClean="0">
                <a:latin typeface="Comic Sans MS" pitchFamily="66" charset="0"/>
              </a:rPr>
              <a:t>56-63</a:t>
            </a:r>
            <a:endParaRPr lang="en-US" sz="800" b="1" dirty="0">
              <a:latin typeface="Comic Sans MS" pitchFamily="66" charset="0"/>
            </a:endParaRPr>
          </a:p>
        </p:txBody>
      </p:sp>
      <p:pic>
        <p:nvPicPr>
          <p:cNvPr id="59085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18519" y="1529701"/>
            <a:ext cx="5812898" cy="5568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318519" y="3948159"/>
            <a:ext cx="5869386" cy="47971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ction="ppaction://hlinksldjump"/>
              </a:rPr>
              <a:t>&lt;&lt; L1-SUS-C3</a:t>
            </a:r>
            <a:endParaRPr lang="en-US" sz="800" b="1" dirty="0">
              <a:latin typeface="Comic Sans MS" pitchFamily="66" charset="0"/>
            </a:endParaRPr>
          </a:p>
        </p:txBody>
      </p:sp>
    </p:spTree>
    <p:extLst>
      <p:ext uri="{BB962C8B-B14F-4D97-AF65-F5344CB8AC3E}">
        <p14:creationId xmlns:p14="http://schemas.microsoft.com/office/powerpoint/2010/main" val="2788264703"/>
      </p:ext>
    </p:extLst>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7938" name="Title 2"/>
          <p:cNvSpPr>
            <a:spLocks noGrp="1"/>
          </p:cNvSpPr>
          <p:nvPr>
            <p:ph type="title"/>
          </p:nvPr>
        </p:nvSpPr>
        <p:spPr/>
        <p:txBody>
          <a:bodyPr/>
          <a:lstStyle/>
          <a:p>
            <a:r>
              <a:rPr lang="en-US" smtClean="0">
                <a:ea typeface="ＭＳ Ｐゴシック" pitchFamily="34" charset="-128"/>
              </a:rPr>
              <a:t>L1-SUS-C4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6794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3FA3E5D-BFF1-400E-872D-D3E5770A1198}" type="slidenum">
              <a:rPr lang="en-US" smtClean="0">
                <a:solidFill>
                  <a:srgbClr val="898989"/>
                </a:solidFill>
                <a:latin typeface="Calibri" pitchFamily="34" charset="0"/>
              </a:rPr>
              <a:pPr eaLnBrk="1" hangingPunct="1"/>
              <a:t>312</a:t>
            </a:fld>
            <a:endParaRPr lang="en-US" smtClean="0">
              <a:solidFill>
                <a:srgbClr val="898989"/>
              </a:solidFill>
              <a:latin typeface="Calibri" pitchFamily="34" charset="0"/>
            </a:endParaRPr>
          </a:p>
        </p:txBody>
      </p:sp>
      <p:sp>
        <p:nvSpPr>
          <p:cNvPr id="16794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L1-SUS-C4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L1-SUS-C4</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313</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S1000253</a:t>
            </a:r>
          </a:p>
        </p:txBody>
      </p:sp>
      <p:grpSp>
        <p:nvGrpSpPr>
          <p:cNvPr id="149509" name="Group 230"/>
          <p:cNvGrpSpPr>
            <a:grpSpLocks/>
          </p:cNvGrpSpPr>
          <p:nvPr/>
        </p:nvGrpSpPr>
        <p:grpSpPr bwMode="auto">
          <a:xfrm>
            <a:off x="1508561" y="779408"/>
            <a:ext cx="6186052" cy="223890"/>
            <a:chOff x="-928699" y="5770895"/>
            <a:chExt cx="6185060" cy="224242"/>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MC1-MC3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89"/>
              <a:chOff x="2841236" y="5773948"/>
              <a:chExt cx="2415125" cy="221189"/>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3"/>
                <a:ext cx="1280160" cy="215444"/>
                <a:chOff x="2841236" y="5779693"/>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S1000253</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S1000253</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314</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S1000261</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MC1-MC3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S1000261</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S1000261</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315</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S1000262</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MC1-MC3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S1000262</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S1000262</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316</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S1000257</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PRM-PR3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S1000257</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S1000257</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317</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S1000259</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PRM-PR3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S1000259</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S1000259</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1401027765"/>
      </p:ext>
    </p:extLst>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495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1CF7556-3F4F-4D79-B012-E5E92D31150A}" type="slidenum">
              <a:rPr lang="en-US" smtClean="0">
                <a:solidFill>
                  <a:srgbClr val="898989"/>
                </a:solidFill>
                <a:latin typeface="Calibri" pitchFamily="34" charset="0"/>
              </a:rPr>
              <a:pPr eaLnBrk="1" hangingPunct="1"/>
              <a:t>318</a:t>
            </a:fld>
            <a:endParaRPr lang="en-US" smtClean="0">
              <a:solidFill>
                <a:srgbClr val="898989"/>
              </a:solidFill>
              <a:latin typeface="Calibri" pitchFamily="34" charset="0"/>
            </a:endParaRPr>
          </a:p>
        </p:txBody>
      </p:sp>
      <p:sp>
        <p:nvSpPr>
          <p:cNvPr id="149508" name="Title 118"/>
          <p:cNvSpPr>
            <a:spLocks noGrp="1"/>
          </p:cNvSpPr>
          <p:nvPr>
            <p:ph type="title"/>
          </p:nvPr>
        </p:nvSpPr>
        <p:spPr/>
        <p:txBody>
          <a:bodyPr/>
          <a:lstStyle/>
          <a:p>
            <a:r>
              <a:rPr lang="en-US" dirty="0" smtClean="0">
                <a:ea typeface="ＭＳ Ｐゴシック" pitchFamily="34" charset="-128"/>
              </a:rPr>
              <a:t>D1001242 - S1000723</a:t>
            </a:r>
          </a:p>
        </p:txBody>
      </p:sp>
      <p:grpSp>
        <p:nvGrpSpPr>
          <p:cNvPr id="149509" name="Group 230"/>
          <p:cNvGrpSpPr>
            <a:grpSpLocks/>
          </p:cNvGrpSpPr>
          <p:nvPr/>
        </p:nvGrpSpPr>
        <p:grpSpPr bwMode="auto">
          <a:xfrm>
            <a:off x="1508561" y="779408"/>
            <a:ext cx="6186052" cy="223895"/>
            <a:chOff x="-928699" y="5770895"/>
            <a:chExt cx="6185060" cy="224247"/>
          </a:xfrm>
        </p:grpSpPr>
        <p:grpSp>
          <p:nvGrpSpPr>
            <p:cNvPr id="149603" name="Group 195"/>
            <p:cNvGrpSpPr>
              <a:grpSpLocks/>
            </p:cNvGrpSpPr>
            <p:nvPr/>
          </p:nvGrpSpPr>
          <p:grpSpPr bwMode="auto">
            <a:xfrm>
              <a:off x="-928699" y="5770895"/>
              <a:ext cx="3557726" cy="221372"/>
              <a:chOff x="-928699" y="5788147"/>
              <a:chExt cx="3557726" cy="221372"/>
            </a:xfrm>
          </p:grpSpPr>
          <p:grpSp>
            <p:nvGrpSpPr>
              <p:cNvPr id="149609" name="Group 194"/>
              <p:cNvGrpSpPr>
                <a:grpSpLocks/>
              </p:cNvGrpSpPr>
              <p:nvPr/>
            </p:nvGrpSpPr>
            <p:grpSpPr bwMode="auto">
              <a:xfrm>
                <a:off x="-928699" y="5788147"/>
                <a:ext cx="3557726" cy="215783"/>
                <a:chOff x="-928699" y="5788147"/>
                <a:chExt cx="3557726" cy="215783"/>
              </a:xfrm>
            </p:grpSpPr>
            <p:pic>
              <p:nvPicPr>
                <p:cNvPr id="1496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12" name="TextBox 358"/>
                <p:cNvSpPr txBox="1">
                  <a:spLocks noChangeArrowheads="1"/>
                </p:cNvSpPr>
                <p:nvPr/>
              </p:nvSpPr>
              <p:spPr bwMode="auto">
                <a:xfrm>
                  <a:off x="-928699" y="5788147"/>
                  <a:ext cx="2277297"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PRM-PR3 Triple Top Coil Driver Chassis</a:t>
                  </a:r>
                </a:p>
              </p:txBody>
            </p:sp>
          </p:grpSp>
          <p:sp>
            <p:nvSpPr>
              <p:cNvPr id="1496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49604" name="Group 192"/>
            <p:cNvGrpSpPr>
              <a:grpSpLocks/>
            </p:cNvGrpSpPr>
            <p:nvPr/>
          </p:nvGrpSpPr>
          <p:grpSpPr bwMode="auto">
            <a:xfrm>
              <a:off x="2841236" y="5773948"/>
              <a:ext cx="2415125" cy="221194"/>
              <a:chOff x="2841236" y="5773948"/>
              <a:chExt cx="2415125" cy="221194"/>
            </a:xfrm>
          </p:grpSpPr>
          <p:sp>
            <p:nvSpPr>
              <p:cNvPr id="1496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49606" name="Group 191"/>
              <p:cNvGrpSpPr>
                <a:grpSpLocks/>
              </p:cNvGrpSpPr>
              <p:nvPr/>
            </p:nvGrpSpPr>
            <p:grpSpPr bwMode="auto">
              <a:xfrm>
                <a:off x="2841236" y="5779698"/>
                <a:ext cx="1280160" cy="215444"/>
                <a:chOff x="2841236" y="5779698"/>
                <a:chExt cx="1280160" cy="215444"/>
              </a:xfrm>
            </p:grpSpPr>
            <p:pic>
              <p:nvPicPr>
                <p:cNvPr id="1496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S1000723</a:t>
                  </a:r>
                  <a:endParaRPr lang="en-US" sz="800" b="1" dirty="0">
                    <a:latin typeface="Comic Sans MS" pitchFamily="66" charset="0"/>
                  </a:endParaRPr>
                </a:p>
              </p:txBody>
            </p:sp>
          </p:grpSp>
        </p:grpSp>
      </p:grpSp>
      <p:grpSp>
        <p:nvGrpSpPr>
          <p:cNvPr id="4" name="Group 3"/>
          <p:cNvGrpSpPr/>
          <p:nvPr/>
        </p:nvGrpSpPr>
        <p:grpSpPr>
          <a:xfrm>
            <a:off x="1023938" y="2098067"/>
            <a:ext cx="7652146" cy="1699241"/>
            <a:chOff x="1023938" y="2098067"/>
            <a:chExt cx="7652146" cy="1699241"/>
          </a:xfrm>
        </p:grpSpPr>
        <p:grpSp>
          <p:nvGrpSpPr>
            <p:cNvPr id="149513" name="Group 26"/>
            <p:cNvGrpSpPr>
              <a:grpSpLocks/>
            </p:cNvGrpSpPr>
            <p:nvPr/>
          </p:nvGrpSpPr>
          <p:grpSpPr bwMode="auto">
            <a:xfrm>
              <a:off x="1023938" y="2098067"/>
              <a:ext cx="7652146" cy="613558"/>
              <a:chOff x="1024242" y="2097574"/>
              <a:chExt cx="7651643" cy="613825"/>
            </a:xfrm>
          </p:grpSpPr>
          <p:pic>
            <p:nvPicPr>
              <p:cNvPr id="149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62"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D0902747</a:t>
                </a:r>
                <a:endParaRPr lang="en-US" sz="800" b="1" dirty="0">
                  <a:latin typeface="Comic Sans MS" pitchFamily="66" charset="0"/>
                </a:endParaRPr>
              </a:p>
            </p:txBody>
          </p:sp>
          <p:sp>
            <p:nvSpPr>
              <p:cNvPr id="14956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4951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15" name="Group 40"/>
            <p:cNvGrpSpPr>
              <a:grpSpLocks/>
            </p:cNvGrpSpPr>
            <p:nvPr/>
          </p:nvGrpSpPr>
          <p:grpSpPr bwMode="auto">
            <a:xfrm>
              <a:off x="2338784" y="3186815"/>
              <a:ext cx="1357285" cy="380959"/>
              <a:chOff x="1782733" y="2917117"/>
              <a:chExt cx="1355718" cy="380595"/>
            </a:xfrm>
          </p:grpSpPr>
          <p:sp>
            <p:nvSpPr>
              <p:cNvPr id="149558"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49559"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4956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16"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49517"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49518"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49519"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49520"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4952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4"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9525" name="Group 85"/>
            <p:cNvGrpSpPr>
              <a:grpSpLocks/>
            </p:cNvGrpSpPr>
            <p:nvPr/>
          </p:nvGrpSpPr>
          <p:grpSpPr bwMode="auto">
            <a:xfrm>
              <a:off x="6421360" y="2408184"/>
              <a:ext cx="250582" cy="93001"/>
              <a:chOff x="3921027" y="3800479"/>
              <a:chExt cx="250601" cy="92974"/>
            </a:xfrm>
          </p:grpSpPr>
          <p:pic>
            <p:nvPicPr>
              <p:cNvPr id="14955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5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26"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27"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28"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9529"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49530" name="Group 36"/>
            <p:cNvGrpSpPr>
              <a:grpSpLocks/>
            </p:cNvGrpSpPr>
            <p:nvPr/>
          </p:nvGrpSpPr>
          <p:grpSpPr bwMode="auto">
            <a:xfrm>
              <a:off x="3114246" y="3425886"/>
              <a:ext cx="1111360" cy="371422"/>
              <a:chOff x="1408093" y="2726621"/>
              <a:chExt cx="1110060" cy="371058"/>
            </a:xfrm>
          </p:grpSpPr>
          <p:sp>
            <p:nvSpPr>
              <p:cNvPr id="149553"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4955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55"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9531" name="Group 95"/>
            <p:cNvGrpSpPr>
              <a:grpSpLocks/>
            </p:cNvGrpSpPr>
            <p:nvPr/>
          </p:nvGrpSpPr>
          <p:grpSpPr bwMode="auto">
            <a:xfrm>
              <a:off x="1066806" y="2726023"/>
              <a:ext cx="1601730" cy="371420"/>
              <a:chOff x="1066809" y="2725845"/>
              <a:chExt cx="1601852" cy="371313"/>
            </a:xfrm>
          </p:grpSpPr>
          <p:grpSp>
            <p:nvGrpSpPr>
              <p:cNvPr id="149549" name="Group 36"/>
              <p:cNvGrpSpPr>
                <a:grpSpLocks/>
              </p:cNvGrpSpPr>
              <p:nvPr/>
            </p:nvGrpSpPr>
            <p:grpSpPr bwMode="auto">
              <a:xfrm>
                <a:off x="1066809" y="2725845"/>
                <a:ext cx="1601852" cy="371313"/>
                <a:chOff x="1092693" y="2726622"/>
                <a:chExt cx="1599863" cy="371057"/>
              </a:xfrm>
            </p:grpSpPr>
            <p:sp>
              <p:nvSpPr>
                <p:cNvPr id="149551"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552"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955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2" name="Group 96"/>
            <p:cNvGrpSpPr>
              <a:grpSpLocks/>
            </p:cNvGrpSpPr>
            <p:nvPr/>
          </p:nvGrpSpPr>
          <p:grpSpPr bwMode="auto">
            <a:xfrm>
              <a:off x="1880611" y="2961623"/>
              <a:ext cx="1131522" cy="371421"/>
              <a:chOff x="1326494" y="2725852"/>
              <a:chExt cx="1131608" cy="371314"/>
            </a:xfrm>
          </p:grpSpPr>
          <p:grpSp>
            <p:nvGrpSpPr>
              <p:cNvPr id="149545" name="Group 36"/>
              <p:cNvGrpSpPr>
                <a:grpSpLocks/>
              </p:cNvGrpSpPr>
              <p:nvPr/>
            </p:nvGrpSpPr>
            <p:grpSpPr bwMode="auto">
              <a:xfrm>
                <a:off x="1326494" y="2725852"/>
                <a:ext cx="1131608" cy="371314"/>
                <a:chOff x="1352056" y="2726621"/>
                <a:chExt cx="1130201" cy="371057"/>
              </a:xfrm>
            </p:grpSpPr>
            <p:sp>
              <p:nvSpPr>
                <p:cNvPr id="149547"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9548"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95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3" name="Group 102"/>
            <p:cNvGrpSpPr>
              <a:grpSpLocks/>
            </p:cNvGrpSpPr>
            <p:nvPr/>
          </p:nvGrpSpPr>
          <p:grpSpPr bwMode="auto">
            <a:xfrm>
              <a:off x="3482965" y="2740208"/>
              <a:ext cx="1753732" cy="384500"/>
              <a:chOff x="4646935" y="2892425"/>
              <a:chExt cx="1753865" cy="384389"/>
            </a:xfrm>
          </p:grpSpPr>
          <p:sp>
            <p:nvSpPr>
              <p:cNvPr id="149542"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9543"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954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34" name="Group 108"/>
            <p:cNvGrpSpPr>
              <a:grpSpLocks/>
            </p:cNvGrpSpPr>
            <p:nvPr/>
          </p:nvGrpSpPr>
          <p:grpSpPr bwMode="auto">
            <a:xfrm>
              <a:off x="4598699" y="2945081"/>
              <a:ext cx="1763273" cy="381056"/>
              <a:chOff x="3455973" y="2716223"/>
              <a:chExt cx="1763407" cy="380946"/>
            </a:xfrm>
          </p:grpSpPr>
          <p:grpSp>
            <p:nvGrpSpPr>
              <p:cNvPr id="149538" name="Group 62"/>
              <p:cNvGrpSpPr>
                <a:grpSpLocks/>
              </p:cNvGrpSpPr>
              <p:nvPr/>
            </p:nvGrpSpPr>
            <p:grpSpPr bwMode="auto">
              <a:xfrm>
                <a:off x="3455973" y="2716223"/>
                <a:ext cx="1718291" cy="380946"/>
                <a:chOff x="3980534" y="3583765"/>
                <a:chExt cx="1717567" cy="380691"/>
              </a:xfrm>
            </p:grpSpPr>
            <p:sp>
              <p:nvSpPr>
                <p:cNvPr id="149540"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49541"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9539"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9535"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9536"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49537"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3" name="Group 2"/>
          <p:cNvGrpSpPr/>
          <p:nvPr/>
        </p:nvGrpSpPr>
        <p:grpSpPr>
          <a:xfrm>
            <a:off x="1030288" y="4449763"/>
            <a:ext cx="7669211" cy="1701801"/>
            <a:chOff x="1030288" y="4449763"/>
            <a:chExt cx="7669211" cy="1701801"/>
          </a:xfrm>
        </p:grpSpPr>
        <p:pic>
          <p:nvPicPr>
            <p:cNvPr id="14960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601"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S1000723</a:t>
              </a:r>
              <a:endParaRPr lang="en-US" sz="800" b="1" dirty="0">
                <a:latin typeface="Comic Sans MS" pitchFamily="66" charset="0"/>
              </a:endParaRPr>
            </a:p>
          </p:txBody>
        </p:sp>
        <p:sp>
          <p:nvSpPr>
            <p:cNvPr id="149602"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495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49566"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7"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8"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6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70"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49571" name="Group 82"/>
            <p:cNvGrpSpPr>
              <a:grpSpLocks/>
            </p:cNvGrpSpPr>
            <p:nvPr/>
          </p:nvGrpSpPr>
          <p:grpSpPr bwMode="auto">
            <a:xfrm>
              <a:off x="2687836" y="4707885"/>
              <a:ext cx="320948" cy="178987"/>
              <a:chOff x="1828854" y="4036006"/>
              <a:chExt cx="320948" cy="179033"/>
            </a:xfrm>
          </p:grpSpPr>
          <p:pic>
            <p:nvPicPr>
              <p:cNvPr id="14959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8"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9599"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49572"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495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495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 name="Group 1"/>
            <p:cNvGrpSpPr/>
            <p:nvPr/>
          </p:nvGrpSpPr>
          <p:grpSpPr>
            <a:xfrm>
              <a:off x="2416023" y="5074969"/>
              <a:ext cx="4501663" cy="1076595"/>
              <a:chOff x="2416023" y="5074969"/>
              <a:chExt cx="4501663" cy="1076595"/>
            </a:xfrm>
          </p:grpSpPr>
          <p:grpSp>
            <p:nvGrpSpPr>
              <p:cNvPr id="149576" name="Group 127"/>
              <p:cNvGrpSpPr>
                <a:grpSpLocks/>
              </p:cNvGrpSpPr>
              <p:nvPr/>
            </p:nvGrpSpPr>
            <p:grpSpPr bwMode="auto">
              <a:xfrm>
                <a:off x="5118648" y="5936175"/>
                <a:ext cx="1719730" cy="215389"/>
                <a:chOff x="4682225" y="5292313"/>
                <a:chExt cx="1719730" cy="215444"/>
              </a:xfrm>
            </p:grpSpPr>
            <p:sp>
              <p:nvSpPr>
                <p:cNvPr id="149595"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495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7" name="Group 116"/>
              <p:cNvGrpSpPr>
                <a:grpSpLocks/>
              </p:cNvGrpSpPr>
              <p:nvPr/>
            </p:nvGrpSpPr>
            <p:grpSpPr bwMode="auto">
              <a:xfrm>
                <a:off x="2416023" y="5229864"/>
                <a:ext cx="1290935" cy="215389"/>
                <a:chOff x="1065204" y="2881720"/>
                <a:chExt cx="1290935" cy="215444"/>
              </a:xfrm>
            </p:grpSpPr>
            <p:sp>
              <p:nvSpPr>
                <p:cNvPr id="14959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495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9578" name="Group 126"/>
              <p:cNvGrpSpPr>
                <a:grpSpLocks/>
              </p:cNvGrpSpPr>
              <p:nvPr/>
            </p:nvGrpSpPr>
            <p:grpSpPr bwMode="auto">
              <a:xfrm>
                <a:off x="2668537" y="5499504"/>
                <a:ext cx="2098887" cy="215389"/>
                <a:chOff x="1664082" y="5853062"/>
                <a:chExt cx="2098887" cy="215444"/>
              </a:xfrm>
            </p:grpSpPr>
            <p:pic>
              <p:nvPicPr>
                <p:cNvPr id="149584"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49579" name="Group 133"/>
              <p:cNvGrpSpPr>
                <a:grpSpLocks/>
              </p:cNvGrpSpPr>
              <p:nvPr/>
            </p:nvGrpSpPr>
            <p:grpSpPr bwMode="auto">
              <a:xfrm>
                <a:off x="4323034" y="5714535"/>
                <a:ext cx="1529233" cy="215389"/>
                <a:chOff x="4807940" y="6054313"/>
                <a:chExt cx="1529233" cy="215444"/>
              </a:xfrm>
            </p:grpSpPr>
            <p:pic>
              <p:nvPicPr>
                <p:cNvPr id="149580"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9583"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1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1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1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1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10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ction="ppaction://hlinksldjump"/>
              </a:rPr>
              <a:t>&lt;&lt; L1-SUS-C4</a:t>
            </a:r>
            <a:endParaRPr lang="en-US" sz="800" b="1" dirty="0">
              <a:latin typeface="Comic Sans MS" pitchFamily="66" charset="0"/>
            </a:endParaRPr>
          </a:p>
        </p:txBody>
      </p:sp>
    </p:spTree>
    <p:extLst>
      <p:ext uri="{BB962C8B-B14F-4D97-AF65-F5344CB8AC3E}">
        <p14:creationId xmlns:p14="http://schemas.microsoft.com/office/powerpoint/2010/main" val="3434652736"/>
      </p:ext>
    </p:extLst>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8962" name="Title 2"/>
          <p:cNvSpPr>
            <a:spLocks noGrp="1"/>
          </p:cNvSpPr>
          <p:nvPr>
            <p:ph type="title"/>
          </p:nvPr>
        </p:nvSpPr>
        <p:spPr/>
        <p:txBody>
          <a:bodyPr/>
          <a:lstStyle/>
          <a:p>
            <a:r>
              <a:rPr lang="en-US" smtClean="0">
                <a:ea typeface="ＭＳ Ｐゴシック" pitchFamily="34" charset="-128"/>
              </a:rPr>
              <a:t>L1-SUS-C5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689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37B98AA-014C-404E-83E2-919A9BEC1EC8}" type="slidenum">
              <a:rPr lang="en-US" smtClean="0">
                <a:solidFill>
                  <a:srgbClr val="898989"/>
                </a:solidFill>
                <a:latin typeface="Calibri" pitchFamily="34" charset="0"/>
              </a:rPr>
              <a:pPr eaLnBrk="1" hangingPunct="1"/>
              <a:t>319</a:t>
            </a:fld>
            <a:endParaRPr lang="en-US" smtClean="0">
              <a:solidFill>
                <a:srgbClr val="898989"/>
              </a:solidFill>
              <a:latin typeface="Calibri" pitchFamily="34" charset="0"/>
            </a:endParaRPr>
          </a:p>
        </p:txBody>
      </p:sp>
      <p:sp>
        <p:nvSpPr>
          <p:cNvPr id="168965"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L1-SUS-C5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p:cNvGrpSpPr/>
          <p:nvPr/>
        </p:nvGrpSpPr>
        <p:grpSpPr>
          <a:xfrm>
            <a:off x="185738" y="859598"/>
            <a:ext cx="8858250" cy="5524500"/>
            <a:chOff x="185738" y="757238"/>
            <a:chExt cx="8858250" cy="5524500"/>
          </a:xfrm>
        </p:grpSpPr>
        <p:grpSp>
          <p:nvGrpSpPr>
            <p:cNvPr id="3" name="Group 2"/>
            <p:cNvGrpSpPr/>
            <p:nvPr/>
          </p:nvGrpSpPr>
          <p:grpSpPr>
            <a:xfrm>
              <a:off x="185738" y="757238"/>
              <a:ext cx="8653462" cy="5524500"/>
              <a:chOff x="185738" y="757238"/>
              <a:chExt cx="8653462" cy="5524500"/>
            </a:xfrm>
          </p:grpSpPr>
          <p:sp>
            <p:nvSpPr>
              <p:cNvPr id="238" name="Rectangle 237"/>
              <p:cNvSpPr>
                <a:spLocks noChangeAspect="1"/>
              </p:cNvSpPr>
              <p:nvPr/>
            </p:nvSpPr>
            <p:spPr bwMode="auto">
              <a:xfrm>
                <a:off x="533400" y="129857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11" name="Group 159"/>
              <p:cNvGrpSpPr>
                <a:grpSpLocks/>
              </p:cNvGrpSpPr>
              <p:nvPr/>
            </p:nvGrpSpPr>
            <p:grpSpPr bwMode="auto">
              <a:xfrm>
                <a:off x="4738688" y="1841500"/>
                <a:ext cx="3228975" cy="2492375"/>
                <a:chOff x="4738688" y="1841500"/>
                <a:chExt cx="3228975" cy="2492375"/>
              </a:xfrm>
            </p:grpSpPr>
            <p:sp>
              <p:nvSpPr>
                <p:cNvPr id="17539"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7540"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7541" name="Group 162"/>
                <p:cNvGrpSpPr>
                  <a:grpSpLocks/>
                </p:cNvGrpSpPr>
                <p:nvPr/>
              </p:nvGrpSpPr>
              <p:grpSpPr bwMode="auto">
                <a:xfrm>
                  <a:off x="4738688" y="1841500"/>
                  <a:ext cx="3228975" cy="2492375"/>
                  <a:chOff x="4738688" y="1841500"/>
                  <a:chExt cx="3228975" cy="2492375"/>
                </a:xfrm>
              </p:grpSpPr>
              <p:sp>
                <p:nvSpPr>
                  <p:cNvPr id="164" name="Rectangle 163"/>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5" name="Rectangle 164"/>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6" name="Rectangle 165"/>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7" name="Rectangle 166"/>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8" name="Rectangle 167"/>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9" name="Rectangle 168"/>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48"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17549"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17550"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17551"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17552"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17553"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178" name="Rectangle 177"/>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55"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L1-VDC-C6</a:t>
                    </a:r>
                  </a:p>
                </p:txBody>
              </p:sp>
            </p:grpSp>
          </p:grpSp>
          <p:sp>
            <p:nvSpPr>
              <p:cNvPr id="241" name="Rectangle 240"/>
              <p:cNvSpPr>
                <a:spLocks noChangeAspect="1"/>
              </p:cNvSpPr>
              <p:nvPr/>
            </p:nvSpPr>
            <p:spPr bwMode="auto">
              <a:xfrm>
                <a:off x="533400" y="510540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2" name="Rectangle 241"/>
              <p:cNvSpPr>
                <a:spLocks noChangeAspect="1"/>
              </p:cNvSpPr>
              <p:nvPr/>
            </p:nvSpPr>
            <p:spPr bwMode="auto">
              <a:xfrm>
                <a:off x="2819400" y="530066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3" name="Rectangle 242"/>
              <p:cNvSpPr>
                <a:spLocks/>
              </p:cNvSpPr>
              <p:nvPr/>
            </p:nvSpPr>
            <p:spPr bwMode="auto">
              <a:xfrm>
                <a:off x="3638550"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4" name="Rectangle 243"/>
              <p:cNvSpPr>
                <a:spLocks/>
              </p:cNvSpPr>
              <p:nvPr/>
            </p:nvSpPr>
            <p:spPr bwMode="auto">
              <a:xfrm>
                <a:off x="1828800" y="577215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5" name="Rectangle 244"/>
              <p:cNvSpPr>
                <a:spLocks/>
              </p:cNvSpPr>
              <p:nvPr/>
            </p:nvSpPr>
            <p:spPr bwMode="auto">
              <a:xfrm>
                <a:off x="8736013"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 name="Rectangle 245"/>
              <p:cNvSpPr>
                <a:spLocks/>
              </p:cNvSpPr>
              <p:nvPr/>
            </p:nvSpPr>
            <p:spPr bwMode="auto">
              <a:xfrm rot="5400000">
                <a:off x="5429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7" name="Rectangle 246"/>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8" name="Rectangle 247"/>
              <p:cNvSpPr>
                <a:spLocks/>
              </p:cNvSpPr>
              <p:nvPr/>
            </p:nvSpPr>
            <p:spPr bwMode="auto">
              <a:xfrm rot="5400000">
                <a:off x="3919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9" name="Rectangle 248"/>
              <p:cNvSpPr>
                <a:spLocks/>
              </p:cNvSpPr>
              <p:nvPr/>
            </p:nvSpPr>
            <p:spPr bwMode="auto">
              <a:xfrm rot="5400000">
                <a:off x="44211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0" name="Rectangle 249"/>
              <p:cNvSpPr>
                <a:spLocks/>
              </p:cNvSpPr>
              <p:nvPr/>
            </p:nvSpPr>
            <p:spPr bwMode="auto">
              <a:xfrm rot="5400000">
                <a:off x="492442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1" name="Rectangle 250"/>
              <p:cNvSpPr>
                <a:spLocks/>
              </p:cNvSpPr>
              <p:nvPr/>
            </p:nvSpPr>
            <p:spPr bwMode="auto">
              <a:xfrm rot="5400000">
                <a:off x="8450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23" name="Group 150"/>
              <p:cNvGrpSpPr>
                <a:grpSpLocks/>
              </p:cNvGrpSpPr>
              <p:nvPr/>
            </p:nvGrpSpPr>
            <p:grpSpPr bwMode="auto">
              <a:xfrm>
                <a:off x="8661400" y="1274763"/>
                <a:ext cx="177800" cy="4535487"/>
                <a:chOff x="8660709" y="1274763"/>
                <a:chExt cx="178491" cy="4535487"/>
              </a:xfrm>
            </p:grpSpPr>
            <p:sp>
              <p:nvSpPr>
                <p:cNvPr id="339" name="Rectangle 338"/>
                <p:cNvSpPr>
                  <a:spLocks/>
                </p:cNvSpPr>
                <p:nvPr/>
              </p:nvSpPr>
              <p:spPr bwMode="auto">
                <a:xfrm>
                  <a:off x="8735612" y="22891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0" name="Rectangle 339"/>
                <p:cNvSpPr>
                  <a:spLocks/>
                </p:cNvSpPr>
                <p:nvPr/>
              </p:nvSpPr>
              <p:spPr bwMode="auto">
                <a:xfrm>
                  <a:off x="8735612" y="17875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1" name="Rectangle 340"/>
                <p:cNvSpPr>
                  <a:spLocks/>
                </p:cNvSpPr>
                <p:nvPr/>
              </p:nvSpPr>
              <p:spPr bwMode="auto">
                <a:xfrm>
                  <a:off x="8735612" y="3797300"/>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2" name="Rectangle 341"/>
                <p:cNvSpPr>
                  <a:spLocks/>
                </p:cNvSpPr>
                <p:nvPr/>
              </p:nvSpPr>
              <p:spPr bwMode="auto">
                <a:xfrm>
                  <a:off x="8735612" y="329247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3" name="Rectangle 342"/>
                <p:cNvSpPr>
                  <a:spLocks/>
                </p:cNvSpPr>
                <p:nvPr/>
              </p:nvSpPr>
              <p:spPr bwMode="auto">
                <a:xfrm>
                  <a:off x="8735612" y="2789238"/>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4" name="Rectangle 343"/>
                <p:cNvSpPr>
                  <a:spLocks/>
                </p:cNvSpPr>
                <p:nvPr/>
              </p:nvSpPr>
              <p:spPr bwMode="auto">
                <a:xfrm>
                  <a:off x="8735612" y="530701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5" name="Rectangle 344"/>
                <p:cNvSpPr>
                  <a:spLocks/>
                </p:cNvSpPr>
                <p:nvPr/>
              </p:nvSpPr>
              <p:spPr bwMode="auto">
                <a:xfrm>
                  <a:off x="8735612" y="4805363"/>
                  <a:ext cx="6215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6" name="Rectangle 345"/>
                <p:cNvSpPr>
                  <a:spLocks/>
                </p:cNvSpPr>
                <p:nvPr/>
              </p:nvSpPr>
              <p:spPr bwMode="auto">
                <a:xfrm>
                  <a:off x="8735612" y="4302125"/>
                  <a:ext cx="6215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38"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7424" name="Rectangle 86"/>
              <p:cNvSpPr>
                <a:spLocks noChangeArrowheads="1"/>
              </p:cNvSpPr>
              <p:nvPr/>
            </p:nvSpPr>
            <p:spPr bwMode="auto">
              <a:xfrm>
                <a:off x="4535488" y="3689350"/>
                <a:ext cx="1604962"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grpSp>
            <p:nvGrpSpPr>
              <p:cNvPr id="17425" name="Group 161"/>
              <p:cNvGrpSpPr>
                <a:grpSpLocks/>
              </p:cNvGrpSpPr>
              <p:nvPr/>
            </p:nvGrpSpPr>
            <p:grpSpPr bwMode="auto">
              <a:xfrm>
                <a:off x="185738" y="5757863"/>
                <a:ext cx="8505825" cy="185737"/>
                <a:chOff x="185738" y="5758546"/>
                <a:chExt cx="8505109" cy="184655"/>
              </a:xfrm>
            </p:grpSpPr>
            <p:sp>
              <p:nvSpPr>
                <p:cNvPr id="322" name="Rectangle 321"/>
                <p:cNvSpPr>
                  <a:spLocks/>
                </p:cNvSpPr>
                <p:nvPr/>
              </p:nvSpPr>
              <p:spPr bwMode="auto">
                <a:xfrm rot="5400000">
                  <a:off x="6936984"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3" name="Rectangle 322"/>
                <p:cNvSpPr>
                  <a:spLocks/>
                </p:cNvSpPr>
                <p:nvPr/>
              </p:nvSpPr>
              <p:spPr bwMode="auto">
                <a:xfrm rot="5400000">
                  <a:off x="7438592" y="5583494"/>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4" name="Rectangle 323"/>
                <p:cNvSpPr>
                  <a:spLocks/>
                </p:cNvSpPr>
                <p:nvPr/>
              </p:nvSpPr>
              <p:spPr bwMode="auto">
                <a:xfrm rot="5400000">
                  <a:off x="7941787" y="5583494"/>
                  <a:ext cx="61552"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5" name="Rectangle 324"/>
                <p:cNvSpPr>
                  <a:spLocks/>
                </p:cNvSpPr>
                <p:nvPr/>
              </p:nvSpPr>
              <p:spPr bwMode="auto">
                <a:xfrm rot="5400000">
                  <a:off x="6436964"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6" name="Rectangle 325"/>
                <p:cNvSpPr>
                  <a:spLocks/>
                </p:cNvSpPr>
                <p:nvPr/>
              </p:nvSpPr>
              <p:spPr bwMode="auto">
                <a:xfrm rot="5400000">
                  <a:off x="441942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7" name="Rectangle 326"/>
                <p:cNvSpPr>
                  <a:spLocks/>
                </p:cNvSpPr>
                <p:nvPr/>
              </p:nvSpPr>
              <p:spPr bwMode="auto">
                <a:xfrm rot="5400000">
                  <a:off x="4921030"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8" name="Rectangle 327"/>
                <p:cNvSpPr>
                  <a:spLocks/>
                </p:cNvSpPr>
                <p:nvPr/>
              </p:nvSpPr>
              <p:spPr bwMode="auto">
                <a:xfrm rot="5400000">
                  <a:off x="5424225"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9" name="Rectangle 328"/>
                <p:cNvSpPr>
                  <a:spLocks/>
                </p:cNvSpPr>
                <p:nvPr/>
              </p:nvSpPr>
              <p:spPr bwMode="auto">
                <a:xfrm rot="5400000">
                  <a:off x="2903487"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0" name="Rectangle 329"/>
                <p:cNvSpPr>
                  <a:spLocks/>
                </p:cNvSpPr>
                <p:nvPr/>
              </p:nvSpPr>
              <p:spPr bwMode="auto">
                <a:xfrm rot="5400000">
                  <a:off x="3414619"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1" name="Rectangle 330"/>
                <p:cNvSpPr>
                  <a:spLocks/>
                </p:cNvSpPr>
                <p:nvPr/>
              </p:nvSpPr>
              <p:spPr bwMode="auto">
                <a:xfrm rot="5400000">
                  <a:off x="3920195" y="5584277"/>
                  <a:ext cx="61551" cy="50478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2" name="Rectangle 331"/>
                <p:cNvSpPr>
                  <a:spLocks/>
                </p:cNvSpPr>
                <p:nvPr/>
              </p:nvSpPr>
              <p:spPr bwMode="auto">
                <a:xfrm rot="5400000">
                  <a:off x="1401838"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3" name="Rectangle 332"/>
                <p:cNvSpPr>
                  <a:spLocks/>
                </p:cNvSpPr>
                <p:nvPr/>
              </p:nvSpPr>
              <p:spPr bwMode="auto">
                <a:xfrm rot="5400000">
                  <a:off x="1903446"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4" name="Rectangle 333"/>
                <p:cNvSpPr>
                  <a:spLocks/>
                </p:cNvSpPr>
                <p:nvPr/>
              </p:nvSpPr>
              <p:spPr bwMode="auto">
                <a:xfrm rot="5400000">
                  <a:off x="2406642" y="5585071"/>
                  <a:ext cx="61551"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5" name="Rectangle 334"/>
                <p:cNvSpPr>
                  <a:spLocks/>
                </p:cNvSpPr>
                <p:nvPr/>
              </p:nvSpPr>
              <p:spPr bwMode="auto">
                <a:xfrm rot="5400000">
                  <a:off x="5932182" y="5585071"/>
                  <a:ext cx="61551" cy="50319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27" name="TextBox 72"/>
                <p:cNvSpPr txBox="1">
                  <a:spLocks noChangeArrowheads="1"/>
                </p:cNvSpPr>
                <p:nvPr/>
              </p:nvSpPr>
              <p:spPr bwMode="auto">
                <a:xfrm>
                  <a:off x="8237403" y="5758546"/>
                  <a:ext cx="453444" cy="184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337" name="Rectangle 336"/>
                <p:cNvSpPr>
                  <a:spLocks/>
                </p:cNvSpPr>
                <p:nvPr/>
              </p:nvSpPr>
              <p:spPr bwMode="auto">
                <a:xfrm rot="5400000">
                  <a:off x="904992"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8" name="Rectangle 337"/>
                <p:cNvSpPr>
                  <a:spLocks/>
                </p:cNvSpPr>
                <p:nvPr/>
              </p:nvSpPr>
              <p:spPr bwMode="auto">
                <a:xfrm rot="5400000">
                  <a:off x="406559" y="5586650"/>
                  <a:ext cx="61552" cy="50319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60" name="Rectangle 259"/>
              <p:cNvSpPr>
                <a:spLocks/>
              </p:cNvSpPr>
              <p:nvPr/>
            </p:nvSpPr>
            <p:spPr bwMode="auto">
              <a:xfrm rot="5400000" flipV="1">
                <a:off x="1832769" y="232489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1" name="Rectangle 260"/>
              <p:cNvSpPr>
                <a:spLocks/>
              </p:cNvSpPr>
              <p:nvPr/>
            </p:nvSpPr>
            <p:spPr bwMode="auto">
              <a:xfrm>
                <a:off x="2133600" y="373380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2" name="Rectangle 261"/>
              <p:cNvSpPr>
                <a:spLocks/>
              </p:cNvSpPr>
              <p:nvPr/>
            </p:nvSpPr>
            <p:spPr bwMode="auto">
              <a:xfrm flipV="1">
                <a:off x="3124200" y="130810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3" name="Rectangle 262"/>
              <p:cNvSpPr>
                <a:spLocks/>
              </p:cNvSpPr>
              <p:nvPr/>
            </p:nvSpPr>
            <p:spPr bwMode="auto">
              <a:xfrm rot="5400000">
                <a:off x="2882900" y="28717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4" name="Rectangle 263"/>
              <p:cNvSpPr>
                <a:spLocks/>
              </p:cNvSpPr>
              <p:nvPr/>
            </p:nvSpPr>
            <p:spPr bwMode="auto">
              <a:xfrm rot="5400000">
                <a:off x="2882900" y="21859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5" name="Rectangle 264"/>
              <p:cNvSpPr>
                <a:spLocks/>
              </p:cNvSpPr>
              <p:nvPr/>
            </p:nvSpPr>
            <p:spPr bwMode="auto">
              <a:xfrm>
                <a:off x="4891088" y="13112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32" name="Group 162"/>
              <p:cNvGrpSpPr>
                <a:grpSpLocks/>
              </p:cNvGrpSpPr>
              <p:nvPr/>
            </p:nvGrpSpPr>
            <p:grpSpPr bwMode="auto">
              <a:xfrm>
                <a:off x="3276600" y="3276600"/>
                <a:ext cx="1020763" cy="61913"/>
                <a:chOff x="3276600" y="3276600"/>
                <a:chExt cx="1020763" cy="61913"/>
              </a:xfrm>
            </p:grpSpPr>
            <p:sp>
              <p:nvSpPr>
                <p:cNvPr id="320" name="Rectangle 319"/>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1" name="Rectangle 320"/>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7433" name="Group 163"/>
              <p:cNvGrpSpPr>
                <a:grpSpLocks/>
              </p:cNvGrpSpPr>
              <p:nvPr/>
            </p:nvGrpSpPr>
            <p:grpSpPr bwMode="auto">
              <a:xfrm>
                <a:off x="4230688" y="1827213"/>
                <a:ext cx="63500" cy="1506537"/>
                <a:chOff x="4230688" y="1827213"/>
                <a:chExt cx="63500" cy="1506537"/>
              </a:xfrm>
            </p:grpSpPr>
            <p:sp>
              <p:nvSpPr>
                <p:cNvPr id="317" name="Rectangle 316"/>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8" name="Rectangle 317"/>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9" name="Rectangle 318"/>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7434" name="Rectangle 86"/>
              <p:cNvSpPr>
                <a:spLocks noChangeArrowheads="1"/>
              </p:cNvSpPr>
              <p:nvPr/>
            </p:nvSpPr>
            <p:spPr bwMode="auto">
              <a:xfrm>
                <a:off x="1174750" y="1371600"/>
                <a:ext cx="1390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7435" name="Rectangle 86"/>
              <p:cNvSpPr>
                <a:spLocks noChangeArrowheads="1"/>
              </p:cNvSpPr>
              <p:nvPr/>
            </p:nvSpPr>
            <p:spPr bwMode="auto">
              <a:xfrm>
                <a:off x="1489075" y="3886200"/>
                <a:ext cx="9128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7436" name="Group 156"/>
              <p:cNvGrpSpPr>
                <a:grpSpLocks/>
              </p:cNvGrpSpPr>
              <p:nvPr/>
            </p:nvGrpSpPr>
            <p:grpSpPr bwMode="auto">
              <a:xfrm>
                <a:off x="6289675" y="5762625"/>
                <a:ext cx="1101725" cy="519113"/>
                <a:chOff x="6290008" y="5762625"/>
                <a:chExt cx="1101392" cy="519113"/>
              </a:xfrm>
            </p:grpSpPr>
            <p:sp>
              <p:nvSpPr>
                <p:cNvPr id="315" name="Rectangle 314"/>
                <p:cNvSpPr>
                  <a:spLocks/>
                </p:cNvSpPr>
                <p:nvPr/>
              </p:nvSpPr>
              <p:spPr bwMode="auto">
                <a:xfrm>
                  <a:off x="6640740" y="5762625"/>
                  <a:ext cx="750660"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07"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7437" name="Group 155"/>
              <p:cNvGrpSpPr>
                <a:grpSpLocks/>
              </p:cNvGrpSpPr>
              <p:nvPr/>
            </p:nvGrpSpPr>
            <p:grpSpPr bwMode="auto">
              <a:xfrm>
                <a:off x="7391400" y="5762625"/>
                <a:ext cx="1065213" cy="519113"/>
                <a:chOff x="7391464" y="5762625"/>
                <a:chExt cx="1064668" cy="519113"/>
              </a:xfrm>
            </p:grpSpPr>
            <p:sp>
              <p:nvSpPr>
                <p:cNvPr id="313" name="Rectangle 312"/>
                <p:cNvSpPr>
                  <a:spLocks/>
                </p:cNvSpPr>
                <p:nvPr/>
              </p:nvSpPr>
              <p:spPr bwMode="auto">
                <a:xfrm>
                  <a:off x="7478732" y="5762625"/>
                  <a:ext cx="750503"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05"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7438" name="Rectangle 86"/>
              <p:cNvSpPr>
                <a:spLocks noChangeArrowheads="1"/>
              </p:cNvSpPr>
              <p:nvPr/>
            </p:nvSpPr>
            <p:spPr bwMode="auto">
              <a:xfrm>
                <a:off x="6048375" y="4038600"/>
                <a:ext cx="7651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74" name="Rectangle 273"/>
              <p:cNvSpPr>
                <a:spLocks/>
              </p:cNvSpPr>
              <p:nvPr/>
            </p:nvSpPr>
            <p:spPr bwMode="auto">
              <a:xfrm>
                <a:off x="420688" y="7842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flipV="1">
                <a:off x="373063" y="130333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7441" name="Group 147"/>
              <p:cNvGrpSpPr>
                <a:grpSpLocks/>
              </p:cNvGrpSpPr>
              <p:nvPr/>
            </p:nvGrpSpPr>
            <p:grpSpPr bwMode="auto">
              <a:xfrm>
                <a:off x="346075" y="757238"/>
                <a:ext cx="179388" cy="5056187"/>
                <a:chOff x="346075" y="757238"/>
                <a:chExt cx="179388" cy="5056187"/>
              </a:xfrm>
            </p:grpSpPr>
            <p:sp>
              <p:nvSpPr>
                <p:cNvPr id="303" name="Rectangle 302"/>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4" name="Rectangle 303"/>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5" name="Rectangle 304"/>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 name="Rectangle 305"/>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7" name="Rectangle 306"/>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 name="Rectangle 307"/>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9" name="Rectangle 308"/>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 name="Rectangle 309"/>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1" name="Rectangle 310"/>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503"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7442" name="Group 160"/>
              <p:cNvGrpSpPr>
                <a:grpSpLocks/>
              </p:cNvGrpSpPr>
              <p:nvPr/>
            </p:nvGrpSpPr>
            <p:grpSpPr bwMode="auto">
              <a:xfrm>
                <a:off x="7150100" y="4408488"/>
                <a:ext cx="1525588" cy="61912"/>
                <a:chOff x="7150100" y="4408488"/>
                <a:chExt cx="1525588" cy="61912"/>
              </a:xfrm>
            </p:grpSpPr>
            <p:sp>
              <p:nvSpPr>
                <p:cNvPr id="300" name="Rectangle 299"/>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1" name="Rectangle 300"/>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2" name="Rectangle 301"/>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7443" name="Group 157"/>
              <p:cNvGrpSpPr>
                <a:grpSpLocks/>
              </p:cNvGrpSpPr>
              <p:nvPr/>
            </p:nvGrpSpPr>
            <p:grpSpPr bwMode="auto">
              <a:xfrm>
                <a:off x="7480300" y="4803775"/>
                <a:ext cx="65088" cy="1004888"/>
                <a:chOff x="7480300" y="4803775"/>
                <a:chExt cx="65088" cy="1004888"/>
              </a:xfrm>
            </p:grpSpPr>
            <p:sp>
              <p:nvSpPr>
                <p:cNvPr id="298" name="Rectangle 297"/>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9" name="Rectangle 298"/>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7445" name="Group 152"/>
              <p:cNvGrpSpPr>
                <a:grpSpLocks/>
              </p:cNvGrpSpPr>
              <p:nvPr/>
            </p:nvGrpSpPr>
            <p:grpSpPr bwMode="auto">
              <a:xfrm>
                <a:off x="8332788" y="3817938"/>
                <a:ext cx="403225" cy="1065212"/>
                <a:chOff x="8332788" y="3817938"/>
                <a:chExt cx="403225" cy="1065212"/>
              </a:xfrm>
            </p:grpSpPr>
            <p:sp>
              <p:nvSpPr>
                <p:cNvPr id="296" name="Rectangle 295"/>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88" name="Rectangle 86"/>
                <p:cNvSpPr>
                  <a:spLocks noChangeArrowheads="1"/>
                </p:cNvSpPr>
                <p:nvPr/>
              </p:nvSpPr>
              <p:spPr bwMode="auto">
                <a:xfrm rot="-5400000">
                  <a:off x="7969251" y="4181475"/>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CDS1</a:t>
                  </a:r>
                  <a:endParaRPr lang="en-US" sz="800" b="1" dirty="0">
                    <a:latin typeface="Comic Sans MS" pitchFamily="66" charset="0"/>
                  </a:endParaRPr>
                </a:p>
              </p:txBody>
            </p:sp>
          </p:grpSp>
          <p:grpSp>
            <p:nvGrpSpPr>
              <p:cNvPr id="17446" name="Group 153"/>
              <p:cNvGrpSpPr>
                <a:grpSpLocks/>
              </p:cNvGrpSpPr>
              <p:nvPr/>
            </p:nvGrpSpPr>
            <p:grpSpPr bwMode="auto">
              <a:xfrm>
                <a:off x="8323263" y="4760913"/>
                <a:ext cx="409575" cy="1065212"/>
                <a:chOff x="8323263" y="4760913"/>
                <a:chExt cx="409575" cy="1065212"/>
              </a:xfrm>
            </p:grpSpPr>
            <p:sp>
              <p:nvSpPr>
                <p:cNvPr id="294" name="Rectangle 293"/>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86"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CDS2</a:t>
                  </a:r>
                  <a:endParaRPr lang="en-US" sz="800" b="1" dirty="0">
                    <a:latin typeface="Comic Sans MS" pitchFamily="66" charset="0"/>
                  </a:endParaRPr>
                </a:p>
              </p:txBody>
            </p:sp>
          </p:grpSp>
          <p:grpSp>
            <p:nvGrpSpPr>
              <p:cNvPr id="17448" name="Group 143"/>
              <p:cNvGrpSpPr>
                <a:grpSpLocks/>
              </p:cNvGrpSpPr>
              <p:nvPr/>
            </p:nvGrpSpPr>
            <p:grpSpPr bwMode="auto">
              <a:xfrm>
                <a:off x="609600" y="4495800"/>
                <a:ext cx="827088" cy="498475"/>
                <a:chOff x="609600" y="4495800"/>
                <a:chExt cx="827088" cy="498475"/>
              </a:xfrm>
            </p:grpSpPr>
            <p:sp>
              <p:nvSpPr>
                <p:cNvPr id="204" name="Rectangle 203"/>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81"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 Chiller</a:t>
                  </a:r>
                </a:p>
              </p:txBody>
            </p:sp>
          </p:grpSp>
          <p:grpSp>
            <p:nvGrpSpPr>
              <p:cNvPr id="17449" name="Group 142"/>
              <p:cNvGrpSpPr>
                <a:grpSpLocks/>
              </p:cNvGrpSpPr>
              <p:nvPr/>
            </p:nvGrpSpPr>
            <p:grpSpPr bwMode="auto">
              <a:xfrm>
                <a:off x="1325563" y="1905000"/>
                <a:ext cx="827087" cy="1014413"/>
                <a:chOff x="1301696" y="1692275"/>
                <a:chExt cx="827142" cy="1014413"/>
              </a:xfrm>
            </p:grpSpPr>
            <p:grpSp>
              <p:nvGrpSpPr>
                <p:cNvPr id="17474" name="Group 140"/>
                <p:cNvGrpSpPr>
                  <a:grpSpLocks/>
                </p:cNvGrpSpPr>
                <p:nvPr/>
              </p:nvGrpSpPr>
              <p:grpSpPr bwMode="auto">
                <a:xfrm>
                  <a:off x="1303338" y="2208213"/>
                  <a:ext cx="825500" cy="498475"/>
                  <a:chOff x="1303338" y="2208213"/>
                  <a:chExt cx="825500" cy="498475"/>
                </a:xfrm>
              </p:grpSpPr>
              <p:sp>
                <p:nvSpPr>
                  <p:cNvPr id="196" name="Rectangle 195"/>
                  <p:cNvSpPr>
                    <a:spLocks noChangeAspect="1"/>
                  </p:cNvSpPr>
                  <p:nvPr/>
                </p:nvSpPr>
                <p:spPr bwMode="auto">
                  <a:xfrm rot="16200000">
                    <a:off x="1466822" y="2044673"/>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1" name="Rectangle 86"/>
                  <p:cNvSpPr>
                    <a:spLocks noChangeArrowheads="1"/>
                  </p:cNvSpPr>
                  <p:nvPr/>
                </p:nvSpPr>
                <p:spPr bwMode="auto">
                  <a:xfrm>
                    <a:off x="1347736" y="2366963"/>
                    <a:ext cx="75093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L1-LDR-C2</a:t>
                    </a:r>
                  </a:p>
                </p:txBody>
              </p:sp>
            </p:grpSp>
            <p:grpSp>
              <p:nvGrpSpPr>
                <p:cNvPr id="17475" name="Group 134"/>
                <p:cNvGrpSpPr>
                  <a:grpSpLocks/>
                </p:cNvGrpSpPr>
                <p:nvPr/>
              </p:nvGrpSpPr>
              <p:grpSpPr bwMode="auto">
                <a:xfrm>
                  <a:off x="1301696" y="1692275"/>
                  <a:ext cx="825500" cy="498475"/>
                  <a:chOff x="1293813" y="1692275"/>
                  <a:chExt cx="825500" cy="498475"/>
                </a:xfrm>
              </p:grpSpPr>
              <p:sp>
                <p:nvSpPr>
                  <p:cNvPr id="194" name="Rectangle 193"/>
                  <p:cNvSpPr>
                    <a:spLocks noChangeAspect="1"/>
                  </p:cNvSpPr>
                  <p:nvPr/>
                </p:nvSpPr>
                <p:spPr bwMode="auto">
                  <a:xfrm rot="16200000">
                    <a:off x="1457353" y="1528735"/>
                    <a:ext cx="498475" cy="82555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5" name="Rectangle 86"/>
                  <p:cNvSpPr>
                    <a:spLocks noChangeArrowheads="1"/>
                  </p:cNvSpPr>
                  <p:nvPr/>
                </p:nvSpPr>
                <p:spPr bwMode="auto">
                  <a:xfrm>
                    <a:off x="1338266" y="1870075"/>
                    <a:ext cx="75093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L1-LDR-C1</a:t>
                    </a:r>
                  </a:p>
                </p:txBody>
              </p:sp>
            </p:grpSp>
          </p:grpSp>
          <p:sp>
            <p:nvSpPr>
              <p:cNvPr id="170" name="Rectangle 169"/>
              <p:cNvSpPr/>
              <p:nvPr/>
            </p:nvSpPr>
            <p:spPr bwMode="auto">
              <a:xfrm>
                <a:off x="527050" y="1292225"/>
                <a:ext cx="2590800" cy="4510088"/>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460"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3" action="ppaction://hlinksldjump"/>
                  </a:rPr>
                  <a:t>CPR</a:t>
                </a:r>
                <a:r>
                  <a:rPr lang="en-US" sz="800" b="1">
                    <a:latin typeface="Comic Sans MS" pitchFamily="66" charset="0"/>
                  </a:rPr>
                  <a:t>)</a:t>
                </a:r>
              </a:p>
            </p:txBody>
          </p:sp>
          <p:sp>
            <p:nvSpPr>
              <p:cNvPr id="152" name="Rectangle 151"/>
              <p:cNvSpPr>
                <a:spLocks/>
              </p:cNvSpPr>
              <p:nvPr/>
            </p:nvSpPr>
            <p:spPr bwMode="auto">
              <a:xfrm rot="16200000">
                <a:off x="8444775" y="317631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8" name="Group 151"/>
            <p:cNvGrpSpPr>
              <a:grpSpLocks/>
            </p:cNvGrpSpPr>
            <p:nvPr/>
          </p:nvGrpSpPr>
          <p:grpSpPr bwMode="auto">
            <a:xfrm>
              <a:off x="7250113" y="982057"/>
              <a:ext cx="1793875" cy="874712"/>
              <a:chOff x="7250113" y="947738"/>
              <a:chExt cx="1793875" cy="874712"/>
            </a:xfrm>
          </p:grpSpPr>
          <p:sp>
            <p:nvSpPr>
              <p:cNvPr id="149" name="Rectangle 148"/>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0"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51" name="Elbow Connector 139"/>
              <p:cNvCxnSpPr>
                <a:stCxn id="150" idx="3"/>
                <a:endCxn id="149"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17444"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sp>
        <p:nvSpPr>
          <p:cNvPr id="17450"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4DCC81A-EEB1-4213-9D30-AD545395FC1E}" type="slidenum">
              <a:rPr lang="en-US" smtClean="0">
                <a:solidFill>
                  <a:srgbClr val="898989"/>
                </a:solidFill>
                <a:latin typeface="Calibri" pitchFamily="34" charset="0"/>
              </a:rPr>
              <a:pPr eaLnBrk="1" hangingPunct="1"/>
              <a:t>32</a:t>
            </a:fld>
            <a:endParaRPr lang="en-US" smtClean="0">
              <a:solidFill>
                <a:srgbClr val="898989"/>
              </a:solidFill>
              <a:latin typeface="Calibri" pitchFamily="34" charset="0"/>
            </a:endParaRPr>
          </a:p>
        </p:txBody>
      </p:sp>
      <p:sp>
        <p:nvSpPr>
          <p:cNvPr id="17451" name="Title 149"/>
          <p:cNvSpPr>
            <a:spLocks noGrp="1"/>
          </p:cNvSpPr>
          <p:nvPr>
            <p:ph type="ctrTitle"/>
          </p:nvPr>
        </p:nvSpPr>
        <p:spPr>
          <a:xfrm>
            <a:off x="1371600" y="0"/>
            <a:ext cx="7772400" cy="671513"/>
          </a:xfrm>
        </p:spPr>
        <p:txBody>
          <a:bodyPr/>
          <a:lstStyle/>
          <a:p>
            <a:r>
              <a:rPr lang="en-US" smtClean="0">
                <a:ea typeface="ＭＳ Ｐゴシック" pitchFamily="34" charset="-128"/>
              </a:rPr>
              <a:t>LLO CPR – 8.5ft (AC) Cable Tray Layout</a:t>
            </a:r>
          </a:p>
        </p:txBody>
      </p:sp>
      <p:sp>
        <p:nvSpPr>
          <p:cNvPr id="17452"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F-Posts</a:t>
            </a:r>
          </a:p>
        </p:txBody>
      </p:sp>
      <p:sp>
        <p:nvSpPr>
          <p:cNvPr id="17454"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grpSp>
        <p:nvGrpSpPr>
          <p:cNvPr id="2" name="Group 1"/>
          <p:cNvGrpSpPr/>
          <p:nvPr/>
        </p:nvGrpSpPr>
        <p:grpSpPr>
          <a:xfrm>
            <a:off x="4098925" y="2050223"/>
            <a:ext cx="4595813" cy="3843337"/>
            <a:chOff x="4098925" y="1947863"/>
            <a:chExt cx="4595813" cy="3843337"/>
          </a:xfrm>
        </p:grpSpPr>
        <p:grpSp>
          <p:nvGrpSpPr>
            <p:cNvPr id="17453" name="Group 503"/>
            <p:cNvGrpSpPr>
              <a:grpSpLocks/>
            </p:cNvGrpSpPr>
            <p:nvPr/>
          </p:nvGrpSpPr>
          <p:grpSpPr bwMode="auto">
            <a:xfrm>
              <a:off x="4098925" y="2062306"/>
              <a:ext cx="4060825" cy="3727450"/>
              <a:chOff x="4098925" y="2014490"/>
              <a:chExt cx="4060825" cy="3727497"/>
            </a:xfrm>
          </p:grpSpPr>
          <p:sp>
            <p:nvSpPr>
              <p:cNvPr id="153" name="Frame 152"/>
              <p:cNvSpPr/>
              <p:nvPr/>
            </p:nvSpPr>
            <p:spPr>
              <a:xfrm>
                <a:off x="4098925" y="2014490"/>
                <a:ext cx="3595688" cy="538169"/>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5" name="Frame 154"/>
              <p:cNvSpPr/>
              <p:nvPr/>
            </p:nvSpPr>
            <p:spPr>
              <a:xfrm rot="5400000">
                <a:off x="6260285" y="3842522"/>
                <a:ext cx="3259179" cy="539750"/>
              </a:xfrm>
              <a:prstGeom prst="frame">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56" name="Block Arc 155"/>
              <p:cNvSpPr/>
              <p:nvPr/>
            </p:nvSpPr>
            <p:spPr>
              <a:xfrm rot="5400000">
                <a:off x="7277095" y="2043070"/>
                <a:ext cx="895361"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72" name="Block Arc 171"/>
              <p:cNvSpPr/>
              <p:nvPr/>
            </p:nvSpPr>
            <p:spPr>
              <a:xfrm rot="5400000">
                <a:off x="6832595" y="2482813"/>
                <a:ext cx="895361" cy="847725"/>
              </a:xfrm>
              <a:prstGeom prst="blockArc">
                <a:avLst>
                  <a:gd name="adj1" fmla="val 10602172"/>
                  <a:gd name="adj2" fmla="val 16743713"/>
                  <a:gd name="adj3" fmla="val 11162"/>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grpSp>
          <p:nvGrpSpPr>
            <p:cNvPr id="17456" name="Group 152"/>
            <p:cNvGrpSpPr>
              <a:grpSpLocks/>
            </p:cNvGrpSpPr>
            <p:nvPr/>
          </p:nvGrpSpPr>
          <p:grpSpPr bwMode="auto">
            <a:xfrm rot="10800000">
              <a:off x="4608513" y="1952625"/>
              <a:ext cx="212725" cy="1123950"/>
              <a:chOff x="1078030" y="5216892"/>
              <a:chExt cx="269507" cy="1347537"/>
            </a:xfrm>
          </p:grpSpPr>
          <p:sp>
            <p:nvSpPr>
              <p:cNvPr id="482" name="Rectangle 481"/>
              <p:cNvSpPr/>
              <p:nvPr/>
            </p:nvSpPr>
            <p:spPr>
              <a:xfrm>
                <a:off x="1114232" y="6320806"/>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3" name="Rectangle 482"/>
              <p:cNvSpPr/>
              <p:nvPr/>
            </p:nvSpPr>
            <p:spPr>
              <a:xfrm>
                <a:off x="1222840"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57" name="Group 152"/>
            <p:cNvGrpSpPr>
              <a:grpSpLocks/>
            </p:cNvGrpSpPr>
            <p:nvPr/>
          </p:nvGrpSpPr>
          <p:grpSpPr bwMode="auto">
            <a:xfrm rot="10800000">
              <a:off x="6773863" y="1947863"/>
              <a:ext cx="212725" cy="1123950"/>
              <a:chOff x="1078030" y="5216892"/>
              <a:chExt cx="269507" cy="1347537"/>
            </a:xfrm>
          </p:grpSpPr>
          <p:sp>
            <p:nvSpPr>
              <p:cNvPr id="485" name="Rectangle 484"/>
              <p:cNvSpPr/>
              <p:nvPr/>
            </p:nvSpPr>
            <p:spPr>
              <a:xfrm>
                <a:off x="1092109" y="632080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6" name="Rectangle 485"/>
              <p:cNvSpPr/>
              <p:nvPr/>
            </p:nvSpPr>
            <p:spPr>
              <a:xfrm>
                <a:off x="1222840"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58" name="Group 152"/>
            <p:cNvGrpSpPr>
              <a:grpSpLocks/>
            </p:cNvGrpSpPr>
            <p:nvPr/>
          </p:nvGrpSpPr>
          <p:grpSpPr bwMode="auto">
            <a:xfrm rot="-5400000">
              <a:off x="7977187" y="2786063"/>
              <a:ext cx="212725" cy="1123950"/>
              <a:chOff x="1078030" y="5216892"/>
              <a:chExt cx="269507" cy="1347537"/>
            </a:xfrm>
          </p:grpSpPr>
          <p:sp>
            <p:nvSpPr>
              <p:cNvPr id="488" name="Rectangle 487"/>
              <p:cNvSpPr/>
              <p:nvPr/>
            </p:nvSpPr>
            <p:spPr>
              <a:xfrm>
                <a:off x="1092108" y="6299871"/>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89" name="Rectangle 488"/>
              <p:cNvSpPr/>
              <p:nvPr/>
            </p:nvSpPr>
            <p:spPr>
              <a:xfrm>
                <a:off x="1222840" y="5218796"/>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7459" name="Group 152"/>
            <p:cNvGrpSpPr>
              <a:grpSpLocks/>
            </p:cNvGrpSpPr>
            <p:nvPr/>
          </p:nvGrpSpPr>
          <p:grpSpPr bwMode="auto">
            <a:xfrm rot="-5400000">
              <a:off x="8026400" y="5122863"/>
              <a:ext cx="212725" cy="1123950"/>
              <a:chOff x="1078030" y="5216892"/>
              <a:chExt cx="269507" cy="1347537"/>
            </a:xfrm>
          </p:grpSpPr>
          <p:sp>
            <p:nvSpPr>
              <p:cNvPr id="491" name="Rectangle 490"/>
              <p:cNvSpPr/>
              <p:nvPr/>
            </p:nvSpPr>
            <p:spPr>
              <a:xfrm>
                <a:off x="1092109" y="6299870"/>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492" name="Rectangle 491"/>
              <p:cNvSpPr/>
              <p:nvPr/>
            </p:nvSpPr>
            <p:spPr>
              <a:xfrm>
                <a:off x="1222840" y="5218795"/>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spTree>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6998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DB8091-84D2-484E-B3A9-9C39EEF9A94C}" type="slidenum">
              <a:rPr lang="en-US" smtClean="0">
                <a:solidFill>
                  <a:srgbClr val="898989"/>
                </a:solidFill>
                <a:latin typeface="Calibri" pitchFamily="34" charset="0"/>
              </a:rPr>
              <a:pPr eaLnBrk="1" hangingPunct="1"/>
              <a:t>320</a:t>
            </a:fld>
            <a:endParaRPr lang="en-US" smtClean="0">
              <a:solidFill>
                <a:srgbClr val="898989"/>
              </a:solidFill>
              <a:latin typeface="Calibri" pitchFamily="34" charset="0"/>
            </a:endParaRPr>
          </a:p>
        </p:txBody>
      </p:sp>
      <p:sp>
        <p:nvSpPr>
          <p:cNvPr id="169988" name="Title 118"/>
          <p:cNvSpPr>
            <a:spLocks noGrp="1"/>
          </p:cNvSpPr>
          <p:nvPr>
            <p:ph type="title"/>
          </p:nvPr>
        </p:nvSpPr>
        <p:spPr/>
        <p:txBody>
          <a:bodyPr/>
          <a:lstStyle/>
          <a:p>
            <a:r>
              <a:rPr lang="en-US" smtClean="0">
                <a:ea typeface="ＭＳ Ｐゴシック" pitchFamily="34" charset="-128"/>
              </a:rPr>
              <a:t>D1001782-S1000376</a:t>
            </a:r>
          </a:p>
        </p:txBody>
      </p:sp>
      <p:grpSp>
        <p:nvGrpSpPr>
          <p:cNvPr id="169989" name="Group 230"/>
          <p:cNvGrpSpPr>
            <a:grpSpLocks/>
          </p:cNvGrpSpPr>
          <p:nvPr/>
        </p:nvGrpSpPr>
        <p:grpSpPr bwMode="auto">
          <a:xfrm>
            <a:off x="1800225" y="796555"/>
            <a:ext cx="5894388" cy="223837"/>
            <a:chOff x="-637082" y="5770953"/>
            <a:chExt cx="5893443" cy="224189"/>
          </a:xfrm>
        </p:grpSpPr>
        <p:grpSp>
          <p:nvGrpSpPr>
            <p:cNvPr id="170083" name="Group 195"/>
            <p:cNvGrpSpPr>
              <a:grpSpLocks/>
            </p:cNvGrpSpPr>
            <p:nvPr/>
          </p:nvGrpSpPr>
          <p:grpSpPr bwMode="auto">
            <a:xfrm>
              <a:off x="-637082" y="5770953"/>
              <a:ext cx="3266109" cy="221314"/>
              <a:chOff x="-637082" y="5788205"/>
              <a:chExt cx="3266109" cy="221314"/>
            </a:xfrm>
          </p:grpSpPr>
          <p:grpSp>
            <p:nvGrpSpPr>
              <p:cNvPr id="170089" name="Group 194"/>
              <p:cNvGrpSpPr>
                <a:grpSpLocks/>
              </p:cNvGrpSpPr>
              <p:nvPr/>
            </p:nvGrpSpPr>
            <p:grpSpPr bwMode="auto">
              <a:xfrm>
                <a:off x="-637082" y="5788205"/>
                <a:ext cx="3266109" cy="215668"/>
                <a:chOff x="-637082" y="5788205"/>
                <a:chExt cx="3266109" cy="215668"/>
              </a:xfrm>
            </p:grpSpPr>
            <p:pic>
              <p:nvPicPr>
                <p:cNvPr id="17009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9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Quad Top Coil Driver Chassis </a:t>
                  </a:r>
                </a:p>
              </p:txBody>
            </p:sp>
          </p:grpSp>
          <p:sp>
            <p:nvSpPr>
              <p:cNvPr id="17009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0084" name="Group 192"/>
            <p:cNvGrpSpPr>
              <a:grpSpLocks/>
            </p:cNvGrpSpPr>
            <p:nvPr/>
          </p:nvGrpSpPr>
          <p:grpSpPr bwMode="auto">
            <a:xfrm>
              <a:off x="2841236" y="5773948"/>
              <a:ext cx="2415125" cy="221194"/>
              <a:chOff x="2841236" y="5773948"/>
              <a:chExt cx="2415125" cy="221194"/>
            </a:xfrm>
          </p:grpSpPr>
          <p:sp>
            <p:nvSpPr>
              <p:cNvPr id="17008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0086" name="Group 191"/>
              <p:cNvGrpSpPr>
                <a:grpSpLocks/>
              </p:cNvGrpSpPr>
              <p:nvPr/>
            </p:nvGrpSpPr>
            <p:grpSpPr bwMode="auto">
              <a:xfrm>
                <a:off x="2841236" y="5779698"/>
                <a:ext cx="1280160" cy="215444"/>
                <a:chOff x="2841236" y="5779698"/>
                <a:chExt cx="1280160" cy="215444"/>
              </a:xfrm>
            </p:grpSpPr>
            <p:pic>
              <p:nvPicPr>
                <p:cNvPr id="1700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08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S1000376</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98" name="Group 197"/>
          <p:cNvGrpSpPr/>
          <p:nvPr/>
        </p:nvGrpSpPr>
        <p:grpSpPr>
          <a:xfrm>
            <a:off x="1023938" y="2098067"/>
            <a:ext cx="7652146" cy="1699241"/>
            <a:chOff x="1023938" y="2098067"/>
            <a:chExt cx="7652146" cy="1699241"/>
          </a:xfrm>
        </p:grpSpPr>
        <p:grpSp>
          <p:nvGrpSpPr>
            <p:cNvPr id="199" name="Group 26"/>
            <p:cNvGrpSpPr>
              <a:grpSpLocks/>
            </p:cNvGrpSpPr>
            <p:nvPr/>
          </p:nvGrpSpPr>
          <p:grpSpPr bwMode="auto">
            <a:xfrm>
              <a:off x="1023938" y="2098067"/>
              <a:ext cx="7652146" cy="613558"/>
              <a:chOff x="1024242" y="2097574"/>
              <a:chExt cx="7651643" cy="613825"/>
            </a:xfrm>
          </p:grpSpPr>
          <p:pic>
            <p:nvPicPr>
              <p:cNvPr id="2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24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0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01" name="Group 40"/>
            <p:cNvGrpSpPr>
              <a:grpSpLocks/>
            </p:cNvGrpSpPr>
            <p:nvPr/>
          </p:nvGrpSpPr>
          <p:grpSpPr bwMode="auto">
            <a:xfrm>
              <a:off x="2338784" y="3186815"/>
              <a:ext cx="1357285" cy="380959"/>
              <a:chOff x="1782733" y="2917117"/>
              <a:chExt cx="1355718" cy="380595"/>
            </a:xfrm>
          </p:grpSpPr>
          <p:sp>
            <p:nvSpPr>
              <p:cNvPr id="244"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245"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24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2"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203"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204"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205"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206"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20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211" name="Group 85"/>
            <p:cNvGrpSpPr>
              <a:grpSpLocks/>
            </p:cNvGrpSpPr>
            <p:nvPr/>
          </p:nvGrpSpPr>
          <p:grpSpPr bwMode="auto">
            <a:xfrm>
              <a:off x="6421360" y="2408184"/>
              <a:ext cx="250582" cy="93001"/>
              <a:chOff x="3921027" y="3800479"/>
              <a:chExt cx="250601" cy="92974"/>
            </a:xfrm>
          </p:grpSpPr>
          <p:pic>
            <p:nvPicPr>
              <p:cNvPr id="24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12"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215"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216" name="Group 36"/>
            <p:cNvGrpSpPr>
              <a:grpSpLocks/>
            </p:cNvGrpSpPr>
            <p:nvPr/>
          </p:nvGrpSpPr>
          <p:grpSpPr bwMode="auto">
            <a:xfrm>
              <a:off x="3114246" y="3425886"/>
              <a:ext cx="1111360" cy="371422"/>
              <a:chOff x="1408093" y="2726621"/>
              <a:chExt cx="1110060" cy="371058"/>
            </a:xfrm>
          </p:grpSpPr>
          <p:sp>
            <p:nvSpPr>
              <p:cNvPr id="239"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24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217" name="Group 95"/>
            <p:cNvGrpSpPr>
              <a:grpSpLocks/>
            </p:cNvGrpSpPr>
            <p:nvPr/>
          </p:nvGrpSpPr>
          <p:grpSpPr bwMode="auto">
            <a:xfrm>
              <a:off x="1066806" y="2726023"/>
              <a:ext cx="1601730" cy="371420"/>
              <a:chOff x="1066809" y="2725845"/>
              <a:chExt cx="1601852" cy="371313"/>
            </a:xfrm>
          </p:grpSpPr>
          <p:grpSp>
            <p:nvGrpSpPr>
              <p:cNvPr id="235" name="Group 36"/>
              <p:cNvGrpSpPr>
                <a:grpSpLocks/>
              </p:cNvGrpSpPr>
              <p:nvPr/>
            </p:nvGrpSpPr>
            <p:grpSpPr bwMode="auto">
              <a:xfrm>
                <a:off x="1066809" y="2725845"/>
                <a:ext cx="1601852" cy="371313"/>
                <a:chOff x="1092693" y="2726622"/>
                <a:chExt cx="1599863" cy="371057"/>
              </a:xfrm>
            </p:grpSpPr>
            <p:sp>
              <p:nvSpPr>
                <p:cNvPr id="237"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238"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23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8" name="Group 96"/>
            <p:cNvGrpSpPr>
              <a:grpSpLocks/>
            </p:cNvGrpSpPr>
            <p:nvPr/>
          </p:nvGrpSpPr>
          <p:grpSpPr bwMode="auto">
            <a:xfrm>
              <a:off x="1880611" y="2961623"/>
              <a:ext cx="1131522" cy="371421"/>
              <a:chOff x="1326494" y="2725852"/>
              <a:chExt cx="1131608" cy="371314"/>
            </a:xfrm>
          </p:grpSpPr>
          <p:grpSp>
            <p:nvGrpSpPr>
              <p:cNvPr id="231" name="Group 36"/>
              <p:cNvGrpSpPr>
                <a:grpSpLocks/>
              </p:cNvGrpSpPr>
              <p:nvPr/>
            </p:nvGrpSpPr>
            <p:grpSpPr bwMode="auto">
              <a:xfrm>
                <a:off x="1326494" y="2725852"/>
                <a:ext cx="1131608" cy="371314"/>
                <a:chOff x="1352056" y="2726621"/>
                <a:chExt cx="1130201" cy="371057"/>
              </a:xfrm>
            </p:grpSpPr>
            <p:sp>
              <p:nvSpPr>
                <p:cNvPr id="233"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234"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23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9" name="Group 102"/>
            <p:cNvGrpSpPr>
              <a:grpSpLocks/>
            </p:cNvGrpSpPr>
            <p:nvPr/>
          </p:nvGrpSpPr>
          <p:grpSpPr bwMode="auto">
            <a:xfrm>
              <a:off x="3482965" y="2740208"/>
              <a:ext cx="1753732" cy="384500"/>
              <a:chOff x="4646935" y="2892425"/>
              <a:chExt cx="1753865" cy="384389"/>
            </a:xfrm>
          </p:grpSpPr>
          <p:sp>
            <p:nvSpPr>
              <p:cNvPr id="228"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229"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230"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20" name="Group 108"/>
            <p:cNvGrpSpPr>
              <a:grpSpLocks/>
            </p:cNvGrpSpPr>
            <p:nvPr/>
          </p:nvGrpSpPr>
          <p:grpSpPr bwMode="auto">
            <a:xfrm>
              <a:off x="4598699" y="2945081"/>
              <a:ext cx="1763273" cy="381056"/>
              <a:chOff x="3455973" y="2716223"/>
              <a:chExt cx="1763407" cy="380946"/>
            </a:xfrm>
          </p:grpSpPr>
          <p:grpSp>
            <p:nvGrpSpPr>
              <p:cNvPr id="224" name="Group 62"/>
              <p:cNvGrpSpPr>
                <a:grpSpLocks/>
              </p:cNvGrpSpPr>
              <p:nvPr/>
            </p:nvGrpSpPr>
            <p:grpSpPr bwMode="auto">
              <a:xfrm>
                <a:off x="3455973" y="2716223"/>
                <a:ext cx="1718291" cy="380946"/>
                <a:chOff x="3980534" y="3583765"/>
                <a:chExt cx="1717567" cy="380691"/>
              </a:xfrm>
            </p:grpSpPr>
            <p:sp>
              <p:nvSpPr>
                <p:cNvPr id="226"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227"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225"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1"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222"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22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250" name="Group 249"/>
          <p:cNvGrpSpPr/>
          <p:nvPr/>
        </p:nvGrpSpPr>
        <p:grpSpPr>
          <a:xfrm>
            <a:off x="1030288" y="4449763"/>
            <a:ext cx="7669211" cy="1701801"/>
            <a:chOff x="1030288" y="4449763"/>
            <a:chExt cx="7669211" cy="1701801"/>
          </a:xfrm>
        </p:grpSpPr>
        <p:pic>
          <p:nvPicPr>
            <p:cNvPr id="25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S1000376</a:t>
              </a:r>
              <a:endParaRPr lang="en-US" sz="800" b="1" dirty="0">
                <a:latin typeface="Comic Sans MS" pitchFamily="66" charset="0"/>
              </a:endParaRPr>
            </a:p>
          </p:txBody>
        </p:sp>
        <p:sp>
          <p:nvSpPr>
            <p:cNvPr id="253"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254"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25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0" name="Group 82"/>
            <p:cNvGrpSpPr>
              <a:grpSpLocks/>
            </p:cNvGrpSpPr>
            <p:nvPr/>
          </p:nvGrpSpPr>
          <p:grpSpPr bwMode="auto">
            <a:xfrm>
              <a:off x="2687836" y="4707885"/>
              <a:ext cx="320948" cy="178987"/>
              <a:chOff x="1828854" y="4036006"/>
              <a:chExt cx="320948" cy="179033"/>
            </a:xfrm>
          </p:grpSpPr>
          <p:pic>
            <p:nvPicPr>
              <p:cNvPr id="28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5"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6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2"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263"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264"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265" name="Group 264"/>
            <p:cNvGrpSpPr/>
            <p:nvPr/>
          </p:nvGrpSpPr>
          <p:grpSpPr>
            <a:xfrm>
              <a:off x="2416023" y="5074969"/>
              <a:ext cx="4501663" cy="1076595"/>
              <a:chOff x="2416023" y="5074969"/>
              <a:chExt cx="4501663" cy="1076595"/>
            </a:xfrm>
          </p:grpSpPr>
          <p:grpSp>
            <p:nvGrpSpPr>
              <p:cNvPr id="266" name="Group 127"/>
              <p:cNvGrpSpPr>
                <a:grpSpLocks/>
              </p:cNvGrpSpPr>
              <p:nvPr/>
            </p:nvGrpSpPr>
            <p:grpSpPr bwMode="auto">
              <a:xfrm>
                <a:off x="5118648" y="5936175"/>
                <a:ext cx="1719730" cy="215389"/>
                <a:chOff x="4682225" y="5292313"/>
                <a:chExt cx="1719730" cy="215444"/>
              </a:xfrm>
            </p:grpSpPr>
            <p:sp>
              <p:nvSpPr>
                <p:cNvPr id="280"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81"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7" name="Group 116"/>
              <p:cNvGrpSpPr>
                <a:grpSpLocks/>
              </p:cNvGrpSpPr>
              <p:nvPr/>
            </p:nvGrpSpPr>
            <p:grpSpPr bwMode="auto">
              <a:xfrm>
                <a:off x="2416023" y="5229864"/>
                <a:ext cx="1290935" cy="215389"/>
                <a:chOff x="1065204" y="2881720"/>
                <a:chExt cx="1290935" cy="215444"/>
              </a:xfrm>
            </p:grpSpPr>
            <p:sp>
              <p:nvSpPr>
                <p:cNvPr id="278"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7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8" name="Group 126"/>
              <p:cNvGrpSpPr>
                <a:grpSpLocks/>
              </p:cNvGrpSpPr>
              <p:nvPr/>
            </p:nvGrpSpPr>
            <p:grpSpPr bwMode="auto">
              <a:xfrm>
                <a:off x="2668537" y="5499504"/>
                <a:ext cx="2098887" cy="215389"/>
                <a:chOff x="1664082" y="5853062"/>
                <a:chExt cx="2098887" cy="215444"/>
              </a:xfrm>
            </p:grpSpPr>
            <p:pic>
              <p:nvPicPr>
                <p:cNvPr id="27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269" name="Group 133"/>
              <p:cNvGrpSpPr>
                <a:grpSpLocks/>
              </p:cNvGrpSpPr>
              <p:nvPr/>
            </p:nvGrpSpPr>
            <p:grpSpPr bwMode="auto">
              <a:xfrm>
                <a:off x="4323034" y="5714535"/>
                <a:ext cx="1529233" cy="215389"/>
                <a:chOff x="4807940" y="6054313"/>
                <a:chExt cx="1529233" cy="215444"/>
              </a:xfrm>
            </p:grpSpPr>
            <p:pic>
              <p:nvPicPr>
                <p:cNvPr id="274"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27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27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27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27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10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9A839D1-2A1E-47F2-970B-8FA8384B2B52}" type="slidenum">
              <a:rPr lang="en-US" smtClean="0">
                <a:solidFill>
                  <a:srgbClr val="898989"/>
                </a:solidFill>
                <a:latin typeface="Calibri" pitchFamily="34" charset="0"/>
              </a:rPr>
              <a:pPr eaLnBrk="1" hangingPunct="1"/>
              <a:t>321</a:t>
            </a:fld>
            <a:endParaRPr lang="en-US" smtClean="0">
              <a:solidFill>
                <a:srgbClr val="898989"/>
              </a:solidFill>
              <a:latin typeface="Calibri" pitchFamily="34" charset="0"/>
            </a:endParaRPr>
          </a:p>
        </p:txBody>
      </p:sp>
      <p:sp>
        <p:nvSpPr>
          <p:cNvPr id="171012" name="Title 118"/>
          <p:cNvSpPr>
            <a:spLocks noGrp="1"/>
          </p:cNvSpPr>
          <p:nvPr>
            <p:ph type="title"/>
          </p:nvPr>
        </p:nvSpPr>
        <p:spPr/>
        <p:txBody>
          <a:bodyPr/>
          <a:lstStyle/>
          <a:p>
            <a:r>
              <a:rPr lang="en-US" smtClean="0">
                <a:ea typeface="ＭＳ Ｐゴシック" pitchFamily="34" charset="-128"/>
              </a:rPr>
              <a:t>D1001782-S1000436</a:t>
            </a:r>
          </a:p>
        </p:txBody>
      </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L1-SUS-C5</a:t>
            </a:r>
            <a:endParaRPr lang="en-US" sz="800" b="1" dirty="0">
              <a:latin typeface="Comic Sans MS" pitchFamily="66" charset="0"/>
            </a:endParaRPr>
          </a:p>
        </p:txBody>
      </p:sp>
      <p:grpSp>
        <p:nvGrpSpPr>
          <p:cNvPr id="110" name="Group 219"/>
          <p:cNvGrpSpPr>
            <a:grpSpLocks/>
          </p:cNvGrpSpPr>
          <p:nvPr/>
        </p:nvGrpSpPr>
        <p:grpSpPr bwMode="auto">
          <a:xfrm>
            <a:off x="1193800" y="797060"/>
            <a:ext cx="6500813" cy="220663"/>
            <a:chOff x="-1244119" y="5773948"/>
            <a:chExt cx="6500480" cy="221194"/>
          </a:xfrm>
        </p:grpSpPr>
        <p:grpSp>
          <p:nvGrpSpPr>
            <p:cNvPr id="111" name="Group 195"/>
            <p:cNvGrpSpPr>
              <a:grpSpLocks/>
            </p:cNvGrpSpPr>
            <p:nvPr/>
          </p:nvGrpSpPr>
          <p:grpSpPr bwMode="auto">
            <a:xfrm>
              <a:off x="-1244119" y="5776823"/>
              <a:ext cx="3873146" cy="217563"/>
              <a:chOff x="-1244119" y="5794075"/>
              <a:chExt cx="3873146" cy="217563"/>
            </a:xfrm>
          </p:grpSpPr>
          <p:grpSp>
            <p:nvGrpSpPr>
              <p:cNvPr id="117" name="Group 194"/>
              <p:cNvGrpSpPr>
                <a:grpSpLocks/>
              </p:cNvGrpSpPr>
              <p:nvPr/>
            </p:nvGrpSpPr>
            <p:grpSpPr bwMode="auto">
              <a:xfrm>
                <a:off x="-1244119" y="5795971"/>
                <a:ext cx="3873146" cy="215667"/>
                <a:chOff x="-1244119" y="5795971"/>
                <a:chExt cx="3873146" cy="215667"/>
              </a:xfrm>
            </p:grpSpPr>
            <p:pic>
              <p:nvPicPr>
                <p:cNvPr id="119"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TextBox 318"/>
                <p:cNvSpPr txBox="1">
                  <a:spLocks noChangeArrowheads="1"/>
                </p:cNvSpPr>
                <p:nvPr/>
              </p:nvSpPr>
              <p:spPr bwMode="auto">
                <a:xfrm>
                  <a:off x="-1244119" y="5795971"/>
                  <a:ext cx="2592715"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Quad Top Coil Driver Chassis </a:t>
                  </a:r>
                </a:p>
              </p:txBody>
            </p:sp>
          </p:grpSp>
          <p:sp>
            <p:nvSpPr>
              <p:cNvPr id="118"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D1001782</a:t>
                </a:r>
                <a:endParaRPr lang="en-US" sz="800" b="1">
                  <a:latin typeface="Comic Sans MS" pitchFamily="66" charset="0"/>
                </a:endParaRPr>
              </a:p>
            </p:txBody>
          </p:sp>
        </p:grpSp>
        <p:grpSp>
          <p:nvGrpSpPr>
            <p:cNvPr id="112" name="Group 192"/>
            <p:cNvGrpSpPr>
              <a:grpSpLocks/>
            </p:cNvGrpSpPr>
            <p:nvPr/>
          </p:nvGrpSpPr>
          <p:grpSpPr bwMode="auto">
            <a:xfrm>
              <a:off x="2841236" y="5773948"/>
              <a:ext cx="2415125" cy="221194"/>
              <a:chOff x="2841236" y="5773948"/>
              <a:chExt cx="2415125" cy="221194"/>
            </a:xfrm>
          </p:grpSpPr>
          <p:sp>
            <p:nvSpPr>
              <p:cNvPr id="113"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114" name="Group 191"/>
              <p:cNvGrpSpPr>
                <a:grpSpLocks/>
              </p:cNvGrpSpPr>
              <p:nvPr/>
            </p:nvGrpSpPr>
            <p:grpSpPr bwMode="auto">
              <a:xfrm>
                <a:off x="2841236" y="5779698"/>
                <a:ext cx="1280160" cy="215444"/>
                <a:chOff x="2841236" y="5779698"/>
                <a:chExt cx="1280160" cy="215444"/>
              </a:xfrm>
            </p:grpSpPr>
            <p:pic>
              <p:nvPicPr>
                <p:cNvPr id="115"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rPr>
                    <a:t>S1000436</a:t>
                  </a:r>
                  <a:endParaRPr lang="en-US" sz="800" b="1" dirty="0">
                    <a:latin typeface="Comic Sans MS" pitchFamily="66" charset="0"/>
                  </a:endParaRPr>
                </a:p>
              </p:txBody>
            </p:sp>
          </p:grpSp>
        </p:grpSp>
      </p:grpSp>
      <p:grpSp>
        <p:nvGrpSpPr>
          <p:cNvPr id="121" name="Group 120"/>
          <p:cNvGrpSpPr/>
          <p:nvPr/>
        </p:nvGrpSpPr>
        <p:grpSpPr>
          <a:xfrm>
            <a:off x="1023938" y="2098067"/>
            <a:ext cx="7652146" cy="1699241"/>
            <a:chOff x="1023938" y="2098067"/>
            <a:chExt cx="7652146" cy="1699241"/>
          </a:xfrm>
        </p:grpSpPr>
        <p:grpSp>
          <p:nvGrpSpPr>
            <p:cNvPr id="122" name="Group 26"/>
            <p:cNvGrpSpPr>
              <a:grpSpLocks/>
            </p:cNvGrpSpPr>
            <p:nvPr/>
          </p:nvGrpSpPr>
          <p:grpSpPr bwMode="auto">
            <a:xfrm>
              <a:off x="1023938" y="2098067"/>
              <a:ext cx="7652146" cy="613558"/>
              <a:chOff x="1024242" y="2097574"/>
              <a:chExt cx="7651643" cy="613825"/>
            </a:xfrm>
          </p:grpSpPr>
          <p:pic>
            <p:nvPicPr>
              <p:cNvPr id="170"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72"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2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24" name="Group 40"/>
            <p:cNvGrpSpPr>
              <a:grpSpLocks/>
            </p:cNvGrpSpPr>
            <p:nvPr/>
          </p:nvGrpSpPr>
          <p:grpSpPr bwMode="auto">
            <a:xfrm>
              <a:off x="2338784" y="3186815"/>
              <a:ext cx="1357285" cy="380959"/>
              <a:chOff x="1782733" y="2917117"/>
              <a:chExt cx="1355718" cy="380595"/>
            </a:xfrm>
          </p:grpSpPr>
          <p:sp>
            <p:nvSpPr>
              <p:cNvPr id="167"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68"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6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5"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26"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27"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28"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29"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3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1"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34" name="Group 85"/>
            <p:cNvGrpSpPr>
              <a:grpSpLocks/>
            </p:cNvGrpSpPr>
            <p:nvPr/>
          </p:nvGrpSpPr>
          <p:grpSpPr bwMode="auto">
            <a:xfrm>
              <a:off x="6421360" y="2408184"/>
              <a:ext cx="250582" cy="93001"/>
              <a:chOff x="3921027" y="3800479"/>
              <a:chExt cx="250601" cy="92974"/>
            </a:xfrm>
          </p:grpSpPr>
          <p:pic>
            <p:nvPicPr>
              <p:cNvPr id="16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35"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6"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38"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39" name="Group 36"/>
            <p:cNvGrpSpPr>
              <a:grpSpLocks/>
            </p:cNvGrpSpPr>
            <p:nvPr/>
          </p:nvGrpSpPr>
          <p:grpSpPr bwMode="auto">
            <a:xfrm>
              <a:off x="3114246" y="3425886"/>
              <a:ext cx="1111360" cy="371422"/>
              <a:chOff x="1408093" y="2726621"/>
              <a:chExt cx="1110060" cy="371058"/>
            </a:xfrm>
          </p:grpSpPr>
          <p:sp>
            <p:nvSpPr>
              <p:cNvPr id="162"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6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40" name="Group 95"/>
            <p:cNvGrpSpPr>
              <a:grpSpLocks/>
            </p:cNvGrpSpPr>
            <p:nvPr/>
          </p:nvGrpSpPr>
          <p:grpSpPr bwMode="auto">
            <a:xfrm>
              <a:off x="1066806" y="2726023"/>
              <a:ext cx="1601730" cy="371420"/>
              <a:chOff x="1066809" y="2725845"/>
              <a:chExt cx="1601852" cy="371313"/>
            </a:xfrm>
          </p:grpSpPr>
          <p:grpSp>
            <p:nvGrpSpPr>
              <p:cNvPr id="158" name="Group 36"/>
              <p:cNvGrpSpPr>
                <a:grpSpLocks/>
              </p:cNvGrpSpPr>
              <p:nvPr/>
            </p:nvGrpSpPr>
            <p:grpSpPr bwMode="auto">
              <a:xfrm>
                <a:off x="1066809" y="2725845"/>
                <a:ext cx="1601852" cy="371313"/>
                <a:chOff x="1092693" y="2726622"/>
                <a:chExt cx="1599863" cy="371057"/>
              </a:xfrm>
            </p:grpSpPr>
            <p:sp>
              <p:nvSpPr>
                <p:cNvPr id="160"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61"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5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1" name="Group 96"/>
            <p:cNvGrpSpPr>
              <a:grpSpLocks/>
            </p:cNvGrpSpPr>
            <p:nvPr/>
          </p:nvGrpSpPr>
          <p:grpSpPr bwMode="auto">
            <a:xfrm>
              <a:off x="1880611" y="2961623"/>
              <a:ext cx="1131522" cy="371421"/>
              <a:chOff x="1326494" y="2725852"/>
              <a:chExt cx="1131608" cy="371314"/>
            </a:xfrm>
          </p:grpSpPr>
          <p:grpSp>
            <p:nvGrpSpPr>
              <p:cNvPr id="154" name="Group 36"/>
              <p:cNvGrpSpPr>
                <a:grpSpLocks/>
              </p:cNvGrpSpPr>
              <p:nvPr/>
            </p:nvGrpSpPr>
            <p:grpSpPr bwMode="auto">
              <a:xfrm>
                <a:off x="1326494" y="2725852"/>
                <a:ext cx="1131608" cy="371314"/>
                <a:chOff x="1352056" y="2726621"/>
                <a:chExt cx="1130201" cy="371057"/>
              </a:xfrm>
            </p:grpSpPr>
            <p:sp>
              <p:nvSpPr>
                <p:cNvPr id="156"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57"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5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2" name="Group 102"/>
            <p:cNvGrpSpPr>
              <a:grpSpLocks/>
            </p:cNvGrpSpPr>
            <p:nvPr/>
          </p:nvGrpSpPr>
          <p:grpSpPr bwMode="auto">
            <a:xfrm>
              <a:off x="3482965" y="2740208"/>
              <a:ext cx="1753732" cy="384500"/>
              <a:chOff x="4646935" y="2892425"/>
              <a:chExt cx="1753865" cy="384389"/>
            </a:xfrm>
          </p:grpSpPr>
          <p:sp>
            <p:nvSpPr>
              <p:cNvPr id="151"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52"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53"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43" name="Group 108"/>
            <p:cNvGrpSpPr>
              <a:grpSpLocks/>
            </p:cNvGrpSpPr>
            <p:nvPr/>
          </p:nvGrpSpPr>
          <p:grpSpPr bwMode="auto">
            <a:xfrm>
              <a:off x="4598699" y="2945081"/>
              <a:ext cx="1763273" cy="381056"/>
              <a:chOff x="3455973" y="2716223"/>
              <a:chExt cx="1763407" cy="380946"/>
            </a:xfrm>
          </p:grpSpPr>
          <p:grpSp>
            <p:nvGrpSpPr>
              <p:cNvPr id="147" name="Group 62"/>
              <p:cNvGrpSpPr>
                <a:grpSpLocks/>
              </p:cNvGrpSpPr>
              <p:nvPr/>
            </p:nvGrpSpPr>
            <p:grpSpPr bwMode="auto">
              <a:xfrm>
                <a:off x="3455973" y="2716223"/>
                <a:ext cx="1718291" cy="380946"/>
                <a:chOff x="3980534" y="3583765"/>
                <a:chExt cx="1717567" cy="380691"/>
              </a:xfrm>
            </p:grpSpPr>
            <p:sp>
              <p:nvSpPr>
                <p:cNvPr id="149"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50"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48"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4"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45"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46"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73" name="Group 172"/>
          <p:cNvGrpSpPr/>
          <p:nvPr/>
        </p:nvGrpSpPr>
        <p:grpSpPr>
          <a:xfrm>
            <a:off x="1030288" y="4449763"/>
            <a:ext cx="7669211" cy="1701801"/>
            <a:chOff x="1030288" y="4449763"/>
            <a:chExt cx="7669211" cy="1701801"/>
          </a:xfrm>
        </p:grpSpPr>
        <p:pic>
          <p:nvPicPr>
            <p:cNvPr id="174"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76"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77"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78"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1"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2"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3" name="Group 82"/>
            <p:cNvGrpSpPr>
              <a:grpSpLocks/>
            </p:cNvGrpSpPr>
            <p:nvPr/>
          </p:nvGrpSpPr>
          <p:grpSpPr bwMode="auto">
            <a:xfrm>
              <a:off x="2687836" y="4707885"/>
              <a:ext cx="320948" cy="178987"/>
              <a:chOff x="1828854" y="4036006"/>
              <a:chExt cx="320948" cy="179033"/>
            </a:xfrm>
          </p:grpSpPr>
          <p:pic>
            <p:nvPicPr>
              <p:cNvPr id="20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4"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86"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87"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88" name="Group 187"/>
            <p:cNvGrpSpPr/>
            <p:nvPr/>
          </p:nvGrpSpPr>
          <p:grpSpPr>
            <a:xfrm>
              <a:off x="2416023" y="5074969"/>
              <a:ext cx="4501663" cy="1076595"/>
              <a:chOff x="2416023" y="5074969"/>
              <a:chExt cx="4501663" cy="1076595"/>
            </a:xfrm>
          </p:grpSpPr>
          <p:grpSp>
            <p:nvGrpSpPr>
              <p:cNvPr id="189" name="Group 127"/>
              <p:cNvGrpSpPr>
                <a:grpSpLocks/>
              </p:cNvGrpSpPr>
              <p:nvPr/>
            </p:nvGrpSpPr>
            <p:grpSpPr bwMode="auto">
              <a:xfrm>
                <a:off x="5118648" y="5936175"/>
                <a:ext cx="1719730" cy="215389"/>
                <a:chOff x="4682225" y="5292313"/>
                <a:chExt cx="1719730" cy="215444"/>
              </a:xfrm>
            </p:grpSpPr>
            <p:sp>
              <p:nvSpPr>
                <p:cNvPr id="203"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204"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0" name="Group 116"/>
              <p:cNvGrpSpPr>
                <a:grpSpLocks/>
              </p:cNvGrpSpPr>
              <p:nvPr/>
            </p:nvGrpSpPr>
            <p:grpSpPr bwMode="auto">
              <a:xfrm>
                <a:off x="2416023" y="5229864"/>
                <a:ext cx="1290935" cy="215389"/>
                <a:chOff x="1065204" y="2881720"/>
                <a:chExt cx="1290935" cy="215444"/>
              </a:xfrm>
            </p:grpSpPr>
            <p:sp>
              <p:nvSpPr>
                <p:cNvPr id="201"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20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1" name="Group 126"/>
              <p:cNvGrpSpPr>
                <a:grpSpLocks/>
              </p:cNvGrpSpPr>
              <p:nvPr/>
            </p:nvGrpSpPr>
            <p:grpSpPr bwMode="auto">
              <a:xfrm>
                <a:off x="2668537" y="5499504"/>
                <a:ext cx="2098887" cy="215389"/>
                <a:chOff x="1664082" y="5853062"/>
                <a:chExt cx="2098887" cy="215444"/>
              </a:xfrm>
            </p:grpSpPr>
            <p:pic>
              <p:nvPicPr>
                <p:cNvPr id="199"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92" name="Group 133"/>
              <p:cNvGrpSpPr>
                <a:grpSpLocks/>
              </p:cNvGrpSpPr>
              <p:nvPr/>
            </p:nvGrpSpPr>
            <p:grpSpPr bwMode="auto">
              <a:xfrm>
                <a:off x="4323034" y="5714535"/>
                <a:ext cx="1529233" cy="215389"/>
                <a:chOff x="4807940" y="6054313"/>
                <a:chExt cx="1529233" cy="215444"/>
              </a:xfrm>
            </p:grpSpPr>
            <p:pic>
              <p:nvPicPr>
                <p:cNvPr id="197"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8"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93"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94"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95"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96"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203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714005-E365-47DF-9BE0-54924CF5B82D}" type="slidenum">
              <a:rPr lang="en-US" smtClean="0">
                <a:solidFill>
                  <a:srgbClr val="898989"/>
                </a:solidFill>
                <a:latin typeface="Calibri" pitchFamily="34" charset="0"/>
              </a:rPr>
              <a:pPr eaLnBrk="1" hangingPunct="1"/>
              <a:t>322</a:t>
            </a:fld>
            <a:endParaRPr lang="en-US" smtClean="0">
              <a:solidFill>
                <a:srgbClr val="898989"/>
              </a:solidFill>
              <a:latin typeface="Calibri" pitchFamily="34" charset="0"/>
            </a:endParaRPr>
          </a:p>
        </p:txBody>
      </p:sp>
      <p:sp>
        <p:nvSpPr>
          <p:cNvPr id="172036" name="Title 118"/>
          <p:cNvSpPr>
            <a:spLocks noGrp="1"/>
          </p:cNvSpPr>
          <p:nvPr>
            <p:ph type="title"/>
          </p:nvPr>
        </p:nvSpPr>
        <p:spPr/>
        <p:txBody>
          <a:bodyPr/>
          <a:lstStyle/>
          <a:p>
            <a:r>
              <a:rPr lang="en-US" smtClean="0">
                <a:ea typeface="ＭＳ Ｐゴシック" pitchFamily="34" charset="-128"/>
              </a:rPr>
              <a:t>D1001782-S1000433</a:t>
            </a:r>
          </a:p>
        </p:txBody>
      </p:sp>
      <p:grpSp>
        <p:nvGrpSpPr>
          <p:cNvPr id="172037" name="Group 230"/>
          <p:cNvGrpSpPr>
            <a:grpSpLocks/>
          </p:cNvGrpSpPr>
          <p:nvPr/>
        </p:nvGrpSpPr>
        <p:grpSpPr bwMode="auto">
          <a:xfrm>
            <a:off x="1800225" y="796555"/>
            <a:ext cx="5894388" cy="223837"/>
            <a:chOff x="-637082" y="5770953"/>
            <a:chExt cx="5893443" cy="224189"/>
          </a:xfrm>
        </p:grpSpPr>
        <p:grpSp>
          <p:nvGrpSpPr>
            <p:cNvPr id="172131" name="Group 195"/>
            <p:cNvGrpSpPr>
              <a:grpSpLocks/>
            </p:cNvGrpSpPr>
            <p:nvPr/>
          </p:nvGrpSpPr>
          <p:grpSpPr bwMode="auto">
            <a:xfrm>
              <a:off x="-637082" y="5770953"/>
              <a:ext cx="3266109" cy="221314"/>
              <a:chOff x="-637082" y="5788205"/>
              <a:chExt cx="3266109" cy="221314"/>
            </a:xfrm>
          </p:grpSpPr>
          <p:grpSp>
            <p:nvGrpSpPr>
              <p:cNvPr id="172137" name="Group 194"/>
              <p:cNvGrpSpPr>
                <a:grpSpLocks/>
              </p:cNvGrpSpPr>
              <p:nvPr/>
            </p:nvGrpSpPr>
            <p:grpSpPr bwMode="auto">
              <a:xfrm>
                <a:off x="-637082" y="5788205"/>
                <a:ext cx="3266109" cy="215668"/>
                <a:chOff x="-637082" y="5788205"/>
                <a:chExt cx="3266109" cy="215668"/>
              </a:xfrm>
            </p:grpSpPr>
            <p:pic>
              <p:nvPicPr>
                <p:cNvPr id="17213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14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Quad Top Coil Driver Chassis </a:t>
                  </a:r>
                </a:p>
              </p:txBody>
            </p:sp>
          </p:grpSp>
          <p:sp>
            <p:nvSpPr>
              <p:cNvPr id="17213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2132" name="Group 192"/>
            <p:cNvGrpSpPr>
              <a:grpSpLocks/>
            </p:cNvGrpSpPr>
            <p:nvPr/>
          </p:nvGrpSpPr>
          <p:grpSpPr bwMode="auto">
            <a:xfrm>
              <a:off x="2841236" y="5773948"/>
              <a:ext cx="2415125" cy="221194"/>
              <a:chOff x="2841236" y="5773948"/>
              <a:chExt cx="2415125" cy="221194"/>
            </a:xfrm>
          </p:grpSpPr>
          <p:sp>
            <p:nvSpPr>
              <p:cNvPr id="17213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2134" name="Group 191"/>
              <p:cNvGrpSpPr>
                <a:grpSpLocks/>
              </p:cNvGrpSpPr>
              <p:nvPr/>
            </p:nvGrpSpPr>
            <p:grpSpPr bwMode="auto">
              <a:xfrm>
                <a:off x="2841236" y="5779698"/>
                <a:ext cx="1280160" cy="215444"/>
                <a:chOff x="2841236" y="5779698"/>
                <a:chExt cx="1280160" cy="215444"/>
              </a:xfrm>
            </p:grpSpPr>
            <p:pic>
              <p:nvPicPr>
                <p:cNvPr id="17213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13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S1000433</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305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45B9B1-268E-4FE6-AE8C-ECB987FDF4BC}" type="slidenum">
              <a:rPr lang="en-US" smtClean="0">
                <a:solidFill>
                  <a:srgbClr val="898989"/>
                </a:solidFill>
                <a:latin typeface="Calibri" pitchFamily="34" charset="0"/>
              </a:rPr>
              <a:pPr eaLnBrk="1" hangingPunct="1"/>
              <a:t>323</a:t>
            </a:fld>
            <a:endParaRPr lang="en-US" smtClean="0">
              <a:solidFill>
                <a:srgbClr val="898989"/>
              </a:solidFill>
              <a:latin typeface="Calibri" pitchFamily="34" charset="0"/>
            </a:endParaRPr>
          </a:p>
        </p:txBody>
      </p:sp>
      <p:sp>
        <p:nvSpPr>
          <p:cNvPr id="173060" name="Title 118"/>
          <p:cNvSpPr>
            <a:spLocks noGrp="1"/>
          </p:cNvSpPr>
          <p:nvPr>
            <p:ph type="title"/>
          </p:nvPr>
        </p:nvSpPr>
        <p:spPr/>
        <p:txBody>
          <a:bodyPr/>
          <a:lstStyle/>
          <a:p>
            <a:r>
              <a:rPr lang="en-US" smtClean="0">
                <a:ea typeface="ＭＳ Ｐゴシック" pitchFamily="34" charset="-128"/>
              </a:rPr>
              <a:t>D1001782-S1000378</a:t>
            </a:r>
          </a:p>
        </p:txBody>
      </p:sp>
      <p:grpSp>
        <p:nvGrpSpPr>
          <p:cNvPr id="173061" name="Group 230"/>
          <p:cNvGrpSpPr>
            <a:grpSpLocks/>
          </p:cNvGrpSpPr>
          <p:nvPr/>
        </p:nvGrpSpPr>
        <p:grpSpPr bwMode="auto">
          <a:xfrm>
            <a:off x="1800225" y="796555"/>
            <a:ext cx="5894388" cy="223837"/>
            <a:chOff x="-637082" y="5770953"/>
            <a:chExt cx="5893443" cy="224189"/>
          </a:xfrm>
        </p:grpSpPr>
        <p:grpSp>
          <p:nvGrpSpPr>
            <p:cNvPr id="173155" name="Group 195"/>
            <p:cNvGrpSpPr>
              <a:grpSpLocks/>
            </p:cNvGrpSpPr>
            <p:nvPr/>
          </p:nvGrpSpPr>
          <p:grpSpPr bwMode="auto">
            <a:xfrm>
              <a:off x="-637082" y="5770953"/>
              <a:ext cx="3266109" cy="221314"/>
              <a:chOff x="-637082" y="5788205"/>
              <a:chExt cx="3266109" cy="221314"/>
            </a:xfrm>
          </p:grpSpPr>
          <p:grpSp>
            <p:nvGrpSpPr>
              <p:cNvPr id="173161" name="Group 194"/>
              <p:cNvGrpSpPr>
                <a:grpSpLocks/>
              </p:cNvGrpSpPr>
              <p:nvPr/>
            </p:nvGrpSpPr>
            <p:grpSpPr bwMode="auto">
              <a:xfrm>
                <a:off x="-637082" y="5788205"/>
                <a:ext cx="3266109" cy="215668"/>
                <a:chOff x="-637082" y="5788205"/>
                <a:chExt cx="3266109" cy="215668"/>
              </a:xfrm>
            </p:grpSpPr>
            <p:pic>
              <p:nvPicPr>
                <p:cNvPr id="17316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6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Quad Top Coil Driver Chassis </a:t>
                  </a:r>
                </a:p>
              </p:txBody>
            </p:sp>
          </p:grpSp>
          <p:sp>
            <p:nvSpPr>
              <p:cNvPr id="17316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3156" name="Group 192"/>
            <p:cNvGrpSpPr>
              <a:grpSpLocks/>
            </p:cNvGrpSpPr>
            <p:nvPr/>
          </p:nvGrpSpPr>
          <p:grpSpPr bwMode="auto">
            <a:xfrm>
              <a:off x="2841236" y="5773948"/>
              <a:ext cx="2415125" cy="221194"/>
              <a:chOff x="2841236" y="5773948"/>
              <a:chExt cx="2415125" cy="221194"/>
            </a:xfrm>
          </p:grpSpPr>
          <p:sp>
            <p:nvSpPr>
              <p:cNvPr id="17315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3158" name="Group 191"/>
              <p:cNvGrpSpPr>
                <a:grpSpLocks/>
              </p:cNvGrpSpPr>
              <p:nvPr/>
            </p:nvGrpSpPr>
            <p:grpSpPr bwMode="auto">
              <a:xfrm>
                <a:off x="2841236" y="5779698"/>
                <a:ext cx="1280160" cy="215444"/>
                <a:chOff x="2841236" y="5779698"/>
                <a:chExt cx="1280160" cy="215444"/>
              </a:xfrm>
            </p:grpSpPr>
            <p:pic>
              <p:nvPicPr>
                <p:cNvPr id="173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16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S1000378</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408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79847AD-B67D-4B71-A115-DFF461F21772}" type="slidenum">
              <a:rPr lang="en-US" smtClean="0">
                <a:solidFill>
                  <a:srgbClr val="898989"/>
                </a:solidFill>
                <a:latin typeface="Calibri" pitchFamily="34" charset="0"/>
              </a:rPr>
              <a:pPr eaLnBrk="1" hangingPunct="1"/>
              <a:t>324</a:t>
            </a:fld>
            <a:endParaRPr lang="en-US" smtClean="0">
              <a:solidFill>
                <a:srgbClr val="898989"/>
              </a:solidFill>
              <a:latin typeface="Calibri" pitchFamily="34" charset="0"/>
            </a:endParaRPr>
          </a:p>
        </p:txBody>
      </p:sp>
      <p:sp>
        <p:nvSpPr>
          <p:cNvPr id="174084" name="Title 118"/>
          <p:cNvSpPr>
            <a:spLocks noGrp="1"/>
          </p:cNvSpPr>
          <p:nvPr>
            <p:ph type="title"/>
          </p:nvPr>
        </p:nvSpPr>
        <p:spPr/>
        <p:txBody>
          <a:bodyPr/>
          <a:lstStyle/>
          <a:p>
            <a:r>
              <a:rPr lang="en-US" smtClean="0">
                <a:ea typeface="ＭＳ Ｐゴシック" pitchFamily="34" charset="-128"/>
              </a:rPr>
              <a:t>D1001782-S1000379</a:t>
            </a:r>
          </a:p>
        </p:txBody>
      </p:sp>
      <p:grpSp>
        <p:nvGrpSpPr>
          <p:cNvPr id="174085" name="Group 230"/>
          <p:cNvGrpSpPr>
            <a:grpSpLocks/>
          </p:cNvGrpSpPr>
          <p:nvPr/>
        </p:nvGrpSpPr>
        <p:grpSpPr bwMode="auto">
          <a:xfrm>
            <a:off x="1800225" y="796555"/>
            <a:ext cx="5894388" cy="223837"/>
            <a:chOff x="-637082" y="5770953"/>
            <a:chExt cx="5893443" cy="224189"/>
          </a:xfrm>
        </p:grpSpPr>
        <p:grpSp>
          <p:nvGrpSpPr>
            <p:cNvPr id="174179" name="Group 195"/>
            <p:cNvGrpSpPr>
              <a:grpSpLocks/>
            </p:cNvGrpSpPr>
            <p:nvPr/>
          </p:nvGrpSpPr>
          <p:grpSpPr bwMode="auto">
            <a:xfrm>
              <a:off x="-637082" y="5770953"/>
              <a:ext cx="3266109" cy="221314"/>
              <a:chOff x="-637082" y="5788205"/>
              <a:chExt cx="3266109" cy="221314"/>
            </a:xfrm>
          </p:grpSpPr>
          <p:grpSp>
            <p:nvGrpSpPr>
              <p:cNvPr id="174185" name="Group 194"/>
              <p:cNvGrpSpPr>
                <a:grpSpLocks/>
              </p:cNvGrpSpPr>
              <p:nvPr/>
            </p:nvGrpSpPr>
            <p:grpSpPr bwMode="auto">
              <a:xfrm>
                <a:off x="-637082" y="5788205"/>
                <a:ext cx="3266109" cy="215668"/>
                <a:chOff x="-637082" y="5788205"/>
                <a:chExt cx="3266109" cy="215668"/>
              </a:xfrm>
            </p:grpSpPr>
            <p:pic>
              <p:nvPicPr>
                <p:cNvPr id="1741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8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Quad Top Coil Driver Chassis </a:t>
                  </a:r>
                </a:p>
              </p:txBody>
            </p:sp>
          </p:grpSp>
          <p:sp>
            <p:nvSpPr>
              <p:cNvPr id="17418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4180" name="Group 192"/>
            <p:cNvGrpSpPr>
              <a:grpSpLocks/>
            </p:cNvGrpSpPr>
            <p:nvPr/>
          </p:nvGrpSpPr>
          <p:grpSpPr bwMode="auto">
            <a:xfrm>
              <a:off x="2841236" y="5773948"/>
              <a:ext cx="2415125" cy="221194"/>
              <a:chOff x="2841236" y="5773948"/>
              <a:chExt cx="2415125" cy="221194"/>
            </a:xfrm>
          </p:grpSpPr>
          <p:sp>
            <p:nvSpPr>
              <p:cNvPr id="17418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4182" name="Group 191"/>
              <p:cNvGrpSpPr>
                <a:grpSpLocks/>
              </p:cNvGrpSpPr>
              <p:nvPr/>
            </p:nvGrpSpPr>
            <p:grpSpPr bwMode="auto">
              <a:xfrm>
                <a:off x="2841236" y="5779698"/>
                <a:ext cx="1280160" cy="215444"/>
                <a:chOff x="2841236" y="5779698"/>
                <a:chExt cx="1280160" cy="215444"/>
              </a:xfrm>
            </p:grpSpPr>
            <p:pic>
              <p:nvPicPr>
                <p:cNvPr id="1741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18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S1000379</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510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33BC7B-E025-4E70-A21E-A8D588FF72EE}" type="slidenum">
              <a:rPr lang="en-US" smtClean="0">
                <a:solidFill>
                  <a:srgbClr val="898989"/>
                </a:solidFill>
                <a:latin typeface="Calibri" pitchFamily="34" charset="0"/>
              </a:rPr>
              <a:pPr eaLnBrk="1" hangingPunct="1"/>
              <a:t>325</a:t>
            </a:fld>
            <a:endParaRPr lang="en-US" smtClean="0">
              <a:solidFill>
                <a:srgbClr val="898989"/>
              </a:solidFill>
              <a:latin typeface="Calibri" pitchFamily="34" charset="0"/>
            </a:endParaRPr>
          </a:p>
        </p:txBody>
      </p:sp>
      <p:sp>
        <p:nvSpPr>
          <p:cNvPr id="175108" name="Title 118"/>
          <p:cNvSpPr>
            <a:spLocks noGrp="1"/>
          </p:cNvSpPr>
          <p:nvPr>
            <p:ph type="title"/>
          </p:nvPr>
        </p:nvSpPr>
        <p:spPr/>
        <p:txBody>
          <a:bodyPr/>
          <a:lstStyle/>
          <a:p>
            <a:r>
              <a:rPr lang="en-US" smtClean="0">
                <a:ea typeface="ＭＳ Ｐゴシック" pitchFamily="34" charset="-128"/>
              </a:rPr>
              <a:t>D1001782-S1000372</a:t>
            </a:r>
          </a:p>
        </p:txBody>
      </p:sp>
      <p:grpSp>
        <p:nvGrpSpPr>
          <p:cNvPr id="175109" name="Group 230"/>
          <p:cNvGrpSpPr>
            <a:grpSpLocks/>
          </p:cNvGrpSpPr>
          <p:nvPr/>
        </p:nvGrpSpPr>
        <p:grpSpPr bwMode="auto">
          <a:xfrm>
            <a:off x="1800225" y="796555"/>
            <a:ext cx="5894388" cy="223837"/>
            <a:chOff x="-637082" y="5770946"/>
            <a:chExt cx="5893443" cy="224196"/>
          </a:xfrm>
        </p:grpSpPr>
        <p:grpSp>
          <p:nvGrpSpPr>
            <p:cNvPr id="175203" name="Group 195"/>
            <p:cNvGrpSpPr>
              <a:grpSpLocks/>
            </p:cNvGrpSpPr>
            <p:nvPr/>
          </p:nvGrpSpPr>
          <p:grpSpPr bwMode="auto">
            <a:xfrm>
              <a:off x="-637082" y="5770946"/>
              <a:ext cx="3266109" cy="221321"/>
              <a:chOff x="-637082" y="5788198"/>
              <a:chExt cx="3266109" cy="221321"/>
            </a:xfrm>
          </p:grpSpPr>
          <p:grpSp>
            <p:nvGrpSpPr>
              <p:cNvPr id="175209" name="Group 194"/>
              <p:cNvGrpSpPr>
                <a:grpSpLocks/>
              </p:cNvGrpSpPr>
              <p:nvPr/>
            </p:nvGrpSpPr>
            <p:grpSpPr bwMode="auto">
              <a:xfrm>
                <a:off x="-637082" y="5788198"/>
                <a:ext cx="3266109" cy="215668"/>
                <a:chOff x="-637082" y="5788198"/>
                <a:chExt cx="3266109" cy="215668"/>
              </a:xfrm>
            </p:grpSpPr>
            <p:pic>
              <p:nvPicPr>
                <p:cNvPr id="17521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212"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Quad Top Coil Driver Chassis </a:t>
                  </a:r>
                </a:p>
              </p:txBody>
            </p:sp>
          </p:grpSp>
          <p:sp>
            <p:nvSpPr>
              <p:cNvPr id="17521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D1001782</a:t>
                </a:r>
                <a:endParaRPr lang="en-US" sz="800" b="1">
                  <a:latin typeface="Comic Sans MS" pitchFamily="66" charset="0"/>
                </a:endParaRPr>
              </a:p>
            </p:txBody>
          </p:sp>
        </p:grpSp>
        <p:grpSp>
          <p:nvGrpSpPr>
            <p:cNvPr id="175204" name="Group 192"/>
            <p:cNvGrpSpPr>
              <a:grpSpLocks/>
            </p:cNvGrpSpPr>
            <p:nvPr/>
          </p:nvGrpSpPr>
          <p:grpSpPr bwMode="auto">
            <a:xfrm>
              <a:off x="2841236" y="5773948"/>
              <a:ext cx="2415125" cy="221194"/>
              <a:chOff x="2841236" y="5773948"/>
              <a:chExt cx="2415125" cy="221194"/>
            </a:xfrm>
          </p:grpSpPr>
          <p:sp>
            <p:nvSpPr>
              <p:cNvPr id="17520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5206" name="Group 191"/>
              <p:cNvGrpSpPr>
                <a:grpSpLocks/>
              </p:cNvGrpSpPr>
              <p:nvPr/>
            </p:nvGrpSpPr>
            <p:grpSpPr bwMode="auto">
              <a:xfrm>
                <a:off x="2841236" y="5779698"/>
                <a:ext cx="1280160" cy="215444"/>
                <a:chOff x="2841236" y="5779698"/>
                <a:chExt cx="1280160" cy="215444"/>
              </a:xfrm>
            </p:grpSpPr>
            <p:pic>
              <p:nvPicPr>
                <p:cNvPr id="1752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20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S1000372</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QUAD Top </a:t>
              </a:r>
              <a:r>
                <a:rPr lang="en-US" sz="700" b="1" dirty="0">
                  <a:latin typeface="Comic Sans MS" pitchFamily="66" charset="0"/>
                </a:rPr>
                <a:t>Coil Driver</a:t>
              </a:r>
              <a:endParaRPr lang="en-US" sz="1600" b="1" dirty="0">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S1000376</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9" name="Group 108"/>
          <p:cNvGrpSpPr/>
          <p:nvPr/>
        </p:nvGrpSpPr>
        <p:grpSpPr>
          <a:xfrm>
            <a:off x="1028518" y="2096576"/>
            <a:ext cx="7652146" cy="1699241"/>
            <a:chOff x="1023938" y="2098067"/>
            <a:chExt cx="7652146" cy="1699241"/>
          </a:xfrm>
        </p:grpSpPr>
        <p:grpSp>
          <p:nvGrpSpPr>
            <p:cNvPr id="110" name="Group 26"/>
            <p:cNvGrpSpPr>
              <a:grpSpLocks/>
            </p:cNvGrpSpPr>
            <p:nvPr/>
          </p:nvGrpSpPr>
          <p:grpSpPr bwMode="auto">
            <a:xfrm>
              <a:off x="1023938" y="2098067"/>
              <a:ext cx="7652146" cy="613558"/>
              <a:chOff x="1024242" y="2097574"/>
              <a:chExt cx="7651643" cy="613825"/>
            </a:xfrm>
          </p:grpSpPr>
          <p:pic>
            <p:nvPicPr>
              <p:cNvPr id="15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9"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D070481</a:t>
                </a:r>
                <a:endParaRPr lang="en-US" sz="800" b="1" dirty="0">
                  <a:latin typeface="Comic Sans MS" pitchFamily="66" charset="0"/>
                </a:endParaRPr>
              </a:p>
            </p:txBody>
          </p:sp>
          <p:sp>
            <p:nvSpPr>
              <p:cNvPr id="160"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 name="Group 40"/>
            <p:cNvGrpSpPr>
              <a:grpSpLocks/>
            </p:cNvGrpSpPr>
            <p:nvPr/>
          </p:nvGrpSpPr>
          <p:grpSpPr bwMode="auto">
            <a:xfrm>
              <a:off x="2338784" y="3186815"/>
              <a:ext cx="1357285" cy="380959"/>
              <a:chOff x="1782733" y="2917117"/>
              <a:chExt cx="1355718" cy="380595"/>
            </a:xfrm>
          </p:grpSpPr>
          <p:sp>
            <p:nvSpPr>
              <p:cNvPr id="155"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6"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4"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5"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6"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7"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pic>
          <p:nvPicPr>
            <p:cNvPr id="11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2" name="Group 85"/>
            <p:cNvGrpSpPr>
              <a:grpSpLocks/>
            </p:cNvGrpSpPr>
            <p:nvPr/>
          </p:nvGrpSpPr>
          <p:grpSpPr bwMode="auto">
            <a:xfrm>
              <a:off x="6421360" y="2408184"/>
              <a:ext cx="250582" cy="93001"/>
              <a:chOff x="3921027" y="3800479"/>
              <a:chExt cx="250601" cy="92974"/>
            </a:xfrm>
          </p:grpSpPr>
          <p:pic>
            <p:nvPicPr>
              <p:cNvPr id="15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3"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6"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7" name="Group 36"/>
            <p:cNvGrpSpPr>
              <a:grpSpLocks/>
            </p:cNvGrpSpPr>
            <p:nvPr/>
          </p:nvGrpSpPr>
          <p:grpSpPr bwMode="auto">
            <a:xfrm>
              <a:off x="3114246" y="3425886"/>
              <a:ext cx="1111360" cy="371422"/>
              <a:chOff x="1408093" y="2726621"/>
              <a:chExt cx="1110060" cy="371058"/>
            </a:xfrm>
          </p:grpSpPr>
          <p:sp>
            <p:nvSpPr>
              <p:cNvPr id="150"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1"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8" name="Group 95"/>
            <p:cNvGrpSpPr>
              <a:grpSpLocks/>
            </p:cNvGrpSpPr>
            <p:nvPr/>
          </p:nvGrpSpPr>
          <p:grpSpPr bwMode="auto">
            <a:xfrm>
              <a:off x="1066806" y="2726023"/>
              <a:ext cx="1601730" cy="371420"/>
              <a:chOff x="1066809" y="2725845"/>
              <a:chExt cx="1601852" cy="371313"/>
            </a:xfrm>
          </p:grpSpPr>
          <p:grpSp>
            <p:nvGrpSpPr>
              <p:cNvPr id="146" name="Group 36"/>
              <p:cNvGrpSpPr>
                <a:grpSpLocks/>
              </p:cNvGrpSpPr>
              <p:nvPr/>
            </p:nvGrpSpPr>
            <p:grpSpPr bwMode="auto">
              <a:xfrm>
                <a:off x="1066809" y="2725845"/>
                <a:ext cx="1601852" cy="371313"/>
                <a:chOff x="1092693" y="2726622"/>
                <a:chExt cx="1599863" cy="371057"/>
              </a:xfrm>
            </p:grpSpPr>
            <p:sp>
              <p:nvSpPr>
                <p:cNvPr id="148"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9"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7"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 name="Group 96"/>
            <p:cNvGrpSpPr>
              <a:grpSpLocks/>
            </p:cNvGrpSpPr>
            <p:nvPr/>
          </p:nvGrpSpPr>
          <p:grpSpPr bwMode="auto">
            <a:xfrm>
              <a:off x="1880611" y="2961623"/>
              <a:ext cx="1131522" cy="371421"/>
              <a:chOff x="1326494" y="2725852"/>
              <a:chExt cx="1131608" cy="371314"/>
            </a:xfrm>
          </p:grpSpPr>
          <p:grpSp>
            <p:nvGrpSpPr>
              <p:cNvPr id="142" name="Group 36"/>
              <p:cNvGrpSpPr>
                <a:grpSpLocks/>
              </p:cNvGrpSpPr>
              <p:nvPr/>
            </p:nvGrpSpPr>
            <p:grpSpPr bwMode="auto">
              <a:xfrm>
                <a:off x="1326494" y="2725852"/>
                <a:ext cx="1131608" cy="371314"/>
                <a:chOff x="1352056" y="2726621"/>
                <a:chExt cx="1130201" cy="371057"/>
              </a:xfrm>
            </p:grpSpPr>
            <p:sp>
              <p:nvSpPr>
                <p:cNvPr id="144"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5"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102"/>
            <p:cNvGrpSpPr>
              <a:grpSpLocks/>
            </p:cNvGrpSpPr>
            <p:nvPr/>
          </p:nvGrpSpPr>
          <p:grpSpPr bwMode="auto">
            <a:xfrm>
              <a:off x="3482965" y="2740208"/>
              <a:ext cx="1753732" cy="384500"/>
              <a:chOff x="4646935" y="2892425"/>
              <a:chExt cx="1753865" cy="384389"/>
            </a:xfrm>
          </p:grpSpPr>
          <p:sp>
            <p:nvSpPr>
              <p:cNvPr id="139"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0"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1"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8"/>
            <p:cNvGrpSpPr>
              <a:grpSpLocks/>
            </p:cNvGrpSpPr>
            <p:nvPr/>
          </p:nvGrpSpPr>
          <p:grpSpPr bwMode="auto">
            <a:xfrm>
              <a:off x="4598699" y="2945081"/>
              <a:ext cx="1763273" cy="381056"/>
              <a:chOff x="3455973" y="2716223"/>
              <a:chExt cx="1763407" cy="380946"/>
            </a:xfrm>
          </p:grpSpPr>
          <p:grpSp>
            <p:nvGrpSpPr>
              <p:cNvPr id="135" name="Group 62"/>
              <p:cNvGrpSpPr>
                <a:grpSpLocks/>
              </p:cNvGrpSpPr>
              <p:nvPr/>
            </p:nvGrpSpPr>
            <p:grpSpPr bwMode="auto">
              <a:xfrm>
                <a:off x="3455973" y="2716223"/>
                <a:ext cx="1718291" cy="380946"/>
                <a:chOff x="3980534" y="3583765"/>
                <a:chExt cx="1717567" cy="380691"/>
              </a:xfrm>
            </p:grpSpPr>
            <p:sp>
              <p:nvSpPr>
                <p:cNvPr id="137"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8"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6"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 name="Rectangle 145"/>
            <p:cNvSpPr>
              <a:spLocks noChangeArrowheads="1"/>
            </p:cNvSpPr>
            <p:nvPr/>
          </p:nvSpPr>
          <p:spPr bwMode="auto">
            <a:xfrm>
              <a:off x="1706386" y="2506338"/>
              <a:ext cx="121860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err="1">
                  <a:latin typeface="Comic Sans MS" pitchFamily="66" charset="0"/>
                </a:rPr>
                <a:t>AdL</a:t>
              </a:r>
              <a:r>
                <a:rPr lang="en-US" sz="700" b="1" dirty="0">
                  <a:latin typeface="Comic Sans MS" pitchFamily="66" charset="0"/>
                </a:rPr>
                <a:t> PP UIM Coil Driver</a:t>
              </a:r>
              <a:endParaRPr lang="en-US" sz="1600" b="1" dirty="0">
                <a:latin typeface="Comic Sans MS" pitchFamily="66" charset="0"/>
              </a:endParaRPr>
            </a:p>
          </p:txBody>
        </p:sp>
        <p:sp>
          <p:nvSpPr>
            <p:cNvPr id="134"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1" name="Group 160"/>
          <p:cNvGrpSpPr/>
          <p:nvPr/>
        </p:nvGrpSpPr>
        <p:grpSpPr>
          <a:xfrm>
            <a:off x="1034868" y="4448272"/>
            <a:ext cx="7669211" cy="1701801"/>
            <a:chOff x="1030288" y="4449763"/>
            <a:chExt cx="7669211" cy="1701801"/>
          </a:xfrm>
        </p:grpSpPr>
        <p:pic>
          <p:nvPicPr>
            <p:cNvPr id="16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3"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S1000376</a:t>
              </a:r>
              <a:endParaRPr lang="en-US" sz="800" b="1" dirty="0">
                <a:latin typeface="Comic Sans MS" pitchFamily="66" charset="0"/>
              </a:endParaRPr>
            </a:p>
          </p:txBody>
        </p:sp>
        <p:sp>
          <p:nvSpPr>
            <p:cNvPr id="164"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5"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6"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1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1" name="Group 82"/>
            <p:cNvGrpSpPr>
              <a:grpSpLocks/>
            </p:cNvGrpSpPr>
            <p:nvPr/>
          </p:nvGrpSpPr>
          <p:grpSpPr bwMode="auto">
            <a:xfrm>
              <a:off x="2687836" y="4707885"/>
              <a:ext cx="320948" cy="178987"/>
              <a:chOff x="1828854" y="4036006"/>
              <a:chExt cx="320948" cy="179033"/>
            </a:xfrm>
          </p:grpSpPr>
          <p:pic>
            <p:nvPicPr>
              <p:cNvPr id="19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2"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3"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4"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5"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6" name="Group 175"/>
            <p:cNvGrpSpPr/>
            <p:nvPr/>
          </p:nvGrpSpPr>
          <p:grpSpPr>
            <a:xfrm>
              <a:off x="2416023" y="5074969"/>
              <a:ext cx="4501663" cy="1076595"/>
              <a:chOff x="2416023" y="5074969"/>
              <a:chExt cx="4501663" cy="1076595"/>
            </a:xfrm>
          </p:grpSpPr>
          <p:grpSp>
            <p:nvGrpSpPr>
              <p:cNvPr id="177" name="Group 127"/>
              <p:cNvGrpSpPr>
                <a:grpSpLocks/>
              </p:cNvGrpSpPr>
              <p:nvPr/>
            </p:nvGrpSpPr>
            <p:grpSpPr bwMode="auto">
              <a:xfrm>
                <a:off x="5118648" y="5936175"/>
                <a:ext cx="1719730" cy="215389"/>
                <a:chOff x="4682225" y="5292313"/>
                <a:chExt cx="1719730" cy="215444"/>
              </a:xfrm>
            </p:grpSpPr>
            <p:sp>
              <p:nvSpPr>
                <p:cNvPr id="191"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2" name="Picture 10"/>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116"/>
              <p:cNvGrpSpPr>
                <a:grpSpLocks/>
              </p:cNvGrpSpPr>
              <p:nvPr/>
            </p:nvGrpSpPr>
            <p:grpSpPr bwMode="auto">
              <a:xfrm>
                <a:off x="2416023" y="5229864"/>
                <a:ext cx="1290935" cy="215389"/>
                <a:chOff x="1065204" y="2881720"/>
                <a:chExt cx="1290935" cy="215444"/>
              </a:xfrm>
            </p:grpSpPr>
            <p:sp>
              <p:nvSpPr>
                <p:cNvPr id="189"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26"/>
              <p:cNvGrpSpPr>
                <a:grpSpLocks/>
              </p:cNvGrpSpPr>
              <p:nvPr/>
            </p:nvGrpSpPr>
            <p:grpSpPr bwMode="auto">
              <a:xfrm>
                <a:off x="2668537" y="5499504"/>
                <a:ext cx="2098887" cy="215389"/>
                <a:chOff x="1664082" y="5853062"/>
                <a:chExt cx="2098887" cy="215444"/>
              </a:xfrm>
            </p:grpSpPr>
            <p:pic>
              <p:nvPicPr>
                <p:cNvPr id="187" name="Picture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0" name="Group 133"/>
              <p:cNvGrpSpPr>
                <a:grpSpLocks/>
              </p:cNvGrpSpPr>
              <p:nvPr/>
            </p:nvGrpSpPr>
            <p:grpSpPr bwMode="auto">
              <a:xfrm>
                <a:off x="4323034" y="5714535"/>
                <a:ext cx="1529233" cy="215389"/>
                <a:chOff x="4807940" y="6054313"/>
                <a:chExt cx="1529233" cy="215444"/>
              </a:xfrm>
            </p:grpSpPr>
            <p:pic>
              <p:nvPicPr>
                <p:cNvPr id="185" name="Picture 1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6"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1"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2"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3"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4"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613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EE8B28-2798-4502-AFC8-4E981029228C}" type="slidenum">
              <a:rPr lang="en-US" smtClean="0">
                <a:solidFill>
                  <a:srgbClr val="898989"/>
                </a:solidFill>
                <a:latin typeface="Calibri" pitchFamily="34" charset="0"/>
              </a:rPr>
              <a:pPr eaLnBrk="1" hangingPunct="1"/>
              <a:t>326</a:t>
            </a:fld>
            <a:endParaRPr lang="en-US" smtClean="0">
              <a:solidFill>
                <a:srgbClr val="898989"/>
              </a:solidFill>
              <a:latin typeface="Calibri" pitchFamily="34" charset="0"/>
            </a:endParaRPr>
          </a:p>
        </p:txBody>
      </p:sp>
      <p:sp>
        <p:nvSpPr>
          <p:cNvPr id="176132" name="Title 118"/>
          <p:cNvSpPr>
            <a:spLocks noGrp="1"/>
          </p:cNvSpPr>
          <p:nvPr>
            <p:ph type="title"/>
          </p:nvPr>
        </p:nvSpPr>
        <p:spPr/>
        <p:txBody>
          <a:bodyPr/>
          <a:lstStyle/>
          <a:p>
            <a:r>
              <a:rPr lang="en-US" smtClean="0">
                <a:ea typeface="ＭＳ Ｐゴシック" pitchFamily="34" charset="-128"/>
              </a:rPr>
              <a:t>D0902668-Sxxxxxxx</a:t>
            </a:r>
          </a:p>
        </p:txBody>
      </p:sp>
      <p:grpSp>
        <p:nvGrpSpPr>
          <p:cNvPr id="176133" name="Group 230"/>
          <p:cNvGrpSpPr>
            <a:grpSpLocks/>
          </p:cNvGrpSpPr>
          <p:nvPr/>
        </p:nvGrpSpPr>
        <p:grpSpPr bwMode="auto">
          <a:xfrm>
            <a:off x="1800225" y="779463"/>
            <a:ext cx="5894388" cy="223837"/>
            <a:chOff x="-637082" y="5770946"/>
            <a:chExt cx="5893443" cy="224196"/>
          </a:xfrm>
        </p:grpSpPr>
        <p:grpSp>
          <p:nvGrpSpPr>
            <p:cNvPr id="176226" name="Group 195"/>
            <p:cNvGrpSpPr>
              <a:grpSpLocks/>
            </p:cNvGrpSpPr>
            <p:nvPr/>
          </p:nvGrpSpPr>
          <p:grpSpPr bwMode="auto">
            <a:xfrm>
              <a:off x="-637082" y="5770946"/>
              <a:ext cx="3266109" cy="221321"/>
              <a:chOff x="-637082" y="5788198"/>
              <a:chExt cx="3266109" cy="221321"/>
            </a:xfrm>
          </p:grpSpPr>
          <p:grpSp>
            <p:nvGrpSpPr>
              <p:cNvPr id="176232" name="Group 194"/>
              <p:cNvGrpSpPr>
                <a:grpSpLocks/>
              </p:cNvGrpSpPr>
              <p:nvPr/>
            </p:nvGrpSpPr>
            <p:grpSpPr bwMode="auto">
              <a:xfrm>
                <a:off x="-637082" y="5788198"/>
                <a:ext cx="3266109" cy="215668"/>
                <a:chOff x="-637082" y="5788198"/>
                <a:chExt cx="3266109" cy="215668"/>
              </a:xfrm>
            </p:grpSpPr>
            <p:pic>
              <p:nvPicPr>
                <p:cNvPr id="17623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235"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UIM Coil Driver Chassis</a:t>
                  </a:r>
                </a:p>
              </p:txBody>
            </p:sp>
          </p:grpSp>
          <p:sp>
            <p:nvSpPr>
              <p:cNvPr id="17623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0"/>
                  </a:rPr>
                  <a:t>D0902668</a:t>
                </a:r>
                <a:endParaRPr lang="en-US" sz="800" b="1">
                  <a:latin typeface="Comic Sans MS" pitchFamily="66" charset="0"/>
                </a:endParaRPr>
              </a:p>
            </p:txBody>
          </p:sp>
        </p:grpSp>
        <p:grpSp>
          <p:nvGrpSpPr>
            <p:cNvPr id="176227" name="Group 192"/>
            <p:cNvGrpSpPr>
              <a:grpSpLocks/>
            </p:cNvGrpSpPr>
            <p:nvPr/>
          </p:nvGrpSpPr>
          <p:grpSpPr bwMode="auto">
            <a:xfrm>
              <a:off x="2841236" y="5773948"/>
              <a:ext cx="2415125" cy="221194"/>
              <a:chOff x="2841236" y="5773948"/>
              <a:chExt cx="2415125" cy="221194"/>
            </a:xfrm>
          </p:grpSpPr>
          <p:sp>
            <p:nvSpPr>
              <p:cNvPr id="17622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6229" name="Group 191"/>
              <p:cNvGrpSpPr>
                <a:grpSpLocks/>
              </p:cNvGrpSpPr>
              <p:nvPr/>
            </p:nvGrpSpPr>
            <p:grpSpPr bwMode="auto">
              <a:xfrm>
                <a:off x="2841236" y="5779698"/>
                <a:ext cx="1280160" cy="215444"/>
                <a:chOff x="2841236" y="5779698"/>
                <a:chExt cx="1280160" cy="215444"/>
              </a:xfrm>
            </p:grpSpPr>
            <p:pic>
              <p:nvPicPr>
                <p:cNvPr id="17623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623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715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BB8D100-7971-4798-8A8E-F92DCF943F40}" type="slidenum">
              <a:rPr lang="en-US" smtClean="0">
                <a:solidFill>
                  <a:srgbClr val="898989"/>
                </a:solidFill>
                <a:latin typeface="Calibri" pitchFamily="34" charset="0"/>
              </a:rPr>
              <a:pPr eaLnBrk="1" hangingPunct="1"/>
              <a:t>327</a:t>
            </a:fld>
            <a:endParaRPr lang="en-US" smtClean="0">
              <a:solidFill>
                <a:srgbClr val="898989"/>
              </a:solidFill>
              <a:latin typeface="Calibri" pitchFamily="34" charset="0"/>
            </a:endParaRPr>
          </a:p>
        </p:txBody>
      </p:sp>
      <p:sp>
        <p:nvSpPr>
          <p:cNvPr id="177156" name="Title 118"/>
          <p:cNvSpPr>
            <a:spLocks noGrp="1"/>
          </p:cNvSpPr>
          <p:nvPr>
            <p:ph type="title"/>
          </p:nvPr>
        </p:nvSpPr>
        <p:spPr/>
        <p:txBody>
          <a:bodyPr/>
          <a:lstStyle/>
          <a:p>
            <a:r>
              <a:rPr lang="en-US" smtClean="0">
                <a:ea typeface="ＭＳ Ｐゴシック" pitchFamily="34" charset="-128"/>
              </a:rPr>
              <a:t>D0902668-Sxxxxxxx</a:t>
            </a:r>
          </a:p>
        </p:txBody>
      </p:sp>
      <p:grpSp>
        <p:nvGrpSpPr>
          <p:cNvPr id="177157" name="Group 230"/>
          <p:cNvGrpSpPr>
            <a:grpSpLocks/>
          </p:cNvGrpSpPr>
          <p:nvPr/>
        </p:nvGrpSpPr>
        <p:grpSpPr bwMode="auto">
          <a:xfrm>
            <a:off x="1800225" y="779463"/>
            <a:ext cx="5894388" cy="223837"/>
            <a:chOff x="-637082" y="5770946"/>
            <a:chExt cx="5893443" cy="224196"/>
          </a:xfrm>
        </p:grpSpPr>
        <p:grpSp>
          <p:nvGrpSpPr>
            <p:cNvPr id="177250" name="Group 195"/>
            <p:cNvGrpSpPr>
              <a:grpSpLocks/>
            </p:cNvGrpSpPr>
            <p:nvPr/>
          </p:nvGrpSpPr>
          <p:grpSpPr bwMode="auto">
            <a:xfrm>
              <a:off x="-637082" y="5770946"/>
              <a:ext cx="3266109" cy="221321"/>
              <a:chOff x="-637082" y="5788198"/>
              <a:chExt cx="3266109" cy="221321"/>
            </a:xfrm>
          </p:grpSpPr>
          <p:grpSp>
            <p:nvGrpSpPr>
              <p:cNvPr id="177256" name="Group 194"/>
              <p:cNvGrpSpPr>
                <a:grpSpLocks/>
              </p:cNvGrpSpPr>
              <p:nvPr/>
            </p:nvGrpSpPr>
            <p:grpSpPr bwMode="auto">
              <a:xfrm>
                <a:off x="-637082" y="5788198"/>
                <a:ext cx="3266109" cy="215668"/>
                <a:chOff x="-637082" y="5788198"/>
                <a:chExt cx="3266109" cy="215668"/>
              </a:xfrm>
            </p:grpSpPr>
            <p:pic>
              <p:nvPicPr>
                <p:cNvPr id="17725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259"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UIM Coil Driver Chassis</a:t>
                  </a:r>
                </a:p>
              </p:txBody>
            </p:sp>
          </p:grpSp>
          <p:sp>
            <p:nvSpPr>
              <p:cNvPr id="17725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D0902668</a:t>
                </a:r>
                <a:endParaRPr lang="en-US" sz="800" b="1">
                  <a:latin typeface="Comic Sans MS" pitchFamily="66" charset="0"/>
                </a:endParaRPr>
              </a:p>
            </p:txBody>
          </p:sp>
        </p:grpSp>
        <p:grpSp>
          <p:nvGrpSpPr>
            <p:cNvPr id="177251" name="Group 192"/>
            <p:cNvGrpSpPr>
              <a:grpSpLocks/>
            </p:cNvGrpSpPr>
            <p:nvPr/>
          </p:nvGrpSpPr>
          <p:grpSpPr bwMode="auto">
            <a:xfrm>
              <a:off x="2841236" y="5773948"/>
              <a:ext cx="2415125" cy="221194"/>
              <a:chOff x="2841236" y="5773948"/>
              <a:chExt cx="2415125" cy="221194"/>
            </a:xfrm>
          </p:grpSpPr>
          <p:sp>
            <p:nvSpPr>
              <p:cNvPr id="17725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7253" name="Group 191"/>
              <p:cNvGrpSpPr>
                <a:grpSpLocks/>
              </p:cNvGrpSpPr>
              <p:nvPr/>
            </p:nvGrpSpPr>
            <p:grpSpPr bwMode="auto">
              <a:xfrm>
                <a:off x="2841236" y="5779698"/>
                <a:ext cx="1280160" cy="215444"/>
                <a:chOff x="2841236" y="5779698"/>
                <a:chExt cx="1280160" cy="215444"/>
              </a:xfrm>
            </p:grpSpPr>
            <p:pic>
              <p:nvPicPr>
                <p:cNvPr id="17725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725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L1-SUS-C5</a:t>
            </a:r>
            <a:endParaRPr lang="en-US" sz="800" b="1" dirty="0">
              <a:latin typeface="Comic Sans MS" pitchFamily="66" charset="0"/>
            </a:endParaRPr>
          </a:p>
        </p:txBody>
      </p:sp>
      <p:grpSp>
        <p:nvGrpSpPr>
          <p:cNvPr id="109" name="Group 108"/>
          <p:cNvGrpSpPr/>
          <p:nvPr/>
        </p:nvGrpSpPr>
        <p:grpSpPr>
          <a:xfrm>
            <a:off x="1028518" y="2096576"/>
            <a:ext cx="7652146" cy="1699241"/>
            <a:chOff x="1023938" y="2098067"/>
            <a:chExt cx="7652146" cy="1699241"/>
          </a:xfrm>
        </p:grpSpPr>
        <p:grpSp>
          <p:nvGrpSpPr>
            <p:cNvPr id="110" name="Group 26"/>
            <p:cNvGrpSpPr>
              <a:grpSpLocks/>
            </p:cNvGrpSpPr>
            <p:nvPr/>
          </p:nvGrpSpPr>
          <p:grpSpPr bwMode="auto">
            <a:xfrm>
              <a:off x="1023938" y="2098067"/>
              <a:ext cx="7652146" cy="613558"/>
              <a:chOff x="1024242" y="2097574"/>
              <a:chExt cx="7651643" cy="613825"/>
            </a:xfrm>
          </p:grpSpPr>
          <p:pic>
            <p:nvPicPr>
              <p:cNvPr id="15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D070481</a:t>
                </a:r>
                <a:endParaRPr lang="en-US" sz="800" b="1" dirty="0">
                  <a:latin typeface="Comic Sans MS" pitchFamily="66" charset="0"/>
                </a:endParaRPr>
              </a:p>
            </p:txBody>
          </p:sp>
          <p:sp>
            <p:nvSpPr>
              <p:cNvPr id="15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2" name="Group 40"/>
            <p:cNvGrpSpPr>
              <a:grpSpLocks/>
            </p:cNvGrpSpPr>
            <p:nvPr/>
          </p:nvGrpSpPr>
          <p:grpSpPr bwMode="auto">
            <a:xfrm>
              <a:off x="2338784" y="3186815"/>
              <a:ext cx="1357285" cy="380959"/>
              <a:chOff x="1782733" y="2917117"/>
              <a:chExt cx="1355718" cy="380595"/>
            </a:xfrm>
          </p:grpSpPr>
          <p:sp>
            <p:nvSpPr>
              <p:cNvPr id="154"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5"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4"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5"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6"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7"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1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2" name="Group 85"/>
            <p:cNvGrpSpPr>
              <a:grpSpLocks/>
            </p:cNvGrpSpPr>
            <p:nvPr/>
          </p:nvGrpSpPr>
          <p:grpSpPr bwMode="auto">
            <a:xfrm>
              <a:off x="6421360" y="2408184"/>
              <a:ext cx="250582" cy="93001"/>
              <a:chOff x="3921027" y="3800479"/>
              <a:chExt cx="250601" cy="92974"/>
            </a:xfrm>
          </p:grpSpPr>
          <p:pic>
            <p:nvPicPr>
              <p:cNvPr id="15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3"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4"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5"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6"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7" name="Group 36"/>
            <p:cNvGrpSpPr>
              <a:grpSpLocks/>
            </p:cNvGrpSpPr>
            <p:nvPr/>
          </p:nvGrpSpPr>
          <p:grpSpPr bwMode="auto">
            <a:xfrm>
              <a:off x="3114246" y="3425886"/>
              <a:ext cx="1111360" cy="371422"/>
              <a:chOff x="1408093" y="2726621"/>
              <a:chExt cx="1110060" cy="371058"/>
            </a:xfrm>
          </p:grpSpPr>
          <p:sp>
            <p:nvSpPr>
              <p:cNvPr id="149"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1"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8" name="Group 95"/>
            <p:cNvGrpSpPr>
              <a:grpSpLocks/>
            </p:cNvGrpSpPr>
            <p:nvPr/>
          </p:nvGrpSpPr>
          <p:grpSpPr bwMode="auto">
            <a:xfrm>
              <a:off x="1066806" y="2726023"/>
              <a:ext cx="1601730" cy="371420"/>
              <a:chOff x="1066809" y="2725845"/>
              <a:chExt cx="1601852" cy="371313"/>
            </a:xfrm>
          </p:grpSpPr>
          <p:grpSp>
            <p:nvGrpSpPr>
              <p:cNvPr id="145" name="Group 36"/>
              <p:cNvGrpSpPr>
                <a:grpSpLocks/>
              </p:cNvGrpSpPr>
              <p:nvPr/>
            </p:nvGrpSpPr>
            <p:grpSpPr bwMode="auto">
              <a:xfrm>
                <a:off x="1066809" y="2725845"/>
                <a:ext cx="1601852" cy="371313"/>
                <a:chOff x="1092693" y="2726622"/>
                <a:chExt cx="1599863" cy="371057"/>
              </a:xfrm>
            </p:grpSpPr>
            <p:sp>
              <p:nvSpPr>
                <p:cNvPr id="147"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48"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6"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29" name="Group 96"/>
            <p:cNvGrpSpPr>
              <a:grpSpLocks/>
            </p:cNvGrpSpPr>
            <p:nvPr/>
          </p:nvGrpSpPr>
          <p:grpSpPr bwMode="auto">
            <a:xfrm>
              <a:off x="1880611" y="2961623"/>
              <a:ext cx="1131522" cy="371421"/>
              <a:chOff x="1326494" y="2725852"/>
              <a:chExt cx="1131608" cy="371314"/>
            </a:xfrm>
          </p:grpSpPr>
          <p:grpSp>
            <p:nvGrpSpPr>
              <p:cNvPr id="141" name="Group 36"/>
              <p:cNvGrpSpPr>
                <a:grpSpLocks/>
              </p:cNvGrpSpPr>
              <p:nvPr/>
            </p:nvGrpSpPr>
            <p:grpSpPr bwMode="auto">
              <a:xfrm>
                <a:off x="1326494" y="2725852"/>
                <a:ext cx="1131608" cy="371314"/>
                <a:chOff x="1352056" y="2726621"/>
                <a:chExt cx="1130201" cy="371057"/>
              </a:xfrm>
            </p:grpSpPr>
            <p:sp>
              <p:nvSpPr>
                <p:cNvPr id="143"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4"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102"/>
            <p:cNvGrpSpPr>
              <a:grpSpLocks/>
            </p:cNvGrpSpPr>
            <p:nvPr/>
          </p:nvGrpSpPr>
          <p:grpSpPr bwMode="auto">
            <a:xfrm>
              <a:off x="3482965" y="2740208"/>
              <a:ext cx="1753732" cy="384500"/>
              <a:chOff x="4646935" y="2892425"/>
              <a:chExt cx="1753865" cy="384389"/>
            </a:xfrm>
          </p:grpSpPr>
          <p:sp>
            <p:nvSpPr>
              <p:cNvPr id="138"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39"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0"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8"/>
            <p:cNvGrpSpPr>
              <a:grpSpLocks/>
            </p:cNvGrpSpPr>
            <p:nvPr/>
          </p:nvGrpSpPr>
          <p:grpSpPr bwMode="auto">
            <a:xfrm>
              <a:off x="4598699" y="2945081"/>
              <a:ext cx="1763273" cy="381056"/>
              <a:chOff x="3455973" y="2716223"/>
              <a:chExt cx="1763407" cy="380946"/>
            </a:xfrm>
          </p:grpSpPr>
          <p:grpSp>
            <p:nvGrpSpPr>
              <p:cNvPr id="134" name="Group 62"/>
              <p:cNvGrpSpPr>
                <a:grpSpLocks/>
              </p:cNvGrpSpPr>
              <p:nvPr/>
            </p:nvGrpSpPr>
            <p:grpSpPr bwMode="auto">
              <a:xfrm>
                <a:off x="3455973" y="2716223"/>
                <a:ext cx="1718291" cy="380946"/>
                <a:chOff x="3980534" y="3583765"/>
                <a:chExt cx="1717567" cy="380691"/>
              </a:xfrm>
            </p:grpSpPr>
            <p:sp>
              <p:nvSpPr>
                <p:cNvPr id="136"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7"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5"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2" name="Rectangle 145"/>
            <p:cNvSpPr>
              <a:spLocks noChangeArrowheads="1"/>
            </p:cNvSpPr>
            <p:nvPr/>
          </p:nvSpPr>
          <p:spPr bwMode="auto">
            <a:xfrm>
              <a:off x="1706386" y="2506338"/>
              <a:ext cx="121860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err="1">
                  <a:latin typeface="Comic Sans MS" pitchFamily="66" charset="0"/>
                </a:rPr>
                <a:t>AdL</a:t>
              </a:r>
              <a:r>
                <a:rPr lang="en-US" sz="700" b="1" dirty="0">
                  <a:latin typeface="Comic Sans MS" pitchFamily="66" charset="0"/>
                </a:rPr>
                <a:t> PP UIM Coil Driver</a:t>
              </a:r>
              <a:endParaRPr lang="en-US" sz="1600" b="1" dirty="0">
                <a:latin typeface="Comic Sans MS" pitchFamily="66" charset="0"/>
              </a:endParaRPr>
            </a:p>
          </p:txBody>
        </p:sp>
        <p:sp>
          <p:nvSpPr>
            <p:cNvPr id="133"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0" name="Group 159"/>
          <p:cNvGrpSpPr/>
          <p:nvPr/>
        </p:nvGrpSpPr>
        <p:grpSpPr>
          <a:xfrm>
            <a:off x="1034868" y="4448272"/>
            <a:ext cx="7669211" cy="1701801"/>
            <a:chOff x="1030288" y="4449763"/>
            <a:chExt cx="7669211" cy="1701801"/>
          </a:xfrm>
        </p:grpSpPr>
        <p:pic>
          <p:nvPicPr>
            <p:cNvPr id="161"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2"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rPr>
                <a:t>S1000376</a:t>
              </a:r>
              <a:endParaRPr lang="en-US" sz="800" b="1" dirty="0">
                <a:latin typeface="Comic Sans MS" pitchFamily="66" charset="0"/>
              </a:endParaRPr>
            </a:p>
          </p:txBody>
        </p:sp>
        <p:sp>
          <p:nvSpPr>
            <p:cNvPr id="163"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4"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5"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0" name="Group 82"/>
            <p:cNvGrpSpPr>
              <a:grpSpLocks/>
            </p:cNvGrpSpPr>
            <p:nvPr/>
          </p:nvGrpSpPr>
          <p:grpSpPr bwMode="auto">
            <a:xfrm>
              <a:off x="2687836" y="4707885"/>
              <a:ext cx="320948" cy="178987"/>
              <a:chOff x="1828854" y="4036006"/>
              <a:chExt cx="320948" cy="179033"/>
            </a:xfrm>
          </p:grpSpPr>
          <p:pic>
            <p:nvPicPr>
              <p:cNvPr id="19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4"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3"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4"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5" name="Group 174"/>
            <p:cNvGrpSpPr/>
            <p:nvPr/>
          </p:nvGrpSpPr>
          <p:grpSpPr>
            <a:xfrm>
              <a:off x="2416023" y="5074969"/>
              <a:ext cx="4501663" cy="1076595"/>
              <a:chOff x="2416023" y="5074969"/>
              <a:chExt cx="4501663" cy="1076595"/>
            </a:xfrm>
          </p:grpSpPr>
          <p:grpSp>
            <p:nvGrpSpPr>
              <p:cNvPr id="176" name="Group 127"/>
              <p:cNvGrpSpPr>
                <a:grpSpLocks/>
              </p:cNvGrpSpPr>
              <p:nvPr/>
            </p:nvGrpSpPr>
            <p:grpSpPr bwMode="auto">
              <a:xfrm>
                <a:off x="5118648" y="5936175"/>
                <a:ext cx="1719730" cy="215389"/>
                <a:chOff x="4682225" y="5292313"/>
                <a:chExt cx="1719730" cy="215444"/>
              </a:xfrm>
            </p:grpSpPr>
            <p:sp>
              <p:nvSpPr>
                <p:cNvPr id="190"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1"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7" name="Group 116"/>
              <p:cNvGrpSpPr>
                <a:grpSpLocks/>
              </p:cNvGrpSpPr>
              <p:nvPr/>
            </p:nvGrpSpPr>
            <p:grpSpPr bwMode="auto">
              <a:xfrm>
                <a:off x="2416023" y="5229864"/>
                <a:ext cx="1290935" cy="215389"/>
                <a:chOff x="1065204" y="2881720"/>
                <a:chExt cx="1290935" cy="215444"/>
              </a:xfrm>
            </p:grpSpPr>
            <p:sp>
              <p:nvSpPr>
                <p:cNvPr id="188"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8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8" name="Group 126"/>
              <p:cNvGrpSpPr>
                <a:grpSpLocks/>
              </p:cNvGrpSpPr>
              <p:nvPr/>
            </p:nvGrpSpPr>
            <p:grpSpPr bwMode="auto">
              <a:xfrm>
                <a:off x="2668537" y="5499504"/>
                <a:ext cx="2098887" cy="215389"/>
                <a:chOff x="1664082" y="5853062"/>
                <a:chExt cx="2098887" cy="215444"/>
              </a:xfrm>
            </p:grpSpPr>
            <p:pic>
              <p:nvPicPr>
                <p:cNvPr id="186"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79" name="Group 133"/>
              <p:cNvGrpSpPr>
                <a:grpSpLocks/>
              </p:cNvGrpSpPr>
              <p:nvPr/>
            </p:nvGrpSpPr>
            <p:grpSpPr bwMode="auto">
              <a:xfrm>
                <a:off x="4323034" y="5714535"/>
                <a:ext cx="1529233" cy="215389"/>
                <a:chOff x="4807940" y="6054313"/>
                <a:chExt cx="1529233" cy="215444"/>
              </a:xfrm>
            </p:grpSpPr>
            <p:pic>
              <p:nvPicPr>
                <p:cNvPr id="184"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0"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1"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2"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3"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0" name="Group 109"/>
          <p:cNvGrpSpPr/>
          <p:nvPr/>
        </p:nvGrpSpPr>
        <p:grpSpPr>
          <a:xfrm>
            <a:off x="1024989" y="2099453"/>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D070483</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PUM </a:t>
              </a:r>
              <a:r>
                <a:rPr lang="en-US" sz="700" b="1" dirty="0">
                  <a:latin typeface="Comic Sans MS" pitchFamily="66" charset="0"/>
                </a:rPr>
                <a:t>Coil Driver</a:t>
              </a:r>
              <a:endParaRPr lang="en-US" sz="1600" b="1" dirty="0">
                <a:latin typeface="Comic Sans MS" pitchFamily="66" charset="0"/>
              </a:endParaRPr>
            </a:p>
          </p:txBody>
        </p:sp>
        <p:sp>
          <p:nvSpPr>
            <p:cNvPr id="135" name="Rectangle 134"/>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1339" y="4451149"/>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817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EBA5ED5-0B32-42F1-ACD1-F3D77896DE8F}" type="slidenum">
              <a:rPr lang="en-US" smtClean="0">
                <a:solidFill>
                  <a:srgbClr val="898989"/>
                </a:solidFill>
                <a:latin typeface="Calibri" pitchFamily="34" charset="0"/>
              </a:rPr>
              <a:pPr eaLnBrk="1" hangingPunct="1"/>
              <a:t>328</a:t>
            </a:fld>
            <a:endParaRPr lang="en-US" smtClean="0">
              <a:solidFill>
                <a:srgbClr val="898989"/>
              </a:solidFill>
              <a:latin typeface="Calibri" pitchFamily="34" charset="0"/>
            </a:endParaRPr>
          </a:p>
        </p:txBody>
      </p:sp>
      <p:sp>
        <p:nvSpPr>
          <p:cNvPr id="178180" name="Title 118"/>
          <p:cNvSpPr>
            <a:spLocks noGrp="1"/>
          </p:cNvSpPr>
          <p:nvPr>
            <p:ph type="title"/>
          </p:nvPr>
        </p:nvSpPr>
        <p:spPr/>
        <p:txBody>
          <a:bodyPr/>
          <a:lstStyle/>
          <a:p>
            <a:r>
              <a:rPr lang="en-US" smtClean="0">
                <a:ea typeface="ＭＳ Ｐゴシック" pitchFamily="34" charset="-128"/>
              </a:rPr>
              <a:t>D1100303-Sxxxxxxx</a:t>
            </a:r>
          </a:p>
        </p:txBody>
      </p:sp>
      <p:grpSp>
        <p:nvGrpSpPr>
          <p:cNvPr id="178181" name="Group 230"/>
          <p:cNvGrpSpPr>
            <a:grpSpLocks/>
          </p:cNvGrpSpPr>
          <p:nvPr/>
        </p:nvGrpSpPr>
        <p:grpSpPr bwMode="auto">
          <a:xfrm>
            <a:off x="1800225" y="779463"/>
            <a:ext cx="5894388" cy="223837"/>
            <a:chOff x="-637082" y="5770946"/>
            <a:chExt cx="5893443" cy="224196"/>
          </a:xfrm>
        </p:grpSpPr>
        <p:grpSp>
          <p:nvGrpSpPr>
            <p:cNvPr id="178275" name="Group 195"/>
            <p:cNvGrpSpPr>
              <a:grpSpLocks/>
            </p:cNvGrpSpPr>
            <p:nvPr/>
          </p:nvGrpSpPr>
          <p:grpSpPr bwMode="auto">
            <a:xfrm>
              <a:off x="-637082" y="5770946"/>
              <a:ext cx="3266109" cy="221321"/>
              <a:chOff x="-637082" y="5788198"/>
              <a:chExt cx="3266109" cy="221321"/>
            </a:xfrm>
          </p:grpSpPr>
          <p:grpSp>
            <p:nvGrpSpPr>
              <p:cNvPr id="178281" name="Group 194"/>
              <p:cNvGrpSpPr>
                <a:grpSpLocks/>
              </p:cNvGrpSpPr>
              <p:nvPr/>
            </p:nvGrpSpPr>
            <p:grpSpPr bwMode="auto">
              <a:xfrm>
                <a:off x="-637082" y="5788198"/>
                <a:ext cx="3266109" cy="215668"/>
                <a:chOff x="-637082" y="5788198"/>
                <a:chExt cx="3266109" cy="215668"/>
              </a:xfrm>
            </p:grpSpPr>
            <p:pic>
              <p:nvPicPr>
                <p:cNvPr id="1782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84"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ITMY PUM Coil Driver Chassis</a:t>
                  </a:r>
                </a:p>
              </p:txBody>
            </p:sp>
          </p:grpSp>
          <p:sp>
            <p:nvSpPr>
              <p:cNvPr id="1782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9"/>
                  </a:rPr>
                  <a:t>D1100303</a:t>
                </a:r>
                <a:endParaRPr lang="en-US" sz="800" b="1">
                  <a:latin typeface="Comic Sans MS" pitchFamily="66" charset="0"/>
                </a:endParaRPr>
              </a:p>
            </p:txBody>
          </p:sp>
        </p:grpSp>
        <p:grpSp>
          <p:nvGrpSpPr>
            <p:cNvPr id="178276" name="Group 192"/>
            <p:cNvGrpSpPr>
              <a:grpSpLocks/>
            </p:cNvGrpSpPr>
            <p:nvPr/>
          </p:nvGrpSpPr>
          <p:grpSpPr bwMode="auto">
            <a:xfrm>
              <a:off x="2841236" y="5773948"/>
              <a:ext cx="2415125" cy="221194"/>
              <a:chOff x="2841236" y="5773948"/>
              <a:chExt cx="2415125" cy="221194"/>
            </a:xfrm>
          </p:grpSpPr>
          <p:sp>
            <p:nvSpPr>
              <p:cNvPr id="1782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8278" name="Group 191"/>
              <p:cNvGrpSpPr>
                <a:grpSpLocks/>
              </p:cNvGrpSpPr>
              <p:nvPr/>
            </p:nvGrpSpPr>
            <p:grpSpPr bwMode="auto">
              <a:xfrm>
                <a:off x="2841236" y="5779698"/>
                <a:ext cx="1280160" cy="215444"/>
                <a:chOff x="2841236" y="5779698"/>
                <a:chExt cx="1280160" cy="215444"/>
              </a:xfrm>
            </p:grpSpPr>
            <p:pic>
              <p:nvPicPr>
                <p:cNvPr id="1782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2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7920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6A7152-2233-40B8-92C3-9755876AE17D}" type="slidenum">
              <a:rPr lang="en-US" smtClean="0">
                <a:solidFill>
                  <a:srgbClr val="898989"/>
                </a:solidFill>
                <a:latin typeface="Calibri" pitchFamily="34" charset="0"/>
              </a:rPr>
              <a:pPr eaLnBrk="1" hangingPunct="1"/>
              <a:t>329</a:t>
            </a:fld>
            <a:endParaRPr lang="en-US" smtClean="0">
              <a:solidFill>
                <a:srgbClr val="898989"/>
              </a:solidFill>
              <a:latin typeface="Calibri" pitchFamily="34" charset="0"/>
            </a:endParaRPr>
          </a:p>
        </p:txBody>
      </p:sp>
      <p:sp>
        <p:nvSpPr>
          <p:cNvPr id="179204" name="Title 118"/>
          <p:cNvSpPr>
            <a:spLocks noGrp="1"/>
          </p:cNvSpPr>
          <p:nvPr>
            <p:ph type="title"/>
          </p:nvPr>
        </p:nvSpPr>
        <p:spPr/>
        <p:txBody>
          <a:bodyPr/>
          <a:lstStyle/>
          <a:p>
            <a:r>
              <a:rPr lang="en-US" smtClean="0">
                <a:ea typeface="ＭＳ Ｐゴシック" pitchFamily="34" charset="-128"/>
              </a:rPr>
              <a:t>D1100303-Sxxxxxxx</a:t>
            </a:r>
          </a:p>
        </p:txBody>
      </p:sp>
      <p:grpSp>
        <p:nvGrpSpPr>
          <p:cNvPr id="179205" name="Group 230"/>
          <p:cNvGrpSpPr>
            <a:grpSpLocks/>
          </p:cNvGrpSpPr>
          <p:nvPr/>
        </p:nvGrpSpPr>
        <p:grpSpPr bwMode="auto">
          <a:xfrm>
            <a:off x="1800225" y="779463"/>
            <a:ext cx="5894388" cy="223837"/>
            <a:chOff x="-637082" y="5770946"/>
            <a:chExt cx="5893443" cy="224196"/>
          </a:xfrm>
        </p:grpSpPr>
        <p:grpSp>
          <p:nvGrpSpPr>
            <p:cNvPr id="179299" name="Group 195"/>
            <p:cNvGrpSpPr>
              <a:grpSpLocks/>
            </p:cNvGrpSpPr>
            <p:nvPr/>
          </p:nvGrpSpPr>
          <p:grpSpPr bwMode="auto">
            <a:xfrm>
              <a:off x="-637082" y="5770946"/>
              <a:ext cx="3266109" cy="221321"/>
              <a:chOff x="-637082" y="5788198"/>
              <a:chExt cx="3266109" cy="221321"/>
            </a:xfrm>
          </p:grpSpPr>
          <p:grpSp>
            <p:nvGrpSpPr>
              <p:cNvPr id="179305" name="Group 194"/>
              <p:cNvGrpSpPr>
                <a:grpSpLocks/>
              </p:cNvGrpSpPr>
              <p:nvPr/>
            </p:nvGrpSpPr>
            <p:grpSpPr bwMode="auto">
              <a:xfrm>
                <a:off x="-637082" y="5788198"/>
                <a:ext cx="3266109" cy="215668"/>
                <a:chOff x="-637082" y="5788198"/>
                <a:chExt cx="3266109" cy="215668"/>
              </a:xfrm>
            </p:grpSpPr>
            <p:pic>
              <p:nvPicPr>
                <p:cNvPr id="1793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308" name="TextBox 358"/>
                <p:cNvSpPr txBox="1">
                  <a:spLocks noChangeArrowheads="1"/>
                </p:cNvSpPr>
                <p:nvPr/>
              </p:nvSpPr>
              <p:spPr bwMode="auto">
                <a:xfrm>
                  <a:off x="-637082" y="5788198"/>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ITMX PUM Coil Driver Chassis</a:t>
                  </a:r>
                </a:p>
              </p:txBody>
            </p:sp>
          </p:grpSp>
          <p:sp>
            <p:nvSpPr>
              <p:cNvPr id="1793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D1100303</a:t>
                </a:r>
                <a:endParaRPr lang="en-US" sz="800" b="1">
                  <a:latin typeface="Comic Sans MS" pitchFamily="66" charset="0"/>
                </a:endParaRPr>
              </a:p>
            </p:txBody>
          </p:sp>
        </p:grpSp>
        <p:grpSp>
          <p:nvGrpSpPr>
            <p:cNvPr id="179300" name="Group 192"/>
            <p:cNvGrpSpPr>
              <a:grpSpLocks/>
            </p:cNvGrpSpPr>
            <p:nvPr/>
          </p:nvGrpSpPr>
          <p:grpSpPr bwMode="auto">
            <a:xfrm>
              <a:off x="2841236" y="5773948"/>
              <a:ext cx="2415125" cy="221194"/>
              <a:chOff x="2841236" y="5773948"/>
              <a:chExt cx="2415125" cy="221194"/>
            </a:xfrm>
          </p:grpSpPr>
          <p:sp>
            <p:nvSpPr>
              <p:cNvPr id="1793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79302" name="Group 191"/>
              <p:cNvGrpSpPr>
                <a:grpSpLocks/>
              </p:cNvGrpSpPr>
              <p:nvPr/>
            </p:nvGrpSpPr>
            <p:grpSpPr bwMode="auto">
              <a:xfrm>
                <a:off x="2841236" y="5779698"/>
                <a:ext cx="1280160" cy="215444"/>
                <a:chOff x="2841236" y="5779698"/>
                <a:chExt cx="1280160" cy="215444"/>
              </a:xfrm>
            </p:grpSpPr>
            <p:pic>
              <p:nvPicPr>
                <p:cNvPr id="17930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93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ction="ppaction://hlinksldjump"/>
              </a:rPr>
              <a:t>&lt;&lt; L1-SUS-C5</a:t>
            </a:r>
            <a:endParaRPr lang="en-US" sz="800" b="1" dirty="0">
              <a:latin typeface="Comic Sans MS" pitchFamily="66" charset="0"/>
            </a:endParaRPr>
          </a:p>
        </p:txBody>
      </p:sp>
      <p:grpSp>
        <p:nvGrpSpPr>
          <p:cNvPr id="110" name="Group 109"/>
          <p:cNvGrpSpPr/>
          <p:nvPr/>
        </p:nvGrpSpPr>
        <p:grpSpPr>
          <a:xfrm>
            <a:off x="1024989" y="2099453"/>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D070483</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dirty="0" smtClean="0">
                  <a:latin typeface="Comic Sans MS" pitchFamily="66" charset="0"/>
                </a:rPr>
                <a:t>PUM </a:t>
              </a:r>
              <a:r>
                <a:rPr lang="en-US" sz="700" b="1" dirty="0">
                  <a:latin typeface="Comic Sans MS" pitchFamily="66" charset="0"/>
                </a:rPr>
                <a:t>Coil Driver</a:t>
              </a:r>
              <a:endParaRPr lang="en-US" sz="1600" b="1" dirty="0">
                <a:latin typeface="Comic Sans MS" pitchFamily="66" charset="0"/>
              </a:endParaRPr>
            </a:p>
          </p:txBody>
        </p:sp>
        <p:sp>
          <p:nvSpPr>
            <p:cNvPr id="135" name="Rectangle 134"/>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1339" y="4451149"/>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85738" y="859598"/>
            <a:ext cx="8858250" cy="5724525"/>
            <a:chOff x="185738" y="757238"/>
            <a:chExt cx="8858250" cy="5724525"/>
          </a:xfrm>
        </p:grpSpPr>
        <p:grpSp>
          <p:nvGrpSpPr>
            <p:cNvPr id="18434" name="Group 178"/>
            <p:cNvGrpSpPr>
              <a:grpSpLocks/>
            </p:cNvGrpSpPr>
            <p:nvPr/>
          </p:nvGrpSpPr>
          <p:grpSpPr bwMode="auto">
            <a:xfrm>
              <a:off x="185738" y="757238"/>
              <a:ext cx="8653462" cy="5724525"/>
              <a:chOff x="185738" y="757238"/>
              <a:chExt cx="8653462" cy="5724525"/>
            </a:xfrm>
          </p:grpSpPr>
          <p:grpSp>
            <p:nvGrpSpPr>
              <p:cNvPr id="18493" name="Group 240"/>
              <p:cNvGrpSpPr>
                <a:grpSpLocks/>
              </p:cNvGrpSpPr>
              <p:nvPr/>
            </p:nvGrpSpPr>
            <p:grpSpPr bwMode="auto">
              <a:xfrm>
                <a:off x="185738" y="757238"/>
                <a:ext cx="8653462" cy="5724525"/>
                <a:chOff x="185738" y="757238"/>
                <a:chExt cx="8653462" cy="5724525"/>
              </a:xfrm>
            </p:grpSpPr>
            <p:sp>
              <p:nvSpPr>
                <p:cNvPr id="243" name="Rectangle 242"/>
                <p:cNvSpPr>
                  <a:spLocks noChangeAspect="1"/>
                </p:cNvSpPr>
                <p:nvPr/>
              </p:nvSpPr>
              <p:spPr bwMode="auto">
                <a:xfrm>
                  <a:off x="533400" y="1298575"/>
                  <a:ext cx="8202613"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05" name="Group 165"/>
                <p:cNvGrpSpPr>
                  <a:grpSpLocks/>
                </p:cNvGrpSpPr>
                <p:nvPr/>
              </p:nvGrpSpPr>
              <p:grpSpPr bwMode="auto">
                <a:xfrm>
                  <a:off x="185738" y="757238"/>
                  <a:ext cx="8653462" cy="5724525"/>
                  <a:chOff x="185738" y="757238"/>
                  <a:chExt cx="8653462" cy="5724525"/>
                </a:xfrm>
              </p:grpSpPr>
              <p:sp>
                <p:nvSpPr>
                  <p:cNvPr id="247" name="Rectangle 246"/>
                  <p:cNvSpPr>
                    <a:spLocks noChangeAspect="1"/>
                  </p:cNvSpPr>
                  <p:nvPr/>
                </p:nvSpPr>
                <p:spPr bwMode="auto">
                  <a:xfrm>
                    <a:off x="533400" y="5105400"/>
                    <a:ext cx="838200" cy="696913"/>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8" name="Rectangle 247"/>
                  <p:cNvSpPr>
                    <a:spLocks noChangeAspect="1"/>
                  </p:cNvSpPr>
                  <p:nvPr/>
                </p:nvSpPr>
                <p:spPr bwMode="auto">
                  <a:xfrm>
                    <a:off x="2819400" y="5300663"/>
                    <a:ext cx="3032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1" name="Rectangle 250"/>
                  <p:cNvSpPr>
                    <a:spLocks/>
                  </p:cNvSpPr>
                  <p:nvPr/>
                </p:nvSpPr>
                <p:spPr bwMode="auto">
                  <a:xfrm>
                    <a:off x="3638550"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2" name="Rectangle 251"/>
                  <p:cNvSpPr>
                    <a:spLocks/>
                  </p:cNvSpPr>
                  <p:nvPr/>
                </p:nvSpPr>
                <p:spPr bwMode="auto">
                  <a:xfrm>
                    <a:off x="1828800" y="577215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6" name="Rectangle 255"/>
                  <p:cNvSpPr>
                    <a:spLocks/>
                  </p:cNvSpPr>
                  <p:nvPr/>
                </p:nvSpPr>
                <p:spPr bwMode="auto">
                  <a:xfrm>
                    <a:off x="8736013"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7" name="Rectangle 256"/>
                  <p:cNvSpPr>
                    <a:spLocks/>
                  </p:cNvSpPr>
                  <p:nvPr/>
                </p:nvSpPr>
                <p:spPr bwMode="auto">
                  <a:xfrm rot="5400000">
                    <a:off x="5429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8" name="Rectangle 257"/>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9" name="Rectangle 258"/>
                  <p:cNvSpPr>
                    <a:spLocks/>
                  </p:cNvSpPr>
                  <p:nvPr/>
                </p:nvSpPr>
                <p:spPr bwMode="auto">
                  <a:xfrm rot="5400000">
                    <a:off x="3919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0" name="Rectangle 259"/>
                  <p:cNvSpPr>
                    <a:spLocks/>
                  </p:cNvSpPr>
                  <p:nvPr/>
                </p:nvSpPr>
                <p:spPr bwMode="auto">
                  <a:xfrm rot="5400000">
                    <a:off x="44211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1" name="Rectangle 260"/>
                  <p:cNvSpPr>
                    <a:spLocks/>
                  </p:cNvSpPr>
                  <p:nvPr/>
                </p:nvSpPr>
                <p:spPr bwMode="auto">
                  <a:xfrm rot="5400000">
                    <a:off x="492442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62" name="Rectangle 261"/>
                  <p:cNvSpPr>
                    <a:spLocks/>
                  </p:cNvSpPr>
                  <p:nvPr/>
                </p:nvSpPr>
                <p:spPr bwMode="auto">
                  <a:xfrm rot="5400000">
                    <a:off x="8450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17" name="Group 150"/>
                  <p:cNvGrpSpPr>
                    <a:grpSpLocks/>
                  </p:cNvGrpSpPr>
                  <p:nvPr/>
                </p:nvGrpSpPr>
                <p:grpSpPr bwMode="auto">
                  <a:xfrm>
                    <a:off x="8660709" y="1274763"/>
                    <a:ext cx="178491" cy="4535487"/>
                    <a:chOff x="8660709" y="1274763"/>
                    <a:chExt cx="178491" cy="4535487"/>
                  </a:xfrm>
                </p:grpSpPr>
                <p:sp>
                  <p:nvSpPr>
                    <p:cNvPr id="350" name="Rectangle 349"/>
                    <p:cNvSpPr>
                      <a:spLocks/>
                    </p:cNvSpPr>
                    <p:nvPr/>
                  </p:nvSpPr>
                  <p:spPr bwMode="auto">
                    <a:xfrm>
                      <a:off x="8736013"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1" name="Rectangle 350"/>
                    <p:cNvSpPr>
                      <a:spLocks/>
                    </p:cNvSpPr>
                    <p:nvPr/>
                  </p:nvSpPr>
                  <p:spPr bwMode="auto">
                    <a:xfrm>
                      <a:off x="8736013"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2" name="Rectangle 351"/>
                    <p:cNvSpPr>
                      <a:spLocks/>
                    </p:cNvSpPr>
                    <p:nvPr/>
                  </p:nvSpPr>
                  <p:spPr bwMode="auto">
                    <a:xfrm>
                      <a:off x="8736013"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3" name="Rectangle 352"/>
                    <p:cNvSpPr>
                      <a:spLocks/>
                    </p:cNvSpPr>
                    <p:nvPr/>
                  </p:nvSpPr>
                  <p:spPr bwMode="auto">
                    <a:xfrm>
                      <a:off x="8736013"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4" name="Rectangle 353"/>
                    <p:cNvSpPr>
                      <a:spLocks/>
                    </p:cNvSpPr>
                    <p:nvPr/>
                  </p:nvSpPr>
                  <p:spPr bwMode="auto">
                    <a:xfrm>
                      <a:off x="8736013"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5" name="Rectangle 354"/>
                    <p:cNvSpPr>
                      <a:spLocks/>
                    </p:cNvSpPr>
                    <p:nvPr/>
                  </p:nvSpPr>
                  <p:spPr bwMode="auto">
                    <a:xfrm>
                      <a:off x="8736013"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6" name="Rectangle 355"/>
                    <p:cNvSpPr>
                      <a:spLocks/>
                    </p:cNvSpPr>
                    <p:nvPr/>
                  </p:nvSpPr>
                  <p:spPr bwMode="auto">
                    <a:xfrm>
                      <a:off x="8736013"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7" name="Rectangle 356"/>
                    <p:cNvSpPr>
                      <a:spLocks/>
                    </p:cNvSpPr>
                    <p:nvPr/>
                  </p:nvSpPr>
                  <p:spPr bwMode="auto">
                    <a:xfrm>
                      <a:off x="8736013"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98" name="TextBox 72"/>
                    <p:cNvSpPr txBox="1">
                      <a:spLocks noChangeArrowheads="1"/>
                    </p:cNvSpPr>
                    <p:nvPr/>
                  </p:nvSpPr>
                  <p:spPr bwMode="auto">
                    <a:xfrm>
                      <a:off x="8660709" y="1274763"/>
                      <a:ext cx="178491" cy="5538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8518" name="Rectangle 86"/>
                  <p:cNvSpPr>
                    <a:spLocks noChangeArrowheads="1"/>
                  </p:cNvSpPr>
                  <p:nvPr/>
                </p:nvSpPr>
                <p:spPr bwMode="auto">
                  <a:xfrm>
                    <a:off x="4535405" y="3688881"/>
                    <a:ext cx="1604832" cy="184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Each Rack is 39” Deep and 24” Wide</a:t>
                    </a:r>
                  </a:p>
                </p:txBody>
              </p:sp>
              <p:grpSp>
                <p:nvGrpSpPr>
                  <p:cNvPr id="18519" name="Group 161"/>
                  <p:cNvGrpSpPr>
                    <a:grpSpLocks/>
                  </p:cNvGrpSpPr>
                  <p:nvPr/>
                </p:nvGrpSpPr>
                <p:grpSpPr bwMode="auto">
                  <a:xfrm>
                    <a:off x="185738" y="5744898"/>
                    <a:ext cx="8505109" cy="184655"/>
                    <a:chOff x="185738" y="5744898"/>
                    <a:chExt cx="8505109" cy="184655"/>
                  </a:xfrm>
                </p:grpSpPr>
                <p:sp>
                  <p:nvSpPr>
                    <p:cNvPr id="333" name="Rectangle 332"/>
                    <p:cNvSpPr>
                      <a:spLocks/>
                    </p:cNvSpPr>
                    <p:nvPr/>
                  </p:nvSpPr>
                  <p:spPr bwMode="auto">
                    <a:xfrm rot="5400000">
                      <a:off x="6937375" y="55832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4" name="Rectangle 333"/>
                    <p:cNvSpPr>
                      <a:spLocks/>
                    </p:cNvSpPr>
                    <p:nvPr/>
                  </p:nvSpPr>
                  <p:spPr bwMode="auto">
                    <a:xfrm rot="5400000">
                      <a:off x="7439025" y="55832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5" name="Rectangle 334"/>
                    <p:cNvSpPr>
                      <a:spLocks/>
                    </p:cNvSpPr>
                    <p:nvPr/>
                  </p:nvSpPr>
                  <p:spPr bwMode="auto">
                    <a:xfrm rot="5400000">
                      <a:off x="7942262" y="55832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6" name="Rectangle 335"/>
                    <p:cNvSpPr>
                      <a:spLocks/>
                    </p:cNvSpPr>
                    <p:nvPr/>
                  </p:nvSpPr>
                  <p:spPr bwMode="auto">
                    <a:xfrm rot="5400000">
                      <a:off x="643731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7" name="Rectangle 336"/>
                    <p:cNvSpPr>
                      <a:spLocks/>
                    </p:cNvSpPr>
                    <p:nvPr/>
                  </p:nvSpPr>
                  <p:spPr bwMode="auto">
                    <a:xfrm rot="5400000">
                      <a:off x="441960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8" name="Rectangle 337"/>
                    <p:cNvSpPr>
                      <a:spLocks/>
                    </p:cNvSpPr>
                    <p:nvPr/>
                  </p:nvSpPr>
                  <p:spPr bwMode="auto">
                    <a:xfrm rot="5400000">
                      <a:off x="49212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9" name="Rectangle 338"/>
                    <p:cNvSpPr>
                      <a:spLocks/>
                    </p:cNvSpPr>
                    <p:nvPr/>
                  </p:nvSpPr>
                  <p:spPr bwMode="auto">
                    <a:xfrm rot="5400000">
                      <a:off x="5424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0" name="Rectangle 339"/>
                    <p:cNvSpPr>
                      <a:spLocks/>
                    </p:cNvSpPr>
                    <p:nvPr/>
                  </p:nvSpPr>
                  <p:spPr bwMode="auto">
                    <a:xfrm rot="5400000">
                      <a:off x="290353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1" name="Rectangle 340"/>
                    <p:cNvSpPr>
                      <a:spLocks/>
                    </p:cNvSpPr>
                    <p:nvPr/>
                  </p:nvSpPr>
                  <p:spPr bwMode="auto">
                    <a:xfrm rot="5400000">
                      <a:off x="341471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2" name="Rectangle 341"/>
                    <p:cNvSpPr>
                      <a:spLocks/>
                    </p:cNvSpPr>
                    <p:nvPr/>
                  </p:nvSpPr>
                  <p:spPr bwMode="auto">
                    <a:xfrm rot="5400000">
                      <a:off x="3920332" y="5584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3" name="Rectangle 342"/>
                    <p:cNvSpPr>
                      <a:spLocks/>
                    </p:cNvSpPr>
                    <p:nvPr/>
                  </p:nvSpPr>
                  <p:spPr bwMode="auto">
                    <a:xfrm rot="5400000">
                      <a:off x="140176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4" name="Rectangle 343"/>
                    <p:cNvSpPr>
                      <a:spLocks/>
                    </p:cNvSpPr>
                    <p:nvPr/>
                  </p:nvSpPr>
                  <p:spPr bwMode="auto">
                    <a:xfrm rot="5400000">
                      <a:off x="1903413"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5" name="Rectangle 344"/>
                    <p:cNvSpPr>
                      <a:spLocks/>
                    </p:cNvSpPr>
                    <p:nvPr/>
                  </p:nvSpPr>
                  <p:spPr bwMode="auto">
                    <a:xfrm rot="5400000">
                      <a:off x="2406651"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6" name="Rectangle 345"/>
                    <p:cNvSpPr>
                      <a:spLocks/>
                    </p:cNvSpPr>
                    <p:nvPr/>
                  </p:nvSpPr>
                  <p:spPr bwMode="auto">
                    <a:xfrm rot="5400000">
                      <a:off x="5932488" y="55848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87" name="TextBox 72"/>
                    <p:cNvSpPr txBox="1">
                      <a:spLocks noChangeArrowheads="1"/>
                    </p:cNvSpPr>
                    <p:nvPr/>
                  </p:nvSpPr>
                  <p:spPr bwMode="auto">
                    <a:xfrm>
                      <a:off x="8237403" y="5744898"/>
                      <a:ext cx="453444" cy="184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dirty="0">
                          <a:latin typeface="Comic Sans MS" pitchFamily="66" charset="0"/>
                        </a:rPr>
                        <a:t>2 feet</a:t>
                      </a:r>
                    </a:p>
                  </p:txBody>
                </p:sp>
                <p:sp>
                  <p:nvSpPr>
                    <p:cNvPr id="348" name="Rectangle 347"/>
                    <p:cNvSpPr>
                      <a:spLocks/>
                    </p:cNvSpPr>
                    <p:nvPr/>
                  </p:nvSpPr>
                  <p:spPr bwMode="auto">
                    <a:xfrm rot="5400000">
                      <a:off x="9048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9" name="Rectangle 348"/>
                    <p:cNvSpPr>
                      <a:spLocks/>
                    </p:cNvSpPr>
                    <p:nvPr/>
                  </p:nvSpPr>
                  <p:spPr bwMode="auto">
                    <a:xfrm rot="5400000">
                      <a:off x="4064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71" name="Rectangle 270"/>
                  <p:cNvSpPr>
                    <a:spLocks/>
                  </p:cNvSpPr>
                  <p:nvPr/>
                </p:nvSpPr>
                <p:spPr bwMode="auto">
                  <a:xfrm rot="5400000" flipV="1">
                    <a:off x="1832769" y="2324894"/>
                    <a:ext cx="109537" cy="27082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 name="Rectangle 271"/>
                  <p:cNvSpPr>
                    <a:spLocks/>
                  </p:cNvSpPr>
                  <p:nvPr/>
                </p:nvSpPr>
                <p:spPr bwMode="auto">
                  <a:xfrm>
                    <a:off x="2133600" y="3733800"/>
                    <a:ext cx="750888"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3" name="Rectangle 272"/>
                  <p:cNvSpPr>
                    <a:spLocks/>
                  </p:cNvSpPr>
                  <p:nvPr/>
                </p:nvSpPr>
                <p:spPr bwMode="auto">
                  <a:xfrm flipV="1">
                    <a:off x="3124200" y="1308100"/>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4" name="Rectangle 273"/>
                  <p:cNvSpPr>
                    <a:spLocks/>
                  </p:cNvSpPr>
                  <p:nvPr/>
                </p:nvSpPr>
                <p:spPr bwMode="auto">
                  <a:xfrm rot="5400000">
                    <a:off x="2882900" y="28717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5" name="Rectangle 274"/>
                  <p:cNvSpPr>
                    <a:spLocks/>
                  </p:cNvSpPr>
                  <p:nvPr/>
                </p:nvSpPr>
                <p:spPr bwMode="auto">
                  <a:xfrm rot="5400000">
                    <a:off x="2882900" y="2185988"/>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6" name="Rectangle 275"/>
                  <p:cNvSpPr>
                    <a:spLocks/>
                  </p:cNvSpPr>
                  <p:nvPr/>
                </p:nvSpPr>
                <p:spPr bwMode="auto">
                  <a:xfrm>
                    <a:off x="4891088" y="13112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26" name="Group 162"/>
                  <p:cNvGrpSpPr>
                    <a:grpSpLocks/>
                  </p:cNvGrpSpPr>
                  <p:nvPr/>
                </p:nvGrpSpPr>
                <p:grpSpPr bwMode="auto">
                  <a:xfrm>
                    <a:off x="3276600" y="3276600"/>
                    <a:ext cx="1020763" cy="61913"/>
                    <a:chOff x="3276600" y="3276600"/>
                    <a:chExt cx="1020763" cy="61913"/>
                  </a:xfrm>
                </p:grpSpPr>
                <p:sp>
                  <p:nvSpPr>
                    <p:cNvPr id="331" name="Rectangle 330"/>
                    <p:cNvSpPr>
                      <a:spLocks/>
                    </p:cNvSpPr>
                    <p:nvPr/>
                  </p:nvSpPr>
                  <p:spPr bwMode="auto">
                    <a:xfrm rot="5400000">
                      <a:off x="3497262"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2" name="Rectangle 331"/>
                    <p:cNvSpPr>
                      <a:spLocks/>
                    </p:cNvSpPr>
                    <p:nvPr/>
                  </p:nvSpPr>
                  <p:spPr bwMode="auto">
                    <a:xfrm rot="5400000">
                      <a:off x="4014787" y="3055938"/>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8527" name="Group 163"/>
                  <p:cNvGrpSpPr>
                    <a:grpSpLocks/>
                  </p:cNvGrpSpPr>
                  <p:nvPr/>
                </p:nvGrpSpPr>
                <p:grpSpPr bwMode="auto">
                  <a:xfrm>
                    <a:off x="4230688" y="1827213"/>
                    <a:ext cx="63500" cy="1506537"/>
                    <a:chOff x="4230688" y="1827213"/>
                    <a:chExt cx="63500" cy="1506537"/>
                  </a:xfrm>
                </p:grpSpPr>
                <p:sp>
                  <p:nvSpPr>
                    <p:cNvPr id="328" name="Rectangle 327"/>
                    <p:cNvSpPr>
                      <a:spLocks/>
                    </p:cNvSpPr>
                    <p:nvPr/>
                  </p:nvSpPr>
                  <p:spPr bwMode="auto">
                    <a:xfrm>
                      <a:off x="4230688" y="28305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9" name="Rectangle 328"/>
                    <p:cNvSpPr>
                      <a:spLocks/>
                    </p:cNvSpPr>
                    <p:nvPr/>
                  </p:nvSpPr>
                  <p:spPr bwMode="auto">
                    <a:xfrm>
                      <a:off x="4230688" y="23241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0" name="Rectangle 329"/>
                    <p:cNvSpPr>
                      <a:spLocks/>
                    </p:cNvSpPr>
                    <p:nvPr/>
                  </p:nvSpPr>
                  <p:spPr bwMode="auto">
                    <a:xfrm>
                      <a:off x="4232275" y="18272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528" name="Rectangle 86"/>
                  <p:cNvSpPr>
                    <a:spLocks noChangeArrowheads="1"/>
                  </p:cNvSpPr>
                  <p:nvPr/>
                </p:nvSpPr>
                <p:spPr bwMode="auto">
                  <a:xfrm>
                    <a:off x="1174499" y="1371430"/>
                    <a:ext cx="13901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Laser Diode Room (LDR)</a:t>
                    </a:r>
                  </a:p>
                </p:txBody>
              </p:sp>
              <p:sp>
                <p:nvSpPr>
                  <p:cNvPr id="18529" name="Rectangle 86"/>
                  <p:cNvSpPr>
                    <a:spLocks noChangeArrowheads="1"/>
                  </p:cNvSpPr>
                  <p:nvPr/>
                </p:nvSpPr>
                <p:spPr bwMode="auto">
                  <a:xfrm>
                    <a:off x="1489563" y="3885904"/>
                    <a:ext cx="912389" cy="215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Changing Room</a:t>
                    </a:r>
                  </a:p>
                </p:txBody>
              </p:sp>
              <p:grpSp>
                <p:nvGrpSpPr>
                  <p:cNvPr id="18530" name="Group 156"/>
                  <p:cNvGrpSpPr>
                    <a:grpSpLocks/>
                  </p:cNvGrpSpPr>
                  <p:nvPr/>
                </p:nvGrpSpPr>
                <p:grpSpPr bwMode="auto">
                  <a:xfrm>
                    <a:off x="6290008" y="5762625"/>
                    <a:ext cx="1101392" cy="519113"/>
                    <a:chOff x="6290008" y="5762625"/>
                    <a:chExt cx="1101392" cy="519113"/>
                  </a:xfrm>
                </p:grpSpPr>
                <p:sp>
                  <p:nvSpPr>
                    <p:cNvPr id="326" name="Rectangle 325"/>
                    <p:cNvSpPr>
                      <a:spLocks/>
                    </p:cNvSpPr>
                    <p:nvPr/>
                  </p:nvSpPr>
                  <p:spPr bwMode="auto">
                    <a:xfrm>
                      <a:off x="6640513" y="5762625"/>
                      <a:ext cx="750887"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67" name="Rectangle 86"/>
                    <p:cNvSpPr>
                      <a:spLocks noChangeArrowheads="1"/>
                    </p:cNvSpPr>
                    <p:nvPr/>
                  </p:nvSpPr>
                  <p:spPr bwMode="auto">
                    <a:xfrm>
                      <a:off x="6290008" y="5943201"/>
                      <a:ext cx="1064667"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480V Distribution</a:t>
                      </a:r>
                    </a:p>
                    <a:p>
                      <a:pPr algn="ctr"/>
                      <a:r>
                        <a:rPr lang="en-US" sz="800" b="1">
                          <a:latin typeface="Comic Sans MS" pitchFamily="66" charset="0"/>
                        </a:rPr>
                        <a:t>Panel</a:t>
                      </a:r>
                    </a:p>
                  </p:txBody>
                </p:sp>
              </p:grpSp>
              <p:grpSp>
                <p:nvGrpSpPr>
                  <p:cNvPr id="18531" name="Group 155"/>
                  <p:cNvGrpSpPr>
                    <a:grpSpLocks/>
                  </p:cNvGrpSpPr>
                  <p:nvPr/>
                </p:nvGrpSpPr>
                <p:grpSpPr bwMode="auto">
                  <a:xfrm>
                    <a:off x="7391464" y="5762625"/>
                    <a:ext cx="1064668" cy="519113"/>
                    <a:chOff x="7391464" y="5762625"/>
                    <a:chExt cx="1064668" cy="519113"/>
                  </a:xfrm>
                </p:grpSpPr>
                <p:sp>
                  <p:nvSpPr>
                    <p:cNvPr id="324" name="Rectangle 323"/>
                    <p:cNvSpPr>
                      <a:spLocks/>
                    </p:cNvSpPr>
                    <p:nvPr/>
                  </p:nvSpPr>
                  <p:spPr bwMode="auto">
                    <a:xfrm>
                      <a:off x="7478713" y="5762625"/>
                      <a:ext cx="750887"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65" name="Rectangle 86"/>
                    <p:cNvSpPr>
                      <a:spLocks noChangeArrowheads="1"/>
                    </p:cNvSpPr>
                    <p:nvPr/>
                  </p:nvSpPr>
                  <p:spPr bwMode="auto">
                    <a:xfrm>
                      <a:off x="7391464" y="5943201"/>
                      <a:ext cx="1064668" cy="3385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208V Distribution</a:t>
                      </a:r>
                    </a:p>
                    <a:p>
                      <a:pPr algn="ctr"/>
                      <a:r>
                        <a:rPr lang="en-US" sz="800" b="1">
                          <a:latin typeface="Comic Sans MS" pitchFamily="66" charset="0"/>
                        </a:rPr>
                        <a:t>Panel</a:t>
                      </a:r>
                    </a:p>
                  </p:txBody>
                </p:sp>
              </p:grpSp>
              <p:sp>
                <p:nvSpPr>
                  <p:cNvPr id="18532" name="Rectangle 86"/>
                  <p:cNvSpPr>
                    <a:spLocks noChangeArrowheads="1"/>
                  </p:cNvSpPr>
                  <p:nvPr/>
                </p:nvSpPr>
                <p:spPr bwMode="auto">
                  <a:xfrm>
                    <a:off x="6048547" y="4038296"/>
                    <a:ext cx="764920" cy="2154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DC Supplies</a:t>
                    </a:r>
                  </a:p>
                </p:txBody>
              </p:sp>
              <p:sp>
                <p:nvSpPr>
                  <p:cNvPr id="285" name="Rectangle 284"/>
                  <p:cNvSpPr>
                    <a:spLocks/>
                  </p:cNvSpPr>
                  <p:nvPr/>
                </p:nvSpPr>
                <p:spPr bwMode="auto">
                  <a:xfrm>
                    <a:off x="420688" y="7842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6" name="Rectangle 285"/>
                  <p:cNvSpPr>
                    <a:spLocks/>
                  </p:cNvSpPr>
                  <p:nvPr/>
                </p:nvSpPr>
                <p:spPr bwMode="auto">
                  <a:xfrm flipV="1">
                    <a:off x="373063" y="1303338"/>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18535" name="Group 147"/>
                  <p:cNvGrpSpPr>
                    <a:grpSpLocks/>
                  </p:cNvGrpSpPr>
                  <p:nvPr/>
                </p:nvGrpSpPr>
                <p:grpSpPr bwMode="auto">
                  <a:xfrm>
                    <a:off x="346075" y="757238"/>
                    <a:ext cx="179388" cy="5056187"/>
                    <a:chOff x="346075" y="757238"/>
                    <a:chExt cx="179388" cy="5056187"/>
                  </a:xfrm>
                </p:grpSpPr>
                <p:sp>
                  <p:nvSpPr>
                    <p:cNvPr id="314" name="Rectangle 313"/>
                    <p:cNvSpPr>
                      <a:spLocks/>
                    </p:cNvSpPr>
                    <p:nvPr/>
                  </p:nvSpPr>
                  <p:spPr bwMode="auto">
                    <a:xfrm>
                      <a:off x="422275" y="22923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5" name="Rectangle 314"/>
                    <p:cNvSpPr>
                      <a:spLocks/>
                    </p:cNvSpPr>
                    <p:nvPr/>
                  </p:nvSpPr>
                  <p:spPr bwMode="auto">
                    <a:xfrm>
                      <a:off x="422275" y="17907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 name="Rectangle 315"/>
                    <p:cNvSpPr>
                      <a:spLocks/>
                    </p:cNvSpPr>
                    <p:nvPr/>
                  </p:nvSpPr>
                  <p:spPr bwMode="auto">
                    <a:xfrm>
                      <a:off x="422275" y="128746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7" name="Rectangle 316"/>
                    <p:cNvSpPr>
                      <a:spLocks/>
                    </p:cNvSpPr>
                    <p:nvPr/>
                  </p:nvSpPr>
                  <p:spPr bwMode="auto">
                    <a:xfrm>
                      <a:off x="422275" y="38004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8" name="Rectangle 317"/>
                    <p:cNvSpPr>
                      <a:spLocks/>
                    </p:cNvSpPr>
                    <p:nvPr/>
                  </p:nvSpPr>
                  <p:spPr bwMode="auto">
                    <a:xfrm>
                      <a:off x="422275" y="32956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9" name="Rectangle 318"/>
                    <p:cNvSpPr>
                      <a:spLocks/>
                    </p:cNvSpPr>
                    <p:nvPr/>
                  </p:nvSpPr>
                  <p:spPr bwMode="auto">
                    <a:xfrm>
                      <a:off x="422275" y="2792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0" name="Rectangle 319"/>
                    <p:cNvSpPr>
                      <a:spLocks/>
                    </p:cNvSpPr>
                    <p:nvPr/>
                  </p:nvSpPr>
                  <p:spPr bwMode="auto">
                    <a:xfrm>
                      <a:off x="422275" y="531018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1" name="Rectangle 320"/>
                    <p:cNvSpPr>
                      <a:spLocks/>
                    </p:cNvSpPr>
                    <p:nvPr/>
                  </p:nvSpPr>
                  <p:spPr bwMode="auto">
                    <a:xfrm>
                      <a:off x="422275" y="4808538"/>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2" name="Rectangle 321"/>
                    <p:cNvSpPr>
                      <a:spLocks/>
                    </p:cNvSpPr>
                    <p:nvPr/>
                  </p:nvSpPr>
                  <p:spPr bwMode="auto">
                    <a:xfrm>
                      <a:off x="422275" y="430530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63" name="TextBox 72"/>
                    <p:cNvSpPr txBox="1">
                      <a:spLocks noChangeArrowheads="1"/>
                    </p:cNvSpPr>
                    <p:nvPr/>
                  </p:nvSpPr>
                  <p:spPr bwMode="auto">
                    <a:xfrm>
                      <a:off x="346075" y="757238"/>
                      <a:ext cx="179388" cy="55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grpSp>
                <p:nvGrpSpPr>
                  <p:cNvPr id="18536" name="Group 160"/>
                  <p:cNvGrpSpPr>
                    <a:grpSpLocks/>
                  </p:cNvGrpSpPr>
                  <p:nvPr/>
                </p:nvGrpSpPr>
                <p:grpSpPr bwMode="auto">
                  <a:xfrm>
                    <a:off x="7150100" y="4408488"/>
                    <a:ext cx="1525588" cy="61912"/>
                    <a:chOff x="7150100" y="4408488"/>
                    <a:chExt cx="1525588" cy="61912"/>
                  </a:xfrm>
                </p:grpSpPr>
                <p:sp>
                  <p:nvSpPr>
                    <p:cNvPr id="311" name="Rectangle 310"/>
                    <p:cNvSpPr>
                      <a:spLocks/>
                    </p:cNvSpPr>
                    <p:nvPr/>
                  </p:nvSpPr>
                  <p:spPr bwMode="auto">
                    <a:xfrm rot="5400000">
                      <a:off x="8392320"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 name="Rectangle 311"/>
                    <p:cNvSpPr>
                      <a:spLocks/>
                    </p:cNvSpPr>
                    <p:nvPr/>
                  </p:nvSpPr>
                  <p:spPr bwMode="auto">
                    <a:xfrm rot="5400000">
                      <a:off x="7882732"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3" name="Rectangle 312"/>
                    <p:cNvSpPr>
                      <a:spLocks/>
                    </p:cNvSpPr>
                    <p:nvPr/>
                  </p:nvSpPr>
                  <p:spPr bwMode="auto">
                    <a:xfrm rot="5400000">
                      <a:off x="7371557" y="41870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8537" name="Group 157"/>
                  <p:cNvGrpSpPr>
                    <a:grpSpLocks/>
                  </p:cNvGrpSpPr>
                  <p:nvPr/>
                </p:nvGrpSpPr>
                <p:grpSpPr bwMode="auto">
                  <a:xfrm>
                    <a:off x="7480300" y="4803775"/>
                    <a:ext cx="65088" cy="1004888"/>
                    <a:chOff x="7480300" y="4803775"/>
                    <a:chExt cx="65088" cy="1004888"/>
                  </a:xfrm>
                </p:grpSpPr>
                <p:sp>
                  <p:nvSpPr>
                    <p:cNvPr id="309" name="Rectangle 308"/>
                    <p:cNvSpPr>
                      <a:spLocks/>
                    </p:cNvSpPr>
                    <p:nvPr/>
                  </p:nvSpPr>
                  <p:spPr bwMode="auto">
                    <a:xfrm>
                      <a:off x="748347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 name="Rectangle 309"/>
                    <p:cNvSpPr>
                      <a:spLocks/>
                    </p:cNvSpPr>
                    <p:nvPr/>
                  </p:nvSpPr>
                  <p:spPr bwMode="auto">
                    <a:xfrm>
                      <a:off x="7480300" y="480377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538" name="Rectangle 86"/>
                  <p:cNvSpPr>
                    <a:spLocks noChangeArrowheads="1"/>
                  </p:cNvSpPr>
                  <p:nvPr/>
                </p:nvSpPr>
                <p:spPr bwMode="auto">
                  <a:xfrm>
                    <a:off x="1897063" y="6265863"/>
                    <a:ext cx="623887"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No posts</a:t>
                    </a:r>
                  </a:p>
                </p:txBody>
              </p:sp>
              <p:grpSp>
                <p:nvGrpSpPr>
                  <p:cNvPr id="18539" name="Group 152"/>
                  <p:cNvGrpSpPr>
                    <a:grpSpLocks/>
                  </p:cNvGrpSpPr>
                  <p:nvPr/>
                </p:nvGrpSpPr>
                <p:grpSpPr bwMode="auto">
                  <a:xfrm>
                    <a:off x="8332580" y="3818186"/>
                    <a:ext cx="403433" cy="1064714"/>
                    <a:chOff x="8332580" y="3818186"/>
                    <a:chExt cx="403433" cy="1064714"/>
                  </a:xfrm>
                </p:grpSpPr>
                <p:sp>
                  <p:nvSpPr>
                    <p:cNvPr id="307" name="Rectangle 306"/>
                    <p:cNvSpPr>
                      <a:spLocks/>
                    </p:cNvSpPr>
                    <p:nvPr/>
                  </p:nvSpPr>
                  <p:spPr bwMode="auto">
                    <a:xfrm rot="16200000">
                      <a:off x="8342313" y="4335462"/>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8" name="Rectangle 86"/>
                    <p:cNvSpPr>
                      <a:spLocks noChangeArrowheads="1"/>
                    </p:cNvSpPr>
                    <p:nvPr/>
                  </p:nvSpPr>
                  <p:spPr bwMode="auto">
                    <a:xfrm rot="16200000">
                      <a:off x="7969500" y="4181266"/>
                      <a:ext cx="106471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CDS1</a:t>
                      </a:r>
                      <a:endParaRPr lang="en-US" sz="800" b="1" dirty="0">
                        <a:latin typeface="Comic Sans MS" pitchFamily="66" charset="0"/>
                      </a:endParaRPr>
                    </a:p>
                  </p:txBody>
                </p:sp>
              </p:grpSp>
              <p:grpSp>
                <p:nvGrpSpPr>
                  <p:cNvPr id="18540" name="Group 153"/>
                  <p:cNvGrpSpPr>
                    <a:grpSpLocks/>
                  </p:cNvGrpSpPr>
                  <p:nvPr/>
                </p:nvGrpSpPr>
                <p:grpSpPr bwMode="auto">
                  <a:xfrm>
                    <a:off x="8323263" y="4760913"/>
                    <a:ext cx="409575" cy="1065212"/>
                    <a:chOff x="8323263" y="4760913"/>
                    <a:chExt cx="409575" cy="1065212"/>
                  </a:xfrm>
                </p:grpSpPr>
                <p:sp>
                  <p:nvSpPr>
                    <p:cNvPr id="305" name="Rectangle 304"/>
                    <p:cNvSpPr>
                      <a:spLocks/>
                    </p:cNvSpPr>
                    <p:nvPr/>
                  </p:nvSpPr>
                  <p:spPr bwMode="auto">
                    <a:xfrm rot="16200000">
                      <a:off x="8339138" y="5214937"/>
                      <a:ext cx="750888" cy="36513"/>
                    </a:xfrm>
                    <a:prstGeom prst="rect">
                      <a:avLst/>
                    </a:prstGeom>
                    <a:solidFill>
                      <a:schemeClr val="accent5">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6" name="Rectangle 86"/>
                    <p:cNvSpPr>
                      <a:spLocks noChangeArrowheads="1"/>
                    </p:cNvSpPr>
                    <p:nvPr/>
                  </p:nvSpPr>
                  <p:spPr bwMode="auto">
                    <a:xfrm rot="-5400000">
                      <a:off x="7959726" y="5124450"/>
                      <a:ext cx="1065212"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208V Distribution</a:t>
                      </a:r>
                    </a:p>
                    <a:p>
                      <a:pPr algn="ctr"/>
                      <a:r>
                        <a:rPr lang="en-US" sz="800" b="1" dirty="0">
                          <a:latin typeface="Comic Sans MS" pitchFamily="66" charset="0"/>
                        </a:rPr>
                        <a:t>Panel – </a:t>
                      </a:r>
                      <a:r>
                        <a:rPr lang="en-US" sz="800" b="1" dirty="0" smtClean="0">
                          <a:latin typeface="Comic Sans MS" pitchFamily="66" charset="0"/>
                        </a:rPr>
                        <a:t>CDS2</a:t>
                      </a:r>
                      <a:endParaRPr lang="en-US" sz="800" b="1" dirty="0">
                        <a:latin typeface="Comic Sans MS" pitchFamily="66" charset="0"/>
                      </a:endParaRPr>
                    </a:p>
                  </p:txBody>
                </p:sp>
              </p:grpSp>
            </p:grpSp>
          </p:grpSp>
          <p:grpSp>
            <p:nvGrpSpPr>
              <p:cNvPr id="18494" name="Group 143"/>
              <p:cNvGrpSpPr>
                <a:grpSpLocks/>
              </p:cNvGrpSpPr>
              <p:nvPr/>
            </p:nvGrpSpPr>
            <p:grpSpPr bwMode="auto">
              <a:xfrm>
                <a:off x="609600" y="4495800"/>
                <a:ext cx="827088" cy="498475"/>
                <a:chOff x="609600" y="4495800"/>
                <a:chExt cx="827088" cy="498475"/>
              </a:xfrm>
            </p:grpSpPr>
            <p:sp>
              <p:nvSpPr>
                <p:cNvPr id="241" name="Rectangle 240"/>
                <p:cNvSpPr>
                  <a:spLocks noChangeAspect="1"/>
                </p:cNvSpPr>
                <p:nvPr/>
              </p:nvSpPr>
              <p:spPr bwMode="auto">
                <a:xfrm rot="16200000">
                  <a:off x="773906" y="4331494"/>
                  <a:ext cx="498475" cy="82708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03" name="Rectangle 86"/>
                <p:cNvSpPr>
                  <a:spLocks noChangeArrowheads="1"/>
                </p:cNvSpPr>
                <p:nvPr/>
              </p:nvSpPr>
              <p:spPr bwMode="auto">
                <a:xfrm>
                  <a:off x="673457" y="4647866"/>
                  <a:ext cx="74251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LDR Chiller</a:t>
                  </a:r>
                </a:p>
              </p:txBody>
            </p:sp>
          </p:grpSp>
          <p:grpSp>
            <p:nvGrpSpPr>
              <p:cNvPr id="18495" name="Group 142"/>
              <p:cNvGrpSpPr>
                <a:grpSpLocks/>
              </p:cNvGrpSpPr>
              <p:nvPr/>
            </p:nvGrpSpPr>
            <p:grpSpPr bwMode="auto">
              <a:xfrm>
                <a:off x="1325345" y="1905109"/>
                <a:ext cx="827142" cy="1014413"/>
                <a:chOff x="1301696" y="1692275"/>
                <a:chExt cx="827142" cy="1014413"/>
              </a:xfrm>
            </p:grpSpPr>
            <p:grpSp>
              <p:nvGrpSpPr>
                <p:cNvPr id="18496" name="Group 140"/>
                <p:cNvGrpSpPr>
                  <a:grpSpLocks/>
                </p:cNvGrpSpPr>
                <p:nvPr/>
              </p:nvGrpSpPr>
              <p:grpSpPr bwMode="auto">
                <a:xfrm>
                  <a:off x="1303338" y="2208213"/>
                  <a:ext cx="825500" cy="498475"/>
                  <a:chOff x="1303338" y="2208213"/>
                  <a:chExt cx="825500" cy="498475"/>
                </a:xfrm>
              </p:grpSpPr>
              <p:sp>
                <p:nvSpPr>
                  <p:cNvPr id="238" name="Rectangle 237"/>
                  <p:cNvSpPr>
                    <a:spLocks noChangeAspect="1"/>
                  </p:cNvSpPr>
                  <p:nvPr/>
                </p:nvSpPr>
                <p:spPr bwMode="auto">
                  <a:xfrm rot="16200000">
                    <a:off x="1467013" y="2044592"/>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0" name="Rectangle 86"/>
                  <p:cNvSpPr>
                    <a:spLocks noChangeArrowheads="1"/>
                  </p:cNvSpPr>
                  <p:nvPr/>
                </p:nvSpPr>
                <p:spPr bwMode="auto">
                  <a:xfrm>
                    <a:off x="1347951" y="2366854"/>
                    <a:ext cx="750888"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L1-LDR-C2</a:t>
                    </a:r>
                  </a:p>
                </p:txBody>
              </p:sp>
            </p:grpSp>
            <p:grpSp>
              <p:nvGrpSpPr>
                <p:cNvPr id="18497" name="Group 134"/>
                <p:cNvGrpSpPr>
                  <a:grpSpLocks/>
                </p:cNvGrpSpPr>
                <p:nvPr/>
              </p:nvGrpSpPr>
              <p:grpSpPr bwMode="auto">
                <a:xfrm>
                  <a:off x="1301696" y="1692275"/>
                  <a:ext cx="825500" cy="498475"/>
                  <a:chOff x="1293813" y="1692275"/>
                  <a:chExt cx="825500" cy="498475"/>
                </a:xfrm>
              </p:grpSpPr>
              <p:sp>
                <p:nvSpPr>
                  <p:cNvPr id="204" name="Rectangle 203"/>
                  <p:cNvSpPr>
                    <a:spLocks noChangeAspect="1"/>
                  </p:cNvSpPr>
                  <p:nvPr/>
                </p:nvSpPr>
                <p:spPr bwMode="auto">
                  <a:xfrm rot="16200000">
                    <a:off x="1457543" y="1528654"/>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7" name="Rectangle 86"/>
                  <p:cNvSpPr>
                    <a:spLocks noChangeArrowheads="1"/>
                  </p:cNvSpPr>
                  <p:nvPr/>
                </p:nvSpPr>
                <p:spPr bwMode="auto">
                  <a:xfrm>
                    <a:off x="1338481" y="1869966"/>
                    <a:ext cx="750887" cy="215900"/>
                  </a:xfrm>
                  <a:prstGeom prst="rect">
                    <a:avLst/>
                  </a:prstGeom>
                  <a:solidFill>
                    <a:schemeClr val="accent1">
                      <a:lumMod val="20000"/>
                      <a:lumOff val="8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rPr>
                      <a:t>L1-LDR-C1</a:t>
                    </a:r>
                  </a:p>
                </p:txBody>
              </p:sp>
            </p:grpSp>
          </p:grpSp>
        </p:grpSp>
        <p:grpSp>
          <p:nvGrpSpPr>
            <p:cNvPr id="18435" name="Group 176"/>
            <p:cNvGrpSpPr>
              <a:grpSpLocks/>
            </p:cNvGrpSpPr>
            <p:nvPr/>
          </p:nvGrpSpPr>
          <p:grpSpPr bwMode="auto">
            <a:xfrm>
              <a:off x="4738688" y="1841500"/>
              <a:ext cx="3228975" cy="2492375"/>
              <a:chOff x="4738688" y="1841500"/>
              <a:chExt cx="3228975" cy="2492375"/>
            </a:xfrm>
          </p:grpSpPr>
          <p:sp>
            <p:nvSpPr>
              <p:cNvPr id="18476" name="TextBox 72"/>
              <p:cNvSpPr txBox="1">
                <a:spLocks noChangeArrowheads="1"/>
              </p:cNvSpPr>
              <p:nvPr/>
            </p:nvSpPr>
            <p:spPr bwMode="auto">
              <a:xfrm rot="5400000">
                <a:off x="6663400" y="3677946"/>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18477" name="TextBox 72"/>
              <p:cNvSpPr txBox="1">
                <a:spLocks noChangeArrowheads="1"/>
              </p:cNvSpPr>
              <p:nvPr/>
            </p:nvSpPr>
            <p:spPr bwMode="auto">
              <a:xfrm>
                <a:off x="5364163" y="267970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grpSp>
            <p:nvGrpSpPr>
              <p:cNvPr id="18478" name="Group 179"/>
              <p:cNvGrpSpPr>
                <a:grpSpLocks/>
              </p:cNvGrpSpPr>
              <p:nvPr/>
            </p:nvGrpSpPr>
            <p:grpSpPr bwMode="auto">
              <a:xfrm>
                <a:off x="4738688" y="1841500"/>
                <a:ext cx="3228975" cy="2492375"/>
                <a:chOff x="4738688" y="1841500"/>
                <a:chExt cx="3228975" cy="2492375"/>
              </a:xfrm>
            </p:grpSpPr>
            <p:sp>
              <p:nvSpPr>
                <p:cNvPr id="181" name="Rectangle 180"/>
                <p:cNvSpPr>
                  <a:spLocks noChangeAspect="1"/>
                </p:cNvSpPr>
                <p:nvPr/>
              </p:nvSpPr>
              <p:spPr bwMode="auto">
                <a:xfrm>
                  <a:off x="5270500"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2" name="Rectangle 181"/>
                <p:cNvSpPr>
                  <a:spLocks noChangeAspect="1"/>
                </p:cNvSpPr>
                <p:nvPr/>
              </p:nvSpPr>
              <p:spPr bwMode="auto">
                <a:xfrm>
                  <a:off x="4738688" y="1841500"/>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 name="Rectangle 182"/>
                <p:cNvSpPr>
                  <a:spLocks noChangeAspect="1"/>
                </p:cNvSpPr>
                <p:nvPr/>
              </p:nvSpPr>
              <p:spPr bwMode="auto">
                <a:xfrm rot="5400000">
                  <a:off x="7305675" y="36718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 name="Rectangle 183"/>
                <p:cNvSpPr>
                  <a:spLocks noChangeAspect="1"/>
                </p:cNvSpPr>
                <p:nvPr/>
              </p:nvSpPr>
              <p:spPr bwMode="auto">
                <a:xfrm>
                  <a:off x="6873875" y="1855788"/>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 name="Rectangle 184"/>
                <p:cNvSpPr>
                  <a:spLocks noChangeAspect="1"/>
                </p:cNvSpPr>
                <p:nvPr/>
              </p:nvSpPr>
              <p:spPr bwMode="auto">
                <a:xfrm>
                  <a:off x="5810250" y="1847850"/>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6" name="Rectangle 185"/>
                <p:cNvSpPr>
                  <a:spLocks noChangeAspect="1"/>
                </p:cNvSpPr>
                <p:nvPr/>
              </p:nvSpPr>
              <p:spPr bwMode="auto">
                <a:xfrm>
                  <a:off x="6337300" y="1852613"/>
                  <a:ext cx="496888"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85" name="Rectangle 86"/>
                <p:cNvSpPr>
                  <a:spLocks noChangeArrowheads="1"/>
                </p:cNvSpPr>
                <p:nvPr/>
              </p:nvSpPr>
              <p:spPr bwMode="auto">
                <a:xfrm rot="-5400000">
                  <a:off x="6746875" y="2159876"/>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L1-VDC-C5</a:t>
                  </a:r>
                </a:p>
              </p:txBody>
            </p:sp>
            <p:sp>
              <p:nvSpPr>
                <p:cNvPr id="18486" name="Rectangle 86"/>
                <p:cNvSpPr>
                  <a:spLocks noChangeArrowheads="1"/>
                </p:cNvSpPr>
                <p:nvPr/>
              </p:nvSpPr>
              <p:spPr bwMode="auto">
                <a:xfrm>
                  <a:off x="7179207" y="3993585"/>
                  <a:ext cx="761748" cy="215444"/>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L1-VDC-C7</a:t>
                  </a:r>
                </a:p>
              </p:txBody>
            </p:sp>
            <p:sp>
              <p:nvSpPr>
                <p:cNvPr id="18487" name="Rectangle 86"/>
                <p:cNvSpPr>
                  <a:spLocks noChangeArrowheads="1"/>
                </p:cNvSpPr>
                <p:nvPr/>
              </p:nvSpPr>
              <p:spPr bwMode="auto">
                <a:xfrm rot="-5400000">
                  <a:off x="4624888" y="2146300"/>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L1-VDC-C1</a:t>
                  </a:r>
                </a:p>
              </p:txBody>
            </p:sp>
            <p:sp>
              <p:nvSpPr>
                <p:cNvPr id="18488" name="Rectangle 86"/>
                <p:cNvSpPr>
                  <a:spLocks noChangeArrowheads="1"/>
                </p:cNvSpPr>
                <p:nvPr/>
              </p:nvSpPr>
              <p:spPr bwMode="auto">
                <a:xfrm rot="-5400000">
                  <a:off x="5139923" y="2145507"/>
                  <a:ext cx="762000" cy="214312"/>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L1-VDC-C2</a:t>
                  </a:r>
                </a:p>
              </p:txBody>
            </p:sp>
            <p:sp>
              <p:nvSpPr>
                <p:cNvPr id="18489" name="Rectangle 86"/>
                <p:cNvSpPr>
                  <a:spLocks noChangeArrowheads="1"/>
                </p:cNvSpPr>
                <p:nvPr/>
              </p:nvSpPr>
              <p:spPr bwMode="auto">
                <a:xfrm rot="-5400000">
                  <a:off x="5683478" y="2143071"/>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L1-VDC-C3</a:t>
                  </a:r>
                </a:p>
              </p:txBody>
            </p:sp>
            <p:sp>
              <p:nvSpPr>
                <p:cNvPr id="18490" name="Rectangle 86"/>
                <p:cNvSpPr>
                  <a:spLocks noChangeArrowheads="1"/>
                </p:cNvSpPr>
                <p:nvPr/>
              </p:nvSpPr>
              <p:spPr bwMode="auto">
                <a:xfrm rot="-5400000">
                  <a:off x="6215128" y="2158837"/>
                  <a:ext cx="762000"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L1-VDC-C4</a:t>
                  </a:r>
                </a:p>
              </p:txBody>
            </p:sp>
            <p:sp>
              <p:nvSpPr>
                <p:cNvPr id="193" name="Rectangle 192"/>
                <p:cNvSpPr>
                  <a:spLocks noChangeAspect="1"/>
                </p:cNvSpPr>
                <p:nvPr/>
              </p:nvSpPr>
              <p:spPr bwMode="auto">
                <a:xfrm rot="5400000">
                  <a:off x="7296150" y="3140076"/>
                  <a:ext cx="498475" cy="82550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92" name="Rectangle 86"/>
                <p:cNvSpPr>
                  <a:spLocks noChangeArrowheads="1"/>
                </p:cNvSpPr>
                <p:nvPr/>
              </p:nvSpPr>
              <p:spPr bwMode="auto">
                <a:xfrm>
                  <a:off x="7170161" y="3462566"/>
                  <a:ext cx="760413" cy="215900"/>
                </a:xfrm>
                <a:prstGeom prst="rect">
                  <a:avLst/>
                </a:prstGeom>
                <a:solidFill>
                  <a:srgbClr val="F6F692"/>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L1-VDC-C6</a:t>
                  </a:r>
                </a:p>
              </p:txBody>
            </p:sp>
          </p:grpSp>
        </p:grpSp>
        <p:grpSp>
          <p:nvGrpSpPr>
            <p:cNvPr id="18439" name="Group 134"/>
            <p:cNvGrpSpPr>
              <a:grpSpLocks/>
            </p:cNvGrpSpPr>
            <p:nvPr/>
          </p:nvGrpSpPr>
          <p:grpSpPr bwMode="auto">
            <a:xfrm>
              <a:off x="346075" y="757238"/>
              <a:ext cx="179388" cy="5056187"/>
              <a:chOff x="346588" y="757374"/>
              <a:chExt cx="178499" cy="5055675"/>
            </a:xfrm>
          </p:grpSpPr>
          <p:sp>
            <p:nvSpPr>
              <p:cNvPr id="134" name="Rectangle 133"/>
              <p:cNvSpPr>
                <a:spLocks/>
              </p:cNvSpPr>
              <p:nvPr/>
            </p:nvSpPr>
            <p:spPr bwMode="auto">
              <a:xfrm>
                <a:off x="420831" y="784358"/>
                <a:ext cx="61605"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a:spLocks/>
              </p:cNvSpPr>
              <p:nvPr/>
            </p:nvSpPr>
            <p:spPr bwMode="auto">
              <a:xfrm flipV="1">
                <a:off x="373442" y="1303419"/>
                <a:ext cx="151645" cy="4498519"/>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5" name="Rectangle 114"/>
              <p:cNvSpPr>
                <a:spLocks/>
              </p:cNvSpPr>
              <p:nvPr/>
            </p:nvSpPr>
            <p:spPr bwMode="auto">
              <a:xfrm>
                <a:off x="422410" y="2292331"/>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Rectangle 115"/>
              <p:cNvSpPr>
                <a:spLocks/>
              </p:cNvSpPr>
              <p:nvPr/>
            </p:nvSpPr>
            <p:spPr bwMode="auto">
              <a:xfrm>
                <a:off x="422410" y="1790731"/>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a:spLocks/>
              </p:cNvSpPr>
              <p:nvPr/>
            </p:nvSpPr>
            <p:spPr bwMode="auto">
              <a:xfrm>
                <a:off x="422410" y="1287545"/>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a:spLocks/>
              </p:cNvSpPr>
              <p:nvPr/>
            </p:nvSpPr>
            <p:spPr bwMode="auto">
              <a:xfrm>
                <a:off x="422410" y="3800303"/>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9" name="Rectangle 118"/>
              <p:cNvSpPr>
                <a:spLocks/>
              </p:cNvSpPr>
              <p:nvPr/>
            </p:nvSpPr>
            <p:spPr bwMode="auto">
              <a:xfrm>
                <a:off x="422410" y="3295529"/>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0" name="Rectangle 119"/>
              <p:cNvSpPr>
                <a:spLocks/>
              </p:cNvSpPr>
              <p:nvPr/>
            </p:nvSpPr>
            <p:spPr bwMode="auto">
              <a:xfrm>
                <a:off x="422410" y="2792343"/>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a:spLocks/>
              </p:cNvSpPr>
              <p:nvPr/>
            </p:nvSpPr>
            <p:spPr bwMode="auto">
              <a:xfrm>
                <a:off x="422410" y="5309863"/>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a:spLocks/>
              </p:cNvSpPr>
              <p:nvPr/>
            </p:nvSpPr>
            <p:spPr bwMode="auto">
              <a:xfrm>
                <a:off x="422410" y="4808264"/>
                <a:ext cx="61606" cy="503186"/>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1" name="Rectangle 130"/>
              <p:cNvSpPr>
                <a:spLocks/>
              </p:cNvSpPr>
              <p:nvPr/>
            </p:nvSpPr>
            <p:spPr bwMode="auto">
              <a:xfrm>
                <a:off x="422410" y="4305077"/>
                <a:ext cx="61606" cy="5031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71" name="TextBox 72"/>
              <p:cNvSpPr txBox="1">
                <a:spLocks noChangeArrowheads="1"/>
              </p:cNvSpPr>
              <p:nvPr/>
            </p:nvSpPr>
            <p:spPr bwMode="auto">
              <a:xfrm>
                <a:off x="346588" y="757374"/>
                <a:ext cx="178499" cy="5538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grpSp>
        <p:sp>
          <p:nvSpPr>
            <p:cNvPr id="175" name="Rectangle 174"/>
            <p:cNvSpPr/>
            <p:nvPr/>
          </p:nvSpPr>
          <p:spPr>
            <a:xfrm>
              <a:off x="393700" y="1741488"/>
              <a:ext cx="44450" cy="625475"/>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76" name="Rectangle 175"/>
            <p:cNvSpPr/>
            <p:nvPr/>
          </p:nvSpPr>
          <p:spPr bwMode="auto">
            <a:xfrm>
              <a:off x="525463" y="1304925"/>
              <a:ext cx="2590800" cy="4510088"/>
            </a:xfrm>
            <a:prstGeom prst="rect">
              <a:avLst/>
            </a:prstGeom>
            <a:solidFill>
              <a:schemeClr val="bg1">
                <a:lumMod val="75000"/>
                <a:alpha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449" name="TextBox 36"/>
            <p:cNvSpPr txBox="1">
              <a:spLocks noChangeArrowheads="1"/>
            </p:cNvSpPr>
            <p:nvPr/>
          </p:nvSpPr>
          <p:spPr bwMode="auto">
            <a:xfrm>
              <a:off x="3965575" y="938213"/>
              <a:ext cx="32702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CDS Power Room (</a:t>
              </a:r>
              <a:r>
                <a:rPr lang="en-US" sz="800" b="1">
                  <a:latin typeface="Comic Sans MS" pitchFamily="66" charset="0"/>
                  <a:hlinkClick r:id="rId3" action="ppaction://hlinksldjump"/>
                </a:rPr>
                <a:t>CPR</a:t>
              </a:r>
              <a:r>
                <a:rPr lang="en-US" sz="800" b="1">
                  <a:latin typeface="Comic Sans MS" pitchFamily="66" charset="0"/>
                </a:rPr>
                <a:t>)</a:t>
              </a:r>
            </a:p>
          </p:txBody>
        </p:sp>
        <p:grpSp>
          <p:nvGrpSpPr>
            <p:cNvPr id="167" name="Group 151"/>
            <p:cNvGrpSpPr>
              <a:grpSpLocks/>
            </p:cNvGrpSpPr>
            <p:nvPr/>
          </p:nvGrpSpPr>
          <p:grpSpPr bwMode="auto">
            <a:xfrm>
              <a:off x="7250113" y="982057"/>
              <a:ext cx="1793875" cy="874712"/>
              <a:chOff x="7250113" y="947738"/>
              <a:chExt cx="1793875" cy="874712"/>
            </a:xfrm>
          </p:grpSpPr>
          <p:sp>
            <p:nvSpPr>
              <p:cNvPr id="168" name="Rectangle 167"/>
              <p:cNvSpPr>
                <a:spLocks noChangeAspect="1"/>
              </p:cNvSpPr>
              <p:nvPr/>
            </p:nvSpPr>
            <p:spPr bwMode="auto">
              <a:xfrm rot="16200000">
                <a:off x="8680450" y="1458913"/>
                <a:ext cx="498475" cy="228600"/>
              </a:xfrm>
              <a:prstGeom prst="rect">
                <a:avLst/>
              </a:prstGeom>
              <a:solidFill>
                <a:schemeClr val="accent1">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9" name="Rectangle 86"/>
              <p:cNvSpPr>
                <a:spLocks noChangeArrowheads="1"/>
              </p:cNvSpPr>
              <p:nvPr/>
            </p:nvSpPr>
            <p:spPr bwMode="auto">
              <a:xfrm>
                <a:off x="7250113" y="947738"/>
                <a:ext cx="1227137" cy="215444"/>
              </a:xfrm>
              <a:prstGeom prst="rect">
                <a:avLst/>
              </a:prstGeom>
              <a:solidFill>
                <a:schemeClr val="bg1"/>
              </a:solidFill>
              <a:ln w="9525">
                <a:solidFill>
                  <a:schemeClr val="tx1"/>
                </a:solidFill>
                <a:miter lim="800000"/>
                <a:headEnd/>
                <a:tailEnd/>
              </a:ln>
            </p:spPr>
            <p:txBody>
              <a:bodyPr>
                <a:spAutoFit/>
              </a:bodyPr>
              <a:lstStyle/>
              <a:p>
                <a:pPr algn="ctr"/>
                <a:r>
                  <a:rPr lang="en-US" sz="800" b="1" dirty="0" smtClean="0">
                    <a:latin typeface="Comic Sans MS" pitchFamily="66" charset="0"/>
                  </a:rPr>
                  <a:t>Transformer</a:t>
                </a:r>
                <a:endParaRPr lang="en-US" sz="800" b="1" dirty="0">
                  <a:latin typeface="Comic Sans MS" pitchFamily="66" charset="0"/>
                </a:endParaRPr>
              </a:p>
            </p:txBody>
          </p:sp>
          <p:cxnSp>
            <p:nvCxnSpPr>
              <p:cNvPr id="170" name="Elbow Connector 139"/>
              <p:cNvCxnSpPr>
                <a:stCxn id="169" idx="3"/>
                <a:endCxn id="168" idx="3"/>
              </p:cNvCxnSpPr>
              <p:nvPr/>
            </p:nvCxnSpPr>
            <p:spPr>
              <a:xfrm>
                <a:off x="8477250" y="1055460"/>
                <a:ext cx="452438" cy="268516"/>
              </a:xfrm>
              <a:prstGeom prst="bentConnector2">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71" name="Rectangle 170"/>
            <p:cNvSpPr>
              <a:spLocks/>
            </p:cNvSpPr>
            <p:nvPr/>
          </p:nvSpPr>
          <p:spPr bwMode="auto">
            <a:xfrm rot="16200000">
              <a:off x="8444775" y="3176316"/>
              <a:ext cx="640041" cy="45719"/>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8438" name="Slide Number Placeholder 142"/>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6BAEE4-78DC-4B52-BE3F-D2881631AB3F}" type="slidenum">
              <a:rPr lang="en-US" smtClean="0">
                <a:solidFill>
                  <a:srgbClr val="898989"/>
                </a:solidFill>
                <a:latin typeface="Calibri" pitchFamily="34" charset="0"/>
              </a:rPr>
              <a:pPr eaLnBrk="1" hangingPunct="1"/>
              <a:t>33</a:t>
            </a:fld>
            <a:endParaRPr lang="en-US" smtClean="0">
              <a:solidFill>
                <a:srgbClr val="898989"/>
              </a:solidFill>
              <a:latin typeface="Calibri" pitchFamily="34" charset="0"/>
            </a:endParaRPr>
          </a:p>
        </p:txBody>
      </p:sp>
      <p:sp>
        <p:nvSpPr>
          <p:cNvPr id="18441" name="Title 149"/>
          <p:cNvSpPr>
            <a:spLocks noGrp="1"/>
          </p:cNvSpPr>
          <p:nvPr>
            <p:ph type="ctrTitle"/>
          </p:nvPr>
        </p:nvSpPr>
        <p:spPr>
          <a:xfrm>
            <a:off x="1371600" y="0"/>
            <a:ext cx="7772400" cy="671513"/>
          </a:xfrm>
        </p:spPr>
        <p:txBody>
          <a:bodyPr/>
          <a:lstStyle/>
          <a:p>
            <a:r>
              <a:rPr lang="en-US" smtClean="0">
                <a:ea typeface="ＭＳ Ｐゴシック" pitchFamily="34" charset="-128"/>
              </a:rPr>
              <a:t>LLO CPR – 10ft (DC) Cable Tray</a:t>
            </a:r>
          </a:p>
        </p:txBody>
      </p:sp>
      <p:sp>
        <p:nvSpPr>
          <p:cNvPr id="18442" name="Rectangle 86"/>
          <p:cNvSpPr>
            <a:spLocks noChangeArrowheads="1"/>
          </p:cNvSpPr>
          <p:nvPr/>
        </p:nvSpPr>
        <p:spPr bwMode="auto">
          <a:xfrm>
            <a:off x="1581150" y="6265863"/>
            <a:ext cx="1255713"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All posts are F-Posts</a:t>
            </a:r>
          </a:p>
        </p:txBody>
      </p:sp>
      <p:sp>
        <p:nvSpPr>
          <p:cNvPr id="18443"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grpSp>
        <p:nvGrpSpPr>
          <p:cNvPr id="2" name="Group 1"/>
          <p:cNvGrpSpPr/>
          <p:nvPr/>
        </p:nvGrpSpPr>
        <p:grpSpPr>
          <a:xfrm>
            <a:off x="322263" y="884998"/>
            <a:ext cx="8372475" cy="5008562"/>
            <a:chOff x="322263" y="782638"/>
            <a:chExt cx="8372475" cy="5008562"/>
          </a:xfrm>
        </p:grpSpPr>
        <p:grpSp>
          <p:nvGrpSpPr>
            <p:cNvPr id="18436" name="Group 152"/>
            <p:cNvGrpSpPr>
              <a:grpSpLocks/>
            </p:cNvGrpSpPr>
            <p:nvPr/>
          </p:nvGrpSpPr>
          <p:grpSpPr bwMode="auto">
            <a:xfrm rot="10800000">
              <a:off x="4608513" y="1952625"/>
              <a:ext cx="212725" cy="1123950"/>
              <a:chOff x="1078030" y="5216892"/>
              <a:chExt cx="269507" cy="1347537"/>
            </a:xfrm>
          </p:grpSpPr>
          <p:sp>
            <p:nvSpPr>
              <p:cNvPr id="196" name="Rectangle 195"/>
              <p:cNvSpPr/>
              <p:nvPr/>
            </p:nvSpPr>
            <p:spPr>
              <a:xfrm>
                <a:off x="1114232" y="6320806"/>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197" name="Rectangle 196"/>
              <p:cNvSpPr/>
              <p:nvPr/>
            </p:nvSpPr>
            <p:spPr>
              <a:xfrm>
                <a:off x="1222840" y="5218795"/>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37" name="Group 152"/>
            <p:cNvGrpSpPr>
              <a:grpSpLocks/>
            </p:cNvGrpSpPr>
            <p:nvPr/>
          </p:nvGrpSpPr>
          <p:grpSpPr bwMode="auto">
            <a:xfrm rot="10800000">
              <a:off x="6773863" y="1947863"/>
              <a:ext cx="212725" cy="1123950"/>
              <a:chOff x="1078030" y="5216892"/>
              <a:chExt cx="269507" cy="1347537"/>
            </a:xfrm>
          </p:grpSpPr>
          <p:sp>
            <p:nvSpPr>
              <p:cNvPr id="199" name="Rectangle 198"/>
              <p:cNvSpPr/>
              <p:nvPr/>
            </p:nvSpPr>
            <p:spPr>
              <a:xfrm>
                <a:off x="1092109" y="6320806"/>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200" name="Rectangle 199"/>
              <p:cNvSpPr/>
              <p:nvPr/>
            </p:nvSpPr>
            <p:spPr>
              <a:xfrm>
                <a:off x="1222840" y="5218796"/>
                <a:ext cx="58327"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sp>
          <p:nvSpPr>
            <p:cNvPr id="254" name="Rectangular Callout 253"/>
            <p:cNvSpPr/>
            <p:nvPr/>
          </p:nvSpPr>
          <p:spPr bwMode="auto">
            <a:xfrm>
              <a:off x="2503488" y="782638"/>
              <a:ext cx="1347787" cy="744537"/>
            </a:xfrm>
            <a:prstGeom prst="wedgeRectCallout">
              <a:avLst>
                <a:gd name="adj1" fmla="val 3305"/>
                <a:gd name="adj2" fmla="val 76042"/>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Waterfall up over the LDR for DC Power Cables</a:t>
              </a:r>
            </a:p>
          </p:txBody>
        </p:sp>
        <p:grpSp>
          <p:nvGrpSpPr>
            <p:cNvPr id="18446" name="Group 152"/>
            <p:cNvGrpSpPr>
              <a:grpSpLocks/>
            </p:cNvGrpSpPr>
            <p:nvPr/>
          </p:nvGrpSpPr>
          <p:grpSpPr bwMode="auto">
            <a:xfrm rot="-5400000">
              <a:off x="7977187" y="2786063"/>
              <a:ext cx="212725" cy="1123950"/>
              <a:chOff x="1078030" y="5216892"/>
              <a:chExt cx="269507" cy="1347537"/>
            </a:xfrm>
          </p:grpSpPr>
          <p:sp>
            <p:nvSpPr>
              <p:cNvPr id="366" name="Rectangle 365"/>
              <p:cNvSpPr/>
              <p:nvPr/>
            </p:nvSpPr>
            <p:spPr>
              <a:xfrm>
                <a:off x="1092108" y="6299871"/>
                <a:ext cx="269507" cy="27978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67" name="Rectangle 366"/>
              <p:cNvSpPr/>
              <p:nvPr/>
            </p:nvSpPr>
            <p:spPr>
              <a:xfrm>
                <a:off x="1222840" y="5218796"/>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7" name="Group 152"/>
            <p:cNvGrpSpPr>
              <a:grpSpLocks/>
            </p:cNvGrpSpPr>
            <p:nvPr/>
          </p:nvGrpSpPr>
          <p:grpSpPr bwMode="auto">
            <a:xfrm rot="-5400000">
              <a:off x="8026400" y="5122863"/>
              <a:ext cx="212725" cy="1123950"/>
              <a:chOff x="1078030" y="5216892"/>
              <a:chExt cx="269507" cy="1347537"/>
            </a:xfrm>
          </p:grpSpPr>
          <p:sp>
            <p:nvSpPr>
              <p:cNvPr id="369" name="Rectangle 368"/>
              <p:cNvSpPr/>
              <p:nvPr/>
            </p:nvSpPr>
            <p:spPr>
              <a:xfrm>
                <a:off x="1092109" y="6299870"/>
                <a:ext cx="269507" cy="279786"/>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sp>
            <p:nvSpPr>
              <p:cNvPr id="370" name="Rectangle 369"/>
              <p:cNvSpPr/>
              <p:nvPr/>
            </p:nvSpPr>
            <p:spPr>
              <a:xfrm>
                <a:off x="1222840" y="5218795"/>
                <a:ext cx="58326" cy="12181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p>
            </p:txBody>
          </p:sp>
        </p:grpSp>
        <p:grpSp>
          <p:nvGrpSpPr>
            <p:cNvPr id="18448" name="Group 381"/>
            <p:cNvGrpSpPr>
              <a:grpSpLocks/>
            </p:cNvGrpSpPr>
            <p:nvPr/>
          </p:nvGrpSpPr>
          <p:grpSpPr bwMode="auto">
            <a:xfrm>
              <a:off x="371475" y="2014538"/>
              <a:ext cx="7788275" cy="3727450"/>
              <a:chOff x="371475" y="2014490"/>
              <a:chExt cx="7788275" cy="3727498"/>
            </a:xfrm>
          </p:grpSpPr>
          <p:sp>
            <p:nvSpPr>
              <p:cNvPr id="159" name="Frame 158"/>
              <p:cNvSpPr/>
              <p:nvPr/>
            </p:nvSpPr>
            <p:spPr>
              <a:xfrm rot="5400000">
                <a:off x="6264254" y="3846492"/>
                <a:ext cx="3251242" cy="539750"/>
              </a:xfrm>
              <a:prstGeom prst="frame">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solidFill>
                    <a:schemeClr val="tx1"/>
                  </a:solidFill>
                </a:endParaRPr>
              </a:p>
            </p:txBody>
          </p:sp>
          <p:sp>
            <p:nvSpPr>
              <p:cNvPr id="164" name="Block Arc 163"/>
              <p:cNvSpPr/>
              <p:nvPr/>
            </p:nvSpPr>
            <p:spPr>
              <a:xfrm rot="5400000">
                <a:off x="7285032" y="2043070"/>
                <a:ext cx="895362" cy="847725"/>
              </a:xfrm>
              <a:prstGeom prst="blockArc">
                <a:avLst>
                  <a:gd name="adj1" fmla="val 10602172"/>
                  <a:gd name="adj2" fmla="val 16743713"/>
                  <a:gd name="adj3" fmla="val 11162"/>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253" name="Block Arc 252"/>
              <p:cNvSpPr/>
              <p:nvPr/>
            </p:nvSpPr>
            <p:spPr>
              <a:xfrm rot="5400000">
                <a:off x="6832595" y="2489164"/>
                <a:ext cx="895362" cy="847725"/>
              </a:xfrm>
              <a:prstGeom prst="blockArc">
                <a:avLst>
                  <a:gd name="adj1" fmla="val 10602172"/>
                  <a:gd name="adj2" fmla="val 16743713"/>
                  <a:gd name="adj3" fmla="val 11162"/>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sp>
            <p:nvSpPr>
              <p:cNvPr id="152" name="Frame 151"/>
              <p:cNvSpPr/>
              <p:nvPr/>
            </p:nvSpPr>
            <p:spPr>
              <a:xfrm>
                <a:off x="371475" y="2014490"/>
                <a:ext cx="7339013" cy="538169"/>
              </a:xfrm>
              <a:prstGeom prst="frame">
                <a:avLst/>
              </a:prstGeom>
              <a:solidFill>
                <a:schemeClr val="accent6">
                  <a:lumMod val="60000"/>
                  <a:lumOff val="40000"/>
                </a:schemeClr>
              </a:solidFill>
              <a:ln>
                <a:solidFill>
                  <a:schemeClr val="accent6">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schemeClr val="tx1"/>
                  </a:solidFill>
                </a:endParaRPr>
              </a:p>
            </p:txBody>
          </p:sp>
        </p:grpSp>
        <p:sp>
          <p:nvSpPr>
            <p:cNvPr id="255" name="Rectangular Callout 254"/>
            <p:cNvSpPr/>
            <p:nvPr/>
          </p:nvSpPr>
          <p:spPr bwMode="auto">
            <a:xfrm>
              <a:off x="322263" y="2647950"/>
              <a:ext cx="1349375" cy="742950"/>
            </a:xfrm>
            <a:prstGeom prst="wedgeRectCallout">
              <a:avLst>
                <a:gd name="adj1" fmla="val -42097"/>
                <a:gd name="adj2" fmla="val -90625"/>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dirty="0">
                  <a:solidFill>
                    <a:schemeClr val="tx1"/>
                  </a:solidFill>
                </a:rPr>
                <a:t>Cable tray penetrates wall into CER</a:t>
              </a:r>
            </a:p>
          </p:txBody>
        </p:sp>
      </p:grpSp>
    </p:spTree>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022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479E077-1B06-4A98-9823-373F0DAD1C64}" type="slidenum">
              <a:rPr lang="en-US" smtClean="0">
                <a:solidFill>
                  <a:srgbClr val="898989"/>
                </a:solidFill>
                <a:latin typeface="Calibri" pitchFamily="34" charset="0"/>
              </a:rPr>
              <a:pPr eaLnBrk="1" hangingPunct="1"/>
              <a:t>330</a:t>
            </a:fld>
            <a:endParaRPr lang="en-US" smtClean="0">
              <a:solidFill>
                <a:srgbClr val="898989"/>
              </a:solidFill>
              <a:latin typeface="Calibri" pitchFamily="34" charset="0"/>
            </a:endParaRPr>
          </a:p>
        </p:txBody>
      </p:sp>
      <p:sp>
        <p:nvSpPr>
          <p:cNvPr id="180228" name="Title 118"/>
          <p:cNvSpPr>
            <a:spLocks noGrp="1"/>
          </p:cNvSpPr>
          <p:nvPr>
            <p:ph type="title"/>
          </p:nvPr>
        </p:nvSpPr>
        <p:spPr/>
        <p:txBody>
          <a:bodyPr/>
          <a:lstStyle/>
          <a:p>
            <a:r>
              <a:rPr lang="en-US" smtClean="0">
                <a:ea typeface="ＭＳ Ｐゴシック" pitchFamily="34" charset="-128"/>
              </a:rPr>
              <a:t>D1001242-S1000722</a:t>
            </a:r>
          </a:p>
        </p:txBody>
      </p:sp>
      <p:grpSp>
        <p:nvGrpSpPr>
          <p:cNvPr id="180229" name="Group 230"/>
          <p:cNvGrpSpPr>
            <a:grpSpLocks/>
          </p:cNvGrpSpPr>
          <p:nvPr/>
        </p:nvGrpSpPr>
        <p:grpSpPr bwMode="auto">
          <a:xfrm>
            <a:off x="1800225" y="779463"/>
            <a:ext cx="5894388" cy="223837"/>
            <a:chOff x="-637082" y="5770953"/>
            <a:chExt cx="5893443" cy="224189"/>
          </a:xfrm>
        </p:grpSpPr>
        <p:grpSp>
          <p:nvGrpSpPr>
            <p:cNvPr id="180323" name="Group 195"/>
            <p:cNvGrpSpPr>
              <a:grpSpLocks/>
            </p:cNvGrpSpPr>
            <p:nvPr/>
          </p:nvGrpSpPr>
          <p:grpSpPr bwMode="auto">
            <a:xfrm>
              <a:off x="-637082" y="5770953"/>
              <a:ext cx="3266109" cy="221314"/>
              <a:chOff x="-637082" y="5788205"/>
              <a:chExt cx="3266109" cy="221314"/>
            </a:xfrm>
          </p:grpSpPr>
          <p:grpSp>
            <p:nvGrpSpPr>
              <p:cNvPr id="180329" name="Group 194"/>
              <p:cNvGrpSpPr>
                <a:grpSpLocks/>
              </p:cNvGrpSpPr>
              <p:nvPr/>
            </p:nvGrpSpPr>
            <p:grpSpPr bwMode="auto">
              <a:xfrm>
                <a:off x="-637082" y="5788205"/>
                <a:ext cx="3266109" cy="215668"/>
                <a:chOff x="-637082" y="5788205"/>
                <a:chExt cx="3266109" cy="215668"/>
              </a:xfrm>
            </p:grpSpPr>
            <p:pic>
              <p:nvPicPr>
                <p:cNvPr id="1803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33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 Triple Top Coil Driver Chassis</a:t>
                  </a:r>
                </a:p>
              </p:txBody>
            </p:sp>
          </p:grpSp>
          <p:sp>
            <p:nvSpPr>
              <p:cNvPr id="18033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D1001242</a:t>
                </a:r>
                <a:endParaRPr lang="en-US" sz="800" b="1">
                  <a:latin typeface="Comic Sans MS" pitchFamily="66" charset="0"/>
                </a:endParaRPr>
              </a:p>
            </p:txBody>
          </p:sp>
        </p:grpSp>
        <p:grpSp>
          <p:nvGrpSpPr>
            <p:cNvPr id="180324" name="Group 192"/>
            <p:cNvGrpSpPr>
              <a:grpSpLocks/>
            </p:cNvGrpSpPr>
            <p:nvPr/>
          </p:nvGrpSpPr>
          <p:grpSpPr bwMode="auto">
            <a:xfrm>
              <a:off x="2841236" y="5773948"/>
              <a:ext cx="2415125" cy="221194"/>
              <a:chOff x="2841236" y="5773948"/>
              <a:chExt cx="2415125" cy="221194"/>
            </a:xfrm>
          </p:grpSpPr>
          <p:sp>
            <p:nvSpPr>
              <p:cNvPr id="18032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0326" name="Group 191"/>
              <p:cNvGrpSpPr>
                <a:grpSpLocks/>
              </p:cNvGrpSpPr>
              <p:nvPr/>
            </p:nvGrpSpPr>
            <p:grpSpPr bwMode="auto">
              <a:xfrm>
                <a:off x="2841236" y="5779698"/>
                <a:ext cx="1280160" cy="215444"/>
                <a:chOff x="2841236" y="5779698"/>
                <a:chExt cx="1280160" cy="215444"/>
              </a:xfrm>
            </p:grpSpPr>
            <p:pic>
              <p:nvPicPr>
                <p:cNvPr id="1803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32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S1000722</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rPr>
                <a:t>S1000722</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12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48402-F8F0-405B-8F0C-1D5AC9113EF1}" type="slidenum">
              <a:rPr lang="en-US" smtClean="0">
                <a:solidFill>
                  <a:srgbClr val="898989"/>
                </a:solidFill>
                <a:latin typeface="Calibri" pitchFamily="34" charset="0"/>
              </a:rPr>
              <a:pPr eaLnBrk="1" hangingPunct="1"/>
              <a:t>331</a:t>
            </a:fld>
            <a:endParaRPr lang="en-US" smtClean="0">
              <a:solidFill>
                <a:srgbClr val="898989"/>
              </a:solidFill>
              <a:latin typeface="Calibri" pitchFamily="34" charset="0"/>
            </a:endParaRPr>
          </a:p>
        </p:txBody>
      </p:sp>
      <p:sp>
        <p:nvSpPr>
          <p:cNvPr id="181252" name="Title 118"/>
          <p:cNvSpPr>
            <a:spLocks noGrp="1"/>
          </p:cNvSpPr>
          <p:nvPr>
            <p:ph type="title"/>
          </p:nvPr>
        </p:nvSpPr>
        <p:spPr/>
        <p:txBody>
          <a:bodyPr/>
          <a:lstStyle/>
          <a:p>
            <a:r>
              <a:rPr lang="en-US" smtClean="0">
                <a:ea typeface="ＭＳ Ｐゴシック" pitchFamily="34" charset="-128"/>
              </a:rPr>
              <a:t>D1001242-S1000273</a:t>
            </a:r>
          </a:p>
        </p:txBody>
      </p:sp>
      <p:grpSp>
        <p:nvGrpSpPr>
          <p:cNvPr id="181253" name="Group 230"/>
          <p:cNvGrpSpPr>
            <a:grpSpLocks/>
          </p:cNvGrpSpPr>
          <p:nvPr/>
        </p:nvGrpSpPr>
        <p:grpSpPr bwMode="auto">
          <a:xfrm>
            <a:off x="1800225" y="779463"/>
            <a:ext cx="5894388" cy="223837"/>
            <a:chOff x="-637082" y="5770953"/>
            <a:chExt cx="5893443" cy="224189"/>
          </a:xfrm>
        </p:grpSpPr>
        <p:grpSp>
          <p:nvGrpSpPr>
            <p:cNvPr id="181347" name="Group 195"/>
            <p:cNvGrpSpPr>
              <a:grpSpLocks/>
            </p:cNvGrpSpPr>
            <p:nvPr/>
          </p:nvGrpSpPr>
          <p:grpSpPr bwMode="auto">
            <a:xfrm>
              <a:off x="-637082" y="5770953"/>
              <a:ext cx="3266109" cy="221477"/>
              <a:chOff x="-637082" y="5788205"/>
              <a:chExt cx="3266109" cy="221477"/>
            </a:xfrm>
          </p:grpSpPr>
          <p:grpSp>
            <p:nvGrpSpPr>
              <p:cNvPr id="181353" name="Group 194"/>
              <p:cNvGrpSpPr>
                <a:grpSpLocks/>
              </p:cNvGrpSpPr>
              <p:nvPr/>
            </p:nvGrpSpPr>
            <p:grpSpPr bwMode="auto">
              <a:xfrm>
                <a:off x="-637082" y="5788205"/>
                <a:ext cx="3266109" cy="215668"/>
                <a:chOff x="-637082" y="5788205"/>
                <a:chExt cx="3266109" cy="215668"/>
              </a:xfrm>
            </p:grpSpPr>
            <p:pic>
              <p:nvPicPr>
                <p:cNvPr id="18135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5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 Triple Top Coil Driver Chassis</a:t>
                  </a:r>
                </a:p>
              </p:txBody>
            </p:sp>
          </p:grpSp>
          <p:sp>
            <p:nvSpPr>
              <p:cNvPr id="181354"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D1001242</a:t>
                </a:r>
                <a:endParaRPr lang="en-US" sz="800" b="1" dirty="0">
                  <a:latin typeface="Comic Sans MS" pitchFamily="66" charset="0"/>
                </a:endParaRPr>
              </a:p>
            </p:txBody>
          </p:sp>
        </p:grpSp>
        <p:grpSp>
          <p:nvGrpSpPr>
            <p:cNvPr id="181348" name="Group 192"/>
            <p:cNvGrpSpPr>
              <a:grpSpLocks/>
            </p:cNvGrpSpPr>
            <p:nvPr/>
          </p:nvGrpSpPr>
          <p:grpSpPr bwMode="auto">
            <a:xfrm>
              <a:off x="2841236" y="5773948"/>
              <a:ext cx="2415125" cy="221194"/>
              <a:chOff x="2841236" y="5773948"/>
              <a:chExt cx="2415125" cy="221194"/>
            </a:xfrm>
          </p:grpSpPr>
          <p:sp>
            <p:nvSpPr>
              <p:cNvPr id="18134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1350" name="Group 191"/>
              <p:cNvGrpSpPr>
                <a:grpSpLocks/>
              </p:cNvGrpSpPr>
              <p:nvPr/>
            </p:nvGrpSpPr>
            <p:grpSpPr bwMode="auto">
              <a:xfrm>
                <a:off x="2841236" y="5779698"/>
                <a:ext cx="1280160" cy="215444"/>
                <a:chOff x="2841236" y="5779698"/>
                <a:chExt cx="1280160" cy="215444"/>
              </a:xfrm>
            </p:grpSpPr>
            <p:pic>
              <p:nvPicPr>
                <p:cNvPr id="18135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35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S1000273</a:t>
                  </a:r>
                  <a:endParaRPr lang="en-US" sz="800" b="1" dirty="0">
                    <a:latin typeface="Comic Sans MS" pitchFamily="66" charset="0"/>
                  </a:endParaRPr>
                </a:p>
              </p:txBody>
            </p:sp>
          </p:grpSp>
        </p:grpSp>
      </p:grpSp>
      <p:sp>
        <p:nvSpPr>
          <p:cNvPr id="10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L1-SUS-C5</a:t>
            </a:r>
            <a:endParaRPr lang="en-US" sz="800" b="1" dirty="0">
              <a:latin typeface="Comic Sans MS" pitchFamily="66" charset="0"/>
            </a:endParaRPr>
          </a:p>
        </p:txBody>
      </p:sp>
      <p:grpSp>
        <p:nvGrpSpPr>
          <p:cNvPr id="110" name="Group 109"/>
          <p:cNvGrpSpPr/>
          <p:nvPr/>
        </p:nvGrpSpPr>
        <p:grpSpPr>
          <a:xfrm>
            <a:off x="1023938" y="2098067"/>
            <a:ext cx="7652146" cy="1699241"/>
            <a:chOff x="1023938" y="2098067"/>
            <a:chExt cx="7652146" cy="1699241"/>
          </a:xfrm>
        </p:grpSpPr>
        <p:grpSp>
          <p:nvGrpSpPr>
            <p:cNvPr id="111" name="Group 26"/>
            <p:cNvGrpSpPr>
              <a:grpSpLocks/>
            </p:cNvGrpSpPr>
            <p:nvPr/>
          </p:nvGrpSpPr>
          <p:grpSpPr bwMode="auto">
            <a:xfrm>
              <a:off x="1023938" y="2098067"/>
              <a:ext cx="7652146" cy="613558"/>
              <a:chOff x="1024242" y="2097574"/>
              <a:chExt cx="7651643" cy="613825"/>
            </a:xfrm>
          </p:grpSpPr>
          <p:pic>
            <p:nvPicPr>
              <p:cNvPr id="15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0" name="TextBox 353"/>
              <p:cNvSpPr txBox="1">
                <a:spLocks noChangeArrowheads="1"/>
              </p:cNvSpPr>
              <p:nvPr/>
            </p:nvSpPr>
            <p:spPr bwMode="auto">
              <a:xfrm>
                <a:off x="7413350" y="209757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D0902747</a:t>
                </a:r>
                <a:endParaRPr lang="en-US" sz="800" b="1" dirty="0">
                  <a:latin typeface="Comic Sans MS" pitchFamily="66" charset="0"/>
                </a:endParaRPr>
              </a:p>
            </p:txBody>
          </p:sp>
          <p:sp>
            <p:nvSpPr>
              <p:cNvPr id="161"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11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3" name="Group 40"/>
            <p:cNvGrpSpPr>
              <a:grpSpLocks/>
            </p:cNvGrpSpPr>
            <p:nvPr/>
          </p:nvGrpSpPr>
          <p:grpSpPr bwMode="auto">
            <a:xfrm>
              <a:off x="2338784" y="3186815"/>
              <a:ext cx="1357285" cy="380959"/>
              <a:chOff x="1782733" y="2917117"/>
              <a:chExt cx="1355718" cy="380595"/>
            </a:xfrm>
          </p:grpSpPr>
          <p:sp>
            <p:nvSpPr>
              <p:cNvPr id="156" name="TextBox 353"/>
              <p:cNvSpPr txBox="1">
                <a:spLocks noChangeArrowheads="1"/>
              </p:cNvSpPr>
              <p:nvPr/>
            </p:nvSpPr>
            <p:spPr bwMode="auto">
              <a:xfrm>
                <a:off x="2283110" y="2917117"/>
                <a:ext cx="855341" cy="2152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57" name="Rectangle 42"/>
              <p:cNvSpPr>
                <a:spLocks noChangeArrowheads="1"/>
              </p:cNvSpPr>
              <p:nvPr/>
            </p:nvSpPr>
            <p:spPr bwMode="auto">
              <a:xfrm>
                <a:off x="1782733" y="3082411"/>
                <a:ext cx="754408" cy="21530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5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4"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15"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16" name="Rectangle 145"/>
            <p:cNvSpPr>
              <a:spLocks noChangeArrowheads="1"/>
            </p:cNvSpPr>
            <p:nvPr/>
          </p:nvSpPr>
          <p:spPr bwMode="auto">
            <a:xfrm>
              <a:off x="4355305"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1</a:t>
              </a:r>
              <a:endParaRPr lang="en-US" sz="1600" b="1">
                <a:latin typeface="Comic Sans MS" pitchFamily="66" charset="0"/>
              </a:endParaRPr>
            </a:p>
          </p:txBody>
        </p:sp>
        <p:sp>
          <p:nvSpPr>
            <p:cNvPr id="117" name="Rectangle 145"/>
            <p:cNvSpPr>
              <a:spLocks noChangeArrowheads="1"/>
            </p:cNvSpPr>
            <p:nvPr/>
          </p:nvSpPr>
          <p:spPr bwMode="auto">
            <a:xfrm>
              <a:off x="5449736" y="2187598"/>
              <a:ext cx="708794"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Binary IO 2</a:t>
              </a:r>
              <a:endParaRPr lang="en-US" sz="1600" b="1">
                <a:latin typeface="Comic Sans MS" pitchFamily="66" charset="0"/>
              </a:endParaRPr>
            </a:p>
          </p:txBody>
        </p:sp>
        <p:sp>
          <p:nvSpPr>
            <p:cNvPr id="118" name="TextBox 353"/>
            <p:cNvSpPr txBox="1">
              <a:spLocks noChangeArrowheads="1"/>
            </p:cNvSpPr>
            <p:nvPr/>
          </p:nvSpPr>
          <p:spPr bwMode="auto">
            <a:xfrm>
              <a:off x="7411853" y="2222794"/>
              <a:ext cx="1262618" cy="215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rPr>
                <a:t>D070480</a:t>
              </a:r>
              <a:endParaRPr lang="en-US" sz="800" b="1" dirty="0">
                <a:latin typeface="Comic Sans MS" pitchFamily="66" charset="0"/>
              </a:endParaRPr>
            </a:p>
          </p:txBody>
        </p:sp>
        <p:pic>
          <p:nvPicPr>
            <p:cNvPr id="119"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4"/>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4"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70" y="2345960"/>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23" name="Group 85"/>
            <p:cNvGrpSpPr>
              <a:grpSpLocks/>
            </p:cNvGrpSpPr>
            <p:nvPr/>
          </p:nvGrpSpPr>
          <p:grpSpPr bwMode="auto">
            <a:xfrm>
              <a:off x="6421360" y="2408184"/>
              <a:ext cx="250582" cy="93001"/>
              <a:chOff x="3921027" y="3800479"/>
              <a:chExt cx="250601" cy="92974"/>
            </a:xfrm>
          </p:grpSpPr>
          <p:pic>
            <p:nvPicPr>
              <p:cNvPr id="15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24"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11538" y="2341486"/>
              <a:ext cx="10144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5"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19817" y="2341485"/>
              <a:ext cx="1013650" cy="1920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27"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grpSp>
          <p:nvGrpSpPr>
            <p:cNvPr id="128" name="Group 36"/>
            <p:cNvGrpSpPr>
              <a:grpSpLocks/>
            </p:cNvGrpSpPr>
            <p:nvPr/>
          </p:nvGrpSpPr>
          <p:grpSpPr bwMode="auto">
            <a:xfrm>
              <a:off x="3114246" y="3425886"/>
              <a:ext cx="1111360" cy="371422"/>
              <a:chOff x="1408093" y="2726621"/>
              <a:chExt cx="1110060" cy="371058"/>
            </a:xfrm>
          </p:grpSpPr>
          <p:sp>
            <p:nvSpPr>
              <p:cNvPr id="151" name="TextBox 353"/>
              <p:cNvSpPr txBox="1">
                <a:spLocks noChangeArrowheads="1"/>
              </p:cNvSpPr>
              <p:nvPr/>
            </p:nvSpPr>
            <p:spPr bwMode="auto">
              <a:xfrm>
                <a:off x="1771500" y="2726621"/>
                <a:ext cx="746653"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5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3" name="Rectangle 39"/>
              <p:cNvSpPr>
                <a:spLocks noChangeArrowheads="1"/>
              </p:cNvSpPr>
              <p:nvPr/>
            </p:nvSpPr>
            <p:spPr bwMode="auto">
              <a:xfrm>
                <a:off x="1408093" y="2882383"/>
                <a:ext cx="567079"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grpSp>
        <p:grpSp>
          <p:nvGrpSpPr>
            <p:cNvPr id="129" name="Group 95"/>
            <p:cNvGrpSpPr>
              <a:grpSpLocks/>
            </p:cNvGrpSpPr>
            <p:nvPr/>
          </p:nvGrpSpPr>
          <p:grpSpPr bwMode="auto">
            <a:xfrm>
              <a:off x="1066806" y="2726023"/>
              <a:ext cx="1601730" cy="371420"/>
              <a:chOff x="1066809" y="2725845"/>
              <a:chExt cx="1601852" cy="371313"/>
            </a:xfrm>
          </p:grpSpPr>
          <p:grpSp>
            <p:nvGrpSpPr>
              <p:cNvPr id="147" name="Group 36"/>
              <p:cNvGrpSpPr>
                <a:grpSpLocks/>
              </p:cNvGrpSpPr>
              <p:nvPr/>
            </p:nvGrpSpPr>
            <p:grpSpPr bwMode="auto">
              <a:xfrm>
                <a:off x="1066809" y="2725845"/>
                <a:ext cx="1601852" cy="371313"/>
                <a:chOff x="1092693" y="2726622"/>
                <a:chExt cx="1599863" cy="371057"/>
              </a:xfrm>
            </p:grpSpPr>
            <p:sp>
              <p:nvSpPr>
                <p:cNvPr id="149" name="TextBox 353"/>
                <p:cNvSpPr txBox="1">
                  <a:spLocks noChangeArrowheads="1"/>
                </p:cNvSpPr>
                <p:nvPr/>
              </p:nvSpPr>
              <p:spPr bwMode="auto">
                <a:xfrm>
                  <a:off x="1674621" y="2726622"/>
                  <a:ext cx="1017935"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50" name="Rectangle 39"/>
                <p:cNvSpPr>
                  <a:spLocks noChangeArrowheads="1"/>
                </p:cNvSpPr>
                <p:nvPr/>
              </p:nvSpPr>
              <p:spPr bwMode="auto">
                <a:xfrm>
                  <a:off x="1092693" y="2882383"/>
                  <a:ext cx="882478"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grpSp>
          <p:pic>
            <p:nvPicPr>
              <p:cNvPr id="14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0" name="Group 96"/>
            <p:cNvGrpSpPr>
              <a:grpSpLocks/>
            </p:cNvGrpSpPr>
            <p:nvPr/>
          </p:nvGrpSpPr>
          <p:grpSpPr bwMode="auto">
            <a:xfrm>
              <a:off x="1880611" y="2961623"/>
              <a:ext cx="1131522" cy="371421"/>
              <a:chOff x="1326494" y="2725852"/>
              <a:chExt cx="1131608" cy="371314"/>
            </a:xfrm>
          </p:grpSpPr>
          <p:grpSp>
            <p:nvGrpSpPr>
              <p:cNvPr id="143" name="Group 36"/>
              <p:cNvGrpSpPr>
                <a:grpSpLocks/>
              </p:cNvGrpSpPr>
              <p:nvPr/>
            </p:nvGrpSpPr>
            <p:grpSpPr bwMode="auto">
              <a:xfrm>
                <a:off x="1326494" y="2725852"/>
                <a:ext cx="1131608" cy="371314"/>
                <a:chOff x="1352056" y="2726621"/>
                <a:chExt cx="1130201" cy="371057"/>
              </a:xfrm>
            </p:grpSpPr>
            <p:sp>
              <p:nvSpPr>
                <p:cNvPr id="145" name="TextBox 353"/>
                <p:cNvSpPr txBox="1">
                  <a:spLocks noChangeArrowheads="1"/>
                </p:cNvSpPr>
                <p:nvPr/>
              </p:nvSpPr>
              <p:spPr bwMode="auto">
                <a:xfrm>
                  <a:off x="1808931" y="2726621"/>
                  <a:ext cx="673326" cy="2152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46" name="Rectangle 39"/>
                <p:cNvSpPr>
                  <a:spLocks noChangeArrowheads="1"/>
                </p:cNvSpPr>
                <p:nvPr/>
              </p:nvSpPr>
              <p:spPr bwMode="auto">
                <a:xfrm>
                  <a:off x="1352056" y="2882383"/>
                  <a:ext cx="62311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grpSp>
          <p:pic>
            <p:nvPicPr>
              <p:cNvPr id="144"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1" name="Group 102"/>
            <p:cNvGrpSpPr>
              <a:grpSpLocks/>
            </p:cNvGrpSpPr>
            <p:nvPr/>
          </p:nvGrpSpPr>
          <p:grpSpPr bwMode="auto">
            <a:xfrm>
              <a:off x="3482965" y="2740208"/>
              <a:ext cx="1753732" cy="384500"/>
              <a:chOff x="4646935" y="2892425"/>
              <a:chExt cx="1753865" cy="384389"/>
            </a:xfrm>
          </p:grpSpPr>
          <p:sp>
            <p:nvSpPr>
              <p:cNvPr id="140" name="TextBox 353"/>
              <p:cNvSpPr txBox="1">
                <a:spLocks noChangeArrowheads="1"/>
              </p:cNvSpPr>
              <p:nvPr/>
            </p:nvSpPr>
            <p:spPr bwMode="auto">
              <a:xfrm>
                <a:off x="5398240" y="2892425"/>
                <a:ext cx="1002560" cy="214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1</a:t>
                </a:r>
                <a:endParaRPr lang="en-US" sz="800" b="1" dirty="0">
                  <a:latin typeface="Comic Sans MS" pitchFamily="66" charset="0"/>
                </a:endParaRPr>
              </a:p>
            </p:txBody>
          </p:sp>
          <p:sp>
            <p:nvSpPr>
              <p:cNvPr id="141" name="Rectangle 66"/>
              <p:cNvSpPr>
                <a:spLocks noChangeArrowheads="1"/>
              </p:cNvSpPr>
              <p:nvPr/>
            </p:nvSpPr>
            <p:spPr bwMode="auto">
              <a:xfrm>
                <a:off x="4646935" y="3061370"/>
                <a:ext cx="78579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Binary IO 1</a:t>
                </a:r>
              </a:p>
            </p:txBody>
          </p:sp>
          <p:pic>
            <p:nvPicPr>
              <p:cNvPr id="142"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382488" y="3068783"/>
                <a:ext cx="10137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32" name="Group 108"/>
            <p:cNvGrpSpPr>
              <a:grpSpLocks/>
            </p:cNvGrpSpPr>
            <p:nvPr/>
          </p:nvGrpSpPr>
          <p:grpSpPr bwMode="auto">
            <a:xfrm>
              <a:off x="4598699" y="2945081"/>
              <a:ext cx="1763273" cy="381056"/>
              <a:chOff x="3455973" y="2716223"/>
              <a:chExt cx="1763407" cy="380946"/>
            </a:xfrm>
          </p:grpSpPr>
          <p:grpSp>
            <p:nvGrpSpPr>
              <p:cNvPr id="136" name="Group 62"/>
              <p:cNvGrpSpPr>
                <a:grpSpLocks/>
              </p:cNvGrpSpPr>
              <p:nvPr/>
            </p:nvGrpSpPr>
            <p:grpSpPr bwMode="auto">
              <a:xfrm>
                <a:off x="3455973" y="2716223"/>
                <a:ext cx="1718291" cy="380946"/>
                <a:chOff x="3980534" y="3583765"/>
                <a:chExt cx="1717567" cy="380691"/>
              </a:xfrm>
            </p:grpSpPr>
            <p:sp>
              <p:nvSpPr>
                <p:cNvPr id="138" name="TextBox 353"/>
                <p:cNvSpPr txBox="1">
                  <a:spLocks noChangeArrowheads="1"/>
                </p:cNvSpPr>
                <p:nvPr/>
              </p:nvSpPr>
              <p:spPr bwMode="auto">
                <a:xfrm>
                  <a:off x="4766572"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Binary IO 2</a:t>
                  </a:r>
                  <a:endParaRPr lang="en-US" sz="800" b="1" dirty="0">
                    <a:latin typeface="Comic Sans MS" pitchFamily="66" charset="0"/>
                  </a:endParaRPr>
                </a:p>
              </p:txBody>
            </p:sp>
            <p:sp>
              <p:nvSpPr>
                <p:cNvPr id="139" name="Rectangle 60"/>
                <p:cNvSpPr>
                  <a:spLocks noChangeArrowheads="1"/>
                </p:cNvSpPr>
                <p:nvPr/>
              </p:nvSpPr>
              <p:spPr bwMode="auto">
                <a:xfrm>
                  <a:off x="3980534" y="3749156"/>
                  <a:ext cx="785461"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Binary IO 2</a:t>
                  </a:r>
                </a:p>
              </p:txBody>
            </p:sp>
          </p:grpSp>
          <p:pic>
            <p:nvPicPr>
              <p:cNvPr id="13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04853" y="2895600"/>
                <a:ext cx="101452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3" name="Rectangle 145"/>
            <p:cNvSpPr>
              <a:spLocks noChangeArrowheads="1"/>
            </p:cNvSpPr>
            <p:nvPr/>
          </p:nvSpPr>
          <p:spPr bwMode="auto">
            <a:xfrm>
              <a:off x="1635102" y="2506338"/>
              <a:ext cx="862672"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Advanced LIGO</a:t>
              </a:r>
              <a:endParaRPr lang="en-US" sz="1600" b="1">
                <a:latin typeface="Comic Sans MS" pitchFamily="66" charset="0"/>
              </a:endParaRPr>
            </a:p>
          </p:txBody>
        </p:sp>
        <p:sp>
          <p:nvSpPr>
            <p:cNvPr id="134" name="Rectangle 145"/>
            <p:cNvSpPr>
              <a:spLocks noChangeArrowheads="1"/>
            </p:cNvSpPr>
            <p:nvPr/>
          </p:nvSpPr>
          <p:spPr bwMode="auto">
            <a:xfrm>
              <a:off x="2938583" y="2506345"/>
              <a:ext cx="1868657"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700" b="1">
                  <a:latin typeface="Comic Sans MS" pitchFamily="66" charset="0"/>
                </a:rPr>
                <a:t>Triple Top Coil Driver</a:t>
              </a:r>
              <a:endParaRPr lang="en-US" sz="1600" b="1">
                <a:latin typeface="Comic Sans MS" pitchFamily="66" charset="0"/>
              </a:endParaRPr>
            </a:p>
          </p:txBody>
        </p:sp>
        <p:sp>
          <p:nvSpPr>
            <p:cNvPr id="13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grpSp>
      <p:grpSp>
        <p:nvGrpSpPr>
          <p:cNvPr id="162" name="Group 161"/>
          <p:cNvGrpSpPr/>
          <p:nvPr/>
        </p:nvGrpSpPr>
        <p:grpSpPr>
          <a:xfrm>
            <a:off x="1030288" y="4449763"/>
            <a:ext cx="7669211" cy="1701801"/>
            <a:chOff x="1030288" y="4449763"/>
            <a:chExt cx="7669211" cy="1701801"/>
          </a:xfrm>
        </p:grpSpPr>
        <p:pic>
          <p:nvPicPr>
            <p:cNvPr id="163"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288" y="4449763"/>
              <a:ext cx="6401878" cy="604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49"/>
            <p:cNvSpPr txBox="1">
              <a:spLocks noChangeArrowheads="1"/>
            </p:cNvSpPr>
            <p:nvPr/>
          </p:nvSpPr>
          <p:spPr bwMode="auto">
            <a:xfrm>
              <a:off x="7428122" y="4451365"/>
              <a:ext cx="1271377" cy="2153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S1000273</a:t>
              </a:r>
              <a:endParaRPr lang="en-US" sz="800" b="1" dirty="0">
                <a:latin typeface="Comic Sans MS" pitchFamily="66" charset="0"/>
              </a:endParaRPr>
            </a:p>
          </p:txBody>
        </p:sp>
        <p:sp>
          <p:nvSpPr>
            <p:cNvPr id="165" name="TextBox 353"/>
            <p:cNvSpPr txBox="1">
              <a:spLocks noChangeArrowheads="1"/>
            </p:cNvSpPr>
            <p:nvPr/>
          </p:nvSpPr>
          <p:spPr bwMode="auto">
            <a:xfrm>
              <a:off x="7431837" y="4669080"/>
              <a:ext cx="560148" cy="215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sp>
          <p:nvSpPr>
            <p:cNvPr id="166"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7"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11"/>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2" name="Group 82"/>
            <p:cNvGrpSpPr>
              <a:grpSpLocks/>
            </p:cNvGrpSpPr>
            <p:nvPr/>
          </p:nvGrpSpPr>
          <p:grpSpPr bwMode="auto">
            <a:xfrm>
              <a:off x="2687836" y="4707885"/>
              <a:ext cx="320948" cy="178987"/>
              <a:chOff x="1828854" y="4036006"/>
              <a:chExt cx="320948" cy="179033"/>
            </a:xfrm>
          </p:grpSpPr>
          <p:pic>
            <p:nvPicPr>
              <p:cNvPr id="19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 name="Picture 2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7" name="Picture 2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73"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5"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6"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grpSp>
          <p:nvGrpSpPr>
            <p:cNvPr id="177" name="Group 176"/>
            <p:cNvGrpSpPr/>
            <p:nvPr/>
          </p:nvGrpSpPr>
          <p:grpSpPr>
            <a:xfrm>
              <a:off x="2416023" y="5074969"/>
              <a:ext cx="4501663" cy="1076595"/>
              <a:chOff x="2416023" y="5074969"/>
              <a:chExt cx="4501663" cy="1076595"/>
            </a:xfrm>
          </p:grpSpPr>
          <p:grpSp>
            <p:nvGrpSpPr>
              <p:cNvPr id="178" name="Group 127"/>
              <p:cNvGrpSpPr>
                <a:grpSpLocks/>
              </p:cNvGrpSpPr>
              <p:nvPr/>
            </p:nvGrpSpPr>
            <p:grpSpPr bwMode="auto">
              <a:xfrm>
                <a:off x="5118648" y="5936175"/>
                <a:ext cx="1719730" cy="215389"/>
                <a:chOff x="4682225" y="5292313"/>
                <a:chExt cx="1719730" cy="215444"/>
              </a:xfrm>
            </p:grpSpPr>
            <p:sp>
              <p:nvSpPr>
                <p:cNvPr id="192" name="Rectangle 80"/>
                <p:cNvSpPr>
                  <a:spLocks noChangeArrowheads="1"/>
                </p:cNvSpPr>
                <p:nvPr/>
              </p:nvSpPr>
              <p:spPr bwMode="auto">
                <a:xfrm>
                  <a:off x="4682225" y="5292313"/>
                  <a:ext cx="94448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93" name="Picture 10"/>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5633605" y="5299509"/>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9" name="Group 116"/>
              <p:cNvGrpSpPr>
                <a:grpSpLocks/>
              </p:cNvGrpSpPr>
              <p:nvPr/>
            </p:nvGrpSpPr>
            <p:grpSpPr bwMode="auto">
              <a:xfrm>
                <a:off x="2416023" y="5229864"/>
                <a:ext cx="1290935" cy="215389"/>
                <a:chOff x="1065204" y="2881720"/>
                <a:chExt cx="1290935" cy="215444"/>
              </a:xfrm>
            </p:grpSpPr>
            <p:sp>
              <p:nvSpPr>
                <p:cNvPr id="190" name="Rectangle 39"/>
                <p:cNvSpPr>
                  <a:spLocks noChangeArrowheads="1"/>
                </p:cNvSpPr>
                <p:nvPr/>
              </p:nvSpPr>
              <p:spPr bwMode="auto">
                <a:xfrm>
                  <a:off x="1065204" y="2881720"/>
                  <a:ext cx="8851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9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464" y="2907002"/>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0" name="Group 126"/>
              <p:cNvGrpSpPr>
                <a:grpSpLocks/>
              </p:cNvGrpSpPr>
              <p:nvPr/>
            </p:nvGrpSpPr>
            <p:grpSpPr bwMode="auto">
              <a:xfrm>
                <a:off x="2668537" y="5499504"/>
                <a:ext cx="2098887" cy="215389"/>
                <a:chOff x="1664082" y="5853062"/>
                <a:chExt cx="2098887" cy="215444"/>
              </a:xfrm>
            </p:grpSpPr>
            <p:pic>
              <p:nvPicPr>
                <p:cNvPr id="188" name="Picture 1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80939" y="5864362"/>
                  <a:ext cx="782030" cy="1921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66"/>
                <p:cNvSpPr>
                  <a:spLocks noChangeArrowheads="1"/>
                </p:cNvSpPr>
                <p:nvPr/>
              </p:nvSpPr>
              <p:spPr bwMode="auto">
                <a:xfrm>
                  <a:off x="1664082" y="5853062"/>
                  <a:ext cx="13163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grpSp>
          <p:grpSp>
            <p:nvGrpSpPr>
              <p:cNvPr id="181" name="Group 133"/>
              <p:cNvGrpSpPr>
                <a:grpSpLocks/>
              </p:cNvGrpSpPr>
              <p:nvPr/>
            </p:nvGrpSpPr>
            <p:grpSpPr bwMode="auto">
              <a:xfrm>
                <a:off x="4323034" y="5714535"/>
                <a:ext cx="1529233" cy="215389"/>
                <a:chOff x="4807940" y="6054313"/>
                <a:chExt cx="1529233" cy="215444"/>
              </a:xfrm>
            </p:grpSpPr>
            <p:pic>
              <p:nvPicPr>
                <p:cNvPr id="186" name="Picture 1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5763492" y="6061363"/>
                  <a:ext cx="573681"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7" name="Rectangle 80"/>
                <p:cNvSpPr>
                  <a:spLocks noChangeArrowheads="1"/>
                </p:cNvSpPr>
                <p:nvPr/>
              </p:nvSpPr>
              <p:spPr bwMode="auto">
                <a:xfrm>
                  <a:off x="4807940" y="6054313"/>
                  <a:ext cx="95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grpSp>
          <p:sp>
            <p:nvSpPr>
              <p:cNvPr id="182"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3"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4"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5"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grpSp>
    </p:spTree>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2" name="Group 111"/>
          <p:cNvGrpSpPr/>
          <p:nvPr/>
        </p:nvGrpSpPr>
        <p:grpSpPr>
          <a:xfrm>
            <a:off x="1023938" y="2106613"/>
            <a:ext cx="7661275" cy="1690695"/>
            <a:chOff x="1023938" y="2106613"/>
            <a:chExt cx="7661275" cy="1690695"/>
          </a:xfrm>
        </p:grpSpPr>
        <p:sp>
          <p:nvSpPr>
            <p:cNvPr id="113" name="TextBox 353"/>
            <p:cNvSpPr txBox="1">
              <a:spLocks noChangeArrowheads="1"/>
            </p:cNvSpPr>
            <p:nvPr/>
          </p:nvSpPr>
          <p:spPr bwMode="auto">
            <a:xfrm>
              <a:off x="7420954" y="2232025"/>
              <a:ext cx="1262063"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D070480</a:t>
              </a:r>
              <a:endParaRPr lang="en-US" sz="800" b="1" dirty="0">
                <a:latin typeface="Comic Sans MS" pitchFamily="66" charset="0"/>
              </a:endParaRPr>
            </a:p>
          </p:txBody>
        </p:sp>
        <p:grpSp>
          <p:nvGrpSpPr>
            <p:cNvPr id="114" name="Group 114"/>
            <p:cNvGrpSpPr>
              <a:grpSpLocks/>
            </p:cNvGrpSpPr>
            <p:nvPr/>
          </p:nvGrpSpPr>
          <p:grpSpPr bwMode="auto">
            <a:xfrm>
              <a:off x="4523837" y="2945815"/>
              <a:ext cx="1726981" cy="395753"/>
              <a:chOff x="4523571" y="2945819"/>
              <a:chExt cx="1726850" cy="395755"/>
            </a:xfrm>
          </p:grpSpPr>
          <p:sp>
            <p:nvSpPr>
              <p:cNvPr id="157" name="TextBox 353"/>
              <p:cNvSpPr txBox="1">
                <a:spLocks noChangeArrowheads="1"/>
              </p:cNvSpPr>
              <p:nvPr/>
            </p:nvSpPr>
            <p:spPr bwMode="auto">
              <a:xfrm>
                <a:off x="5318569" y="2945819"/>
                <a:ext cx="931852"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Controls</a:t>
                </a:r>
                <a:endParaRPr lang="en-US" sz="800" b="1" dirty="0">
                  <a:latin typeface="Comic Sans MS" pitchFamily="66" charset="0"/>
                </a:endParaRPr>
              </a:p>
            </p:txBody>
          </p:sp>
          <p:sp>
            <p:nvSpPr>
              <p:cNvPr id="158" name="Rectangle 60"/>
              <p:cNvSpPr>
                <a:spLocks noChangeArrowheads="1"/>
              </p:cNvSpPr>
              <p:nvPr/>
            </p:nvSpPr>
            <p:spPr bwMode="auto">
              <a:xfrm>
                <a:off x="4523571" y="3126130"/>
                <a:ext cx="8996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Controls</a:t>
                </a:r>
              </a:p>
            </p:txBody>
          </p:sp>
          <p:pic>
            <p:nvPicPr>
              <p:cNvPr id="159"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421100" y="3132757"/>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5" name="Group 114"/>
            <p:cNvGrpSpPr>
              <a:grpSpLocks/>
            </p:cNvGrpSpPr>
            <p:nvPr/>
          </p:nvGrpSpPr>
          <p:grpSpPr bwMode="auto">
            <a:xfrm>
              <a:off x="3458261" y="2739722"/>
              <a:ext cx="1802005" cy="384920"/>
              <a:chOff x="3458076" y="2739725"/>
              <a:chExt cx="1801868" cy="384922"/>
            </a:xfrm>
          </p:grpSpPr>
          <p:sp>
            <p:nvSpPr>
              <p:cNvPr id="154" name="TextBox 353"/>
              <p:cNvSpPr txBox="1">
                <a:spLocks noChangeArrowheads="1"/>
              </p:cNvSpPr>
              <p:nvPr/>
            </p:nvSpPr>
            <p:spPr bwMode="auto">
              <a:xfrm>
                <a:off x="4257460" y="2739725"/>
                <a:ext cx="100248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Relay </a:t>
                </a:r>
                <a:r>
                  <a:rPr lang="en-US" sz="800" b="1" dirty="0" smtClean="0">
                    <a:latin typeface="Comic Sans MS" pitchFamily="66" charset="0"/>
                  </a:rPr>
                  <a:t>Monitors</a:t>
                </a:r>
                <a:endParaRPr lang="en-US" sz="800" b="1" dirty="0">
                  <a:latin typeface="Comic Sans MS" pitchFamily="66" charset="0"/>
                </a:endParaRPr>
              </a:p>
            </p:txBody>
          </p:sp>
          <p:sp>
            <p:nvSpPr>
              <p:cNvPr id="155" name="Rectangle 66"/>
              <p:cNvSpPr>
                <a:spLocks noChangeArrowheads="1"/>
              </p:cNvSpPr>
              <p:nvPr/>
            </p:nvSpPr>
            <p:spPr bwMode="auto">
              <a:xfrm>
                <a:off x="3458076" y="2909203"/>
                <a:ext cx="92685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Relay Monitors</a:t>
                </a:r>
              </a:p>
            </p:txBody>
          </p:sp>
          <p:pic>
            <p:nvPicPr>
              <p:cNvPr id="156"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378130" y="2918616"/>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16" name="Group 116"/>
            <p:cNvGrpSpPr>
              <a:grpSpLocks/>
            </p:cNvGrpSpPr>
            <p:nvPr/>
          </p:nvGrpSpPr>
          <p:grpSpPr bwMode="auto">
            <a:xfrm>
              <a:off x="1023938" y="2106613"/>
              <a:ext cx="7661275" cy="606764"/>
              <a:chOff x="1023938" y="2106613"/>
              <a:chExt cx="7660692" cy="606767"/>
            </a:xfrm>
          </p:grpSpPr>
          <p:grpSp>
            <p:nvGrpSpPr>
              <p:cNvPr id="130" name="Group 26"/>
              <p:cNvGrpSpPr>
                <a:grpSpLocks/>
              </p:cNvGrpSpPr>
              <p:nvPr/>
            </p:nvGrpSpPr>
            <p:grpSpPr bwMode="auto">
              <a:xfrm>
                <a:off x="1023938" y="2106613"/>
                <a:ext cx="7660692" cy="605012"/>
                <a:chOff x="1024242" y="2106124"/>
                <a:chExt cx="7660189" cy="605275"/>
              </a:xfrm>
            </p:grpSpPr>
            <p:pic>
              <p:nvPicPr>
                <p:cNvPr id="1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2"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D0901047</a:t>
                  </a:r>
                  <a:endParaRPr lang="en-US" sz="800" b="1" dirty="0">
                    <a:latin typeface="Comic Sans MS" pitchFamily="66" charset="0"/>
                  </a:endParaRPr>
                </a:p>
              </p:txBody>
            </p:sp>
            <p:sp>
              <p:nvSpPr>
                <p:cNvPr id="15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131" name="Group 115"/>
              <p:cNvGrpSpPr>
                <a:grpSpLocks/>
              </p:cNvGrpSpPr>
              <p:nvPr/>
            </p:nvGrpSpPr>
            <p:grpSpPr bwMode="auto">
              <a:xfrm>
                <a:off x="1707779" y="2187598"/>
                <a:ext cx="5436953" cy="525782"/>
                <a:chOff x="1707779" y="2187598"/>
                <a:chExt cx="5436953" cy="525782"/>
              </a:xfrm>
            </p:grpSpPr>
            <p:pic>
              <p:nvPicPr>
                <p:cNvPr id="13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72090"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45"/>
                <p:cNvSpPr>
                  <a:spLocks noChangeArrowheads="1"/>
                </p:cNvSpPr>
                <p:nvPr/>
              </p:nvSpPr>
              <p:spPr bwMode="auto">
                <a:xfrm>
                  <a:off x="1719475" y="2187598"/>
                  <a:ext cx="7921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 to AA</a:t>
                  </a:r>
                  <a:endParaRPr lang="en-US" sz="1600" b="1">
                    <a:latin typeface="Comic Sans MS" pitchFamily="66" charset="0"/>
                  </a:endParaRPr>
                </a:p>
              </p:txBody>
            </p:sp>
            <p:sp>
              <p:nvSpPr>
                <p:cNvPr id="134" name="Rectangle 145"/>
                <p:cNvSpPr>
                  <a:spLocks noChangeArrowheads="1"/>
                </p:cNvSpPr>
                <p:nvPr/>
              </p:nvSpPr>
              <p:spPr bwMode="auto">
                <a:xfrm>
                  <a:off x="2446679" y="2187598"/>
                  <a:ext cx="56453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135" name="Rectangle 145"/>
                <p:cNvSpPr>
                  <a:spLocks noChangeArrowheads="1"/>
                </p:cNvSpPr>
                <p:nvPr/>
              </p:nvSpPr>
              <p:spPr bwMode="auto">
                <a:xfrm>
                  <a:off x="4338969" y="2187598"/>
                  <a:ext cx="825867"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Relay Monitors</a:t>
                  </a:r>
                  <a:endParaRPr lang="en-US" sz="1600" b="1" dirty="0">
                    <a:latin typeface="Comic Sans MS" pitchFamily="66" charset="0"/>
                  </a:endParaRPr>
                </a:p>
              </p:txBody>
            </p:sp>
            <p:sp>
              <p:nvSpPr>
                <p:cNvPr id="136" name="Rectangle 145"/>
                <p:cNvSpPr>
                  <a:spLocks noChangeArrowheads="1"/>
                </p:cNvSpPr>
                <p:nvPr/>
              </p:nvSpPr>
              <p:spPr bwMode="auto">
                <a:xfrm>
                  <a:off x="5426447" y="2187598"/>
                  <a:ext cx="801823"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Relay Controls</a:t>
                  </a:r>
                  <a:endParaRPr lang="en-US" sz="1600" b="1">
                    <a:latin typeface="Comic Sans MS" pitchFamily="66" charset="0"/>
                  </a:endParaRPr>
                </a:p>
              </p:txBody>
            </p:sp>
            <p:pic>
              <p:nvPicPr>
                <p:cNvPr id="137"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908648" y="2347755"/>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8"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490493" y="2347756"/>
                  <a:ext cx="446570" cy="1906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650469" y="2345961"/>
                  <a:ext cx="447641" cy="1889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0" name="Rectangle 145"/>
                <p:cNvSpPr>
                  <a:spLocks noChangeArrowheads="1"/>
                </p:cNvSpPr>
                <p:nvPr/>
              </p:nvSpPr>
              <p:spPr bwMode="auto">
                <a:xfrm>
                  <a:off x="6328040" y="2256894"/>
                  <a:ext cx="43309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Power</a:t>
                  </a:r>
                  <a:endParaRPr lang="en-US" sz="1600" b="1">
                    <a:latin typeface="Comic Sans MS" pitchFamily="66" charset="0"/>
                  </a:endParaRPr>
                </a:p>
              </p:txBody>
            </p:sp>
            <p:grpSp>
              <p:nvGrpSpPr>
                <p:cNvPr id="141" name="Group 85"/>
                <p:cNvGrpSpPr>
                  <a:grpSpLocks/>
                </p:cNvGrpSpPr>
                <p:nvPr/>
              </p:nvGrpSpPr>
              <p:grpSpPr bwMode="auto">
                <a:xfrm>
                  <a:off x="6421360" y="2408185"/>
                  <a:ext cx="250582" cy="93001"/>
                  <a:chOff x="3921027" y="3800479"/>
                  <a:chExt cx="250601" cy="92974"/>
                </a:xfrm>
              </p:grpSpPr>
              <p:pic>
                <p:nvPicPr>
                  <p:cNvPr id="14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80348" y="3800479"/>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5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921027" y="3806038"/>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2" name="Rectangle 145"/>
                <p:cNvSpPr>
                  <a:spLocks noChangeArrowheads="1"/>
                </p:cNvSpPr>
                <p:nvPr/>
              </p:nvSpPr>
              <p:spPr bwMode="auto">
                <a:xfrm>
                  <a:off x="2946131" y="2187604"/>
                  <a:ext cx="681545"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Drive Input</a:t>
                  </a:r>
                  <a:endParaRPr lang="en-US" sz="1600" b="1">
                    <a:latin typeface="Comic Sans MS" pitchFamily="66" charset="0"/>
                  </a:endParaRPr>
                </a:p>
              </p:txBody>
            </p:sp>
            <p:sp>
              <p:nvSpPr>
                <p:cNvPr id="143" name="Rectangle 145"/>
                <p:cNvSpPr>
                  <a:spLocks noChangeArrowheads="1"/>
                </p:cNvSpPr>
                <p:nvPr/>
              </p:nvSpPr>
              <p:spPr bwMode="auto">
                <a:xfrm>
                  <a:off x="3603020" y="2187603"/>
                  <a:ext cx="516449"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Test In</a:t>
                  </a:r>
                  <a:endParaRPr lang="en-US" sz="1600" b="1">
                    <a:latin typeface="Comic Sans MS" pitchFamily="66" charset="0"/>
                  </a:endParaRPr>
                </a:p>
              </p:txBody>
            </p:sp>
            <p:sp>
              <p:nvSpPr>
                <p:cNvPr id="144" name="Rectangle 145"/>
                <p:cNvSpPr>
                  <a:spLocks noChangeArrowheads="1"/>
                </p:cNvSpPr>
                <p:nvPr/>
              </p:nvSpPr>
              <p:spPr bwMode="auto">
                <a:xfrm>
                  <a:off x="1707779" y="2506338"/>
                  <a:ext cx="1244251"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Triple Acquisition Driver</a:t>
                  </a:r>
                  <a:endParaRPr lang="en-US" sz="1600" b="1">
                    <a:latin typeface="Comic Sans MS" pitchFamily="66" charset="0"/>
                  </a:endParaRPr>
                </a:p>
              </p:txBody>
            </p:sp>
            <p:sp>
              <p:nvSpPr>
                <p:cNvPr id="145" name="Rectangle 145"/>
                <p:cNvSpPr>
                  <a:spLocks noChangeArrowheads="1"/>
                </p:cNvSpPr>
                <p:nvPr/>
              </p:nvSpPr>
              <p:spPr bwMode="auto">
                <a:xfrm>
                  <a:off x="5199115" y="2513267"/>
                  <a:ext cx="1274611" cy="200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University of Birmingham</a:t>
                  </a:r>
                  <a:endParaRPr lang="en-US" sz="1600" b="1">
                    <a:latin typeface="Comic Sans MS" pitchFamily="66" charset="0"/>
                  </a:endParaRPr>
                </a:p>
              </p:txBody>
            </p:sp>
            <p:pic>
              <p:nvPicPr>
                <p:cNvPr id="146"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67213" y="2342344"/>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47"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447513" y="2337430"/>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8" name="Rectangle 147"/>
                <p:cNvSpPr>
                  <a:spLocks noChangeArrowheads="1"/>
                </p:cNvSpPr>
                <p:nvPr/>
              </p:nvSpPr>
              <p:spPr bwMode="auto">
                <a:xfrm>
                  <a:off x="6514430" y="2511504"/>
                  <a:ext cx="630302" cy="2000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700" b="1">
                      <a:latin typeface="Comic Sans MS" pitchFamily="66" charset="0"/>
                    </a:rPr>
                    <a:t>D0900006</a:t>
                  </a:r>
                  <a:endParaRPr lang="en-US" sz="1600" b="1">
                    <a:latin typeface="Comic Sans MS" pitchFamily="66" charset="0"/>
                  </a:endParaRPr>
                </a:p>
              </p:txBody>
            </p:sp>
          </p:grpSp>
        </p:grpSp>
        <p:sp>
          <p:nvSpPr>
            <p:cNvPr id="117" name="TextBox 353"/>
            <p:cNvSpPr txBox="1">
              <a:spLocks noChangeArrowheads="1"/>
            </p:cNvSpPr>
            <p:nvPr/>
          </p:nvSpPr>
          <p:spPr bwMode="auto">
            <a:xfrm>
              <a:off x="2839739" y="3186815"/>
              <a:ext cx="85633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Drive </a:t>
              </a:r>
              <a:r>
                <a:rPr lang="en-US" sz="800" b="1" dirty="0" smtClean="0">
                  <a:latin typeface="Comic Sans MS" pitchFamily="66" charset="0"/>
                </a:rPr>
                <a:t>Input</a:t>
              </a:r>
              <a:endParaRPr lang="en-US" sz="800" b="1" dirty="0">
                <a:latin typeface="Comic Sans MS" pitchFamily="66" charset="0"/>
              </a:endParaRPr>
            </a:p>
          </p:txBody>
        </p:sp>
        <p:sp>
          <p:nvSpPr>
            <p:cNvPr id="118" name="Rectangle 42"/>
            <p:cNvSpPr>
              <a:spLocks noChangeArrowheads="1"/>
            </p:cNvSpPr>
            <p:nvPr/>
          </p:nvSpPr>
          <p:spPr bwMode="auto">
            <a:xfrm>
              <a:off x="2338784" y="3352267"/>
              <a:ext cx="755280"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Drive Input</a:t>
              </a:r>
            </a:p>
          </p:txBody>
        </p:sp>
        <p:pic>
          <p:nvPicPr>
            <p:cNvPr id="120"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52425" y="3365494"/>
              <a:ext cx="446565" cy="190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3478079" y="3425886"/>
              <a:ext cx="7475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Test In</a:t>
              </a:r>
              <a:endParaRPr lang="en-US" sz="800" b="1" dirty="0">
                <a:latin typeface="Comic Sans MS" pitchFamily="66" charset="0"/>
              </a:endParaRPr>
            </a:p>
          </p:txBody>
        </p:sp>
        <p:pic>
          <p:nvPicPr>
            <p:cNvPr id="122"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640343" y="3595031"/>
              <a:ext cx="446571" cy="190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39"/>
            <p:cNvSpPr>
              <a:spLocks noChangeArrowheads="1"/>
            </p:cNvSpPr>
            <p:nvPr/>
          </p:nvSpPr>
          <p:spPr bwMode="auto">
            <a:xfrm>
              <a:off x="3114246" y="3581801"/>
              <a:ext cx="567743"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Test In</a:t>
              </a:r>
            </a:p>
          </p:txBody>
        </p:sp>
        <p:sp>
          <p:nvSpPr>
            <p:cNvPr id="124" name="TextBox 353"/>
            <p:cNvSpPr txBox="1">
              <a:spLocks noChangeArrowheads="1"/>
            </p:cNvSpPr>
            <p:nvPr/>
          </p:nvSpPr>
          <p:spPr bwMode="auto">
            <a:xfrm>
              <a:off x="1649413" y="2726023"/>
              <a:ext cx="101912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PD Out to </a:t>
              </a:r>
              <a:r>
                <a:rPr lang="en-US" sz="800" b="1" dirty="0" smtClean="0">
                  <a:latin typeface="Comic Sans MS" pitchFamily="66" charset="0"/>
                </a:rPr>
                <a:t>AA</a:t>
              </a:r>
              <a:endParaRPr lang="en-US" sz="800" b="1" dirty="0">
                <a:latin typeface="Comic Sans MS" pitchFamily="66" charset="0"/>
              </a:endParaRPr>
            </a:p>
          </p:txBody>
        </p:sp>
        <p:sp>
          <p:nvSpPr>
            <p:cNvPr id="125" name="Rectangle 39"/>
            <p:cNvSpPr>
              <a:spLocks noChangeArrowheads="1"/>
            </p:cNvSpPr>
            <p:nvPr/>
          </p:nvSpPr>
          <p:spPr bwMode="auto">
            <a:xfrm>
              <a:off x="1066806" y="2881936"/>
              <a:ext cx="883508" cy="2155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Out to AA</a:t>
              </a:r>
            </a:p>
          </p:txBody>
        </p:sp>
        <p:pic>
          <p:nvPicPr>
            <p:cNvPr id="12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08397" y="2907232"/>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TextBox 353"/>
            <p:cNvSpPr txBox="1">
              <a:spLocks noChangeArrowheads="1"/>
            </p:cNvSpPr>
            <p:nvPr/>
          </p:nvSpPr>
          <p:spPr bwMode="auto">
            <a:xfrm>
              <a:off x="2338020" y="2961623"/>
              <a:ext cx="6741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a:r>
                <a:rPr lang="en-US" sz="800" b="1" dirty="0">
                  <a:latin typeface="Comic Sans MS" pitchFamily="66" charset="0"/>
                </a:rPr>
                <a:t>LED Mon</a:t>
              </a:r>
            </a:p>
          </p:txBody>
        </p:sp>
        <p:sp>
          <p:nvSpPr>
            <p:cNvPr id="128" name="Rectangle 39"/>
            <p:cNvSpPr>
              <a:spLocks noChangeArrowheads="1"/>
            </p:cNvSpPr>
            <p:nvPr/>
          </p:nvSpPr>
          <p:spPr bwMode="auto">
            <a:xfrm>
              <a:off x="1880611" y="3117538"/>
              <a:ext cx="623842"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LED Mon</a:t>
              </a:r>
            </a:p>
          </p:txBody>
        </p:sp>
        <p:pic>
          <p:nvPicPr>
            <p:cNvPr id="12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62537" y="3142825"/>
              <a:ext cx="447641" cy="1889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60" name="Group 159"/>
          <p:cNvGrpSpPr/>
          <p:nvPr/>
        </p:nvGrpSpPr>
        <p:grpSpPr>
          <a:xfrm>
            <a:off x="1030288" y="4449763"/>
            <a:ext cx="7669211" cy="1701801"/>
            <a:chOff x="1030288" y="4449763"/>
            <a:chExt cx="7669211" cy="1701801"/>
          </a:xfrm>
        </p:grpSpPr>
        <p:grpSp>
          <p:nvGrpSpPr>
            <p:cNvPr id="161" name="Group 30"/>
            <p:cNvGrpSpPr>
              <a:grpSpLocks/>
            </p:cNvGrpSpPr>
            <p:nvPr/>
          </p:nvGrpSpPr>
          <p:grpSpPr bwMode="auto">
            <a:xfrm>
              <a:off x="1030288" y="4449763"/>
              <a:ext cx="7669211" cy="604682"/>
              <a:chOff x="1030950" y="4450544"/>
              <a:chExt cx="7667920" cy="604003"/>
            </a:xfrm>
          </p:grpSpPr>
          <p:pic>
            <p:nvPicPr>
              <p:cNvPr id="189" name="Picture 3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rPr>
                  <a:t>S1001103</a:t>
                </a:r>
                <a:endParaRPr lang="en-US" sz="800" b="1" dirty="0">
                  <a:latin typeface="Comic Sans MS" pitchFamily="66" charset="0"/>
                </a:endParaRPr>
              </a:p>
            </p:txBody>
          </p:sp>
          <p:sp>
            <p:nvSpPr>
              <p:cNvPr id="19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sp>
          <p:nvSpPr>
            <p:cNvPr id="162" name="Rectangle 75"/>
            <p:cNvSpPr>
              <a:spLocks noChangeArrowheads="1"/>
            </p:cNvSpPr>
            <p:nvPr/>
          </p:nvSpPr>
          <p:spPr bwMode="auto">
            <a:xfrm>
              <a:off x="5965166" y="4741922"/>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in from Sat</a:t>
              </a:r>
              <a:endParaRPr lang="en-US" b="1">
                <a:latin typeface="Comic Sans MS" pitchFamily="66" charset="0"/>
              </a:endParaRPr>
            </a:p>
          </p:txBody>
        </p:sp>
        <p:pic>
          <p:nvPicPr>
            <p:cNvPr id="163"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099537" y="4606813"/>
              <a:ext cx="568325" cy="2464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4"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5866" y="4568933"/>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5"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013484" y="4675995"/>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38752" y="4682117"/>
              <a:ext cx="446604" cy="190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71642" y="4576445"/>
              <a:ext cx="546472"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68" name="Group 82"/>
            <p:cNvGrpSpPr>
              <a:grpSpLocks/>
            </p:cNvGrpSpPr>
            <p:nvPr/>
          </p:nvGrpSpPr>
          <p:grpSpPr bwMode="auto">
            <a:xfrm>
              <a:off x="2687836" y="4707885"/>
              <a:ext cx="320948" cy="178987"/>
              <a:chOff x="1828854" y="4036006"/>
              <a:chExt cx="320948" cy="179033"/>
            </a:xfrm>
          </p:grpSpPr>
          <p:pic>
            <p:nvPicPr>
              <p:cNvPr id="18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036803" y="4036006"/>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877482" y="4041565"/>
                <a:ext cx="91280" cy="874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7"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828854" y="4136265"/>
                <a:ext cx="142319" cy="773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998478" y="4132743"/>
                <a:ext cx="151324" cy="82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9" name="Picture 3"/>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86320" y="4556820"/>
              <a:ext cx="704850" cy="390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0" name="Rectangle 75"/>
            <p:cNvSpPr>
              <a:spLocks noChangeArrowheads="1"/>
            </p:cNvSpPr>
            <p:nvPr/>
          </p:nvSpPr>
          <p:spPr bwMode="auto">
            <a:xfrm>
              <a:off x="3743766" y="4492620"/>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 I and RMS Monitor</a:t>
              </a:r>
              <a:endParaRPr lang="en-US" b="1">
                <a:latin typeface="Comic Sans MS" pitchFamily="66" charset="0"/>
              </a:endParaRPr>
            </a:p>
          </p:txBody>
        </p:sp>
        <p:sp>
          <p:nvSpPr>
            <p:cNvPr id="171" name="Rectangle 75"/>
            <p:cNvSpPr>
              <a:spLocks noChangeArrowheads="1"/>
            </p:cNvSpPr>
            <p:nvPr/>
          </p:nvSpPr>
          <p:spPr bwMode="auto">
            <a:xfrm>
              <a:off x="2990350" y="449261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Noise Monitor</a:t>
              </a:r>
              <a:endParaRPr lang="en-US" b="1">
                <a:latin typeface="Comic Sans MS" pitchFamily="66" charset="0"/>
              </a:endParaRPr>
            </a:p>
          </p:txBody>
        </p:sp>
        <p:sp>
          <p:nvSpPr>
            <p:cNvPr id="172" name="Rectangle 75"/>
            <p:cNvSpPr>
              <a:spLocks noChangeArrowheads="1"/>
            </p:cNvSpPr>
            <p:nvPr/>
          </p:nvSpPr>
          <p:spPr bwMode="auto">
            <a:xfrm>
              <a:off x="5065692" y="4741928"/>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Out to Sat</a:t>
              </a:r>
              <a:endParaRPr lang="en-US" b="1">
                <a:latin typeface="Comic Sans MS" pitchFamily="66" charset="0"/>
              </a:endParaRPr>
            </a:p>
          </p:txBody>
        </p:sp>
        <p:sp>
          <p:nvSpPr>
            <p:cNvPr id="173" name="Rectangle 80"/>
            <p:cNvSpPr>
              <a:spLocks noChangeArrowheads="1"/>
            </p:cNvSpPr>
            <p:nvPr/>
          </p:nvSpPr>
          <p:spPr bwMode="auto">
            <a:xfrm>
              <a:off x="5118648" y="5936175"/>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pic>
          <p:nvPicPr>
            <p:cNvPr id="174" name="Picture 10"/>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70028" y="5943369"/>
              <a:ext cx="768350" cy="1904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Rectangle 39"/>
            <p:cNvSpPr>
              <a:spLocks noChangeArrowheads="1"/>
            </p:cNvSpPr>
            <p:nvPr/>
          </p:nvSpPr>
          <p:spPr bwMode="auto">
            <a:xfrm>
              <a:off x="2416023" y="5229864"/>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pic>
          <p:nvPicPr>
            <p:cNvPr id="17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59283" y="5255140"/>
              <a:ext cx="447675" cy="1888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1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985394" y="5510801"/>
              <a:ext cx="782030" cy="19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66"/>
            <p:cNvSpPr>
              <a:spLocks noChangeArrowheads="1"/>
            </p:cNvSpPr>
            <p:nvPr/>
          </p:nvSpPr>
          <p:spPr bwMode="auto">
            <a:xfrm>
              <a:off x="2668537" y="5499504"/>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pic>
          <p:nvPicPr>
            <p:cNvPr id="179" name="Picture 1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5278586" y="5721583"/>
              <a:ext cx="573681" cy="19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0" name="Rectangle 80"/>
            <p:cNvSpPr>
              <a:spLocks noChangeArrowheads="1"/>
            </p:cNvSpPr>
            <p:nvPr/>
          </p:nvSpPr>
          <p:spPr bwMode="auto">
            <a:xfrm>
              <a:off x="4323034" y="5714535"/>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1" name="Rectangle 39"/>
            <p:cNvSpPr>
              <a:spLocks noChangeArrowheads="1"/>
            </p:cNvSpPr>
            <p:nvPr/>
          </p:nvSpPr>
          <p:spPr bwMode="auto">
            <a:xfrm>
              <a:off x="3018123" y="5074969"/>
              <a:ext cx="88517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Noise Monitor</a:t>
              </a:r>
            </a:p>
          </p:txBody>
        </p:sp>
        <p:sp>
          <p:nvSpPr>
            <p:cNvPr id="182" name="Rectangle 66"/>
            <p:cNvSpPr>
              <a:spLocks noChangeArrowheads="1"/>
            </p:cNvSpPr>
            <p:nvPr/>
          </p:nvSpPr>
          <p:spPr bwMode="auto">
            <a:xfrm>
              <a:off x="3695440" y="5329735"/>
              <a:ext cx="1316386"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V, I and RMS Monitor</a:t>
              </a:r>
            </a:p>
          </p:txBody>
        </p:sp>
        <p:sp>
          <p:nvSpPr>
            <p:cNvPr id="183" name="Rectangle 80"/>
            <p:cNvSpPr>
              <a:spLocks noChangeArrowheads="1"/>
            </p:cNvSpPr>
            <p:nvPr/>
          </p:nvSpPr>
          <p:spPr bwMode="auto">
            <a:xfrm>
              <a:off x="5073477" y="5539594"/>
              <a:ext cx="957313"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Coil Out to Sat</a:t>
              </a:r>
            </a:p>
          </p:txBody>
        </p:sp>
        <p:sp>
          <p:nvSpPr>
            <p:cNvPr id="184" name="Rectangle 80"/>
            <p:cNvSpPr>
              <a:spLocks noChangeArrowheads="1"/>
            </p:cNvSpPr>
            <p:nvPr/>
          </p:nvSpPr>
          <p:spPr bwMode="auto">
            <a:xfrm>
              <a:off x="5973197" y="5760893"/>
              <a:ext cx="944489" cy="2153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PD in from Sat</a:t>
              </a:r>
            </a:p>
          </p:txBody>
        </p:sp>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227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704C33D-29C9-44B6-A255-B915C52DD823}" type="slidenum">
              <a:rPr lang="en-US" smtClean="0">
                <a:solidFill>
                  <a:srgbClr val="898989"/>
                </a:solidFill>
                <a:latin typeface="Calibri" pitchFamily="34" charset="0"/>
              </a:rPr>
              <a:pPr eaLnBrk="1" hangingPunct="1"/>
              <a:t>332</a:t>
            </a:fld>
            <a:endParaRPr lang="en-US" smtClean="0">
              <a:solidFill>
                <a:srgbClr val="898989"/>
              </a:solidFill>
              <a:latin typeface="Calibri" pitchFamily="34" charset="0"/>
            </a:endParaRPr>
          </a:p>
        </p:txBody>
      </p:sp>
      <p:sp>
        <p:nvSpPr>
          <p:cNvPr id="182276" name="Title 118"/>
          <p:cNvSpPr>
            <a:spLocks noGrp="1"/>
          </p:cNvSpPr>
          <p:nvPr>
            <p:ph type="title"/>
          </p:nvPr>
        </p:nvSpPr>
        <p:spPr/>
        <p:txBody>
          <a:bodyPr/>
          <a:lstStyle/>
          <a:p>
            <a:r>
              <a:rPr lang="en-US" smtClean="0">
                <a:ea typeface="ＭＳ Ｐゴシック" pitchFamily="34" charset="-128"/>
              </a:rPr>
              <a:t>D0900006 –S1001103</a:t>
            </a:r>
          </a:p>
        </p:txBody>
      </p:sp>
      <p:grpSp>
        <p:nvGrpSpPr>
          <p:cNvPr id="182277" name="Group 230"/>
          <p:cNvGrpSpPr>
            <a:grpSpLocks/>
          </p:cNvGrpSpPr>
          <p:nvPr/>
        </p:nvGrpSpPr>
        <p:grpSpPr bwMode="auto">
          <a:xfrm>
            <a:off x="1800225" y="779463"/>
            <a:ext cx="5894388" cy="223837"/>
            <a:chOff x="-637082" y="5770953"/>
            <a:chExt cx="5893443" cy="224189"/>
          </a:xfrm>
        </p:grpSpPr>
        <p:grpSp>
          <p:nvGrpSpPr>
            <p:cNvPr id="182373" name="Group 195"/>
            <p:cNvGrpSpPr>
              <a:grpSpLocks/>
            </p:cNvGrpSpPr>
            <p:nvPr/>
          </p:nvGrpSpPr>
          <p:grpSpPr bwMode="auto">
            <a:xfrm>
              <a:off x="-637082" y="5770953"/>
              <a:ext cx="3266109" cy="221477"/>
              <a:chOff x="-637082" y="5788205"/>
              <a:chExt cx="3266109" cy="221477"/>
            </a:xfrm>
          </p:grpSpPr>
          <p:grpSp>
            <p:nvGrpSpPr>
              <p:cNvPr id="182379" name="Group 194"/>
              <p:cNvGrpSpPr>
                <a:grpSpLocks/>
              </p:cNvGrpSpPr>
              <p:nvPr/>
            </p:nvGrpSpPr>
            <p:grpSpPr bwMode="auto">
              <a:xfrm>
                <a:off x="-637082" y="5788205"/>
                <a:ext cx="3266109" cy="215668"/>
                <a:chOff x="-637082" y="5788205"/>
                <a:chExt cx="3266109" cy="215668"/>
              </a:xfrm>
            </p:grpSpPr>
            <p:pic>
              <p:nvPicPr>
                <p:cNvPr id="1823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8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BS Mid Triple Acq Driver Chassis</a:t>
                  </a:r>
                </a:p>
              </p:txBody>
            </p:sp>
          </p:grpSp>
          <p:sp>
            <p:nvSpPr>
              <p:cNvPr id="182380" name="TextBox 353"/>
              <p:cNvSpPr txBox="1">
                <a:spLocks noChangeArrowheads="1"/>
              </p:cNvSpPr>
              <p:nvPr/>
            </p:nvSpPr>
            <p:spPr bwMode="auto">
              <a:xfrm>
                <a:off x="1345721" y="5793899"/>
                <a:ext cx="1262332"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D0900006</a:t>
                </a:r>
                <a:endParaRPr lang="en-US" sz="800" b="1">
                  <a:latin typeface="Comic Sans MS" pitchFamily="66" charset="0"/>
                </a:endParaRPr>
              </a:p>
            </p:txBody>
          </p:sp>
        </p:grpSp>
        <p:grpSp>
          <p:nvGrpSpPr>
            <p:cNvPr id="182374" name="Group 192"/>
            <p:cNvGrpSpPr>
              <a:grpSpLocks/>
            </p:cNvGrpSpPr>
            <p:nvPr/>
          </p:nvGrpSpPr>
          <p:grpSpPr bwMode="auto">
            <a:xfrm>
              <a:off x="2841236" y="5773948"/>
              <a:ext cx="2415125" cy="221194"/>
              <a:chOff x="2841236" y="5773948"/>
              <a:chExt cx="2415125" cy="221194"/>
            </a:xfrm>
          </p:grpSpPr>
          <p:sp>
            <p:nvSpPr>
              <p:cNvPr id="18237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2376" name="Group 191"/>
              <p:cNvGrpSpPr>
                <a:grpSpLocks/>
              </p:cNvGrpSpPr>
              <p:nvPr/>
            </p:nvGrpSpPr>
            <p:grpSpPr bwMode="auto">
              <a:xfrm>
                <a:off x="2841236" y="5779698"/>
                <a:ext cx="1280160" cy="215444"/>
                <a:chOff x="2841236" y="5779698"/>
                <a:chExt cx="1280160" cy="215444"/>
              </a:xfrm>
            </p:grpSpPr>
            <p:pic>
              <p:nvPicPr>
                <p:cNvPr id="18237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23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S1001103</a:t>
                  </a:r>
                  <a:endParaRPr lang="en-US" sz="800" b="1" dirty="0">
                    <a:latin typeface="Comic Sans MS" pitchFamily="66" charset="0"/>
                  </a:endParaRPr>
                </a:p>
              </p:txBody>
            </p:sp>
          </p:grpSp>
        </p:grpSp>
      </p:grpSp>
      <p:sp>
        <p:nvSpPr>
          <p:cNvPr id="119" name="Rounded Rectangular Callout 118"/>
          <p:cNvSpPr/>
          <p:nvPr/>
        </p:nvSpPr>
        <p:spPr bwMode="auto">
          <a:xfrm>
            <a:off x="5897563" y="1263650"/>
            <a:ext cx="2765425" cy="696913"/>
          </a:xfrm>
          <a:prstGeom prst="wedgeRoundRectCallout">
            <a:avLst>
              <a:gd name="adj1" fmla="val -14926"/>
              <a:gd name="adj2" fmla="val 133595"/>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This number is actually correct.  The DocDB part number is erroneously D090006 because it got assigned before the Wizards decided there would be 5 digits, and they won’t fix if.  I’ve asked.</a:t>
            </a:r>
          </a:p>
        </p:txBody>
      </p:sp>
      <p:sp>
        <p:nvSpPr>
          <p:cNvPr id="11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ction="ppaction://hlinksldjump"/>
              </a:rPr>
              <a:t>&lt;&lt; L1-SUS-C5</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3298" name="Group 280"/>
          <p:cNvGrpSpPr>
            <a:grpSpLocks/>
          </p:cNvGrpSpPr>
          <p:nvPr/>
        </p:nvGrpSpPr>
        <p:grpSpPr bwMode="auto">
          <a:xfrm>
            <a:off x="233363" y="747713"/>
            <a:ext cx="8832850" cy="5843587"/>
            <a:chOff x="234950" y="749909"/>
            <a:chExt cx="8832132" cy="5843504"/>
          </a:xfrm>
        </p:grpSpPr>
        <p:grpSp>
          <p:nvGrpSpPr>
            <p:cNvPr id="183303" name="Group 359"/>
            <p:cNvGrpSpPr>
              <a:grpSpLocks/>
            </p:cNvGrpSpPr>
            <p:nvPr/>
          </p:nvGrpSpPr>
          <p:grpSpPr bwMode="auto">
            <a:xfrm>
              <a:off x="1332745" y="749909"/>
              <a:ext cx="6431212" cy="458787"/>
              <a:chOff x="-969729" y="6101482"/>
              <a:chExt cx="6430258" cy="457947"/>
            </a:xfrm>
          </p:grpSpPr>
          <p:grpSp>
            <p:nvGrpSpPr>
              <p:cNvPr id="183454" name="Group 220"/>
              <p:cNvGrpSpPr>
                <a:grpSpLocks/>
              </p:cNvGrpSpPr>
              <p:nvPr/>
            </p:nvGrpSpPr>
            <p:grpSpPr bwMode="auto">
              <a:xfrm>
                <a:off x="-969729" y="6101482"/>
                <a:ext cx="3794288" cy="452196"/>
                <a:chOff x="-969729" y="6110108"/>
                <a:chExt cx="3794288" cy="452196"/>
              </a:xfrm>
            </p:grpSpPr>
            <p:pic>
              <p:nvPicPr>
                <p:cNvPr id="18345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3460" name="TextBox 372"/>
                <p:cNvSpPr txBox="1">
                  <a:spLocks noChangeArrowheads="1"/>
                </p:cNvSpPr>
                <p:nvPr/>
              </p:nvSpPr>
              <p:spPr bwMode="auto">
                <a:xfrm>
                  <a:off x="-969729" y="6216969"/>
                  <a:ext cx="2513869"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l1susbsc1-2-3 FE I/O Extension Chassis</a:t>
                  </a:r>
                </a:p>
              </p:txBody>
            </p:sp>
            <p:sp>
              <p:nvSpPr>
                <p:cNvPr id="18346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83455" name="Group 221"/>
              <p:cNvGrpSpPr>
                <a:grpSpLocks/>
              </p:cNvGrpSpPr>
              <p:nvPr/>
            </p:nvGrpSpPr>
            <p:grpSpPr bwMode="auto">
              <a:xfrm>
                <a:off x="3042258" y="6107233"/>
                <a:ext cx="2418271" cy="452196"/>
                <a:chOff x="3042258" y="6107233"/>
                <a:chExt cx="2418271" cy="452196"/>
              </a:xfrm>
            </p:grpSpPr>
            <p:pic>
              <p:nvPicPr>
                <p:cNvPr id="18345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345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8345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S1001143</a:t>
                  </a:r>
                  <a:endParaRPr lang="en-US" sz="800" b="1">
                    <a:solidFill>
                      <a:schemeClr val="bg1"/>
                    </a:solidFill>
                    <a:latin typeface="Comic Sans MS" pitchFamily="66" charset="0"/>
                  </a:endParaRPr>
                </a:p>
              </p:txBody>
            </p:sp>
          </p:grpSp>
        </p:grpSp>
        <p:grpSp>
          <p:nvGrpSpPr>
            <p:cNvPr id="183304" name="Group 70"/>
            <p:cNvGrpSpPr>
              <a:grpSpLocks/>
            </p:cNvGrpSpPr>
            <p:nvPr/>
          </p:nvGrpSpPr>
          <p:grpSpPr bwMode="auto">
            <a:xfrm>
              <a:off x="234950" y="1212157"/>
              <a:ext cx="7659687" cy="2281931"/>
              <a:chOff x="234950" y="1212157"/>
              <a:chExt cx="7659687" cy="2281931"/>
            </a:xfrm>
          </p:grpSpPr>
          <p:grpSp>
            <p:nvGrpSpPr>
              <p:cNvPr id="183447" name="Group 60"/>
              <p:cNvGrpSpPr>
                <a:grpSpLocks/>
              </p:cNvGrpSpPr>
              <p:nvPr/>
            </p:nvGrpSpPr>
            <p:grpSpPr bwMode="auto">
              <a:xfrm>
                <a:off x="234950" y="1212157"/>
                <a:ext cx="7659687" cy="2281931"/>
                <a:chOff x="1025269" y="1269311"/>
                <a:chExt cx="7659941" cy="2281413"/>
              </a:xfrm>
            </p:grpSpPr>
            <p:pic>
              <p:nvPicPr>
                <p:cNvPr id="18345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3451" name="Group 26"/>
                <p:cNvGrpSpPr>
                  <a:grpSpLocks/>
                </p:cNvGrpSpPr>
                <p:nvPr/>
              </p:nvGrpSpPr>
              <p:grpSpPr bwMode="auto">
                <a:xfrm>
                  <a:off x="7421517" y="1269311"/>
                  <a:ext cx="1263693" cy="368091"/>
                  <a:chOff x="7420915" y="1268217"/>
                  <a:chExt cx="1263514" cy="368358"/>
                </a:xfrm>
              </p:grpSpPr>
              <p:sp>
                <p:nvSpPr>
                  <p:cNvPr id="18345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8345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7" name="Rectangle 426"/>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44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83305" name="Group 453"/>
            <p:cNvGrpSpPr>
              <a:grpSpLocks/>
            </p:cNvGrpSpPr>
            <p:nvPr/>
          </p:nvGrpSpPr>
          <p:grpSpPr bwMode="auto">
            <a:xfrm>
              <a:off x="234950" y="3554877"/>
              <a:ext cx="8832132" cy="3038536"/>
              <a:chOff x="234950" y="3554877"/>
              <a:chExt cx="8832132" cy="3038536"/>
            </a:xfrm>
          </p:grpSpPr>
          <p:grpSp>
            <p:nvGrpSpPr>
              <p:cNvPr id="183306" name="Group 294"/>
              <p:cNvGrpSpPr>
                <a:grpSpLocks/>
              </p:cNvGrpSpPr>
              <p:nvPr/>
            </p:nvGrpSpPr>
            <p:grpSpPr bwMode="auto">
              <a:xfrm>
                <a:off x="234950" y="3554877"/>
                <a:ext cx="8832132" cy="3038536"/>
                <a:chOff x="234950" y="3554877"/>
                <a:chExt cx="8832132" cy="3038536"/>
              </a:xfrm>
            </p:grpSpPr>
            <p:pic>
              <p:nvPicPr>
                <p:cNvPr id="18332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332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8332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3"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4" name="TextBox 353"/>
                <p:cNvSpPr txBox="1">
                  <a:spLocks noChangeArrowheads="1"/>
                </p:cNvSpPr>
                <p:nvPr/>
              </p:nvSpPr>
              <p:spPr bwMode="auto">
                <a:xfrm rot="5400000">
                  <a:off x="5441492"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8332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6" name="TextBox 353"/>
                <p:cNvSpPr txBox="1">
                  <a:spLocks noChangeArrowheads="1"/>
                </p:cNvSpPr>
                <p:nvPr/>
              </p:nvSpPr>
              <p:spPr bwMode="auto">
                <a:xfrm rot="5400000">
                  <a:off x="4860514"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8332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8332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8333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8333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8333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8333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8333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8333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83336" name="Group 71"/>
                <p:cNvGrpSpPr>
                  <a:grpSpLocks/>
                </p:cNvGrpSpPr>
                <p:nvPr/>
              </p:nvGrpSpPr>
              <p:grpSpPr bwMode="auto">
                <a:xfrm>
                  <a:off x="4685716" y="3595684"/>
                  <a:ext cx="215899" cy="1858574"/>
                  <a:chOff x="8442323" y="2253457"/>
                  <a:chExt cx="215474" cy="1857625"/>
                </a:xfrm>
              </p:grpSpPr>
              <p:grpSp>
                <p:nvGrpSpPr>
                  <p:cNvPr id="183443" name="Group 72"/>
                  <p:cNvGrpSpPr>
                    <a:grpSpLocks/>
                  </p:cNvGrpSpPr>
                  <p:nvPr/>
                </p:nvGrpSpPr>
                <p:grpSpPr bwMode="auto">
                  <a:xfrm>
                    <a:off x="8442323" y="2253457"/>
                    <a:ext cx="214313" cy="1836738"/>
                    <a:chOff x="6193857" y="1433230"/>
                    <a:chExt cx="215444" cy="1837022"/>
                  </a:xfrm>
                </p:grpSpPr>
                <p:pic>
                  <p:nvPicPr>
                    <p:cNvPr id="18344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44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8344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83339" name="Group 100"/>
                <p:cNvGrpSpPr>
                  <a:grpSpLocks/>
                </p:cNvGrpSpPr>
                <p:nvPr/>
              </p:nvGrpSpPr>
              <p:grpSpPr bwMode="auto">
                <a:xfrm>
                  <a:off x="4973716" y="3600848"/>
                  <a:ext cx="233360" cy="1849052"/>
                  <a:chOff x="4100710" y="3595688"/>
                  <a:chExt cx="233363" cy="1849437"/>
                </a:xfrm>
              </p:grpSpPr>
              <p:grpSp>
                <p:nvGrpSpPr>
                  <p:cNvPr id="183427" name="Group 72"/>
                  <p:cNvGrpSpPr>
                    <a:grpSpLocks/>
                  </p:cNvGrpSpPr>
                  <p:nvPr/>
                </p:nvGrpSpPr>
                <p:grpSpPr bwMode="auto">
                  <a:xfrm>
                    <a:off x="4100710" y="3595688"/>
                    <a:ext cx="233363" cy="1849437"/>
                    <a:chOff x="7985153" y="2757488"/>
                    <a:chExt cx="233330" cy="1848894"/>
                  </a:xfrm>
                </p:grpSpPr>
                <p:grpSp>
                  <p:nvGrpSpPr>
                    <p:cNvPr id="183429" name="Group 70"/>
                    <p:cNvGrpSpPr>
                      <a:grpSpLocks/>
                    </p:cNvGrpSpPr>
                    <p:nvPr/>
                  </p:nvGrpSpPr>
                  <p:grpSpPr bwMode="auto">
                    <a:xfrm>
                      <a:off x="7988855" y="2757488"/>
                      <a:ext cx="229628" cy="1836737"/>
                      <a:chOff x="6178463" y="1433228"/>
                      <a:chExt cx="230840" cy="1837026"/>
                    </a:xfrm>
                  </p:grpSpPr>
                  <p:sp>
                    <p:nvSpPr>
                      <p:cNvPr id="18343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8343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343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342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3340" name="Group 107"/>
                <p:cNvGrpSpPr>
                  <a:grpSpLocks/>
                </p:cNvGrpSpPr>
                <p:nvPr/>
              </p:nvGrpSpPr>
              <p:grpSpPr bwMode="auto">
                <a:xfrm>
                  <a:off x="4392544" y="3600848"/>
                  <a:ext cx="233360" cy="1849052"/>
                  <a:chOff x="4100710" y="3595688"/>
                  <a:chExt cx="233363" cy="1849437"/>
                </a:xfrm>
              </p:grpSpPr>
              <p:grpSp>
                <p:nvGrpSpPr>
                  <p:cNvPr id="183421" name="Group 72"/>
                  <p:cNvGrpSpPr>
                    <a:grpSpLocks/>
                  </p:cNvGrpSpPr>
                  <p:nvPr/>
                </p:nvGrpSpPr>
                <p:grpSpPr bwMode="auto">
                  <a:xfrm>
                    <a:off x="4100710" y="3595688"/>
                    <a:ext cx="233363" cy="1849437"/>
                    <a:chOff x="7985153" y="2757488"/>
                    <a:chExt cx="233330" cy="1848894"/>
                  </a:xfrm>
                </p:grpSpPr>
                <p:grpSp>
                  <p:nvGrpSpPr>
                    <p:cNvPr id="183423" name="Group 70"/>
                    <p:cNvGrpSpPr>
                      <a:grpSpLocks/>
                    </p:cNvGrpSpPr>
                    <p:nvPr/>
                  </p:nvGrpSpPr>
                  <p:grpSpPr bwMode="auto">
                    <a:xfrm>
                      <a:off x="7988855" y="2757488"/>
                      <a:ext cx="229628" cy="1836737"/>
                      <a:chOff x="6178463" y="1433228"/>
                      <a:chExt cx="230840" cy="1837026"/>
                    </a:xfrm>
                  </p:grpSpPr>
                  <p:sp>
                    <p:nvSpPr>
                      <p:cNvPr id="18342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8342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342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342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3344" name="Group 133"/>
                <p:cNvGrpSpPr>
                  <a:grpSpLocks/>
                </p:cNvGrpSpPr>
                <p:nvPr/>
              </p:nvGrpSpPr>
              <p:grpSpPr bwMode="auto">
                <a:xfrm>
                  <a:off x="555625" y="3859212"/>
                  <a:ext cx="1443038" cy="1812925"/>
                  <a:chOff x="501360" y="3783323"/>
                  <a:chExt cx="1123399" cy="1143003"/>
                </a:xfrm>
              </p:grpSpPr>
              <p:sp>
                <p:nvSpPr>
                  <p:cNvPr id="384" name="Rectangle 383"/>
                  <p:cNvSpPr/>
                  <p:nvPr/>
                </p:nvSpPr>
                <p:spPr bwMode="auto">
                  <a:xfrm>
                    <a:off x="501340" y="3783679"/>
                    <a:ext cx="1123307"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340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83345" name="Group 26"/>
                <p:cNvGrpSpPr>
                  <a:grpSpLocks/>
                </p:cNvGrpSpPr>
                <p:nvPr/>
              </p:nvGrpSpPr>
              <p:grpSpPr bwMode="auto">
                <a:xfrm>
                  <a:off x="6622358" y="3554877"/>
                  <a:ext cx="1272188" cy="342709"/>
                  <a:chOff x="7412367" y="1267773"/>
                  <a:chExt cx="1272066" cy="342946"/>
                </a:xfrm>
              </p:grpSpPr>
              <p:sp>
                <p:nvSpPr>
                  <p:cNvPr id="18340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S1001143</a:t>
                    </a:r>
                    <a:endParaRPr lang="en-US" sz="800" b="1">
                      <a:latin typeface="Comic Sans MS" pitchFamily="66" charset="0"/>
                    </a:endParaRPr>
                  </a:p>
                </p:txBody>
              </p:sp>
              <p:sp>
                <p:nvSpPr>
                  <p:cNvPr id="18340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83346" name="Group 151"/>
                <p:cNvGrpSpPr>
                  <a:grpSpLocks/>
                </p:cNvGrpSpPr>
                <p:nvPr/>
              </p:nvGrpSpPr>
              <p:grpSpPr bwMode="auto">
                <a:xfrm>
                  <a:off x="6520485" y="3870506"/>
                  <a:ext cx="2546597" cy="2722907"/>
                  <a:chOff x="6537577" y="3930328"/>
                  <a:chExt cx="2546597" cy="2722907"/>
                </a:xfrm>
              </p:grpSpPr>
              <p:grpSp>
                <p:nvGrpSpPr>
                  <p:cNvPr id="183347" name="Group 77"/>
                  <p:cNvGrpSpPr>
                    <a:grpSpLocks/>
                  </p:cNvGrpSpPr>
                  <p:nvPr/>
                </p:nvGrpSpPr>
                <p:grpSpPr bwMode="auto">
                  <a:xfrm>
                    <a:off x="6659898" y="3930328"/>
                    <a:ext cx="2412866" cy="222946"/>
                    <a:chOff x="5388330" y="5700074"/>
                    <a:chExt cx="2411543" cy="224521"/>
                  </a:xfrm>
                </p:grpSpPr>
                <p:pic>
                  <p:nvPicPr>
                    <p:cNvPr id="18340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40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40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83348" name="Group 77"/>
                  <p:cNvGrpSpPr>
                    <a:grpSpLocks/>
                  </p:cNvGrpSpPr>
                  <p:nvPr/>
                </p:nvGrpSpPr>
                <p:grpSpPr bwMode="auto">
                  <a:xfrm>
                    <a:off x="6593115" y="4126888"/>
                    <a:ext cx="2488203" cy="222936"/>
                    <a:chOff x="5313031" y="5665686"/>
                    <a:chExt cx="2486842" cy="224513"/>
                  </a:xfrm>
                </p:grpSpPr>
                <p:pic>
                  <p:nvPicPr>
                    <p:cNvPr id="18339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83349" name="Group 77"/>
                  <p:cNvGrpSpPr>
                    <a:grpSpLocks/>
                  </p:cNvGrpSpPr>
                  <p:nvPr/>
                </p:nvGrpSpPr>
                <p:grpSpPr bwMode="auto">
                  <a:xfrm>
                    <a:off x="6594543" y="4316328"/>
                    <a:ext cx="2488203" cy="222936"/>
                    <a:chOff x="5313031" y="5665686"/>
                    <a:chExt cx="2486842" cy="224513"/>
                  </a:xfrm>
                </p:grpSpPr>
                <p:pic>
                  <p:nvPicPr>
                    <p:cNvPr id="18339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83350" name="Group 77"/>
                  <p:cNvGrpSpPr>
                    <a:grpSpLocks/>
                  </p:cNvGrpSpPr>
                  <p:nvPr/>
                </p:nvGrpSpPr>
                <p:grpSpPr bwMode="auto">
                  <a:xfrm>
                    <a:off x="6595973" y="4505768"/>
                    <a:ext cx="2488201" cy="222936"/>
                    <a:chOff x="5313033" y="5665686"/>
                    <a:chExt cx="2486840" cy="224513"/>
                  </a:xfrm>
                </p:grpSpPr>
                <p:pic>
                  <p:nvPicPr>
                    <p:cNvPr id="18339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83351" name="Group 77"/>
                  <p:cNvGrpSpPr>
                    <a:grpSpLocks/>
                  </p:cNvGrpSpPr>
                  <p:nvPr/>
                </p:nvGrpSpPr>
                <p:grpSpPr bwMode="auto">
                  <a:xfrm>
                    <a:off x="6605344" y="4703654"/>
                    <a:ext cx="2478580" cy="222894"/>
                    <a:chOff x="5322652" y="5665686"/>
                    <a:chExt cx="2477221" cy="224475"/>
                  </a:xfrm>
                </p:grpSpPr>
                <p:pic>
                  <p:nvPicPr>
                    <p:cNvPr id="18338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83352" name="Group 77"/>
                  <p:cNvGrpSpPr>
                    <a:grpSpLocks/>
                  </p:cNvGrpSpPr>
                  <p:nvPr/>
                </p:nvGrpSpPr>
                <p:grpSpPr bwMode="auto">
                  <a:xfrm>
                    <a:off x="6605344" y="4899441"/>
                    <a:ext cx="2478580" cy="222894"/>
                    <a:chOff x="5322652" y="5665686"/>
                    <a:chExt cx="2477221" cy="224475"/>
                  </a:xfrm>
                </p:grpSpPr>
                <p:pic>
                  <p:nvPicPr>
                    <p:cNvPr id="18338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8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83353" name="Group 77"/>
                  <p:cNvGrpSpPr>
                    <a:grpSpLocks/>
                  </p:cNvGrpSpPr>
                  <p:nvPr/>
                </p:nvGrpSpPr>
                <p:grpSpPr bwMode="auto">
                  <a:xfrm>
                    <a:off x="6605272" y="5087454"/>
                    <a:ext cx="2478664" cy="222894"/>
                    <a:chOff x="5322675" y="5665686"/>
                    <a:chExt cx="2477198" cy="224474"/>
                  </a:xfrm>
                </p:grpSpPr>
                <p:pic>
                  <p:nvPicPr>
                    <p:cNvPr id="18338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8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83354" name="Group 77"/>
                  <p:cNvGrpSpPr>
                    <a:grpSpLocks/>
                  </p:cNvGrpSpPr>
                  <p:nvPr/>
                </p:nvGrpSpPr>
                <p:grpSpPr bwMode="auto">
                  <a:xfrm>
                    <a:off x="6602760" y="5274394"/>
                    <a:ext cx="2478581" cy="222894"/>
                    <a:chOff x="5322651" y="5665686"/>
                    <a:chExt cx="2477222" cy="224475"/>
                  </a:xfrm>
                </p:grpSpPr>
                <p:pic>
                  <p:nvPicPr>
                    <p:cNvPr id="18337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8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83355" name="Group 77"/>
                  <p:cNvGrpSpPr>
                    <a:grpSpLocks/>
                  </p:cNvGrpSpPr>
                  <p:nvPr/>
                </p:nvGrpSpPr>
                <p:grpSpPr bwMode="auto">
                  <a:xfrm>
                    <a:off x="6602761" y="5462434"/>
                    <a:ext cx="2478580" cy="222894"/>
                    <a:chOff x="5322652" y="5665686"/>
                    <a:chExt cx="2477221" cy="224475"/>
                  </a:xfrm>
                </p:grpSpPr>
                <p:pic>
                  <p:nvPicPr>
                    <p:cNvPr id="18337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7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83356" name="Group 77"/>
                  <p:cNvGrpSpPr>
                    <a:grpSpLocks/>
                  </p:cNvGrpSpPr>
                  <p:nvPr/>
                </p:nvGrpSpPr>
                <p:grpSpPr bwMode="auto">
                  <a:xfrm>
                    <a:off x="6602689" y="5658194"/>
                    <a:ext cx="2478664" cy="222894"/>
                    <a:chOff x="5322675" y="5665686"/>
                    <a:chExt cx="2477198" cy="224474"/>
                  </a:xfrm>
                </p:grpSpPr>
                <p:pic>
                  <p:nvPicPr>
                    <p:cNvPr id="18337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7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83357" name="Group 77"/>
                  <p:cNvGrpSpPr>
                    <a:grpSpLocks/>
                  </p:cNvGrpSpPr>
                  <p:nvPr/>
                </p:nvGrpSpPr>
                <p:grpSpPr bwMode="auto">
                  <a:xfrm>
                    <a:off x="6602764" y="5847688"/>
                    <a:ext cx="2478580" cy="222894"/>
                    <a:chOff x="5322652" y="5665686"/>
                    <a:chExt cx="2477221" cy="224475"/>
                  </a:xfrm>
                </p:grpSpPr>
                <p:pic>
                  <p:nvPicPr>
                    <p:cNvPr id="18337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7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7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83358" name="Group 77"/>
                  <p:cNvGrpSpPr>
                    <a:grpSpLocks/>
                  </p:cNvGrpSpPr>
                  <p:nvPr/>
                </p:nvGrpSpPr>
                <p:grpSpPr bwMode="auto">
                  <a:xfrm>
                    <a:off x="6602764" y="6035728"/>
                    <a:ext cx="2478580" cy="222894"/>
                    <a:chOff x="5322652" y="5665686"/>
                    <a:chExt cx="2477221" cy="224475"/>
                  </a:xfrm>
                </p:grpSpPr>
                <p:pic>
                  <p:nvPicPr>
                    <p:cNvPr id="18336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6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83359" name="Group 77"/>
                  <p:cNvGrpSpPr>
                    <a:grpSpLocks/>
                  </p:cNvGrpSpPr>
                  <p:nvPr/>
                </p:nvGrpSpPr>
                <p:grpSpPr bwMode="auto">
                  <a:xfrm>
                    <a:off x="6602692" y="6231488"/>
                    <a:ext cx="2478664" cy="222894"/>
                    <a:chOff x="5322675" y="5665686"/>
                    <a:chExt cx="2477198" cy="224474"/>
                  </a:xfrm>
                </p:grpSpPr>
                <p:pic>
                  <p:nvPicPr>
                    <p:cNvPr id="18336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6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83360" name="Group 77"/>
                  <p:cNvGrpSpPr>
                    <a:grpSpLocks/>
                  </p:cNvGrpSpPr>
                  <p:nvPr/>
                </p:nvGrpSpPr>
                <p:grpSpPr bwMode="auto">
                  <a:xfrm>
                    <a:off x="6537577" y="6430341"/>
                    <a:ext cx="2541183" cy="222894"/>
                    <a:chOff x="5260195" y="5665686"/>
                    <a:chExt cx="2539678" cy="224474"/>
                  </a:xfrm>
                </p:grpSpPr>
                <p:pic>
                  <p:nvPicPr>
                    <p:cNvPr id="18336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336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336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83307" name="Group 439"/>
              <p:cNvGrpSpPr>
                <a:grpSpLocks/>
              </p:cNvGrpSpPr>
              <p:nvPr/>
            </p:nvGrpSpPr>
            <p:grpSpPr bwMode="auto">
              <a:xfrm>
                <a:off x="2363420" y="5458525"/>
                <a:ext cx="3690745" cy="364202"/>
                <a:chOff x="2514671" y="5583891"/>
                <a:chExt cx="3690745" cy="364202"/>
              </a:xfrm>
            </p:grpSpPr>
            <p:sp>
              <p:nvSpPr>
                <p:cNvPr id="18330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8330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8331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8331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8331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8331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8331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8331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8331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8331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8331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8331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8332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3300"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622098-D10B-4089-8339-227CD57ABCDA}" type="slidenum">
              <a:rPr lang="en-US" smtClean="0">
                <a:solidFill>
                  <a:srgbClr val="898989"/>
                </a:solidFill>
                <a:latin typeface="Calibri" pitchFamily="34" charset="0"/>
              </a:rPr>
              <a:pPr eaLnBrk="1" hangingPunct="1"/>
              <a:t>333</a:t>
            </a:fld>
            <a:endParaRPr lang="en-US" smtClean="0">
              <a:solidFill>
                <a:srgbClr val="898989"/>
              </a:solidFill>
              <a:latin typeface="Calibri" pitchFamily="34" charset="0"/>
            </a:endParaRPr>
          </a:p>
        </p:txBody>
      </p:sp>
      <p:sp>
        <p:nvSpPr>
          <p:cNvPr id="183301" name="Title 118"/>
          <p:cNvSpPr>
            <a:spLocks noGrp="1"/>
          </p:cNvSpPr>
          <p:nvPr>
            <p:ph type="title"/>
          </p:nvPr>
        </p:nvSpPr>
        <p:spPr/>
        <p:txBody>
          <a:bodyPr/>
          <a:lstStyle/>
          <a:p>
            <a:r>
              <a:rPr lang="en-US" smtClean="0">
                <a:ea typeface="ＭＳ Ｐゴシック" pitchFamily="34" charset="-128"/>
              </a:rPr>
              <a:t>D1001715-S1001143</a:t>
            </a:r>
          </a:p>
        </p:txBody>
      </p:sp>
      <p:sp>
        <p:nvSpPr>
          <p:cNvPr id="1833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L1-SUS-C5</a:t>
            </a:r>
            <a:endParaRPr lang="en-US" sz="800" b="1" dirty="0">
              <a:latin typeface="Comic Sans MS" pitchFamily="66" charset="0"/>
            </a:endParaRPr>
          </a:p>
        </p:txBody>
      </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l1susbsc-1-2-3 </a:t>
            </a:r>
            <a:r>
              <a:rPr lang="en-US" dirty="0">
                <a:solidFill>
                  <a:schemeClr val="bg1"/>
                </a:solidFill>
              </a:rPr>
              <a:t>I/O Extender </a:t>
            </a:r>
          </a:p>
        </p:txBody>
      </p:sp>
      <p:grpSp>
        <p:nvGrpSpPr>
          <p:cNvPr id="182" name="Group 181"/>
          <p:cNvGrpSpPr/>
          <p:nvPr/>
        </p:nvGrpSpPr>
        <p:grpSpPr>
          <a:xfrm>
            <a:off x="4093414" y="3593921"/>
            <a:ext cx="221890" cy="1858601"/>
            <a:chOff x="2979878" y="3755262"/>
            <a:chExt cx="221890" cy="1858601"/>
          </a:xfrm>
        </p:grpSpPr>
        <p:sp>
          <p:nvSpPr>
            <p:cNvPr id="183"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4" name="Group 73"/>
            <p:cNvGrpSpPr>
              <a:grpSpLocks/>
            </p:cNvGrpSpPr>
            <p:nvPr/>
          </p:nvGrpSpPr>
          <p:grpSpPr bwMode="auto">
            <a:xfrm>
              <a:off x="2985860" y="3755262"/>
              <a:ext cx="215908" cy="1858601"/>
              <a:chOff x="8442333" y="2253456"/>
              <a:chExt cx="215465" cy="1857625"/>
            </a:xfrm>
          </p:grpSpPr>
          <p:grpSp>
            <p:nvGrpSpPr>
              <p:cNvPr id="185" name="Group 72"/>
              <p:cNvGrpSpPr>
                <a:grpSpLocks/>
              </p:cNvGrpSpPr>
              <p:nvPr/>
            </p:nvGrpSpPr>
            <p:grpSpPr bwMode="auto">
              <a:xfrm>
                <a:off x="8442333" y="2253456"/>
                <a:ext cx="214314" cy="1836738"/>
                <a:chOff x="6193867" y="1433229"/>
                <a:chExt cx="215445" cy="1837022"/>
              </a:xfrm>
            </p:grpSpPr>
            <p:pic>
              <p:nvPicPr>
                <p:cNvPr id="18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86" name="TextBox 353"/>
              <p:cNvSpPr txBox="1">
                <a:spLocks noChangeArrowheads="1"/>
              </p:cNvSpPr>
              <p:nvPr/>
            </p:nvSpPr>
            <p:spPr bwMode="auto">
              <a:xfrm rot="5400000">
                <a:off x="8041069" y="3494353"/>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89" name="Group 188"/>
          <p:cNvGrpSpPr/>
          <p:nvPr/>
        </p:nvGrpSpPr>
        <p:grpSpPr>
          <a:xfrm>
            <a:off x="2639166" y="3592493"/>
            <a:ext cx="221890" cy="1858602"/>
            <a:chOff x="2979878" y="3755262"/>
            <a:chExt cx="221890" cy="1858602"/>
          </a:xfrm>
        </p:grpSpPr>
        <p:sp>
          <p:nvSpPr>
            <p:cNvPr id="19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1" name="Group 73"/>
            <p:cNvGrpSpPr>
              <a:grpSpLocks/>
            </p:cNvGrpSpPr>
            <p:nvPr/>
          </p:nvGrpSpPr>
          <p:grpSpPr bwMode="auto">
            <a:xfrm>
              <a:off x="2985860" y="3755262"/>
              <a:ext cx="215908" cy="1858602"/>
              <a:chOff x="8442333" y="2253456"/>
              <a:chExt cx="215465" cy="1857626"/>
            </a:xfrm>
          </p:grpSpPr>
          <p:grpSp>
            <p:nvGrpSpPr>
              <p:cNvPr id="192" name="Group 72"/>
              <p:cNvGrpSpPr>
                <a:grpSpLocks/>
              </p:cNvGrpSpPr>
              <p:nvPr/>
            </p:nvGrpSpPr>
            <p:grpSpPr bwMode="auto">
              <a:xfrm>
                <a:off x="8442333" y="2253456"/>
                <a:ext cx="214314" cy="1836738"/>
                <a:chOff x="6193867" y="1433229"/>
                <a:chExt cx="215445" cy="1837022"/>
              </a:xfrm>
            </p:grpSpPr>
            <p:pic>
              <p:nvPicPr>
                <p:cNvPr id="19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5"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93"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6" name="Group 195"/>
          <p:cNvGrpSpPr/>
          <p:nvPr/>
        </p:nvGrpSpPr>
        <p:grpSpPr>
          <a:xfrm>
            <a:off x="2936848" y="3599611"/>
            <a:ext cx="221890" cy="1858602"/>
            <a:chOff x="2979878" y="3755262"/>
            <a:chExt cx="221890" cy="1858602"/>
          </a:xfrm>
        </p:grpSpPr>
        <p:sp>
          <p:nvSpPr>
            <p:cNvPr id="197"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8" name="Group 73"/>
            <p:cNvGrpSpPr>
              <a:grpSpLocks/>
            </p:cNvGrpSpPr>
            <p:nvPr/>
          </p:nvGrpSpPr>
          <p:grpSpPr bwMode="auto">
            <a:xfrm>
              <a:off x="2985860" y="3755262"/>
              <a:ext cx="215908" cy="1858602"/>
              <a:chOff x="8442333" y="2253456"/>
              <a:chExt cx="215465" cy="1857626"/>
            </a:xfrm>
          </p:grpSpPr>
          <p:grpSp>
            <p:nvGrpSpPr>
              <p:cNvPr id="199" name="Group 72"/>
              <p:cNvGrpSpPr>
                <a:grpSpLocks/>
              </p:cNvGrpSpPr>
              <p:nvPr/>
            </p:nvGrpSpPr>
            <p:grpSpPr bwMode="auto">
              <a:xfrm>
                <a:off x="8442333" y="2253456"/>
                <a:ext cx="214314" cy="1836738"/>
                <a:chOff x="6193867" y="1433229"/>
                <a:chExt cx="215445" cy="1837022"/>
              </a:xfrm>
            </p:grpSpPr>
            <p:pic>
              <p:nvPicPr>
                <p:cNvPr id="20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2"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0"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03" name="Group 202"/>
          <p:cNvGrpSpPr/>
          <p:nvPr/>
        </p:nvGrpSpPr>
        <p:grpSpPr>
          <a:xfrm>
            <a:off x="3225984" y="3606729"/>
            <a:ext cx="221890" cy="1858602"/>
            <a:chOff x="2979878" y="3755262"/>
            <a:chExt cx="221890" cy="1858602"/>
          </a:xfrm>
        </p:grpSpPr>
        <p:sp>
          <p:nvSpPr>
            <p:cNvPr id="204"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5" name="Group 73"/>
            <p:cNvGrpSpPr>
              <a:grpSpLocks/>
            </p:cNvGrpSpPr>
            <p:nvPr/>
          </p:nvGrpSpPr>
          <p:grpSpPr bwMode="auto">
            <a:xfrm>
              <a:off x="2985860" y="3755262"/>
              <a:ext cx="215908" cy="1858602"/>
              <a:chOff x="8442333" y="2253456"/>
              <a:chExt cx="215465" cy="1857626"/>
            </a:xfrm>
          </p:grpSpPr>
          <p:grpSp>
            <p:nvGrpSpPr>
              <p:cNvPr id="206" name="Group 72"/>
              <p:cNvGrpSpPr>
                <a:grpSpLocks/>
              </p:cNvGrpSpPr>
              <p:nvPr/>
            </p:nvGrpSpPr>
            <p:grpSpPr bwMode="auto">
              <a:xfrm>
                <a:off x="8442333" y="2253456"/>
                <a:ext cx="214314" cy="1836738"/>
                <a:chOff x="6193867" y="1433229"/>
                <a:chExt cx="215445" cy="1837022"/>
              </a:xfrm>
            </p:grpSpPr>
            <p:pic>
              <p:nvPicPr>
                <p:cNvPr id="2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7"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10" name="Group 209"/>
          <p:cNvGrpSpPr/>
          <p:nvPr/>
        </p:nvGrpSpPr>
        <p:grpSpPr>
          <a:xfrm>
            <a:off x="3523666" y="3605301"/>
            <a:ext cx="221890" cy="1858602"/>
            <a:chOff x="2979878" y="3755262"/>
            <a:chExt cx="221890" cy="1858602"/>
          </a:xfrm>
        </p:grpSpPr>
        <p:sp>
          <p:nvSpPr>
            <p:cNvPr id="211"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12" name="Group 73"/>
            <p:cNvGrpSpPr>
              <a:grpSpLocks/>
            </p:cNvGrpSpPr>
            <p:nvPr/>
          </p:nvGrpSpPr>
          <p:grpSpPr bwMode="auto">
            <a:xfrm>
              <a:off x="2985860" y="3755262"/>
              <a:ext cx="215908" cy="1858602"/>
              <a:chOff x="8442333" y="2253456"/>
              <a:chExt cx="215465" cy="1857626"/>
            </a:xfrm>
          </p:grpSpPr>
          <p:grpSp>
            <p:nvGrpSpPr>
              <p:cNvPr id="213" name="Group 72"/>
              <p:cNvGrpSpPr>
                <a:grpSpLocks/>
              </p:cNvGrpSpPr>
              <p:nvPr/>
            </p:nvGrpSpPr>
            <p:grpSpPr bwMode="auto">
              <a:xfrm>
                <a:off x="8442333" y="2253456"/>
                <a:ext cx="214314" cy="1836738"/>
                <a:chOff x="6193867" y="1433229"/>
                <a:chExt cx="215445" cy="1837022"/>
              </a:xfrm>
            </p:grpSpPr>
            <p:pic>
              <p:nvPicPr>
                <p:cNvPr id="21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14"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217" name="Group 216"/>
          <p:cNvGrpSpPr/>
          <p:nvPr/>
        </p:nvGrpSpPr>
        <p:grpSpPr>
          <a:xfrm>
            <a:off x="3805684" y="3605301"/>
            <a:ext cx="221890" cy="1858602"/>
            <a:chOff x="2979878" y="3755262"/>
            <a:chExt cx="221890" cy="1858602"/>
          </a:xfrm>
        </p:grpSpPr>
        <p:sp>
          <p:nvSpPr>
            <p:cNvPr id="21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19" name="Group 73"/>
            <p:cNvGrpSpPr>
              <a:grpSpLocks/>
            </p:cNvGrpSpPr>
            <p:nvPr/>
          </p:nvGrpSpPr>
          <p:grpSpPr bwMode="auto">
            <a:xfrm>
              <a:off x="2985860" y="3755262"/>
              <a:ext cx="215908" cy="1858602"/>
              <a:chOff x="8442333" y="2253456"/>
              <a:chExt cx="215465" cy="1857626"/>
            </a:xfrm>
          </p:grpSpPr>
          <p:grpSp>
            <p:nvGrpSpPr>
              <p:cNvPr id="220" name="Group 72"/>
              <p:cNvGrpSpPr>
                <a:grpSpLocks/>
              </p:cNvGrpSpPr>
              <p:nvPr/>
            </p:nvGrpSpPr>
            <p:grpSpPr bwMode="auto">
              <a:xfrm>
                <a:off x="8442333" y="2253456"/>
                <a:ext cx="214314" cy="1836738"/>
                <a:chOff x="6193867" y="1433229"/>
                <a:chExt cx="215445" cy="1837022"/>
              </a:xfrm>
            </p:grpSpPr>
            <p:pic>
              <p:nvPicPr>
                <p:cNvPr id="22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21" name="TextBox 353"/>
              <p:cNvSpPr txBox="1">
                <a:spLocks noChangeArrowheads="1"/>
              </p:cNvSpPr>
              <p:nvPr/>
            </p:nvSpPr>
            <p:spPr bwMode="auto">
              <a:xfrm rot="5400000">
                <a:off x="8041069"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5347" name="Title 118"/>
          <p:cNvSpPr>
            <a:spLocks noGrp="1"/>
          </p:cNvSpPr>
          <p:nvPr>
            <p:ph type="title"/>
          </p:nvPr>
        </p:nvSpPr>
        <p:spPr/>
        <p:txBody>
          <a:bodyPr/>
          <a:lstStyle/>
          <a:p>
            <a:r>
              <a:rPr lang="en-US" dirty="0" smtClean="0">
                <a:ea typeface="ＭＳ Ｐゴシック" pitchFamily="34" charset="-128"/>
              </a:rPr>
              <a:t>D1001715-S1103888</a:t>
            </a:r>
          </a:p>
        </p:txBody>
      </p:sp>
      <p:sp>
        <p:nvSpPr>
          <p:cNvPr id="185349" name="Slide Number Placeholder 24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228763-30E3-49B6-AD35-44CCA4BA764D}" type="slidenum">
              <a:rPr lang="en-US" smtClean="0">
                <a:solidFill>
                  <a:srgbClr val="898989"/>
                </a:solidFill>
                <a:latin typeface="Calibri" pitchFamily="34" charset="0"/>
              </a:rPr>
              <a:pPr eaLnBrk="1" hangingPunct="1"/>
              <a:t>334</a:t>
            </a:fld>
            <a:endParaRPr lang="en-US" smtClean="0">
              <a:solidFill>
                <a:srgbClr val="898989"/>
              </a:solidFill>
              <a:latin typeface="Calibri" pitchFamily="34" charset="0"/>
            </a:endParaRPr>
          </a:p>
        </p:txBody>
      </p:sp>
      <p:grpSp>
        <p:nvGrpSpPr>
          <p:cNvPr id="185350" name="Group 282"/>
          <p:cNvGrpSpPr>
            <a:grpSpLocks/>
          </p:cNvGrpSpPr>
          <p:nvPr/>
        </p:nvGrpSpPr>
        <p:grpSpPr bwMode="auto">
          <a:xfrm>
            <a:off x="234950" y="749300"/>
            <a:ext cx="8832850" cy="5843588"/>
            <a:chOff x="234950" y="749909"/>
            <a:chExt cx="8832132" cy="5843504"/>
          </a:xfrm>
        </p:grpSpPr>
        <p:grpSp>
          <p:nvGrpSpPr>
            <p:cNvPr id="185351" name="Group 359"/>
            <p:cNvGrpSpPr>
              <a:grpSpLocks/>
            </p:cNvGrpSpPr>
            <p:nvPr/>
          </p:nvGrpSpPr>
          <p:grpSpPr bwMode="auto">
            <a:xfrm>
              <a:off x="1225022" y="749909"/>
              <a:ext cx="6538935" cy="458787"/>
              <a:chOff x="-1077436" y="6101482"/>
              <a:chExt cx="6537965" cy="457947"/>
            </a:xfrm>
          </p:grpSpPr>
          <p:grpSp>
            <p:nvGrpSpPr>
              <p:cNvPr id="185502" name="Group 220"/>
              <p:cNvGrpSpPr>
                <a:grpSpLocks/>
              </p:cNvGrpSpPr>
              <p:nvPr/>
            </p:nvGrpSpPr>
            <p:grpSpPr bwMode="auto">
              <a:xfrm>
                <a:off x="-1077436" y="6101482"/>
                <a:ext cx="3901995" cy="452196"/>
                <a:chOff x="-1077436" y="6110108"/>
                <a:chExt cx="3901995" cy="452196"/>
              </a:xfrm>
            </p:grpSpPr>
            <p:pic>
              <p:nvPicPr>
                <p:cNvPr id="18550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5508" name="TextBox 372"/>
                <p:cNvSpPr txBox="1">
                  <a:spLocks noChangeArrowheads="1"/>
                </p:cNvSpPr>
                <p:nvPr/>
              </p:nvSpPr>
              <p:spPr bwMode="auto">
                <a:xfrm>
                  <a:off x="-1077436" y="6216969"/>
                  <a:ext cx="2621577"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fr-FR" sz="800" b="1" dirty="0" smtClean="0">
                      <a:latin typeface="Comic Sans MS" pitchFamily="66" charset="0"/>
                    </a:rPr>
                    <a:t>l1susauxbsc1-2-3 MON I/O Extension Chassis</a:t>
                  </a:r>
                  <a:endParaRPr lang="en-US" sz="800" b="1" dirty="0">
                    <a:latin typeface="Comic Sans MS" pitchFamily="66" charset="0"/>
                  </a:endParaRPr>
                </a:p>
              </p:txBody>
            </p:sp>
            <p:sp>
              <p:nvSpPr>
                <p:cNvPr id="18550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85503" name="Group 221"/>
              <p:cNvGrpSpPr>
                <a:grpSpLocks/>
              </p:cNvGrpSpPr>
              <p:nvPr/>
            </p:nvGrpSpPr>
            <p:grpSpPr bwMode="auto">
              <a:xfrm>
                <a:off x="3042258" y="6107233"/>
                <a:ext cx="2418271" cy="452196"/>
                <a:chOff x="3042258" y="6107233"/>
                <a:chExt cx="2418271" cy="452196"/>
              </a:xfrm>
            </p:grpSpPr>
            <p:pic>
              <p:nvPicPr>
                <p:cNvPr id="18550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5505"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8550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S1103888</a:t>
                  </a:r>
                  <a:endParaRPr lang="en-US" sz="800" b="1" dirty="0">
                    <a:solidFill>
                      <a:schemeClr val="bg1"/>
                    </a:solidFill>
                    <a:latin typeface="Comic Sans MS" pitchFamily="66" charset="0"/>
                  </a:endParaRPr>
                </a:p>
              </p:txBody>
            </p:sp>
          </p:grpSp>
        </p:grpSp>
        <p:grpSp>
          <p:nvGrpSpPr>
            <p:cNvPr id="185352" name="Group 70"/>
            <p:cNvGrpSpPr>
              <a:grpSpLocks/>
            </p:cNvGrpSpPr>
            <p:nvPr/>
          </p:nvGrpSpPr>
          <p:grpSpPr bwMode="auto">
            <a:xfrm>
              <a:off x="234950" y="1212157"/>
              <a:ext cx="7659687" cy="2281931"/>
              <a:chOff x="234950" y="1212157"/>
              <a:chExt cx="7659687" cy="2281931"/>
            </a:xfrm>
          </p:grpSpPr>
          <p:grpSp>
            <p:nvGrpSpPr>
              <p:cNvPr id="185495" name="Group 60"/>
              <p:cNvGrpSpPr>
                <a:grpSpLocks/>
              </p:cNvGrpSpPr>
              <p:nvPr/>
            </p:nvGrpSpPr>
            <p:grpSpPr bwMode="auto">
              <a:xfrm>
                <a:off x="234950" y="1212157"/>
                <a:ext cx="7659687" cy="2281931"/>
                <a:chOff x="1025269" y="1269311"/>
                <a:chExt cx="7659941" cy="2281413"/>
              </a:xfrm>
            </p:grpSpPr>
            <p:pic>
              <p:nvPicPr>
                <p:cNvPr id="18549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5499" name="Group 26"/>
                <p:cNvGrpSpPr>
                  <a:grpSpLocks/>
                </p:cNvGrpSpPr>
                <p:nvPr/>
              </p:nvGrpSpPr>
              <p:grpSpPr bwMode="auto">
                <a:xfrm>
                  <a:off x="7421517" y="1269311"/>
                  <a:ext cx="1263693" cy="368091"/>
                  <a:chOff x="7420915" y="1268217"/>
                  <a:chExt cx="1263514" cy="368358"/>
                </a:xfrm>
              </p:grpSpPr>
              <p:sp>
                <p:nvSpPr>
                  <p:cNvPr id="185500"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85501"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9" name="Rectangle 428"/>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97"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85353" name="Group 453"/>
            <p:cNvGrpSpPr>
              <a:grpSpLocks/>
            </p:cNvGrpSpPr>
            <p:nvPr/>
          </p:nvGrpSpPr>
          <p:grpSpPr bwMode="auto">
            <a:xfrm>
              <a:off x="234950" y="3554877"/>
              <a:ext cx="8832132" cy="3038536"/>
              <a:chOff x="234950" y="3554877"/>
              <a:chExt cx="8832132" cy="3038536"/>
            </a:xfrm>
          </p:grpSpPr>
          <p:grpSp>
            <p:nvGrpSpPr>
              <p:cNvPr id="185354" name="Group 294"/>
              <p:cNvGrpSpPr>
                <a:grpSpLocks/>
              </p:cNvGrpSpPr>
              <p:nvPr/>
            </p:nvGrpSpPr>
            <p:grpSpPr bwMode="auto">
              <a:xfrm>
                <a:off x="234950" y="3554877"/>
                <a:ext cx="8832132" cy="3038536"/>
                <a:chOff x="234950" y="3554877"/>
                <a:chExt cx="8832132" cy="3038536"/>
              </a:xfrm>
            </p:grpSpPr>
            <p:pic>
              <p:nvPicPr>
                <p:cNvPr id="18536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537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8537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05"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306"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8537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08"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8537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8537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8537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8537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8538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8538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8538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8538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85386" name="Group 99"/>
                <p:cNvGrpSpPr>
                  <a:grpSpLocks/>
                </p:cNvGrpSpPr>
                <p:nvPr/>
              </p:nvGrpSpPr>
              <p:grpSpPr bwMode="auto">
                <a:xfrm>
                  <a:off x="4100662" y="3595683"/>
                  <a:ext cx="233360" cy="1849052"/>
                  <a:chOff x="4100710" y="3595688"/>
                  <a:chExt cx="233363" cy="1849437"/>
                </a:xfrm>
              </p:grpSpPr>
              <p:grpSp>
                <p:nvGrpSpPr>
                  <p:cNvPr id="185481" name="Group 141"/>
                  <p:cNvGrpSpPr>
                    <a:grpSpLocks/>
                  </p:cNvGrpSpPr>
                  <p:nvPr/>
                </p:nvGrpSpPr>
                <p:grpSpPr bwMode="auto">
                  <a:xfrm>
                    <a:off x="4100710" y="3595688"/>
                    <a:ext cx="233363" cy="1849437"/>
                    <a:chOff x="7985153" y="2757488"/>
                    <a:chExt cx="233330" cy="1848894"/>
                  </a:xfrm>
                </p:grpSpPr>
                <p:grpSp>
                  <p:nvGrpSpPr>
                    <p:cNvPr id="185483" name="Group 70"/>
                    <p:cNvGrpSpPr>
                      <a:grpSpLocks/>
                    </p:cNvGrpSpPr>
                    <p:nvPr/>
                  </p:nvGrpSpPr>
                  <p:grpSpPr bwMode="auto">
                    <a:xfrm>
                      <a:off x="7988855" y="2757488"/>
                      <a:ext cx="229628" cy="1836737"/>
                      <a:chOff x="6178463" y="1433228"/>
                      <a:chExt cx="230840" cy="1837026"/>
                    </a:xfrm>
                  </p:grpSpPr>
                  <p:sp>
                    <p:nvSpPr>
                      <p:cNvPr id="18548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86"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8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87" name="Group 100"/>
                <p:cNvGrpSpPr>
                  <a:grpSpLocks/>
                </p:cNvGrpSpPr>
                <p:nvPr/>
              </p:nvGrpSpPr>
              <p:grpSpPr bwMode="auto">
                <a:xfrm>
                  <a:off x="4973716" y="3600848"/>
                  <a:ext cx="233360" cy="1849052"/>
                  <a:chOff x="4100710" y="3595688"/>
                  <a:chExt cx="233363" cy="1849437"/>
                </a:xfrm>
              </p:grpSpPr>
              <p:grpSp>
                <p:nvGrpSpPr>
                  <p:cNvPr id="185475" name="Group 72"/>
                  <p:cNvGrpSpPr>
                    <a:grpSpLocks/>
                  </p:cNvGrpSpPr>
                  <p:nvPr/>
                </p:nvGrpSpPr>
                <p:grpSpPr bwMode="auto">
                  <a:xfrm>
                    <a:off x="4100710" y="3595688"/>
                    <a:ext cx="233363" cy="1849437"/>
                    <a:chOff x="7985153" y="2757488"/>
                    <a:chExt cx="233330" cy="1848894"/>
                  </a:xfrm>
                </p:grpSpPr>
                <p:grpSp>
                  <p:nvGrpSpPr>
                    <p:cNvPr id="185477" name="Group 70"/>
                    <p:cNvGrpSpPr>
                      <a:grpSpLocks/>
                    </p:cNvGrpSpPr>
                    <p:nvPr/>
                  </p:nvGrpSpPr>
                  <p:grpSpPr bwMode="auto">
                    <a:xfrm>
                      <a:off x="7988855" y="2757488"/>
                      <a:ext cx="229628" cy="1836737"/>
                      <a:chOff x="6178463" y="1433228"/>
                      <a:chExt cx="230840" cy="1837026"/>
                    </a:xfrm>
                  </p:grpSpPr>
                  <p:sp>
                    <p:nvSpPr>
                      <p:cNvPr id="18547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80"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7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7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88" name="Group 107"/>
                <p:cNvGrpSpPr>
                  <a:grpSpLocks/>
                </p:cNvGrpSpPr>
                <p:nvPr/>
              </p:nvGrpSpPr>
              <p:grpSpPr bwMode="auto">
                <a:xfrm>
                  <a:off x="4392544" y="3600848"/>
                  <a:ext cx="233360" cy="1849052"/>
                  <a:chOff x="4100710" y="3595688"/>
                  <a:chExt cx="233363" cy="1849437"/>
                </a:xfrm>
              </p:grpSpPr>
              <p:grpSp>
                <p:nvGrpSpPr>
                  <p:cNvPr id="185469" name="Group 72"/>
                  <p:cNvGrpSpPr>
                    <a:grpSpLocks/>
                  </p:cNvGrpSpPr>
                  <p:nvPr/>
                </p:nvGrpSpPr>
                <p:grpSpPr bwMode="auto">
                  <a:xfrm>
                    <a:off x="4100710" y="3595688"/>
                    <a:ext cx="233363" cy="1849437"/>
                    <a:chOff x="7985153" y="2757488"/>
                    <a:chExt cx="233330" cy="1848894"/>
                  </a:xfrm>
                </p:grpSpPr>
                <p:grpSp>
                  <p:nvGrpSpPr>
                    <p:cNvPr id="185471" name="Group 70"/>
                    <p:cNvGrpSpPr>
                      <a:grpSpLocks/>
                    </p:cNvGrpSpPr>
                    <p:nvPr/>
                  </p:nvGrpSpPr>
                  <p:grpSpPr bwMode="auto">
                    <a:xfrm>
                      <a:off x="7988855" y="2757488"/>
                      <a:ext cx="229628" cy="1836737"/>
                      <a:chOff x="6178463" y="1433228"/>
                      <a:chExt cx="230840" cy="1837026"/>
                    </a:xfrm>
                  </p:grpSpPr>
                  <p:sp>
                    <p:nvSpPr>
                      <p:cNvPr id="18547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74"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7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7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89" name="Group 114"/>
                <p:cNvGrpSpPr>
                  <a:grpSpLocks/>
                </p:cNvGrpSpPr>
                <p:nvPr/>
              </p:nvGrpSpPr>
              <p:grpSpPr bwMode="auto">
                <a:xfrm>
                  <a:off x="3811365" y="3600848"/>
                  <a:ext cx="233360" cy="1849052"/>
                  <a:chOff x="4100710" y="3595688"/>
                  <a:chExt cx="233363" cy="1849437"/>
                </a:xfrm>
              </p:grpSpPr>
              <p:grpSp>
                <p:nvGrpSpPr>
                  <p:cNvPr id="185463" name="Group 72"/>
                  <p:cNvGrpSpPr>
                    <a:grpSpLocks/>
                  </p:cNvGrpSpPr>
                  <p:nvPr/>
                </p:nvGrpSpPr>
                <p:grpSpPr bwMode="auto">
                  <a:xfrm>
                    <a:off x="4100710" y="3595688"/>
                    <a:ext cx="233363" cy="1849437"/>
                    <a:chOff x="7985153" y="2757488"/>
                    <a:chExt cx="233330" cy="1848894"/>
                  </a:xfrm>
                </p:grpSpPr>
                <p:grpSp>
                  <p:nvGrpSpPr>
                    <p:cNvPr id="185465" name="Group 70"/>
                    <p:cNvGrpSpPr>
                      <a:grpSpLocks/>
                    </p:cNvGrpSpPr>
                    <p:nvPr/>
                  </p:nvGrpSpPr>
                  <p:grpSpPr bwMode="auto">
                    <a:xfrm>
                      <a:off x="7988855" y="2757488"/>
                      <a:ext cx="229628" cy="1836737"/>
                      <a:chOff x="6178463" y="1433228"/>
                      <a:chExt cx="230840" cy="1837026"/>
                    </a:xfrm>
                  </p:grpSpPr>
                  <p:sp>
                    <p:nvSpPr>
                      <p:cNvPr id="18546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ADC Adapter</a:t>
                        </a:r>
                        <a:endParaRPr lang="en-US" b="1">
                          <a:solidFill>
                            <a:schemeClr val="bg1"/>
                          </a:solidFill>
                          <a:latin typeface="Comic Sans MS" pitchFamily="66" charset="0"/>
                        </a:endParaRPr>
                      </a:p>
                    </p:txBody>
                  </p:sp>
                  <p:pic>
                    <p:nvPicPr>
                      <p:cNvPr id="185468"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546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546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85392" name="Group 133"/>
                <p:cNvGrpSpPr>
                  <a:grpSpLocks/>
                </p:cNvGrpSpPr>
                <p:nvPr/>
              </p:nvGrpSpPr>
              <p:grpSpPr bwMode="auto">
                <a:xfrm>
                  <a:off x="555625" y="3859212"/>
                  <a:ext cx="1443038" cy="1812925"/>
                  <a:chOff x="501360" y="3783323"/>
                  <a:chExt cx="1123399" cy="1143003"/>
                </a:xfrm>
              </p:grpSpPr>
              <p:sp>
                <p:nvSpPr>
                  <p:cNvPr id="386" name="Rectangle 385"/>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5454"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85393" name="Group 26"/>
                <p:cNvGrpSpPr>
                  <a:grpSpLocks/>
                </p:cNvGrpSpPr>
                <p:nvPr/>
              </p:nvGrpSpPr>
              <p:grpSpPr bwMode="auto">
                <a:xfrm>
                  <a:off x="6622358" y="3554877"/>
                  <a:ext cx="1272188" cy="342709"/>
                  <a:chOff x="7412367" y="1267773"/>
                  <a:chExt cx="1272066" cy="342946"/>
                </a:xfrm>
              </p:grpSpPr>
              <p:sp>
                <p:nvSpPr>
                  <p:cNvPr id="185451"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5"/>
                      </a:rPr>
                      <a:t>S1103888</a:t>
                    </a:r>
                    <a:endParaRPr lang="en-US" sz="800" b="1" dirty="0">
                      <a:latin typeface="Comic Sans MS" pitchFamily="66" charset="0"/>
                    </a:endParaRPr>
                  </a:p>
                </p:txBody>
              </p:sp>
              <p:sp>
                <p:nvSpPr>
                  <p:cNvPr id="185452"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85394" name="Group 151"/>
                <p:cNvGrpSpPr>
                  <a:grpSpLocks/>
                </p:cNvGrpSpPr>
                <p:nvPr/>
              </p:nvGrpSpPr>
              <p:grpSpPr bwMode="auto">
                <a:xfrm>
                  <a:off x="6520485" y="3870506"/>
                  <a:ext cx="2546597" cy="2722907"/>
                  <a:chOff x="6537577" y="3930328"/>
                  <a:chExt cx="2546597" cy="2722907"/>
                </a:xfrm>
              </p:grpSpPr>
              <p:grpSp>
                <p:nvGrpSpPr>
                  <p:cNvPr id="185395" name="Group 77"/>
                  <p:cNvGrpSpPr>
                    <a:grpSpLocks/>
                  </p:cNvGrpSpPr>
                  <p:nvPr/>
                </p:nvGrpSpPr>
                <p:grpSpPr bwMode="auto">
                  <a:xfrm>
                    <a:off x="6659898" y="3930328"/>
                    <a:ext cx="2412866" cy="222946"/>
                    <a:chOff x="5388330" y="5700074"/>
                    <a:chExt cx="2411543" cy="224521"/>
                  </a:xfrm>
                </p:grpSpPr>
                <p:pic>
                  <p:nvPicPr>
                    <p:cNvPr id="18544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9"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50"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85396" name="Group 77"/>
                  <p:cNvGrpSpPr>
                    <a:grpSpLocks/>
                  </p:cNvGrpSpPr>
                  <p:nvPr/>
                </p:nvGrpSpPr>
                <p:grpSpPr bwMode="auto">
                  <a:xfrm>
                    <a:off x="6593115" y="4126888"/>
                    <a:ext cx="2488203" cy="222936"/>
                    <a:chOff x="5313031" y="5665686"/>
                    <a:chExt cx="2486842" cy="224513"/>
                  </a:xfrm>
                </p:grpSpPr>
                <p:pic>
                  <p:nvPicPr>
                    <p:cNvPr id="18544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47"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85397" name="Group 77"/>
                  <p:cNvGrpSpPr>
                    <a:grpSpLocks/>
                  </p:cNvGrpSpPr>
                  <p:nvPr/>
                </p:nvGrpSpPr>
                <p:grpSpPr bwMode="auto">
                  <a:xfrm>
                    <a:off x="6594543" y="4316328"/>
                    <a:ext cx="2488203" cy="222936"/>
                    <a:chOff x="5313031" y="5665686"/>
                    <a:chExt cx="2486842" cy="224513"/>
                  </a:xfrm>
                </p:grpSpPr>
                <p:pic>
                  <p:nvPicPr>
                    <p:cNvPr id="1854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4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85398" name="Group 77"/>
                  <p:cNvGrpSpPr>
                    <a:grpSpLocks/>
                  </p:cNvGrpSpPr>
                  <p:nvPr/>
                </p:nvGrpSpPr>
                <p:grpSpPr bwMode="auto">
                  <a:xfrm>
                    <a:off x="6595973" y="4505768"/>
                    <a:ext cx="2488201" cy="222936"/>
                    <a:chOff x="5313033" y="5665686"/>
                    <a:chExt cx="2486840" cy="224513"/>
                  </a:xfrm>
                </p:grpSpPr>
                <p:pic>
                  <p:nvPicPr>
                    <p:cNvPr id="18543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4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41"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85399" name="Group 77"/>
                  <p:cNvGrpSpPr>
                    <a:grpSpLocks/>
                  </p:cNvGrpSpPr>
                  <p:nvPr/>
                </p:nvGrpSpPr>
                <p:grpSpPr bwMode="auto">
                  <a:xfrm>
                    <a:off x="6605344" y="4703654"/>
                    <a:ext cx="2478580" cy="222894"/>
                    <a:chOff x="5322652" y="5665686"/>
                    <a:chExt cx="2477221" cy="224475"/>
                  </a:xfrm>
                </p:grpSpPr>
                <p:pic>
                  <p:nvPicPr>
                    <p:cNvPr id="18543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3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3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85400" name="Group 77"/>
                  <p:cNvGrpSpPr>
                    <a:grpSpLocks/>
                  </p:cNvGrpSpPr>
                  <p:nvPr/>
                </p:nvGrpSpPr>
                <p:grpSpPr bwMode="auto">
                  <a:xfrm>
                    <a:off x="6605344" y="4899441"/>
                    <a:ext cx="2478580" cy="222894"/>
                    <a:chOff x="5322652" y="5665686"/>
                    <a:chExt cx="2477221" cy="224475"/>
                  </a:xfrm>
                </p:grpSpPr>
                <p:pic>
                  <p:nvPicPr>
                    <p:cNvPr id="18543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3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85401" name="Group 77"/>
                  <p:cNvGrpSpPr>
                    <a:grpSpLocks/>
                  </p:cNvGrpSpPr>
                  <p:nvPr/>
                </p:nvGrpSpPr>
                <p:grpSpPr bwMode="auto">
                  <a:xfrm>
                    <a:off x="6605272" y="5087454"/>
                    <a:ext cx="2478664" cy="222894"/>
                    <a:chOff x="5322675" y="5665686"/>
                    <a:chExt cx="2477198" cy="224474"/>
                  </a:xfrm>
                </p:grpSpPr>
                <p:pic>
                  <p:nvPicPr>
                    <p:cNvPr id="18543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32"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85402" name="Group 77"/>
                  <p:cNvGrpSpPr>
                    <a:grpSpLocks/>
                  </p:cNvGrpSpPr>
                  <p:nvPr/>
                </p:nvGrpSpPr>
                <p:grpSpPr bwMode="auto">
                  <a:xfrm>
                    <a:off x="6602760" y="5274394"/>
                    <a:ext cx="2478581" cy="222894"/>
                    <a:chOff x="5322651" y="5665686"/>
                    <a:chExt cx="2477222" cy="224475"/>
                  </a:xfrm>
                </p:grpSpPr>
                <p:pic>
                  <p:nvPicPr>
                    <p:cNvPr id="18542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9"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85403" name="Group 77"/>
                  <p:cNvGrpSpPr>
                    <a:grpSpLocks/>
                  </p:cNvGrpSpPr>
                  <p:nvPr/>
                </p:nvGrpSpPr>
                <p:grpSpPr bwMode="auto">
                  <a:xfrm>
                    <a:off x="6602761" y="5462434"/>
                    <a:ext cx="2478580" cy="222894"/>
                    <a:chOff x="5322652" y="5665686"/>
                    <a:chExt cx="2477221" cy="224475"/>
                  </a:xfrm>
                </p:grpSpPr>
                <p:pic>
                  <p:nvPicPr>
                    <p:cNvPr id="185424"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85404" name="Group 77"/>
                  <p:cNvGrpSpPr>
                    <a:grpSpLocks/>
                  </p:cNvGrpSpPr>
                  <p:nvPr/>
                </p:nvGrpSpPr>
                <p:grpSpPr bwMode="auto">
                  <a:xfrm>
                    <a:off x="6602689" y="5658194"/>
                    <a:ext cx="2478664" cy="222894"/>
                    <a:chOff x="5322675" y="5665686"/>
                    <a:chExt cx="2477198" cy="224474"/>
                  </a:xfrm>
                </p:grpSpPr>
                <p:pic>
                  <p:nvPicPr>
                    <p:cNvPr id="18542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3"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85405" name="Group 77"/>
                  <p:cNvGrpSpPr>
                    <a:grpSpLocks/>
                  </p:cNvGrpSpPr>
                  <p:nvPr/>
                </p:nvGrpSpPr>
                <p:grpSpPr bwMode="auto">
                  <a:xfrm>
                    <a:off x="6602764" y="5847688"/>
                    <a:ext cx="2478580" cy="222894"/>
                    <a:chOff x="5322652" y="5665686"/>
                    <a:chExt cx="2477221" cy="224475"/>
                  </a:xfrm>
                </p:grpSpPr>
                <p:pic>
                  <p:nvPicPr>
                    <p:cNvPr id="18541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2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85406" name="Group 77"/>
                  <p:cNvGrpSpPr>
                    <a:grpSpLocks/>
                  </p:cNvGrpSpPr>
                  <p:nvPr/>
                </p:nvGrpSpPr>
                <p:grpSpPr bwMode="auto">
                  <a:xfrm>
                    <a:off x="6602764" y="6035728"/>
                    <a:ext cx="2478580" cy="222894"/>
                    <a:chOff x="5322652" y="5665686"/>
                    <a:chExt cx="2477221" cy="224475"/>
                  </a:xfrm>
                </p:grpSpPr>
                <p:pic>
                  <p:nvPicPr>
                    <p:cNvPr id="18541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1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85407" name="Group 77"/>
                  <p:cNvGrpSpPr>
                    <a:grpSpLocks/>
                  </p:cNvGrpSpPr>
                  <p:nvPr/>
                </p:nvGrpSpPr>
                <p:grpSpPr bwMode="auto">
                  <a:xfrm>
                    <a:off x="6602692" y="6231488"/>
                    <a:ext cx="2478664" cy="222894"/>
                    <a:chOff x="5322675" y="5665686"/>
                    <a:chExt cx="2477198" cy="224474"/>
                  </a:xfrm>
                </p:grpSpPr>
                <p:pic>
                  <p:nvPicPr>
                    <p:cNvPr id="18541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14"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85408" name="Group 77"/>
                  <p:cNvGrpSpPr>
                    <a:grpSpLocks/>
                  </p:cNvGrpSpPr>
                  <p:nvPr/>
                </p:nvGrpSpPr>
                <p:grpSpPr bwMode="auto">
                  <a:xfrm>
                    <a:off x="6537577" y="6430341"/>
                    <a:ext cx="2541183" cy="222894"/>
                    <a:chOff x="5260195" y="5665686"/>
                    <a:chExt cx="2539678" cy="224474"/>
                  </a:xfrm>
                </p:grpSpPr>
                <p:pic>
                  <p:nvPicPr>
                    <p:cNvPr id="18540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54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85411"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85355" name="Group 439"/>
              <p:cNvGrpSpPr>
                <a:grpSpLocks/>
              </p:cNvGrpSpPr>
              <p:nvPr/>
            </p:nvGrpSpPr>
            <p:grpSpPr bwMode="auto">
              <a:xfrm>
                <a:off x="2363420" y="5458525"/>
                <a:ext cx="3690745" cy="364202"/>
                <a:chOff x="2514671" y="5583891"/>
                <a:chExt cx="3690745" cy="364202"/>
              </a:xfrm>
            </p:grpSpPr>
            <p:sp>
              <p:nvSpPr>
                <p:cNvPr id="18535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8535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8535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8535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8536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8536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8536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8536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8536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8536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8536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8536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8536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l1susauxbsc-1-2-3 </a:t>
            </a:r>
            <a:r>
              <a:rPr lang="en-US" dirty="0">
                <a:solidFill>
                  <a:schemeClr val="bg1"/>
                </a:solidFill>
              </a:rPr>
              <a:t>I/O Extender </a:t>
            </a:r>
          </a:p>
        </p:txBody>
      </p:sp>
      <p:sp>
        <p:nvSpPr>
          <p:cNvPr id="16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L1-SUS-C5</a:t>
            </a:r>
            <a:endParaRPr lang="en-US" sz="800" b="1" dirty="0">
              <a:latin typeface="Comic Sans MS" pitchFamily="66" charset="0"/>
            </a:endParaRPr>
          </a:p>
        </p:txBody>
      </p:sp>
      <p:grpSp>
        <p:nvGrpSpPr>
          <p:cNvPr id="183" name="Group 182"/>
          <p:cNvGrpSpPr/>
          <p:nvPr/>
        </p:nvGrpSpPr>
        <p:grpSpPr>
          <a:xfrm>
            <a:off x="3522849" y="3595115"/>
            <a:ext cx="221889" cy="1858602"/>
            <a:chOff x="2979878" y="3755262"/>
            <a:chExt cx="221889" cy="1858602"/>
          </a:xfrm>
        </p:grpSpPr>
        <p:sp>
          <p:nvSpPr>
            <p:cNvPr id="184"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5" name="Group 73"/>
            <p:cNvGrpSpPr>
              <a:grpSpLocks/>
            </p:cNvGrpSpPr>
            <p:nvPr/>
          </p:nvGrpSpPr>
          <p:grpSpPr bwMode="auto">
            <a:xfrm>
              <a:off x="2985860" y="3755262"/>
              <a:ext cx="215907" cy="1858602"/>
              <a:chOff x="8442333" y="2253456"/>
              <a:chExt cx="215464" cy="1857626"/>
            </a:xfrm>
          </p:grpSpPr>
          <p:grpSp>
            <p:nvGrpSpPr>
              <p:cNvPr id="187" name="Group 72"/>
              <p:cNvGrpSpPr>
                <a:grpSpLocks/>
              </p:cNvGrpSpPr>
              <p:nvPr/>
            </p:nvGrpSpPr>
            <p:grpSpPr bwMode="auto">
              <a:xfrm>
                <a:off x="8442333" y="2253456"/>
                <a:ext cx="214314" cy="1836738"/>
                <a:chOff x="6193867" y="1433229"/>
                <a:chExt cx="215445" cy="1837022"/>
              </a:xfrm>
            </p:grpSpPr>
            <p:pic>
              <p:nvPicPr>
                <p:cNvPr id="189"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6"/>
                    </a:rPr>
                    <a:t>ADC Adapter</a:t>
                  </a:r>
                  <a:endParaRPr lang="en-US" sz="800" b="1" dirty="0">
                    <a:solidFill>
                      <a:schemeClr val="bg1"/>
                    </a:solidFill>
                    <a:latin typeface="Comic Sans MS" pitchFamily="66" charset="0"/>
                  </a:endParaRPr>
                </a:p>
              </p:txBody>
            </p:sp>
          </p:grpSp>
          <p:sp>
            <p:nvSpPr>
              <p:cNvPr id="18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8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9" name="Group 198"/>
          <p:cNvGrpSpPr/>
          <p:nvPr/>
        </p:nvGrpSpPr>
        <p:grpSpPr>
          <a:xfrm>
            <a:off x="3229140" y="3592451"/>
            <a:ext cx="221889" cy="1858602"/>
            <a:chOff x="2979878" y="3755262"/>
            <a:chExt cx="221889" cy="1858602"/>
          </a:xfrm>
        </p:grpSpPr>
        <p:sp>
          <p:nvSpPr>
            <p:cNvPr id="20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1" name="Group 73"/>
            <p:cNvGrpSpPr>
              <a:grpSpLocks/>
            </p:cNvGrpSpPr>
            <p:nvPr/>
          </p:nvGrpSpPr>
          <p:grpSpPr bwMode="auto">
            <a:xfrm>
              <a:off x="2985860" y="3755262"/>
              <a:ext cx="215907" cy="1858602"/>
              <a:chOff x="8442333" y="2253456"/>
              <a:chExt cx="215464" cy="1857626"/>
            </a:xfrm>
          </p:grpSpPr>
          <p:grpSp>
            <p:nvGrpSpPr>
              <p:cNvPr id="203" name="Group 72"/>
              <p:cNvGrpSpPr>
                <a:grpSpLocks/>
              </p:cNvGrpSpPr>
              <p:nvPr/>
            </p:nvGrpSpPr>
            <p:grpSpPr bwMode="auto">
              <a:xfrm>
                <a:off x="8442333" y="2253456"/>
                <a:ext cx="214314" cy="1836738"/>
                <a:chOff x="6193867" y="1433229"/>
                <a:chExt cx="215445" cy="1837022"/>
              </a:xfrm>
            </p:grpSpPr>
            <p:pic>
              <p:nvPicPr>
                <p:cNvPr id="20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6"/>
                    </a:rPr>
                    <a:t>ADC Adapter</a:t>
                  </a:r>
                  <a:endParaRPr lang="en-US" sz="800" b="1" dirty="0">
                    <a:solidFill>
                      <a:schemeClr val="bg1"/>
                    </a:solidFill>
                    <a:latin typeface="Comic Sans MS" pitchFamily="66" charset="0"/>
                  </a:endParaRPr>
                </a:p>
              </p:txBody>
            </p:sp>
          </p:grpSp>
          <p:sp>
            <p:nvSpPr>
              <p:cNvPr id="20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0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7" name="Group 206"/>
          <p:cNvGrpSpPr/>
          <p:nvPr/>
        </p:nvGrpSpPr>
        <p:grpSpPr>
          <a:xfrm>
            <a:off x="2937148" y="3591023"/>
            <a:ext cx="221889" cy="1858602"/>
            <a:chOff x="2979878" y="3755262"/>
            <a:chExt cx="221889" cy="1858602"/>
          </a:xfrm>
        </p:grpSpPr>
        <p:sp>
          <p:nvSpPr>
            <p:cNvPr id="20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209" name="Group 73"/>
            <p:cNvGrpSpPr>
              <a:grpSpLocks/>
            </p:cNvGrpSpPr>
            <p:nvPr/>
          </p:nvGrpSpPr>
          <p:grpSpPr bwMode="auto">
            <a:xfrm>
              <a:off x="2985860" y="3755262"/>
              <a:ext cx="215907" cy="1858602"/>
              <a:chOff x="8442333" y="2253456"/>
              <a:chExt cx="215464" cy="1857626"/>
            </a:xfrm>
          </p:grpSpPr>
          <p:grpSp>
            <p:nvGrpSpPr>
              <p:cNvPr id="211" name="Group 72"/>
              <p:cNvGrpSpPr>
                <a:grpSpLocks/>
              </p:cNvGrpSpPr>
              <p:nvPr/>
            </p:nvGrpSpPr>
            <p:grpSpPr bwMode="auto">
              <a:xfrm>
                <a:off x="8442333" y="2253456"/>
                <a:ext cx="214314" cy="1836738"/>
                <a:chOff x="6193867" y="1433229"/>
                <a:chExt cx="215445" cy="1837022"/>
              </a:xfrm>
            </p:grpSpPr>
            <p:pic>
              <p:nvPicPr>
                <p:cNvPr id="213"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6"/>
                    </a:rPr>
                    <a:t>ADC Adapter</a:t>
                  </a:r>
                  <a:endParaRPr lang="en-US" sz="800" b="1" dirty="0">
                    <a:solidFill>
                      <a:schemeClr val="bg1"/>
                    </a:solidFill>
                    <a:latin typeface="Comic Sans MS" pitchFamily="66" charset="0"/>
                  </a:endParaRPr>
                </a:p>
              </p:txBody>
            </p:sp>
          </p:grpSp>
          <p:sp>
            <p:nvSpPr>
              <p:cNvPr id="21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1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6370" name="Title 2"/>
          <p:cNvSpPr>
            <a:spLocks noGrp="1"/>
          </p:cNvSpPr>
          <p:nvPr>
            <p:ph type="title"/>
          </p:nvPr>
        </p:nvSpPr>
        <p:spPr/>
        <p:txBody>
          <a:bodyPr/>
          <a:lstStyle/>
          <a:p>
            <a:r>
              <a:rPr lang="en-US" smtClean="0">
                <a:ea typeface="ＭＳ Ｐゴシック" pitchFamily="34" charset="-128"/>
              </a:rPr>
              <a:t>L1-SUS-C6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863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E39F02B-BD72-4C32-A7A0-374012643D06}" type="slidenum">
              <a:rPr lang="en-US" smtClean="0">
                <a:solidFill>
                  <a:srgbClr val="898989"/>
                </a:solidFill>
                <a:latin typeface="Calibri" pitchFamily="34" charset="0"/>
              </a:rPr>
              <a:pPr eaLnBrk="1" hangingPunct="1"/>
              <a:t>335</a:t>
            </a:fld>
            <a:endParaRPr lang="en-US" smtClean="0">
              <a:solidFill>
                <a:srgbClr val="898989"/>
              </a:solidFill>
              <a:latin typeface="Calibri" pitchFamily="34" charset="0"/>
            </a:endParaRPr>
          </a:p>
        </p:txBody>
      </p:sp>
      <p:sp>
        <p:nvSpPr>
          <p:cNvPr id="18637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L1-SUS-C6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L1-SUS-C6</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394" name="Title 2"/>
          <p:cNvSpPr>
            <a:spLocks noGrp="1"/>
          </p:cNvSpPr>
          <p:nvPr>
            <p:ph type="title"/>
          </p:nvPr>
        </p:nvSpPr>
        <p:spPr/>
        <p:txBody>
          <a:bodyPr/>
          <a:lstStyle/>
          <a:p>
            <a:r>
              <a:rPr lang="en-US" smtClean="0">
                <a:ea typeface="ＭＳ Ｐゴシック" pitchFamily="34" charset="-128"/>
              </a:rPr>
              <a:t>L1-SUS-C7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8739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C0AD3C-7AA3-4961-9BA9-DB5C30C6711D}" type="slidenum">
              <a:rPr lang="en-US" smtClean="0">
                <a:solidFill>
                  <a:srgbClr val="898989"/>
                </a:solidFill>
                <a:latin typeface="Calibri" pitchFamily="34" charset="0"/>
              </a:rPr>
              <a:pPr eaLnBrk="1" hangingPunct="1"/>
              <a:t>336</a:t>
            </a:fld>
            <a:endParaRPr lang="en-US" smtClean="0">
              <a:solidFill>
                <a:srgbClr val="898989"/>
              </a:solidFill>
              <a:latin typeface="Calibri" pitchFamily="34" charset="0"/>
            </a:endParaRPr>
          </a:p>
        </p:txBody>
      </p:sp>
      <p:sp>
        <p:nvSpPr>
          <p:cNvPr id="187397"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L1-SUS-C7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L1-SUS-C7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841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A089593-A96D-4AD0-9A85-EEA178BBCE06}" type="slidenum">
              <a:rPr lang="en-US" smtClean="0">
                <a:solidFill>
                  <a:srgbClr val="898989"/>
                </a:solidFill>
                <a:latin typeface="Calibri" pitchFamily="34" charset="0"/>
              </a:rPr>
              <a:pPr eaLnBrk="1" hangingPunct="1"/>
              <a:t>337</a:t>
            </a:fld>
            <a:endParaRPr lang="en-US" smtClean="0">
              <a:solidFill>
                <a:srgbClr val="898989"/>
              </a:solidFill>
              <a:latin typeface="Calibri" pitchFamily="34" charset="0"/>
            </a:endParaRPr>
          </a:p>
        </p:txBody>
      </p:sp>
      <p:sp>
        <p:nvSpPr>
          <p:cNvPr id="188420" name="Title 118"/>
          <p:cNvSpPr>
            <a:spLocks noGrp="1"/>
          </p:cNvSpPr>
          <p:nvPr>
            <p:ph type="title"/>
          </p:nvPr>
        </p:nvSpPr>
        <p:spPr/>
        <p:txBody>
          <a:bodyPr/>
          <a:lstStyle/>
          <a:p>
            <a:r>
              <a:rPr lang="en-US" smtClean="0">
                <a:ea typeface="ＭＳ Ｐゴシック" pitchFamily="34" charset="-128"/>
              </a:rPr>
              <a:t>D1003224-Sxxxxxx</a:t>
            </a:r>
          </a:p>
        </p:txBody>
      </p:sp>
      <p:grpSp>
        <p:nvGrpSpPr>
          <p:cNvPr id="188421" name="Group 230"/>
          <p:cNvGrpSpPr>
            <a:grpSpLocks/>
          </p:cNvGrpSpPr>
          <p:nvPr/>
        </p:nvGrpSpPr>
        <p:grpSpPr bwMode="auto">
          <a:xfrm>
            <a:off x="1465263" y="779463"/>
            <a:ext cx="6229350" cy="223837"/>
            <a:chOff x="-972662" y="5770889"/>
            <a:chExt cx="6229023" cy="224253"/>
          </a:xfrm>
        </p:grpSpPr>
        <p:grpSp>
          <p:nvGrpSpPr>
            <p:cNvPr id="188475" name="Group 195"/>
            <p:cNvGrpSpPr>
              <a:grpSpLocks/>
            </p:cNvGrpSpPr>
            <p:nvPr/>
          </p:nvGrpSpPr>
          <p:grpSpPr bwMode="auto">
            <a:xfrm>
              <a:off x="-972662" y="5770889"/>
              <a:ext cx="3601689" cy="221378"/>
              <a:chOff x="-972662" y="5788141"/>
              <a:chExt cx="3601689" cy="221378"/>
            </a:xfrm>
          </p:grpSpPr>
          <p:grpSp>
            <p:nvGrpSpPr>
              <p:cNvPr id="188481" name="Group 194"/>
              <p:cNvGrpSpPr>
                <a:grpSpLocks/>
              </p:cNvGrpSpPr>
              <p:nvPr/>
            </p:nvGrpSpPr>
            <p:grpSpPr bwMode="auto">
              <a:xfrm>
                <a:off x="-972662" y="5788141"/>
                <a:ext cx="3601689" cy="215783"/>
                <a:chOff x="-972662" y="5788141"/>
                <a:chExt cx="3601689" cy="215783"/>
              </a:xfrm>
            </p:grpSpPr>
            <p:pic>
              <p:nvPicPr>
                <p:cNvPr id="1884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4" name="TextBox 358"/>
                <p:cNvSpPr txBox="1">
                  <a:spLocks noChangeArrowheads="1"/>
                </p:cNvSpPr>
                <p:nvPr/>
              </p:nvSpPr>
              <p:spPr bwMode="auto">
                <a:xfrm>
                  <a:off x="-972662" y="5788141"/>
                  <a:ext cx="23212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DAC0, FE DAC1 </a:t>
                  </a:r>
                  <a:r>
                    <a:rPr lang="en-US" sz="800" b="1" dirty="0" smtClean="0">
                      <a:latin typeface="Comic Sans MS" pitchFamily="66" charset="0"/>
                    </a:rPr>
                    <a:t>Anti-Image </a:t>
                  </a:r>
                  <a:r>
                    <a:rPr lang="en-US" sz="800" b="1" dirty="0">
                      <a:latin typeface="Comic Sans MS" pitchFamily="66" charset="0"/>
                    </a:rPr>
                    <a:t>Chassis</a:t>
                  </a:r>
                </a:p>
              </p:txBody>
            </p:sp>
          </p:grpSp>
          <p:sp>
            <p:nvSpPr>
              <p:cNvPr id="1884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188476" name="Group 192"/>
            <p:cNvGrpSpPr>
              <a:grpSpLocks/>
            </p:cNvGrpSpPr>
            <p:nvPr/>
          </p:nvGrpSpPr>
          <p:grpSpPr bwMode="auto">
            <a:xfrm>
              <a:off x="2841236" y="5773948"/>
              <a:ext cx="2415125" cy="221194"/>
              <a:chOff x="2841236" y="5773948"/>
              <a:chExt cx="2415125" cy="221194"/>
            </a:xfrm>
          </p:grpSpPr>
          <p:sp>
            <p:nvSpPr>
              <p:cNvPr id="1884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8478" name="Group 191"/>
              <p:cNvGrpSpPr>
                <a:grpSpLocks/>
              </p:cNvGrpSpPr>
              <p:nvPr/>
            </p:nvGrpSpPr>
            <p:grpSpPr bwMode="auto">
              <a:xfrm>
                <a:off x="2841236" y="5779698"/>
                <a:ext cx="1280160" cy="215444"/>
                <a:chOff x="2841236" y="5779698"/>
                <a:chExt cx="1280160" cy="215444"/>
              </a:xfrm>
            </p:grpSpPr>
            <p:pic>
              <p:nvPicPr>
                <p:cNvPr id="18847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 name="Group 1"/>
          <p:cNvGrpSpPr/>
          <p:nvPr/>
        </p:nvGrpSpPr>
        <p:grpSpPr>
          <a:xfrm>
            <a:off x="1030288" y="4449763"/>
            <a:ext cx="7669212" cy="1074737"/>
            <a:chOff x="1030288" y="4449763"/>
            <a:chExt cx="7669212" cy="1074737"/>
          </a:xfrm>
        </p:grpSpPr>
        <p:grpSp>
          <p:nvGrpSpPr>
            <p:cNvPr id="188422" name="Group 30"/>
            <p:cNvGrpSpPr>
              <a:grpSpLocks/>
            </p:cNvGrpSpPr>
            <p:nvPr/>
          </p:nvGrpSpPr>
          <p:grpSpPr bwMode="auto">
            <a:xfrm>
              <a:off x="1030288" y="4449763"/>
              <a:ext cx="7669212" cy="604837"/>
              <a:chOff x="1030950" y="4450544"/>
              <a:chExt cx="7667920" cy="604003"/>
            </a:xfrm>
          </p:grpSpPr>
          <p:pic>
            <p:nvPicPr>
              <p:cNvPr id="18847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7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18847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188423"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18842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8425" name="Group 77"/>
            <p:cNvGrpSpPr>
              <a:grpSpLocks/>
            </p:cNvGrpSpPr>
            <p:nvPr/>
          </p:nvGrpSpPr>
          <p:grpSpPr bwMode="auto">
            <a:xfrm>
              <a:off x="4446584" y="5122816"/>
              <a:ext cx="2148509" cy="401684"/>
              <a:chOff x="4733030" y="5484589"/>
              <a:chExt cx="2147189" cy="401859"/>
            </a:xfrm>
          </p:grpSpPr>
          <p:pic>
            <p:nvPicPr>
              <p:cNvPr id="18846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70" name="TextBox 353"/>
              <p:cNvSpPr txBox="1">
                <a:spLocks noChangeArrowheads="1"/>
              </p:cNvSpPr>
              <p:nvPr/>
            </p:nvSpPr>
            <p:spPr bwMode="auto">
              <a:xfrm>
                <a:off x="5736618" y="5484589"/>
                <a:ext cx="1143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188471"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grpSp>
          <p:nvGrpSpPr>
            <p:cNvPr id="188426" name="Group 81"/>
            <p:cNvGrpSpPr>
              <a:grpSpLocks/>
            </p:cNvGrpSpPr>
            <p:nvPr/>
          </p:nvGrpSpPr>
          <p:grpSpPr bwMode="auto">
            <a:xfrm>
              <a:off x="1365250" y="4514850"/>
              <a:ext cx="1177925" cy="455613"/>
              <a:chOff x="1365250" y="4514850"/>
              <a:chExt cx="1177925" cy="455674"/>
            </a:xfrm>
          </p:grpSpPr>
          <p:grpSp>
            <p:nvGrpSpPr>
              <p:cNvPr id="188460" name="Group 129"/>
              <p:cNvGrpSpPr>
                <a:grpSpLocks/>
              </p:cNvGrpSpPr>
              <p:nvPr/>
            </p:nvGrpSpPr>
            <p:grpSpPr bwMode="auto">
              <a:xfrm>
                <a:off x="1943112" y="4514850"/>
                <a:ext cx="600064" cy="455674"/>
                <a:chOff x="638192" y="4075174"/>
                <a:chExt cx="940352" cy="657225"/>
              </a:xfrm>
            </p:grpSpPr>
            <p:grpSp>
              <p:nvGrpSpPr>
                <p:cNvPr id="188463" name="Group 27"/>
                <p:cNvGrpSpPr>
                  <a:grpSpLocks/>
                </p:cNvGrpSpPr>
                <p:nvPr/>
              </p:nvGrpSpPr>
              <p:grpSpPr bwMode="auto">
                <a:xfrm>
                  <a:off x="638192" y="4162422"/>
                  <a:ext cx="228602" cy="517524"/>
                  <a:chOff x="2743200" y="4387215"/>
                  <a:chExt cx="312420" cy="750570"/>
                </a:xfrm>
              </p:grpSpPr>
              <p:pic>
                <p:nvPicPr>
                  <p:cNvPr id="18846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7" name="Picture 2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8" name="Picture 2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846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88461" name="Picture 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6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188428" name="Group 77"/>
          <p:cNvGrpSpPr>
            <a:grpSpLocks/>
          </p:cNvGrpSpPr>
          <p:nvPr/>
        </p:nvGrpSpPr>
        <p:grpSpPr bwMode="auto">
          <a:xfrm>
            <a:off x="1023938" y="2106613"/>
            <a:ext cx="7661275" cy="1504950"/>
            <a:chOff x="1023938" y="2106613"/>
            <a:chExt cx="7661275" cy="1505159"/>
          </a:xfrm>
        </p:grpSpPr>
        <p:pic>
          <p:nvPicPr>
            <p:cNvPr id="188429"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30"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188431"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188432" name="Group 73"/>
            <p:cNvGrpSpPr>
              <a:grpSpLocks/>
            </p:cNvGrpSpPr>
            <p:nvPr/>
          </p:nvGrpSpPr>
          <p:grpSpPr bwMode="auto">
            <a:xfrm>
              <a:off x="2392363" y="2725798"/>
              <a:ext cx="1011237" cy="371415"/>
              <a:chOff x="2392363" y="2725798"/>
              <a:chExt cx="1011237" cy="371415"/>
            </a:xfrm>
          </p:grpSpPr>
          <p:pic>
            <p:nvPicPr>
              <p:cNvPr id="188457"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58" name="TextBox 353"/>
              <p:cNvSpPr txBox="1">
                <a:spLocks noChangeArrowheads="1"/>
              </p:cNvSpPr>
              <p:nvPr/>
            </p:nvSpPr>
            <p:spPr bwMode="auto">
              <a:xfrm>
                <a:off x="2842850" y="2725798"/>
                <a:ext cx="56075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88459" name="Rectangle 39"/>
              <p:cNvSpPr>
                <a:spLocks noChangeArrowheads="1"/>
              </p:cNvSpPr>
              <p:nvPr/>
            </p:nvSpPr>
            <p:spPr bwMode="auto">
              <a:xfrm>
                <a:off x="2392363" y="2881714"/>
                <a:ext cx="55696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188433" name="Group 74"/>
            <p:cNvGrpSpPr>
              <a:grpSpLocks/>
            </p:cNvGrpSpPr>
            <p:nvPr/>
          </p:nvGrpSpPr>
          <p:grpSpPr bwMode="auto">
            <a:xfrm>
              <a:off x="2954338" y="2885299"/>
              <a:ext cx="1020762" cy="388692"/>
              <a:chOff x="2954338" y="2916295"/>
              <a:chExt cx="1020762" cy="388692"/>
            </a:xfrm>
          </p:grpSpPr>
          <p:pic>
            <p:nvPicPr>
              <p:cNvPr id="188454"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55" name="TextBox 353"/>
              <p:cNvSpPr txBox="1">
                <a:spLocks noChangeArrowheads="1"/>
              </p:cNvSpPr>
              <p:nvPr/>
            </p:nvSpPr>
            <p:spPr bwMode="auto">
              <a:xfrm>
                <a:off x="3414358" y="2916295"/>
                <a:ext cx="560742"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5-8</a:t>
                </a:r>
                <a:endParaRPr lang="en-US" sz="800" b="1" dirty="0">
                  <a:latin typeface="Comic Sans MS" pitchFamily="66" charset="0"/>
                </a:endParaRPr>
              </a:p>
            </p:txBody>
          </p:sp>
          <p:sp>
            <p:nvSpPr>
              <p:cNvPr id="188456" name="Rectangle 42"/>
              <p:cNvSpPr>
                <a:spLocks noChangeArrowheads="1"/>
              </p:cNvSpPr>
              <p:nvPr/>
            </p:nvSpPr>
            <p:spPr bwMode="auto">
              <a:xfrm>
                <a:off x="2954338" y="3089491"/>
                <a:ext cx="556961" cy="215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grpSp>
        <p:sp>
          <p:nvSpPr>
            <p:cNvPr id="188434" name="Rectangle 145"/>
            <p:cNvSpPr>
              <a:spLocks noChangeArrowheads="1"/>
            </p:cNvSpPr>
            <p:nvPr/>
          </p:nvSpPr>
          <p:spPr bwMode="auto">
            <a:xfrm>
              <a:off x="28971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188435" name="Rectangle 145"/>
            <p:cNvSpPr>
              <a:spLocks noChangeArrowheads="1"/>
            </p:cNvSpPr>
            <p:nvPr/>
          </p:nvSpPr>
          <p:spPr bwMode="auto">
            <a:xfrm>
              <a:off x="34591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grpSp>
          <p:nvGrpSpPr>
            <p:cNvPr id="188436" name="Group 75"/>
            <p:cNvGrpSpPr>
              <a:grpSpLocks/>
            </p:cNvGrpSpPr>
            <p:nvPr/>
          </p:nvGrpSpPr>
          <p:grpSpPr bwMode="auto">
            <a:xfrm>
              <a:off x="3924300" y="3055847"/>
              <a:ext cx="1135563" cy="371398"/>
              <a:chOff x="3924300" y="2722640"/>
              <a:chExt cx="1135563" cy="371398"/>
            </a:xfrm>
          </p:grpSpPr>
          <p:pic>
            <p:nvPicPr>
              <p:cNvPr id="188451"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52" name="TextBox 353"/>
              <p:cNvSpPr txBox="1">
                <a:spLocks noChangeArrowheads="1"/>
              </p:cNvSpPr>
              <p:nvPr/>
            </p:nvSpPr>
            <p:spPr bwMode="auto">
              <a:xfrm>
                <a:off x="4391833" y="2722640"/>
                <a:ext cx="66803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9-12</a:t>
                </a:r>
                <a:endParaRPr lang="en-US" sz="800" b="1" dirty="0">
                  <a:latin typeface="Comic Sans MS" pitchFamily="66" charset="0"/>
                </a:endParaRPr>
              </a:p>
            </p:txBody>
          </p:sp>
          <p:sp>
            <p:nvSpPr>
              <p:cNvPr id="188453" name="Rectangle 39"/>
              <p:cNvSpPr>
                <a:spLocks noChangeArrowheads="1"/>
              </p:cNvSpPr>
              <p:nvPr/>
            </p:nvSpPr>
            <p:spPr bwMode="auto">
              <a:xfrm>
                <a:off x="3924300" y="2878562"/>
                <a:ext cx="618966" cy="21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grpSp>
        <p:grpSp>
          <p:nvGrpSpPr>
            <p:cNvPr id="188437" name="Group 76"/>
            <p:cNvGrpSpPr>
              <a:grpSpLocks/>
            </p:cNvGrpSpPr>
            <p:nvPr/>
          </p:nvGrpSpPr>
          <p:grpSpPr bwMode="auto">
            <a:xfrm>
              <a:off x="4422775" y="3223095"/>
              <a:ext cx="1236012" cy="388677"/>
              <a:chOff x="4422775" y="2913135"/>
              <a:chExt cx="1236012" cy="388677"/>
            </a:xfrm>
          </p:grpSpPr>
          <p:pic>
            <p:nvPicPr>
              <p:cNvPr id="188448" name="Picture 9"/>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8449" name="TextBox 353"/>
              <p:cNvSpPr txBox="1">
                <a:spLocks noChangeArrowheads="1"/>
              </p:cNvSpPr>
              <p:nvPr/>
            </p:nvSpPr>
            <p:spPr bwMode="auto">
              <a:xfrm>
                <a:off x="4940372" y="2913135"/>
                <a:ext cx="718415"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13-16</a:t>
                </a:r>
                <a:endParaRPr lang="en-US" sz="800" b="1" dirty="0">
                  <a:latin typeface="Comic Sans MS" pitchFamily="66" charset="0"/>
                </a:endParaRPr>
              </a:p>
            </p:txBody>
          </p:sp>
          <p:sp>
            <p:nvSpPr>
              <p:cNvPr id="188450" name="Rectangle 42"/>
              <p:cNvSpPr>
                <a:spLocks noChangeArrowheads="1"/>
              </p:cNvSpPr>
              <p:nvPr/>
            </p:nvSpPr>
            <p:spPr bwMode="auto">
              <a:xfrm>
                <a:off x="4422775" y="3086339"/>
                <a:ext cx="682058" cy="21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grpSp>
        <p:sp>
          <p:nvSpPr>
            <p:cNvPr id="188438" name="Rectangle 145"/>
            <p:cNvSpPr>
              <a:spLocks noChangeArrowheads="1"/>
            </p:cNvSpPr>
            <p:nvPr/>
          </p:nvSpPr>
          <p:spPr bwMode="auto">
            <a:xfrm>
              <a:off x="4435475" y="2184400"/>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88439" name="Rectangle 145"/>
            <p:cNvSpPr>
              <a:spLocks noChangeArrowheads="1"/>
            </p:cNvSpPr>
            <p:nvPr/>
          </p:nvSpPr>
          <p:spPr bwMode="auto">
            <a:xfrm>
              <a:off x="4989513" y="2184400"/>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8844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970338" y="2387600"/>
              <a:ext cx="92075"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386263" y="2386013"/>
              <a:ext cx="90487"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568950" y="2382838"/>
              <a:ext cx="92075"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87650" y="2382838"/>
              <a:ext cx="90488"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4"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5"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18016"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6"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8447" name="Picture 8"/>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6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ction="ppaction://hlinksldjump"/>
              </a:rPr>
              <a:t>&lt;&lt; L1-SUS-C7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8944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276787B-EE3B-4712-BAC7-4D013D8E13D8}" type="slidenum">
              <a:rPr lang="en-US" smtClean="0">
                <a:solidFill>
                  <a:srgbClr val="898989"/>
                </a:solidFill>
                <a:latin typeface="Calibri" pitchFamily="34" charset="0"/>
              </a:rPr>
              <a:pPr eaLnBrk="1" hangingPunct="1"/>
              <a:t>338</a:t>
            </a:fld>
            <a:endParaRPr lang="en-US" smtClean="0">
              <a:solidFill>
                <a:srgbClr val="898989"/>
              </a:solidFill>
              <a:latin typeface="Calibri" pitchFamily="34" charset="0"/>
            </a:endParaRPr>
          </a:p>
        </p:txBody>
      </p:sp>
      <p:sp>
        <p:nvSpPr>
          <p:cNvPr id="189444" name="Title 118"/>
          <p:cNvSpPr>
            <a:spLocks noGrp="1"/>
          </p:cNvSpPr>
          <p:nvPr>
            <p:ph type="title"/>
          </p:nvPr>
        </p:nvSpPr>
        <p:spPr/>
        <p:txBody>
          <a:bodyPr/>
          <a:lstStyle/>
          <a:p>
            <a:r>
              <a:rPr lang="en-US" smtClean="0">
                <a:ea typeface="ＭＳ Ｐゴシック" pitchFamily="34" charset="-128"/>
              </a:rPr>
              <a:t>D1003224-Sxxxxxx</a:t>
            </a:r>
          </a:p>
        </p:txBody>
      </p:sp>
      <p:grpSp>
        <p:nvGrpSpPr>
          <p:cNvPr id="189445" name="Group 230"/>
          <p:cNvGrpSpPr>
            <a:grpSpLocks/>
          </p:cNvGrpSpPr>
          <p:nvPr/>
        </p:nvGrpSpPr>
        <p:grpSpPr bwMode="auto">
          <a:xfrm>
            <a:off x="1465263" y="779463"/>
            <a:ext cx="6229350" cy="223837"/>
            <a:chOff x="-972662" y="5770889"/>
            <a:chExt cx="6229023" cy="224253"/>
          </a:xfrm>
        </p:grpSpPr>
        <p:grpSp>
          <p:nvGrpSpPr>
            <p:cNvPr id="189499" name="Group 195"/>
            <p:cNvGrpSpPr>
              <a:grpSpLocks/>
            </p:cNvGrpSpPr>
            <p:nvPr/>
          </p:nvGrpSpPr>
          <p:grpSpPr bwMode="auto">
            <a:xfrm>
              <a:off x="-972662" y="5770889"/>
              <a:ext cx="3601689" cy="221378"/>
              <a:chOff x="-972662" y="5788141"/>
              <a:chExt cx="3601689" cy="221378"/>
            </a:xfrm>
          </p:grpSpPr>
          <p:grpSp>
            <p:nvGrpSpPr>
              <p:cNvPr id="189505" name="Group 194"/>
              <p:cNvGrpSpPr>
                <a:grpSpLocks/>
              </p:cNvGrpSpPr>
              <p:nvPr/>
            </p:nvGrpSpPr>
            <p:grpSpPr bwMode="auto">
              <a:xfrm>
                <a:off x="-972662" y="5788141"/>
                <a:ext cx="3601689" cy="215783"/>
                <a:chOff x="-972662" y="5788141"/>
                <a:chExt cx="3601689" cy="215783"/>
              </a:xfrm>
            </p:grpSpPr>
            <p:pic>
              <p:nvPicPr>
                <p:cNvPr id="18950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08" name="TextBox 358"/>
                <p:cNvSpPr txBox="1">
                  <a:spLocks noChangeArrowheads="1"/>
                </p:cNvSpPr>
                <p:nvPr/>
              </p:nvSpPr>
              <p:spPr bwMode="auto">
                <a:xfrm>
                  <a:off x="-972662" y="5788141"/>
                  <a:ext cx="23212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DAC2, FE DAC3 </a:t>
                  </a:r>
                  <a:r>
                    <a:rPr lang="en-US" sz="800" b="1" dirty="0" smtClean="0">
                      <a:latin typeface="Comic Sans MS" pitchFamily="66" charset="0"/>
                    </a:rPr>
                    <a:t>Anti-Image </a:t>
                  </a:r>
                  <a:r>
                    <a:rPr lang="en-US" sz="800" b="1" dirty="0">
                      <a:latin typeface="Comic Sans MS" pitchFamily="66" charset="0"/>
                    </a:rPr>
                    <a:t>Chassis</a:t>
                  </a:r>
                </a:p>
              </p:txBody>
            </p:sp>
          </p:grpSp>
          <p:sp>
            <p:nvSpPr>
              <p:cNvPr id="1895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189500" name="Group 192"/>
            <p:cNvGrpSpPr>
              <a:grpSpLocks/>
            </p:cNvGrpSpPr>
            <p:nvPr/>
          </p:nvGrpSpPr>
          <p:grpSpPr bwMode="auto">
            <a:xfrm>
              <a:off x="2841236" y="5773948"/>
              <a:ext cx="2415125" cy="221194"/>
              <a:chOff x="2841236" y="5773948"/>
              <a:chExt cx="2415125" cy="221194"/>
            </a:xfrm>
          </p:grpSpPr>
          <p:sp>
            <p:nvSpPr>
              <p:cNvPr id="1895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89502" name="Group 191"/>
              <p:cNvGrpSpPr>
                <a:grpSpLocks/>
              </p:cNvGrpSpPr>
              <p:nvPr/>
            </p:nvGrpSpPr>
            <p:grpSpPr bwMode="auto">
              <a:xfrm>
                <a:off x="2841236" y="5779698"/>
                <a:ext cx="1280160" cy="215444"/>
                <a:chOff x="2841236" y="5779698"/>
                <a:chExt cx="1280160" cy="215444"/>
              </a:xfrm>
            </p:grpSpPr>
            <p:pic>
              <p:nvPicPr>
                <p:cNvPr id="18950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5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6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ction="ppaction://hlinksldjump"/>
              </a:rPr>
              <a:t>&lt;&lt; L1-SUS-C7</a:t>
            </a:r>
            <a:endParaRPr lang="en-US" sz="800" b="1" dirty="0">
              <a:latin typeface="Comic Sans MS" pitchFamily="66" charset="0"/>
            </a:endParaRPr>
          </a:p>
        </p:txBody>
      </p:sp>
      <p:grpSp>
        <p:nvGrpSpPr>
          <p:cNvPr id="70" name="Group 69"/>
          <p:cNvGrpSpPr/>
          <p:nvPr/>
        </p:nvGrpSpPr>
        <p:grpSpPr>
          <a:xfrm>
            <a:off x="1030288" y="4449763"/>
            <a:ext cx="7669212" cy="1074737"/>
            <a:chOff x="1030288" y="4449763"/>
            <a:chExt cx="7669212" cy="1074737"/>
          </a:xfrm>
        </p:grpSpPr>
        <p:grpSp>
          <p:nvGrpSpPr>
            <p:cNvPr id="71" name="Group 30"/>
            <p:cNvGrpSpPr>
              <a:grpSpLocks/>
            </p:cNvGrpSpPr>
            <p:nvPr/>
          </p:nvGrpSpPr>
          <p:grpSpPr bwMode="auto">
            <a:xfrm>
              <a:off x="1030288" y="4449763"/>
              <a:ext cx="7669212" cy="604837"/>
              <a:chOff x="1030950" y="4450544"/>
              <a:chExt cx="7667920" cy="604003"/>
            </a:xfrm>
          </p:grpSpPr>
          <p:pic>
            <p:nvPicPr>
              <p:cNvPr id="8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2"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4" name="Group 77"/>
            <p:cNvGrpSpPr>
              <a:grpSpLocks/>
            </p:cNvGrpSpPr>
            <p:nvPr/>
          </p:nvGrpSpPr>
          <p:grpSpPr bwMode="auto">
            <a:xfrm>
              <a:off x="4446584" y="5122816"/>
              <a:ext cx="2148509" cy="401684"/>
              <a:chOff x="4733030" y="5484589"/>
              <a:chExt cx="2147189" cy="401859"/>
            </a:xfrm>
          </p:grpSpPr>
          <p:pic>
            <p:nvPicPr>
              <p:cNvPr id="8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53"/>
              <p:cNvSpPr txBox="1">
                <a:spLocks noChangeArrowheads="1"/>
              </p:cNvSpPr>
              <p:nvPr/>
            </p:nvSpPr>
            <p:spPr bwMode="auto">
              <a:xfrm>
                <a:off x="5736618" y="5484589"/>
                <a:ext cx="1143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87"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grpSp>
          <p:nvGrpSpPr>
            <p:cNvPr id="75" name="Group 81"/>
            <p:cNvGrpSpPr>
              <a:grpSpLocks/>
            </p:cNvGrpSpPr>
            <p:nvPr/>
          </p:nvGrpSpPr>
          <p:grpSpPr bwMode="auto">
            <a:xfrm>
              <a:off x="1365250" y="4514850"/>
              <a:ext cx="1177925" cy="455613"/>
              <a:chOff x="1365250" y="4514850"/>
              <a:chExt cx="1177925" cy="455674"/>
            </a:xfrm>
          </p:grpSpPr>
          <p:grpSp>
            <p:nvGrpSpPr>
              <p:cNvPr id="76" name="Group 129"/>
              <p:cNvGrpSpPr>
                <a:grpSpLocks/>
              </p:cNvGrpSpPr>
              <p:nvPr/>
            </p:nvGrpSpPr>
            <p:grpSpPr bwMode="auto">
              <a:xfrm>
                <a:off x="1943112" y="4514850"/>
                <a:ext cx="600064" cy="455674"/>
                <a:chOff x="638192" y="4075174"/>
                <a:chExt cx="940352" cy="657225"/>
              </a:xfrm>
            </p:grpSpPr>
            <p:grpSp>
              <p:nvGrpSpPr>
                <p:cNvPr id="79" name="Group 27"/>
                <p:cNvGrpSpPr>
                  <a:grpSpLocks/>
                </p:cNvGrpSpPr>
                <p:nvPr/>
              </p:nvGrpSpPr>
              <p:grpSpPr bwMode="auto">
                <a:xfrm>
                  <a:off x="638192" y="4162422"/>
                  <a:ext cx="228602" cy="517524"/>
                  <a:chOff x="2743200" y="4387215"/>
                  <a:chExt cx="312420" cy="750570"/>
                </a:xfrm>
              </p:grpSpPr>
              <p:pic>
                <p:nvPicPr>
                  <p:cNvPr id="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7"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1" name="Group 77"/>
          <p:cNvGrpSpPr>
            <a:grpSpLocks/>
          </p:cNvGrpSpPr>
          <p:nvPr/>
        </p:nvGrpSpPr>
        <p:grpSpPr bwMode="auto">
          <a:xfrm>
            <a:off x="1023938" y="2106613"/>
            <a:ext cx="7661275" cy="1504950"/>
            <a:chOff x="1023938" y="2106613"/>
            <a:chExt cx="7661275" cy="1505159"/>
          </a:xfrm>
        </p:grpSpPr>
        <p:pic>
          <p:nvPicPr>
            <p:cNvPr id="9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9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5" name="Group 73"/>
            <p:cNvGrpSpPr>
              <a:grpSpLocks/>
            </p:cNvGrpSpPr>
            <p:nvPr/>
          </p:nvGrpSpPr>
          <p:grpSpPr bwMode="auto">
            <a:xfrm>
              <a:off x="2392363" y="2725798"/>
              <a:ext cx="1011237" cy="371415"/>
              <a:chOff x="2392363" y="2725798"/>
              <a:chExt cx="1011237" cy="371415"/>
            </a:xfrm>
          </p:grpSpPr>
          <p:pic>
            <p:nvPicPr>
              <p:cNvPr id="12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2842850" y="2725798"/>
                <a:ext cx="56075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22" name="Rectangle 39"/>
              <p:cNvSpPr>
                <a:spLocks noChangeArrowheads="1"/>
              </p:cNvSpPr>
              <p:nvPr/>
            </p:nvSpPr>
            <p:spPr bwMode="auto">
              <a:xfrm>
                <a:off x="2392363" y="2881714"/>
                <a:ext cx="55696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96" name="Group 74"/>
            <p:cNvGrpSpPr>
              <a:grpSpLocks/>
            </p:cNvGrpSpPr>
            <p:nvPr/>
          </p:nvGrpSpPr>
          <p:grpSpPr bwMode="auto">
            <a:xfrm>
              <a:off x="2954338" y="2885299"/>
              <a:ext cx="1020762" cy="388692"/>
              <a:chOff x="2954338" y="2916295"/>
              <a:chExt cx="1020762" cy="388692"/>
            </a:xfrm>
          </p:grpSpPr>
          <p:pic>
            <p:nvPicPr>
              <p:cNvPr id="11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53"/>
              <p:cNvSpPr txBox="1">
                <a:spLocks noChangeArrowheads="1"/>
              </p:cNvSpPr>
              <p:nvPr/>
            </p:nvSpPr>
            <p:spPr bwMode="auto">
              <a:xfrm>
                <a:off x="3414358" y="2916295"/>
                <a:ext cx="560742"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5-8</a:t>
                </a:r>
                <a:endParaRPr lang="en-US" sz="800" b="1" dirty="0">
                  <a:latin typeface="Comic Sans MS" pitchFamily="66" charset="0"/>
                </a:endParaRPr>
              </a:p>
            </p:txBody>
          </p:sp>
          <p:sp>
            <p:nvSpPr>
              <p:cNvPr id="119" name="Rectangle 42"/>
              <p:cNvSpPr>
                <a:spLocks noChangeArrowheads="1"/>
              </p:cNvSpPr>
              <p:nvPr/>
            </p:nvSpPr>
            <p:spPr bwMode="auto">
              <a:xfrm>
                <a:off x="2954338" y="3089491"/>
                <a:ext cx="556961" cy="215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grpSp>
        <p:sp>
          <p:nvSpPr>
            <p:cNvPr id="97" name="Rectangle 145"/>
            <p:cNvSpPr>
              <a:spLocks noChangeArrowheads="1"/>
            </p:cNvSpPr>
            <p:nvPr/>
          </p:nvSpPr>
          <p:spPr bwMode="auto">
            <a:xfrm>
              <a:off x="28971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98" name="Rectangle 145"/>
            <p:cNvSpPr>
              <a:spLocks noChangeArrowheads="1"/>
            </p:cNvSpPr>
            <p:nvPr/>
          </p:nvSpPr>
          <p:spPr bwMode="auto">
            <a:xfrm>
              <a:off x="34591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grpSp>
          <p:nvGrpSpPr>
            <p:cNvPr id="99" name="Group 75"/>
            <p:cNvGrpSpPr>
              <a:grpSpLocks/>
            </p:cNvGrpSpPr>
            <p:nvPr/>
          </p:nvGrpSpPr>
          <p:grpSpPr bwMode="auto">
            <a:xfrm>
              <a:off x="3924300" y="3055847"/>
              <a:ext cx="1135563" cy="371398"/>
              <a:chOff x="3924300" y="2722640"/>
              <a:chExt cx="1135563" cy="371398"/>
            </a:xfrm>
          </p:grpSpPr>
          <p:pic>
            <p:nvPicPr>
              <p:cNvPr id="11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4391833" y="2722640"/>
                <a:ext cx="66803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9-12</a:t>
                </a:r>
                <a:endParaRPr lang="en-US" sz="800" b="1" dirty="0">
                  <a:latin typeface="Comic Sans MS" pitchFamily="66" charset="0"/>
                </a:endParaRPr>
              </a:p>
            </p:txBody>
          </p:sp>
          <p:sp>
            <p:nvSpPr>
              <p:cNvPr id="116" name="Rectangle 39"/>
              <p:cNvSpPr>
                <a:spLocks noChangeArrowheads="1"/>
              </p:cNvSpPr>
              <p:nvPr/>
            </p:nvSpPr>
            <p:spPr bwMode="auto">
              <a:xfrm>
                <a:off x="3924300" y="2878562"/>
                <a:ext cx="618966" cy="21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grpSp>
        <p:grpSp>
          <p:nvGrpSpPr>
            <p:cNvPr id="100" name="Group 76"/>
            <p:cNvGrpSpPr>
              <a:grpSpLocks/>
            </p:cNvGrpSpPr>
            <p:nvPr/>
          </p:nvGrpSpPr>
          <p:grpSpPr bwMode="auto">
            <a:xfrm>
              <a:off x="4422775" y="3223095"/>
              <a:ext cx="1236012" cy="388677"/>
              <a:chOff x="4422775" y="2913135"/>
              <a:chExt cx="1236012" cy="388677"/>
            </a:xfrm>
          </p:grpSpPr>
          <p:pic>
            <p:nvPicPr>
              <p:cNvPr id="1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TextBox 353"/>
              <p:cNvSpPr txBox="1">
                <a:spLocks noChangeArrowheads="1"/>
              </p:cNvSpPr>
              <p:nvPr/>
            </p:nvSpPr>
            <p:spPr bwMode="auto">
              <a:xfrm>
                <a:off x="4940372" y="2913135"/>
                <a:ext cx="718415"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13-16</a:t>
                </a:r>
                <a:endParaRPr lang="en-US" sz="800" b="1" dirty="0">
                  <a:latin typeface="Comic Sans MS" pitchFamily="66" charset="0"/>
                </a:endParaRPr>
              </a:p>
            </p:txBody>
          </p:sp>
          <p:sp>
            <p:nvSpPr>
              <p:cNvPr id="113" name="Rectangle 42"/>
              <p:cNvSpPr>
                <a:spLocks noChangeArrowheads="1"/>
              </p:cNvSpPr>
              <p:nvPr/>
            </p:nvSpPr>
            <p:spPr bwMode="auto">
              <a:xfrm>
                <a:off x="4422775" y="3086339"/>
                <a:ext cx="682058" cy="21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grpSp>
        <p:sp>
          <p:nvSpPr>
            <p:cNvPr id="101" name="Rectangle 145"/>
            <p:cNvSpPr>
              <a:spLocks noChangeArrowheads="1"/>
            </p:cNvSpPr>
            <p:nvPr/>
          </p:nvSpPr>
          <p:spPr bwMode="auto">
            <a:xfrm>
              <a:off x="4435475" y="2184400"/>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02" name="Rectangle 145"/>
            <p:cNvSpPr>
              <a:spLocks noChangeArrowheads="1"/>
            </p:cNvSpPr>
            <p:nvPr/>
          </p:nvSpPr>
          <p:spPr bwMode="auto">
            <a:xfrm>
              <a:off x="4989513" y="2184400"/>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0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0338" y="2387600"/>
              <a:ext cx="92075"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6263" y="2386013"/>
              <a:ext cx="90487"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8950" y="2382838"/>
              <a:ext cx="92075"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87650" y="2382838"/>
              <a:ext cx="90488"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8016"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90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2707064-7BCC-4E0A-9595-823D57AEE2BA}" type="slidenum">
              <a:rPr lang="en-US" smtClean="0">
                <a:solidFill>
                  <a:srgbClr val="898989"/>
                </a:solidFill>
                <a:latin typeface="Calibri" pitchFamily="34" charset="0"/>
              </a:rPr>
              <a:pPr eaLnBrk="1" hangingPunct="1"/>
              <a:t>339</a:t>
            </a:fld>
            <a:endParaRPr lang="en-US" smtClean="0">
              <a:solidFill>
                <a:srgbClr val="898989"/>
              </a:solidFill>
              <a:latin typeface="Calibri" pitchFamily="34" charset="0"/>
            </a:endParaRPr>
          </a:p>
        </p:txBody>
      </p:sp>
      <p:sp>
        <p:nvSpPr>
          <p:cNvPr id="190468" name="Title 118"/>
          <p:cNvSpPr>
            <a:spLocks noGrp="1"/>
          </p:cNvSpPr>
          <p:nvPr>
            <p:ph type="title"/>
          </p:nvPr>
        </p:nvSpPr>
        <p:spPr/>
        <p:txBody>
          <a:bodyPr/>
          <a:lstStyle/>
          <a:p>
            <a:r>
              <a:rPr lang="en-US" smtClean="0">
                <a:ea typeface="ＭＳ Ｐゴシック" pitchFamily="34" charset="-128"/>
              </a:rPr>
              <a:t>D1003224-Sxxxxxx</a:t>
            </a:r>
          </a:p>
        </p:txBody>
      </p:sp>
      <p:grpSp>
        <p:nvGrpSpPr>
          <p:cNvPr id="190469" name="Group 230"/>
          <p:cNvGrpSpPr>
            <a:grpSpLocks/>
          </p:cNvGrpSpPr>
          <p:nvPr/>
        </p:nvGrpSpPr>
        <p:grpSpPr bwMode="auto">
          <a:xfrm>
            <a:off x="1465263" y="779463"/>
            <a:ext cx="6229350" cy="223837"/>
            <a:chOff x="-972662" y="5770889"/>
            <a:chExt cx="6229023" cy="224253"/>
          </a:xfrm>
        </p:grpSpPr>
        <p:grpSp>
          <p:nvGrpSpPr>
            <p:cNvPr id="190523" name="Group 195"/>
            <p:cNvGrpSpPr>
              <a:grpSpLocks/>
            </p:cNvGrpSpPr>
            <p:nvPr/>
          </p:nvGrpSpPr>
          <p:grpSpPr bwMode="auto">
            <a:xfrm>
              <a:off x="-972662" y="5770889"/>
              <a:ext cx="3601689" cy="221378"/>
              <a:chOff x="-972662" y="5788141"/>
              <a:chExt cx="3601689" cy="221378"/>
            </a:xfrm>
          </p:grpSpPr>
          <p:grpSp>
            <p:nvGrpSpPr>
              <p:cNvPr id="190529" name="Group 194"/>
              <p:cNvGrpSpPr>
                <a:grpSpLocks/>
              </p:cNvGrpSpPr>
              <p:nvPr/>
            </p:nvGrpSpPr>
            <p:grpSpPr bwMode="auto">
              <a:xfrm>
                <a:off x="-972662" y="5788141"/>
                <a:ext cx="3601689" cy="215783"/>
                <a:chOff x="-972662" y="5788141"/>
                <a:chExt cx="3601689" cy="215783"/>
              </a:xfrm>
            </p:grpSpPr>
            <p:pic>
              <p:nvPicPr>
                <p:cNvPr id="19053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32" name="TextBox 358"/>
                <p:cNvSpPr txBox="1">
                  <a:spLocks noChangeArrowheads="1"/>
                </p:cNvSpPr>
                <p:nvPr/>
              </p:nvSpPr>
              <p:spPr bwMode="auto">
                <a:xfrm>
                  <a:off x="-972662" y="5788141"/>
                  <a:ext cx="2321259" cy="2157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FE DAC4 </a:t>
                  </a:r>
                  <a:r>
                    <a:rPr lang="en-US" sz="800" b="1" dirty="0" smtClean="0">
                      <a:latin typeface="Comic Sans MS" pitchFamily="66" charset="0"/>
                    </a:rPr>
                    <a:t>Anti-Image </a:t>
                  </a:r>
                  <a:r>
                    <a:rPr lang="en-US" sz="800" b="1" dirty="0">
                      <a:latin typeface="Comic Sans MS" pitchFamily="66" charset="0"/>
                    </a:rPr>
                    <a:t>Chassis</a:t>
                  </a:r>
                </a:p>
              </p:txBody>
            </p:sp>
          </p:grpSp>
          <p:sp>
            <p:nvSpPr>
              <p:cNvPr id="19053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D1003224</a:t>
                </a:r>
                <a:endParaRPr lang="en-US" sz="800" b="1">
                  <a:latin typeface="Comic Sans MS" pitchFamily="66" charset="0"/>
                </a:endParaRPr>
              </a:p>
            </p:txBody>
          </p:sp>
        </p:grpSp>
        <p:grpSp>
          <p:nvGrpSpPr>
            <p:cNvPr id="190524" name="Group 192"/>
            <p:cNvGrpSpPr>
              <a:grpSpLocks/>
            </p:cNvGrpSpPr>
            <p:nvPr/>
          </p:nvGrpSpPr>
          <p:grpSpPr bwMode="auto">
            <a:xfrm>
              <a:off x="2841236" y="5773948"/>
              <a:ext cx="2415125" cy="221194"/>
              <a:chOff x="2841236" y="5773948"/>
              <a:chExt cx="2415125" cy="221194"/>
            </a:xfrm>
          </p:grpSpPr>
          <p:sp>
            <p:nvSpPr>
              <p:cNvPr id="19052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190526" name="Group 191"/>
              <p:cNvGrpSpPr>
                <a:grpSpLocks/>
              </p:cNvGrpSpPr>
              <p:nvPr/>
            </p:nvGrpSpPr>
            <p:grpSpPr bwMode="auto">
              <a:xfrm>
                <a:off x="2841236" y="5779698"/>
                <a:ext cx="1280160" cy="215444"/>
                <a:chOff x="2841236" y="5779698"/>
                <a:chExt cx="1280160" cy="215444"/>
              </a:xfrm>
            </p:grpSpPr>
            <p:pic>
              <p:nvPicPr>
                <p:cNvPr id="19052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052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6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ction="ppaction://hlinksldjump"/>
              </a:rPr>
              <a:t>&lt;&lt; L1-SUS-C7</a:t>
            </a:r>
            <a:endParaRPr lang="en-US" sz="800" b="1" dirty="0">
              <a:latin typeface="Comic Sans MS" pitchFamily="66" charset="0"/>
            </a:endParaRPr>
          </a:p>
        </p:txBody>
      </p:sp>
      <p:grpSp>
        <p:nvGrpSpPr>
          <p:cNvPr id="70" name="Group 69"/>
          <p:cNvGrpSpPr/>
          <p:nvPr/>
        </p:nvGrpSpPr>
        <p:grpSpPr>
          <a:xfrm>
            <a:off x="1030288" y="4449763"/>
            <a:ext cx="7669212" cy="1074737"/>
            <a:chOff x="1030288" y="4449763"/>
            <a:chExt cx="7669212" cy="1074737"/>
          </a:xfrm>
        </p:grpSpPr>
        <p:grpSp>
          <p:nvGrpSpPr>
            <p:cNvPr id="71" name="Group 30"/>
            <p:cNvGrpSpPr>
              <a:grpSpLocks/>
            </p:cNvGrpSpPr>
            <p:nvPr/>
          </p:nvGrpSpPr>
          <p:grpSpPr bwMode="auto">
            <a:xfrm>
              <a:off x="1030288" y="4449763"/>
              <a:ext cx="7669212" cy="604837"/>
              <a:chOff x="1030950" y="4450544"/>
              <a:chExt cx="7667920" cy="604003"/>
            </a:xfrm>
          </p:grpSpPr>
          <p:pic>
            <p:nvPicPr>
              <p:cNvPr id="88"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9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72"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73"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4" name="Group 77"/>
            <p:cNvGrpSpPr>
              <a:grpSpLocks/>
            </p:cNvGrpSpPr>
            <p:nvPr/>
          </p:nvGrpSpPr>
          <p:grpSpPr bwMode="auto">
            <a:xfrm>
              <a:off x="4446584" y="5122816"/>
              <a:ext cx="2148509" cy="401684"/>
              <a:chOff x="4733030" y="5484589"/>
              <a:chExt cx="2147189" cy="401859"/>
            </a:xfrm>
          </p:grpSpPr>
          <p:pic>
            <p:nvPicPr>
              <p:cNvPr id="8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53"/>
              <p:cNvSpPr txBox="1">
                <a:spLocks noChangeArrowheads="1"/>
              </p:cNvSpPr>
              <p:nvPr/>
            </p:nvSpPr>
            <p:spPr bwMode="auto">
              <a:xfrm>
                <a:off x="5736618" y="5484589"/>
                <a:ext cx="1143601"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From DAC </a:t>
                </a:r>
                <a:r>
                  <a:rPr lang="en-US" sz="800" b="1" dirty="0" smtClean="0">
                    <a:latin typeface="Comic Sans MS" pitchFamily="66" charset="0"/>
                  </a:rPr>
                  <a:t>Adapter</a:t>
                </a:r>
                <a:endParaRPr lang="en-US" sz="800" b="1" dirty="0">
                  <a:latin typeface="Comic Sans MS" pitchFamily="66" charset="0"/>
                </a:endParaRPr>
              </a:p>
            </p:txBody>
          </p:sp>
          <p:sp>
            <p:nvSpPr>
              <p:cNvPr id="87"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From DAC Adapter</a:t>
                </a:r>
                <a:endParaRPr lang="en-US" b="1" dirty="0">
                  <a:latin typeface="Comic Sans MS" pitchFamily="66" charset="0"/>
                </a:endParaRPr>
              </a:p>
            </p:txBody>
          </p:sp>
        </p:grpSp>
        <p:grpSp>
          <p:nvGrpSpPr>
            <p:cNvPr id="75" name="Group 81"/>
            <p:cNvGrpSpPr>
              <a:grpSpLocks/>
            </p:cNvGrpSpPr>
            <p:nvPr/>
          </p:nvGrpSpPr>
          <p:grpSpPr bwMode="auto">
            <a:xfrm>
              <a:off x="1365250" y="4514850"/>
              <a:ext cx="1177925" cy="455613"/>
              <a:chOff x="1365250" y="4514850"/>
              <a:chExt cx="1177925" cy="455674"/>
            </a:xfrm>
          </p:grpSpPr>
          <p:grpSp>
            <p:nvGrpSpPr>
              <p:cNvPr id="76" name="Group 129"/>
              <p:cNvGrpSpPr>
                <a:grpSpLocks/>
              </p:cNvGrpSpPr>
              <p:nvPr/>
            </p:nvGrpSpPr>
            <p:grpSpPr bwMode="auto">
              <a:xfrm>
                <a:off x="1943112" y="4514850"/>
                <a:ext cx="600064" cy="455674"/>
                <a:chOff x="638192" y="4075174"/>
                <a:chExt cx="940352" cy="657225"/>
              </a:xfrm>
            </p:grpSpPr>
            <p:grpSp>
              <p:nvGrpSpPr>
                <p:cNvPr id="79" name="Group 27"/>
                <p:cNvGrpSpPr>
                  <a:grpSpLocks/>
                </p:cNvGrpSpPr>
                <p:nvPr/>
              </p:nvGrpSpPr>
              <p:grpSpPr bwMode="auto">
                <a:xfrm>
                  <a:off x="638192" y="4162422"/>
                  <a:ext cx="228602" cy="517524"/>
                  <a:chOff x="2743200" y="4387215"/>
                  <a:chExt cx="312420" cy="750570"/>
                </a:xfrm>
              </p:grpSpPr>
              <p:pic>
                <p:nvPicPr>
                  <p:cNvPr id="8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3" name="Picture 2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4" name="Picture 2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80"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77"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8"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91" name="Group 77"/>
          <p:cNvGrpSpPr>
            <a:grpSpLocks/>
          </p:cNvGrpSpPr>
          <p:nvPr/>
        </p:nvGrpSpPr>
        <p:grpSpPr bwMode="auto">
          <a:xfrm>
            <a:off x="1023938" y="2106613"/>
            <a:ext cx="7661275" cy="1504950"/>
            <a:chOff x="1023938" y="2106613"/>
            <a:chExt cx="7661275" cy="1505159"/>
          </a:xfrm>
        </p:grpSpPr>
        <p:pic>
          <p:nvPicPr>
            <p:cNvPr id="9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D1003224</a:t>
              </a:r>
              <a:endParaRPr lang="en-US" sz="800" b="1" dirty="0">
                <a:latin typeface="Comic Sans MS" pitchFamily="66" charset="0"/>
              </a:endParaRPr>
            </a:p>
          </p:txBody>
        </p:sp>
        <p:sp>
          <p:nvSpPr>
            <p:cNvPr id="9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95" name="Group 73"/>
            <p:cNvGrpSpPr>
              <a:grpSpLocks/>
            </p:cNvGrpSpPr>
            <p:nvPr/>
          </p:nvGrpSpPr>
          <p:grpSpPr bwMode="auto">
            <a:xfrm>
              <a:off x="2392363" y="2725798"/>
              <a:ext cx="1011237" cy="371415"/>
              <a:chOff x="2392363" y="2725798"/>
              <a:chExt cx="1011237" cy="371415"/>
            </a:xfrm>
          </p:grpSpPr>
          <p:pic>
            <p:nvPicPr>
              <p:cNvPr id="120"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2917825" y="28977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1" name="TextBox 353"/>
              <p:cNvSpPr txBox="1">
                <a:spLocks noChangeArrowheads="1"/>
              </p:cNvSpPr>
              <p:nvPr/>
            </p:nvSpPr>
            <p:spPr bwMode="auto">
              <a:xfrm>
                <a:off x="2842850" y="2725798"/>
                <a:ext cx="56075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1-4</a:t>
                </a:r>
                <a:endParaRPr lang="en-US" sz="800" b="1" dirty="0">
                  <a:latin typeface="Comic Sans MS" pitchFamily="66" charset="0"/>
                </a:endParaRPr>
              </a:p>
            </p:txBody>
          </p:sp>
          <p:sp>
            <p:nvSpPr>
              <p:cNvPr id="122" name="Rectangle 39"/>
              <p:cNvSpPr>
                <a:spLocks noChangeArrowheads="1"/>
              </p:cNvSpPr>
              <p:nvPr/>
            </p:nvSpPr>
            <p:spPr bwMode="auto">
              <a:xfrm>
                <a:off x="2392363" y="2881714"/>
                <a:ext cx="55696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1-4</a:t>
                </a:r>
              </a:p>
            </p:txBody>
          </p:sp>
        </p:grpSp>
        <p:grpSp>
          <p:nvGrpSpPr>
            <p:cNvPr id="96" name="Group 74"/>
            <p:cNvGrpSpPr>
              <a:grpSpLocks/>
            </p:cNvGrpSpPr>
            <p:nvPr/>
          </p:nvGrpSpPr>
          <p:grpSpPr bwMode="auto">
            <a:xfrm>
              <a:off x="2954338" y="2885299"/>
              <a:ext cx="1020762" cy="388692"/>
              <a:chOff x="2954338" y="2916295"/>
              <a:chExt cx="1020762" cy="388692"/>
            </a:xfrm>
          </p:grpSpPr>
          <p:pic>
            <p:nvPicPr>
              <p:cNvPr id="117"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8" name="TextBox 353"/>
              <p:cNvSpPr txBox="1">
                <a:spLocks noChangeArrowheads="1"/>
              </p:cNvSpPr>
              <p:nvPr/>
            </p:nvSpPr>
            <p:spPr bwMode="auto">
              <a:xfrm>
                <a:off x="3414358" y="2916295"/>
                <a:ext cx="560742"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5-8</a:t>
                </a:r>
                <a:endParaRPr lang="en-US" sz="800" b="1" dirty="0">
                  <a:latin typeface="Comic Sans MS" pitchFamily="66" charset="0"/>
                </a:endParaRPr>
              </a:p>
            </p:txBody>
          </p:sp>
          <p:sp>
            <p:nvSpPr>
              <p:cNvPr id="119" name="Rectangle 42"/>
              <p:cNvSpPr>
                <a:spLocks noChangeArrowheads="1"/>
              </p:cNvSpPr>
              <p:nvPr/>
            </p:nvSpPr>
            <p:spPr bwMode="auto">
              <a:xfrm>
                <a:off x="2954338" y="3089491"/>
                <a:ext cx="556961" cy="2154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5-8</a:t>
                </a:r>
                <a:endParaRPr lang="en-US" b="1" dirty="0">
                  <a:latin typeface="Comic Sans MS" pitchFamily="66" charset="0"/>
                </a:endParaRPr>
              </a:p>
            </p:txBody>
          </p:sp>
        </p:grpSp>
        <p:sp>
          <p:nvSpPr>
            <p:cNvPr id="97" name="Rectangle 145"/>
            <p:cNvSpPr>
              <a:spLocks noChangeArrowheads="1"/>
            </p:cNvSpPr>
            <p:nvPr/>
          </p:nvSpPr>
          <p:spPr bwMode="auto">
            <a:xfrm>
              <a:off x="28971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98" name="Rectangle 145"/>
            <p:cNvSpPr>
              <a:spLocks noChangeArrowheads="1"/>
            </p:cNvSpPr>
            <p:nvPr/>
          </p:nvSpPr>
          <p:spPr bwMode="auto">
            <a:xfrm>
              <a:off x="34591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grpSp>
          <p:nvGrpSpPr>
            <p:cNvPr id="99" name="Group 75"/>
            <p:cNvGrpSpPr>
              <a:grpSpLocks/>
            </p:cNvGrpSpPr>
            <p:nvPr/>
          </p:nvGrpSpPr>
          <p:grpSpPr bwMode="auto">
            <a:xfrm>
              <a:off x="3924300" y="3055847"/>
              <a:ext cx="1135563" cy="371398"/>
              <a:chOff x="3924300" y="2722640"/>
              <a:chExt cx="1135563" cy="371398"/>
            </a:xfrm>
          </p:grpSpPr>
          <p:pic>
            <p:nvPicPr>
              <p:cNvPr id="114"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511675" y="28945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5" name="TextBox 353"/>
              <p:cNvSpPr txBox="1">
                <a:spLocks noChangeArrowheads="1"/>
              </p:cNvSpPr>
              <p:nvPr/>
            </p:nvSpPr>
            <p:spPr bwMode="auto">
              <a:xfrm>
                <a:off x="4391833" y="2722640"/>
                <a:ext cx="668030"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9-12</a:t>
                </a:r>
                <a:endParaRPr lang="en-US" sz="800" b="1" dirty="0">
                  <a:latin typeface="Comic Sans MS" pitchFamily="66" charset="0"/>
                </a:endParaRPr>
              </a:p>
            </p:txBody>
          </p:sp>
          <p:sp>
            <p:nvSpPr>
              <p:cNvPr id="116" name="Rectangle 39"/>
              <p:cNvSpPr>
                <a:spLocks noChangeArrowheads="1"/>
              </p:cNvSpPr>
              <p:nvPr/>
            </p:nvSpPr>
            <p:spPr bwMode="auto">
              <a:xfrm>
                <a:off x="3924300" y="2878562"/>
                <a:ext cx="618966" cy="215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9-12</a:t>
                </a:r>
              </a:p>
            </p:txBody>
          </p:sp>
        </p:grpSp>
        <p:grpSp>
          <p:nvGrpSpPr>
            <p:cNvPr id="100" name="Group 76"/>
            <p:cNvGrpSpPr>
              <a:grpSpLocks/>
            </p:cNvGrpSpPr>
            <p:nvPr/>
          </p:nvGrpSpPr>
          <p:grpSpPr bwMode="auto">
            <a:xfrm>
              <a:off x="4422775" y="3223095"/>
              <a:ext cx="1236012" cy="388677"/>
              <a:chOff x="4422775" y="2913135"/>
              <a:chExt cx="1236012" cy="388677"/>
            </a:xfrm>
          </p:grpSpPr>
          <p:pic>
            <p:nvPicPr>
              <p:cNvPr id="111" name="Picture 9"/>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083175" y="30882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2" name="TextBox 353"/>
              <p:cNvSpPr txBox="1">
                <a:spLocks noChangeArrowheads="1"/>
              </p:cNvSpPr>
              <p:nvPr/>
            </p:nvSpPr>
            <p:spPr bwMode="auto">
              <a:xfrm>
                <a:off x="4940372" y="2913135"/>
                <a:ext cx="718415"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a:t>
                </a:r>
                <a:r>
                  <a:rPr lang="en-US" sz="800" b="1" dirty="0" smtClean="0">
                    <a:latin typeface="Comic Sans MS" pitchFamily="66" charset="0"/>
                  </a:rPr>
                  <a:t>13-16</a:t>
                </a:r>
                <a:endParaRPr lang="en-US" sz="800" b="1" dirty="0">
                  <a:latin typeface="Comic Sans MS" pitchFamily="66" charset="0"/>
                </a:endParaRPr>
              </a:p>
            </p:txBody>
          </p:sp>
          <p:sp>
            <p:nvSpPr>
              <p:cNvPr id="113" name="Rectangle 42"/>
              <p:cNvSpPr>
                <a:spLocks noChangeArrowheads="1"/>
              </p:cNvSpPr>
              <p:nvPr/>
            </p:nvSpPr>
            <p:spPr bwMode="auto">
              <a:xfrm>
                <a:off x="4422775" y="3086339"/>
                <a:ext cx="682058" cy="2154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IN 13-16</a:t>
                </a:r>
                <a:endParaRPr lang="en-US" b="1" dirty="0">
                  <a:latin typeface="Comic Sans MS" pitchFamily="66" charset="0"/>
                </a:endParaRPr>
              </a:p>
            </p:txBody>
          </p:sp>
        </p:grpSp>
        <p:sp>
          <p:nvSpPr>
            <p:cNvPr id="101" name="Rectangle 145"/>
            <p:cNvSpPr>
              <a:spLocks noChangeArrowheads="1"/>
            </p:cNvSpPr>
            <p:nvPr/>
          </p:nvSpPr>
          <p:spPr bwMode="auto">
            <a:xfrm>
              <a:off x="4435475" y="2184400"/>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102" name="Rectangle 145"/>
            <p:cNvSpPr>
              <a:spLocks noChangeArrowheads="1"/>
            </p:cNvSpPr>
            <p:nvPr/>
          </p:nvSpPr>
          <p:spPr bwMode="auto">
            <a:xfrm>
              <a:off x="4989513" y="2184400"/>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pic>
          <p:nvPicPr>
            <p:cNvPr id="10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970338" y="2387600"/>
              <a:ext cx="92075" cy="8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386263" y="2386013"/>
              <a:ext cx="90487"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568950" y="2382838"/>
              <a:ext cx="92075"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787650" y="2382838"/>
              <a:ext cx="90488" cy="87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7"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8"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918016"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9"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8"/>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8" name="Content Placeholder 1"/>
          <p:cNvSpPr>
            <a:spLocks noGrp="1"/>
          </p:cNvSpPr>
          <p:nvPr>
            <p:ph idx="1"/>
          </p:nvPr>
        </p:nvSpPr>
        <p:spPr>
          <a:xfrm>
            <a:off x="457200" y="1828800"/>
            <a:ext cx="8229600" cy="3455988"/>
          </a:xfrm>
        </p:spPr>
        <p:txBody>
          <a:bodyPr/>
          <a:lstStyle/>
          <a:p>
            <a:pPr algn="ctr">
              <a:buFont typeface="Arial" charset="0"/>
              <a:buNone/>
            </a:pPr>
            <a:r>
              <a:rPr lang="en-US" sz="19900" dirty="0" smtClean="0">
                <a:ea typeface="ＭＳ Ｐゴシック" pitchFamily="34" charset="-128"/>
              </a:rPr>
              <a:t>VDC</a:t>
            </a:r>
          </a:p>
        </p:txBody>
      </p:sp>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DC Power (VDC)</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34</a:t>
            </a:fld>
            <a:endParaRPr lang="en-US" smtClean="0">
              <a:solidFill>
                <a:srgbClr val="898989"/>
              </a:solidFill>
              <a:latin typeface="Calibri" pitchFamily="34" charset="0"/>
            </a:endParaRPr>
          </a:p>
        </p:txBody>
      </p:sp>
      <p:grpSp>
        <p:nvGrpSpPr>
          <p:cNvPr id="2" name="Group 1"/>
          <p:cNvGrpSpPr/>
          <p:nvPr/>
        </p:nvGrpSpPr>
        <p:grpSpPr>
          <a:xfrm>
            <a:off x="501649" y="720725"/>
            <a:ext cx="1477277" cy="699278"/>
            <a:chOff x="501649" y="720725"/>
            <a:chExt cx="1477277" cy="699278"/>
          </a:xfrm>
        </p:grpSpPr>
        <p:sp>
          <p:nvSpPr>
            <p:cNvPr id="19462" name="TextBox 36"/>
            <p:cNvSpPr txBox="1">
              <a:spLocks noChangeArrowheads="1"/>
            </p:cNvSpPr>
            <p:nvPr/>
          </p:nvSpPr>
          <p:spPr bwMode="auto">
            <a:xfrm>
              <a:off x="503920" y="1197753"/>
              <a:ext cx="1475005"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IFO Subsystems</a:t>
              </a:r>
              <a:endParaRPr lang="en-US" sz="800" b="1" dirty="0">
                <a:latin typeface="Comic Sans MS" pitchFamily="66" charset="0"/>
              </a:endParaRPr>
            </a:p>
          </p:txBody>
        </p:sp>
        <p:sp>
          <p:nvSpPr>
            <p:cNvPr id="12" name="TextBox 36"/>
            <p:cNvSpPr txBox="1">
              <a:spLocks noChangeArrowheads="1"/>
            </p:cNvSpPr>
            <p:nvPr/>
          </p:nvSpPr>
          <p:spPr bwMode="auto">
            <a:xfrm>
              <a:off x="501649" y="877677"/>
              <a:ext cx="147727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Racks by AREA</a:t>
              </a:r>
              <a:endParaRPr lang="en-US" sz="800" b="1" dirty="0">
                <a:latin typeface="Comic Sans MS" pitchFamily="66" charset="0"/>
              </a:endParaRPr>
            </a:p>
          </p:txBody>
        </p:sp>
        <p:sp>
          <p:nvSpPr>
            <p:cNvPr id="13" name="TextBox 36"/>
            <p:cNvSpPr txBox="1">
              <a:spLocks noChangeArrowheads="1"/>
            </p:cNvSpPr>
            <p:nvPr/>
          </p:nvSpPr>
          <p:spPr bwMode="auto">
            <a:xfrm>
              <a:off x="503922" y="1036901"/>
              <a:ext cx="1475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CDS Components</a:t>
              </a:r>
              <a:endParaRPr lang="en-US" sz="800" b="1" dirty="0">
                <a:latin typeface="Comic Sans MS" pitchFamily="66" charset="0"/>
              </a:endParaRPr>
            </a:p>
          </p:txBody>
        </p:sp>
        <p:sp>
          <p:nvSpPr>
            <p:cNvPr id="14" name="TextBox 36"/>
            <p:cNvSpPr txBox="1">
              <a:spLocks noChangeArrowheads="1"/>
            </p:cNvSpPr>
            <p:nvPr/>
          </p:nvSpPr>
          <p:spPr bwMode="auto">
            <a:xfrm>
              <a:off x="501650" y="720725"/>
              <a:ext cx="14772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LLO Map</a:t>
              </a:r>
              <a:endParaRPr lang="en-US" sz="800" b="1" dirty="0">
                <a:latin typeface="Comic Sans MS" pitchFamily="66" charset="0"/>
              </a:endParaRPr>
            </a:p>
          </p:txBody>
        </p:sp>
      </p:grpSp>
      <p:sp>
        <p:nvSpPr>
          <p:cNvPr id="11" name="TextBox 36"/>
          <p:cNvSpPr txBox="1">
            <a:spLocks noChangeArrowheads="1"/>
          </p:cNvSpPr>
          <p:nvPr/>
        </p:nvSpPr>
        <p:spPr bwMode="auto">
          <a:xfrm>
            <a:off x="3795305" y="4782565"/>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DC Power Supplies &gt;&gt;</a:t>
            </a:r>
            <a:r>
              <a:rPr lang="en-US" sz="800" b="1" dirty="0" smtClean="0">
                <a:latin typeface="Comic Sans MS" pitchFamily="66" charset="0"/>
              </a:rPr>
              <a:t> </a:t>
            </a:r>
          </a:p>
        </p:txBody>
      </p:sp>
      <p:sp>
        <p:nvSpPr>
          <p:cNvPr id="15" name="TextBox 36"/>
          <p:cNvSpPr txBox="1">
            <a:spLocks noChangeArrowheads="1"/>
          </p:cNvSpPr>
          <p:nvPr/>
        </p:nvSpPr>
        <p:spPr bwMode="auto">
          <a:xfrm>
            <a:off x="3795305" y="4982860"/>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CPR Rack Layout &gt;&gt;</a:t>
            </a:r>
            <a:r>
              <a:rPr lang="en-US" sz="800" b="1" dirty="0" smtClean="0">
                <a:latin typeface="Comic Sans MS" pitchFamily="66" charset="0"/>
              </a:rPr>
              <a:t> </a:t>
            </a:r>
          </a:p>
        </p:txBody>
      </p:sp>
      <p:sp>
        <p:nvSpPr>
          <p:cNvPr id="16" name="TextBox 36"/>
          <p:cNvSpPr txBox="1">
            <a:spLocks noChangeArrowheads="1"/>
          </p:cNvSpPr>
          <p:nvPr/>
        </p:nvSpPr>
        <p:spPr bwMode="auto">
          <a:xfrm>
            <a:off x="3795304" y="5192963"/>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CERX DC Rack Layout &gt;&gt;</a:t>
            </a:r>
            <a:r>
              <a:rPr lang="en-US" sz="800" b="1" dirty="0" smtClean="0">
                <a:latin typeface="Comic Sans MS" pitchFamily="66" charset="0"/>
              </a:rPr>
              <a:t> </a:t>
            </a:r>
          </a:p>
        </p:txBody>
      </p:sp>
      <p:sp>
        <p:nvSpPr>
          <p:cNvPr id="17" name="TextBox 36"/>
          <p:cNvSpPr txBox="1">
            <a:spLocks noChangeArrowheads="1"/>
          </p:cNvSpPr>
          <p:nvPr/>
        </p:nvSpPr>
        <p:spPr bwMode="auto">
          <a:xfrm>
            <a:off x="3795303" y="5408407"/>
            <a:ext cx="147500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CERY DC Rack Layout &gt;&gt;</a:t>
            </a:r>
            <a:r>
              <a:rPr lang="en-US" sz="800" b="1" dirty="0" smtClean="0">
                <a:latin typeface="Comic Sans MS" pitchFamily="66" charset="0"/>
              </a:rPr>
              <a:t> </a:t>
            </a:r>
            <a:endParaRPr lang="en-US" sz="800" b="1" dirty="0">
              <a:latin typeface="Comic Sans MS" pitchFamily="66" charset="0"/>
            </a:endParaRPr>
          </a:p>
        </p:txBody>
      </p:sp>
    </p:spTree>
    <p:extLst>
      <p:ext uri="{BB962C8B-B14F-4D97-AF65-F5344CB8AC3E}">
        <p14:creationId xmlns:p14="http://schemas.microsoft.com/office/powerpoint/2010/main" val="1571806282"/>
      </p:ext>
    </p:extLst>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1490" name="Title 2"/>
          <p:cNvSpPr>
            <a:spLocks noGrp="1"/>
          </p:cNvSpPr>
          <p:nvPr>
            <p:ph type="title"/>
          </p:nvPr>
        </p:nvSpPr>
        <p:spPr/>
        <p:txBody>
          <a:bodyPr/>
          <a:lstStyle/>
          <a:p>
            <a:r>
              <a:rPr lang="en-US" smtClean="0">
                <a:ea typeface="ＭＳ Ｐゴシック" pitchFamily="34" charset="-128"/>
              </a:rPr>
              <a:t>L1-SUS-C8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149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E98E2D0-56F7-45ED-A518-DFED70C0F250}" type="slidenum">
              <a:rPr lang="en-US" smtClean="0">
                <a:solidFill>
                  <a:srgbClr val="898989"/>
                </a:solidFill>
                <a:latin typeface="Calibri" pitchFamily="34" charset="0"/>
              </a:rPr>
              <a:pPr eaLnBrk="1" hangingPunct="1"/>
              <a:t>340</a:t>
            </a:fld>
            <a:endParaRPr lang="en-US" smtClean="0">
              <a:solidFill>
                <a:srgbClr val="898989"/>
              </a:solidFill>
              <a:latin typeface="Calibri" pitchFamily="34" charset="0"/>
            </a:endParaRPr>
          </a:p>
        </p:txBody>
      </p:sp>
      <p:sp>
        <p:nvSpPr>
          <p:cNvPr id="19149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a:latin typeface="Comic Sans MS" pitchFamily="66" charset="0"/>
              </a:rPr>
              <a:t>L1-SUS-C8 Details</a:t>
            </a:r>
            <a:endParaRPr lang="en-US"/>
          </a:p>
        </p:txBody>
      </p:sp>
      <p:sp>
        <p:nvSpPr>
          <p:cNvPr id="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L1-SUS-C8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92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36C6C25-B2FC-47D1-B637-EFEE04378999}" type="slidenum">
              <a:rPr lang="en-US" smtClean="0">
                <a:solidFill>
                  <a:srgbClr val="898989"/>
                </a:solidFill>
                <a:latin typeface="Calibri" pitchFamily="34" charset="0"/>
              </a:rPr>
              <a:pPr eaLnBrk="1" hangingPunct="1"/>
              <a:t>341</a:t>
            </a:fld>
            <a:endParaRPr lang="en-US" smtClean="0">
              <a:solidFill>
                <a:srgbClr val="898989"/>
              </a:solidFill>
              <a:latin typeface="Calibri" pitchFamily="34" charset="0"/>
            </a:endParaRPr>
          </a:p>
        </p:txBody>
      </p:sp>
      <p:sp>
        <p:nvSpPr>
          <p:cNvPr id="192516" name="Title 118"/>
          <p:cNvSpPr>
            <a:spLocks noGrp="1"/>
          </p:cNvSpPr>
          <p:nvPr>
            <p:ph type="title"/>
          </p:nvPr>
        </p:nvSpPr>
        <p:spPr/>
        <p:txBody>
          <a:bodyPr/>
          <a:lstStyle/>
          <a:p>
            <a:r>
              <a:rPr lang="en-US" dirty="0" smtClean="0">
                <a:ea typeface="ＭＳ Ｐゴシック" pitchFamily="34" charset="-128"/>
              </a:rPr>
              <a:t>D1001715-S1103889</a:t>
            </a:r>
          </a:p>
        </p:txBody>
      </p:sp>
      <p:sp>
        <p:nvSpPr>
          <p:cNvPr id="19251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L1-SUS-C8</a:t>
            </a:r>
            <a:endParaRPr lang="en-US" sz="800" b="1" dirty="0">
              <a:latin typeface="Comic Sans MS" pitchFamily="66" charset="0"/>
            </a:endParaRPr>
          </a:p>
        </p:txBody>
      </p:sp>
      <p:grpSp>
        <p:nvGrpSpPr>
          <p:cNvPr id="192518" name="Group 264"/>
          <p:cNvGrpSpPr>
            <a:grpSpLocks/>
          </p:cNvGrpSpPr>
          <p:nvPr/>
        </p:nvGrpSpPr>
        <p:grpSpPr bwMode="auto">
          <a:xfrm>
            <a:off x="234950" y="749300"/>
            <a:ext cx="8832850" cy="5843588"/>
            <a:chOff x="234950" y="749909"/>
            <a:chExt cx="8832132" cy="5843504"/>
          </a:xfrm>
        </p:grpSpPr>
        <p:grpSp>
          <p:nvGrpSpPr>
            <p:cNvPr id="192519" name="Group 359"/>
            <p:cNvGrpSpPr>
              <a:grpSpLocks/>
            </p:cNvGrpSpPr>
            <p:nvPr/>
          </p:nvGrpSpPr>
          <p:grpSpPr bwMode="auto">
            <a:xfrm>
              <a:off x="1332745" y="749909"/>
              <a:ext cx="6431212" cy="458787"/>
              <a:chOff x="-969729" y="6101482"/>
              <a:chExt cx="6430258" cy="457947"/>
            </a:xfrm>
          </p:grpSpPr>
          <p:grpSp>
            <p:nvGrpSpPr>
              <p:cNvPr id="192670" name="Group 220"/>
              <p:cNvGrpSpPr>
                <a:grpSpLocks/>
              </p:cNvGrpSpPr>
              <p:nvPr/>
            </p:nvGrpSpPr>
            <p:grpSpPr bwMode="auto">
              <a:xfrm>
                <a:off x="-969729" y="6101482"/>
                <a:ext cx="3794288" cy="452196"/>
                <a:chOff x="-969729" y="6110108"/>
                <a:chExt cx="3794288" cy="452196"/>
              </a:xfrm>
            </p:grpSpPr>
            <p:pic>
              <p:nvPicPr>
                <p:cNvPr id="192675"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676" name="TextBox 372"/>
                <p:cNvSpPr txBox="1">
                  <a:spLocks noChangeArrowheads="1"/>
                </p:cNvSpPr>
                <p:nvPr/>
              </p:nvSpPr>
              <p:spPr bwMode="auto">
                <a:xfrm>
                  <a:off x="-969729" y="6216969"/>
                  <a:ext cx="2513870"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l1susauxham5-6 </a:t>
                  </a:r>
                  <a:r>
                    <a:rPr lang="en-US" sz="800" b="1" dirty="0">
                      <a:latin typeface="Comic Sans MS" pitchFamily="66" charset="0"/>
                    </a:rPr>
                    <a:t>MON I/O Extension Chassis</a:t>
                  </a:r>
                </a:p>
              </p:txBody>
            </p:sp>
            <p:sp>
              <p:nvSpPr>
                <p:cNvPr id="19267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D1001715</a:t>
                  </a:r>
                  <a:endParaRPr lang="en-US" sz="800" b="1">
                    <a:solidFill>
                      <a:schemeClr val="bg1"/>
                    </a:solidFill>
                    <a:latin typeface="Comic Sans MS" pitchFamily="66" charset="0"/>
                  </a:endParaRPr>
                </a:p>
              </p:txBody>
            </p:sp>
          </p:grpSp>
          <p:grpSp>
            <p:nvGrpSpPr>
              <p:cNvPr id="192671" name="Group 221"/>
              <p:cNvGrpSpPr>
                <a:grpSpLocks/>
              </p:cNvGrpSpPr>
              <p:nvPr/>
            </p:nvGrpSpPr>
            <p:grpSpPr bwMode="auto">
              <a:xfrm>
                <a:off x="3042258" y="6107233"/>
                <a:ext cx="2418271" cy="452196"/>
                <a:chOff x="3042258" y="6107233"/>
                <a:chExt cx="2418271" cy="452196"/>
              </a:xfrm>
            </p:grpSpPr>
            <p:pic>
              <p:nvPicPr>
                <p:cNvPr id="192672"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67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9267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6"/>
                    </a:rPr>
                    <a:t>S1103889</a:t>
                  </a:r>
                  <a:endParaRPr lang="en-US" sz="800" b="1" dirty="0">
                    <a:solidFill>
                      <a:schemeClr val="bg1"/>
                    </a:solidFill>
                    <a:latin typeface="Comic Sans MS" pitchFamily="66" charset="0"/>
                  </a:endParaRPr>
                </a:p>
              </p:txBody>
            </p:sp>
          </p:grpSp>
        </p:grpSp>
        <p:grpSp>
          <p:nvGrpSpPr>
            <p:cNvPr id="192520" name="Group 70"/>
            <p:cNvGrpSpPr>
              <a:grpSpLocks/>
            </p:cNvGrpSpPr>
            <p:nvPr/>
          </p:nvGrpSpPr>
          <p:grpSpPr bwMode="auto">
            <a:xfrm>
              <a:off x="234950" y="1212157"/>
              <a:ext cx="7659687" cy="2281931"/>
              <a:chOff x="234950" y="1212157"/>
              <a:chExt cx="7659687" cy="2281931"/>
            </a:xfrm>
          </p:grpSpPr>
          <p:grpSp>
            <p:nvGrpSpPr>
              <p:cNvPr id="192663" name="Group 60"/>
              <p:cNvGrpSpPr>
                <a:grpSpLocks/>
              </p:cNvGrpSpPr>
              <p:nvPr/>
            </p:nvGrpSpPr>
            <p:grpSpPr bwMode="auto">
              <a:xfrm>
                <a:off x="234950" y="1212157"/>
                <a:ext cx="7659687" cy="2281931"/>
                <a:chOff x="1025269" y="1269311"/>
                <a:chExt cx="7659941" cy="2281413"/>
              </a:xfrm>
            </p:grpSpPr>
            <p:pic>
              <p:nvPicPr>
                <p:cNvPr id="192666"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92667" name="Group 26"/>
                <p:cNvGrpSpPr>
                  <a:grpSpLocks/>
                </p:cNvGrpSpPr>
                <p:nvPr/>
              </p:nvGrpSpPr>
              <p:grpSpPr bwMode="auto">
                <a:xfrm>
                  <a:off x="7421517" y="1269311"/>
                  <a:ext cx="1263693" cy="368091"/>
                  <a:chOff x="7420915" y="1268217"/>
                  <a:chExt cx="1263514" cy="368358"/>
                </a:xfrm>
              </p:grpSpPr>
              <p:sp>
                <p:nvSpPr>
                  <p:cNvPr id="19266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5"/>
                      </a:rPr>
                      <a:t>D1001715</a:t>
                    </a:r>
                    <a:endParaRPr lang="en-US" sz="800" b="1">
                      <a:latin typeface="Comic Sans MS" pitchFamily="66" charset="0"/>
                    </a:endParaRPr>
                  </a:p>
                </p:txBody>
              </p:sp>
              <p:sp>
                <p:nvSpPr>
                  <p:cNvPr id="19266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11" name="Rectangle 410"/>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266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92521" name="Group 453"/>
            <p:cNvGrpSpPr>
              <a:grpSpLocks/>
            </p:cNvGrpSpPr>
            <p:nvPr/>
          </p:nvGrpSpPr>
          <p:grpSpPr bwMode="auto">
            <a:xfrm>
              <a:off x="234950" y="3554877"/>
              <a:ext cx="8832132" cy="3038536"/>
              <a:chOff x="234950" y="3554877"/>
              <a:chExt cx="8832132" cy="3038536"/>
            </a:xfrm>
          </p:grpSpPr>
          <p:grpSp>
            <p:nvGrpSpPr>
              <p:cNvPr id="192522" name="Group 294"/>
              <p:cNvGrpSpPr>
                <a:grpSpLocks/>
              </p:cNvGrpSpPr>
              <p:nvPr/>
            </p:nvGrpSpPr>
            <p:grpSpPr bwMode="auto">
              <a:xfrm>
                <a:off x="234950" y="3554877"/>
                <a:ext cx="8832132" cy="3038536"/>
                <a:chOff x="234950" y="3554877"/>
                <a:chExt cx="8832132" cy="3038536"/>
              </a:xfrm>
            </p:grpSpPr>
            <p:pic>
              <p:nvPicPr>
                <p:cNvPr id="192537"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253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9253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287"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288"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9254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290"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9254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9254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9254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9254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9254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9254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9255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9255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92554" name="Group 99"/>
                <p:cNvGrpSpPr>
                  <a:grpSpLocks/>
                </p:cNvGrpSpPr>
                <p:nvPr/>
              </p:nvGrpSpPr>
              <p:grpSpPr bwMode="auto">
                <a:xfrm>
                  <a:off x="4100662" y="3595683"/>
                  <a:ext cx="233360" cy="1849052"/>
                  <a:chOff x="4100710" y="3595688"/>
                  <a:chExt cx="233363" cy="1849437"/>
                </a:xfrm>
              </p:grpSpPr>
              <p:grpSp>
                <p:nvGrpSpPr>
                  <p:cNvPr id="192649" name="Group 141"/>
                  <p:cNvGrpSpPr>
                    <a:grpSpLocks/>
                  </p:cNvGrpSpPr>
                  <p:nvPr/>
                </p:nvGrpSpPr>
                <p:grpSpPr bwMode="auto">
                  <a:xfrm>
                    <a:off x="4100710" y="3595688"/>
                    <a:ext cx="233363" cy="1849437"/>
                    <a:chOff x="7985153" y="2757488"/>
                    <a:chExt cx="233330" cy="1848894"/>
                  </a:xfrm>
                </p:grpSpPr>
                <p:grpSp>
                  <p:nvGrpSpPr>
                    <p:cNvPr id="192651" name="Group 70"/>
                    <p:cNvGrpSpPr>
                      <a:grpSpLocks/>
                    </p:cNvGrpSpPr>
                    <p:nvPr/>
                  </p:nvGrpSpPr>
                  <p:grpSpPr bwMode="auto">
                    <a:xfrm>
                      <a:off x="7988855" y="2757488"/>
                      <a:ext cx="229628" cy="1836737"/>
                      <a:chOff x="6178463" y="1433228"/>
                      <a:chExt cx="230840" cy="1837026"/>
                    </a:xfrm>
                  </p:grpSpPr>
                  <p:sp>
                    <p:nvSpPr>
                      <p:cNvPr id="19265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5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5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5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55" name="Group 100"/>
                <p:cNvGrpSpPr>
                  <a:grpSpLocks/>
                </p:cNvGrpSpPr>
                <p:nvPr/>
              </p:nvGrpSpPr>
              <p:grpSpPr bwMode="auto">
                <a:xfrm>
                  <a:off x="4973716" y="3600848"/>
                  <a:ext cx="233360" cy="1849052"/>
                  <a:chOff x="4100710" y="3595688"/>
                  <a:chExt cx="233363" cy="1849437"/>
                </a:xfrm>
              </p:grpSpPr>
              <p:grpSp>
                <p:nvGrpSpPr>
                  <p:cNvPr id="192643" name="Group 72"/>
                  <p:cNvGrpSpPr>
                    <a:grpSpLocks/>
                  </p:cNvGrpSpPr>
                  <p:nvPr/>
                </p:nvGrpSpPr>
                <p:grpSpPr bwMode="auto">
                  <a:xfrm>
                    <a:off x="4100710" y="3595688"/>
                    <a:ext cx="233363" cy="1849437"/>
                    <a:chOff x="7985153" y="2757488"/>
                    <a:chExt cx="233330" cy="1848894"/>
                  </a:xfrm>
                </p:grpSpPr>
                <p:grpSp>
                  <p:nvGrpSpPr>
                    <p:cNvPr id="192645" name="Group 70"/>
                    <p:cNvGrpSpPr>
                      <a:grpSpLocks/>
                    </p:cNvGrpSpPr>
                    <p:nvPr/>
                  </p:nvGrpSpPr>
                  <p:grpSpPr bwMode="auto">
                    <a:xfrm>
                      <a:off x="7988855" y="2757488"/>
                      <a:ext cx="229628" cy="1836737"/>
                      <a:chOff x="6178463" y="1433228"/>
                      <a:chExt cx="230840" cy="1837026"/>
                    </a:xfrm>
                  </p:grpSpPr>
                  <p:sp>
                    <p:nvSpPr>
                      <p:cNvPr id="19264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48"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4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56" name="Group 107"/>
                <p:cNvGrpSpPr>
                  <a:grpSpLocks/>
                </p:cNvGrpSpPr>
                <p:nvPr/>
              </p:nvGrpSpPr>
              <p:grpSpPr bwMode="auto">
                <a:xfrm>
                  <a:off x="4392544" y="3600848"/>
                  <a:ext cx="233360" cy="1849052"/>
                  <a:chOff x="4100710" y="3595688"/>
                  <a:chExt cx="233363" cy="1849437"/>
                </a:xfrm>
              </p:grpSpPr>
              <p:grpSp>
                <p:nvGrpSpPr>
                  <p:cNvPr id="192637" name="Group 72"/>
                  <p:cNvGrpSpPr>
                    <a:grpSpLocks/>
                  </p:cNvGrpSpPr>
                  <p:nvPr/>
                </p:nvGrpSpPr>
                <p:grpSpPr bwMode="auto">
                  <a:xfrm>
                    <a:off x="4100710" y="3595688"/>
                    <a:ext cx="233363" cy="1849437"/>
                    <a:chOff x="7985153" y="2757488"/>
                    <a:chExt cx="233330" cy="1848894"/>
                  </a:xfrm>
                </p:grpSpPr>
                <p:grpSp>
                  <p:nvGrpSpPr>
                    <p:cNvPr id="192639" name="Group 70"/>
                    <p:cNvGrpSpPr>
                      <a:grpSpLocks/>
                    </p:cNvGrpSpPr>
                    <p:nvPr/>
                  </p:nvGrpSpPr>
                  <p:grpSpPr bwMode="auto">
                    <a:xfrm>
                      <a:off x="7988855" y="2757488"/>
                      <a:ext cx="229628" cy="1836737"/>
                      <a:chOff x="6178463" y="1433228"/>
                      <a:chExt cx="230840" cy="1837026"/>
                    </a:xfrm>
                  </p:grpSpPr>
                  <p:sp>
                    <p:nvSpPr>
                      <p:cNvPr id="19264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42"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4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3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57" name="Group 114"/>
                <p:cNvGrpSpPr>
                  <a:grpSpLocks/>
                </p:cNvGrpSpPr>
                <p:nvPr/>
              </p:nvGrpSpPr>
              <p:grpSpPr bwMode="auto">
                <a:xfrm>
                  <a:off x="3811365" y="3600848"/>
                  <a:ext cx="233360" cy="1849052"/>
                  <a:chOff x="4100710" y="3595688"/>
                  <a:chExt cx="233363" cy="1849437"/>
                </a:xfrm>
              </p:grpSpPr>
              <p:grpSp>
                <p:nvGrpSpPr>
                  <p:cNvPr id="192631" name="Group 72"/>
                  <p:cNvGrpSpPr>
                    <a:grpSpLocks/>
                  </p:cNvGrpSpPr>
                  <p:nvPr/>
                </p:nvGrpSpPr>
                <p:grpSpPr bwMode="auto">
                  <a:xfrm>
                    <a:off x="4100710" y="3595688"/>
                    <a:ext cx="233363" cy="1849437"/>
                    <a:chOff x="7985153" y="2757488"/>
                    <a:chExt cx="233330" cy="1848894"/>
                  </a:xfrm>
                </p:grpSpPr>
                <p:grpSp>
                  <p:nvGrpSpPr>
                    <p:cNvPr id="192633" name="Group 70"/>
                    <p:cNvGrpSpPr>
                      <a:grpSpLocks/>
                    </p:cNvGrpSpPr>
                    <p:nvPr/>
                  </p:nvGrpSpPr>
                  <p:grpSpPr bwMode="auto">
                    <a:xfrm>
                      <a:off x="7988855" y="2757488"/>
                      <a:ext cx="229628" cy="1836737"/>
                      <a:chOff x="6178463" y="1433228"/>
                      <a:chExt cx="230840" cy="1837026"/>
                    </a:xfrm>
                  </p:grpSpPr>
                  <p:sp>
                    <p:nvSpPr>
                      <p:cNvPr id="19263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192636"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263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263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2560" name="Group 133"/>
                <p:cNvGrpSpPr>
                  <a:grpSpLocks/>
                </p:cNvGrpSpPr>
                <p:nvPr/>
              </p:nvGrpSpPr>
              <p:grpSpPr bwMode="auto">
                <a:xfrm>
                  <a:off x="555625" y="3859212"/>
                  <a:ext cx="1443038" cy="1812925"/>
                  <a:chOff x="501360" y="3783323"/>
                  <a:chExt cx="1123399" cy="1143003"/>
                </a:xfrm>
              </p:grpSpPr>
              <p:sp>
                <p:nvSpPr>
                  <p:cNvPr id="368" name="Rectangle 367"/>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262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92561" name="Group 26"/>
                <p:cNvGrpSpPr>
                  <a:grpSpLocks/>
                </p:cNvGrpSpPr>
                <p:nvPr/>
              </p:nvGrpSpPr>
              <p:grpSpPr bwMode="auto">
                <a:xfrm>
                  <a:off x="6622358" y="3554877"/>
                  <a:ext cx="1272188" cy="342709"/>
                  <a:chOff x="7412367" y="1267773"/>
                  <a:chExt cx="1272066" cy="342946"/>
                </a:xfrm>
              </p:grpSpPr>
              <p:sp>
                <p:nvSpPr>
                  <p:cNvPr id="19261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6"/>
                      </a:rPr>
                      <a:t>S1103889</a:t>
                    </a:r>
                    <a:endParaRPr lang="en-US" sz="800" b="1" dirty="0">
                      <a:latin typeface="Comic Sans MS" pitchFamily="66" charset="0"/>
                    </a:endParaRPr>
                  </a:p>
                </p:txBody>
              </p:sp>
              <p:sp>
                <p:nvSpPr>
                  <p:cNvPr id="19262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92562" name="Group 151"/>
                <p:cNvGrpSpPr>
                  <a:grpSpLocks/>
                </p:cNvGrpSpPr>
                <p:nvPr/>
              </p:nvGrpSpPr>
              <p:grpSpPr bwMode="auto">
                <a:xfrm>
                  <a:off x="6520485" y="3870506"/>
                  <a:ext cx="2546597" cy="2722907"/>
                  <a:chOff x="6537577" y="3930328"/>
                  <a:chExt cx="2546597" cy="2722907"/>
                </a:xfrm>
              </p:grpSpPr>
              <p:grpSp>
                <p:nvGrpSpPr>
                  <p:cNvPr id="192563" name="Group 77"/>
                  <p:cNvGrpSpPr>
                    <a:grpSpLocks/>
                  </p:cNvGrpSpPr>
                  <p:nvPr/>
                </p:nvGrpSpPr>
                <p:grpSpPr bwMode="auto">
                  <a:xfrm>
                    <a:off x="6659898" y="3930328"/>
                    <a:ext cx="2412866" cy="222946"/>
                    <a:chOff x="5388330" y="5700074"/>
                    <a:chExt cx="2411543" cy="224521"/>
                  </a:xfrm>
                </p:grpSpPr>
                <p:pic>
                  <p:nvPicPr>
                    <p:cNvPr id="19261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1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1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92564" name="Group 77"/>
                  <p:cNvGrpSpPr>
                    <a:grpSpLocks/>
                  </p:cNvGrpSpPr>
                  <p:nvPr/>
                </p:nvGrpSpPr>
                <p:grpSpPr bwMode="auto">
                  <a:xfrm>
                    <a:off x="6593115" y="4126888"/>
                    <a:ext cx="2488203" cy="222936"/>
                    <a:chOff x="5313031" y="5665686"/>
                    <a:chExt cx="2486842" cy="224513"/>
                  </a:xfrm>
                </p:grpSpPr>
                <p:pic>
                  <p:nvPicPr>
                    <p:cNvPr id="1926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1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1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92565" name="Group 77"/>
                  <p:cNvGrpSpPr>
                    <a:grpSpLocks/>
                  </p:cNvGrpSpPr>
                  <p:nvPr/>
                </p:nvGrpSpPr>
                <p:grpSpPr bwMode="auto">
                  <a:xfrm>
                    <a:off x="6594543" y="4316328"/>
                    <a:ext cx="2488203" cy="222936"/>
                    <a:chOff x="5313031" y="5665686"/>
                    <a:chExt cx="2486842" cy="224513"/>
                  </a:xfrm>
                </p:grpSpPr>
                <p:pic>
                  <p:nvPicPr>
                    <p:cNvPr id="19261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1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1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92566" name="Group 77"/>
                  <p:cNvGrpSpPr>
                    <a:grpSpLocks/>
                  </p:cNvGrpSpPr>
                  <p:nvPr/>
                </p:nvGrpSpPr>
                <p:grpSpPr bwMode="auto">
                  <a:xfrm>
                    <a:off x="6595973" y="4505768"/>
                    <a:ext cx="2488201" cy="222936"/>
                    <a:chOff x="5313033" y="5665686"/>
                    <a:chExt cx="2486840" cy="224513"/>
                  </a:xfrm>
                </p:grpSpPr>
                <p:pic>
                  <p:nvPicPr>
                    <p:cNvPr id="19260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0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92567" name="Group 77"/>
                  <p:cNvGrpSpPr>
                    <a:grpSpLocks/>
                  </p:cNvGrpSpPr>
                  <p:nvPr/>
                </p:nvGrpSpPr>
                <p:grpSpPr bwMode="auto">
                  <a:xfrm>
                    <a:off x="6605344" y="4703654"/>
                    <a:ext cx="2478580" cy="222894"/>
                    <a:chOff x="5322652" y="5665686"/>
                    <a:chExt cx="2477221" cy="224475"/>
                  </a:xfrm>
                </p:grpSpPr>
                <p:pic>
                  <p:nvPicPr>
                    <p:cNvPr id="19260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0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92568" name="Group 77"/>
                  <p:cNvGrpSpPr>
                    <a:grpSpLocks/>
                  </p:cNvGrpSpPr>
                  <p:nvPr/>
                </p:nvGrpSpPr>
                <p:grpSpPr bwMode="auto">
                  <a:xfrm>
                    <a:off x="6605344" y="4899441"/>
                    <a:ext cx="2478580" cy="222894"/>
                    <a:chOff x="5322652" y="5665686"/>
                    <a:chExt cx="2477221" cy="224475"/>
                  </a:xfrm>
                </p:grpSpPr>
                <p:pic>
                  <p:nvPicPr>
                    <p:cNvPr id="19260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60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92569" name="Group 77"/>
                  <p:cNvGrpSpPr>
                    <a:grpSpLocks/>
                  </p:cNvGrpSpPr>
                  <p:nvPr/>
                </p:nvGrpSpPr>
                <p:grpSpPr bwMode="auto">
                  <a:xfrm>
                    <a:off x="6605272" y="5087454"/>
                    <a:ext cx="2478664" cy="222894"/>
                    <a:chOff x="5322675" y="5665686"/>
                    <a:chExt cx="2477198" cy="224474"/>
                  </a:xfrm>
                </p:grpSpPr>
                <p:pic>
                  <p:nvPicPr>
                    <p:cNvPr id="19259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60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92570" name="Group 77"/>
                  <p:cNvGrpSpPr>
                    <a:grpSpLocks/>
                  </p:cNvGrpSpPr>
                  <p:nvPr/>
                </p:nvGrpSpPr>
                <p:grpSpPr bwMode="auto">
                  <a:xfrm>
                    <a:off x="6602760" y="5274394"/>
                    <a:ext cx="2478581" cy="222894"/>
                    <a:chOff x="5322651" y="5665686"/>
                    <a:chExt cx="2477222" cy="224475"/>
                  </a:xfrm>
                </p:grpSpPr>
                <p:pic>
                  <p:nvPicPr>
                    <p:cNvPr id="19259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9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92571" name="Group 77"/>
                  <p:cNvGrpSpPr>
                    <a:grpSpLocks/>
                  </p:cNvGrpSpPr>
                  <p:nvPr/>
                </p:nvGrpSpPr>
                <p:grpSpPr bwMode="auto">
                  <a:xfrm>
                    <a:off x="6602761" y="5462434"/>
                    <a:ext cx="2478580" cy="222894"/>
                    <a:chOff x="5322652" y="5665686"/>
                    <a:chExt cx="2477221" cy="224475"/>
                  </a:xfrm>
                </p:grpSpPr>
                <p:pic>
                  <p:nvPicPr>
                    <p:cNvPr id="19259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9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92572" name="Group 77"/>
                  <p:cNvGrpSpPr>
                    <a:grpSpLocks/>
                  </p:cNvGrpSpPr>
                  <p:nvPr/>
                </p:nvGrpSpPr>
                <p:grpSpPr bwMode="auto">
                  <a:xfrm>
                    <a:off x="6602689" y="5658194"/>
                    <a:ext cx="2478664" cy="222894"/>
                    <a:chOff x="5322675" y="5665686"/>
                    <a:chExt cx="2477198" cy="224474"/>
                  </a:xfrm>
                </p:grpSpPr>
                <p:pic>
                  <p:nvPicPr>
                    <p:cNvPr id="19258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9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9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92573" name="Group 77"/>
                  <p:cNvGrpSpPr>
                    <a:grpSpLocks/>
                  </p:cNvGrpSpPr>
                  <p:nvPr/>
                </p:nvGrpSpPr>
                <p:grpSpPr bwMode="auto">
                  <a:xfrm>
                    <a:off x="6602764" y="5847688"/>
                    <a:ext cx="2478580" cy="222894"/>
                    <a:chOff x="5322652" y="5665686"/>
                    <a:chExt cx="2477221" cy="224475"/>
                  </a:xfrm>
                </p:grpSpPr>
                <p:pic>
                  <p:nvPicPr>
                    <p:cNvPr id="19258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8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92574" name="Group 77"/>
                  <p:cNvGrpSpPr>
                    <a:grpSpLocks/>
                  </p:cNvGrpSpPr>
                  <p:nvPr/>
                </p:nvGrpSpPr>
                <p:grpSpPr bwMode="auto">
                  <a:xfrm>
                    <a:off x="6602764" y="6035728"/>
                    <a:ext cx="2478580" cy="222894"/>
                    <a:chOff x="5322652" y="5665686"/>
                    <a:chExt cx="2477221" cy="224475"/>
                  </a:xfrm>
                </p:grpSpPr>
                <p:pic>
                  <p:nvPicPr>
                    <p:cNvPr id="19258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8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92575" name="Group 77"/>
                  <p:cNvGrpSpPr>
                    <a:grpSpLocks/>
                  </p:cNvGrpSpPr>
                  <p:nvPr/>
                </p:nvGrpSpPr>
                <p:grpSpPr bwMode="auto">
                  <a:xfrm>
                    <a:off x="6602692" y="6231488"/>
                    <a:ext cx="2478664" cy="222894"/>
                    <a:chOff x="5322675" y="5665686"/>
                    <a:chExt cx="2477198" cy="224474"/>
                  </a:xfrm>
                </p:grpSpPr>
                <p:pic>
                  <p:nvPicPr>
                    <p:cNvPr id="19258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8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8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92576" name="Group 77"/>
                  <p:cNvGrpSpPr>
                    <a:grpSpLocks/>
                  </p:cNvGrpSpPr>
                  <p:nvPr/>
                </p:nvGrpSpPr>
                <p:grpSpPr bwMode="auto">
                  <a:xfrm>
                    <a:off x="6537577" y="6430341"/>
                    <a:ext cx="2541183" cy="222894"/>
                    <a:chOff x="5260195" y="5665686"/>
                    <a:chExt cx="2539678" cy="224474"/>
                  </a:xfrm>
                </p:grpSpPr>
                <p:pic>
                  <p:nvPicPr>
                    <p:cNvPr id="19257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257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257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92523" name="Group 439"/>
              <p:cNvGrpSpPr>
                <a:grpSpLocks/>
              </p:cNvGrpSpPr>
              <p:nvPr/>
            </p:nvGrpSpPr>
            <p:grpSpPr bwMode="auto">
              <a:xfrm>
                <a:off x="2363420" y="5458525"/>
                <a:ext cx="3690745" cy="364202"/>
                <a:chOff x="2514671" y="5583891"/>
                <a:chExt cx="3690745" cy="364202"/>
              </a:xfrm>
            </p:grpSpPr>
            <p:sp>
              <p:nvSpPr>
                <p:cNvPr id="19252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9252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9252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9252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9252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9252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9253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9253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9253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9253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9253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9253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9253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l1psl0 - D1001715 – I/O Extender </a:t>
            </a:r>
          </a:p>
        </p:txBody>
      </p:sp>
      <p:grpSp>
        <p:nvGrpSpPr>
          <p:cNvPr id="167" name="Group 166"/>
          <p:cNvGrpSpPr/>
          <p:nvPr/>
        </p:nvGrpSpPr>
        <p:grpSpPr>
          <a:xfrm>
            <a:off x="3520217" y="3595115"/>
            <a:ext cx="221889" cy="1858602"/>
            <a:chOff x="2979878" y="3755262"/>
            <a:chExt cx="221889" cy="1858602"/>
          </a:xfrm>
        </p:grpSpPr>
        <p:sp>
          <p:nvSpPr>
            <p:cNvPr id="16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69" name="Group 73"/>
            <p:cNvGrpSpPr>
              <a:grpSpLocks/>
            </p:cNvGrpSpPr>
            <p:nvPr/>
          </p:nvGrpSpPr>
          <p:grpSpPr bwMode="auto">
            <a:xfrm>
              <a:off x="2985860" y="3755262"/>
              <a:ext cx="215907" cy="1858602"/>
              <a:chOff x="8442333" y="2253456"/>
              <a:chExt cx="215464" cy="1857626"/>
            </a:xfrm>
          </p:grpSpPr>
          <p:grpSp>
            <p:nvGrpSpPr>
              <p:cNvPr id="171" name="Group 72"/>
              <p:cNvGrpSpPr>
                <a:grpSpLocks/>
              </p:cNvGrpSpPr>
              <p:nvPr/>
            </p:nvGrpSpPr>
            <p:grpSpPr bwMode="auto">
              <a:xfrm>
                <a:off x="8442333" y="2253456"/>
                <a:ext cx="214314" cy="1836738"/>
                <a:chOff x="6193867" y="1433229"/>
                <a:chExt cx="215445" cy="1837022"/>
              </a:xfrm>
            </p:grpSpPr>
            <p:pic>
              <p:nvPicPr>
                <p:cNvPr id="173"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7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7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19353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21CBEF-4BBE-4729-B936-B7E5CA9D4371}" type="slidenum">
              <a:rPr lang="en-US" smtClean="0">
                <a:solidFill>
                  <a:srgbClr val="898989"/>
                </a:solidFill>
                <a:latin typeface="Calibri" pitchFamily="34" charset="0"/>
              </a:rPr>
              <a:pPr eaLnBrk="1" hangingPunct="1"/>
              <a:t>342</a:t>
            </a:fld>
            <a:endParaRPr lang="en-US" smtClean="0">
              <a:solidFill>
                <a:srgbClr val="898989"/>
              </a:solidFill>
              <a:latin typeface="Calibri" pitchFamily="34" charset="0"/>
            </a:endParaRPr>
          </a:p>
        </p:txBody>
      </p:sp>
      <p:sp>
        <p:nvSpPr>
          <p:cNvPr id="193540" name="Title 118"/>
          <p:cNvSpPr>
            <a:spLocks noGrp="1"/>
          </p:cNvSpPr>
          <p:nvPr>
            <p:ph type="title"/>
          </p:nvPr>
        </p:nvSpPr>
        <p:spPr/>
        <p:txBody>
          <a:bodyPr/>
          <a:lstStyle/>
          <a:p>
            <a:r>
              <a:rPr lang="en-US" smtClean="0">
                <a:ea typeface="ＭＳ Ｐゴシック" pitchFamily="34" charset="-128"/>
              </a:rPr>
              <a:t>D1001715-S1001142</a:t>
            </a:r>
          </a:p>
        </p:txBody>
      </p:sp>
      <p:grpSp>
        <p:nvGrpSpPr>
          <p:cNvPr id="193542" name="Group 268"/>
          <p:cNvGrpSpPr>
            <a:grpSpLocks/>
          </p:cNvGrpSpPr>
          <p:nvPr/>
        </p:nvGrpSpPr>
        <p:grpSpPr bwMode="auto">
          <a:xfrm>
            <a:off x="234950" y="749300"/>
            <a:ext cx="8832850" cy="5843588"/>
            <a:chOff x="234950" y="749909"/>
            <a:chExt cx="8832132" cy="5843504"/>
          </a:xfrm>
        </p:grpSpPr>
        <p:grpSp>
          <p:nvGrpSpPr>
            <p:cNvPr id="193543" name="Group 359"/>
            <p:cNvGrpSpPr>
              <a:grpSpLocks/>
            </p:cNvGrpSpPr>
            <p:nvPr/>
          </p:nvGrpSpPr>
          <p:grpSpPr bwMode="auto">
            <a:xfrm>
              <a:off x="1440468" y="749909"/>
              <a:ext cx="6323489" cy="458787"/>
              <a:chOff x="-862022" y="6101482"/>
              <a:chExt cx="6322551" cy="457947"/>
            </a:xfrm>
          </p:grpSpPr>
          <p:grpSp>
            <p:nvGrpSpPr>
              <p:cNvPr id="193694" name="Group 220"/>
              <p:cNvGrpSpPr>
                <a:grpSpLocks/>
              </p:cNvGrpSpPr>
              <p:nvPr/>
            </p:nvGrpSpPr>
            <p:grpSpPr bwMode="auto">
              <a:xfrm>
                <a:off x="-862022" y="6101482"/>
                <a:ext cx="3686581" cy="452196"/>
                <a:chOff x="-862022" y="6110108"/>
                <a:chExt cx="3686581" cy="452196"/>
              </a:xfrm>
            </p:grpSpPr>
            <p:pic>
              <p:nvPicPr>
                <p:cNvPr id="19369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3700" name="TextBox 372"/>
                <p:cNvSpPr txBox="1">
                  <a:spLocks noChangeArrowheads="1"/>
                </p:cNvSpPr>
                <p:nvPr/>
              </p:nvSpPr>
              <p:spPr bwMode="auto">
                <a:xfrm>
                  <a:off x="-862022" y="6216969"/>
                  <a:ext cx="2406163" cy="2150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l1susham5-6 FE I/O Extension Chassis</a:t>
                  </a:r>
                </a:p>
              </p:txBody>
            </p:sp>
            <p:sp>
              <p:nvSpPr>
                <p:cNvPr id="19370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193695" name="Group 221"/>
              <p:cNvGrpSpPr>
                <a:grpSpLocks/>
              </p:cNvGrpSpPr>
              <p:nvPr/>
            </p:nvGrpSpPr>
            <p:grpSpPr bwMode="auto">
              <a:xfrm>
                <a:off x="3042258" y="6107233"/>
                <a:ext cx="2418271" cy="452196"/>
                <a:chOff x="3042258" y="6107233"/>
                <a:chExt cx="2418271" cy="452196"/>
              </a:xfrm>
            </p:grpSpPr>
            <p:pic>
              <p:nvPicPr>
                <p:cNvPr id="19369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3697"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19369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S1001142</a:t>
                  </a:r>
                  <a:endParaRPr lang="en-US" sz="800" b="1" dirty="0">
                    <a:solidFill>
                      <a:schemeClr val="bg1"/>
                    </a:solidFill>
                    <a:latin typeface="Comic Sans MS" pitchFamily="66" charset="0"/>
                  </a:endParaRPr>
                </a:p>
              </p:txBody>
            </p:sp>
          </p:grpSp>
        </p:grpSp>
        <p:grpSp>
          <p:nvGrpSpPr>
            <p:cNvPr id="193544" name="Group 70"/>
            <p:cNvGrpSpPr>
              <a:grpSpLocks/>
            </p:cNvGrpSpPr>
            <p:nvPr/>
          </p:nvGrpSpPr>
          <p:grpSpPr bwMode="auto">
            <a:xfrm>
              <a:off x="234950" y="1212157"/>
              <a:ext cx="7659687" cy="2281931"/>
              <a:chOff x="234950" y="1212157"/>
              <a:chExt cx="7659687" cy="2281931"/>
            </a:xfrm>
          </p:grpSpPr>
          <p:grpSp>
            <p:nvGrpSpPr>
              <p:cNvPr id="193687" name="Group 60"/>
              <p:cNvGrpSpPr>
                <a:grpSpLocks/>
              </p:cNvGrpSpPr>
              <p:nvPr/>
            </p:nvGrpSpPr>
            <p:grpSpPr bwMode="auto">
              <a:xfrm>
                <a:off x="234950" y="1212157"/>
                <a:ext cx="7659687" cy="2281931"/>
                <a:chOff x="1025269" y="1269311"/>
                <a:chExt cx="7659941" cy="2281413"/>
              </a:xfrm>
            </p:grpSpPr>
            <p:pic>
              <p:nvPicPr>
                <p:cNvPr id="19369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93691" name="Group 26"/>
                <p:cNvGrpSpPr>
                  <a:grpSpLocks/>
                </p:cNvGrpSpPr>
                <p:nvPr/>
              </p:nvGrpSpPr>
              <p:grpSpPr bwMode="auto">
                <a:xfrm>
                  <a:off x="7421517" y="1269311"/>
                  <a:ext cx="1263693" cy="368091"/>
                  <a:chOff x="7420915" y="1268217"/>
                  <a:chExt cx="1263514" cy="368358"/>
                </a:xfrm>
              </p:grpSpPr>
              <p:sp>
                <p:nvSpPr>
                  <p:cNvPr id="193692"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193693"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15" name="Rectangle 414"/>
              <p:cNvSpPr/>
              <p:nvPr/>
            </p:nvSpPr>
            <p:spPr bwMode="auto">
              <a:xfrm>
                <a:off x="790530" y="1810343"/>
                <a:ext cx="1123859" cy="1142983"/>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3689"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193545" name="Group 453"/>
            <p:cNvGrpSpPr>
              <a:grpSpLocks/>
            </p:cNvGrpSpPr>
            <p:nvPr/>
          </p:nvGrpSpPr>
          <p:grpSpPr bwMode="auto">
            <a:xfrm>
              <a:off x="234950" y="3554877"/>
              <a:ext cx="8832132" cy="3038536"/>
              <a:chOff x="234950" y="3554877"/>
              <a:chExt cx="8832132" cy="3038536"/>
            </a:xfrm>
          </p:grpSpPr>
          <p:grpSp>
            <p:nvGrpSpPr>
              <p:cNvPr id="193546" name="Group 294"/>
              <p:cNvGrpSpPr>
                <a:grpSpLocks/>
              </p:cNvGrpSpPr>
              <p:nvPr/>
            </p:nvGrpSpPr>
            <p:grpSpPr bwMode="auto">
              <a:xfrm>
                <a:off x="234950" y="3554877"/>
                <a:ext cx="8832132" cy="3038536"/>
                <a:chOff x="234950" y="3554877"/>
                <a:chExt cx="8832132" cy="3038536"/>
              </a:xfrm>
            </p:grpSpPr>
            <p:pic>
              <p:nvPicPr>
                <p:cNvPr id="19356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9356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19356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291" name="TextBox 353"/>
                <p:cNvSpPr txBox="1">
                  <a:spLocks noChangeArrowheads="1"/>
                </p:cNvSpPr>
                <p:nvPr/>
              </p:nvSpPr>
              <p:spPr bwMode="auto">
                <a:xfrm rot="5400000">
                  <a:off x="515100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292" name="TextBox 353"/>
                <p:cNvSpPr txBox="1">
                  <a:spLocks noChangeArrowheads="1"/>
                </p:cNvSpPr>
                <p:nvPr/>
              </p:nvSpPr>
              <p:spPr bwMode="auto">
                <a:xfrm rot="5400000">
                  <a:off x="5441493"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19356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294" name="TextBox 353"/>
                <p:cNvSpPr txBox="1">
                  <a:spLocks noChangeArrowheads="1"/>
                </p:cNvSpPr>
                <p:nvPr/>
              </p:nvSpPr>
              <p:spPr bwMode="auto">
                <a:xfrm rot="5400000">
                  <a:off x="4860515" y="4837671"/>
                  <a:ext cx="1019160"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19356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19356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19357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19357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19357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19357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19357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19357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193576" name="Group 71"/>
                <p:cNvGrpSpPr>
                  <a:grpSpLocks/>
                </p:cNvGrpSpPr>
                <p:nvPr/>
              </p:nvGrpSpPr>
              <p:grpSpPr bwMode="auto">
                <a:xfrm>
                  <a:off x="4685716" y="3595684"/>
                  <a:ext cx="215899" cy="1858574"/>
                  <a:chOff x="8442323" y="2253457"/>
                  <a:chExt cx="215474" cy="1857625"/>
                </a:xfrm>
              </p:grpSpPr>
              <p:grpSp>
                <p:nvGrpSpPr>
                  <p:cNvPr id="193683" name="Group 72"/>
                  <p:cNvGrpSpPr>
                    <a:grpSpLocks/>
                  </p:cNvGrpSpPr>
                  <p:nvPr/>
                </p:nvGrpSpPr>
                <p:grpSpPr bwMode="auto">
                  <a:xfrm>
                    <a:off x="8442323" y="2253457"/>
                    <a:ext cx="214313" cy="1836738"/>
                    <a:chOff x="6193857" y="1433230"/>
                    <a:chExt cx="215444" cy="1837022"/>
                  </a:xfrm>
                </p:grpSpPr>
                <p:pic>
                  <p:nvPicPr>
                    <p:cNvPr id="19368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86"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19368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193579" name="Group 100"/>
                <p:cNvGrpSpPr>
                  <a:grpSpLocks/>
                </p:cNvGrpSpPr>
                <p:nvPr/>
              </p:nvGrpSpPr>
              <p:grpSpPr bwMode="auto">
                <a:xfrm>
                  <a:off x="4973716" y="3600848"/>
                  <a:ext cx="233360" cy="1849052"/>
                  <a:chOff x="4100710" y="3595688"/>
                  <a:chExt cx="233363" cy="1849437"/>
                </a:xfrm>
              </p:grpSpPr>
              <p:grpSp>
                <p:nvGrpSpPr>
                  <p:cNvPr id="193667" name="Group 72"/>
                  <p:cNvGrpSpPr>
                    <a:grpSpLocks/>
                  </p:cNvGrpSpPr>
                  <p:nvPr/>
                </p:nvGrpSpPr>
                <p:grpSpPr bwMode="auto">
                  <a:xfrm>
                    <a:off x="4100710" y="3595688"/>
                    <a:ext cx="233363" cy="1849437"/>
                    <a:chOff x="7985153" y="2757488"/>
                    <a:chExt cx="233330" cy="1848894"/>
                  </a:xfrm>
                </p:grpSpPr>
                <p:grpSp>
                  <p:nvGrpSpPr>
                    <p:cNvPr id="193669" name="Group 70"/>
                    <p:cNvGrpSpPr>
                      <a:grpSpLocks/>
                    </p:cNvGrpSpPr>
                    <p:nvPr/>
                  </p:nvGrpSpPr>
                  <p:grpSpPr bwMode="auto">
                    <a:xfrm>
                      <a:off x="7988855" y="2757488"/>
                      <a:ext cx="229628" cy="1836737"/>
                      <a:chOff x="6178463" y="1433228"/>
                      <a:chExt cx="230840" cy="1837026"/>
                    </a:xfrm>
                  </p:grpSpPr>
                  <p:sp>
                    <p:nvSpPr>
                      <p:cNvPr id="19367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9367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367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3668"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3580" name="Group 107"/>
                <p:cNvGrpSpPr>
                  <a:grpSpLocks/>
                </p:cNvGrpSpPr>
                <p:nvPr/>
              </p:nvGrpSpPr>
              <p:grpSpPr bwMode="auto">
                <a:xfrm>
                  <a:off x="4392544" y="3600848"/>
                  <a:ext cx="233360" cy="1849052"/>
                  <a:chOff x="4100710" y="3595688"/>
                  <a:chExt cx="233363" cy="1849437"/>
                </a:xfrm>
              </p:grpSpPr>
              <p:grpSp>
                <p:nvGrpSpPr>
                  <p:cNvPr id="193661" name="Group 72"/>
                  <p:cNvGrpSpPr>
                    <a:grpSpLocks/>
                  </p:cNvGrpSpPr>
                  <p:nvPr/>
                </p:nvGrpSpPr>
                <p:grpSpPr bwMode="auto">
                  <a:xfrm>
                    <a:off x="4100710" y="3595688"/>
                    <a:ext cx="233363" cy="1849437"/>
                    <a:chOff x="7985153" y="2757488"/>
                    <a:chExt cx="233330" cy="1848894"/>
                  </a:xfrm>
                </p:grpSpPr>
                <p:grpSp>
                  <p:nvGrpSpPr>
                    <p:cNvPr id="193663" name="Group 70"/>
                    <p:cNvGrpSpPr>
                      <a:grpSpLocks/>
                    </p:cNvGrpSpPr>
                    <p:nvPr/>
                  </p:nvGrpSpPr>
                  <p:grpSpPr bwMode="auto">
                    <a:xfrm>
                      <a:off x="7988855" y="2757488"/>
                      <a:ext cx="229628" cy="1836737"/>
                      <a:chOff x="6178463" y="1433228"/>
                      <a:chExt cx="230840" cy="1837026"/>
                    </a:xfrm>
                  </p:grpSpPr>
                  <p:sp>
                    <p:nvSpPr>
                      <p:cNvPr id="19366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193666"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366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93662"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3584" name="Group 133"/>
                <p:cNvGrpSpPr>
                  <a:grpSpLocks/>
                </p:cNvGrpSpPr>
                <p:nvPr/>
              </p:nvGrpSpPr>
              <p:grpSpPr bwMode="auto">
                <a:xfrm>
                  <a:off x="555625" y="3859212"/>
                  <a:ext cx="1443038" cy="1812925"/>
                  <a:chOff x="501360" y="3783323"/>
                  <a:chExt cx="1123399" cy="1143003"/>
                </a:xfrm>
              </p:grpSpPr>
              <p:sp>
                <p:nvSpPr>
                  <p:cNvPr id="372" name="Rectangle 371"/>
                  <p:cNvSpPr/>
                  <p:nvPr/>
                </p:nvSpPr>
                <p:spPr bwMode="auto">
                  <a:xfrm>
                    <a:off x="501340" y="3783680"/>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3646"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193585" name="Group 26"/>
                <p:cNvGrpSpPr>
                  <a:grpSpLocks/>
                </p:cNvGrpSpPr>
                <p:nvPr/>
              </p:nvGrpSpPr>
              <p:grpSpPr bwMode="auto">
                <a:xfrm>
                  <a:off x="6622358" y="3554877"/>
                  <a:ext cx="1272188" cy="342709"/>
                  <a:chOff x="7412367" y="1267773"/>
                  <a:chExt cx="1272066" cy="342946"/>
                </a:xfrm>
              </p:grpSpPr>
              <p:sp>
                <p:nvSpPr>
                  <p:cNvPr id="193643"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chemeClr val="bg1"/>
                        </a:solidFill>
                        <a:latin typeface="Comic Sans MS" pitchFamily="66" charset="0"/>
                        <a:hlinkClick r:id="rId5"/>
                      </a:rPr>
                      <a:t>S1001142</a:t>
                    </a:r>
                    <a:endParaRPr lang="en-US" sz="800" b="1" dirty="0">
                      <a:latin typeface="Comic Sans MS" pitchFamily="66" charset="0"/>
                    </a:endParaRPr>
                  </a:p>
                </p:txBody>
              </p:sp>
              <p:sp>
                <p:nvSpPr>
                  <p:cNvPr id="193644"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193586" name="Group 151"/>
                <p:cNvGrpSpPr>
                  <a:grpSpLocks/>
                </p:cNvGrpSpPr>
                <p:nvPr/>
              </p:nvGrpSpPr>
              <p:grpSpPr bwMode="auto">
                <a:xfrm>
                  <a:off x="6520485" y="3870506"/>
                  <a:ext cx="2546597" cy="2722907"/>
                  <a:chOff x="6537577" y="3930328"/>
                  <a:chExt cx="2546597" cy="2722907"/>
                </a:xfrm>
              </p:grpSpPr>
              <p:grpSp>
                <p:nvGrpSpPr>
                  <p:cNvPr id="193587" name="Group 77"/>
                  <p:cNvGrpSpPr>
                    <a:grpSpLocks/>
                  </p:cNvGrpSpPr>
                  <p:nvPr/>
                </p:nvGrpSpPr>
                <p:grpSpPr bwMode="auto">
                  <a:xfrm>
                    <a:off x="6659898" y="3930328"/>
                    <a:ext cx="2412866" cy="222946"/>
                    <a:chOff x="5388330" y="5700074"/>
                    <a:chExt cx="2411543" cy="224521"/>
                  </a:xfrm>
                </p:grpSpPr>
                <p:pic>
                  <p:nvPicPr>
                    <p:cNvPr id="19364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41"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42"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193588" name="Group 77"/>
                  <p:cNvGrpSpPr>
                    <a:grpSpLocks/>
                  </p:cNvGrpSpPr>
                  <p:nvPr/>
                </p:nvGrpSpPr>
                <p:grpSpPr bwMode="auto">
                  <a:xfrm>
                    <a:off x="6593115" y="4126888"/>
                    <a:ext cx="2488203" cy="222936"/>
                    <a:chOff x="5313031" y="5665686"/>
                    <a:chExt cx="2486842" cy="224513"/>
                  </a:xfrm>
                </p:grpSpPr>
                <p:pic>
                  <p:nvPicPr>
                    <p:cNvPr id="19363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3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9"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193589" name="Group 77"/>
                  <p:cNvGrpSpPr>
                    <a:grpSpLocks/>
                  </p:cNvGrpSpPr>
                  <p:nvPr/>
                </p:nvGrpSpPr>
                <p:grpSpPr bwMode="auto">
                  <a:xfrm>
                    <a:off x="6594543" y="4316328"/>
                    <a:ext cx="2488203" cy="222936"/>
                    <a:chOff x="5313031" y="5665686"/>
                    <a:chExt cx="2486842" cy="224513"/>
                  </a:xfrm>
                </p:grpSpPr>
                <p:pic>
                  <p:nvPicPr>
                    <p:cNvPr id="19363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3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6"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193590" name="Group 77"/>
                  <p:cNvGrpSpPr>
                    <a:grpSpLocks/>
                  </p:cNvGrpSpPr>
                  <p:nvPr/>
                </p:nvGrpSpPr>
                <p:grpSpPr bwMode="auto">
                  <a:xfrm>
                    <a:off x="6595973" y="4505768"/>
                    <a:ext cx="2488201" cy="222936"/>
                    <a:chOff x="5313033" y="5665686"/>
                    <a:chExt cx="2486840" cy="224513"/>
                  </a:xfrm>
                </p:grpSpPr>
                <p:pic>
                  <p:nvPicPr>
                    <p:cNvPr id="19363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3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3"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193591" name="Group 77"/>
                  <p:cNvGrpSpPr>
                    <a:grpSpLocks/>
                  </p:cNvGrpSpPr>
                  <p:nvPr/>
                </p:nvGrpSpPr>
                <p:grpSpPr bwMode="auto">
                  <a:xfrm>
                    <a:off x="6605344" y="4703654"/>
                    <a:ext cx="2478580" cy="222894"/>
                    <a:chOff x="5322652" y="5665686"/>
                    <a:chExt cx="2477221" cy="224475"/>
                  </a:xfrm>
                </p:grpSpPr>
                <p:pic>
                  <p:nvPicPr>
                    <p:cNvPr id="19362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3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193592" name="Group 77"/>
                  <p:cNvGrpSpPr>
                    <a:grpSpLocks/>
                  </p:cNvGrpSpPr>
                  <p:nvPr/>
                </p:nvGrpSpPr>
                <p:grpSpPr bwMode="auto">
                  <a:xfrm>
                    <a:off x="6605344" y="4899441"/>
                    <a:ext cx="2478580" cy="222894"/>
                    <a:chOff x="5322652" y="5665686"/>
                    <a:chExt cx="2477221" cy="224475"/>
                  </a:xfrm>
                </p:grpSpPr>
                <p:pic>
                  <p:nvPicPr>
                    <p:cNvPr id="19362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2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193593" name="Group 77"/>
                  <p:cNvGrpSpPr>
                    <a:grpSpLocks/>
                  </p:cNvGrpSpPr>
                  <p:nvPr/>
                </p:nvGrpSpPr>
                <p:grpSpPr bwMode="auto">
                  <a:xfrm>
                    <a:off x="6605272" y="5087454"/>
                    <a:ext cx="2478664" cy="222894"/>
                    <a:chOff x="5322675" y="5665686"/>
                    <a:chExt cx="2477198" cy="224474"/>
                  </a:xfrm>
                </p:grpSpPr>
                <p:pic>
                  <p:nvPicPr>
                    <p:cNvPr id="19362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24"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193594" name="Group 77"/>
                  <p:cNvGrpSpPr>
                    <a:grpSpLocks/>
                  </p:cNvGrpSpPr>
                  <p:nvPr/>
                </p:nvGrpSpPr>
                <p:grpSpPr bwMode="auto">
                  <a:xfrm>
                    <a:off x="6602760" y="5274394"/>
                    <a:ext cx="2478581" cy="222894"/>
                    <a:chOff x="5322651" y="5665686"/>
                    <a:chExt cx="2477222" cy="224475"/>
                  </a:xfrm>
                </p:grpSpPr>
                <p:pic>
                  <p:nvPicPr>
                    <p:cNvPr id="19361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2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21"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193595" name="Group 77"/>
                  <p:cNvGrpSpPr>
                    <a:grpSpLocks/>
                  </p:cNvGrpSpPr>
                  <p:nvPr/>
                </p:nvGrpSpPr>
                <p:grpSpPr bwMode="auto">
                  <a:xfrm>
                    <a:off x="6602761" y="5462434"/>
                    <a:ext cx="2478580" cy="222894"/>
                    <a:chOff x="5322652" y="5665686"/>
                    <a:chExt cx="2477221" cy="224475"/>
                  </a:xfrm>
                </p:grpSpPr>
                <p:pic>
                  <p:nvPicPr>
                    <p:cNvPr id="193616"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1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1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193596" name="Group 77"/>
                  <p:cNvGrpSpPr>
                    <a:grpSpLocks/>
                  </p:cNvGrpSpPr>
                  <p:nvPr/>
                </p:nvGrpSpPr>
                <p:grpSpPr bwMode="auto">
                  <a:xfrm>
                    <a:off x="6602689" y="5658194"/>
                    <a:ext cx="2478664" cy="222894"/>
                    <a:chOff x="5322675" y="5665686"/>
                    <a:chExt cx="2477198" cy="224474"/>
                  </a:xfrm>
                </p:grpSpPr>
                <p:pic>
                  <p:nvPicPr>
                    <p:cNvPr id="19361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1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15"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193597" name="Group 77"/>
                  <p:cNvGrpSpPr>
                    <a:grpSpLocks/>
                  </p:cNvGrpSpPr>
                  <p:nvPr/>
                </p:nvGrpSpPr>
                <p:grpSpPr bwMode="auto">
                  <a:xfrm>
                    <a:off x="6602764" y="5847688"/>
                    <a:ext cx="2478580" cy="222894"/>
                    <a:chOff x="5322652" y="5665686"/>
                    <a:chExt cx="2477221" cy="224475"/>
                  </a:xfrm>
                </p:grpSpPr>
                <p:pic>
                  <p:nvPicPr>
                    <p:cNvPr id="19361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1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1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193598" name="Group 77"/>
                  <p:cNvGrpSpPr>
                    <a:grpSpLocks/>
                  </p:cNvGrpSpPr>
                  <p:nvPr/>
                </p:nvGrpSpPr>
                <p:grpSpPr bwMode="auto">
                  <a:xfrm>
                    <a:off x="6602764" y="6035728"/>
                    <a:ext cx="2478580" cy="222894"/>
                    <a:chOff x="5322652" y="5665686"/>
                    <a:chExt cx="2477221" cy="224475"/>
                  </a:xfrm>
                </p:grpSpPr>
                <p:pic>
                  <p:nvPicPr>
                    <p:cNvPr id="19360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0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0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193599" name="Group 77"/>
                  <p:cNvGrpSpPr>
                    <a:grpSpLocks/>
                  </p:cNvGrpSpPr>
                  <p:nvPr/>
                </p:nvGrpSpPr>
                <p:grpSpPr bwMode="auto">
                  <a:xfrm>
                    <a:off x="6602692" y="6231488"/>
                    <a:ext cx="2478664" cy="222894"/>
                    <a:chOff x="5322675" y="5665686"/>
                    <a:chExt cx="2477198" cy="224474"/>
                  </a:xfrm>
                </p:grpSpPr>
                <p:pic>
                  <p:nvPicPr>
                    <p:cNvPr id="19360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0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06"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193600" name="Group 77"/>
                  <p:cNvGrpSpPr>
                    <a:grpSpLocks/>
                  </p:cNvGrpSpPr>
                  <p:nvPr/>
                </p:nvGrpSpPr>
                <p:grpSpPr bwMode="auto">
                  <a:xfrm>
                    <a:off x="6537577" y="6430341"/>
                    <a:ext cx="2541183" cy="222894"/>
                    <a:chOff x="5260195" y="5665686"/>
                    <a:chExt cx="2539678" cy="224474"/>
                  </a:xfrm>
                </p:grpSpPr>
                <p:pic>
                  <p:nvPicPr>
                    <p:cNvPr id="19360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360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193603"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193547" name="Group 439"/>
              <p:cNvGrpSpPr>
                <a:grpSpLocks/>
              </p:cNvGrpSpPr>
              <p:nvPr/>
            </p:nvGrpSpPr>
            <p:grpSpPr bwMode="auto">
              <a:xfrm>
                <a:off x="2363420" y="5458525"/>
                <a:ext cx="3690745" cy="364202"/>
                <a:chOff x="2514671" y="5583891"/>
                <a:chExt cx="3690745" cy="364202"/>
              </a:xfrm>
            </p:grpSpPr>
            <p:sp>
              <p:nvSpPr>
                <p:cNvPr id="19354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19354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19355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19355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19355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19355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19355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19355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19355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19355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19355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19355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19356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Rectangle 1"/>
          <p:cNvSpPr>
            <a:spLocks noChangeArrowheads="1"/>
          </p:cNvSpPr>
          <p:nvPr/>
        </p:nvSpPr>
        <p:spPr bwMode="auto">
          <a:xfrm>
            <a:off x="2357438" y="3124200"/>
            <a:ext cx="4275137"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a:solidFill>
                  <a:schemeClr val="bg1"/>
                </a:solidFill>
              </a:rPr>
              <a:t>l</a:t>
            </a:r>
            <a:r>
              <a:rPr lang="en-US" dirty="0" smtClean="0">
                <a:solidFill>
                  <a:schemeClr val="bg1"/>
                </a:solidFill>
              </a:rPr>
              <a:t>1susham5-6 I/O </a:t>
            </a:r>
            <a:r>
              <a:rPr lang="en-US" dirty="0">
                <a:solidFill>
                  <a:schemeClr val="bg1"/>
                </a:solidFill>
              </a:rPr>
              <a:t>Extender </a:t>
            </a:r>
          </a:p>
        </p:txBody>
      </p:sp>
      <p:sp>
        <p:nvSpPr>
          <p:cNvPr id="18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L1-SUS-C8</a:t>
            </a:r>
            <a:endParaRPr lang="en-US" sz="800" b="1" dirty="0">
              <a:latin typeface="Comic Sans MS" pitchFamily="66" charset="0"/>
            </a:endParaRPr>
          </a:p>
        </p:txBody>
      </p:sp>
      <p:grpSp>
        <p:nvGrpSpPr>
          <p:cNvPr id="183" name="Group 182"/>
          <p:cNvGrpSpPr/>
          <p:nvPr/>
        </p:nvGrpSpPr>
        <p:grpSpPr>
          <a:xfrm>
            <a:off x="4103549" y="3591734"/>
            <a:ext cx="221889" cy="1858602"/>
            <a:chOff x="2979878" y="3755262"/>
            <a:chExt cx="221889" cy="1858602"/>
          </a:xfrm>
        </p:grpSpPr>
        <p:sp>
          <p:nvSpPr>
            <p:cNvPr id="184"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85" name="Group 73"/>
            <p:cNvGrpSpPr>
              <a:grpSpLocks/>
            </p:cNvGrpSpPr>
            <p:nvPr/>
          </p:nvGrpSpPr>
          <p:grpSpPr bwMode="auto">
            <a:xfrm>
              <a:off x="2985860" y="3755262"/>
              <a:ext cx="215907" cy="1858602"/>
              <a:chOff x="8442333" y="2253456"/>
              <a:chExt cx="215464" cy="1857626"/>
            </a:xfrm>
          </p:grpSpPr>
          <p:grpSp>
            <p:nvGrpSpPr>
              <p:cNvPr id="186" name="Group 72"/>
              <p:cNvGrpSpPr>
                <a:grpSpLocks/>
              </p:cNvGrpSpPr>
              <p:nvPr/>
            </p:nvGrpSpPr>
            <p:grpSpPr bwMode="auto">
              <a:xfrm>
                <a:off x="8442333" y="2253456"/>
                <a:ext cx="214314" cy="1836738"/>
                <a:chOff x="6193867" y="1433229"/>
                <a:chExt cx="215445" cy="1837022"/>
              </a:xfrm>
            </p:grpSpPr>
            <p:pic>
              <p:nvPicPr>
                <p:cNvPr id="18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87"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0" name="Group 189"/>
          <p:cNvGrpSpPr/>
          <p:nvPr/>
        </p:nvGrpSpPr>
        <p:grpSpPr>
          <a:xfrm>
            <a:off x="3803011" y="3598852"/>
            <a:ext cx="221889" cy="1858602"/>
            <a:chOff x="2979878" y="3755262"/>
            <a:chExt cx="221889" cy="1858602"/>
          </a:xfrm>
        </p:grpSpPr>
        <p:sp>
          <p:nvSpPr>
            <p:cNvPr id="191"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2" name="Group 73"/>
            <p:cNvGrpSpPr>
              <a:grpSpLocks/>
            </p:cNvGrpSpPr>
            <p:nvPr/>
          </p:nvGrpSpPr>
          <p:grpSpPr bwMode="auto">
            <a:xfrm>
              <a:off x="2985860" y="3755262"/>
              <a:ext cx="215907" cy="1858602"/>
              <a:chOff x="8442333" y="2253456"/>
              <a:chExt cx="215464" cy="1857626"/>
            </a:xfrm>
          </p:grpSpPr>
          <p:grpSp>
            <p:nvGrpSpPr>
              <p:cNvPr id="193" name="Group 72"/>
              <p:cNvGrpSpPr>
                <a:grpSpLocks/>
              </p:cNvGrpSpPr>
              <p:nvPr/>
            </p:nvGrpSpPr>
            <p:grpSpPr bwMode="auto">
              <a:xfrm>
                <a:off x="8442333" y="2253456"/>
                <a:ext cx="214314" cy="1836738"/>
                <a:chOff x="6193867" y="1433229"/>
                <a:chExt cx="215445" cy="1837022"/>
              </a:xfrm>
            </p:grpSpPr>
            <p:pic>
              <p:nvPicPr>
                <p:cNvPr id="19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19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7" name="Group 196"/>
          <p:cNvGrpSpPr/>
          <p:nvPr/>
        </p:nvGrpSpPr>
        <p:grpSpPr>
          <a:xfrm>
            <a:off x="3519565" y="3597424"/>
            <a:ext cx="221889" cy="1858602"/>
            <a:chOff x="2979878" y="3755262"/>
            <a:chExt cx="221889" cy="1858602"/>
          </a:xfrm>
        </p:grpSpPr>
        <p:sp>
          <p:nvSpPr>
            <p:cNvPr id="19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9" name="Group 73"/>
            <p:cNvGrpSpPr>
              <a:grpSpLocks/>
            </p:cNvGrpSpPr>
            <p:nvPr/>
          </p:nvGrpSpPr>
          <p:grpSpPr bwMode="auto">
            <a:xfrm>
              <a:off x="2985860" y="3755262"/>
              <a:ext cx="215907" cy="1858602"/>
              <a:chOff x="8442333" y="2253456"/>
              <a:chExt cx="215464" cy="1857626"/>
            </a:xfrm>
          </p:grpSpPr>
          <p:grpSp>
            <p:nvGrpSpPr>
              <p:cNvPr id="200" name="Group 72"/>
              <p:cNvGrpSpPr>
                <a:grpSpLocks/>
              </p:cNvGrpSpPr>
              <p:nvPr/>
            </p:nvGrpSpPr>
            <p:grpSpPr bwMode="auto">
              <a:xfrm>
                <a:off x="8442333" y="2253456"/>
                <a:ext cx="214314" cy="1836738"/>
                <a:chOff x="6193867" y="1433229"/>
                <a:chExt cx="215445" cy="1837022"/>
              </a:xfrm>
            </p:grpSpPr>
            <p:pic>
              <p:nvPicPr>
                <p:cNvPr id="202"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01"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Tree>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62" name="Content Placeholder 1"/>
          <p:cNvSpPr>
            <a:spLocks noGrp="1"/>
          </p:cNvSpPr>
          <p:nvPr>
            <p:ph idx="1"/>
          </p:nvPr>
        </p:nvSpPr>
        <p:spPr>
          <a:xfrm>
            <a:off x="465138" y="2317750"/>
            <a:ext cx="8229600" cy="3455988"/>
          </a:xfrm>
        </p:spPr>
        <p:txBody>
          <a:bodyPr/>
          <a:lstStyle/>
          <a:p>
            <a:pPr algn="ctr">
              <a:buFont typeface="Arial" charset="0"/>
              <a:buNone/>
            </a:pPr>
            <a:r>
              <a:rPr lang="en-US" sz="19900" smtClean="0">
                <a:ea typeface="ＭＳ Ｐゴシック" pitchFamily="34" charset="-128"/>
              </a:rPr>
              <a:t>LVEA</a:t>
            </a:r>
          </a:p>
        </p:txBody>
      </p:sp>
      <p:sp>
        <p:nvSpPr>
          <p:cNvPr id="194563" name="Title 2"/>
          <p:cNvSpPr>
            <a:spLocks noGrp="1"/>
          </p:cNvSpPr>
          <p:nvPr>
            <p:ph type="title"/>
          </p:nvPr>
        </p:nvSpPr>
        <p:spPr/>
        <p:txBody>
          <a:bodyPr/>
          <a:lstStyle/>
          <a:p>
            <a:r>
              <a:rPr lang="en-US" smtClean="0">
                <a:ea typeface="ＭＳ Ｐゴシック" pitchFamily="34" charset="-128"/>
              </a:rPr>
              <a:t>LVEA</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56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FE14873-FD98-4558-9468-2F65DF9BB1EC}" type="slidenum">
              <a:rPr lang="en-US" smtClean="0">
                <a:solidFill>
                  <a:srgbClr val="898989"/>
                </a:solidFill>
                <a:latin typeface="Calibri" pitchFamily="34" charset="0"/>
              </a:rPr>
              <a:pPr eaLnBrk="1" hangingPunct="1"/>
              <a:t>343</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
        <p:nvSpPr>
          <p:cNvPr id="10" name="TextBox 7"/>
          <p:cNvSpPr txBox="1">
            <a:spLocks noChangeArrowheads="1"/>
          </p:cNvSpPr>
          <p:nvPr/>
        </p:nvSpPr>
        <p:spPr bwMode="auto">
          <a:xfrm>
            <a:off x="2579522" y="5379090"/>
            <a:ext cx="39449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17 </a:t>
            </a:r>
            <a:r>
              <a:rPr lang="en-US" sz="1000" dirty="0">
                <a:latin typeface="Comic Sans MS" pitchFamily="66" charset="0"/>
              </a:rPr>
              <a:t>Field Racks are </a:t>
            </a:r>
            <a:r>
              <a:rPr lang="en-US" sz="1000" dirty="0" smtClean="0">
                <a:latin typeface="Comic Sans MS" pitchFamily="66" charset="0"/>
              </a:rPr>
              <a:t>in the LVEA, including </a:t>
            </a:r>
            <a:r>
              <a:rPr lang="en-US" sz="1000" dirty="0">
                <a:latin typeface="Comic Sans MS" pitchFamily="66" charset="0"/>
              </a:rPr>
              <a:t>the Vacuum </a:t>
            </a:r>
            <a:r>
              <a:rPr lang="en-US" sz="1000" dirty="0" smtClean="0">
                <a:latin typeface="Comic Sans MS" pitchFamily="66" charset="0"/>
              </a:rPr>
              <a:t>Racks. See </a:t>
            </a:r>
            <a:r>
              <a:rPr lang="en-US" sz="1000" dirty="0" smtClean="0">
                <a:latin typeface="Comic Sans MS" pitchFamily="66" charset="0"/>
                <a:hlinkClick r:id="rId5"/>
              </a:rPr>
              <a:t>LIGO-D1003141</a:t>
            </a:r>
            <a:r>
              <a:rPr lang="en-US" sz="1000" dirty="0" smtClean="0">
                <a:latin typeface="Comic Sans MS" pitchFamily="66" charset="0"/>
              </a:rPr>
              <a:t>) at LLO and </a:t>
            </a:r>
            <a:r>
              <a:rPr lang="en-US" sz="1000" dirty="0" smtClean="0">
                <a:latin typeface="Comic Sans MS" pitchFamily="66" charset="0"/>
                <a:hlinkClick r:id="rId6"/>
              </a:rPr>
              <a:t>LIGO-D1002704 </a:t>
            </a:r>
            <a:r>
              <a:rPr lang="en-US" sz="1000" dirty="0" smtClean="0">
                <a:latin typeface="Comic Sans MS" pitchFamily="66" charset="0"/>
              </a:rPr>
              <a:t>at LHO.</a:t>
            </a:r>
            <a:endParaRPr lang="en-US" sz="1000" dirty="0">
              <a:latin typeface="Comic Sans MS" pitchFamily="66" charset="0"/>
            </a:endParaRPr>
          </a:p>
        </p:txBody>
      </p:sp>
    </p:spTree>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5586" name="Title 2"/>
          <p:cNvSpPr>
            <a:spLocks noGrp="1"/>
          </p:cNvSpPr>
          <p:nvPr>
            <p:ph type="title"/>
          </p:nvPr>
        </p:nvSpPr>
        <p:spPr/>
        <p:txBody>
          <a:bodyPr/>
          <a:lstStyle/>
          <a:p>
            <a:r>
              <a:rPr lang="en-US" smtClean="0">
                <a:ea typeface="ＭＳ Ｐゴシック" pitchFamily="34" charset="-128"/>
              </a:rPr>
              <a:t>LVEA Access Points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558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6911B75-E19E-4633-9405-5B5945ADD110}" type="slidenum">
              <a:rPr lang="en-US" smtClean="0">
                <a:solidFill>
                  <a:srgbClr val="898989"/>
                </a:solidFill>
                <a:latin typeface="Calibri" pitchFamily="34" charset="0"/>
              </a:rPr>
              <a:pPr eaLnBrk="1" hangingPunct="1"/>
              <a:t>344</a:t>
            </a:fld>
            <a:endParaRPr lang="en-US" smtClean="0">
              <a:solidFill>
                <a:srgbClr val="898989"/>
              </a:solidFill>
              <a:latin typeface="Calibri" pitchFamily="34"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87865" y="767152"/>
            <a:ext cx="6762750" cy="584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6610" name="Title 1"/>
          <p:cNvSpPr>
            <a:spLocks noGrp="1"/>
          </p:cNvSpPr>
          <p:nvPr>
            <p:ph type="title"/>
          </p:nvPr>
        </p:nvSpPr>
        <p:spPr>
          <a:xfrm>
            <a:off x="1725613" y="274638"/>
            <a:ext cx="6961187" cy="406400"/>
          </a:xfrm>
        </p:spPr>
        <p:txBody>
          <a:bodyPr/>
          <a:lstStyle/>
          <a:p>
            <a:r>
              <a:rPr lang="en-US" smtClean="0">
                <a:ea typeface="ＭＳ Ｐゴシック" pitchFamily="34" charset="-128"/>
              </a:rPr>
              <a:t>PSL / LDR Laser Hazard Zones</a:t>
            </a:r>
          </a:p>
        </p:txBody>
      </p:sp>
      <p:sp>
        <p:nvSpPr>
          <p:cNvPr id="196611" name="Slide Number Placeholder 5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CC9AB20-A5BE-4176-AE36-D36425C8D225}" type="slidenum">
              <a:rPr lang="en-US" smtClean="0">
                <a:solidFill>
                  <a:srgbClr val="898989"/>
                </a:solidFill>
                <a:latin typeface="Calibri" pitchFamily="34" charset="0"/>
              </a:rPr>
              <a:pPr eaLnBrk="1" hangingPunct="1"/>
              <a:t>345</a:t>
            </a:fld>
            <a:endParaRPr lang="en-US" smtClean="0">
              <a:solidFill>
                <a:srgbClr val="898989"/>
              </a:solidFill>
              <a:latin typeface="Calibri" pitchFamily="34" charset="0"/>
            </a:endParaRPr>
          </a:p>
        </p:txBody>
      </p:sp>
      <p:sp>
        <p:nvSpPr>
          <p:cNvPr id="57" name="Date Placeholder 56"/>
          <p:cNvSpPr>
            <a:spLocks noGrp="1"/>
          </p:cNvSpPr>
          <p:nvPr>
            <p:ph type="dt" sz="quarter" idx="10"/>
          </p:nvPr>
        </p:nvSpPr>
        <p:spPr/>
        <p:txBody>
          <a:bodyPr/>
          <a:lstStyle/>
          <a:p>
            <a:pPr>
              <a:defRPr/>
            </a:pPr>
            <a:r>
              <a:rPr lang="en-US" smtClean="0"/>
              <a:t>LIGO-G1001032-V9</a:t>
            </a:r>
            <a:endParaRPr lang="en-US"/>
          </a:p>
        </p:txBody>
      </p:sp>
      <p:grpSp>
        <p:nvGrpSpPr>
          <p:cNvPr id="196613" name="Group 88"/>
          <p:cNvGrpSpPr>
            <a:grpSpLocks/>
          </p:cNvGrpSpPr>
          <p:nvPr/>
        </p:nvGrpSpPr>
        <p:grpSpPr bwMode="auto">
          <a:xfrm>
            <a:off x="538163" y="730250"/>
            <a:ext cx="7415212" cy="5842000"/>
            <a:chOff x="538163" y="730250"/>
            <a:chExt cx="7415212" cy="5842000"/>
          </a:xfrm>
        </p:grpSpPr>
        <p:pic>
          <p:nvPicPr>
            <p:cNvPr id="196614" name="Picture 1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90422" y="730250"/>
              <a:ext cx="6762953" cy="5842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6615"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10635" y="3751658"/>
              <a:ext cx="621842" cy="5764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Box 10"/>
            <p:cNvSpPr txBox="1"/>
            <p:nvPr/>
          </p:nvSpPr>
          <p:spPr bwMode="auto">
            <a:xfrm>
              <a:off x="1068388" y="3063875"/>
              <a:ext cx="1076325" cy="214313"/>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LAE Cargo Doors</a:t>
              </a:r>
            </a:p>
          </p:txBody>
        </p:sp>
        <p:cxnSp>
          <p:nvCxnSpPr>
            <p:cNvPr id="12" name="Straight Arrow Connector 11"/>
            <p:cNvCxnSpPr>
              <a:stCxn id="11" idx="2"/>
            </p:cNvCxnSpPr>
            <p:nvPr/>
          </p:nvCxnSpPr>
          <p:spPr bwMode="auto">
            <a:xfrm rot="16200000" flipH="1">
              <a:off x="1685925" y="3198813"/>
              <a:ext cx="498475" cy="65722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TextBox 17"/>
            <p:cNvSpPr txBox="1"/>
            <p:nvPr/>
          </p:nvSpPr>
          <p:spPr bwMode="auto">
            <a:xfrm>
              <a:off x="538163" y="3444875"/>
              <a:ext cx="1039812" cy="338138"/>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LAE Airlock Entrance Door</a:t>
              </a:r>
            </a:p>
          </p:txBody>
        </p:sp>
        <p:cxnSp>
          <p:nvCxnSpPr>
            <p:cNvPr id="19" name="Straight Arrow Connector 18"/>
            <p:cNvCxnSpPr>
              <a:stCxn id="18" idx="2"/>
            </p:cNvCxnSpPr>
            <p:nvPr/>
          </p:nvCxnSpPr>
          <p:spPr bwMode="auto">
            <a:xfrm rot="16200000" flipH="1">
              <a:off x="1437482" y="3402806"/>
              <a:ext cx="361950" cy="112236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4" name="TextBox 43"/>
            <p:cNvSpPr txBox="1"/>
            <p:nvPr/>
          </p:nvSpPr>
          <p:spPr bwMode="auto">
            <a:xfrm>
              <a:off x="2451100" y="4479925"/>
              <a:ext cx="1257300" cy="214313"/>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PSL-HAM1 Shutter</a:t>
              </a:r>
            </a:p>
          </p:txBody>
        </p:sp>
        <p:sp>
          <p:nvSpPr>
            <p:cNvPr id="51" name="Rectangle 50"/>
            <p:cNvSpPr/>
            <p:nvPr/>
          </p:nvSpPr>
          <p:spPr bwMode="auto">
            <a:xfrm>
              <a:off x="2689225" y="4049713"/>
              <a:ext cx="92075" cy="46037"/>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3" name="Straight Connector 52"/>
            <p:cNvCxnSpPr>
              <a:stCxn id="51" idx="0"/>
              <a:endCxn id="51" idx="2"/>
            </p:cNvCxnSpPr>
            <p:nvPr/>
          </p:nvCxnSpPr>
          <p:spPr bwMode="auto">
            <a:xfrm rot="16200000" flipH="1">
              <a:off x="2712244" y="4072732"/>
              <a:ext cx="46037" cy="0"/>
            </a:xfrm>
            <a:prstGeom prst="line">
              <a:avLst/>
            </a:prstGeom>
          </p:spPr>
          <p:style>
            <a:lnRef idx="1">
              <a:schemeClr val="accent1"/>
            </a:lnRef>
            <a:fillRef idx="0">
              <a:schemeClr val="accent1"/>
            </a:fillRef>
            <a:effectRef idx="0">
              <a:schemeClr val="accent1"/>
            </a:effectRef>
            <a:fontRef idx="minor">
              <a:schemeClr val="tx1"/>
            </a:fontRef>
          </p:style>
        </p:cxnSp>
        <p:sp>
          <p:nvSpPr>
            <p:cNvPr id="58" name="Rectangle 57"/>
            <p:cNvSpPr/>
            <p:nvPr/>
          </p:nvSpPr>
          <p:spPr bwMode="auto">
            <a:xfrm>
              <a:off x="2505075" y="3727450"/>
              <a:ext cx="66675" cy="100013"/>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9" name="Rectangle 58"/>
            <p:cNvSpPr/>
            <p:nvPr/>
          </p:nvSpPr>
          <p:spPr bwMode="auto">
            <a:xfrm>
              <a:off x="2573338" y="3727450"/>
              <a:ext cx="66675" cy="100013"/>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196625" name="Picture 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914775" y="5208588"/>
              <a:ext cx="322263" cy="255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2" name="Rectangle 61"/>
            <p:cNvSpPr/>
            <p:nvPr/>
          </p:nvSpPr>
          <p:spPr bwMode="auto">
            <a:xfrm>
              <a:off x="4013200" y="5283200"/>
              <a:ext cx="66675" cy="98425"/>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3" name="Rectangle 62"/>
            <p:cNvSpPr/>
            <p:nvPr/>
          </p:nvSpPr>
          <p:spPr bwMode="auto">
            <a:xfrm>
              <a:off x="4083050" y="5283200"/>
              <a:ext cx="66675" cy="98425"/>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4" name="TextBox 63"/>
            <p:cNvSpPr txBox="1"/>
            <p:nvPr/>
          </p:nvSpPr>
          <p:spPr>
            <a:xfrm>
              <a:off x="2470150" y="5326063"/>
              <a:ext cx="1192213" cy="214312"/>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LDR Entrance Door</a:t>
              </a:r>
            </a:p>
          </p:txBody>
        </p:sp>
        <p:cxnSp>
          <p:nvCxnSpPr>
            <p:cNvPr id="65" name="Straight Arrow Connector 64"/>
            <p:cNvCxnSpPr>
              <a:stCxn id="64" idx="3"/>
            </p:cNvCxnSpPr>
            <p:nvPr/>
          </p:nvCxnSpPr>
          <p:spPr>
            <a:xfrm flipV="1">
              <a:off x="3662363" y="5392738"/>
              <a:ext cx="234950" cy="396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0" name="TextBox 69"/>
            <p:cNvSpPr txBox="1"/>
            <p:nvPr/>
          </p:nvSpPr>
          <p:spPr>
            <a:xfrm>
              <a:off x="2862263" y="5691188"/>
              <a:ext cx="1046162" cy="215900"/>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LDR Cargo Doors</a:t>
              </a:r>
            </a:p>
          </p:txBody>
        </p:sp>
        <p:cxnSp>
          <p:nvCxnSpPr>
            <p:cNvPr id="71" name="Straight Arrow Connector 70"/>
            <p:cNvCxnSpPr>
              <a:stCxn id="70" idx="3"/>
            </p:cNvCxnSpPr>
            <p:nvPr/>
          </p:nvCxnSpPr>
          <p:spPr>
            <a:xfrm flipV="1">
              <a:off x="3908425" y="5503863"/>
              <a:ext cx="185738" cy="2952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5" name="TextBox 74"/>
            <p:cNvSpPr txBox="1"/>
            <p:nvPr/>
          </p:nvSpPr>
          <p:spPr>
            <a:xfrm>
              <a:off x="2033588" y="3375025"/>
              <a:ext cx="1093787" cy="215900"/>
            </a:xfrm>
            <a:prstGeom prst="rect">
              <a:avLst/>
            </a:prstGeom>
            <a:solidFill>
              <a:schemeClr val="accent3">
                <a:lumMod val="20000"/>
                <a:lumOff val="8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LVEA Control Box</a:t>
              </a:r>
            </a:p>
          </p:txBody>
        </p:sp>
        <p:cxnSp>
          <p:nvCxnSpPr>
            <p:cNvPr id="76" name="Straight Arrow Connector 75"/>
            <p:cNvCxnSpPr>
              <a:stCxn id="75" idx="2"/>
              <a:endCxn id="58" idx="0"/>
            </p:cNvCxnSpPr>
            <p:nvPr/>
          </p:nvCxnSpPr>
          <p:spPr>
            <a:xfrm rot="5400000">
              <a:off x="2491581" y="3637757"/>
              <a:ext cx="136525" cy="4286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1" name="TextBox 80"/>
            <p:cNvSpPr txBox="1"/>
            <p:nvPr/>
          </p:nvSpPr>
          <p:spPr>
            <a:xfrm>
              <a:off x="4111625" y="5681663"/>
              <a:ext cx="1101725" cy="215900"/>
            </a:xfrm>
            <a:prstGeom prst="rect">
              <a:avLst/>
            </a:prstGeom>
            <a:solidFill>
              <a:schemeClr val="accent3">
                <a:lumMod val="20000"/>
                <a:lumOff val="8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LDR Interlock Box</a:t>
              </a:r>
            </a:p>
          </p:txBody>
        </p:sp>
        <p:cxnSp>
          <p:nvCxnSpPr>
            <p:cNvPr id="82" name="Straight Arrow Connector 81"/>
            <p:cNvCxnSpPr>
              <a:stCxn id="81" idx="0"/>
              <a:endCxn id="63" idx="2"/>
            </p:cNvCxnSpPr>
            <p:nvPr/>
          </p:nvCxnSpPr>
          <p:spPr>
            <a:xfrm rot="16200000" flipV="1">
              <a:off x="4239419" y="5258594"/>
              <a:ext cx="300038" cy="5461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6" name="Rectangle 45"/>
            <p:cNvSpPr/>
            <p:nvPr/>
          </p:nvSpPr>
          <p:spPr bwMode="auto">
            <a:xfrm rot="5400000">
              <a:off x="3789363" y="5230813"/>
              <a:ext cx="66675" cy="98425"/>
            </a:xfrm>
            <a:prstGeom prst="rect">
              <a:avLst/>
            </a:prstGeom>
            <a:solidFill>
              <a:schemeClr val="accent3">
                <a:lumMod val="40000"/>
                <a:lumOff val="60000"/>
              </a:schemeClr>
            </a:solidFill>
            <a:ln w="95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7" name="TextBox 46"/>
            <p:cNvSpPr txBox="1"/>
            <p:nvPr/>
          </p:nvSpPr>
          <p:spPr bwMode="auto">
            <a:xfrm>
              <a:off x="771525" y="2232025"/>
              <a:ext cx="2767013" cy="584200"/>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1600" b="1" dirty="0">
                  <a:latin typeface="Comic Sans MS" pitchFamily="66" charset="0"/>
                  <a:ea typeface="ＭＳ Ｐゴシック" charset="-128"/>
                </a:rPr>
                <a:t>Laser Area Enclosure (LAE)</a:t>
              </a:r>
            </a:p>
          </p:txBody>
        </p:sp>
        <p:sp>
          <p:nvSpPr>
            <p:cNvPr id="48" name="TextBox 47"/>
            <p:cNvSpPr txBox="1"/>
            <p:nvPr/>
          </p:nvSpPr>
          <p:spPr bwMode="auto">
            <a:xfrm>
              <a:off x="4743450" y="4862513"/>
              <a:ext cx="2332038" cy="584200"/>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1600" b="1" dirty="0">
                  <a:latin typeface="Comic Sans MS" pitchFamily="66" charset="0"/>
                  <a:ea typeface="ＭＳ Ｐゴシック" charset="-128"/>
                </a:rPr>
                <a:t>Laser Diode Room (LDR)</a:t>
              </a:r>
            </a:p>
          </p:txBody>
        </p:sp>
        <p:sp>
          <p:nvSpPr>
            <p:cNvPr id="73" name="Rectangle 72"/>
            <p:cNvSpPr/>
            <p:nvPr/>
          </p:nvSpPr>
          <p:spPr bwMode="auto">
            <a:xfrm flipV="1">
              <a:off x="2713038" y="4152900"/>
              <a:ext cx="65087" cy="46038"/>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2" name="Rectangle 71"/>
            <p:cNvSpPr/>
            <p:nvPr/>
          </p:nvSpPr>
          <p:spPr bwMode="auto">
            <a:xfrm flipV="1">
              <a:off x="2732088" y="4152900"/>
              <a:ext cx="46037" cy="277813"/>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4" name="Rectangle 73"/>
            <p:cNvSpPr/>
            <p:nvPr/>
          </p:nvSpPr>
          <p:spPr bwMode="auto">
            <a:xfrm flipV="1">
              <a:off x="2732088" y="4392613"/>
              <a:ext cx="1423987" cy="46037"/>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Rectangle 76"/>
            <p:cNvSpPr/>
            <p:nvPr/>
          </p:nvSpPr>
          <p:spPr bwMode="auto">
            <a:xfrm flipV="1">
              <a:off x="4111625" y="4392613"/>
              <a:ext cx="44450" cy="881062"/>
            </a:xfrm>
            <a:prstGeom prst="rect">
              <a:avLst/>
            </a:prstGeom>
            <a:solidFill>
              <a:srgbClr val="FF0000"/>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8" name="TextBox 77"/>
            <p:cNvSpPr txBox="1"/>
            <p:nvPr/>
          </p:nvSpPr>
          <p:spPr>
            <a:xfrm>
              <a:off x="2890838" y="3802063"/>
              <a:ext cx="1192212" cy="338137"/>
            </a:xfrm>
            <a:prstGeom prst="rect">
              <a:avLst/>
            </a:prstGeom>
            <a:solidFill>
              <a:schemeClr val="accent2">
                <a:lumMod val="40000"/>
                <a:lumOff val="60000"/>
              </a:schemeClr>
            </a:solidFill>
            <a:ln>
              <a:solidFill>
                <a:schemeClr val="tx1"/>
              </a:solidFill>
            </a:ln>
            <a:effectLst>
              <a:outerShdw blurRad="63500" sx="102000" sy="102000" algn="ctr" rotWithShape="0">
                <a:prstClr val="black">
                  <a:alpha val="40000"/>
                </a:prstClr>
              </a:outerShdw>
            </a:effectLst>
          </p:spPr>
          <p:txBody>
            <a:bodyPr anchor="ctr">
              <a:spAutoFit/>
            </a:bodyPr>
            <a:lstStyle/>
            <a:p>
              <a:pPr algn="ctr">
                <a:defRPr/>
              </a:pPr>
              <a:r>
                <a:rPr lang="en-US" sz="800" b="1" dirty="0">
                  <a:latin typeface="Comic Sans MS" pitchFamily="66" charset="0"/>
                  <a:ea typeface="ＭＳ Ｐゴシック" charset="-128"/>
                </a:rPr>
                <a:t>Armoured Fiber Optics Cable</a:t>
              </a:r>
            </a:p>
          </p:txBody>
        </p:sp>
        <p:cxnSp>
          <p:nvCxnSpPr>
            <p:cNvPr id="79" name="Straight Arrow Connector 78"/>
            <p:cNvCxnSpPr>
              <a:stCxn id="78" idx="2"/>
              <a:endCxn id="74" idx="2"/>
            </p:cNvCxnSpPr>
            <p:nvPr/>
          </p:nvCxnSpPr>
          <p:spPr>
            <a:xfrm rot="5400000">
              <a:off x="3339306" y="4245769"/>
              <a:ext cx="252413" cy="4127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5" name="Straight Arrow Connector 44"/>
            <p:cNvCxnSpPr>
              <a:stCxn id="44" idx="0"/>
              <a:endCxn id="51" idx="2"/>
            </p:cNvCxnSpPr>
            <p:nvPr/>
          </p:nvCxnSpPr>
          <p:spPr bwMode="auto">
            <a:xfrm rot="16200000" flipV="1">
              <a:off x="2715419" y="4115594"/>
              <a:ext cx="384175" cy="34448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0850"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90625" y="767150"/>
            <a:ext cx="6762750" cy="5848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634" name="Title 2"/>
          <p:cNvSpPr>
            <a:spLocks noGrp="1"/>
          </p:cNvSpPr>
          <p:nvPr>
            <p:ph type="title"/>
          </p:nvPr>
        </p:nvSpPr>
        <p:spPr/>
        <p:txBody>
          <a:bodyPr/>
          <a:lstStyle/>
          <a:p>
            <a:r>
              <a:rPr lang="en-US" smtClean="0">
                <a:ea typeface="ＭＳ Ｐゴシック" pitchFamily="34" charset="-128"/>
              </a:rPr>
              <a:t>LVEA Racks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7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584E8A-5DF9-43D1-8711-383115988626}" type="slidenum">
              <a:rPr lang="en-US" smtClean="0">
                <a:solidFill>
                  <a:srgbClr val="898989"/>
                </a:solidFill>
                <a:latin typeface="Calibri" pitchFamily="34" charset="0"/>
              </a:rPr>
              <a:pPr eaLnBrk="1" hangingPunct="1"/>
              <a:t>346</a:t>
            </a:fld>
            <a:endParaRPr lang="en-US" smtClean="0">
              <a:solidFill>
                <a:srgbClr val="898989"/>
              </a:solidFill>
              <a:latin typeface="Calibri" pitchFamily="34" charset="0"/>
            </a:endParaRPr>
          </a:p>
        </p:txBody>
      </p:sp>
      <p:grpSp>
        <p:nvGrpSpPr>
          <p:cNvPr id="197638" name="Group 5"/>
          <p:cNvGrpSpPr>
            <a:grpSpLocks/>
          </p:cNvGrpSpPr>
          <p:nvPr/>
        </p:nvGrpSpPr>
        <p:grpSpPr bwMode="auto">
          <a:xfrm>
            <a:off x="2003425" y="2085975"/>
            <a:ext cx="215900" cy="1735138"/>
            <a:chOff x="1157288" y="2212975"/>
            <a:chExt cx="215900" cy="1735138"/>
          </a:xfrm>
        </p:grpSpPr>
        <p:sp>
          <p:nvSpPr>
            <p:cNvPr id="7" name="TextBox 36"/>
            <p:cNvSpPr txBox="1">
              <a:spLocks noChangeArrowheads="1"/>
            </p:cNvSpPr>
            <p:nvPr/>
          </p:nvSpPr>
          <p:spPr bwMode="auto">
            <a:xfrm rot="16200000">
              <a:off x="520700" y="2849563"/>
              <a:ext cx="1489075" cy="215900"/>
            </a:xfrm>
            <a:prstGeom prst="rect">
              <a:avLst/>
            </a:prstGeom>
            <a:solidFill>
              <a:schemeClr val="accent4">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3" action="ppaction://hlinksldjump"/>
                </a:rPr>
                <a:t>L1-PSL-R1</a:t>
              </a:r>
              <a:endParaRPr lang="en-US" sz="800" b="1" dirty="0">
                <a:latin typeface="Comic Sans MS" pitchFamily="66" charset="0"/>
                <a:ea typeface="ＭＳ Ｐゴシック" charset="-128"/>
              </a:endParaRPr>
            </a:p>
          </p:txBody>
        </p:sp>
        <p:grpSp>
          <p:nvGrpSpPr>
            <p:cNvPr id="197684" name="Group 105"/>
            <p:cNvGrpSpPr>
              <a:grpSpLocks/>
            </p:cNvGrpSpPr>
            <p:nvPr/>
          </p:nvGrpSpPr>
          <p:grpSpPr bwMode="auto">
            <a:xfrm>
              <a:off x="1185863" y="3727450"/>
              <a:ext cx="153987" cy="220663"/>
              <a:chOff x="1231691" y="3727343"/>
              <a:chExt cx="155408" cy="220501"/>
            </a:xfrm>
          </p:grpSpPr>
          <p:sp>
            <p:nvSpPr>
              <p:cNvPr id="9" name="Rounded Rectangle 12"/>
              <p:cNvSpPr>
                <a:spLocks noChangeAspect="1"/>
              </p:cNvSpPr>
              <p:nvPr/>
            </p:nvSpPr>
            <p:spPr bwMode="auto">
              <a:xfrm>
                <a:off x="1244508" y="3728930"/>
                <a:ext cx="129775" cy="218914"/>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197686"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grpSp>
        <p:nvGrpSpPr>
          <p:cNvPr id="197639" name="Group 10"/>
          <p:cNvGrpSpPr>
            <a:grpSpLocks/>
          </p:cNvGrpSpPr>
          <p:nvPr/>
        </p:nvGrpSpPr>
        <p:grpSpPr bwMode="auto">
          <a:xfrm>
            <a:off x="2234116" y="2091822"/>
            <a:ext cx="215900" cy="1733550"/>
            <a:chOff x="1403350" y="2211388"/>
            <a:chExt cx="215900" cy="1733550"/>
          </a:xfrm>
        </p:grpSpPr>
        <p:sp>
          <p:nvSpPr>
            <p:cNvPr id="12" name="TextBox 36"/>
            <p:cNvSpPr txBox="1">
              <a:spLocks noChangeArrowheads="1"/>
            </p:cNvSpPr>
            <p:nvPr/>
          </p:nvSpPr>
          <p:spPr bwMode="auto">
            <a:xfrm rot="16200000">
              <a:off x="766762" y="2847976"/>
              <a:ext cx="1489075" cy="215900"/>
            </a:xfrm>
            <a:prstGeom prst="rect">
              <a:avLst/>
            </a:prstGeom>
            <a:solidFill>
              <a:schemeClr val="accent4">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4" action="ppaction://hlinksldjump"/>
                </a:rPr>
                <a:t>L1-PSL-R2</a:t>
              </a:r>
              <a:endParaRPr lang="en-US" sz="800" b="1" dirty="0">
                <a:latin typeface="Comic Sans MS" pitchFamily="66" charset="0"/>
                <a:ea typeface="ＭＳ Ｐゴシック" charset="-128"/>
              </a:endParaRPr>
            </a:p>
          </p:txBody>
        </p:sp>
        <p:sp>
          <p:nvSpPr>
            <p:cNvPr id="13" name="Rounded Rectangle 12"/>
            <p:cNvSpPr>
              <a:spLocks noChangeAspect="1"/>
            </p:cNvSpPr>
            <p:nvPr/>
          </p:nvSpPr>
          <p:spPr bwMode="auto">
            <a:xfrm>
              <a:off x="1452563" y="3725863"/>
              <a:ext cx="130175" cy="219075"/>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0" name="Group 13"/>
          <p:cNvGrpSpPr>
            <a:grpSpLocks/>
          </p:cNvGrpSpPr>
          <p:nvPr/>
        </p:nvGrpSpPr>
        <p:grpSpPr bwMode="auto">
          <a:xfrm>
            <a:off x="2470150" y="2091822"/>
            <a:ext cx="215900" cy="1733550"/>
            <a:chOff x="1666875" y="2211388"/>
            <a:chExt cx="215900" cy="1733550"/>
          </a:xfrm>
        </p:grpSpPr>
        <p:sp>
          <p:nvSpPr>
            <p:cNvPr id="15" name="TextBox 36"/>
            <p:cNvSpPr txBox="1">
              <a:spLocks noChangeArrowheads="1"/>
            </p:cNvSpPr>
            <p:nvPr/>
          </p:nvSpPr>
          <p:spPr bwMode="auto">
            <a:xfrm rot="16200000">
              <a:off x="1030287" y="2847976"/>
              <a:ext cx="1489075"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5" action="ppaction://hlinksldjump"/>
                </a:rPr>
                <a:t>L1-ISC-R1</a:t>
              </a:r>
              <a:endParaRPr lang="en-US" sz="800" b="1" dirty="0">
                <a:latin typeface="Comic Sans MS" pitchFamily="66" charset="0"/>
                <a:ea typeface="ＭＳ Ｐゴシック" charset="-128"/>
              </a:endParaRPr>
            </a:p>
          </p:txBody>
        </p:sp>
        <p:sp>
          <p:nvSpPr>
            <p:cNvPr id="16" name="Rounded Rectangle 12"/>
            <p:cNvSpPr>
              <a:spLocks noChangeAspect="1"/>
            </p:cNvSpPr>
            <p:nvPr/>
          </p:nvSpPr>
          <p:spPr bwMode="auto">
            <a:xfrm>
              <a:off x="1714500" y="3725863"/>
              <a:ext cx="128588"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1" name="Group 16"/>
          <p:cNvGrpSpPr>
            <a:grpSpLocks/>
          </p:cNvGrpSpPr>
          <p:nvPr/>
        </p:nvGrpSpPr>
        <p:grpSpPr bwMode="auto">
          <a:xfrm>
            <a:off x="2700338" y="2091822"/>
            <a:ext cx="215900" cy="1738312"/>
            <a:chOff x="1914526" y="2211388"/>
            <a:chExt cx="215900" cy="1738312"/>
          </a:xfrm>
        </p:grpSpPr>
        <p:sp>
          <p:nvSpPr>
            <p:cNvPr id="18" name="TextBox 36"/>
            <p:cNvSpPr txBox="1">
              <a:spLocks noChangeArrowheads="1"/>
            </p:cNvSpPr>
            <p:nvPr/>
          </p:nvSpPr>
          <p:spPr bwMode="auto">
            <a:xfrm rot="16200000">
              <a:off x="1277938" y="2847976"/>
              <a:ext cx="1489075"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6" action="ppaction://hlinksldjump"/>
                </a:rPr>
                <a:t>L1-ISC-R2</a:t>
              </a:r>
              <a:endParaRPr lang="en-US" sz="800" b="1" dirty="0">
                <a:latin typeface="Comic Sans MS" pitchFamily="66" charset="0"/>
                <a:ea typeface="ＭＳ Ｐゴシック" charset="-128"/>
              </a:endParaRPr>
            </a:p>
          </p:txBody>
        </p:sp>
        <p:grpSp>
          <p:nvGrpSpPr>
            <p:cNvPr id="197676" name="Group 109"/>
            <p:cNvGrpSpPr>
              <a:grpSpLocks/>
            </p:cNvGrpSpPr>
            <p:nvPr/>
          </p:nvGrpSpPr>
          <p:grpSpPr bwMode="auto">
            <a:xfrm>
              <a:off x="1939926" y="3730625"/>
              <a:ext cx="155575" cy="219075"/>
              <a:chOff x="1231691" y="3727343"/>
              <a:chExt cx="155408" cy="220501"/>
            </a:xfrm>
          </p:grpSpPr>
          <p:sp>
            <p:nvSpPr>
              <p:cNvPr id="20" name="Rounded Rectangle 12"/>
              <p:cNvSpPr>
                <a:spLocks noChangeAspect="1"/>
              </p:cNvSpPr>
              <p:nvPr/>
            </p:nvSpPr>
            <p:spPr bwMode="auto">
              <a:xfrm>
                <a:off x="1244377" y="3728941"/>
                <a:ext cx="128449" cy="218903"/>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197678"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grpSp>
        <p:nvGrpSpPr>
          <p:cNvPr id="197642" name="Group 21"/>
          <p:cNvGrpSpPr>
            <a:grpSpLocks/>
          </p:cNvGrpSpPr>
          <p:nvPr/>
        </p:nvGrpSpPr>
        <p:grpSpPr bwMode="auto">
          <a:xfrm>
            <a:off x="4730386" y="6032846"/>
            <a:ext cx="1687513" cy="222250"/>
            <a:chOff x="4144963" y="5830888"/>
            <a:chExt cx="1687512" cy="222250"/>
          </a:xfrm>
        </p:grpSpPr>
        <p:sp>
          <p:nvSpPr>
            <p:cNvPr id="23" name="TextBox 36"/>
            <p:cNvSpPr txBox="1">
              <a:spLocks noChangeArrowheads="1"/>
            </p:cNvSpPr>
            <p:nvPr/>
          </p:nvSpPr>
          <p:spPr bwMode="auto">
            <a:xfrm>
              <a:off x="4343401" y="5837238"/>
              <a:ext cx="1489074"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7" action="ppaction://hlinksldjump"/>
                </a:rPr>
                <a:t>L1-ISC-R5</a:t>
              </a:r>
              <a:endParaRPr lang="en-US" sz="800" b="1" dirty="0">
                <a:latin typeface="Comic Sans MS" pitchFamily="66" charset="0"/>
                <a:ea typeface="ＭＳ Ｐゴシック" charset="-128"/>
              </a:endParaRPr>
            </a:p>
          </p:txBody>
        </p:sp>
        <p:sp>
          <p:nvSpPr>
            <p:cNvPr id="24"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3" name="Group 24"/>
          <p:cNvGrpSpPr>
            <a:grpSpLocks/>
          </p:cNvGrpSpPr>
          <p:nvPr/>
        </p:nvGrpSpPr>
        <p:grpSpPr bwMode="auto">
          <a:xfrm rot="16200000">
            <a:off x="3562543" y="4495879"/>
            <a:ext cx="1687513" cy="220662"/>
            <a:chOff x="4149725" y="6084889"/>
            <a:chExt cx="1687513" cy="220662"/>
          </a:xfrm>
        </p:grpSpPr>
        <p:sp>
          <p:nvSpPr>
            <p:cNvPr id="26" name="TextBox 36"/>
            <p:cNvSpPr txBox="1">
              <a:spLocks noChangeArrowheads="1"/>
            </p:cNvSpPr>
            <p:nvPr/>
          </p:nvSpPr>
          <p:spPr bwMode="auto">
            <a:xfrm>
              <a:off x="4348163" y="6089651"/>
              <a:ext cx="1489075"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8" action="ppaction://hlinksldjump"/>
                </a:rPr>
                <a:t>L1-SUS-R4</a:t>
              </a:r>
              <a:endParaRPr lang="en-US" sz="800" b="1" dirty="0">
                <a:latin typeface="Comic Sans MS" pitchFamily="66" charset="0"/>
                <a:ea typeface="ＭＳ Ｐゴシック" charset="-128"/>
              </a:endParaRPr>
            </a:p>
          </p:txBody>
        </p:sp>
        <p:sp>
          <p:nvSpPr>
            <p:cNvPr id="27" name="Rounded Rectangle 12"/>
            <p:cNvSpPr>
              <a:spLocks noChangeAspect="1"/>
            </p:cNvSpPr>
            <p:nvPr/>
          </p:nvSpPr>
          <p:spPr bwMode="auto">
            <a:xfrm rot="10800000">
              <a:off x="4149725" y="6084889"/>
              <a:ext cx="130175" cy="21907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4" name="Group 27"/>
          <p:cNvGrpSpPr>
            <a:grpSpLocks/>
          </p:cNvGrpSpPr>
          <p:nvPr/>
        </p:nvGrpSpPr>
        <p:grpSpPr bwMode="auto">
          <a:xfrm>
            <a:off x="3222625" y="2230438"/>
            <a:ext cx="215900" cy="1739900"/>
            <a:chOff x="2487955" y="2212781"/>
            <a:chExt cx="215900" cy="1739661"/>
          </a:xfrm>
        </p:grpSpPr>
        <p:sp>
          <p:nvSpPr>
            <p:cNvPr id="29" name="TextBox 36"/>
            <p:cNvSpPr txBox="1">
              <a:spLocks noChangeArrowheads="1"/>
            </p:cNvSpPr>
            <p:nvPr/>
          </p:nvSpPr>
          <p:spPr bwMode="auto">
            <a:xfrm rot="16200000">
              <a:off x="1851469" y="2849267"/>
              <a:ext cx="1488870"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9" action="ppaction://hlinksldjump"/>
                </a:rPr>
                <a:t>L1-SUS-R1</a:t>
              </a:r>
              <a:endParaRPr lang="en-US" sz="800" b="1" dirty="0">
                <a:latin typeface="Comic Sans MS" pitchFamily="66" charset="0"/>
                <a:ea typeface="ＭＳ Ｐゴシック" charset="-128"/>
              </a:endParaRPr>
            </a:p>
          </p:txBody>
        </p:sp>
        <p:sp>
          <p:nvSpPr>
            <p:cNvPr id="30" name="Rounded Rectangle 12"/>
            <p:cNvSpPr>
              <a:spLocks noChangeAspect="1"/>
            </p:cNvSpPr>
            <p:nvPr/>
          </p:nvSpPr>
          <p:spPr bwMode="auto">
            <a:xfrm>
              <a:off x="2532405" y="3733397"/>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5" name="Group 30"/>
          <p:cNvGrpSpPr>
            <a:grpSpLocks/>
          </p:cNvGrpSpPr>
          <p:nvPr/>
        </p:nvGrpSpPr>
        <p:grpSpPr bwMode="auto">
          <a:xfrm>
            <a:off x="3897313" y="2228850"/>
            <a:ext cx="215900" cy="1739900"/>
            <a:chOff x="2948011" y="2219899"/>
            <a:chExt cx="215900" cy="1739661"/>
          </a:xfrm>
        </p:grpSpPr>
        <p:sp>
          <p:nvSpPr>
            <p:cNvPr id="32" name="TextBox 36"/>
            <p:cNvSpPr txBox="1">
              <a:spLocks noChangeArrowheads="1"/>
            </p:cNvSpPr>
            <p:nvPr/>
          </p:nvSpPr>
          <p:spPr bwMode="auto">
            <a:xfrm rot="16200000">
              <a:off x="2311525" y="2856385"/>
              <a:ext cx="1488870"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0" action="ppaction://hlinksldjump"/>
                </a:rPr>
                <a:t>L1-SUS-R2</a:t>
              </a:r>
              <a:endParaRPr lang="en-US" sz="800" b="1" dirty="0">
                <a:latin typeface="Comic Sans MS" pitchFamily="66" charset="0"/>
                <a:ea typeface="ＭＳ Ｐゴシック" charset="-128"/>
              </a:endParaRPr>
            </a:p>
          </p:txBody>
        </p:sp>
        <p:sp>
          <p:nvSpPr>
            <p:cNvPr id="33" name="Rounded Rectangle 12"/>
            <p:cNvSpPr>
              <a:spLocks noChangeAspect="1"/>
            </p:cNvSpPr>
            <p:nvPr/>
          </p:nvSpPr>
          <p:spPr bwMode="auto">
            <a:xfrm>
              <a:off x="2992461" y="3740515"/>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5" name="Group 33"/>
          <p:cNvGrpSpPr/>
          <p:nvPr/>
        </p:nvGrpSpPr>
        <p:grpSpPr>
          <a:xfrm>
            <a:off x="4268291" y="1869808"/>
            <a:ext cx="215900" cy="1729404"/>
            <a:chOff x="3388053" y="1861262"/>
            <a:chExt cx="215900" cy="1729404"/>
          </a:xfrm>
          <a:solidFill>
            <a:srgbClr val="66FF33"/>
          </a:solidFill>
        </p:grpSpPr>
        <p:sp>
          <p:nvSpPr>
            <p:cNvPr id="35" name="TextBox 36"/>
            <p:cNvSpPr txBox="1">
              <a:spLocks noChangeArrowheads="1"/>
            </p:cNvSpPr>
            <p:nvPr/>
          </p:nvSpPr>
          <p:spPr bwMode="auto">
            <a:xfrm rot="16200000">
              <a:off x="2751465" y="2497850"/>
              <a:ext cx="1489075" cy="215900"/>
            </a:xfrm>
            <a:prstGeom prst="rect">
              <a:avLst/>
            </a:prstGeom>
            <a:grp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11" action="ppaction://hlinksldjump"/>
                </a:rPr>
                <a:t>L1-TCS-R2</a:t>
              </a:r>
              <a:endParaRPr lang="en-US" sz="800" b="1" dirty="0">
                <a:latin typeface="Comic Sans MS" pitchFamily="66" charset="0"/>
                <a:ea typeface="ＭＳ Ｐゴシック" charset="-128"/>
              </a:endParaRPr>
            </a:p>
          </p:txBody>
        </p:sp>
        <p:sp>
          <p:nvSpPr>
            <p:cNvPr id="36" name="Rounded Rectangle 12"/>
            <p:cNvSpPr>
              <a:spLocks noChangeAspect="1"/>
            </p:cNvSpPr>
            <p:nvPr/>
          </p:nvSpPr>
          <p:spPr bwMode="auto">
            <a:xfrm>
              <a:off x="3436157" y="3371591"/>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8" name="Group 36"/>
          <p:cNvGrpSpPr/>
          <p:nvPr/>
        </p:nvGrpSpPr>
        <p:grpSpPr>
          <a:xfrm>
            <a:off x="5039648" y="4257424"/>
            <a:ext cx="1742500" cy="215900"/>
            <a:chOff x="4202138" y="4308698"/>
            <a:chExt cx="1742500" cy="215900"/>
          </a:xfrm>
          <a:solidFill>
            <a:srgbClr val="66FF33"/>
          </a:solidFill>
        </p:grpSpPr>
        <p:sp>
          <p:nvSpPr>
            <p:cNvPr id="38" name="TextBox 36"/>
            <p:cNvSpPr txBox="1">
              <a:spLocks noChangeArrowheads="1"/>
            </p:cNvSpPr>
            <p:nvPr/>
          </p:nvSpPr>
          <p:spPr bwMode="auto">
            <a:xfrm>
              <a:off x="4455563" y="4308698"/>
              <a:ext cx="1489075" cy="215900"/>
            </a:xfrm>
            <a:prstGeom prst="rect">
              <a:avLst/>
            </a:prstGeom>
            <a:grp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12" action="ppaction://hlinksldjump"/>
                </a:rPr>
                <a:t>L1-TCS-R1</a:t>
              </a:r>
              <a:endParaRPr lang="en-US" sz="800" b="1" dirty="0">
                <a:latin typeface="Comic Sans MS" pitchFamily="66" charset="0"/>
                <a:ea typeface="ＭＳ Ｐゴシック" charset="-128"/>
              </a:endParaRPr>
            </a:p>
          </p:txBody>
        </p:sp>
        <p:sp>
          <p:nvSpPr>
            <p:cNvPr id="39" name="Rounded Rectangle 12"/>
            <p:cNvSpPr>
              <a:spLocks noChangeAspect="1"/>
            </p:cNvSpPr>
            <p:nvPr/>
          </p:nvSpPr>
          <p:spPr bwMode="auto">
            <a:xfrm rot="5400000">
              <a:off x="4246588" y="4301659"/>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8" name="Group 39"/>
          <p:cNvGrpSpPr>
            <a:grpSpLocks/>
          </p:cNvGrpSpPr>
          <p:nvPr/>
        </p:nvGrpSpPr>
        <p:grpSpPr bwMode="auto">
          <a:xfrm>
            <a:off x="4787900" y="4498090"/>
            <a:ext cx="1731963" cy="215900"/>
            <a:chOff x="4206400" y="4575620"/>
            <a:chExt cx="1731963" cy="215900"/>
          </a:xfrm>
        </p:grpSpPr>
        <p:sp>
          <p:nvSpPr>
            <p:cNvPr id="41" name="TextBox 36"/>
            <p:cNvSpPr txBox="1">
              <a:spLocks noChangeArrowheads="1"/>
            </p:cNvSpPr>
            <p:nvPr/>
          </p:nvSpPr>
          <p:spPr bwMode="auto">
            <a:xfrm>
              <a:off x="4449288" y="4575620"/>
              <a:ext cx="1489075"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3" action="ppaction://hlinksldjump"/>
                </a:rPr>
                <a:t>L1-SUS-R3</a:t>
              </a:r>
              <a:endParaRPr lang="en-US" sz="800" b="1" dirty="0">
                <a:latin typeface="Comic Sans MS" pitchFamily="66" charset="0"/>
                <a:ea typeface="ＭＳ Ｐゴシック" charset="-128"/>
              </a:endParaRPr>
            </a:p>
          </p:txBody>
        </p:sp>
        <p:sp>
          <p:nvSpPr>
            <p:cNvPr id="42" name="Rounded Rectangle 12"/>
            <p:cNvSpPr>
              <a:spLocks noChangeAspect="1"/>
            </p:cNvSpPr>
            <p:nvPr/>
          </p:nvSpPr>
          <p:spPr bwMode="auto">
            <a:xfrm rot="5400000">
              <a:off x="4250850" y="4570858"/>
              <a:ext cx="130175" cy="21907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9" name="Group 42"/>
          <p:cNvGrpSpPr>
            <a:grpSpLocks/>
          </p:cNvGrpSpPr>
          <p:nvPr/>
        </p:nvGrpSpPr>
        <p:grpSpPr bwMode="auto">
          <a:xfrm>
            <a:off x="5178425" y="3540125"/>
            <a:ext cx="1741488" cy="215900"/>
            <a:chOff x="4367345" y="3745253"/>
            <a:chExt cx="1740509" cy="215900"/>
          </a:xfrm>
        </p:grpSpPr>
        <p:sp>
          <p:nvSpPr>
            <p:cNvPr id="44" name="TextBox 36"/>
            <p:cNvSpPr txBox="1">
              <a:spLocks noChangeArrowheads="1"/>
            </p:cNvSpPr>
            <p:nvPr/>
          </p:nvSpPr>
          <p:spPr bwMode="auto">
            <a:xfrm>
              <a:off x="4618029" y="3745253"/>
              <a:ext cx="1489825"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4" action="ppaction://hlinksldjump"/>
                </a:rPr>
                <a:t>L1-SUS-R5</a:t>
              </a:r>
              <a:endParaRPr lang="en-US" sz="800" b="1" dirty="0">
                <a:latin typeface="Comic Sans MS" pitchFamily="66" charset="0"/>
                <a:ea typeface="ＭＳ Ｐゴシック" charset="-128"/>
              </a:endParaRPr>
            </a:p>
          </p:txBody>
        </p:sp>
        <p:sp>
          <p:nvSpPr>
            <p:cNvPr id="45" name="Rounded Rectangle 12"/>
            <p:cNvSpPr>
              <a:spLocks noChangeAspect="1"/>
            </p:cNvSpPr>
            <p:nvPr/>
          </p:nvSpPr>
          <p:spPr bwMode="auto">
            <a:xfrm rot="5400000">
              <a:off x="4411733" y="3740553"/>
              <a:ext cx="130175" cy="218952"/>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0" name="Group 45"/>
          <p:cNvGrpSpPr>
            <a:grpSpLocks/>
          </p:cNvGrpSpPr>
          <p:nvPr/>
        </p:nvGrpSpPr>
        <p:grpSpPr bwMode="auto">
          <a:xfrm>
            <a:off x="4911725" y="1835150"/>
            <a:ext cx="215900" cy="1739900"/>
            <a:chOff x="4134453" y="1859554"/>
            <a:chExt cx="215900" cy="1739661"/>
          </a:xfrm>
        </p:grpSpPr>
        <p:sp>
          <p:nvSpPr>
            <p:cNvPr id="47" name="TextBox 36"/>
            <p:cNvSpPr txBox="1">
              <a:spLocks noChangeArrowheads="1"/>
            </p:cNvSpPr>
            <p:nvPr/>
          </p:nvSpPr>
          <p:spPr bwMode="auto">
            <a:xfrm rot="16200000">
              <a:off x="3497967" y="2496040"/>
              <a:ext cx="1488870"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5" action="ppaction://hlinksldjump"/>
                </a:rPr>
                <a:t>L1-SUS-R6</a:t>
              </a:r>
              <a:endParaRPr lang="en-US" sz="800" b="1" dirty="0">
                <a:latin typeface="Comic Sans MS" pitchFamily="66" charset="0"/>
                <a:ea typeface="ＭＳ Ｐゴシック" charset="-128"/>
              </a:endParaRPr>
            </a:p>
          </p:txBody>
        </p:sp>
        <p:sp>
          <p:nvSpPr>
            <p:cNvPr id="48" name="Rounded Rectangle 12"/>
            <p:cNvSpPr>
              <a:spLocks noChangeAspect="1"/>
            </p:cNvSpPr>
            <p:nvPr/>
          </p:nvSpPr>
          <p:spPr bwMode="auto">
            <a:xfrm>
              <a:off x="4178903" y="3380170"/>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1" name="Group 48"/>
          <p:cNvGrpSpPr>
            <a:grpSpLocks/>
          </p:cNvGrpSpPr>
          <p:nvPr/>
        </p:nvGrpSpPr>
        <p:grpSpPr bwMode="auto">
          <a:xfrm>
            <a:off x="6235700" y="3786188"/>
            <a:ext cx="1731963" cy="215900"/>
            <a:chOff x="4825481" y="4024106"/>
            <a:chExt cx="1731962" cy="215900"/>
          </a:xfrm>
        </p:grpSpPr>
        <p:sp>
          <p:nvSpPr>
            <p:cNvPr id="197659" name="TextBox 36"/>
            <p:cNvSpPr txBox="1">
              <a:spLocks noChangeArrowheads="1"/>
            </p:cNvSpPr>
            <p:nvPr/>
          </p:nvSpPr>
          <p:spPr bwMode="auto">
            <a:xfrm>
              <a:off x="5068368" y="4024106"/>
              <a:ext cx="1489075" cy="215900"/>
            </a:xfrm>
            <a:prstGeom prst="rect">
              <a:avLst/>
            </a:prstGeom>
            <a:solidFill>
              <a:schemeClr val="bg1"/>
            </a:solidFill>
            <a:ln w="952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6" action="ppaction://hlinksldjump"/>
                </a:rPr>
                <a:t>L1-VAC-R1</a:t>
              </a:r>
              <a:endParaRPr lang="en-US" sz="800" b="1">
                <a:latin typeface="Comic Sans MS" pitchFamily="66" charset="0"/>
              </a:endParaRPr>
            </a:p>
          </p:txBody>
        </p:sp>
        <p:sp>
          <p:nvSpPr>
            <p:cNvPr id="51" name="Rounded Rectangle 12"/>
            <p:cNvSpPr>
              <a:spLocks noChangeAspect="1"/>
            </p:cNvSpPr>
            <p:nvPr/>
          </p:nvSpPr>
          <p:spPr bwMode="auto">
            <a:xfrm rot="5400000">
              <a:off x="4869931" y="4017756"/>
              <a:ext cx="130175" cy="21907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2" name="Group 51"/>
          <p:cNvGrpSpPr>
            <a:grpSpLocks/>
          </p:cNvGrpSpPr>
          <p:nvPr/>
        </p:nvGrpSpPr>
        <p:grpSpPr bwMode="auto">
          <a:xfrm>
            <a:off x="6269038" y="5006975"/>
            <a:ext cx="1731962" cy="215900"/>
            <a:chOff x="5712819" y="4843078"/>
            <a:chExt cx="1731962" cy="215900"/>
          </a:xfrm>
        </p:grpSpPr>
        <p:sp>
          <p:nvSpPr>
            <p:cNvPr id="197657" name="TextBox 36"/>
            <p:cNvSpPr txBox="1">
              <a:spLocks noChangeArrowheads="1"/>
            </p:cNvSpPr>
            <p:nvPr/>
          </p:nvSpPr>
          <p:spPr bwMode="auto">
            <a:xfrm>
              <a:off x="5955706" y="4843078"/>
              <a:ext cx="1489075" cy="215900"/>
            </a:xfrm>
            <a:prstGeom prst="rect">
              <a:avLst/>
            </a:prstGeom>
            <a:solidFill>
              <a:schemeClr val="bg1"/>
            </a:solidFill>
            <a:ln w="952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7" action="ppaction://hlinksldjump"/>
                </a:rPr>
                <a:t>L1-VAC-R3</a:t>
              </a:r>
              <a:endParaRPr lang="en-US" sz="800" b="1">
                <a:latin typeface="Comic Sans MS" pitchFamily="66" charset="0"/>
              </a:endParaRPr>
            </a:p>
          </p:txBody>
        </p:sp>
        <p:sp>
          <p:nvSpPr>
            <p:cNvPr id="54" name="Rounded Rectangle 12"/>
            <p:cNvSpPr>
              <a:spLocks noChangeAspect="1"/>
            </p:cNvSpPr>
            <p:nvPr/>
          </p:nvSpPr>
          <p:spPr bwMode="auto">
            <a:xfrm rot="5400000">
              <a:off x="5757269" y="4836728"/>
              <a:ext cx="130175" cy="21907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3" name="Group 54"/>
          <p:cNvGrpSpPr>
            <a:grpSpLocks/>
          </p:cNvGrpSpPr>
          <p:nvPr/>
        </p:nvGrpSpPr>
        <p:grpSpPr bwMode="auto">
          <a:xfrm>
            <a:off x="4678363" y="754063"/>
            <a:ext cx="215900" cy="1738312"/>
            <a:chOff x="3866187" y="1719666"/>
            <a:chExt cx="215900" cy="1738075"/>
          </a:xfrm>
        </p:grpSpPr>
        <p:sp>
          <p:nvSpPr>
            <p:cNvPr id="197655" name="TextBox 36"/>
            <p:cNvSpPr txBox="1">
              <a:spLocks noChangeArrowheads="1"/>
            </p:cNvSpPr>
            <p:nvPr/>
          </p:nvSpPr>
          <p:spPr bwMode="auto">
            <a:xfrm rot="-5400000">
              <a:off x="3229599" y="2356254"/>
              <a:ext cx="1489075" cy="215900"/>
            </a:xfrm>
            <a:prstGeom prst="rect">
              <a:avLst/>
            </a:prstGeom>
            <a:solidFill>
              <a:schemeClr val="bg1"/>
            </a:solidFill>
            <a:ln w="952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L1-VAC-R2</a:t>
              </a:r>
              <a:endParaRPr lang="en-US" sz="800" b="1" dirty="0">
                <a:latin typeface="Comic Sans MS" pitchFamily="66" charset="0"/>
              </a:endParaRPr>
            </a:p>
          </p:txBody>
        </p:sp>
        <p:sp>
          <p:nvSpPr>
            <p:cNvPr id="57" name="Rounded Rectangle 12"/>
            <p:cNvSpPr>
              <a:spLocks noChangeAspect="1"/>
            </p:cNvSpPr>
            <p:nvPr/>
          </p:nvSpPr>
          <p:spPr bwMode="auto">
            <a:xfrm>
              <a:off x="3902699" y="3238696"/>
              <a:ext cx="130175" cy="21904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62" name="Group 16"/>
          <p:cNvGrpSpPr>
            <a:grpSpLocks/>
          </p:cNvGrpSpPr>
          <p:nvPr/>
        </p:nvGrpSpPr>
        <p:grpSpPr bwMode="auto">
          <a:xfrm>
            <a:off x="2928363" y="2085538"/>
            <a:ext cx="215900" cy="1738312"/>
            <a:chOff x="1914526" y="2211388"/>
            <a:chExt cx="215900" cy="1738312"/>
          </a:xfrm>
        </p:grpSpPr>
        <p:sp>
          <p:nvSpPr>
            <p:cNvPr id="63" name="TextBox 36"/>
            <p:cNvSpPr txBox="1">
              <a:spLocks noChangeArrowheads="1"/>
            </p:cNvSpPr>
            <p:nvPr/>
          </p:nvSpPr>
          <p:spPr bwMode="auto">
            <a:xfrm rot="16200000">
              <a:off x="1277938" y="2847976"/>
              <a:ext cx="1489075"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19" action="ppaction://hlinksldjump"/>
                </a:rPr>
                <a:t>L1-ISC-R4</a:t>
              </a:r>
              <a:endParaRPr lang="en-US" sz="800" b="1" dirty="0">
                <a:latin typeface="Comic Sans MS" pitchFamily="66" charset="0"/>
                <a:ea typeface="ＭＳ Ｐゴシック" charset="-128"/>
              </a:endParaRPr>
            </a:p>
          </p:txBody>
        </p:sp>
        <p:grpSp>
          <p:nvGrpSpPr>
            <p:cNvPr id="64" name="Group 109"/>
            <p:cNvGrpSpPr>
              <a:grpSpLocks/>
            </p:cNvGrpSpPr>
            <p:nvPr/>
          </p:nvGrpSpPr>
          <p:grpSpPr bwMode="auto">
            <a:xfrm>
              <a:off x="1939926" y="3730625"/>
              <a:ext cx="155575" cy="219075"/>
              <a:chOff x="1231691" y="3727343"/>
              <a:chExt cx="155408" cy="220501"/>
            </a:xfrm>
          </p:grpSpPr>
          <p:sp>
            <p:nvSpPr>
              <p:cNvPr id="65" name="Rounded Rectangle 12"/>
              <p:cNvSpPr>
                <a:spLocks noChangeAspect="1"/>
              </p:cNvSpPr>
              <p:nvPr/>
            </p:nvSpPr>
            <p:spPr bwMode="auto">
              <a:xfrm>
                <a:off x="1244377" y="3728941"/>
                <a:ext cx="128449" cy="218903"/>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66"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sp>
        <p:nvSpPr>
          <p:cNvPr id="6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0" action="ppaction://hlinksldjump"/>
              </a:rPr>
              <a:t>&lt;&lt; LLO Map</a:t>
            </a:r>
            <a:endParaRPr lang="en-US" sz="800" b="1" dirty="0">
              <a:latin typeface="Comic Sans MS" pitchFamily="66" charset="0"/>
            </a:endParaRPr>
          </a:p>
        </p:txBody>
      </p:sp>
      <p:sp>
        <p:nvSpPr>
          <p:cNvPr id="67" name="TextBox 7"/>
          <p:cNvSpPr txBox="1">
            <a:spLocks noChangeArrowheads="1"/>
          </p:cNvSpPr>
          <p:nvPr/>
        </p:nvSpPr>
        <p:spPr bwMode="auto">
          <a:xfrm>
            <a:off x="165384" y="1298648"/>
            <a:ext cx="39449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18 </a:t>
            </a:r>
            <a:r>
              <a:rPr lang="en-US" sz="1000" dirty="0">
                <a:latin typeface="Comic Sans MS" pitchFamily="66" charset="0"/>
              </a:rPr>
              <a:t>Field Racks are </a:t>
            </a:r>
            <a:r>
              <a:rPr lang="en-US" sz="1000" dirty="0" smtClean="0">
                <a:latin typeface="Comic Sans MS" pitchFamily="66" charset="0"/>
              </a:rPr>
              <a:t>in the LVEA, including </a:t>
            </a:r>
            <a:r>
              <a:rPr lang="en-US" sz="1000" dirty="0">
                <a:latin typeface="Comic Sans MS" pitchFamily="66" charset="0"/>
              </a:rPr>
              <a:t>the Vacuum </a:t>
            </a:r>
            <a:r>
              <a:rPr lang="en-US" sz="1000" dirty="0" smtClean="0">
                <a:latin typeface="Comic Sans MS" pitchFamily="66" charset="0"/>
              </a:rPr>
              <a:t>Racks. See </a:t>
            </a:r>
            <a:r>
              <a:rPr lang="en-US" sz="1000" dirty="0" smtClean="0">
                <a:latin typeface="Comic Sans MS" pitchFamily="66" charset="0"/>
                <a:hlinkClick r:id="rId21"/>
              </a:rPr>
              <a:t>LIGO-D1003141</a:t>
            </a:r>
            <a:r>
              <a:rPr lang="en-US" sz="1000" dirty="0" smtClean="0">
                <a:latin typeface="Comic Sans MS" pitchFamily="66" charset="0"/>
              </a:rPr>
              <a:t>) at LLO and </a:t>
            </a:r>
            <a:r>
              <a:rPr lang="en-US" sz="1000" dirty="0" smtClean="0">
                <a:latin typeface="Comic Sans MS" pitchFamily="66" charset="0"/>
                <a:hlinkClick r:id="rId22"/>
              </a:rPr>
              <a:t>LIGO-D1002704 </a:t>
            </a:r>
            <a:r>
              <a:rPr lang="en-US" sz="1000" dirty="0" smtClean="0">
                <a:latin typeface="Comic Sans MS" pitchFamily="66" charset="0"/>
              </a:rPr>
              <a:t>at LHO.</a:t>
            </a:r>
            <a:endParaRPr lang="en-US" sz="1000" dirty="0">
              <a:latin typeface="Comic Sans MS" pitchFamily="66" charset="0"/>
            </a:endParaRPr>
          </a:p>
        </p:txBody>
      </p:sp>
      <p:grpSp>
        <p:nvGrpSpPr>
          <p:cNvPr id="69" name="Group 21"/>
          <p:cNvGrpSpPr>
            <a:grpSpLocks/>
          </p:cNvGrpSpPr>
          <p:nvPr/>
        </p:nvGrpSpPr>
        <p:grpSpPr bwMode="auto">
          <a:xfrm rot="5400000">
            <a:off x="3757008" y="5306243"/>
            <a:ext cx="219076" cy="1669992"/>
            <a:chOff x="4100513" y="5875338"/>
            <a:chExt cx="219076" cy="1669992"/>
          </a:xfrm>
        </p:grpSpPr>
        <p:sp>
          <p:nvSpPr>
            <p:cNvPr id="70" name="TextBox 36"/>
            <p:cNvSpPr txBox="1">
              <a:spLocks noChangeArrowheads="1"/>
            </p:cNvSpPr>
            <p:nvPr/>
          </p:nvSpPr>
          <p:spPr bwMode="auto">
            <a:xfrm rot="16200000">
              <a:off x="3467329" y="6693071"/>
              <a:ext cx="1489075" cy="215444"/>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23" action="ppaction://hlinksldjump"/>
                </a:rPr>
                <a:t>L1-ISC-R3</a:t>
              </a:r>
              <a:endParaRPr lang="en-US" sz="800" b="1" dirty="0">
                <a:latin typeface="Comic Sans MS" pitchFamily="66" charset="0"/>
                <a:ea typeface="ＭＳ Ｐゴシック" charset="-128"/>
              </a:endParaRPr>
            </a:p>
          </p:txBody>
        </p:sp>
        <p:sp>
          <p:nvSpPr>
            <p:cNvPr id="71" name="Rounded Rectangle 12"/>
            <p:cNvSpPr>
              <a:spLocks noChangeAspect="1"/>
            </p:cNvSpPr>
            <p:nvPr/>
          </p:nvSpPr>
          <p:spPr bwMode="auto">
            <a:xfrm rot="5400000">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72" name="Group 21"/>
          <p:cNvGrpSpPr>
            <a:grpSpLocks/>
          </p:cNvGrpSpPr>
          <p:nvPr/>
        </p:nvGrpSpPr>
        <p:grpSpPr bwMode="auto">
          <a:xfrm>
            <a:off x="3048303" y="3896870"/>
            <a:ext cx="1731963" cy="215900"/>
            <a:chOff x="4100513" y="5837238"/>
            <a:chExt cx="1731962" cy="215900"/>
          </a:xfrm>
        </p:grpSpPr>
        <p:sp>
          <p:nvSpPr>
            <p:cNvPr id="73" name="TextBox 36"/>
            <p:cNvSpPr txBox="1">
              <a:spLocks noChangeArrowheads="1"/>
            </p:cNvSpPr>
            <p:nvPr/>
          </p:nvSpPr>
          <p:spPr bwMode="auto">
            <a:xfrm>
              <a:off x="4343401" y="5837238"/>
              <a:ext cx="1489074"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rPr>
                <a:t>IOLT2L</a:t>
              </a:r>
              <a:endParaRPr lang="en-US" sz="800" b="1" dirty="0">
                <a:latin typeface="Comic Sans MS" pitchFamily="66" charset="0"/>
                <a:ea typeface="ＭＳ Ｐゴシック" charset="-128"/>
              </a:endParaRPr>
            </a:p>
          </p:txBody>
        </p:sp>
        <p:sp>
          <p:nvSpPr>
            <p:cNvPr id="74" name="Rounded Rectangle 12"/>
            <p:cNvSpPr>
              <a:spLocks noChangeAspect="1"/>
            </p:cNvSpPr>
            <p:nvPr/>
          </p:nvSpPr>
          <p:spPr bwMode="auto">
            <a:xfrm rot="5400000">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75" name="Group 21"/>
          <p:cNvGrpSpPr>
            <a:grpSpLocks/>
          </p:cNvGrpSpPr>
          <p:nvPr/>
        </p:nvGrpSpPr>
        <p:grpSpPr bwMode="auto">
          <a:xfrm rot="5400000">
            <a:off x="2012255" y="3132267"/>
            <a:ext cx="215444" cy="1736927"/>
            <a:chOff x="4104145" y="5830888"/>
            <a:chExt cx="215444" cy="1736927"/>
          </a:xfrm>
        </p:grpSpPr>
        <p:sp>
          <p:nvSpPr>
            <p:cNvPr id="76" name="TextBox 36"/>
            <p:cNvSpPr txBox="1">
              <a:spLocks noChangeArrowheads="1"/>
            </p:cNvSpPr>
            <p:nvPr/>
          </p:nvSpPr>
          <p:spPr bwMode="auto">
            <a:xfrm rot="16200000">
              <a:off x="3467329" y="6715556"/>
              <a:ext cx="1489075" cy="215444"/>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rPr>
                <a:t>ISCLT1L</a:t>
              </a:r>
              <a:endParaRPr lang="en-US" sz="800" b="1" dirty="0">
                <a:latin typeface="Comic Sans MS" pitchFamily="66" charset="0"/>
                <a:ea typeface="ＭＳ Ｐゴシック" charset="-128"/>
              </a:endParaRPr>
            </a:p>
          </p:txBody>
        </p:sp>
        <p:sp>
          <p:nvSpPr>
            <p:cNvPr id="77"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87" name="Group 21"/>
          <p:cNvGrpSpPr>
            <a:grpSpLocks/>
          </p:cNvGrpSpPr>
          <p:nvPr/>
        </p:nvGrpSpPr>
        <p:grpSpPr bwMode="auto">
          <a:xfrm>
            <a:off x="3040947" y="4144022"/>
            <a:ext cx="1731963" cy="215900"/>
            <a:chOff x="4100513" y="5837238"/>
            <a:chExt cx="1731962" cy="215900"/>
          </a:xfrm>
        </p:grpSpPr>
        <p:sp>
          <p:nvSpPr>
            <p:cNvPr id="88" name="TextBox 36"/>
            <p:cNvSpPr txBox="1">
              <a:spLocks noChangeArrowheads="1"/>
            </p:cNvSpPr>
            <p:nvPr/>
          </p:nvSpPr>
          <p:spPr bwMode="auto">
            <a:xfrm>
              <a:off x="4343401" y="5837238"/>
              <a:ext cx="1489074"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rPr>
                <a:t>IOLT2R</a:t>
              </a:r>
              <a:endParaRPr lang="en-US" sz="800" b="1" dirty="0">
                <a:latin typeface="Comic Sans MS" pitchFamily="66" charset="0"/>
                <a:ea typeface="ＭＳ Ｐゴシック" charset="-128"/>
              </a:endParaRPr>
            </a:p>
          </p:txBody>
        </p:sp>
        <p:sp>
          <p:nvSpPr>
            <p:cNvPr id="89" name="Rounded Rectangle 12"/>
            <p:cNvSpPr>
              <a:spLocks noChangeAspect="1"/>
            </p:cNvSpPr>
            <p:nvPr/>
          </p:nvSpPr>
          <p:spPr bwMode="auto">
            <a:xfrm rot="5400000">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90" name="Group 21"/>
          <p:cNvGrpSpPr>
            <a:grpSpLocks/>
          </p:cNvGrpSpPr>
          <p:nvPr/>
        </p:nvGrpSpPr>
        <p:grpSpPr bwMode="auto">
          <a:xfrm>
            <a:off x="4771322" y="5765521"/>
            <a:ext cx="1687513" cy="222250"/>
            <a:chOff x="4144963" y="5830888"/>
            <a:chExt cx="1687512" cy="222250"/>
          </a:xfrm>
        </p:grpSpPr>
        <p:sp>
          <p:nvSpPr>
            <p:cNvPr id="91" name="TextBox 36"/>
            <p:cNvSpPr txBox="1">
              <a:spLocks noChangeArrowheads="1"/>
            </p:cNvSpPr>
            <p:nvPr/>
          </p:nvSpPr>
          <p:spPr bwMode="auto">
            <a:xfrm>
              <a:off x="4343401" y="5837238"/>
              <a:ext cx="1489074"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rPr>
                <a:t>ISCLT6R</a:t>
              </a:r>
              <a:endParaRPr lang="en-US" sz="800" b="1" dirty="0">
                <a:latin typeface="Comic Sans MS" pitchFamily="66" charset="0"/>
                <a:ea typeface="ＭＳ Ｐゴシック" charset="-128"/>
              </a:endParaRPr>
            </a:p>
          </p:txBody>
        </p:sp>
        <p:sp>
          <p:nvSpPr>
            <p:cNvPr id="92"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spTree>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9"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707462" y="805564"/>
            <a:ext cx="6400800" cy="5991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97634" name="Title 2"/>
          <p:cNvSpPr>
            <a:spLocks noGrp="1"/>
          </p:cNvSpPr>
          <p:nvPr>
            <p:ph type="title"/>
          </p:nvPr>
        </p:nvSpPr>
        <p:spPr/>
        <p:txBody>
          <a:bodyPr/>
          <a:lstStyle/>
          <a:p>
            <a:r>
              <a:rPr lang="en-US" smtClean="0">
                <a:ea typeface="ＭＳ Ｐゴシック" pitchFamily="34" charset="-128"/>
              </a:rPr>
              <a:t>LVEA Racks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7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584E8A-5DF9-43D1-8711-383115988626}" type="slidenum">
              <a:rPr lang="en-US" smtClean="0">
                <a:solidFill>
                  <a:srgbClr val="898989"/>
                </a:solidFill>
                <a:latin typeface="Calibri" pitchFamily="34" charset="0"/>
              </a:rPr>
              <a:pPr eaLnBrk="1" hangingPunct="1"/>
              <a:t>347</a:t>
            </a:fld>
            <a:endParaRPr lang="en-US" smtClean="0">
              <a:solidFill>
                <a:srgbClr val="898989"/>
              </a:solidFill>
              <a:latin typeface="Calibri" pitchFamily="34" charset="0"/>
            </a:endParaRPr>
          </a:p>
        </p:txBody>
      </p:sp>
      <p:grpSp>
        <p:nvGrpSpPr>
          <p:cNvPr id="197638" name="Group 5"/>
          <p:cNvGrpSpPr>
            <a:grpSpLocks/>
          </p:cNvGrpSpPr>
          <p:nvPr/>
        </p:nvGrpSpPr>
        <p:grpSpPr bwMode="auto">
          <a:xfrm>
            <a:off x="2003425" y="2085975"/>
            <a:ext cx="215900" cy="1735138"/>
            <a:chOff x="1157288" y="2212975"/>
            <a:chExt cx="215900" cy="1735138"/>
          </a:xfrm>
        </p:grpSpPr>
        <p:sp>
          <p:nvSpPr>
            <p:cNvPr id="7" name="TextBox 36"/>
            <p:cNvSpPr txBox="1">
              <a:spLocks noChangeArrowheads="1"/>
            </p:cNvSpPr>
            <p:nvPr/>
          </p:nvSpPr>
          <p:spPr bwMode="auto">
            <a:xfrm rot="16200000">
              <a:off x="520700" y="2849563"/>
              <a:ext cx="1489075" cy="215900"/>
            </a:xfrm>
            <a:prstGeom prst="rect">
              <a:avLst/>
            </a:prstGeom>
            <a:solidFill>
              <a:schemeClr val="accent4">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3" action="ppaction://hlinksldjump"/>
                </a:rPr>
                <a:t>L1-PSL-R1</a:t>
              </a:r>
              <a:endParaRPr lang="en-US" sz="800" b="1" dirty="0">
                <a:latin typeface="Comic Sans MS" pitchFamily="66" charset="0"/>
                <a:ea typeface="ＭＳ Ｐゴシック" charset="-128"/>
              </a:endParaRPr>
            </a:p>
          </p:txBody>
        </p:sp>
        <p:grpSp>
          <p:nvGrpSpPr>
            <p:cNvPr id="197684" name="Group 105"/>
            <p:cNvGrpSpPr>
              <a:grpSpLocks/>
            </p:cNvGrpSpPr>
            <p:nvPr/>
          </p:nvGrpSpPr>
          <p:grpSpPr bwMode="auto">
            <a:xfrm>
              <a:off x="1185863" y="3727450"/>
              <a:ext cx="153987" cy="220663"/>
              <a:chOff x="1231691" y="3727343"/>
              <a:chExt cx="155408" cy="220501"/>
            </a:xfrm>
          </p:grpSpPr>
          <p:sp>
            <p:nvSpPr>
              <p:cNvPr id="9" name="Rounded Rectangle 12"/>
              <p:cNvSpPr>
                <a:spLocks noChangeAspect="1"/>
              </p:cNvSpPr>
              <p:nvPr/>
            </p:nvSpPr>
            <p:spPr bwMode="auto">
              <a:xfrm>
                <a:off x="1244508" y="3728930"/>
                <a:ext cx="129775" cy="218914"/>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197686"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grpSp>
        <p:nvGrpSpPr>
          <p:cNvPr id="197639" name="Group 10"/>
          <p:cNvGrpSpPr>
            <a:grpSpLocks/>
          </p:cNvGrpSpPr>
          <p:nvPr/>
        </p:nvGrpSpPr>
        <p:grpSpPr bwMode="auto">
          <a:xfrm>
            <a:off x="2234116" y="2091822"/>
            <a:ext cx="215900" cy="1733550"/>
            <a:chOff x="1403350" y="2211388"/>
            <a:chExt cx="215900" cy="1733550"/>
          </a:xfrm>
        </p:grpSpPr>
        <p:sp>
          <p:nvSpPr>
            <p:cNvPr id="12" name="TextBox 36"/>
            <p:cNvSpPr txBox="1">
              <a:spLocks noChangeArrowheads="1"/>
            </p:cNvSpPr>
            <p:nvPr/>
          </p:nvSpPr>
          <p:spPr bwMode="auto">
            <a:xfrm rot="16200000">
              <a:off x="766762" y="2847976"/>
              <a:ext cx="1489075" cy="215900"/>
            </a:xfrm>
            <a:prstGeom prst="rect">
              <a:avLst/>
            </a:prstGeom>
            <a:solidFill>
              <a:schemeClr val="accent4">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4" action="ppaction://hlinksldjump"/>
                </a:rPr>
                <a:t>L1-PSL-R2</a:t>
              </a:r>
              <a:endParaRPr lang="en-US" sz="800" b="1" dirty="0">
                <a:latin typeface="Comic Sans MS" pitchFamily="66" charset="0"/>
                <a:ea typeface="ＭＳ Ｐゴシック" charset="-128"/>
              </a:endParaRPr>
            </a:p>
          </p:txBody>
        </p:sp>
        <p:sp>
          <p:nvSpPr>
            <p:cNvPr id="13" name="Rounded Rectangle 12"/>
            <p:cNvSpPr>
              <a:spLocks noChangeAspect="1"/>
            </p:cNvSpPr>
            <p:nvPr/>
          </p:nvSpPr>
          <p:spPr bwMode="auto">
            <a:xfrm>
              <a:off x="1452563" y="3725863"/>
              <a:ext cx="130175" cy="219075"/>
            </a:xfrm>
            <a:prstGeom prst="roundRect">
              <a:avLst/>
            </a:prstGeom>
            <a:solidFill>
              <a:schemeClr val="accent4">
                <a:lumMod val="40000"/>
                <a:lumOff val="60000"/>
              </a:schemeClr>
            </a:solidFill>
            <a:ln>
              <a:solidFill>
                <a:schemeClr val="accent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0" name="Group 13"/>
          <p:cNvGrpSpPr>
            <a:grpSpLocks/>
          </p:cNvGrpSpPr>
          <p:nvPr/>
        </p:nvGrpSpPr>
        <p:grpSpPr bwMode="auto">
          <a:xfrm>
            <a:off x="2470150" y="2091822"/>
            <a:ext cx="215900" cy="1733550"/>
            <a:chOff x="1666875" y="2211388"/>
            <a:chExt cx="215900" cy="1733550"/>
          </a:xfrm>
        </p:grpSpPr>
        <p:sp>
          <p:nvSpPr>
            <p:cNvPr id="15" name="TextBox 36"/>
            <p:cNvSpPr txBox="1">
              <a:spLocks noChangeArrowheads="1"/>
            </p:cNvSpPr>
            <p:nvPr/>
          </p:nvSpPr>
          <p:spPr bwMode="auto">
            <a:xfrm rot="16200000">
              <a:off x="1030287" y="2847976"/>
              <a:ext cx="1489075"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5" action="ppaction://hlinksldjump"/>
                </a:rPr>
                <a:t>L1-ISC-R1</a:t>
              </a:r>
              <a:endParaRPr lang="en-US" sz="800" b="1" dirty="0">
                <a:latin typeface="Comic Sans MS" pitchFamily="66" charset="0"/>
                <a:ea typeface="ＭＳ Ｐゴシック" charset="-128"/>
              </a:endParaRPr>
            </a:p>
          </p:txBody>
        </p:sp>
        <p:sp>
          <p:nvSpPr>
            <p:cNvPr id="16" name="Rounded Rectangle 12"/>
            <p:cNvSpPr>
              <a:spLocks noChangeAspect="1"/>
            </p:cNvSpPr>
            <p:nvPr/>
          </p:nvSpPr>
          <p:spPr bwMode="auto">
            <a:xfrm>
              <a:off x="1714500" y="3725863"/>
              <a:ext cx="128588"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1" name="Group 16"/>
          <p:cNvGrpSpPr>
            <a:grpSpLocks/>
          </p:cNvGrpSpPr>
          <p:nvPr/>
        </p:nvGrpSpPr>
        <p:grpSpPr bwMode="auto">
          <a:xfrm>
            <a:off x="2700338" y="2091822"/>
            <a:ext cx="215900" cy="1738312"/>
            <a:chOff x="1914526" y="2211388"/>
            <a:chExt cx="215900" cy="1738312"/>
          </a:xfrm>
        </p:grpSpPr>
        <p:sp>
          <p:nvSpPr>
            <p:cNvPr id="18" name="TextBox 36"/>
            <p:cNvSpPr txBox="1">
              <a:spLocks noChangeArrowheads="1"/>
            </p:cNvSpPr>
            <p:nvPr/>
          </p:nvSpPr>
          <p:spPr bwMode="auto">
            <a:xfrm rot="16200000">
              <a:off x="1277938" y="2847976"/>
              <a:ext cx="1489075"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6" action="ppaction://hlinksldjump"/>
                </a:rPr>
                <a:t>L1-ISC-R2</a:t>
              </a:r>
              <a:endParaRPr lang="en-US" sz="800" b="1" dirty="0">
                <a:latin typeface="Comic Sans MS" pitchFamily="66" charset="0"/>
                <a:ea typeface="ＭＳ Ｐゴシック" charset="-128"/>
              </a:endParaRPr>
            </a:p>
          </p:txBody>
        </p:sp>
        <p:grpSp>
          <p:nvGrpSpPr>
            <p:cNvPr id="197676" name="Group 109"/>
            <p:cNvGrpSpPr>
              <a:grpSpLocks/>
            </p:cNvGrpSpPr>
            <p:nvPr/>
          </p:nvGrpSpPr>
          <p:grpSpPr bwMode="auto">
            <a:xfrm>
              <a:off x="1939926" y="3730625"/>
              <a:ext cx="155575" cy="219075"/>
              <a:chOff x="1231691" y="3727343"/>
              <a:chExt cx="155408" cy="220501"/>
            </a:xfrm>
          </p:grpSpPr>
          <p:sp>
            <p:nvSpPr>
              <p:cNvPr id="20" name="Rounded Rectangle 12"/>
              <p:cNvSpPr>
                <a:spLocks noChangeAspect="1"/>
              </p:cNvSpPr>
              <p:nvPr/>
            </p:nvSpPr>
            <p:spPr bwMode="auto">
              <a:xfrm>
                <a:off x="1244377" y="3728941"/>
                <a:ext cx="128449" cy="218903"/>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197678"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grpSp>
        <p:nvGrpSpPr>
          <p:cNvPr id="197644" name="Group 27"/>
          <p:cNvGrpSpPr>
            <a:grpSpLocks/>
          </p:cNvGrpSpPr>
          <p:nvPr/>
        </p:nvGrpSpPr>
        <p:grpSpPr bwMode="auto">
          <a:xfrm>
            <a:off x="3222625" y="2230438"/>
            <a:ext cx="215900" cy="1739900"/>
            <a:chOff x="2487955" y="2212781"/>
            <a:chExt cx="215900" cy="1739661"/>
          </a:xfrm>
        </p:grpSpPr>
        <p:sp>
          <p:nvSpPr>
            <p:cNvPr id="29" name="TextBox 36"/>
            <p:cNvSpPr txBox="1">
              <a:spLocks noChangeArrowheads="1"/>
            </p:cNvSpPr>
            <p:nvPr/>
          </p:nvSpPr>
          <p:spPr bwMode="auto">
            <a:xfrm rot="16200000">
              <a:off x="1851469" y="2849267"/>
              <a:ext cx="1488870"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7" action="ppaction://hlinksldjump"/>
                </a:rPr>
                <a:t>L1-SUS-R1</a:t>
              </a:r>
              <a:endParaRPr lang="en-US" sz="800" b="1" dirty="0">
                <a:latin typeface="Comic Sans MS" pitchFamily="66" charset="0"/>
                <a:ea typeface="ＭＳ Ｐゴシック" charset="-128"/>
              </a:endParaRPr>
            </a:p>
          </p:txBody>
        </p:sp>
        <p:sp>
          <p:nvSpPr>
            <p:cNvPr id="30" name="Rounded Rectangle 12"/>
            <p:cNvSpPr>
              <a:spLocks noChangeAspect="1"/>
            </p:cNvSpPr>
            <p:nvPr/>
          </p:nvSpPr>
          <p:spPr bwMode="auto">
            <a:xfrm>
              <a:off x="2532405" y="3733397"/>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5" name="Group 30"/>
          <p:cNvGrpSpPr>
            <a:grpSpLocks/>
          </p:cNvGrpSpPr>
          <p:nvPr/>
        </p:nvGrpSpPr>
        <p:grpSpPr bwMode="auto">
          <a:xfrm>
            <a:off x="3897313" y="2228850"/>
            <a:ext cx="215900" cy="1739900"/>
            <a:chOff x="2948011" y="2219899"/>
            <a:chExt cx="215900" cy="1739661"/>
          </a:xfrm>
        </p:grpSpPr>
        <p:sp>
          <p:nvSpPr>
            <p:cNvPr id="32" name="TextBox 36"/>
            <p:cNvSpPr txBox="1">
              <a:spLocks noChangeArrowheads="1"/>
            </p:cNvSpPr>
            <p:nvPr/>
          </p:nvSpPr>
          <p:spPr bwMode="auto">
            <a:xfrm rot="16200000">
              <a:off x="2311525" y="2856385"/>
              <a:ext cx="1488870"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8" action="ppaction://hlinksldjump"/>
                </a:rPr>
                <a:t>L1-SUS-R2</a:t>
              </a:r>
              <a:endParaRPr lang="en-US" sz="800" b="1" dirty="0">
                <a:latin typeface="Comic Sans MS" pitchFamily="66" charset="0"/>
                <a:ea typeface="ＭＳ Ｐゴシック" charset="-128"/>
              </a:endParaRPr>
            </a:p>
          </p:txBody>
        </p:sp>
        <p:sp>
          <p:nvSpPr>
            <p:cNvPr id="33" name="Rounded Rectangle 12"/>
            <p:cNvSpPr>
              <a:spLocks noChangeAspect="1"/>
            </p:cNvSpPr>
            <p:nvPr/>
          </p:nvSpPr>
          <p:spPr bwMode="auto">
            <a:xfrm>
              <a:off x="2992461" y="3740515"/>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5" name="Group 33"/>
          <p:cNvGrpSpPr/>
          <p:nvPr/>
        </p:nvGrpSpPr>
        <p:grpSpPr>
          <a:xfrm>
            <a:off x="4268291" y="1869808"/>
            <a:ext cx="215900" cy="1729404"/>
            <a:chOff x="3388053" y="1861262"/>
            <a:chExt cx="215900" cy="1729404"/>
          </a:xfrm>
          <a:solidFill>
            <a:srgbClr val="66FF33"/>
          </a:solidFill>
        </p:grpSpPr>
        <p:sp>
          <p:nvSpPr>
            <p:cNvPr id="35" name="TextBox 36"/>
            <p:cNvSpPr txBox="1">
              <a:spLocks noChangeArrowheads="1"/>
            </p:cNvSpPr>
            <p:nvPr/>
          </p:nvSpPr>
          <p:spPr bwMode="auto">
            <a:xfrm rot="16200000">
              <a:off x="2751465" y="2497850"/>
              <a:ext cx="1489075" cy="215900"/>
            </a:xfrm>
            <a:prstGeom prst="rect">
              <a:avLst/>
            </a:prstGeom>
            <a:grp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9" action="ppaction://hlinksldjump"/>
                </a:rPr>
                <a:t>L1-TCS-R2</a:t>
              </a:r>
              <a:endParaRPr lang="en-US" sz="800" b="1" dirty="0">
                <a:latin typeface="Comic Sans MS" pitchFamily="66" charset="0"/>
                <a:ea typeface="ＭＳ Ｐゴシック" charset="-128"/>
              </a:endParaRPr>
            </a:p>
          </p:txBody>
        </p:sp>
        <p:sp>
          <p:nvSpPr>
            <p:cNvPr id="36" name="Rounded Rectangle 12"/>
            <p:cNvSpPr>
              <a:spLocks noChangeAspect="1"/>
            </p:cNvSpPr>
            <p:nvPr/>
          </p:nvSpPr>
          <p:spPr bwMode="auto">
            <a:xfrm>
              <a:off x="3436157" y="3371591"/>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28" name="Group 36"/>
          <p:cNvGrpSpPr/>
          <p:nvPr/>
        </p:nvGrpSpPr>
        <p:grpSpPr>
          <a:xfrm>
            <a:off x="5039648" y="4451506"/>
            <a:ext cx="1742500" cy="215900"/>
            <a:chOff x="4202138" y="4308698"/>
            <a:chExt cx="1742500" cy="215900"/>
          </a:xfrm>
          <a:solidFill>
            <a:srgbClr val="66FF33"/>
          </a:solidFill>
        </p:grpSpPr>
        <p:sp>
          <p:nvSpPr>
            <p:cNvPr id="38" name="TextBox 36"/>
            <p:cNvSpPr txBox="1">
              <a:spLocks noChangeArrowheads="1"/>
            </p:cNvSpPr>
            <p:nvPr/>
          </p:nvSpPr>
          <p:spPr bwMode="auto">
            <a:xfrm>
              <a:off x="4455563" y="4308698"/>
              <a:ext cx="1489075" cy="215900"/>
            </a:xfrm>
            <a:prstGeom prst="rect">
              <a:avLst/>
            </a:prstGeom>
            <a:grp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10" action="ppaction://hlinksldjump"/>
                </a:rPr>
                <a:t>L1-TCS-R1</a:t>
              </a:r>
              <a:endParaRPr lang="en-US" sz="800" b="1" dirty="0">
                <a:latin typeface="Comic Sans MS" pitchFamily="66" charset="0"/>
                <a:ea typeface="ＭＳ Ｐゴシック" charset="-128"/>
              </a:endParaRPr>
            </a:p>
          </p:txBody>
        </p:sp>
        <p:sp>
          <p:nvSpPr>
            <p:cNvPr id="39" name="Rounded Rectangle 12"/>
            <p:cNvSpPr>
              <a:spLocks noChangeAspect="1"/>
            </p:cNvSpPr>
            <p:nvPr/>
          </p:nvSpPr>
          <p:spPr bwMode="auto">
            <a:xfrm rot="5400000">
              <a:off x="4246588" y="4301659"/>
              <a:ext cx="130175" cy="219075"/>
            </a:xfrm>
            <a:prstGeom prst="roundRect">
              <a:avLst/>
            </a:prstGeom>
            <a:grp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8" name="Group 39"/>
          <p:cNvGrpSpPr>
            <a:grpSpLocks/>
          </p:cNvGrpSpPr>
          <p:nvPr/>
        </p:nvGrpSpPr>
        <p:grpSpPr bwMode="auto">
          <a:xfrm>
            <a:off x="4664974" y="4699000"/>
            <a:ext cx="1731963" cy="215900"/>
            <a:chOff x="4206400" y="4575620"/>
            <a:chExt cx="1731963" cy="215900"/>
          </a:xfrm>
        </p:grpSpPr>
        <p:sp>
          <p:nvSpPr>
            <p:cNvPr id="41" name="TextBox 36"/>
            <p:cNvSpPr txBox="1">
              <a:spLocks noChangeArrowheads="1"/>
            </p:cNvSpPr>
            <p:nvPr/>
          </p:nvSpPr>
          <p:spPr bwMode="auto">
            <a:xfrm>
              <a:off x="4449288" y="4575620"/>
              <a:ext cx="1489075"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1" action="ppaction://hlinksldjump"/>
                </a:rPr>
                <a:t>L1-SUS-R3</a:t>
              </a:r>
              <a:endParaRPr lang="en-US" sz="800" b="1" dirty="0">
                <a:latin typeface="Comic Sans MS" pitchFamily="66" charset="0"/>
                <a:ea typeface="ＭＳ Ｐゴシック" charset="-128"/>
              </a:endParaRPr>
            </a:p>
          </p:txBody>
        </p:sp>
        <p:sp>
          <p:nvSpPr>
            <p:cNvPr id="42" name="Rounded Rectangle 12"/>
            <p:cNvSpPr>
              <a:spLocks noChangeAspect="1"/>
            </p:cNvSpPr>
            <p:nvPr/>
          </p:nvSpPr>
          <p:spPr bwMode="auto">
            <a:xfrm rot="5400000">
              <a:off x="4250850" y="4570858"/>
              <a:ext cx="130175" cy="21907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49" name="Group 42"/>
          <p:cNvGrpSpPr>
            <a:grpSpLocks/>
          </p:cNvGrpSpPr>
          <p:nvPr/>
        </p:nvGrpSpPr>
        <p:grpSpPr bwMode="auto">
          <a:xfrm>
            <a:off x="5035771" y="4109751"/>
            <a:ext cx="1741488" cy="215900"/>
            <a:chOff x="4367345" y="3745253"/>
            <a:chExt cx="1740509" cy="215900"/>
          </a:xfrm>
        </p:grpSpPr>
        <p:sp>
          <p:nvSpPr>
            <p:cNvPr id="44" name="TextBox 36"/>
            <p:cNvSpPr txBox="1">
              <a:spLocks noChangeArrowheads="1"/>
            </p:cNvSpPr>
            <p:nvPr/>
          </p:nvSpPr>
          <p:spPr bwMode="auto">
            <a:xfrm>
              <a:off x="4618029" y="3745253"/>
              <a:ext cx="1489825"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2" action="ppaction://hlinksldjump"/>
                </a:rPr>
                <a:t>L1-SUS-R5</a:t>
              </a:r>
              <a:endParaRPr lang="en-US" sz="800" b="1" dirty="0">
                <a:latin typeface="Comic Sans MS" pitchFamily="66" charset="0"/>
                <a:ea typeface="ＭＳ Ｐゴシック" charset="-128"/>
              </a:endParaRPr>
            </a:p>
          </p:txBody>
        </p:sp>
        <p:sp>
          <p:nvSpPr>
            <p:cNvPr id="45" name="Rounded Rectangle 12"/>
            <p:cNvSpPr>
              <a:spLocks noChangeAspect="1"/>
            </p:cNvSpPr>
            <p:nvPr/>
          </p:nvSpPr>
          <p:spPr bwMode="auto">
            <a:xfrm rot="5400000">
              <a:off x="4411733" y="3740553"/>
              <a:ext cx="130175" cy="218952"/>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0" name="Group 45"/>
          <p:cNvGrpSpPr>
            <a:grpSpLocks/>
          </p:cNvGrpSpPr>
          <p:nvPr/>
        </p:nvGrpSpPr>
        <p:grpSpPr bwMode="auto">
          <a:xfrm>
            <a:off x="4638232" y="2273300"/>
            <a:ext cx="215900" cy="1739900"/>
            <a:chOff x="4134453" y="1859554"/>
            <a:chExt cx="215900" cy="1739661"/>
          </a:xfrm>
        </p:grpSpPr>
        <p:sp>
          <p:nvSpPr>
            <p:cNvPr id="47" name="TextBox 36"/>
            <p:cNvSpPr txBox="1">
              <a:spLocks noChangeArrowheads="1"/>
            </p:cNvSpPr>
            <p:nvPr/>
          </p:nvSpPr>
          <p:spPr bwMode="auto">
            <a:xfrm rot="16200000">
              <a:off x="3497967" y="2496040"/>
              <a:ext cx="1488870"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13" action="ppaction://hlinksldjump"/>
                </a:rPr>
                <a:t>L1-SUS-R6</a:t>
              </a:r>
              <a:endParaRPr lang="en-US" sz="800" b="1" dirty="0">
                <a:latin typeface="Comic Sans MS" pitchFamily="66" charset="0"/>
                <a:ea typeface="ＭＳ Ｐゴシック" charset="-128"/>
              </a:endParaRPr>
            </a:p>
          </p:txBody>
        </p:sp>
        <p:sp>
          <p:nvSpPr>
            <p:cNvPr id="48" name="Rounded Rectangle 12"/>
            <p:cNvSpPr>
              <a:spLocks noChangeAspect="1"/>
            </p:cNvSpPr>
            <p:nvPr/>
          </p:nvSpPr>
          <p:spPr bwMode="auto">
            <a:xfrm>
              <a:off x="4178903" y="3380170"/>
              <a:ext cx="130175" cy="21904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1" name="Group 48"/>
          <p:cNvGrpSpPr>
            <a:grpSpLocks/>
          </p:cNvGrpSpPr>
          <p:nvPr/>
        </p:nvGrpSpPr>
        <p:grpSpPr bwMode="auto">
          <a:xfrm>
            <a:off x="6865287" y="4106576"/>
            <a:ext cx="1731963" cy="215900"/>
            <a:chOff x="4825481" y="4024106"/>
            <a:chExt cx="1731962" cy="215900"/>
          </a:xfrm>
        </p:grpSpPr>
        <p:sp>
          <p:nvSpPr>
            <p:cNvPr id="197659" name="TextBox 36"/>
            <p:cNvSpPr txBox="1">
              <a:spLocks noChangeArrowheads="1"/>
            </p:cNvSpPr>
            <p:nvPr/>
          </p:nvSpPr>
          <p:spPr bwMode="auto">
            <a:xfrm>
              <a:off x="5068368" y="4024106"/>
              <a:ext cx="1489075" cy="215900"/>
            </a:xfrm>
            <a:prstGeom prst="rect">
              <a:avLst/>
            </a:prstGeom>
            <a:solidFill>
              <a:schemeClr val="bg1"/>
            </a:solidFill>
            <a:ln w="952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4" action="ppaction://hlinksldjump"/>
                </a:rPr>
                <a:t>L1-VAC-R1</a:t>
              </a:r>
              <a:endParaRPr lang="en-US" sz="800" b="1">
                <a:latin typeface="Comic Sans MS" pitchFamily="66" charset="0"/>
              </a:endParaRPr>
            </a:p>
          </p:txBody>
        </p:sp>
        <p:sp>
          <p:nvSpPr>
            <p:cNvPr id="51" name="Rounded Rectangle 12"/>
            <p:cNvSpPr>
              <a:spLocks noChangeAspect="1"/>
            </p:cNvSpPr>
            <p:nvPr/>
          </p:nvSpPr>
          <p:spPr bwMode="auto">
            <a:xfrm rot="5400000">
              <a:off x="4869931" y="4017756"/>
              <a:ext cx="130175" cy="21907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2" name="Group 51"/>
          <p:cNvGrpSpPr>
            <a:grpSpLocks/>
          </p:cNvGrpSpPr>
          <p:nvPr/>
        </p:nvGrpSpPr>
        <p:grpSpPr bwMode="auto">
          <a:xfrm>
            <a:off x="6269038" y="5006975"/>
            <a:ext cx="1731962" cy="215900"/>
            <a:chOff x="5712819" y="4843078"/>
            <a:chExt cx="1731962" cy="215900"/>
          </a:xfrm>
        </p:grpSpPr>
        <p:sp>
          <p:nvSpPr>
            <p:cNvPr id="197657" name="TextBox 36"/>
            <p:cNvSpPr txBox="1">
              <a:spLocks noChangeArrowheads="1"/>
            </p:cNvSpPr>
            <p:nvPr/>
          </p:nvSpPr>
          <p:spPr bwMode="auto">
            <a:xfrm>
              <a:off x="5955706" y="4843078"/>
              <a:ext cx="1489075" cy="215900"/>
            </a:xfrm>
            <a:prstGeom prst="rect">
              <a:avLst/>
            </a:prstGeom>
            <a:solidFill>
              <a:schemeClr val="bg1"/>
            </a:solidFill>
            <a:ln w="952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5" action="ppaction://hlinksldjump"/>
                </a:rPr>
                <a:t>L1-VAC-R3</a:t>
              </a:r>
              <a:endParaRPr lang="en-US" sz="800" b="1">
                <a:latin typeface="Comic Sans MS" pitchFamily="66" charset="0"/>
              </a:endParaRPr>
            </a:p>
          </p:txBody>
        </p:sp>
        <p:sp>
          <p:nvSpPr>
            <p:cNvPr id="54" name="Rounded Rectangle 12"/>
            <p:cNvSpPr>
              <a:spLocks noChangeAspect="1"/>
            </p:cNvSpPr>
            <p:nvPr/>
          </p:nvSpPr>
          <p:spPr bwMode="auto">
            <a:xfrm rot="5400000">
              <a:off x="5757269" y="4836728"/>
              <a:ext cx="130175" cy="21907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197653" name="Group 54"/>
          <p:cNvGrpSpPr>
            <a:grpSpLocks/>
          </p:cNvGrpSpPr>
          <p:nvPr/>
        </p:nvGrpSpPr>
        <p:grpSpPr bwMode="auto">
          <a:xfrm>
            <a:off x="4531869" y="505030"/>
            <a:ext cx="215900" cy="1738312"/>
            <a:chOff x="3866187" y="1719666"/>
            <a:chExt cx="215900" cy="1738075"/>
          </a:xfrm>
        </p:grpSpPr>
        <p:sp>
          <p:nvSpPr>
            <p:cNvPr id="197655" name="TextBox 36"/>
            <p:cNvSpPr txBox="1">
              <a:spLocks noChangeArrowheads="1"/>
            </p:cNvSpPr>
            <p:nvPr/>
          </p:nvSpPr>
          <p:spPr bwMode="auto">
            <a:xfrm rot="-5400000">
              <a:off x="3229599" y="2356254"/>
              <a:ext cx="1489075" cy="215900"/>
            </a:xfrm>
            <a:prstGeom prst="rect">
              <a:avLst/>
            </a:prstGeom>
            <a:solidFill>
              <a:schemeClr val="bg1"/>
            </a:solidFill>
            <a:ln w="9525">
              <a:solidFill>
                <a:schemeClr val="tx1"/>
              </a:solidFill>
              <a:miter lim="800000"/>
              <a:headEnd/>
              <a:tailEnd/>
            </a:ln>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6" action="ppaction://hlinksldjump"/>
                </a:rPr>
                <a:t>L1-VAC-R2</a:t>
              </a:r>
              <a:endParaRPr lang="en-US" sz="800" b="1" dirty="0">
                <a:latin typeface="Comic Sans MS" pitchFamily="66" charset="0"/>
              </a:endParaRPr>
            </a:p>
          </p:txBody>
        </p:sp>
        <p:sp>
          <p:nvSpPr>
            <p:cNvPr id="57" name="Rounded Rectangle 12"/>
            <p:cNvSpPr>
              <a:spLocks noChangeAspect="1"/>
            </p:cNvSpPr>
            <p:nvPr/>
          </p:nvSpPr>
          <p:spPr bwMode="auto">
            <a:xfrm>
              <a:off x="3902699" y="3238696"/>
              <a:ext cx="130175" cy="219045"/>
            </a:xfrm>
            <a:prstGeom prst="round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62" name="Group 16"/>
          <p:cNvGrpSpPr>
            <a:grpSpLocks/>
          </p:cNvGrpSpPr>
          <p:nvPr/>
        </p:nvGrpSpPr>
        <p:grpSpPr bwMode="auto">
          <a:xfrm>
            <a:off x="2928363" y="2085538"/>
            <a:ext cx="215900" cy="1738312"/>
            <a:chOff x="1914526" y="2211388"/>
            <a:chExt cx="215900" cy="1738312"/>
          </a:xfrm>
        </p:grpSpPr>
        <p:sp>
          <p:nvSpPr>
            <p:cNvPr id="63" name="TextBox 36"/>
            <p:cNvSpPr txBox="1">
              <a:spLocks noChangeArrowheads="1"/>
            </p:cNvSpPr>
            <p:nvPr/>
          </p:nvSpPr>
          <p:spPr bwMode="auto">
            <a:xfrm rot="16200000">
              <a:off x="1277938" y="2847976"/>
              <a:ext cx="1489075"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smtClean="0">
                  <a:latin typeface="Comic Sans MS" pitchFamily="66" charset="0"/>
                  <a:ea typeface="ＭＳ Ｐゴシック" charset="-128"/>
                  <a:hlinkClick r:id="rId17" action="ppaction://hlinksldjump"/>
                </a:rPr>
                <a:t>L1-ISC-R4</a:t>
              </a:r>
              <a:endParaRPr lang="en-US" sz="800" b="1" dirty="0">
                <a:latin typeface="Comic Sans MS" pitchFamily="66" charset="0"/>
                <a:ea typeface="ＭＳ Ｐゴシック" charset="-128"/>
              </a:endParaRPr>
            </a:p>
          </p:txBody>
        </p:sp>
        <p:grpSp>
          <p:nvGrpSpPr>
            <p:cNvPr id="64" name="Group 109"/>
            <p:cNvGrpSpPr>
              <a:grpSpLocks/>
            </p:cNvGrpSpPr>
            <p:nvPr/>
          </p:nvGrpSpPr>
          <p:grpSpPr bwMode="auto">
            <a:xfrm>
              <a:off x="1939926" y="3730625"/>
              <a:ext cx="155575" cy="219075"/>
              <a:chOff x="1231691" y="3727343"/>
              <a:chExt cx="155408" cy="220501"/>
            </a:xfrm>
          </p:grpSpPr>
          <p:sp>
            <p:nvSpPr>
              <p:cNvPr id="65" name="Rounded Rectangle 12"/>
              <p:cNvSpPr>
                <a:spLocks noChangeAspect="1"/>
              </p:cNvSpPr>
              <p:nvPr/>
            </p:nvSpPr>
            <p:spPr bwMode="auto">
              <a:xfrm>
                <a:off x="1244377" y="3728941"/>
                <a:ext cx="128449" cy="218903"/>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sp>
            <p:nvSpPr>
              <p:cNvPr id="66" name="TextBox 210"/>
              <p:cNvSpPr txBox="1">
                <a:spLocks noChangeArrowheads="1"/>
              </p:cNvSpPr>
              <p:nvPr/>
            </p:nvSpPr>
            <p:spPr bwMode="auto">
              <a:xfrm>
                <a:off x="1231691" y="3727343"/>
                <a:ext cx="155408" cy="1608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endParaRPr lang="en-US" sz="700" b="1">
                  <a:latin typeface="Comic Sans MS" pitchFamily="66" charset="0"/>
                </a:endParaRPr>
              </a:p>
            </p:txBody>
          </p:sp>
        </p:grpSp>
      </p:grpSp>
      <p:sp>
        <p:nvSpPr>
          <p:cNvPr id="6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8" action="ppaction://hlinksldjump"/>
              </a:rPr>
              <a:t>&lt;&lt; LLO Map</a:t>
            </a:r>
            <a:endParaRPr lang="en-US" sz="800" b="1" dirty="0">
              <a:latin typeface="Comic Sans MS" pitchFamily="66" charset="0"/>
            </a:endParaRPr>
          </a:p>
        </p:txBody>
      </p:sp>
      <p:sp>
        <p:nvSpPr>
          <p:cNvPr id="67" name="TextBox 7"/>
          <p:cNvSpPr txBox="1">
            <a:spLocks noChangeArrowheads="1"/>
          </p:cNvSpPr>
          <p:nvPr/>
        </p:nvSpPr>
        <p:spPr bwMode="auto">
          <a:xfrm>
            <a:off x="165384" y="1298648"/>
            <a:ext cx="394493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18 </a:t>
            </a:r>
            <a:r>
              <a:rPr lang="en-US" sz="1000" dirty="0">
                <a:latin typeface="Comic Sans MS" pitchFamily="66" charset="0"/>
              </a:rPr>
              <a:t>Field Racks are </a:t>
            </a:r>
            <a:r>
              <a:rPr lang="en-US" sz="1000" dirty="0" smtClean="0">
                <a:latin typeface="Comic Sans MS" pitchFamily="66" charset="0"/>
              </a:rPr>
              <a:t>in the LVEA, including </a:t>
            </a:r>
            <a:r>
              <a:rPr lang="en-US" sz="1000" dirty="0">
                <a:latin typeface="Comic Sans MS" pitchFamily="66" charset="0"/>
              </a:rPr>
              <a:t>the Vacuum </a:t>
            </a:r>
            <a:r>
              <a:rPr lang="en-US" sz="1000" dirty="0" smtClean="0">
                <a:latin typeface="Comic Sans MS" pitchFamily="66" charset="0"/>
              </a:rPr>
              <a:t>Racks. See </a:t>
            </a:r>
            <a:r>
              <a:rPr lang="en-US" sz="1000" dirty="0" smtClean="0">
                <a:latin typeface="Comic Sans MS" pitchFamily="66" charset="0"/>
                <a:hlinkClick r:id="rId19"/>
              </a:rPr>
              <a:t>LIGO-D1003141</a:t>
            </a:r>
            <a:r>
              <a:rPr lang="en-US" sz="1000" dirty="0" smtClean="0">
                <a:latin typeface="Comic Sans MS" pitchFamily="66" charset="0"/>
              </a:rPr>
              <a:t>) at LLO and </a:t>
            </a:r>
            <a:r>
              <a:rPr lang="en-US" sz="1000" dirty="0" smtClean="0">
                <a:latin typeface="Comic Sans MS" pitchFamily="66" charset="0"/>
                <a:hlinkClick r:id="rId20"/>
              </a:rPr>
              <a:t>LIGO-D1002704 </a:t>
            </a:r>
            <a:r>
              <a:rPr lang="en-US" sz="1000" dirty="0" smtClean="0">
                <a:latin typeface="Comic Sans MS" pitchFamily="66" charset="0"/>
              </a:rPr>
              <a:t>at LHO.</a:t>
            </a:r>
            <a:endParaRPr lang="en-US" sz="1000" dirty="0">
              <a:latin typeface="Comic Sans MS" pitchFamily="66" charset="0"/>
            </a:endParaRPr>
          </a:p>
        </p:txBody>
      </p:sp>
      <p:grpSp>
        <p:nvGrpSpPr>
          <p:cNvPr id="72" name="Group 21"/>
          <p:cNvGrpSpPr>
            <a:grpSpLocks/>
          </p:cNvGrpSpPr>
          <p:nvPr/>
        </p:nvGrpSpPr>
        <p:grpSpPr bwMode="auto">
          <a:xfrm>
            <a:off x="4587981" y="6085311"/>
            <a:ext cx="1687513" cy="222250"/>
            <a:chOff x="4144963" y="5830888"/>
            <a:chExt cx="1687512" cy="222250"/>
          </a:xfrm>
        </p:grpSpPr>
        <p:sp>
          <p:nvSpPr>
            <p:cNvPr id="73" name="TextBox 36"/>
            <p:cNvSpPr txBox="1">
              <a:spLocks noChangeArrowheads="1"/>
            </p:cNvSpPr>
            <p:nvPr/>
          </p:nvSpPr>
          <p:spPr bwMode="auto">
            <a:xfrm>
              <a:off x="4343401" y="5837238"/>
              <a:ext cx="1489074" cy="215900"/>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21" action="ppaction://hlinksldjump"/>
                </a:rPr>
                <a:t>L1-ISC-R5</a:t>
              </a:r>
              <a:endParaRPr lang="en-US" sz="800" b="1" dirty="0">
                <a:latin typeface="Comic Sans MS" pitchFamily="66" charset="0"/>
                <a:ea typeface="ＭＳ Ｐゴシック" charset="-128"/>
              </a:endParaRPr>
            </a:p>
          </p:txBody>
        </p:sp>
        <p:sp>
          <p:nvSpPr>
            <p:cNvPr id="74" name="Rounded Rectangle 12"/>
            <p:cNvSpPr>
              <a:spLocks noChangeAspect="1"/>
            </p:cNvSpPr>
            <p:nvPr/>
          </p:nvSpPr>
          <p:spPr bwMode="auto">
            <a:xfrm>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75" name="Group 24"/>
          <p:cNvGrpSpPr>
            <a:grpSpLocks/>
          </p:cNvGrpSpPr>
          <p:nvPr/>
        </p:nvGrpSpPr>
        <p:grpSpPr bwMode="auto">
          <a:xfrm rot="16200000">
            <a:off x="3420138" y="4548344"/>
            <a:ext cx="1687513" cy="220662"/>
            <a:chOff x="4149725" y="6084889"/>
            <a:chExt cx="1687513" cy="220662"/>
          </a:xfrm>
        </p:grpSpPr>
        <p:sp>
          <p:nvSpPr>
            <p:cNvPr id="76" name="TextBox 36"/>
            <p:cNvSpPr txBox="1">
              <a:spLocks noChangeArrowheads="1"/>
            </p:cNvSpPr>
            <p:nvPr/>
          </p:nvSpPr>
          <p:spPr bwMode="auto">
            <a:xfrm>
              <a:off x="4348163" y="6089651"/>
              <a:ext cx="1489075" cy="215900"/>
            </a:xfrm>
            <a:prstGeom prst="rect">
              <a:avLst/>
            </a:prstGeom>
            <a:solidFill>
              <a:schemeClr val="accent5">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22" action="ppaction://hlinksldjump"/>
                </a:rPr>
                <a:t>L1-SUS-R4</a:t>
              </a:r>
              <a:endParaRPr lang="en-US" sz="800" b="1" dirty="0">
                <a:latin typeface="Comic Sans MS" pitchFamily="66" charset="0"/>
                <a:ea typeface="ＭＳ Ｐゴシック" charset="-128"/>
              </a:endParaRPr>
            </a:p>
          </p:txBody>
        </p:sp>
        <p:sp>
          <p:nvSpPr>
            <p:cNvPr id="77" name="Rounded Rectangle 12"/>
            <p:cNvSpPr>
              <a:spLocks noChangeAspect="1"/>
            </p:cNvSpPr>
            <p:nvPr/>
          </p:nvSpPr>
          <p:spPr bwMode="auto">
            <a:xfrm rot="10800000">
              <a:off x="4149725" y="6084889"/>
              <a:ext cx="130175" cy="219075"/>
            </a:xfrm>
            <a:prstGeom prst="roundRect">
              <a:avLst/>
            </a:prstGeom>
            <a:solidFill>
              <a:schemeClr val="accent5">
                <a:lumMod val="40000"/>
                <a:lumOff val="60000"/>
              </a:schemeClr>
            </a:solidFill>
            <a:ln>
              <a:solidFill>
                <a:schemeClr val="accent5"/>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grpSp>
        <p:nvGrpSpPr>
          <p:cNvPr id="78" name="Group 21"/>
          <p:cNvGrpSpPr>
            <a:grpSpLocks/>
          </p:cNvGrpSpPr>
          <p:nvPr/>
        </p:nvGrpSpPr>
        <p:grpSpPr bwMode="auto">
          <a:xfrm rot="5400000">
            <a:off x="3614603" y="5358708"/>
            <a:ext cx="219076" cy="1669992"/>
            <a:chOff x="4100513" y="5875338"/>
            <a:chExt cx="219076" cy="1669992"/>
          </a:xfrm>
        </p:grpSpPr>
        <p:sp>
          <p:nvSpPr>
            <p:cNvPr id="79" name="TextBox 36"/>
            <p:cNvSpPr txBox="1">
              <a:spLocks noChangeArrowheads="1"/>
            </p:cNvSpPr>
            <p:nvPr/>
          </p:nvSpPr>
          <p:spPr bwMode="auto">
            <a:xfrm rot="16200000">
              <a:off x="3467329" y="6693071"/>
              <a:ext cx="1489075" cy="215444"/>
            </a:xfrm>
            <a:prstGeom prst="rect">
              <a:avLst/>
            </a:prstGeom>
            <a:solidFill>
              <a:schemeClr val="accent2">
                <a:lumMod val="40000"/>
                <a:lumOff val="60000"/>
              </a:schemeClr>
            </a:solidFill>
            <a:ln w="9525">
              <a:solidFill>
                <a:schemeClr val="tx1"/>
              </a:solidFill>
              <a:miter lim="800000"/>
              <a:headEnd/>
              <a:tailEnd/>
            </a:ln>
          </p:spPr>
          <p:txBody>
            <a:bodyPr>
              <a:spAutoFit/>
            </a:bodyPr>
            <a:lstStyle/>
            <a:p>
              <a:pPr algn="ctr">
                <a:defRPr/>
              </a:pPr>
              <a:r>
                <a:rPr lang="en-US" sz="800" b="1" dirty="0">
                  <a:latin typeface="Comic Sans MS" pitchFamily="66" charset="0"/>
                  <a:ea typeface="ＭＳ Ｐゴシック" charset="-128"/>
                  <a:hlinkClick r:id="rId23" action="ppaction://hlinksldjump"/>
                </a:rPr>
                <a:t>L1-ISC-R3</a:t>
              </a:r>
              <a:endParaRPr lang="en-US" sz="800" b="1" dirty="0">
                <a:latin typeface="Comic Sans MS" pitchFamily="66" charset="0"/>
                <a:ea typeface="ＭＳ Ｐゴシック" charset="-128"/>
              </a:endParaRPr>
            </a:p>
          </p:txBody>
        </p:sp>
        <p:sp>
          <p:nvSpPr>
            <p:cNvPr id="80" name="Rounded Rectangle 12"/>
            <p:cNvSpPr>
              <a:spLocks noChangeAspect="1"/>
            </p:cNvSpPr>
            <p:nvPr/>
          </p:nvSpPr>
          <p:spPr bwMode="auto">
            <a:xfrm rot="5400000">
              <a:off x="4144963" y="5830888"/>
              <a:ext cx="130175" cy="219075"/>
            </a:xfrm>
            <a:prstGeom prst="roundRect">
              <a:avLst/>
            </a:prstGeom>
            <a:solidFill>
              <a:schemeClr val="accent2">
                <a:lumMod val="40000"/>
                <a:lumOff val="60000"/>
              </a:schemeClr>
            </a:solidFill>
            <a:ln>
              <a:solidFill>
                <a:schemeClr val="accent2"/>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b="1"/>
            </a:p>
          </p:txBody>
        </p:sp>
      </p:grpSp>
    </p:spTree>
    <p:extLst>
      <p:ext uri="{BB962C8B-B14F-4D97-AF65-F5344CB8AC3E}">
        <p14:creationId xmlns:p14="http://schemas.microsoft.com/office/powerpoint/2010/main" val="3164848338"/>
      </p:ext>
    </p:extLst>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8658" name="Title 8"/>
          <p:cNvSpPr>
            <a:spLocks noGrp="1"/>
          </p:cNvSpPr>
          <p:nvPr>
            <p:ph type="title"/>
          </p:nvPr>
        </p:nvSpPr>
        <p:spPr/>
        <p:txBody>
          <a:bodyPr/>
          <a:lstStyle/>
          <a:p>
            <a:pPr eaLnBrk="1" hangingPunct="1"/>
            <a:r>
              <a:rPr lang="en-US" smtClean="0">
                <a:ea typeface="ＭＳ Ｐゴシック" pitchFamily="34" charset="-128"/>
              </a:rPr>
              <a:t>LVEA Racks</a:t>
            </a:r>
          </a:p>
        </p:txBody>
      </p:sp>
      <p:sp>
        <p:nvSpPr>
          <p:cNvPr id="198659"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C413216-C3E4-4B9E-AF46-FFB3E27BD226}" type="slidenum">
              <a:rPr lang="en-US" smtClean="0">
                <a:solidFill>
                  <a:srgbClr val="898989"/>
                </a:solidFill>
                <a:latin typeface="Calibri" pitchFamily="34" charset="0"/>
              </a:rPr>
              <a:pPr eaLnBrk="1" hangingPunct="1"/>
              <a:t>348</a:t>
            </a:fld>
            <a:endParaRPr lang="en-US" smtClean="0">
              <a:solidFill>
                <a:srgbClr val="898989"/>
              </a:solidFill>
              <a:latin typeface="Calibri" pitchFamily="34" charset="0"/>
            </a:endParaRP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124934" name="TextBox 517"/>
          <p:cNvSpPr txBox="1">
            <a:spLocks noChangeAspect="1" noChangeArrowheads="1"/>
          </p:cNvSpPr>
          <p:nvPr/>
        </p:nvSpPr>
        <p:spPr bwMode="auto">
          <a:xfrm>
            <a:off x="1044575" y="1516063"/>
            <a:ext cx="1371600" cy="685800"/>
          </a:xfrm>
          <a:prstGeom prst="rect">
            <a:avLst/>
          </a:prstGeom>
          <a:solidFill>
            <a:schemeClr val="accent4">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PSL Rack 1 </a:t>
            </a:r>
          </a:p>
          <a:p>
            <a:pPr algn="ctr">
              <a:defRPr/>
            </a:pPr>
            <a:r>
              <a:rPr lang="en-US" sz="1000" dirty="0">
                <a:latin typeface="Comic Sans MS" pitchFamily="66" charset="0"/>
                <a:ea typeface="ＭＳ Ｐゴシック" charset="-128"/>
              </a:rPr>
              <a:t>(</a:t>
            </a:r>
            <a:r>
              <a:rPr lang="en-US" sz="1000" dirty="0">
                <a:latin typeface="Comic Sans MS" pitchFamily="66" charset="0"/>
                <a:ea typeface="ＭＳ Ｐゴシック" charset="-128"/>
                <a:hlinkClick r:id="rId3" action="ppaction://hlinksldjump"/>
              </a:rPr>
              <a:t>L1-PSL-R1</a:t>
            </a:r>
            <a:r>
              <a:rPr lang="en-US" sz="1000" dirty="0">
                <a:latin typeface="Comic Sans MS" pitchFamily="66" charset="0"/>
                <a:ea typeface="ＭＳ Ｐゴシック" charset="-128"/>
              </a:rPr>
              <a:t>)</a:t>
            </a:r>
          </a:p>
        </p:txBody>
      </p:sp>
      <p:sp>
        <p:nvSpPr>
          <p:cNvPr id="124935" name="TextBox 518"/>
          <p:cNvSpPr txBox="1">
            <a:spLocks noChangeAspect="1" noChangeArrowheads="1"/>
          </p:cNvSpPr>
          <p:nvPr/>
        </p:nvSpPr>
        <p:spPr bwMode="auto">
          <a:xfrm>
            <a:off x="3917950" y="45180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5</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4" action="ppaction://hlinksldjump"/>
              </a:rPr>
              <a:t>L1-SUS-R5</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36" name="TextBox 519"/>
          <p:cNvSpPr txBox="1">
            <a:spLocks noChangeAspect="1" noChangeArrowheads="1"/>
          </p:cNvSpPr>
          <p:nvPr/>
        </p:nvSpPr>
        <p:spPr bwMode="auto">
          <a:xfrm>
            <a:off x="2484438" y="1524000"/>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ea typeface="ＭＳ Ｐゴシック" charset="-128"/>
              </a:rPr>
              <a:t>ISC IMC/ALS Rack</a:t>
            </a:r>
          </a:p>
          <a:p>
            <a:pPr algn="ctr">
              <a:defRPr/>
            </a:pPr>
            <a:r>
              <a:rPr lang="en-US" sz="1000" dirty="0">
                <a:latin typeface="Comic Sans MS" pitchFamily="66" charset="0"/>
                <a:ea typeface="ＭＳ Ｐゴシック" charset="-128"/>
              </a:rPr>
              <a:t>(</a:t>
            </a:r>
            <a:r>
              <a:rPr lang="en-US" sz="1000" dirty="0" smtClean="0">
                <a:latin typeface="Comic Sans MS" pitchFamily="66" charset="0"/>
                <a:ea typeface="ＭＳ Ｐゴシック" charset="-128"/>
                <a:hlinkClick r:id="rId5" action="ppaction://hlinksldjump"/>
              </a:rPr>
              <a:t>L1-ISC-R1</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37" name="TextBox 520"/>
          <p:cNvSpPr txBox="1">
            <a:spLocks noChangeAspect="1" noChangeArrowheads="1"/>
          </p:cNvSpPr>
          <p:nvPr/>
        </p:nvSpPr>
        <p:spPr bwMode="auto">
          <a:xfrm>
            <a:off x="3922713" y="2268538"/>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2</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6" action="ppaction://hlinksldjump"/>
              </a:rPr>
              <a:t>L1-SUS-R2</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38" name="TextBox 521"/>
          <p:cNvSpPr txBox="1">
            <a:spLocks noChangeAspect="1" noChangeArrowheads="1"/>
          </p:cNvSpPr>
          <p:nvPr/>
        </p:nvSpPr>
        <p:spPr bwMode="auto">
          <a:xfrm>
            <a:off x="1044575" y="2270125"/>
            <a:ext cx="1371600" cy="685800"/>
          </a:xfrm>
          <a:prstGeom prst="rect">
            <a:avLst/>
          </a:prstGeom>
          <a:solidFill>
            <a:schemeClr val="accent4">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PSL Rack 2</a:t>
            </a:r>
          </a:p>
          <a:p>
            <a:pPr algn="ctr">
              <a:defRPr/>
            </a:pPr>
            <a:r>
              <a:rPr lang="en-US" sz="1000" dirty="0">
                <a:latin typeface="Comic Sans MS" pitchFamily="66" charset="0"/>
                <a:ea typeface="ＭＳ Ｐゴシック" charset="-128"/>
              </a:rPr>
              <a:t> (</a:t>
            </a:r>
            <a:r>
              <a:rPr lang="en-US" sz="1000" dirty="0">
                <a:latin typeface="Comic Sans MS" pitchFamily="66" charset="0"/>
                <a:ea typeface="ＭＳ Ｐゴシック" charset="-128"/>
                <a:hlinkClick r:id="rId7" action="ppaction://hlinksldjump"/>
              </a:rPr>
              <a:t>L1-PSL-R2</a:t>
            </a:r>
            <a:r>
              <a:rPr lang="en-US" sz="1000" dirty="0">
                <a:latin typeface="Comic Sans MS" pitchFamily="66" charset="0"/>
                <a:ea typeface="ＭＳ Ｐゴシック" charset="-128"/>
              </a:rPr>
              <a:t>)</a:t>
            </a:r>
          </a:p>
        </p:txBody>
      </p:sp>
      <p:sp>
        <p:nvSpPr>
          <p:cNvPr id="124939" name="TextBox 519"/>
          <p:cNvSpPr txBox="1">
            <a:spLocks noChangeAspect="1" noChangeArrowheads="1"/>
          </p:cNvSpPr>
          <p:nvPr/>
        </p:nvSpPr>
        <p:spPr bwMode="auto">
          <a:xfrm>
            <a:off x="3924300" y="15208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1</a:t>
            </a:r>
          </a:p>
          <a:p>
            <a:pPr algn="ctr">
              <a:defRPr/>
            </a:pPr>
            <a:r>
              <a:rPr lang="en-US" sz="1000" dirty="0">
                <a:latin typeface="Comic Sans MS" pitchFamily="66" charset="0"/>
                <a:ea typeface="ＭＳ Ｐゴシック" charset="-128"/>
              </a:rPr>
              <a:t>(</a:t>
            </a:r>
            <a:r>
              <a:rPr lang="en-US" sz="1000" dirty="0">
                <a:latin typeface="Comic Sans MS" pitchFamily="66" charset="0"/>
                <a:ea typeface="ＭＳ Ｐゴシック" charset="-128"/>
                <a:hlinkClick r:id="rId8" action="ppaction://hlinksldjump"/>
              </a:rPr>
              <a:t>L1-SUS-R1</a:t>
            </a:r>
            <a:r>
              <a:rPr lang="en-US" sz="1000" dirty="0">
                <a:latin typeface="Comic Sans MS" pitchFamily="66" charset="0"/>
                <a:ea typeface="ＭＳ Ｐゴシック" charset="-128"/>
              </a:rPr>
              <a:t>)</a:t>
            </a:r>
          </a:p>
        </p:txBody>
      </p:sp>
      <p:sp>
        <p:nvSpPr>
          <p:cNvPr id="124940" name="TextBox 519"/>
          <p:cNvSpPr txBox="1">
            <a:spLocks noChangeAspect="1" noChangeArrowheads="1"/>
          </p:cNvSpPr>
          <p:nvPr/>
        </p:nvSpPr>
        <p:spPr bwMode="auto">
          <a:xfrm>
            <a:off x="3922713" y="30194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3</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9" action="ppaction://hlinksldjump"/>
              </a:rPr>
              <a:t>L1-SUS-R3</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41" name="TextBox 519"/>
          <p:cNvSpPr txBox="1">
            <a:spLocks noChangeAspect="1" noChangeArrowheads="1"/>
          </p:cNvSpPr>
          <p:nvPr/>
        </p:nvSpPr>
        <p:spPr bwMode="auto">
          <a:xfrm>
            <a:off x="3922713" y="37687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4</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10" action="ppaction://hlinksldjump"/>
              </a:rPr>
              <a:t>L1-SUS-R4</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24942" name="TextBox 519"/>
          <p:cNvSpPr txBox="1">
            <a:spLocks noChangeAspect="1" noChangeArrowheads="1"/>
          </p:cNvSpPr>
          <p:nvPr/>
        </p:nvSpPr>
        <p:spPr bwMode="auto">
          <a:xfrm>
            <a:off x="2482850" y="22685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ea typeface="ＭＳ Ｐゴシック" charset="-128"/>
              </a:rPr>
              <a:t>ISC </a:t>
            </a:r>
            <a:r>
              <a:rPr lang="en-US" sz="1000" b="1" dirty="0" smtClean="0">
                <a:latin typeface="Comic Sans MS" pitchFamily="66" charset="0"/>
                <a:ea typeface="ＭＳ Ｐゴシック" charset="-128"/>
              </a:rPr>
              <a:t>HAM1 and HAM3 </a:t>
            </a:r>
            <a:r>
              <a:rPr lang="en-US" sz="1000" b="1" dirty="0">
                <a:latin typeface="Comic Sans MS" pitchFamily="66" charset="0"/>
                <a:ea typeface="ＭＳ Ｐゴシック" charset="-128"/>
              </a:rPr>
              <a:t>Rack</a:t>
            </a:r>
          </a:p>
          <a:p>
            <a:pPr algn="ctr">
              <a:defRPr/>
            </a:pPr>
            <a:r>
              <a:rPr lang="en-US" sz="1000" dirty="0">
                <a:latin typeface="Comic Sans MS" pitchFamily="66" charset="0"/>
                <a:ea typeface="ＭＳ Ｐゴシック" charset="-128"/>
              </a:rPr>
              <a:t>(</a:t>
            </a:r>
            <a:r>
              <a:rPr lang="en-US" sz="1000" dirty="0" smtClean="0">
                <a:latin typeface="Comic Sans MS" pitchFamily="66" charset="0"/>
                <a:ea typeface="ＭＳ Ｐゴシック" charset="-128"/>
                <a:hlinkClick r:id="rId11" action="ppaction://hlinksldjump"/>
              </a:rPr>
              <a:t>L1-ISC-R2</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98671" name="TextBox 518"/>
          <p:cNvSpPr txBox="1">
            <a:spLocks noChangeAspect="1" noChangeArrowheads="1"/>
          </p:cNvSpPr>
          <p:nvPr/>
        </p:nvSpPr>
        <p:spPr bwMode="auto">
          <a:xfrm>
            <a:off x="5360988" y="1519238"/>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TCS </a:t>
            </a:r>
            <a:r>
              <a:rPr lang="en-US" sz="1000" dirty="0">
                <a:latin typeface="Comic Sans MS" pitchFamily="66" charset="0"/>
              </a:rPr>
              <a:t>Rack 1 (X) </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2" action="ppaction://hlinksldjump"/>
              </a:rPr>
              <a:t>L1-TCS-R1</a:t>
            </a:r>
            <a:r>
              <a:rPr lang="en-US" sz="1000" dirty="0" smtClean="0">
                <a:latin typeface="Comic Sans MS" pitchFamily="66" charset="0"/>
              </a:rPr>
              <a:t>)</a:t>
            </a:r>
            <a:endParaRPr lang="en-US" sz="1000" dirty="0">
              <a:latin typeface="Comic Sans MS" pitchFamily="66" charset="0"/>
            </a:endParaRPr>
          </a:p>
        </p:txBody>
      </p:sp>
      <p:sp>
        <p:nvSpPr>
          <p:cNvPr id="198672" name="TextBox 519"/>
          <p:cNvSpPr txBox="1">
            <a:spLocks noChangeAspect="1" noChangeArrowheads="1"/>
          </p:cNvSpPr>
          <p:nvPr/>
        </p:nvSpPr>
        <p:spPr bwMode="auto">
          <a:xfrm>
            <a:off x="5356225" y="2265363"/>
            <a:ext cx="1371600" cy="68580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TCS </a:t>
            </a:r>
            <a:r>
              <a:rPr lang="en-US" sz="1000" dirty="0">
                <a:latin typeface="Comic Sans MS" pitchFamily="66" charset="0"/>
              </a:rPr>
              <a:t>Rack 1 (Y) </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3" action="ppaction://hlinksldjump"/>
              </a:rPr>
              <a:t>L1-TCS-R2</a:t>
            </a:r>
            <a:r>
              <a:rPr lang="en-US" sz="1000" dirty="0" smtClean="0">
                <a:latin typeface="Comic Sans MS" pitchFamily="66" charset="0"/>
              </a:rPr>
              <a:t>)</a:t>
            </a:r>
            <a:endParaRPr lang="en-US" sz="1000" dirty="0">
              <a:latin typeface="Comic Sans MS" pitchFamily="66" charset="0"/>
            </a:endParaRPr>
          </a:p>
        </p:txBody>
      </p:sp>
      <p:sp>
        <p:nvSpPr>
          <p:cNvPr id="124945" name="TextBox 519"/>
          <p:cNvSpPr txBox="1">
            <a:spLocks noChangeAspect="1" noChangeArrowheads="1"/>
          </p:cNvSpPr>
          <p:nvPr/>
        </p:nvSpPr>
        <p:spPr bwMode="auto">
          <a:xfrm>
            <a:off x="2481263" y="301466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ea typeface="ＭＳ Ｐゴシック" charset="-128"/>
              </a:rPr>
              <a:t>ISC HAM6 Rack</a:t>
            </a:r>
          </a:p>
          <a:p>
            <a:pPr algn="ctr">
              <a:defRPr/>
            </a:pPr>
            <a:r>
              <a:rPr lang="en-US" sz="1000" dirty="0">
                <a:latin typeface="Comic Sans MS" pitchFamily="66" charset="0"/>
                <a:ea typeface="ＭＳ Ｐゴシック" charset="-128"/>
              </a:rPr>
              <a:t>(</a:t>
            </a:r>
            <a:r>
              <a:rPr lang="en-US" sz="1000" dirty="0">
                <a:latin typeface="Comic Sans MS" pitchFamily="66" charset="0"/>
                <a:ea typeface="ＭＳ Ｐゴシック" charset="-128"/>
                <a:hlinkClick r:id="rId14" action="ppaction://hlinksldjump"/>
              </a:rPr>
              <a:t>L1-ISC-R3</a:t>
            </a:r>
            <a:r>
              <a:rPr lang="en-US" sz="1000" dirty="0">
                <a:latin typeface="Comic Sans MS" pitchFamily="66" charset="0"/>
                <a:ea typeface="ＭＳ Ｐゴシック" charset="-128"/>
              </a:rPr>
              <a:t>)</a:t>
            </a:r>
          </a:p>
        </p:txBody>
      </p:sp>
      <p:sp>
        <p:nvSpPr>
          <p:cNvPr id="124946" name="TextBox 518"/>
          <p:cNvSpPr txBox="1">
            <a:spLocks noChangeAspect="1" noChangeArrowheads="1"/>
          </p:cNvSpPr>
          <p:nvPr/>
        </p:nvSpPr>
        <p:spPr bwMode="auto">
          <a:xfrm>
            <a:off x="3922713" y="5267325"/>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rPr>
              <a:t>SUS Rack 6</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15" action="ppaction://hlinksldjump"/>
              </a:rPr>
              <a:t>L1-SUS-R6</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198675" name="TextBox 519"/>
          <p:cNvSpPr txBox="1">
            <a:spLocks noChangeAspect="1" noChangeArrowheads="1"/>
          </p:cNvSpPr>
          <p:nvPr/>
        </p:nvSpPr>
        <p:spPr bwMode="auto">
          <a:xfrm>
            <a:off x="6780213" y="1519238"/>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LVEA X-End VAC</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6" action="ppaction://hlinksldjump"/>
              </a:rPr>
              <a:t>L1-VAC-R1</a:t>
            </a:r>
            <a:r>
              <a:rPr lang="en-US" sz="1000" dirty="0" smtClean="0">
                <a:latin typeface="Comic Sans MS" pitchFamily="66" charset="0"/>
              </a:rPr>
              <a:t>)</a:t>
            </a:r>
            <a:endParaRPr lang="en-US" sz="1000" dirty="0">
              <a:latin typeface="Comic Sans MS" pitchFamily="66" charset="0"/>
            </a:endParaRPr>
          </a:p>
        </p:txBody>
      </p:sp>
      <p:sp>
        <p:nvSpPr>
          <p:cNvPr id="198676" name="TextBox 519"/>
          <p:cNvSpPr txBox="1">
            <a:spLocks noChangeAspect="1" noChangeArrowheads="1"/>
          </p:cNvSpPr>
          <p:nvPr/>
        </p:nvSpPr>
        <p:spPr bwMode="auto">
          <a:xfrm>
            <a:off x="6777038" y="2260600"/>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LVEA Y-End VAC</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7" action="ppaction://hlinksldjump"/>
              </a:rPr>
              <a:t>L1-VAC-R2</a:t>
            </a:r>
            <a:r>
              <a:rPr lang="en-US" sz="1000" dirty="0" smtClean="0">
                <a:latin typeface="Comic Sans MS" pitchFamily="66" charset="0"/>
              </a:rPr>
              <a:t>)</a:t>
            </a:r>
            <a:endParaRPr lang="en-US" sz="1000" dirty="0">
              <a:latin typeface="Comic Sans MS" pitchFamily="66" charset="0"/>
            </a:endParaRPr>
          </a:p>
        </p:txBody>
      </p:sp>
      <p:sp>
        <p:nvSpPr>
          <p:cNvPr id="198677" name="TextBox 519"/>
          <p:cNvSpPr txBox="1">
            <a:spLocks noChangeAspect="1" noChangeArrowheads="1"/>
          </p:cNvSpPr>
          <p:nvPr/>
        </p:nvSpPr>
        <p:spPr bwMode="auto">
          <a:xfrm>
            <a:off x="6777038" y="2995613"/>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b="1" dirty="0">
                <a:latin typeface="Comic Sans MS" pitchFamily="66" charset="0"/>
              </a:rPr>
              <a:t>LVEA </a:t>
            </a:r>
            <a:r>
              <a:rPr lang="en-US" sz="1000" b="1" dirty="0" err="1">
                <a:latin typeface="Comic Sans MS" pitchFamily="66" charset="0"/>
              </a:rPr>
              <a:t>Mech</a:t>
            </a:r>
            <a:r>
              <a:rPr lang="en-US" sz="1000" b="1" dirty="0">
                <a:latin typeface="Comic Sans MS" pitchFamily="66" charset="0"/>
              </a:rPr>
              <a:t> VAC</a:t>
            </a:r>
          </a:p>
          <a:p>
            <a:pPr algn="ctr" eaLnBrk="1" hangingPunct="1"/>
            <a:r>
              <a:rPr lang="en-US" sz="1000" dirty="0" smtClean="0">
                <a:latin typeface="Comic Sans MS" pitchFamily="66" charset="0"/>
              </a:rPr>
              <a:t>(</a:t>
            </a:r>
            <a:r>
              <a:rPr lang="en-US" sz="1000" dirty="0" smtClean="0">
                <a:latin typeface="Comic Sans MS" pitchFamily="66" charset="0"/>
                <a:ea typeface="ＭＳ Ｐゴシック" charset="-128"/>
                <a:hlinkClick r:id="rId18" action="ppaction://hlinksldjump"/>
              </a:rPr>
              <a:t>L1-VAC-R3</a:t>
            </a:r>
            <a:r>
              <a:rPr lang="en-US" sz="1000" dirty="0" smtClean="0">
                <a:latin typeface="Comic Sans MS" pitchFamily="66" charset="0"/>
              </a:rPr>
              <a:t>)</a:t>
            </a:r>
            <a:endParaRPr lang="en-US" sz="1000" dirty="0">
              <a:latin typeface="Comic Sans MS" pitchFamily="66" charset="0"/>
            </a:endParaRPr>
          </a:p>
        </p:txBody>
      </p:sp>
      <p:sp>
        <p:nvSpPr>
          <p:cNvPr id="22"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9" action="ppaction://hlinksldjump"/>
              </a:rPr>
              <a:t>&lt;&lt; LLO Racks by AREA</a:t>
            </a:r>
            <a:endParaRPr lang="en-US" sz="800" b="1" dirty="0">
              <a:latin typeface="Comic Sans MS" pitchFamily="66" charset="0"/>
            </a:endParaRPr>
          </a:p>
        </p:txBody>
      </p:sp>
      <p:sp>
        <p:nvSpPr>
          <p:cNvPr id="23" name="TextBox 519"/>
          <p:cNvSpPr txBox="1">
            <a:spLocks noChangeAspect="1" noChangeArrowheads="1"/>
          </p:cNvSpPr>
          <p:nvPr/>
        </p:nvSpPr>
        <p:spPr bwMode="auto">
          <a:xfrm>
            <a:off x="2481263" y="3763985"/>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ea typeface="ＭＳ Ｐゴシック" charset="-128"/>
              </a:rPr>
              <a:t>ISC </a:t>
            </a:r>
            <a:r>
              <a:rPr lang="en-US" sz="1000" b="1" dirty="0">
                <a:latin typeface="Comic Sans MS" pitchFamily="66" charset="0"/>
                <a:ea typeface="ＭＳ Ｐゴシック" charset="-128"/>
              </a:rPr>
              <a:t>Rack</a:t>
            </a:r>
          </a:p>
          <a:p>
            <a:pPr algn="ctr">
              <a:defRPr/>
            </a:pPr>
            <a:r>
              <a:rPr lang="en-US" sz="1000" dirty="0">
                <a:latin typeface="Comic Sans MS" pitchFamily="66" charset="0"/>
                <a:ea typeface="ＭＳ Ｐゴシック" charset="-128"/>
              </a:rPr>
              <a:t>(</a:t>
            </a:r>
            <a:r>
              <a:rPr lang="en-US" sz="1000" dirty="0" smtClean="0">
                <a:latin typeface="Comic Sans MS" pitchFamily="66" charset="0"/>
                <a:ea typeface="ＭＳ Ｐゴシック" charset="-128"/>
                <a:hlinkClick r:id="rId20" action="ppaction://hlinksldjump"/>
              </a:rPr>
              <a:t>L1-ISC-R4</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
        <p:nvSpPr>
          <p:cNvPr id="24" name="TextBox 517"/>
          <p:cNvSpPr txBox="1">
            <a:spLocks noChangeAspect="1" noChangeArrowheads="1"/>
          </p:cNvSpPr>
          <p:nvPr/>
        </p:nvSpPr>
        <p:spPr bwMode="auto">
          <a:xfrm>
            <a:off x="1044575" y="3019425"/>
            <a:ext cx="1371600" cy="685800"/>
          </a:xfrm>
          <a:prstGeom prst="rect">
            <a:avLst/>
          </a:prstGeom>
          <a:solidFill>
            <a:schemeClr val="accent4">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ea typeface="ＭＳ Ｐゴシック" charset="-128"/>
                <a:hlinkClick r:id="rId21"/>
              </a:rPr>
              <a:t>PSL </a:t>
            </a:r>
            <a:r>
              <a:rPr lang="en-US" sz="1000" dirty="0" smtClean="0">
                <a:latin typeface="Comic Sans MS" pitchFamily="66" charset="0"/>
                <a:ea typeface="ＭＳ Ｐゴシック" charset="-128"/>
                <a:hlinkClick r:id="rId21"/>
              </a:rPr>
              <a:t>Table</a:t>
            </a:r>
            <a:endParaRPr lang="en-US" sz="1000" dirty="0">
              <a:latin typeface="Comic Sans MS" pitchFamily="66" charset="0"/>
              <a:ea typeface="ＭＳ Ｐゴシック" charset="-128"/>
            </a:endParaRPr>
          </a:p>
        </p:txBody>
      </p:sp>
      <p:sp>
        <p:nvSpPr>
          <p:cNvPr id="25" name="TextBox 519"/>
          <p:cNvSpPr txBox="1">
            <a:spLocks noChangeAspect="1" noChangeArrowheads="1"/>
          </p:cNvSpPr>
          <p:nvPr/>
        </p:nvSpPr>
        <p:spPr bwMode="auto">
          <a:xfrm>
            <a:off x="2483351" y="451763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ea typeface="ＭＳ Ｐゴシック" charset="-128"/>
              </a:rPr>
              <a:t>ISC </a:t>
            </a:r>
            <a:r>
              <a:rPr lang="en-US" sz="1000" b="1" dirty="0">
                <a:latin typeface="Comic Sans MS" pitchFamily="66" charset="0"/>
                <a:ea typeface="ＭＳ Ｐゴシック" charset="-128"/>
              </a:rPr>
              <a:t>Rack</a:t>
            </a:r>
          </a:p>
          <a:p>
            <a:pPr algn="ctr">
              <a:defRPr/>
            </a:pPr>
            <a:r>
              <a:rPr lang="en-US" sz="1000" dirty="0" smtClean="0">
                <a:latin typeface="Comic Sans MS" pitchFamily="66" charset="0"/>
                <a:ea typeface="ＭＳ Ｐゴシック" charset="-128"/>
              </a:rPr>
              <a:t>(</a:t>
            </a:r>
            <a:r>
              <a:rPr lang="en-US" sz="1000" dirty="0" smtClean="0">
                <a:latin typeface="Comic Sans MS" pitchFamily="66" charset="0"/>
                <a:ea typeface="ＭＳ Ｐゴシック" charset="-128"/>
                <a:hlinkClick r:id="rId22" action="ppaction://hlinksldjump"/>
              </a:rPr>
              <a:t>L1-ISC-R5</a:t>
            </a:r>
            <a:r>
              <a:rPr lang="en-US" sz="1000" dirty="0" smtClean="0">
                <a:latin typeface="Comic Sans MS" pitchFamily="66" charset="0"/>
                <a:ea typeface="ＭＳ Ｐゴシック" charset="-128"/>
              </a:rPr>
              <a:t>)</a:t>
            </a:r>
            <a:endParaRPr lang="en-US" sz="1000" dirty="0">
              <a:latin typeface="Comic Sans MS" pitchFamily="66" charset="0"/>
              <a:ea typeface="ＭＳ Ｐゴシック" charset="-128"/>
            </a:endParaRPr>
          </a:p>
        </p:txBody>
      </p:sp>
    </p:spTree>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968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68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4" name="Title 8"/>
          <p:cNvSpPr>
            <a:spLocks noGrp="1"/>
          </p:cNvSpPr>
          <p:nvPr>
            <p:ph type="title"/>
          </p:nvPr>
        </p:nvSpPr>
        <p:spPr/>
        <p:txBody>
          <a:bodyPr/>
          <a:lstStyle/>
          <a:p>
            <a:pPr eaLnBrk="1" hangingPunct="1"/>
            <a:r>
              <a:rPr lang="en-US" smtClean="0">
                <a:ea typeface="ＭＳ Ｐゴシック" pitchFamily="34" charset="-128"/>
              </a:rPr>
              <a:t>L1-PSL-R1</a:t>
            </a:r>
          </a:p>
        </p:txBody>
      </p:sp>
      <p:pic>
        <p:nvPicPr>
          <p:cNvPr id="19968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8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FDCFACE-D026-4732-ABE2-8425F1D963B6}" type="slidenum">
              <a:rPr lang="en-US" smtClean="0">
                <a:solidFill>
                  <a:srgbClr val="898989"/>
                </a:solidFill>
                <a:latin typeface="Calibri" pitchFamily="34" charset="0"/>
              </a:rPr>
              <a:pPr eaLnBrk="1" hangingPunct="1"/>
              <a:t>349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199688"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PSL Rack 1 Layout (LIGO-Dxxxxxxx)</a:t>
            </a:r>
          </a:p>
        </p:txBody>
      </p:sp>
      <p:grpSp>
        <p:nvGrpSpPr>
          <p:cNvPr id="199689" name="Group 28"/>
          <p:cNvGrpSpPr>
            <a:grpSpLocks/>
          </p:cNvGrpSpPr>
          <p:nvPr/>
        </p:nvGrpSpPr>
        <p:grpSpPr bwMode="auto">
          <a:xfrm>
            <a:off x="2208078" y="5527308"/>
            <a:ext cx="5519738" cy="332155"/>
            <a:chOff x="-1122363" y="3119597"/>
            <a:chExt cx="5519738" cy="331479"/>
          </a:xfrm>
        </p:grpSpPr>
        <p:grpSp>
          <p:nvGrpSpPr>
            <p:cNvPr id="199693" name="Group 27"/>
            <p:cNvGrpSpPr>
              <a:grpSpLocks/>
            </p:cNvGrpSpPr>
            <p:nvPr/>
          </p:nvGrpSpPr>
          <p:grpSpPr bwMode="auto">
            <a:xfrm>
              <a:off x="-1122363" y="3119597"/>
              <a:ext cx="2870307" cy="331479"/>
              <a:chOff x="-1122363" y="3119597"/>
              <a:chExt cx="2870307" cy="331479"/>
            </a:xfrm>
          </p:grpSpPr>
          <p:pic>
            <p:nvPicPr>
              <p:cNvPr id="199698" name="Picture 25"/>
              <p:cNvPicPr>
                <a:picLocks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66241" y="3119597"/>
                <a:ext cx="1280160" cy="331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99" name="TextBox 112"/>
              <p:cNvSpPr txBox="1">
                <a:spLocks noChangeArrowheads="1"/>
              </p:cNvSpPr>
              <p:nvPr/>
            </p:nvSpPr>
            <p:spPr bwMode="auto">
              <a:xfrm>
                <a:off x="-1122363" y="3169764"/>
                <a:ext cx="1602985"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UPS1</a:t>
                </a:r>
                <a:endParaRPr lang="en-US" sz="800" b="1" dirty="0">
                  <a:latin typeface="Comic Sans MS" pitchFamily="66" charset="0"/>
                </a:endParaRPr>
              </a:p>
            </p:txBody>
          </p:sp>
          <p:sp>
            <p:nvSpPr>
              <p:cNvPr id="199700" name="TextBox 111"/>
              <p:cNvSpPr txBox="1">
                <a:spLocks noChangeArrowheads="1"/>
              </p:cNvSpPr>
              <p:nvPr/>
            </p:nvSpPr>
            <p:spPr bwMode="auto">
              <a:xfrm>
                <a:off x="485495" y="3180613"/>
                <a:ext cx="1262449"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rgbClr val="FFFF00"/>
                    </a:solidFill>
                    <a:latin typeface="Comic Sans MS" pitchFamily="66" charset="0"/>
                  </a:rPr>
                  <a:t>SUA3000RMXL3U</a:t>
                </a:r>
              </a:p>
            </p:txBody>
          </p:sp>
        </p:grpSp>
        <p:grpSp>
          <p:nvGrpSpPr>
            <p:cNvPr id="199694" name="Group 26"/>
            <p:cNvGrpSpPr>
              <a:grpSpLocks/>
            </p:cNvGrpSpPr>
            <p:nvPr/>
          </p:nvGrpSpPr>
          <p:grpSpPr bwMode="auto">
            <a:xfrm>
              <a:off x="1966897" y="3121053"/>
              <a:ext cx="2430478" cy="320246"/>
              <a:chOff x="1966897" y="3121053"/>
              <a:chExt cx="2430478" cy="320246"/>
            </a:xfrm>
          </p:grpSpPr>
          <p:pic>
            <p:nvPicPr>
              <p:cNvPr id="199695" name="Picture 23"/>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966897" y="3121053"/>
                <a:ext cx="1280160" cy="320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9696" name="TextBox 109"/>
              <p:cNvSpPr txBox="1">
                <a:spLocks noChangeArrowheads="1"/>
              </p:cNvSpPr>
              <p:nvPr/>
            </p:nvSpPr>
            <p:spPr bwMode="auto">
              <a:xfrm>
                <a:off x="3249956" y="3164050"/>
                <a:ext cx="114741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 30A</a:t>
                </a:r>
              </a:p>
            </p:txBody>
          </p:sp>
          <p:sp>
            <p:nvSpPr>
              <p:cNvPr id="199697" name="TextBox 107"/>
              <p:cNvSpPr txBox="1">
                <a:spLocks noChangeArrowheads="1"/>
              </p:cNvSpPr>
              <p:nvPr/>
            </p:nvSpPr>
            <p:spPr bwMode="auto">
              <a:xfrm>
                <a:off x="1986629" y="3174662"/>
                <a:ext cx="1271077"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FFFF00"/>
                    </a:solidFill>
                    <a:latin typeface="Comic Sans MS" pitchFamily="66" charset="0"/>
                  </a:rPr>
                  <a:t>JS1030009365</a:t>
                </a:r>
              </a:p>
            </p:txBody>
          </p:sp>
        </p:grpSp>
      </p:grpSp>
      <p:sp>
        <p:nvSpPr>
          <p:cNvPr id="199690"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LVEA Racks</a:t>
            </a:r>
            <a:endParaRPr lang="en-US" sz="800" b="1" dirty="0">
              <a:latin typeface="Comic Sans MS" pitchFamily="66" charset="0"/>
            </a:endParaRPr>
          </a:p>
        </p:txBody>
      </p:sp>
      <p:pic>
        <p:nvPicPr>
          <p:cNvPr id="199691"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62988" y="202492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9692" name="Picture 118">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083013" y="20281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1" name="Group 2"/>
          <p:cNvGrpSpPr>
            <a:grpSpLocks/>
          </p:cNvGrpSpPr>
          <p:nvPr/>
        </p:nvGrpSpPr>
        <p:grpSpPr bwMode="auto">
          <a:xfrm>
            <a:off x="8696325" y="1087438"/>
            <a:ext cx="241539" cy="5046280"/>
            <a:chOff x="8005262" y="1099417"/>
            <a:chExt cx="241897" cy="5047124"/>
          </a:xfrm>
        </p:grpSpPr>
        <p:pic>
          <p:nvPicPr>
            <p:cNvPr id="22" name="Picture 9"/>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4"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47" name="Group 46"/>
          <p:cNvGrpSpPr/>
          <p:nvPr/>
        </p:nvGrpSpPr>
        <p:grpSpPr>
          <a:xfrm>
            <a:off x="1802363" y="1188238"/>
            <a:ext cx="6764337" cy="661175"/>
            <a:chOff x="1836738" y="810113"/>
            <a:chExt cx="6764337" cy="661175"/>
          </a:xfrm>
        </p:grpSpPr>
        <p:pic>
          <p:nvPicPr>
            <p:cNvPr id="4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36401"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2942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50" name="Group 5"/>
            <p:cNvGrpSpPr>
              <a:grpSpLocks/>
            </p:cNvGrpSpPr>
            <p:nvPr/>
          </p:nvGrpSpPr>
          <p:grpSpPr bwMode="auto">
            <a:xfrm>
              <a:off x="1836738" y="1027991"/>
              <a:ext cx="6764337" cy="225129"/>
              <a:chOff x="1805391" y="5351782"/>
              <a:chExt cx="6764641" cy="224967"/>
            </a:xfrm>
          </p:grpSpPr>
          <p:grpSp>
            <p:nvGrpSpPr>
              <p:cNvPr id="51" name="Group 29"/>
              <p:cNvGrpSpPr>
                <a:grpSpLocks/>
              </p:cNvGrpSpPr>
              <p:nvPr/>
            </p:nvGrpSpPr>
            <p:grpSpPr bwMode="auto">
              <a:xfrm>
                <a:off x="1805391" y="5354365"/>
                <a:ext cx="3253405" cy="217218"/>
                <a:chOff x="1805391" y="5354365"/>
                <a:chExt cx="3253405" cy="217218"/>
              </a:xfrm>
            </p:grpSpPr>
            <p:sp>
              <p:nvSpPr>
                <p:cNvPr id="55"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56"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ISS, TTFSS, and VCO VME </a:t>
                  </a:r>
                  <a:r>
                    <a:rPr lang="en-US" sz="800" b="1" dirty="0">
                      <a:latin typeface="Comic Sans MS" pitchFamily="66" charset="0"/>
                      <a:hlinkClick r:id="rId14" action="ppaction://hlinksldjump"/>
                    </a:rPr>
                    <a:t>Crate</a:t>
                  </a:r>
                  <a:endParaRPr lang="en-US" sz="800" b="1" dirty="0">
                    <a:latin typeface="Comic Sans MS" pitchFamily="66" charset="0"/>
                  </a:endParaRPr>
                </a:p>
              </p:txBody>
            </p:sp>
          </p:grpSp>
          <p:grpSp>
            <p:nvGrpSpPr>
              <p:cNvPr id="52" name="Group 30"/>
              <p:cNvGrpSpPr>
                <a:grpSpLocks/>
              </p:cNvGrpSpPr>
              <p:nvPr/>
            </p:nvGrpSpPr>
            <p:grpSpPr bwMode="auto">
              <a:xfrm>
                <a:off x="5289264" y="5351782"/>
                <a:ext cx="3280768" cy="224967"/>
                <a:chOff x="3796261" y="5354365"/>
                <a:chExt cx="3280768" cy="224967"/>
              </a:xfrm>
            </p:grpSpPr>
            <p:sp>
              <p:nvSpPr>
                <p:cNvPr id="5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54"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grpSp>
        <p:nvGrpSpPr>
          <p:cNvPr id="57" name="Group 56"/>
          <p:cNvGrpSpPr/>
          <p:nvPr/>
        </p:nvGrpSpPr>
        <p:grpSpPr>
          <a:xfrm>
            <a:off x="1803132" y="2850237"/>
            <a:ext cx="6764337" cy="661175"/>
            <a:chOff x="1836738" y="810113"/>
            <a:chExt cx="6764337" cy="661175"/>
          </a:xfrm>
        </p:grpSpPr>
        <p:pic>
          <p:nvPicPr>
            <p:cNvPr id="5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836401"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32942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60" name="Group 5"/>
            <p:cNvGrpSpPr>
              <a:grpSpLocks/>
            </p:cNvGrpSpPr>
            <p:nvPr/>
          </p:nvGrpSpPr>
          <p:grpSpPr bwMode="auto">
            <a:xfrm>
              <a:off x="1836738" y="1027991"/>
              <a:ext cx="6764337" cy="225129"/>
              <a:chOff x="1805391" y="5351782"/>
              <a:chExt cx="6764641" cy="224967"/>
            </a:xfrm>
          </p:grpSpPr>
          <p:grpSp>
            <p:nvGrpSpPr>
              <p:cNvPr id="61" name="Group 29"/>
              <p:cNvGrpSpPr>
                <a:grpSpLocks/>
              </p:cNvGrpSpPr>
              <p:nvPr/>
            </p:nvGrpSpPr>
            <p:grpSpPr bwMode="auto">
              <a:xfrm>
                <a:off x="1805391" y="5354365"/>
                <a:ext cx="3253405" cy="217218"/>
                <a:chOff x="1805391" y="5354365"/>
                <a:chExt cx="3253405" cy="217218"/>
              </a:xfrm>
            </p:grpSpPr>
            <p:sp>
              <p:nvSpPr>
                <p:cNvPr id="65"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66"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ILS and PMC VME Crate</a:t>
                  </a:r>
                  <a:endParaRPr lang="en-US" sz="800" b="1" dirty="0">
                    <a:latin typeface="Comic Sans MS" pitchFamily="66" charset="0"/>
                  </a:endParaRPr>
                </a:p>
              </p:txBody>
            </p:sp>
          </p:grpSp>
          <p:grpSp>
            <p:nvGrpSpPr>
              <p:cNvPr id="62" name="Group 30"/>
              <p:cNvGrpSpPr>
                <a:grpSpLocks/>
              </p:cNvGrpSpPr>
              <p:nvPr/>
            </p:nvGrpSpPr>
            <p:grpSpPr bwMode="auto">
              <a:xfrm>
                <a:off x="5289264" y="5351782"/>
                <a:ext cx="3280768" cy="224967"/>
                <a:chOff x="3796261" y="5354365"/>
                <a:chExt cx="3280768" cy="224967"/>
              </a:xfrm>
            </p:grpSpPr>
            <p:sp>
              <p:nvSpPr>
                <p:cNvPr id="6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64"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grpSp>
        <p:nvGrpSpPr>
          <p:cNvPr id="45" name="Group 230"/>
          <p:cNvGrpSpPr>
            <a:grpSpLocks/>
          </p:cNvGrpSpPr>
          <p:nvPr/>
        </p:nvGrpSpPr>
        <p:grpSpPr bwMode="auto">
          <a:xfrm>
            <a:off x="2198175" y="1902348"/>
            <a:ext cx="5737225" cy="222533"/>
            <a:chOff x="-238683" y="5771072"/>
            <a:chExt cx="5736566" cy="221195"/>
          </a:xfrm>
        </p:grpSpPr>
        <p:grpSp>
          <p:nvGrpSpPr>
            <p:cNvPr id="46" name="Group 195"/>
            <p:cNvGrpSpPr>
              <a:grpSpLocks/>
            </p:cNvGrpSpPr>
            <p:nvPr/>
          </p:nvGrpSpPr>
          <p:grpSpPr bwMode="auto">
            <a:xfrm>
              <a:off x="-238683" y="5771072"/>
              <a:ext cx="2867710" cy="221195"/>
              <a:chOff x="-238683" y="5788324"/>
              <a:chExt cx="2867710" cy="221195"/>
            </a:xfrm>
          </p:grpSpPr>
          <p:grpSp>
            <p:nvGrpSpPr>
              <p:cNvPr id="72" name="Group 194"/>
              <p:cNvGrpSpPr>
                <a:grpSpLocks/>
              </p:cNvGrpSpPr>
              <p:nvPr/>
            </p:nvGrpSpPr>
            <p:grpSpPr bwMode="auto">
              <a:xfrm>
                <a:off x="-238683" y="5788324"/>
                <a:ext cx="2867710" cy="215444"/>
                <a:chOff x="-238683" y="5788324"/>
                <a:chExt cx="2867710" cy="215444"/>
              </a:xfrm>
            </p:grpSpPr>
            <p:pic>
              <p:nvPicPr>
                <p:cNvPr id="74"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Delay Line Phase Shifter</a:t>
                  </a:r>
                  <a:endParaRPr lang="en-US" sz="800" b="1" dirty="0">
                    <a:latin typeface="Comic Sans MS" pitchFamily="66" charset="0"/>
                  </a:endParaRPr>
                </a:p>
              </p:txBody>
            </p:sp>
          </p:grpSp>
          <p:sp>
            <p:nvSpPr>
              <p:cNvPr id="73"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D0900128</a:t>
                </a:r>
                <a:endParaRPr lang="en-US" sz="800" b="1" dirty="0">
                  <a:latin typeface="Comic Sans MS" pitchFamily="66" charset="0"/>
                </a:endParaRPr>
              </a:p>
            </p:txBody>
          </p:sp>
        </p:grpSp>
        <p:grpSp>
          <p:nvGrpSpPr>
            <p:cNvPr id="67" name="Group 192"/>
            <p:cNvGrpSpPr>
              <a:grpSpLocks/>
            </p:cNvGrpSpPr>
            <p:nvPr/>
          </p:nvGrpSpPr>
          <p:grpSpPr bwMode="auto">
            <a:xfrm>
              <a:off x="2841236" y="5772864"/>
              <a:ext cx="2656647" cy="216528"/>
              <a:chOff x="2841236" y="5772864"/>
              <a:chExt cx="2656647" cy="216528"/>
            </a:xfrm>
          </p:grpSpPr>
          <p:sp>
            <p:nvSpPr>
              <p:cNvPr id="68"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69" name="Group 191"/>
              <p:cNvGrpSpPr>
                <a:grpSpLocks/>
              </p:cNvGrpSpPr>
              <p:nvPr/>
            </p:nvGrpSpPr>
            <p:grpSpPr bwMode="auto">
              <a:xfrm>
                <a:off x="2841236" y="5772864"/>
                <a:ext cx="1280160" cy="215444"/>
                <a:chOff x="2841236" y="5772864"/>
                <a:chExt cx="1280160" cy="215444"/>
              </a:xfrm>
            </p:grpSpPr>
            <p:pic>
              <p:nvPicPr>
                <p:cNvPr id="70"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9"/>
                    </a:rPr>
                    <a:t>S1103558</a:t>
                  </a:r>
                  <a:endParaRPr lang="en-US" sz="800" b="1" dirty="0">
                    <a:latin typeface="Comic Sans MS" pitchFamily="66" charset="0"/>
                  </a:endParaRPr>
                </a:p>
              </p:txBody>
            </p:sp>
          </p:grpSp>
        </p:grpSp>
      </p:grpSp>
      <p:grpSp>
        <p:nvGrpSpPr>
          <p:cNvPr id="76" name="Group 230"/>
          <p:cNvGrpSpPr>
            <a:grpSpLocks/>
          </p:cNvGrpSpPr>
          <p:nvPr/>
        </p:nvGrpSpPr>
        <p:grpSpPr bwMode="auto">
          <a:xfrm>
            <a:off x="2199325" y="2006613"/>
            <a:ext cx="5737225" cy="225425"/>
            <a:chOff x="-238683" y="5771072"/>
            <a:chExt cx="5736566" cy="224070"/>
          </a:xfrm>
        </p:grpSpPr>
        <p:grpSp>
          <p:nvGrpSpPr>
            <p:cNvPr id="77" name="Group 195"/>
            <p:cNvGrpSpPr>
              <a:grpSpLocks/>
            </p:cNvGrpSpPr>
            <p:nvPr/>
          </p:nvGrpSpPr>
          <p:grpSpPr bwMode="auto">
            <a:xfrm>
              <a:off x="-238683" y="5771072"/>
              <a:ext cx="2867710" cy="221195"/>
              <a:chOff x="-238683" y="5788324"/>
              <a:chExt cx="2867710" cy="221195"/>
            </a:xfrm>
          </p:grpSpPr>
          <p:grpSp>
            <p:nvGrpSpPr>
              <p:cNvPr id="83" name="Group 194"/>
              <p:cNvGrpSpPr>
                <a:grpSpLocks/>
              </p:cNvGrpSpPr>
              <p:nvPr/>
            </p:nvGrpSpPr>
            <p:grpSpPr bwMode="auto">
              <a:xfrm>
                <a:off x="-238683" y="5788324"/>
                <a:ext cx="2867710" cy="215444"/>
                <a:chOff x="-238683" y="5788324"/>
                <a:chExt cx="2867710" cy="215444"/>
              </a:xfrm>
            </p:grpSpPr>
            <p:pic>
              <p:nvPicPr>
                <p:cNvPr id="85"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6"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CCD Breakout Panel</a:t>
                  </a:r>
                  <a:endParaRPr lang="en-US" sz="800" b="1" dirty="0">
                    <a:latin typeface="Comic Sans MS" pitchFamily="66" charset="0"/>
                  </a:endParaRPr>
                </a:p>
              </p:txBody>
            </p:sp>
          </p:grpSp>
          <p:sp>
            <p:nvSpPr>
              <p:cNvPr id="84"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78" name="Group 192"/>
            <p:cNvGrpSpPr>
              <a:grpSpLocks/>
            </p:cNvGrpSpPr>
            <p:nvPr/>
          </p:nvGrpSpPr>
          <p:grpSpPr bwMode="auto">
            <a:xfrm>
              <a:off x="2841236" y="5773948"/>
              <a:ext cx="2656647" cy="221194"/>
              <a:chOff x="2841236" y="5773948"/>
              <a:chExt cx="2656647" cy="221194"/>
            </a:xfrm>
          </p:grpSpPr>
          <p:sp>
            <p:nvSpPr>
              <p:cNvPr id="79"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12@0.5A</a:t>
                </a:r>
                <a:endParaRPr lang="en-US" sz="800" b="1" dirty="0">
                  <a:latin typeface="Comic Sans MS" pitchFamily="66" charset="0"/>
                </a:endParaRPr>
              </a:p>
            </p:txBody>
          </p:sp>
          <p:grpSp>
            <p:nvGrpSpPr>
              <p:cNvPr id="80" name="Group 191"/>
              <p:cNvGrpSpPr>
                <a:grpSpLocks/>
              </p:cNvGrpSpPr>
              <p:nvPr/>
            </p:nvGrpSpPr>
            <p:grpSpPr bwMode="auto">
              <a:xfrm>
                <a:off x="2841236" y="5779698"/>
                <a:ext cx="1280160" cy="215444"/>
                <a:chOff x="2841236" y="5779698"/>
                <a:chExt cx="1280160" cy="215444"/>
              </a:xfrm>
            </p:grpSpPr>
            <p:pic>
              <p:nvPicPr>
                <p:cNvPr id="81"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2" name="TextBox 34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S1103562</a:t>
                  </a:r>
                  <a:endParaRPr lang="en-US" sz="800" b="1" dirty="0">
                    <a:latin typeface="Comic Sans MS" pitchFamily="66" charset="0"/>
                  </a:endParaRPr>
                </a:p>
              </p:txBody>
            </p:sp>
          </p:grpSp>
        </p:grpSp>
      </p:grpSp>
      <p:grpSp>
        <p:nvGrpSpPr>
          <p:cNvPr id="87" name="Group 230"/>
          <p:cNvGrpSpPr>
            <a:grpSpLocks/>
          </p:cNvGrpSpPr>
          <p:nvPr/>
        </p:nvGrpSpPr>
        <p:grpSpPr bwMode="auto">
          <a:xfrm>
            <a:off x="2200475" y="2117763"/>
            <a:ext cx="5737225" cy="225425"/>
            <a:chOff x="-238683" y="5771072"/>
            <a:chExt cx="5736566" cy="224070"/>
          </a:xfrm>
        </p:grpSpPr>
        <p:grpSp>
          <p:nvGrpSpPr>
            <p:cNvPr id="88" name="Group 195"/>
            <p:cNvGrpSpPr>
              <a:grpSpLocks/>
            </p:cNvGrpSpPr>
            <p:nvPr/>
          </p:nvGrpSpPr>
          <p:grpSpPr bwMode="auto">
            <a:xfrm>
              <a:off x="-238683" y="5771072"/>
              <a:ext cx="2867710" cy="221195"/>
              <a:chOff x="-238683" y="5788324"/>
              <a:chExt cx="2867710" cy="221195"/>
            </a:xfrm>
          </p:grpSpPr>
          <p:grpSp>
            <p:nvGrpSpPr>
              <p:cNvPr id="94" name="Group 194"/>
              <p:cNvGrpSpPr>
                <a:grpSpLocks/>
              </p:cNvGrpSpPr>
              <p:nvPr/>
            </p:nvGrpSpPr>
            <p:grpSpPr bwMode="auto">
              <a:xfrm>
                <a:off x="-238683" y="5788324"/>
                <a:ext cx="2867710" cy="215444"/>
                <a:chOff x="-238683" y="5788324"/>
                <a:chExt cx="2867710" cy="215444"/>
              </a:xfrm>
            </p:grpSpPr>
            <p:pic>
              <p:nvPicPr>
                <p:cNvPr id="96"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Delay </a:t>
                  </a:r>
                  <a:r>
                    <a:rPr lang="en-US" sz="800" b="1" dirty="0" smtClean="0">
                      <a:latin typeface="Comic Sans MS" pitchFamily="66" charset="0"/>
                      <a:hlinkClick r:id="rId22" action="ppaction://hlinksldjump"/>
                    </a:rPr>
                    <a:t>Line Phase Shifter</a:t>
                  </a:r>
                  <a:endParaRPr lang="en-US" sz="800" b="1" dirty="0">
                    <a:latin typeface="Comic Sans MS" pitchFamily="66" charset="0"/>
                  </a:endParaRPr>
                </a:p>
              </p:txBody>
            </p:sp>
          </p:grpSp>
          <p:sp>
            <p:nvSpPr>
              <p:cNvPr id="95"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rPr>
                  <a:t>D0900128</a:t>
                </a:r>
                <a:endParaRPr lang="en-US" sz="800" b="1" dirty="0">
                  <a:latin typeface="Comic Sans MS" pitchFamily="66" charset="0"/>
                </a:endParaRPr>
              </a:p>
            </p:txBody>
          </p:sp>
        </p:grpSp>
        <p:grpSp>
          <p:nvGrpSpPr>
            <p:cNvPr id="89" name="Group 192"/>
            <p:cNvGrpSpPr>
              <a:grpSpLocks/>
            </p:cNvGrpSpPr>
            <p:nvPr/>
          </p:nvGrpSpPr>
          <p:grpSpPr bwMode="auto">
            <a:xfrm>
              <a:off x="2841236" y="5773948"/>
              <a:ext cx="2656647" cy="221194"/>
              <a:chOff x="2841236" y="5773948"/>
              <a:chExt cx="2656647" cy="221194"/>
            </a:xfrm>
          </p:grpSpPr>
          <p:sp>
            <p:nvSpPr>
              <p:cNvPr id="90"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91" name="Group 191"/>
              <p:cNvGrpSpPr>
                <a:grpSpLocks/>
              </p:cNvGrpSpPr>
              <p:nvPr/>
            </p:nvGrpSpPr>
            <p:grpSpPr bwMode="auto">
              <a:xfrm>
                <a:off x="2841236" y="5779698"/>
                <a:ext cx="1280160" cy="215444"/>
                <a:chOff x="2841236" y="5779698"/>
                <a:chExt cx="1280160" cy="215444"/>
              </a:xfrm>
            </p:grpSpPr>
            <p:pic>
              <p:nvPicPr>
                <p:cNvPr id="92" name="Picture 2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4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3"/>
                    </a:rPr>
                    <a:t>S1103561</a:t>
                  </a:r>
                  <a:endParaRPr lang="en-US" sz="800" b="1" dirty="0">
                    <a:latin typeface="Comic Sans MS" pitchFamily="66" charset="0"/>
                  </a:endParaRPr>
                </a:p>
              </p:txBody>
            </p:sp>
          </p:grpSp>
        </p:grpSp>
      </p:grpSp>
      <p:grpSp>
        <p:nvGrpSpPr>
          <p:cNvPr id="108" name="Group 107"/>
          <p:cNvGrpSpPr/>
          <p:nvPr/>
        </p:nvGrpSpPr>
        <p:grpSpPr>
          <a:xfrm>
            <a:off x="1810007" y="4528329"/>
            <a:ext cx="6764337" cy="660896"/>
            <a:chOff x="1836738" y="772238"/>
            <a:chExt cx="6764337" cy="660896"/>
          </a:xfrm>
        </p:grpSpPr>
        <p:pic>
          <p:nvPicPr>
            <p:cNvPr id="109"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315676" y="775119"/>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1"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3822646" y="772238"/>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12" name="Group 5"/>
            <p:cNvGrpSpPr>
              <a:grpSpLocks/>
            </p:cNvGrpSpPr>
            <p:nvPr/>
          </p:nvGrpSpPr>
          <p:grpSpPr bwMode="auto">
            <a:xfrm>
              <a:off x="1836738" y="993524"/>
              <a:ext cx="6764337" cy="225220"/>
              <a:chOff x="1805391" y="5351691"/>
              <a:chExt cx="6764641" cy="225058"/>
            </a:xfrm>
          </p:grpSpPr>
          <p:grpSp>
            <p:nvGrpSpPr>
              <p:cNvPr id="113" name="Group 29"/>
              <p:cNvGrpSpPr>
                <a:grpSpLocks/>
              </p:cNvGrpSpPr>
              <p:nvPr/>
            </p:nvGrpSpPr>
            <p:grpSpPr bwMode="auto">
              <a:xfrm>
                <a:off x="1805391" y="5354365"/>
                <a:ext cx="3253405" cy="217218"/>
                <a:chOff x="1805391" y="5354365"/>
                <a:chExt cx="3253405" cy="217218"/>
              </a:xfrm>
            </p:grpSpPr>
            <p:sp>
              <p:nvSpPr>
                <p:cNvPr id="11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sp>
              <p:nvSpPr>
                <p:cNvPr id="118"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5" action="ppaction://hlinksldjump"/>
                    </a:rPr>
                    <a:t>PSL Control Box</a:t>
                  </a:r>
                  <a:endParaRPr lang="en-US" sz="800" b="1" dirty="0">
                    <a:latin typeface="Comic Sans MS" pitchFamily="66" charset="0"/>
                  </a:endParaRPr>
                </a:p>
              </p:txBody>
            </p:sp>
          </p:grpSp>
          <p:grpSp>
            <p:nvGrpSpPr>
              <p:cNvPr id="114" name="Group 30"/>
              <p:cNvGrpSpPr>
                <a:grpSpLocks/>
              </p:cNvGrpSpPr>
              <p:nvPr/>
            </p:nvGrpSpPr>
            <p:grpSpPr bwMode="auto">
              <a:xfrm>
                <a:off x="5289264" y="5351691"/>
                <a:ext cx="3280768" cy="225058"/>
                <a:chOff x="3796261" y="5354274"/>
                <a:chExt cx="3280768" cy="225058"/>
              </a:xfrm>
            </p:grpSpPr>
            <p:sp>
              <p:nvSpPr>
                <p:cNvPr id="115" name="TextBox 353"/>
                <p:cNvSpPr txBox="1">
                  <a:spLocks noChangeArrowheads="1"/>
                </p:cNvSpPr>
                <p:nvPr/>
              </p:nvSpPr>
              <p:spPr bwMode="auto">
                <a:xfrm>
                  <a:off x="3796261" y="5354274"/>
                  <a:ext cx="1262535" cy="2152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6"/>
                    </a:rPr>
                    <a:t>S1103746</a:t>
                  </a:r>
                  <a:endParaRPr lang="en-US" sz="800" b="1" dirty="0">
                    <a:latin typeface="Comic Sans MS" pitchFamily="66" charset="0"/>
                  </a:endParaRPr>
                </a:p>
              </p:txBody>
            </p:sp>
            <p:sp>
              <p:nvSpPr>
                <p:cNvPr id="116"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pic>
        <p:nvPicPr>
          <p:cNvPr id="119" name="Picture 3"/>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7810228" y="2027402"/>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20" name="TextBox 358"/>
          <p:cNvSpPr txBox="1">
            <a:spLocks noChangeArrowheads="1"/>
          </p:cNvSpPr>
          <p:nvPr/>
        </p:nvSpPr>
        <p:spPr bwMode="auto">
          <a:xfrm>
            <a:off x="1830028" y="5311822"/>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Digi-pak</a:t>
            </a:r>
            <a:r>
              <a:rPr lang="en-US" sz="800" b="1" dirty="0" smtClean="0">
                <a:latin typeface="Comic Sans MS" pitchFamily="66" charset="0"/>
              </a:rPr>
              <a:t> 270 Physical Electronics</a:t>
            </a:r>
            <a:endParaRPr lang="en-US" sz="800" b="1" dirty="0">
              <a:latin typeface="Comic Sans MS" pitchFamily="66" charset="0"/>
            </a:endParaRPr>
          </a:p>
        </p:txBody>
      </p:sp>
      <p:sp>
        <p:nvSpPr>
          <p:cNvPr id="121" name="TextBox 358"/>
          <p:cNvSpPr txBox="1">
            <a:spLocks noChangeArrowheads="1"/>
          </p:cNvSpPr>
          <p:nvPr/>
        </p:nvSpPr>
        <p:spPr bwMode="auto">
          <a:xfrm>
            <a:off x="1807667" y="4312844"/>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Innolight</a:t>
            </a:r>
            <a:r>
              <a:rPr lang="en-US" sz="800" b="1" dirty="0" smtClean="0">
                <a:latin typeface="Comic Sans MS" pitchFamily="66" charset="0"/>
              </a:rPr>
              <a:t> (Spare 2)</a:t>
            </a:r>
            <a:endParaRPr lang="en-US" sz="800" b="1" dirty="0">
              <a:latin typeface="Comic Sans MS" pitchFamily="66" charset="0"/>
            </a:endParaRPr>
          </a:p>
        </p:txBody>
      </p:sp>
      <p:grpSp>
        <p:nvGrpSpPr>
          <p:cNvPr id="122" name="Group 121"/>
          <p:cNvGrpSpPr/>
          <p:nvPr/>
        </p:nvGrpSpPr>
        <p:grpSpPr>
          <a:xfrm>
            <a:off x="2645388" y="2661335"/>
            <a:ext cx="3924325" cy="184666"/>
            <a:chOff x="2173288" y="6511130"/>
            <a:chExt cx="3924325" cy="184666"/>
          </a:xfrm>
        </p:grpSpPr>
        <p:sp>
          <p:nvSpPr>
            <p:cNvPr id="123"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124"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25" name="Picture 3"/>
            <p:cNvPicPr>
              <a:picLocks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459" name="Title 2"/>
          <p:cNvSpPr>
            <a:spLocks noGrp="1"/>
          </p:cNvSpPr>
          <p:nvPr>
            <p:ph type="title"/>
          </p:nvPr>
        </p:nvSpPr>
        <p:spPr>
          <a:xfrm>
            <a:off x="1725613" y="0"/>
            <a:ext cx="6961187" cy="681038"/>
          </a:xfrm>
        </p:spPr>
        <p:txBody>
          <a:bodyPr/>
          <a:lstStyle/>
          <a:p>
            <a:r>
              <a:rPr lang="en-US" dirty="0" smtClean="0">
                <a:ea typeface="ＭＳ Ｐゴシック" pitchFamily="34" charset="-128"/>
              </a:rPr>
              <a:t>DC Power Supplies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1946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D0B6A8-1A32-4CF6-98A4-2A3F483B49EC}" type="slidenum">
              <a:rPr lang="en-US" smtClean="0">
                <a:solidFill>
                  <a:srgbClr val="898989"/>
                </a:solidFill>
                <a:latin typeface="Calibri" pitchFamily="34" charset="0"/>
              </a:rPr>
              <a:pPr eaLnBrk="1" hangingPunct="1"/>
              <a:t>35</a:t>
            </a:fld>
            <a:endParaRPr lang="en-US" smtClean="0">
              <a:solidFill>
                <a:srgbClr val="898989"/>
              </a:solidFill>
              <a:latin typeface="Calibri" pitchFamily="34" charset="0"/>
            </a:endParaRPr>
          </a:p>
        </p:txBody>
      </p:sp>
      <p:sp>
        <p:nvSpPr>
          <p:cNvPr id="14" name="TextBox 36"/>
          <p:cNvSpPr txBox="1">
            <a:spLocks noChangeArrowheads="1"/>
          </p:cNvSpPr>
          <p:nvPr/>
        </p:nvSpPr>
        <p:spPr bwMode="auto">
          <a:xfrm>
            <a:off x="501650" y="720725"/>
            <a:ext cx="14772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VDC</a:t>
            </a:r>
            <a:endParaRPr lang="en-US" sz="800" b="1" dirty="0">
              <a:latin typeface="Comic Sans MS" pitchFamily="66" charset="0"/>
            </a:endParaRPr>
          </a:p>
        </p:txBody>
      </p:sp>
      <p:sp>
        <p:nvSpPr>
          <p:cNvPr id="11" name="TextBox 36"/>
          <p:cNvSpPr txBox="1">
            <a:spLocks noChangeArrowheads="1"/>
          </p:cNvSpPr>
          <p:nvPr/>
        </p:nvSpPr>
        <p:spPr bwMode="auto">
          <a:xfrm>
            <a:off x="2498768" y="1370625"/>
            <a:ext cx="3560838"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KEPCO JQE25-20MVPY27274</a:t>
            </a:r>
            <a:r>
              <a:rPr lang="en-US" sz="800" b="1" dirty="0" smtClean="0">
                <a:latin typeface="Comic Sans MS" pitchFamily="66" charset="0"/>
              </a:rPr>
              <a:t> </a:t>
            </a:r>
            <a:endParaRPr lang="en-US" sz="800" b="1" dirty="0">
              <a:latin typeface="Comic Sans MS" pitchFamily="66" charset="0"/>
            </a:endParaRPr>
          </a:p>
        </p:txBody>
      </p:sp>
      <p:sp>
        <p:nvSpPr>
          <p:cNvPr id="15" name="TextBox 36"/>
          <p:cNvSpPr txBox="1">
            <a:spLocks noChangeArrowheads="1"/>
          </p:cNvSpPr>
          <p:nvPr/>
        </p:nvSpPr>
        <p:spPr bwMode="auto">
          <a:xfrm>
            <a:off x="2498339" y="1222017"/>
            <a:ext cx="3560838"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KEPCO BHK500-80MG </a:t>
            </a:r>
            <a:r>
              <a:rPr lang="en-US" sz="800" b="1" dirty="0" smtClean="0">
                <a:latin typeface="Comic Sans MS" pitchFamily="66" charset="0"/>
              </a:rPr>
              <a:t> </a:t>
            </a:r>
            <a:endParaRPr lang="en-US" sz="800" b="1" dirty="0">
              <a:latin typeface="Comic Sans MS" pitchFamily="66" charset="0"/>
            </a:endParaRPr>
          </a:p>
        </p:txBody>
      </p:sp>
      <p:sp>
        <p:nvSpPr>
          <p:cNvPr id="8" name="TextBox 36"/>
          <p:cNvSpPr txBox="1">
            <a:spLocks noChangeArrowheads="1"/>
          </p:cNvSpPr>
          <p:nvPr/>
        </p:nvSpPr>
        <p:spPr bwMode="auto">
          <a:xfrm>
            <a:off x="2497168" y="1523025"/>
            <a:ext cx="3560838"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KEPCO JQE36-30M</a:t>
            </a:r>
            <a:r>
              <a:rPr lang="en-US" sz="800" b="1" dirty="0" smtClean="0">
                <a:latin typeface="Comic Sans MS" pitchFamily="66" charset="0"/>
              </a:rPr>
              <a:t> </a:t>
            </a:r>
            <a:endParaRPr lang="en-US" sz="800" b="1" dirty="0">
              <a:latin typeface="Comic Sans MS" pitchFamily="66" charset="0"/>
            </a:endParaRPr>
          </a:p>
        </p:txBody>
      </p:sp>
    </p:spTree>
    <p:extLst>
      <p:ext uri="{BB962C8B-B14F-4D97-AF65-F5344CB8AC3E}">
        <p14:creationId xmlns:p14="http://schemas.microsoft.com/office/powerpoint/2010/main" val="3859790015"/>
      </p:ext>
    </p:extLst>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4"/>
          <p:cNvGrpSpPr/>
          <p:nvPr/>
        </p:nvGrpSpPr>
        <p:grpSpPr>
          <a:xfrm>
            <a:off x="271463" y="2785063"/>
            <a:ext cx="8567645" cy="2391490"/>
            <a:chOff x="271463" y="2785063"/>
            <a:chExt cx="8567645" cy="2391490"/>
          </a:xfrm>
        </p:grpSpPr>
        <p:pic>
          <p:nvPicPr>
            <p:cNvPr id="4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14550" y="2852858"/>
              <a:ext cx="4434840" cy="23236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71463" y="2785063"/>
              <a:ext cx="8567645" cy="1343853"/>
              <a:chOff x="271463" y="2214438"/>
              <a:chExt cx="8567645" cy="1343853"/>
            </a:xfrm>
          </p:grpSpPr>
          <p:sp>
            <p:nvSpPr>
              <p:cNvPr id="202771" name="TextBox 99"/>
              <p:cNvSpPr txBox="1">
                <a:spLocks noChangeArrowheads="1"/>
              </p:cNvSpPr>
              <p:nvPr/>
            </p:nvSpPr>
            <p:spPr bwMode="auto">
              <a:xfrm>
                <a:off x="271463" y="3342847"/>
                <a:ext cx="2162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VME Crate</a:t>
                </a:r>
              </a:p>
            </p:txBody>
          </p:sp>
          <p:sp>
            <p:nvSpPr>
              <p:cNvPr id="49" name="TextBox 358"/>
              <p:cNvSpPr txBox="1">
                <a:spLocks noChangeArrowheads="1"/>
              </p:cNvSpPr>
              <p:nvPr/>
            </p:nvSpPr>
            <p:spPr bwMode="auto">
              <a:xfrm>
                <a:off x="6853200" y="2214438"/>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VME Crate</a:t>
                </a:r>
                <a:endParaRPr lang="en-US" sz="800" b="1" dirty="0">
                  <a:latin typeface="Comic Sans MS" pitchFamily="66" charset="0"/>
                </a:endParaRPr>
              </a:p>
            </p:txBody>
          </p:sp>
          <p:sp>
            <p:nvSpPr>
              <p:cNvPr id="50" name="TextBox 358"/>
              <p:cNvSpPr txBox="1">
                <a:spLocks noChangeArrowheads="1"/>
              </p:cNvSpPr>
              <p:nvPr/>
            </p:nvSpPr>
            <p:spPr bwMode="auto">
              <a:xfrm>
                <a:off x="6850489" y="242992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grpSp>
        <p:nvGrpSpPr>
          <p:cNvPr id="74" name="Group 73"/>
          <p:cNvGrpSpPr/>
          <p:nvPr/>
        </p:nvGrpSpPr>
        <p:grpSpPr>
          <a:xfrm>
            <a:off x="4184530" y="1321239"/>
            <a:ext cx="512064" cy="5450821"/>
            <a:chOff x="2796066" y="1317789"/>
            <a:chExt cx="512064" cy="5450821"/>
          </a:xfrm>
        </p:grpSpPr>
        <p:grpSp>
          <p:nvGrpSpPr>
            <p:cNvPr id="75" name="Group 102"/>
            <p:cNvGrpSpPr>
              <a:grpSpLocks/>
            </p:cNvGrpSpPr>
            <p:nvPr/>
          </p:nvGrpSpPr>
          <p:grpSpPr bwMode="auto">
            <a:xfrm>
              <a:off x="2796066" y="1317789"/>
              <a:ext cx="512064" cy="5450821"/>
              <a:chOff x="5392193" y="2"/>
              <a:chExt cx="732641" cy="5451473"/>
            </a:xfrm>
          </p:grpSpPr>
          <p:grpSp>
            <p:nvGrpSpPr>
              <p:cNvPr id="77" name="Group 17"/>
              <p:cNvGrpSpPr>
                <a:grpSpLocks/>
              </p:cNvGrpSpPr>
              <p:nvPr/>
            </p:nvGrpSpPr>
            <p:grpSpPr bwMode="auto">
              <a:xfrm>
                <a:off x="5392193" y="1562760"/>
                <a:ext cx="732641" cy="3888715"/>
                <a:chOff x="5392193" y="1562760"/>
                <a:chExt cx="732641" cy="3888715"/>
              </a:xfrm>
            </p:grpSpPr>
            <p:sp>
              <p:nvSpPr>
                <p:cNvPr id="79" name="Rectangle 78"/>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80" name="TextBox 99"/>
                <p:cNvSpPr txBox="1">
                  <a:spLocks noChangeArrowheads="1"/>
                </p:cNvSpPr>
                <p:nvPr/>
              </p:nvSpPr>
              <p:spPr bwMode="auto">
                <a:xfrm rot="16200000">
                  <a:off x="4949538" y="4495979"/>
                  <a:ext cx="1602743" cy="308249"/>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TTFSS Field Box</a:t>
                  </a:r>
                  <a:endParaRPr lang="en-US" sz="800" b="1" dirty="0">
                    <a:latin typeface="Comic Sans MS" pitchFamily="66" charset="0"/>
                    <a:ea typeface="+mn-ea"/>
                  </a:endParaRPr>
                </a:p>
              </p:txBody>
            </p:sp>
          </p:grpSp>
          <p:sp>
            <p:nvSpPr>
              <p:cNvPr id="78"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3"/>
                  </a:rPr>
                  <a:t>S1103554</a:t>
                </a:r>
                <a:endParaRPr lang="en-US" sz="1000" b="1" dirty="0">
                  <a:latin typeface="Comic Sans MS" pitchFamily="66" charset="0"/>
                  <a:ea typeface="+mn-ea"/>
                </a:endParaRPr>
              </a:p>
            </p:txBody>
          </p:sp>
        </p:grpSp>
        <p:sp>
          <p:nvSpPr>
            <p:cNvPr id="76"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4"/>
                </a:rPr>
                <a:t>D1100367</a:t>
              </a:r>
              <a:endParaRPr lang="en-US" sz="1000" b="1" dirty="0">
                <a:latin typeface="Comic Sans MS" pitchFamily="66" charset="0"/>
                <a:ea typeface="+mn-ea"/>
              </a:endParaRPr>
            </a:p>
          </p:txBody>
        </p:sp>
      </p:grpSp>
      <p:grpSp>
        <p:nvGrpSpPr>
          <p:cNvPr id="81" name="Group 80"/>
          <p:cNvGrpSpPr/>
          <p:nvPr/>
        </p:nvGrpSpPr>
        <p:grpSpPr>
          <a:xfrm>
            <a:off x="5234096" y="1321239"/>
            <a:ext cx="512064" cy="5450821"/>
            <a:chOff x="2796066" y="1317789"/>
            <a:chExt cx="512064" cy="5450821"/>
          </a:xfrm>
        </p:grpSpPr>
        <p:grpSp>
          <p:nvGrpSpPr>
            <p:cNvPr id="82" name="Group 102"/>
            <p:cNvGrpSpPr>
              <a:grpSpLocks/>
            </p:cNvGrpSpPr>
            <p:nvPr/>
          </p:nvGrpSpPr>
          <p:grpSpPr bwMode="auto">
            <a:xfrm>
              <a:off x="2796066" y="1317789"/>
              <a:ext cx="512064" cy="5450821"/>
              <a:chOff x="5392193" y="2"/>
              <a:chExt cx="732641" cy="5451473"/>
            </a:xfrm>
          </p:grpSpPr>
          <p:grpSp>
            <p:nvGrpSpPr>
              <p:cNvPr id="84" name="Group 17"/>
              <p:cNvGrpSpPr>
                <a:grpSpLocks/>
              </p:cNvGrpSpPr>
              <p:nvPr/>
            </p:nvGrpSpPr>
            <p:grpSpPr bwMode="auto">
              <a:xfrm>
                <a:off x="5392193" y="1562760"/>
                <a:ext cx="732641" cy="3888715"/>
                <a:chOff x="5392193" y="1562760"/>
                <a:chExt cx="732641" cy="3888715"/>
              </a:xfrm>
            </p:grpSpPr>
            <p:sp>
              <p:nvSpPr>
                <p:cNvPr id="86" name="Rectangle 85"/>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87" name="TextBox 99"/>
                <p:cNvSpPr txBox="1">
                  <a:spLocks noChangeArrowheads="1"/>
                </p:cNvSpPr>
                <p:nvPr/>
              </p:nvSpPr>
              <p:spPr bwMode="auto">
                <a:xfrm rot="16200000">
                  <a:off x="4949538" y="4495979"/>
                  <a:ext cx="1602743" cy="308249"/>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Monitoring Field Box Module</a:t>
                  </a:r>
                </a:p>
              </p:txBody>
            </p:sp>
          </p:grpSp>
          <p:sp>
            <p:nvSpPr>
              <p:cNvPr id="85"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5"/>
                  </a:rPr>
                  <a:t>S1103263</a:t>
                </a:r>
                <a:endParaRPr lang="en-US" sz="1000" b="1" dirty="0">
                  <a:latin typeface="Comic Sans MS" pitchFamily="66" charset="0"/>
                  <a:ea typeface="+mn-ea"/>
                </a:endParaRPr>
              </a:p>
            </p:txBody>
          </p:sp>
        </p:grpSp>
        <p:sp>
          <p:nvSpPr>
            <p:cNvPr id="83"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6"/>
                </a:rPr>
                <a:t>D1002292</a:t>
              </a:r>
              <a:endParaRPr lang="en-US" sz="1000" b="1" dirty="0">
                <a:latin typeface="Comic Sans MS" pitchFamily="66" charset="0"/>
                <a:ea typeface="+mn-ea"/>
              </a:endParaRPr>
            </a:p>
          </p:txBody>
        </p:sp>
      </p:grpSp>
      <p:grpSp>
        <p:nvGrpSpPr>
          <p:cNvPr id="88" name="Group 87"/>
          <p:cNvGrpSpPr/>
          <p:nvPr/>
        </p:nvGrpSpPr>
        <p:grpSpPr>
          <a:xfrm>
            <a:off x="5929621" y="1315514"/>
            <a:ext cx="512064" cy="5456546"/>
            <a:chOff x="2796066" y="1317789"/>
            <a:chExt cx="512064" cy="5456546"/>
          </a:xfrm>
        </p:grpSpPr>
        <p:grpSp>
          <p:nvGrpSpPr>
            <p:cNvPr id="89" name="Group 102"/>
            <p:cNvGrpSpPr>
              <a:grpSpLocks/>
            </p:cNvGrpSpPr>
            <p:nvPr/>
          </p:nvGrpSpPr>
          <p:grpSpPr bwMode="auto">
            <a:xfrm>
              <a:off x="2796066" y="1317789"/>
              <a:ext cx="512064" cy="5456546"/>
              <a:chOff x="5392193" y="2"/>
              <a:chExt cx="732641" cy="5457199"/>
            </a:xfrm>
          </p:grpSpPr>
          <p:grpSp>
            <p:nvGrpSpPr>
              <p:cNvPr id="91" name="Group 17"/>
              <p:cNvGrpSpPr>
                <a:grpSpLocks/>
              </p:cNvGrpSpPr>
              <p:nvPr/>
            </p:nvGrpSpPr>
            <p:grpSpPr bwMode="auto">
              <a:xfrm>
                <a:off x="5392193" y="1562760"/>
                <a:ext cx="732641" cy="3894441"/>
                <a:chOff x="5392193" y="1562760"/>
                <a:chExt cx="732641" cy="3894441"/>
              </a:xfrm>
            </p:grpSpPr>
            <p:sp>
              <p:nvSpPr>
                <p:cNvPr id="93" name="Rectangle 92"/>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94" name="TextBox 99"/>
                <p:cNvSpPr txBox="1">
                  <a:spLocks noChangeArrowheads="1"/>
                </p:cNvSpPr>
                <p:nvPr/>
              </p:nvSpPr>
              <p:spPr bwMode="auto">
                <a:xfrm rot="16200000">
                  <a:off x="4946675" y="4498842"/>
                  <a:ext cx="1608469" cy="308249"/>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PSL VCO Field Box</a:t>
                  </a:r>
                  <a:endParaRPr lang="en-US" sz="800" b="1" dirty="0">
                    <a:latin typeface="Comic Sans MS" pitchFamily="66" charset="0"/>
                    <a:ea typeface="+mn-ea"/>
                  </a:endParaRPr>
                </a:p>
              </p:txBody>
            </p:sp>
          </p:grpSp>
          <p:sp>
            <p:nvSpPr>
              <p:cNvPr id="92" name="TextBox 99"/>
              <p:cNvSpPr txBox="1">
                <a:spLocks noChangeArrowheads="1"/>
              </p:cNvSpPr>
              <p:nvPr/>
            </p:nvSpPr>
            <p:spPr bwMode="auto">
              <a:xfrm rot="16200000">
                <a:off x="5064916"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7"/>
                  </a:rPr>
                  <a:t>S1103555</a:t>
                </a:r>
                <a:endParaRPr lang="en-US" sz="1000" b="1" dirty="0">
                  <a:latin typeface="Comic Sans MS" pitchFamily="66" charset="0"/>
                  <a:ea typeface="+mn-ea"/>
                </a:endParaRPr>
              </a:p>
            </p:txBody>
          </p:sp>
        </p:grpSp>
        <p:sp>
          <p:nvSpPr>
            <p:cNvPr id="90"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8"/>
                </a:rPr>
                <a:t>D1100369</a:t>
              </a:r>
              <a:endParaRPr lang="en-US" sz="1000" b="1" dirty="0">
                <a:latin typeface="Comic Sans MS" pitchFamily="66" charset="0"/>
                <a:ea typeface="+mn-ea"/>
              </a:endParaRPr>
            </a:p>
          </p:txBody>
        </p:sp>
      </p:grpSp>
      <p:sp>
        <p:nvSpPr>
          <p:cNvPr id="202754" name="Title 2"/>
          <p:cNvSpPr>
            <a:spLocks noGrp="1"/>
          </p:cNvSpPr>
          <p:nvPr>
            <p:ph type="title"/>
          </p:nvPr>
        </p:nvSpPr>
        <p:spPr/>
        <p:txBody>
          <a:bodyPr/>
          <a:lstStyle/>
          <a:p>
            <a:r>
              <a:rPr lang="en-US" dirty="0" smtClean="0">
                <a:ea typeface="ＭＳ Ｐゴシック" pitchFamily="34" charset="-128"/>
              </a:rPr>
              <a:t>ISS, TTFSS, and VCO VME Crate</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350</a:t>
            </a:fld>
            <a:endParaRPr lang="en-US" smtClean="0">
              <a:solidFill>
                <a:srgbClr val="898989"/>
              </a:solidFill>
              <a:latin typeface="Calibri" pitchFamily="34" charset="0"/>
            </a:endParaRPr>
          </a:p>
        </p:txBody>
      </p:sp>
      <p:grpSp>
        <p:nvGrpSpPr>
          <p:cNvPr id="2" name="Group 1"/>
          <p:cNvGrpSpPr/>
          <p:nvPr/>
        </p:nvGrpSpPr>
        <p:grpSpPr>
          <a:xfrm>
            <a:off x="1836738" y="775738"/>
            <a:ext cx="6764337" cy="661175"/>
            <a:chOff x="1836738" y="810113"/>
            <a:chExt cx="6764337" cy="661175"/>
          </a:xfrm>
        </p:grpSpPr>
        <p:pic>
          <p:nvPicPr>
            <p:cNvPr id="4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2757" name="Group 5"/>
            <p:cNvGrpSpPr>
              <a:grpSpLocks/>
            </p:cNvGrpSpPr>
            <p:nvPr/>
          </p:nvGrpSpPr>
          <p:grpSpPr bwMode="auto">
            <a:xfrm>
              <a:off x="1836738" y="1027991"/>
              <a:ext cx="6764337" cy="225129"/>
              <a:chOff x="1805391" y="5351782"/>
              <a:chExt cx="6764641" cy="224967"/>
            </a:xfrm>
          </p:grpSpPr>
          <p:grpSp>
            <p:nvGrpSpPr>
              <p:cNvPr id="202772" name="Group 29"/>
              <p:cNvGrpSpPr>
                <a:grpSpLocks/>
              </p:cNvGrpSpPr>
              <p:nvPr/>
            </p:nvGrpSpPr>
            <p:grpSpPr bwMode="auto">
              <a:xfrm>
                <a:off x="1805391" y="5354365"/>
                <a:ext cx="3253405" cy="217218"/>
                <a:chOff x="1805391" y="5354365"/>
                <a:chExt cx="3253405" cy="217218"/>
              </a:xfrm>
            </p:grpSpPr>
            <p:sp>
              <p:nvSpPr>
                <p:cNvPr id="20278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02779"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ISS, TTFSS, and VCO VME </a:t>
                  </a:r>
                  <a:r>
                    <a:rPr lang="en-US" sz="800" b="1" dirty="0">
                      <a:latin typeface="Comic Sans MS" pitchFamily="66" charset="0"/>
                    </a:rPr>
                    <a:t>Crate</a:t>
                  </a:r>
                </a:p>
              </p:txBody>
            </p:sp>
          </p:grpSp>
          <p:grpSp>
            <p:nvGrpSpPr>
              <p:cNvPr id="202773" name="Group 30"/>
              <p:cNvGrpSpPr>
                <a:grpSpLocks/>
              </p:cNvGrpSpPr>
              <p:nvPr/>
            </p:nvGrpSpPr>
            <p:grpSpPr bwMode="auto">
              <a:xfrm>
                <a:off x="5289264" y="5351782"/>
                <a:ext cx="3280768" cy="224967"/>
                <a:chOff x="3796261" y="5354365"/>
                <a:chExt cx="3280768" cy="224967"/>
              </a:xfrm>
            </p:grpSpPr>
            <p:sp>
              <p:nvSpPr>
                <p:cNvPr id="20277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202775"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L1-PSL-R1</a:t>
            </a:r>
            <a:endParaRPr lang="en-US" sz="800" b="1" dirty="0">
              <a:latin typeface="Comic Sans MS" pitchFamily="66" charset="0"/>
            </a:endParaRPr>
          </a:p>
        </p:txBody>
      </p:sp>
      <p:grpSp>
        <p:nvGrpSpPr>
          <p:cNvPr id="43" name="Group 42"/>
          <p:cNvGrpSpPr/>
          <p:nvPr/>
        </p:nvGrpSpPr>
        <p:grpSpPr>
          <a:xfrm>
            <a:off x="2988566" y="1317789"/>
            <a:ext cx="512064" cy="5454271"/>
            <a:chOff x="2796066" y="1317789"/>
            <a:chExt cx="512064" cy="5454271"/>
          </a:xfrm>
        </p:grpSpPr>
        <p:grpSp>
          <p:nvGrpSpPr>
            <p:cNvPr id="44" name="Group 102"/>
            <p:cNvGrpSpPr>
              <a:grpSpLocks/>
            </p:cNvGrpSpPr>
            <p:nvPr/>
          </p:nvGrpSpPr>
          <p:grpSpPr bwMode="auto">
            <a:xfrm>
              <a:off x="2796066" y="1317789"/>
              <a:ext cx="512064" cy="5454271"/>
              <a:chOff x="5392193" y="2"/>
              <a:chExt cx="732641" cy="5454923"/>
            </a:xfrm>
          </p:grpSpPr>
          <p:grpSp>
            <p:nvGrpSpPr>
              <p:cNvPr id="52" name="Group 17"/>
              <p:cNvGrpSpPr>
                <a:grpSpLocks/>
              </p:cNvGrpSpPr>
              <p:nvPr/>
            </p:nvGrpSpPr>
            <p:grpSpPr bwMode="auto">
              <a:xfrm>
                <a:off x="5392193" y="1562760"/>
                <a:ext cx="732641" cy="3892165"/>
                <a:chOff x="5392193" y="1562760"/>
                <a:chExt cx="732641" cy="3892165"/>
              </a:xfrm>
            </p:grpSpPr>
            <p:sp>
              <p:nvSpPr>
                <p:cNvPr id="54" name="Rectangle 53"/>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5" name="TextBox 99"/>
                <p:cNvSpPr txBox="1">
                  <a:spLocks noChangeArrowheads="1"/>
                </p:cNvSpPr>
                <p:nvPr/>
              </p:nvSpPr>
              <p:spPr bwMode="auto">
                <a:xfrm rot="16200000">
                  <a:off x="4947813" y="4409634"/>
                  <a:ext cx="1606193"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Intensity Stabilization Servo Module</a:t>
                  </a:r>
                  <a:endParaRPr lang="en-US" sz="800" b="1" dirty="0">
                    <a:latin typeface="Comic Sans MS" pitchFamily="66" charset="0"/>
                    <a:ea typeface="+mn-ea"/>
                  </a:endParaRPr>
                </a:p>
              </p:txBody>
            </p:sp>
          </p:grpSp>
          <p:sp>
            <p:nvSpPr>
              <p:cNvPr id="53"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1"/>
                  </a:rPr>
                  <a:t>S1103557</a:t>
                </a:r>
                <a:endParaRPr lang="en-US" sz="1000" b="1" dirty="0">
                  <a:latin typeface="Comic Sans MS" pitchFamily="66" charset="0"/>
                  <a:ea typeface="+mn-ea"/>
                </a:endParaRPr>
              </a:p>
            </p:txBody>
          </p:sp>
        </p:grpSp>
        <p:sp>
          <p:nvSpPr>
            <p:cNvPr id="51"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2"/>
                </a:rPr>
                <a:t>D1001985</a:t>
              </a:r>
              <a:endParaRPr lang="en-US" sz="1000" b="1" dirty="0">
                <a:latin typeface="Comic Sans MS" pitchFamily="66" charset="0"/>
                <a:ea typeface="+mn-ea"/>
              </a:endParaRPr>
            </a:p>
          </p:txBody>
        </p:sp>
      </p:grpSp>
    </p:spTree>
    <p:extLst>
      <p:ext uri="{BB962C8B-B14F-4D97-AF65-F5344CB8AC3E}">
        <p14:creationId xmlns:p14="http://schemas.microsoft.com/office/powerpoint/2010/main" val="2124430502"/>
      </p:ext>
    </p:extLst>
  </p:cSld>
  <p:clrMapOvr>
    <a:masterClrMapping/>
  </p:clrMapOvr>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D0900128 – S1103558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351</a:t>
            </a:fld>
            <a:endParaRPr lang="en-US" smtClean="0">
              <a:solidFill>
                <a:srgbClr val="898989"/>
              </a:solidFill>
              <a:latin typeface="Calibri" pitchFamily="34" charset="0"/>
            </a:endParaRPr>
          </a:p>
        </p:txBody>
      </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L1-PSL-R1</a:t>
            </a:r>
            <a:endParaRPr lang="en-US" sz="800" b="1" dirty="0">
              <a:latin typeface="Comic Sans MS" pitchFamily="66" charset="0"/>
            </a:endParaRPr>
          </a:p>
        </p:txBody>
      </p:sp>
      <p:grpSp>
        <p:nvGrpSpPr>
          <p:cNvPr id="78" name="Group 230"/>
          <p:cNvGrpSpPr>
            <a:grpSpLocks/>
          </p:cNvGrpSpPr>
          <p:nvPr/>
        </p:nvGrpSpPr>
        <p:grpSpPr bwMode="auto">
          <a:xfrm>
            <a:off x="2229660" y="775621"/>
            <a:ext cx="5737225" cy="222533"/>
            <a:chOff x="-238683" y="5771072"/>
            <a:chExt cx="5736566" cy="221195"/>
          </a:xfrm>
        </p:grpSpPr>
        <p:grpSp>
          <p:nvGrpSpPr>
            <p:cNvPr id="79" name="Group 195"/>
            <p:cNvGrpSpPr>
              <a:grpSpLocks/>
            </p:cNvGrpSpPr>
            <p:nvPr/>
          </p:nvGrpSpPr>
          <p:grpSpPr bwMode="auto">
            <a:xfrm>
              <a:off x="-238683" y="5771072"/>
              <a:ext cx="2867710" cy="221195"/>
              <a:chOff x="-238683" y="5788324"/>
              <a:chExt cx="2867710" cy="221195"/>
            </a:xfrm>
          </p:grpSpPr>
          <p:grpSp>
            <p:nvGrpSpPr>
              <p:cNvPr id="85" name="Group 194"/>
              <p:cNvGrpSpPr>
                <a:grpSpLocks/>
              </p:cNvGrpSpPr>
              <p:nvPr/>
            </p:nvGrpSpPr>
            <p:grpSpPr bwMode="auto">
              <a:xfrm>
                <a:off x="-238683" y="5788324"/>
                <a:ext cx="2867710" cy="215444"/>
                <a:chOff x="-238683" y="5788324"/>
                <a:chExt cx="2867710" cy="215444"/>
              </a:xfrm>
            </p:grpSpPr>
            <p:pic>
              <p:nvPicPr>
                <p:cNvPr id="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Delay Line Phase Shifter</a:t>
                  </a:r>
                  <a:endParaRPr lang="en-US" sz="800" b="1" dirty="0">
                    <a:latin typeface="Comic Sans MS" pitchFamily="66" charset="0"/>
                  </a:endParaRPr>
                </a:p>
              </p:txBody>
            </p:sp>
          </p:grpSp>
          <p:sp>
            <p:nvSpPr>
              <p:cNvPr id="8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D0900128</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S1103558</a:t>
                  </a:r>
                  <a:endParaRPr lang="en-US" sz="800" b="1" dirty="0">
                    <a:latin typeface="Comic Sans MS" pitchFamily="66" charset="0"/>
                  </a:endParaRPr>
                </a:p>
              </p:txBody>
            </p:sp>
          </p:grpSp>
        </p:grpSp>
      </p:grpSp>
      <p:pic>
        <p:nvPicPr>
          <p:cNvPr id="1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363650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S1103558</a:t>
              </a:r>
              <a:endParaRPr lang="en-US" sz="800" b="1" dirty="0">
                <a:latin typeface="Comic Sans MS" pitchFamily="66" charset="0"/>
              </a:endParaRP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D0900128</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23"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9828" y="4380292"/>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9828" y="1299846"/>
            <a:ext cx="6400800" cy="687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9828" y="2068657"/>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93781032"/>
      </p:ext>
    </p:extLst>
  </p:cSld>
  <p:clrMapOvr>
    <a:masterClrMapping/>
  </p:clrMapOvr>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8" name="Group 230"/>
          <p:cNvGrpSpPr>
            <a:grpSpLocks/>
          </p:cNvGrpSpPr>
          <p:nvPr/>
        </p:nvGrpSpPr>
        <p:grpSpPr bwMode="auto">
          <a:xfrm>
            <a:off x="2229660" y="781407"/>
            <a:ext cx="5737225" cy="225425"/>
            <a:chOff x="-238683" y="5771072"/>
            <a:chExt cx="5736566" cy="224070"/>
          </a:xfrm>
        </p:grpSpPr>
        <p:grpSp>
          <p:nvGrpSpPr>
            <p:cNvPr id="29" name="Group 195"/>
            <p:cNvGrpSpPr>
              <a:grpSpLocks/>
            </p:cNvGrpSpPr>
            <p:nvPr/>
          </p:nvGrpSpPr>
          <p:grpSpPr bwMode="auto">
            <a:xfrm>
              <a:off x="-238683" y="5771072"/>
              <a:ext cx="2867710" cy="221195"/>
              <a:chOff x="-238683" y="5788324"/>
              <a:chExt cx="2867710" cy="221195"/>
            </a:xfrm>
          </p:grpSpPr>
          <p:grpSp>
            <p:nvGrpSpPr>
              <p:cNvPr id="35" name="Group 194"/>
              <p:cNvGrpSpPr>
                <a:grpSpLocks/>
              </p:cNvGrpSpPr>
              <p:nvPr/>
            </p:nvGrpSpPr>
            <p:grpSpPr bwMode="auto">
              <a:xfrm>
                <a:off x="-238683" y="5788324"/>
                <a:ext cx="2867710" cy="215444"/>
                <a:chOff x="-238683" y="5788324"/>
                <a:chExt cx="2867710" cy="215444"/>
              </a:xfrm>
            </p:grpSpPr>
            <p:pic>
              <p:nvPicPr>
                <p:cNvPr id="3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CCD Breakout Panel</a:t>
                  </a:r>
                  <a:endParaRPr lang="en-US" sz="800" b="1" dirty="0">
                    <a:latin typeface="Comic Sans MS" pitchFamily="66" charset="0"/>
                  </a:endParaRPr>
                </a:p>
              </p:txBody>
            </p:sp>
          </p:grpSp>
          <p:sp>
            <p:nvSpPr>
              <p:cNvPr id="3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 name="Group 192"/>
            <p:cNvGrpSpPr>
              <a:grpSpLocks/>
            </p:cNvGrpSpPr>
            <p:nvPr/>
          </p:nvGrpSpPr>
          <p:grpSpPr bwMode="auto">
            <a:xfrm>
              <a:off x="2841236" y="5773948"/>
              <a:ext cx="2656647" cy="221194"/>
              <a:chOff x="2841236" y="5773948"/>
              <a:chExt cx="2656647" cy="221194"/>
            </a:xfrm>
          </p:grpSpPr>
          <p:sp>
            <p:nvSpPr>
              <p:cNvPr id="3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12@0.5A</a:t>
                </a:r>
                <a:endParaRPr lang="en-US" sz="800" b="1" dirty="0">
                  <a:latin typeface="Comic Sans MS" pitchFamily="66" charset="0"/>
                </a:endParaRPr>
              </a:p>
            </p:txBody>
          </p:sp>
          <p:grpSp>
            <p:nvGrpSpPr>
              <p:cNvPr id="32" name="Group 191"/>
              <p:cNvGrpSpPr>
                <a:grpSpLocks/>
              </p:cNvGrpSpPr>
              <p:nvPr/>
            </p:nvGrpSpPr>
            <p:grpSpPr bwMode="auto">
              <a:xfrm>
                <a:off x="2841236" y="5779698"/>
                <a:ext cx="1280160" cy="215444"/>
                <a:chOff x="2841236" y="5779698"/>
                <a:chExt cx="1280160" cy="215444"/>
              </a:xfrm>
            </p:grpSpPr>
            <p:pic>
              <p:nvPicPr>
                <p:cNvPr id="3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34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S1103562</a:t>
                  </a:r>
                  <a:endParaRPr lang="en-US" sz="800" b="1" dirty="0">
                    <a:latin typeface="Comic Sans MS" pitchFamily="66" charset="0"/>
                  </a:endParaRPr>
                </a:p>
              </p:txBody>
            </p:sp>
          </p:grpSp>
        </p:grpSp>
      </p:grpSp>
      <p:sp>
        <p:nvSpPr>
          <p:cNvPr id="202754" name="Title 2"/>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 – S1103562</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352</a:t>
            </a:fld>
            <a:endParaRPr lang="en-US" smtClean="0">
              <a:solidFill>
                <a:srgbClr val="898989"/>
              </a:solidFill>
              <a:latin typeface="Calibri" pitchFamily="34" charset="0"/>
            </a:endParaRPr>
          </a:p>
        </p:txBody>
      </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L1-PSL-R1</a:t>
            </a:r>
            <a:endParaRPr lang="en-US" sz="800" b="1" dirty="0">
              <a:latin typeface="Comic Sans MS" pitchFamily="66" charset="0"/>
            </a:endParaRPr>
          </a:p>
        </p:txBody>
      </p:sp>
    </p:spTree>
    <p:extLst>
      <p:ext uri="{BB962C8B-B14F-4D97-AF65-F5344CB8AC3E}">
        <p14:creationId xmlns:p14="http://schemas.microsoft.com/office/powerpoint/2010/main" val="1269128343"/>
      </p:ext>
    </p:extLst>
  </p:cSld>
  <p:clrMapOvr>
    <a:masterClrMapping/>
  </p:clrMapOvr>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a:ea typeface="ＭＳ Ｐゴシック" pitchFamily="34" charset="-128"/>
              </a:rPr>
              <a:t>D0900128 – </a:t>
            </a:r>
            <a:r>
              <a:rPr lang="en-US" dirty="0" smtClean="0">
                <a:ea typeface="ＭＳ Ｐゴシック" pitchFamily="34" charset="-128"/>
              </a:rPr>
              <a:t>S1103561</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353</a:t>
            </a:fld>
            <a:endParaRPr lang="en-US" smtClean="0">
              <a:solidFill>
                <a:srgbClr val="898989"/>
              </a:solidFill>
              <a:latin typeface="Calibri" pitchFamily="34" charset="0"/>
            </a:endParaRPr>
          </a:p>
        </p:txBody>
      </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L1-PSL-R1</a:t>
            </a:r>
            <a:endParaRPr lang="en-US" sz="800" b="1" dirty="0">
              <a:latin typeface="Comic Sans MS" pitchFamily="66" charset="0"/>
            </a:endParaRPr>
          </a:p>
        </p:txBody>
      </p:sp>
      <p:grpSp>
        <p:nvGrpSpPr>
          <p:cNvPr id="78" name="Group 230"/>
          <p:cNvGrpSpPr>
            <a:grpSpLocks/>
          </p:cNvGrpSpPr>
          <p:nvPr/>
        </p:nvGrpSpPr>
        <p:grpSpPr bwMode="auto">
          <a:xfrm>
            <a:off x="2229660" y="775621"/>
            <a:ext cx="5737225" cy="222533"/>
            <a:chOff x="-238683" y="5771072"/>
            <a:chExt cx="5736566" cy="221195"/>
          </a:xfrm>
        </p:grpSpPr>
        <p:grpSp>
          <p:nvGrpSpPr>
            <p:cNvPr id="79" name="Group 195"/>
            <p:cNvGrpSpPr>
              <a:grpSpLocks/>
            </p:cNvGrpSpPr>
            <p:nvPr/>
          </p:nvGrpSpPr>
          <p:grpSpPr bwMode="auto">
            <a:xfrm>
              <a:off x="-238683" y="5771072"/>
              <a:ext cx="2867710" cy="221195"/>
              <a:chOff x="-238683" y="5788324"/>
              <a:chExt cx="2867710" cy="221195"/>
            </a:xfrm>
          </p:grpSpPr>
          <p:grpSp>
            <p:nvGrpSpPr>
              <p:cNvPr id="85" name="Group 194"/>
              <p:cNvGrpSpPr>
                <a:grpSpLocks/>
              </p:cNvGrpSpPr>
              <p:nvPr/>
            </p:nvGrpSpPr>
            <p:grpSpPr bwMode="auto">
              <a:xfrm>
                <a:off x="-238683" y="5788324"/>
                <a:ext cx="2867710" cy="215444"/>
                <a:chOff x="-238683" y="5788324"/>
                <a:chExt cx="2867710" cy="215444"/>
              </a:xfrm>
            </p:grpSpPr>
            <p:pic>
              <p:nvPicPr>
                <p:cNvPr id="8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Delay Line Phase Shifter</a:t>
                  </a:r>
                  <a:endParaRPr lang="en-US" sz="800" b="1" dirty="0">
                    <a:latin typeface="Comic Sans MS" pitchFamily="66" charset="0"/>
                  </a:endParaRPr>
                </a:p>
              </p:txBody>
            </p:sp>
          </p:grpSp>
          <p:sp>
            <p:nvSpPr>
              <p:cNvPr id="8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D0900128</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S1103561</a:t>
                  </a:r>
                  <a:endParaRPr lang="en-US" sz="800" b="1" dirty="0">
                    <a:latin typeface="Comic Sans MS" pitchFamily="66" charset="0"/>
                  </a:endParaRPr>
                </a:p>
              </p:txBody>
            </p:sp>
          </p:grpSp>
        </p:grpSp>
      </p:grpSp>
      <p:pic>
        <p:nvPicPr>
          <p:cNvPr id="594946"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0" y="0"/>
            <a:ext cx="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9828" y="363650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9" name="Group 30"/>
          <p:cNvGrpSpPr>
            <a:grpSpLocks/>
          </p:cNvGrpSpPr>
          <p:nvPr/>
        </p:nvGrpSpPr>
        <p:grpSpPr bwMode="auto">
          <a:xfrm>
            <a:off x="7428122" y="3831952"/>
            <a:ext cx="1271377" cy="433513"/>
            <a:chOff x="7427707" y="4452144"/>
            <a:chExt cx="1271163" cy="432915"/>
          </a:xfrm>
        </p:grpSpPr>
        <p:sp>
          <p:nvSpPr>
            <p:cNvPr id="2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S1103561</a:t>
              </a:r>
              <a:endParaRPr lang="en-US" sz="800" b="1" dirty="0">
                <a:latin typeface="Comic Sans MS" pitchFamily="66" charset="0"/>
              </a:endParaRPr>
            </a:p>
          </p:txBody>
        </p:sp>
        <p:sp>
          <p:nvSpPr>
            <p:cNvPr id="2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2"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D0900128</a:t>
            </a:r>
            <a:endParaRPr lang="en-US" sz="800" b="1" dirty="0">
              <a:latin typeface="Comic Sans MS" pitchFamily="66" charset="0"/>
            </a:endParaRPr>
          </a:p>
        </p:txBody>
      </p:sp>
      <p:sp>
        <p:nvSpPr>
          <p:cNvPr id="23"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594948"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9828" y="4380292"/>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9828" y="1299846"/>
            <a:ext cx="6400800" cy="687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50"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939828" y="2068657"/>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813254303"/>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pPr eaLnBrk="1" hangingPunct="1"/>
            <a:r>
              <a:rPr lang="en-US" dirty="0"/>
              <a:t>ILS and PMC VME Crate</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354</a:t>
            </a:fld>
            <a:endParaRPr lang="en-US" smtClean="0">
              <a:solidFill>
                <a:srgbClr val="898989"/>
              </a:solidFill>
              <a:latin typeface="Calibri" pitchFamily="34" charset="0"/>
            </a:endParaRPr>
          </a:p>
        </p:txBody>
      </p:sp>
      <p:grpSp>
        <p:nvGrpSpPr>
          <p:cNvPr id="2" name="Group 1"/>
          <p:cNvGrpSpPr/>
          <p:nvPr/>
        </p:nvGrpSpPr>
        <p:grpSpPr>
          <a:xfrm>
            <a:off x="1836738" y="775738"/>
            <a:ext cx="6764337" cy="661175"/>
            <a:chOff x="1836738" y="810113"/>
            <a:chExt cx="6764337" cy="661175"/>
          </a:xfrm>
        </p:grpSpPr>
        <p:pic>
          <p:nvPicPr>
            <p:cNvPr id="46"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7"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2757" name="Group 5"/>
            <p:cNvGrpSpPr>
              <a:grpSpLocks/>
            </p:cNvGrpSpPr>
            <p:nvPr/>
          </p:nvGrpSpPr>
          <p:grpSpPr bwMode="auto">
            <a:xfrm>
              <a:off x="1836738" y="1027991"/>
              <a:ext cx="6764337" cy="225129"/>
              <a:chOff x="1805391" y="5351782"/>
              <a:chExt cx="6764641" cy="224967"/>
            </a:xfrm>
          </p:grpSpPr>
          <p:grpSp>
            <p:nvGrpSpPr>
              <p:cNvPr id="202772" name="Group 29"/>
              <p:cNvGrpSpPr>
                <a:grpSpLocks/>
              </p:cNvGrpSpPr>
              <p:nvPr/>
            </p:nvGrpSpPr>
            <p:grpSpPr bwMode="auto">
              <a:xfrm>
                <a:off x="1805391" y="5354365"/>
                <a:ext cx="3253405" cy="217218"/>
                <a:chOff x="1805391" y="5354365"/>
                <a:chExt cx="3253405" cy="217218"/>
              </a:xfrm>
            </p:grpSpPr>
            <p:sp>
              <p:nvSpPr>
                <p:cNvPr id="20278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02779"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ILS and PMC VME Crate</a:t>
                  </a:r>
                </a:p>
              </p:txBody>
            </p:sp>
          </p:grpSp>
          <p:grpSp>
            <p:nvGrpSpPr>
              <p:cNvPr id="202773" name="Group 30"/>
              <p:cNvGrpSpPr>
                <a:grpSpLocks/>
              </p:cNvGrpSpPr>
              <p:nvPr/>
            </p:nvGrpSpPr>
            <p:grpSpPr bwMode="auto">
              <a:xfrm>
                <a:off x="5289264" y="5351782"/>
                <a:ext cx="3280768" cy="224967"/>
                <a:chOff x="3796261" y="5354365"/>
                <a:chExt cx="3280768" cy="224967"/>
              </a:xfrm>
            </p:grpSpPr>
            <p:sp>
              <p:nvSpPr>
                <p:cNvPr id="20277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202775"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L1-PSL-R1</a:t>
            </a:r>
            <a:endParaRPr lang="en-US" sz="800" b="1" dirty="0">
              <a:latin typeface="Comic Sans MS" pitchFamily="66" charset="0"/>
            </a:endParaRPr>
          </a:p>
        </p:txBody>
      </p:sp>
      <p:grpSp>
        <p:nvGrpSpPr>
          <p:cNvPr id="5" name="Group 4"/>
          <p:cNvGrpSpPr/>
          <p:nvPr/>
        </p:nvGrpSpPr>
        <p:grpSpPr>
          <a:xfrm>
            <a:off x="271463" y="2785084"/>
            <a:ext cx="8567645" cy="2391469"/>
            <a:chOff x="271463" y="2785084"/>
            <a:chExt cx="8567645" cy="2391469"/>
          </a:xfrm>
        </p:grpSpPr>
        <p:pic>
          <p:nvPicPr>
            <p:cNvPr id="4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14550" y="2852858"/>
              <a:ext cx="4434840" cy="23236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71463" y="2785084"/>
              <a:ext cx="8567645" cy="1343832"/>
              <a:chOff x="271463" y="2214459"/>
              <a:chExt cx="8567645" cy="1343832"/>
            </a:xfrm>
          </p:grpSpPr>
          <p:sp>
            <p:nvSpPr>
              <p:cNvPr id="202771" name="TextBox 99"/>
              <p:cNvSpPr txBox="1">
                <a:spLocks noChangeArrowheads="1"/>
              </p:cNvSpPr>
              <p:nvPr/>
            </p:nvSpPr>
            <p:spPr bwMode="auto">
              <a:xfrm>
                <a:off x="271463" y="3342847"/>
                <a:ext cx="2162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ILS and PMC VME </a:t>
                </a:r>
                <a:r>
                  <a:rPr lang="en-US" sz="800" b="1" dirty="0">
                    <a:latin typeface="Comic Sans MS" pitchFamily="66" charset="0"/>
                  </a:rPr>
                  <a:t>Crate</a:t>
                </a:r>
              </a:p>
            </p:txBody>
          </p:sp>
          <p:sp>
            <p:nvSpPr>
              <p:cNvPr id="49" name="TextBox 358"/>
              <p:cNvSpPr txBox="1">
                <a:spLocks noChangeArrowheads="1"/>
              </p:cNvSpPr>
              <p:nvPr/>
            </p:nvSpPr>
            <p:spPr bwMode="auto">
              <a:xfrm>
                <a:off x="6853200" y="2214459"/>
                <a:ext cx="19859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ILS and PMC VME </a:t>
                </a:r>
                <a:r>
                  <a:rPr lang="en-US" sz="800" b="1" dirty="0" smtClean="0">
                    <a:latin typeface="Comic Sans MS" pitchFamily="66" charset="0"/>
                  </a:rPr>
                  <a:t>Crate</a:t>
                </a:r>
                <a:endParaRPr lang="en-US" sz="800" b="1" dirty="0">
                  <a:latin typeface="Comic Sans MS" pitchFamily="66" charset="0"/>
                </a:endParaRPr>
              </a:p>
            </p:txBody>
          </p:sp>
          <p:sp>
            <p:nvSpPr>
              <p:cNvPr id="50" name="TextBox 358"/>
              <p:cNvSpPr txBox="1">
                <a:spLocks noChangeArrowheads="1"/>
              </p:cNvSpPr>
              <p:nvPr/>
            </p:nvSpPr>
            <p:spPr bwMode="auto">
              <a:xfrm>
                <a:off x="6850489" y="242992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grpSp>
        <p:nvGrpSpPr>
          <p:cNvPr id="7" name="Group 6"/>
          <p:cNvGrpSpPr/>
          <p:nvPr/>
        </p:nvGrpSpPr>
        <p:grpSpPr>
          <a:xfrm>
            <a:off x="2796066" y="1317789"/>
            <a:ext cx="512064" cy="5492098"/>
            <a:chOff x="2796066" y="1317789"/>
            <a:chExt cx="512064" cy="5492098"/>
          </a:xfrm>
        </p:grpSpPr>
        <p:grpSp>
          <p:nvGrpSpPr>
            <p:cNvPr id="202760" name="Group 102"/>
            <p:cNvGrpSpPr>
              <a:grpSpLocks/>
            </p:cNvGrpSpPr>
            <p:nvPr/>
          </p:nvGrpSpPr>
          <p:grpSpPr bwMode="auto">
            <a:xfrm>
              <a:off x="2796066" y="1317789"/>
              <a:ext cx="512064" cy="5492098"/>
              <a:chOff x="5392193" y="2"/>
              <a:chExt cx="732641" cy="5492755"/>
            </a:xfrm>
          </p:grpSpPr>
          <p:grpSp>
            <p:nvGrpSpPr>
              <p:cNvPr id="202766" name="Group 17"/>
              <p:cNvGrpSpPr>
                <a:grpSpLocks/>
              </p:cNvGrpSpPr>
              <p:nvPr/>
            </p:nvGrpSpPr>
            <p:grpSpPr bwMode="auto">
              <a:xfrm>
                <a:off x="5392193" y="1562760"/>
                <a:ext cx="732641" cy="3929997"/>
                <a:chOff x="5392193" y="1562760"/>
                <a:chExt cx="732641" cy="3929997"/>
              </a:xfrm>
            </p:grpSpPr>
            <p:sp>
              <p:nvSpPr>
                <p:cNvPr id="62" name="Rectangle 61"/>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3"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Injection Locking and PMC Locking Field Box</a:t>
                  </a:r>
                  <a:endParaRPr lang="en-US" sz="800" b="1" dirty="0">
                    <a:latin typeface="Comic Sans MS" pitchFamily="66" charset="0"/>
                    <a:ea typeface="+mn-ea"/>
                  </a:endParaRPr>
                </a:p>
              </p:txBody>
            </p:sp>
          </p:grpSp>
          <p:sp>
            <p:nvSpPr>
              <p:cNvPr id="61"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5"/>
                  </a:rPr>
                  <a:t>S1103541</a:t>
                </a:r>
                <a:endParaRPr lang="en-US" sz="1000" b="1" dirty="0">
                  <a:latin typeface="Comic Sans MS" pitchFamily="66" charset="0"/>
                  <a:ea typeface="+mn-ea"/>
                </a:endParaRPr>
              </a:p>
            </p:txBody>
          </p:sp>
        </p:grpSp>
        <p:sp>
          <p:nvSpPr>
            <p:cNvPr id="54"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6"/>
                </a:rPr>
                <a:t>D1001619</a:t>
              </a:r>
              <a:endParaRPr lang="en-US" sz="1000" b="1" dirty="0">
                <a:latin typeface="Comic Sans MS" pitchFamily="66" charset="0"/>
                <a:ea typeface="+mn-ea"/>
              </a:endParaRPr>
            </a:p>
          </p:txBody>
        </p:sp>
      </p:grpSp>
      <p:grpSp>
        <p:nvGrpSpPr>
          <p:cNvPr id="8" name="Group 7"/>
          <p:cNvGrpSpPr/>
          <p:nvPr/>
        </p:nvGrpSpPr>
        <p:grpSpPr>
          <a:xfrm>
            <a:off x="3311894" y="1317137"/>
            <a:ext cx="512064" cy="5492750"/>
            <a:chOff x="3311894" y="1317137"/>
            <a:chExt cx="512064" cy="5492750"/>
          </a:xfrm>
        </p:grpSpPr>
        <p:grpSp>
          <p:nvGrpSpPr>
            <p:cNvPr id="69" name="Group 102"/>
            <p:cNvGrpSpPr>
              <a:grpSpLocks/>
            </p:cNvGrpSpPr>
            <p:nvPr/>
          </p:nvGrpSpPr>
          <p:grpSpPr bwMode="auto">
            <a:xfrm>
              <a:off x="3311894" y="1317137"/>
              <a:ext cx="512064" cy="5492750"/>
              <a:chOff x="5392193" y="2"/>
              <a:chExt cx="732641" cy="5493414"/>
            </a:xfrm>
          </p:grpSpPr>
          <p:grpSp>
            <p:nvGrpSpPr>
              <p:cNvPr id="70" name="Group 17"/>
              <p:cNvGrpSpPr>
                <a:grpSpLocks/>
              </p:cNvGrpSpPr>
              <p:nvPr/>
            </p:nvGrpSpPr>
            <p:grpSpPr bwMode="auto">
              <a:xfrm>
                <a:off x="5392193" y="1562760"/>
                <a:ext cx="732641" cy="3930656"/>
                <a:chOff x="5392193" y="1562760"/>
                <a:chExt cx="732641" cy="3930656"/>
              </a:xfrm>
            </p:grpSpPr>
            <p:sp>
              <p:nvSpPr>
                <p:cNvPr id="72" name="Rectangle 71"/>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73" name="TextBox 99"/>
                <p:cNvSpPr txBox="1">
                  <a:spLocks noChangeArrowheads="1"/>
                </p:cNvSpPr>
                <p:nvPr/>
              </p:nvSpPr>
              <p:spPr bwMode="auto">
                <a:xfrm rot="16200000">
                  <a:off x="4928896" y="4429207"/>
                  <a:ext cx="1644029"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Injection Locking and PMC Locking Servo Module</a:t>
                  </a:r>
                  <a:endParaRPr lang="en-US" sz="800" b="1" dirty="0">
                    <a:latin typeface="Comic Sans MS" pitchFamily="66" charset="0"/>
                    <a:ea typeface="+mn-ea"/>
                  </a:endParaRPr>
                </a:p>
              </p:txBody>
            </p:sp>
          </p:grpSp>
          <p:sp>
            <p:nvSpPr>
              <p:cNvPr id="71"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7"/>
                  </a:rPr>
                  <a:t>S1103536</a:t>
                </a:r>
                <a:endParaRPr lang="en-US" sz="1000" b="1" dirty="0">
                  <a:latin typeface="Comic Sans MS" pitchFamily="66" charset="0"/>
                  <a:ea typeface="+mn-ea"/>
                </a:endParaRPr>
              </a:p>
            </p:txBody>
          </p:sp>
        </p:grpSp>
        <p:sp>
          <p:nvSpPr>
            <p:cNvPr id="55" name="TextBox 99"/>
            <p:cNvSpPr txBox="1">
              <a:spLocks noChangeArrowheads="1"/>
            </p:cNvSpPr>
            <p:nvPr/>
          </p:nvSpPr>
          <p:spPr bwMode="auto">
            <a:xfrm rot="16200000">
              <a:off x="2879745" y="3795959"/>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8"/>
                </a:rPr>
                <a:t>D1001618</a:t>
              </a:r>
              <a:endParaRPr lang="en-US" sz="1000" b="1" dirty="0">
                <a:latin typeface="Comic Sans MS" pitchFamily="66" charset="0"/>
                <a:ea typeface="+mn-ea"/>
              </a:endParaRPr>
            </a:p>
          </p:txBody>
        </p:sp>
      </p:grpSp>
      <p:grpSp>
        <p:nvGrpSpPr>
          <p:cNvPr id="9" name="Group 8"/>
          <p:cNvGrpSpPr/>
          <p:nvPr/>
        </p:nvGrpSpPr>
        <p:grpSpPr>
          <a:xfrm>
            <a:off x="3828669" y="1318287"/>
            <a:ext cx="512064" cy="5492750"/>
            <a:chOff x="3828669" y="1318287"/>
            <a:chExt cx="512064" cy="5492750"/>
          </a:xfrm>
        </p:grpSpPr>
        <p:grpSp>
          <p:nvGrpSpPr>
            <p:cNvPr id="43" name="Group 102"/>
            <p:cNvGrpSpPr>
              <a:grpSpLocks/>
            </p:cNvGrpSpPr>
            <p:nvPr/>
          </p:nvGrpSpPr>
          <p:grpSpPr bwMode="auto">
            <a:xfrm>
              <a:off x="3828669" y="1318287"/>
              <a:ext cx="512064" cy="5492750"/>
              <a:chOff x="5392193" y="2"/>
              <a:chExt cx="732641" cy="5493414"/>
            </a:xfrm>
          </p:grpSpPr>
          <p:grpSp>
            <p:nvGrpSpPr>
              <p:cNvPr id="44" name="Group 17"/>
              <p:cNvGrpSpPr>
                <a:grpSpLocks/>
              </p:cNvGrpSpPr>
              <p:nvPr/>
            </p:nvGrpSpPr>
            <p:grpSpPr bwMode="auto">
              <a:xfrm>
                <a:off x="5392193" y="1562760"/>
                <a:ext cx="732641" cy="3930656"/>
                <a:chOff x="5392193" y="1562760"/>
                <a:chExt cx="732641" cy="3930656"/>
              </a:xfrm>
            </p:grpSpPr>
            <p:sp>
              <p:nvSpPr>
                <p:cNvPr id="52" name="Rectangle 51"/>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3" name="TextBox 99"/>
                <p:cNvSpPr txBox="1">
                  <a:spLocks noChangeArrowheads="1"/>
                </p:cNvSpPr>
                <p:nvPr/>
              </p:nvSpPr>
              <p:spPr bwMode="auto">
                <a:xfrm rot="16200000">
                  <a:off x="4933570" y="4521623"/>
                  <a:ext cx="1634682" cy="308903"/>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Monitoring Field Box Module</a:t>
                  </a:r>
                  <a:endParaRPr lang="en-US" sz="800" b="1" dirty="0">
                    <a:latin typeface="Comic Sans MS" pitchFamily="66" charset="0"/>
                    <a:ea typeface="+mn-ea"/>
                  </a:endParaRPr>
                </a:p>
              </p:txBody>
            </p:sp>
          </p:grpSp>
          <p:sp>
            <p:nvSpPr>
              <p:cNvPr id="51"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9"/>
                  </a:rPr>
                  <a:t>S1102960</a:t>
                </a:r>
                <a:endParaRPr lang="en-US" sz="1000" b="1" dirty="0">
                  <a:latin typeface="Comic Sans MS" pitchFamily="66" charset="0"/>
                  <a:ea typeface="+mn-ea"/>
                </a:endParaRPr>
              </a:p>
            </p:txBody>
          </p:sp>
        </p:grpSp>
        <p:sp>
          <p:nvSpPr>
            <p:cNvPr id="74" name="TextBox 99"/>
            <p:cNvSpPr txBox="1">
              <a:spLocks noChangeArrowheads="1"/>
            </p:cNvSpPr>
            <p:nvPr/>
          </p:nvSpPr>
          <p:spPr bwMode="auto">
            <a:xfrm rot="16200000">
              <a:off x="3384102" y="3798875"/>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0"/>
                </a:rPr>
                <a:t>D1002292</a:t>
              </a:r>
              <a:endParaRPr lang="en-US" sz="1000" b="1" dirty="0">
                <a:latin typeface="Comic Sans MS" pitchFamily="66" charset="0"/>
                <a:ea typeface="+mn-ea"/>
              </a:endParaRPr>
            </a:p>
          </p:txBody>
        </p:sp>
      </p:grpSp>
      <p:grpSp>
        <p:nvGrpSpPr>
          <p:cNvPr id="10" name="Group 9"/>
          <p:cNvGrpSpPr/>
          <p:nvPr/>
        </p:nvGrpSpPr>
        <p:grpSpPr>
          <a:xfrm>
            <a:off x="4905773" y="1321240"/>
            <a:ext cx="512064" cy="5492749"/>
            <a:chOff x="4905773" y="1321240"/>
            <a:chExt cx="512064" cy="5492749"/>
          </a:xfrm>
        </p:grpSpPr>
        <p:grpSp>
          <p:nvGrpSpPr>
            <p:cNvPr id="56" name="Group 102"/>
            <p:cNvGrpSpPr>
              <a:grpSpLocks/>
            </p:cNvGrpSpPr>
            <p:nvPr/>
          </p:nvGrpSpPr>
          <p:grpSpPr bwMode="auto">
            <a:xfrm>
              <a:off x="4905773" y="1321240"/>
              <a:ext cx="512064" cy="5492749"/>
              <a:chOff x="5392193" y="2"/>
              <a:chExt cx="732641" cy="5493413"/>
            </a:xfrm>
          </p:grpSpPr>
          <p:grpSp>
            <p:nvGrpSpPr>
              <p:cNvPr id="57" name="Group 17"/>
              <p:cNvGrpSpPr>
                <a:grpSpLocks/>
              </p:cNvGrpSpPr>
              <p:nvPr/>
            </p:nvGrpSpPr>
            <p:grpSpPr bwMode="auto">
              <a:xfrm>
                <a:off x="5392193" y="1562760"/>
                <a:ext cx="732641" cy="3930655"/>
                <a:chOff x="5392193" y="1562760"/>
                <a:chExt cx="732641" cy="3930655"/>
              </a:xfrm>
            </p:grpSpPr>
            <p:sp>
              <p:nvSpPr>
                <p:cNvPr id="59" name="Rectangle 58"/>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0" name="TextBox 99"/>
                <p:cNvSpPr txBox="1">
                  <a:spLocks noChangeArrowheads="1"/>
                </p:cNvSpPr>
                <p:nvPr/>
              </p:nvSpPr>
              <p:spPr bwMode="auto">
                <a:xfrm rot="16200000">
                  <a:off x="4932092" y="4432403"/>
                  <a:ext cx="163763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Injection Locking and PMC Locking Servo Module</a:t>
                  </a:r>
                </a:p>
              </p:txBody>
            </p:sp>
          </p:grpSp>
          <p:sp>
            <p:nvSpPr>
              <p:cNvPr id="58"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1"/>
                  </a:rPr>
                  <a:t>S1103538</a:t>
                </a:r>
                <a:endParaRPr lang="en-US" sz="1000" b="1" dirty="0">
                  <a:latin typeface="Comic Sans MS" pitchFamily="66" charset="0"/>
                  <a:ea typeface="+mn-ea"/>
                </a:endParaRPr>
              </a:p>
            </p:txBody>
          </p:sp>
        </p:grpSp>
        <p:sp>
          <p:nvSpPr>
            <p:cNvPr id="75" name="TextBox 99"/>
            <p:cNvSpPr txBox="1">
              <a:spLocks noChangeArrowheads="1"/>
            </p:cNvSpPr>
            <p:nvPr/>
          </p:nvSpPr>
          <p:spPr bwMode="auto">
            <a:xfrm rot="16200000">
              <a:off x="4461723" y="380347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8"/>
                </a:rPr>
                <a:t>D1001618</a:t>
              </a:r>
              <a:endParaRPr lang="en-US" sz="1000" b="1" dirty="0">
                <a:latin typeface="Comic Sans MS" pitchFamily="66" charset="0"/>
                <a:ea typeface="+mn-ea"/>
              </a:endParaRPr>
            </a:p>
          </p:txBody>
        </p:sp>
      </p:grpSp>
      <p:grpSp>
        <p:nvGrpSpPr>
          <p:cNvPr id="11" name="Group 10"/>
          <p:cNvGrpSpPr/>
          <p:nvPr/>
        </p:nvGrpSpPr>
        <p:grpSpPr>
          <a:xfrm>
            <a:off x="5931393" y="1317138"/>
            <a:ext cx="512064" cy="5492749"/>
            <a:chOff x="5931393" y="1317138"/>
            <a:chExt cx="512064" cy="5492749"/>
          </a:xfrm>
        </p:grpSpPr>
        <p:grpSp>
          <p:nvGrpSpPr>
            <p:cNvPr id="64" name="Group 102"/>
            <p:cNvGrpSpPr>
              <a:grpSpLocks/>
            </p:cNvGrpSpPr>
            <p:nvPr/>
          </p:nvGrpSpPr>
          <p:grpSpPr bwMode="auto">
            <a:xfrm>
              <a:off x="5931393" y="1317138"/>
              <a:ext cx="512064" cy="5492749"/>
              <a:chOff x="5392193" y="2"/>
              <a:chExt cx="732641" cy="5493413"/>
            </a:xfrm>
          </p:grpSpPr>
          <p:grpSp>
            <p:nvGrpSpPr>
              <p:cNvPr id="65" name="Group 17"/>
              <p:cNvGrpSpPr>
                <a:grpSpLocks/>
              </p:cNvGrpSpPr>
              <p:nvPr/>
            </p:nvGrpSpPr>
            <p:grpSpPr bwMode="auto">
              <a:xfrm>
                <a:off x="5392193" y="1562760"/>
                <a:ext cx="732641" cy="3930655"/>
                <a:chOff x="5392193" y="1562760"/>
                <a:chExt cx="732641" cy="3930655"/>
              </a:xfrm>
            </p:grpSpPr>
            <p:sp>
              <p:nvSpPr>
                <p:cNvPr id="67" name="Rectangle 66"/>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68" name="TextBox 99"/>
                <p:cNvSpPr txBox="1">
                  <a:spLocks noChangeArrowheads="1"/>
                </p:cNvSpPr>
                <p:nvPr/>
              </p:nvSpPr>
              <p:spPr bwMode="auto">
                <a:xfrm rot="16200000">
                  <a:off x="4934144" y="4434454"/>
                  <a:ext cx="1633532"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Injection Locking and PMC Locking Field Box</a:t>
                  </a:r>
                </a:p>
              </p:txBody>
            </p:sp>
          </p:grpSp>
          <p:sp>
            <p:nvSpPr>
              <p:cNvPr id="66" name="TextBox 99"/>
              <p:cNvSpPr txBox="1">
                <a:spLocks noChangeArrowheads="1"/>
              </p:cNvSpPr>
              <p:nvPr/>
            </p:nvSpPr>
            <p:spPr bwMode="auto">
              <a:xfrm rot="16200000">
                <a:off x="5064917" y="533815"/>
                <a:ext cx="1376528" cy="308901"/>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2"/>
                  </a:rPr>
                  <a:t>S1103540</a:t>
                </a:r>
                <a:endParaRPr lang="en-US" sz="1000" b="1" dirty="0">
                  <a:latin typeface="Comic Sans MS" pitchFamily="66" charset="0"/>
                  <a:ea typeface="+mn-ea"/>
                </a:endParaRPr>
              </a:p>
            </p:txBody>
          </p:sp>
        </p:grpSp>
        <p:sp>
          <p:nvSpPr>
            <p:cNvPr id="76" name="TextBox 99"/>
            <p:cNvSpPr txBox="1">
              <a:spLocks noChangeArrowheads="1"/>
            </p:cNvSpPr>
            <p:nvPr/>
          </p:nvSpPr>
          <p:spPr bwMode="auto">
            <a:xfrm rot="16200000">
              <a:off x="5499244" y="3802834"/>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6"/>
                </a:rPr>
                <a:t>D1001619</a:t>
              </a:r>
              <a:endParaRPr lang="en-US" sz="1000" b="1" dirty="0">
                <a:latin typeface="Comic Sans MS" pitchFamily="66" charset="0"/>
                <a:ea typeface="+mn-ea"/>
              </a:endParaRPr>
            </a:p>
          </p:txBody>
        </p:sp>
      </p:grpSp>
    </p:spTree>
    <p:extLst>
      <p:ext uri="{BB962C8B-B14F-4D97-AF65-F5344CB8AC3E}">
        <p14:creationId xmlns:p14="http://schemas.microsoft.com/office/powerpoint/2010/main" val="3221848295"/>
      </p:ext>
    </p:extLst>
  </p:cSld>
  <p:clrMapOvr>
    <a:masterClrMapping/>
  </p:clrMapOvr>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 – S1103746</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355</a:t>
            </a:fld>
            <a:endParaRPr lang="en-US" smtClean="0">
              <a:solidFill>
                <a:srgbClr val="898989"/>
              </a:solidFill>
              <a:latin typeface="Calibri" pitchFamily="34" charset="0"/>
            </a:endParaRPr>
          </a:p>
        </p:txBody>
      </p:sp>
      <p:grpSp>
        <p:nvGrpSpPr>
          <p:cNvPr id="7" name="Group 6"/>
          <p:cNvGrpSpPr/>
          <p:nvPr/>
        </p:nvGrpSpPr>
        <p:grpSpPr>
          <a:xfrm>
            <a:off x="1836738" y="772238"/>
            <a:ext cx="6764337" cy="667771"/>
            <a:chOff x="1836738" y="772238"/>
            <a:chExt cx="6764337" cy="667771"/>
          </a:xfrm>
        </p:grpSpPr>
        <p:pic>
          <p:nvPicPr>
            <p:cNvPr id="44"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5315676" y="781994"/>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1"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3822646" y="772238"/>
              <a:ext cx="1261872" cy="6580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02757" name="Group 5"/>
            <p:cNvGrpSpPr>
              <a:grpSpLocks/>
            </p:cNvGrpSpPr>
            <p:nvPr/>
          </p:nvGrpSpPr>
          <p:grpSpPr bwMode="auto">
            <a:xfrm>
              <a:off x="1836738" y="993616"/>
              <a:ext cx="6764337" cy="225129"/>
              <a:chOff x="1805391" y="5351782"/>
              <a:chExt cx="6764641" cy="224967"/>
            </a:xfrm>
          </p:grpSpPr>
          <p:grpSp>
            <p:nvGrpSpPr>
              <p:cNvPr id="202772" name="Group 29"/>
              <p:cNvGrpSpPr>
                <a:grpSpLocks/>
              </p:cNvGrpSpPr>
              <p:nvPr/>
            </p:nvGrpSpPr>
            <p:grpSpPr bwMode="auto">
              <a:xfrm>
                <a:off x="1805391" y="5354365"/>
                <a:ext cx="3253405" cy="217218"/>
                <a:chOff x="1805391" y="5354365"/>
                <a:chExt cx="3253405" cy="217218"/>
              </a:xfrm>
            </p:grpSpPr>
            <p:sp>
              <p:nvSpPr>
                <p:cNvPr id="20278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sp>
              <p:nvSpPr>
                <p:cNvPr id="202779" name="TextBox 358"/>
                <p:cNvSpPr txBox="1">
                  <a:spLocks noChangeArrowheads="1"/>
                </p:cNvSpPr>
                <p:nvPr/>
              </p:nvSpPr>
              <p:spPr bwMode="auto">
                <a:xfrm>
                  <a:off x="1805391" y="5356253"/>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PSL Control Box</a:t>
                  </a:r>
                  <a:endParaRPr lang="en-US" sz="800" b="1" dirty="0">
                    <a:latin typeface="Comic Sans MS" pitchFamily="66" charset="0"/>
                  </a:endParaRPr>
                </a:p>
              </p:txBody>
            </p:sp>
          </p:grpSp>
          <p:grpSp>
            <p:nvGrpSpPr>
              <p:cNvPr id="202773" name="Group 30"/>
              <p:cNvGrpSpPr>
                <a:grpSpLocks/>
              </p:cNvGrpSpPr>
              <p:nvPr/>
            </p:nvGrpSpPr>
            <p:grpSpPr bwMode="auto">
              <a:xfrm>
                <a:off x="5289264" y="5351782"/>
                <a:ext cx="3280768" cy="224967"/>
                <a:chOff x="3796261" y="5354365"/>
                <a:chExt cx="3280768" cy="224967"/>
              </a:xfrm>
            </p:grpSpPr>
            <p:sp>
              <p:nvSpPr>
                <p:cNvPr id="202777"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S1103746</a:t>
                  </a:r>
                  <a:endParaRPr lang="en-US" sz="800" b="1" dirty="0">
                    <a:solidFill>
                      <a:schemeClr val="bg1"/>
                    </a:solidFill>
                    <a:latin typeface="Comic Sans MS" pitchFamily="66" charset="0"/>
                  </a:endParaRPr>
                </a:p>
              </p:txBody>
            </p:sp>
            <p:sp>
              <p:nvSpPr>
                <p:cNvPr id="202775"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sp>
        <p:nvSpPr>
          <p:cNvPr id="4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L1-PSL-R1</a:t>
            </a:r>
            <a:endParaRPr lang="en-US" sz="800" b="1" dirty="0">
              <a:latin typeface="Comic Sans MS" pitchFamily="66" charset="0"/>
            </a:endParaRPr>
          </a:p>
        </p:txBody>
      </p:sp>
      <p:grpSp>
        <p:nvGrpSpPr>
          <p:cNvPr id="8" name="Group 7"/>
          <p:cNvGrpSpPr/>
          <p:nvPr/>
        </p:nvGrpSpPr>
        <p:grpSpPr>
          <a:xfrm>
            <a:off x="271463" y="2785063"/>
            <a:ext cx="8567645" cy="2392475"/>
            <a:chOff x="271463" y="2785063"/>
            <a:chExt cx="8567645" cy="2392475"/>
          </a:xfrm>
        </p:grpSpPr>
        <p:pic>
          <p:nvPicPr>
            <p:cNvPr id="59392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414550" y="2862963"/>
              <a:ext cx="4438650" cy="2314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271463" y="2785063"/>
              <a:ext cx="8567645" cy="1343853"/>
              <a:chOff x="271463" y="2214438"/>
              <a:chExt cx="8567645" cy="1343853"/>
            </a:xfrm>
          </p:grpSpPr>
          <p:sp>
            <p:nvSpPr>
              <p:cNvPr id="202771" name="TextBox 99"/>
              <p:cNvSpPr txBox="1">
                <a:spLocks noChangeArrowheads="1"/>
              </p:cNvSpPr>
              <p:nvPr/>
            </p:nvSpPr>
            <p:spPr bwMode="auto">
              <a:xfrm>
                <a:off x="271463" y="3342847"/>
                <a:ext cx="21626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PSL Control Box</a:t>
                </a:r>
                <a:endParaRPr lang="en-US" sz="800" b="1" dirty="0">
                  <a:latin typeface="Comic Sans MS" pitchFamily="66" charset="0"/>
                </a:endParaRPr>
              </a:p>
            </p:txBody>
          </p:sp>
          <p:sp>
            <p:nvSpPr>
              <p:cNvPr id="49" name="TextBox 358"/>
              <p:cNvSpPr txBox="1">
                <a:spLocks noChangeArrowheads="1"/>
              </p:cNvSpPr>
              <p:nvPr/>
            </p:nvSpPr>
            <p:spPr bwMode="auto">
              <a:xfrm>
                <a:off x="6853200" y="2214438"/>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S1103746</a:t>
                </a:r>
                <a:endParaRPr lang="en-US" sz="800" b="1" dirty="0">
                  <a:latin typeface="Comic Sans MS" pitchFamily="66" charset="0"/>
                </a:endParaRPr>
              </a:p>
            </p:txBody>
          </p:sp>
          <p:sp>
            <p:nvSpPr>
              <p:cNvPr id="50" name="TextBox 358"/>
              <p:cNvSpPr txBox="1">
                <a:spLocks noChangeArrowheads="1"/>
              </p:cNvSpPr>
              <p:nvPr/>
            </p:nvSpPr>
            <p:spPr bwMode="auto">
              <a:xfrm>
                <a:off x="6850489" y="242992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spTree>
    <p:extLst>
      <p:ext uri="{BB962C8B-B14F-4D97-AF65-F5344CB8AC3E}">
        <p14:creationId xmlns:p14="http://schemas.microsoft.com/office/powerpoint/2010/main" val="1873444887"/>
      </p:ext>
    </p:extLst>
  </p:cSld>
  <p:clrMapOvr>
    <a:masterClrMapping/>
  </p:clrMapOvr>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0706" name="Title 2"/>
          <p:cNvSpPr>
            <a:spLocks noGrp="1"/>
          </p:cNvSpPr>
          <p:nvPr>
            <p:ph type="title"/>
          </p:nvPr>
        </p:nvSpPr>
        <p:spPr/>
        <p:txBody>
          <a:bodyPr/>
          <a:lstStyle/>
          <a:p>
            <a:r>
              <a:rPr lang="en-US" smtClean="0">
                <a:ea typeface="ＭＳ Ｐゴシック" pitchFamily="34" charset="-128"/>
              </a:rPr>
              <a:t>SUA3000RMXL3U – JS1030009365 UPS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070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8CB70C3-B680-43F4-A019-BC262018AB7C}" type="slidenum">
              <a:rPr lang="en-US" smtClean="0">
                <a:solidFill>
                  <a:srgbClr val="898989"/>
                </a:solidFill>
                <a:latin typeface="Calibri" pitchFamily="34" charset="0"/>
              </a:rPr>
              <a:pPr eaLnBrk="1" hangingPunct="1"/>
              <a:t>356</a:t>
            </a:fld>
            <a:endParaRPr lang="en-US" smtClean="0">
              <a:solidFill>
                <a:srgbClr val="898989"/>
              </a:solidFill>
              <a:latin typeface="Calibri" pitchFamily="34" charset="0"/>
            </a:endParaRPr>
          </a:p>
        </p:txBody>
      </p:sp>
      <p:sp>
        <p:nvSpPr>
          <p:cNvPr id="200710"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L1-PSL-R1</a:t>
            </a:r>
            <a:endParaRPr lang="en-US" sz="800" b="1" dirty="0">
              <a:latin typeface="Comic Sans MS" pitchFamily="66" charset="0"/>
            </a:endParaRPr>
          </a:p>
        </p:txBody>
      </p:sp>
      <p:pic>
        <p:nvPicPr>
          <p:cNvPr id="20071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43095" y="5299350"/>
            <a:ext cx="1731962" cy="909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 name="Group 28"/>
          <p:cNvGrpSpPr>
            <a:grpSpLocks/>
          </p:cNvGrpSpPr>
          <p:nvPr/>
        </p:nvGrpSpPr>
        <p:grpSpPr bwMode="auto">
          <a:xfrm>
            <a:off x="2318516" y="736555"/>
            <a:ext cx="5519738" cy="337571"/>
            <a:chOff x="-1122363" y="3114192"/>
            <a:chExt cx="5519738" cy="336884"/>
          </a:xfrm>
        </p:grpSpPr>
        <p:grpSp>
          <p:nvGrpSpPr>
            <p:cNvPr id="28" name="Group 27"/>
            <p:cNvGrpSpPr>
              <a:grpSpLocks/>
            </p:cNvGrpSpPr>
            <p:nvPr/>
          </p:nvGrpSpPr>
          <p:grpSpPr bwMode="auto">
            <a:xfrm>
              <a:off x="-1122363" y="3119597"/>
              <a:ext cx="2870307" cy="331479"/>
              <a:chOff x="-1122363" y="3119597"/>
              <a:chExt cx="2870307" cy="331479"/>
            </a:xfrm>
          </p:grpSpPr>
          <p:pic>
            <p:nvPicPr>
              <p:cNvPr id="33" name="Picture 25"/>
              <p:cNvPicPr>
                <a:picLocks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66241" y="3119597"/>
                <a:ext cx="1280160" cy="3314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 name="TextBox 112"/>
              <p:cNvSpPr txBox="1">
                <a:spLocks noChangeArrowheads="1"/>
              </p:cNvSpPr>
              <p:nvPr/>
            </p:nvSpPr>
            <p:spPr bwMode="auto">
              <a:xfrm>
                <a:off x="-1122363" y="3169764"/>
                <a:ext cx="1602985"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a:t>
                </a:r>
                <a:endParaRPr lang="en-US" sz="800" b="1" dirty="0">
                  <a:latin typeface="Comic Sans MS" pitchFamily="66" charset="0"/>
                </a:endParaRPr>
              </a:p>
            </p:txBody>
          </p:sp>
          <p:sp>
            <p:nvSpPr>
              <p:cNvPr id="35" name="TextBox 111"/>
              <p:cNvSpPr txBox="1">
                <a:spLocks noChangeArrowheads="1"/>
              </p:cNvSpPr>
              <p:nvPr/>
            </p:nvSpPr>
            <p:spPr bwMode="auto">
              <a:xfrm>
                <a:off x="485495" y="3180613"/>
                <a:ext cx="1262449"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rgbClr val="FFFF00"/>
                    </a:solidFill>
                    <a:latin typeface="Comic Sans MS" pitchFamily="66" charset="0"/>
                  </a:rPr>
                  <a:t>SUA3000RMXL3U</a:t>
                </a:r>
              </a:p>
            </p:txBody>
          </p:sp>
        </p:grpSp>
        <p:grpSp>
          <p:nvGrpSpPr>
            <p:cNvPr id="29" name="Group 26"/>
            <p:cNvGrpSpPr>
              <a:grpSpLocks/>
            </p:cNvGrpSpPr>
            <p:nvPr/>
          </p:nvGrpSpPr>
          <p:grpSpPr bwMode="auto">
            <a:xfrm>
              <a:off x="1973772" y="3114192"/>
              <a:ext cx="2423603" cy="320246"/>
              <a:chOff x="1973772" y="3114192"/>
              <a:chExt cx="2423603" cy="320246"/>
            </a:xfrm>
          </p:grpSpPr>
          <p:pic>
            <p:nvPicPr>
              <p:cNvPr id="30" name="Picture 23"/>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973772" y="3114192"/>
                <a:ext cx="1280160" cy="3202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109"/>
              <p:cNvSpPr txBox="1">
                <a:spLocks noChangeArrowheads="1"/>
              </p:cNvSpPr>
              <p:nvPr/>
            </p:nvSpPr>
            <p:spPr bwMode="auto">
              <a:xfrm>
                <a:off x="3249956" y="3164050"/>
                <a:ext cx="1147419" cy="2154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 30A</a:t>
                </a:r>
              </a:p>
            </p:txBody>
          </p:sp>
          <p:sp>
            <p:nvSpPr>
              <p:cNvPr id="32" name="TextBox 107"/>
              <p:cNvSpPr txBox="1">
                <a:spLocks noChangeArrowheads="1"/>
              </p:cNvSpPr>
              <p:nvPr/>
            </p:nvSpPr>
            <p:spPr bwMode="auto">
              <a:xfrm>
                <a:off x="1986629" y="3174662"/>
                <a:ext cx="1271077" cy="215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FFFF00"/>
                    </a:solidFill>
                    <a:latin typeface="Comic Sans MS" pitchFamily="66" charset="0"/>
                  </a:rPr>
                  <a:t>JS1030009365</a:t>
                </a:r>
              </a:p>
            </p:txBody>
          </p:sp>
        </p:grpSp>
      </p:grpSp>
      <p:pic>
        <p:nvPicPr>
          <p:cNvPr id="36" name="Picture 2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255713" y="1507257"/>
            <a:ext cx="6400800" cy="1660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7" name="Picture 2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5713" y="3778738"/>
            <a:ext cx="6400800" cy="16044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173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73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2" name="Title 8"/>
          <p:cNvSpPr>
            <a:spLocks noGrp="1"/>
          </p:cNvSpPr>
          <p:nvPr>
            <p:ph type="title"/>
          </p:nvPr>
        </p:nvSpPr>
        <p:spPr/>
        <p:txBody>
          <a:bodyPr/>
          <a:lstStyle/>
          <a:p>
            <a:pPr eaLnBrk="1" hangingPunct="1"/>
            <a:r>
              <a:rPr lang="en-US" smtClean="0">
                <a:ea typeface="ＭＳ Ｐゴシック" pitchFamily="34" charset="-128"/>
              </a:rPr>
              <a:t>L1-PSL-R2</a:t>
            </a:r>
          </a:p>
        </p:txBody>
      </p:sp>
      <p:pic>
        <p:nvPicPr>
          <p:cNvPr id="20173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173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7A517EB-13EC-4337-89FA-CBB5B30F890A}" type="slidenum">
              <a:rPr lang="en-US" smtClean="0">
                <a:solidFill>
                  <a:srgbClr val="898989"/>
                </a:solidFill>
                <a:latin typeface="Calibri" pitchFamily="34" charset="0"/>
              </a:rPr>
              <a:pPr eaLnBrk="1" hangingPunct="1"/>
              <a:t>357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01736"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PSL Rack 2 Layout (LIGO-Dxxxxxxx)</a:t>
            </a:r>
          </a:p>
        </p:txBody>
      </p:sp>
      <p:pic>
        <p:nvPicPr>
          <p:cNvPr id="201737"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738" name="Picture 118">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grpSp>
        <p:nvGrpSpPr>
          <p:cNvPr id="35" name="Group 34"/>
          <p:cNvGrpSpPr/>
          <p:nvPr/>
        </p:nvGrpSpPr>
        <p:grpSpPr>
          <a:xfrm>
            <a:off x="2220684" y="4405837"/>
            <a:ext cx="6353659" cy="661175"/>
            <a:chOff x="2247415" y="810113"/>
            <a:chExt cx="6353659" cy="661175"/>
          </a:xfrm>
        </p:grpSpPr>
        <p:pic>
          <p:nvPicPr>
            <p:cNvPr id="3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8" name="Group 5"/>
            <p:cNvGrpSpPr>
              <a:grpSpLocks/>
            </p:cNvGrpSpPr>
            <p:nvPr/>
          </p:nvGrpSpPr>
          <p:grpSpPr bwMode="auto">
            <a:xfrm>
              <a:off x="2247415" y="970937"/>
              <a:ext cx="6353659" cy="338555"/>
              <a:chOff x="2216087" y="5294763"/>
              <a:chExt cx="6353945" cy="338311"/>
            </a:xfrm>
          </p:grpSpPr>
          <p:grpSp>
            <p:nvGrpSpPr>
              <p:cNvPr id="39" name="Group 29"/>
              <p:cNvGrpSpPr>
                <a:grpSpLocks/>
              </p:cNvGrpSpPr>
              <p:nvPr/>
            </p:nvGrpSpPr>
            <p:grpSpPr bwMode="auto">
              <a:xfrm>
                <a:off x="2216087" y="5294763"/>
                <a:ext cx="2842709" cy="338311"/>
                <a:chOff x="2216087" y="5294763"/>
                <a:chExt cx="2842709" cy="338311"/>
              </a:xfrm>
            </p:grpSpPr>
            <p:sp>
              <p:nvSpPr>
                <p:cNvPr id="4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44" name="TextBox 358"/>
                <p:cNvSpPr txBox="1">
                  <a:spLocks noChangeArrowheads="1"/>
                </p:cNvSpPr>
                <p:nvPr/>
              </p:nvSpPr>
              <p:spPr bwMode="auto">
                <a:xfrm>
                  <a:off x="2216087" y="5294763"/>
                  <a:ext cx="1575300" cy="338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Diagnostics Breadboard (DBB) 0208 Crate</a:t>
                  </a:r>
                  <a:endParaRPr lang="en-US" sz="800" b="1" dirty="0">
                    <a:latin typeface="Comic Sans MS" pitchFamily="66" charset="0"/>
                  </a:endParaRPr>
                </a:p>
              </p:txBody>
            </p:sp>
          </p:grpSp>
          <p:grpSp>
            <p:nvGrpSpPr>
              <p:cNvPr id="40" name="Group 30"/>
              <p:cNvGrpSpPr>
                <a:grpSpLocks/>
              </p:cNvGrpSpPr>
              <p:nvPr/>
            </p:nvGrpSpPr>
            <p:grpSpPr bwMode="auto">
              <a:xfrm>
                <a:off x="5289264" y="5351782"/>
                <a:ext cx="3280768" cy="224967"/>
                <a:chOff x="3796261" y="5354365"/>
                <a:chExt cx="3280768" cy="224967"/>
              </a:xfrm>
            </p:grpSpPr>
            <p:sp>
              <p:nvSpPr>
                <p:cNvPr id="4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42"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+-19VDC, +-9VDC</a:t>
                  </a:r>
                  <a:endParaRPr lang="en-US" sz="800" b="1" dirty="0">
                    <a:latin typeface="Comic Sans MS" pitchFamily="66" charset="0"/>
                  </a:endParaRPr>
                </a:p>
              </p:txBody>
            </p:sp>
          </p:grpSp>
        </p:grpSp>
      </p:grpSp>
      <p:grpSp>
        <p:nvGrpSpPr>
          <p:cNvPr id="22" name="Group 21"/>
          <p:cNvGrpSpPr/>
          <p:nvPr/>
        </p:nvGrpSpPr>
        <p:grpSpPr>
          <a:xfrm>
            <a:off x="2647117" y="3656488"/>
            <a:ext cx="3924325" cy="184666"/>
            <a:chOff x="2173288" y="6511130"/>
            <a:chExt cx="3924325" cy="184666"/>
          </a:xfrm>
        </p:grpSpPr>
        <p:sp>
          <p:nvSpPr>
            <p:cNvPr id="24"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 name="Group 26"/>
          <p:cNvGrpSpPr/>
          <p:nvPr/>
        </p:nvGrpSpPr>
        <p:grpSpPr>
          <a:xfrm>
            <a:off x="2648267" y="3850138"/>
            <a:ext cx="3924325" cy="184666"/>
            <a:chOff x="2173288" y="6511130"/>
            <a:chExt cx="3924325" cy="184666"/>
          </a:xfrm>
        </p:grpSpPr>
        <p:sp>
          <p:nvSpPr>
            <p:cNvPr id="28"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9"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0"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1" name="Group 30"/>
          <p:cNvGrpSpPr/>
          <p:nvPr/>
        </p:nvGrpSpPr>
        <p:grpSpPr>
          <a:xfrm>
            <a:off x="2648267" y="5623935"/>
            <a:ext cx="3924325" cy="184666"/>
            <a:chOff x="2173288" y="6511130"/>
            <a:chExt cx="3924325" cy="184666"/>
          </a:xfrm>
        </p:grpSpPr>
        <p:sp>
          <p:nvSpPr>
            <p:cNvPr id="32"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33"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45" name="Group 44"/>
          <p:cNvGrpSpPr/>
          <p:nvPr/>
        </p:nvGrpSpPr>
        <p:grpSpPr>
          <a:xfrm>
            <a:off x="2648269" y="2323848"/>
            <a:ext cx="3924325" cy="184666"/>
            <a:chOff x="2173288" y="6511130"/>
            <a:chExt cx="3924325" cy="184666"/>
          </a:xfrm>
        </p:grpSpPr>
        <p:sp>
          <p:nvSpPr>
            <p:cNvPr id="46" name="TextBox 166"/>
            <p:cNvSpPr txBox="1">
              <a:spLocks noChangeArrowheads="1"/>
            </p:cNvSpPr>
            <p:nvPr/>
          </p:nvSpPr>
          <p:spPr bwMode="auto">
            <a:xfrm>
              <a:off x="2173288" y="651113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47"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8" name="Picture 3"/>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802213" y="6598938"/>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49" name="TextBox 358"/>
          <p:cNvSpPr txBox="1">
            <a:spLocks noChangeArrowheads="1"/>
          </p:cNvSpPr>
          <p:nvPr/>
        </p:nvSpPr>
        <p:spPr bwMode="auto">
          <a:xfrm>
            <a:off x="859399" y="5517243"/>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Diagnostics Breadboard (DBB) 0208</a:t>
            </a:r>
            <a:endParaRPr lang="en-US" sz="800" b="1" dirty="0">
              <a:latin typeface="Comic Sans MS" pitchFamily="66" charset="0"/>
            </a:endParaRPr>
          </a:p>
        </p:txBody>
      </p:sp>
      <p:sp>
        <p:nvSpPr>
          <p:cNvPr id="50" name="TextBox 358"/>
          <p:cNvSpPr txBox="1">
            <a:spLocks noChangeArrowheads="1"/>
          </p:cNvSpPr>
          <p:nvPr/>
        </p:nvSpPr>
        <p:spPr bwMode="auto">
          <a:xfrm>
            <a:off x="894933" y="3747630"/>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err="1" smtClean="0">
                <a:latin typeface="Comic Sans MS" pitchFamily="66" charset="0"/>
              </a:rPr>
              <a:t>Comtrol</a:t>
            </a:r>
            <a:endParaRPr lang="en-US" sz="800" b="1" dirty="0">
              <a:latin typeface="Comic Sans MS" pitchFamily="66" charset="0"/>
            </a:endParaRPr>
          </a:p>
        </p:txBody>
      </p:sp>
      <p:sp>
        <p:nvSpPr>
          <p:cNvPr id="51" name="TextBox 358"/>
          <p:cNvSpPr txBox="1">
            <a:spLocks noChangeArrowheads="1"/>
          </p:cNvSpPr>
          <p:nvPr/>
        </p:nvSpPr>
        <p:spPr bwMode="auto">
          <a:xfrm>
            <a:off x="898662" y="3493766"/>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IFR 2023A Signal Generator</a:t>
            </a:r>
            <a:endParaRPr lang="en-US" sz="800" b="1" dirty="0">
              <a:latin typeface="Comic Sans MS" pitchFamily="66" charset="0"/>
            </a:endParaRPr>
          </a:p>
        </p:txBody>
      </p:sp>
      <p:sp>
        <p:nvSpPr>
          <p:cNvPr id="52" name="TextBox 358"/>
          <p:cNvSpPr txBox="1">
            <a:spLocks noChangeArrowheads="1"/>
          </p:cNvSpPr>
          <p:nvPr/>
        </p:nvSpPr>
        <p:spPr bwMode="auto">
          <a:xfrm>
            <a:off x="895868" y="2175587"/>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IFR 2023A Signal Generator</a:t>
            </a:r>
            <a:endParaRPr lang="en-US" sz="800" b="1" dirty="0">
              <a:latin typeface="Comic Sans MS" pitchFamily="66" charset="0"/>
            </a:endParaRPr>
          </a:p>
        </p:txBody>
      </p:sp>
      <p:sp>
        <p:nvSpPr>
          <p:cNvPr id="53" name="TextBox 358"/>
          <p:cNvSpPr txBox="1">
            <a:spLocks noChangeArrowheads="1"/>
          </p:cNvSpPr>
          <p:nvPr/>
        </p:nvSpPr>
        <p:spPr bwMode="auto">
          <a:xfrm>
            <a:off x="896134" y="3292786"/>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Stanford Research DS345 </a:t>
            </a:r>
            <a:endParaRPr lang="en-US" sz="800" b="1" dirty="0">
              <a:latin typeface="Comic Sans MS" pitchFamily="66" charset="0"/>
            </a:endParaRPr>
          </a:p>
        </p:txBody>
      </p:sp>
      <p:sp>
        <p:nvSpPr>
          <p:cNvPr id="54" name="TextBox 358"/>
          <p:cNvSpPr txBox="1">
            <a:spLocks noChangeArrowheads="1"/>
          </p:cNvSpPr>
          <p:nvPr/>
        </p:nvSpPr>
        <p:spPr bwMode="auto">
          <a:xfrm>
            <a:off x="893773" y="1973928"/>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Agilent E4400B Signal Generator</a:t>
            </a:r>
            <a:endParaRPr lang="en-US" sz="800" b="1" dirty="0">
              <a:latin typeface="Comic Sans MS" pitchFamily="66" charset="0"/>
            </a:endParaRPr>
          </a:p>
        </p:txBody>
      </p:sp>
      <p:sp>
        <p:nvSpPr>
          <p:cNvPr id="55" name="TextBox 358"/>
          <p:cNvSpPr txBox="1">
            <a:spLocks noChangeArrowheads="1"/>
          </p:cNvSpPr>
          <p:nvPr/>
        </p:nvSpPr>
        <p:spPr bwMode="auto">
          <a:xfrm>
            <a:off x="6596063" y="1973928"/>
            <a:ext cx="198590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35.5MHz, 14.6dBm</a:t>
            </a:r>
            <a:endParaRPr lang="en-US" sz="800" b="1" dirty="0">
              <a:latin typeface="Comic Sans MS" pitchFamily="66" charset="0"/>
            </a:endParaRPr>
          </a:p>
        </p:txBody>
      </p:sp>
      <p:sp>
        <p:nvSpPr>
          <p:cNvPr id="56" name="TextBox 358"/>
          <p:cNvSpPr txBox="1">
            <a:spLocks noChangeArrowheads="1"/>
          </p:cNvSpPr>
          <p:nvPr/>
        </p:nvSpPr>
        <p:spPr bwMode="auto">
          <a:xfrm>
            <a:off x="6596063" y="2175546"/>
            <a:ext cx="198590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80MHz, 32dBm</a:t>
            </a:r>
            <a:endParaRPr lang="en-US" sz="800" b="1" dirty="0">
              <a:latin typeface="Comic Sans MS" pitchFamily="66" charset="0"/>
            </a:endParaRPr>
          </a:p>
        </p:txBody>
      </p:sp>
      <p:sp>
        <p:nvSpPr>
          <p:cNvPr id="57" name="TextBox 358"/>
          <p:cNvSpPr txBox="1">
            <a:spLocks noChangeArrowheads="1"/>
          </p:cNvSpPr>
          <p:nvPr/>
        </p:nvSpPr>
        <p:spPr bwMode="auto">
          <a:xfrm>
            <a:off x="1746297" y="1489531"/>
            <a:ext cx="20564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Panasonic 990 – LVEA1</a:t>
            </a:r>
            <a:endParaRPr lang="en-US" sz="800" b="1" dirty="0">
              <a:latin typeface="Comic Sans MS" pitchFamily="66" charset="0"/>
            </a:endParaRPr>
          </a:p>
        </p:txBody>
      </p:sp>
      <p:sp>
        <p:nvSpPr>
          <p:cNvPr id="58" name="TextBox 358"/>
          <p:cNvSpPr txBox="1">
            <a:spLocks noChangeArrowheads="1"/>
          </p:cNvSpPr>
          <p:nvPr/>
        </p:nvSpPr>
        <p:spPr bwMode="auto">
          <a:xfrm>
            <a:off x="1746297" y="1641931"/>
            <a:ext cx="20507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Panasonic 990 – LVEA2</a:t>
            </a:r>
            <a:endParaRPr lang="en-US" sz="800" b="1" dirty="0">
              <a:latin typeface="Comic Sans MS" pitchFamily="66" charset="0"/>
            </a:endParaRPr>
          </a:p>
        </p:txBody>
      </p:sp>
      <p:sp>
        <p:nvSpPr>
          <p:cNvPr id="59" name="TextBox 358"/>
          <p:cNvSpPr txBox="1">
            <a:spLocks noChangeArrowheads="1"/>
          </p:cNvSpPr>
          <p:nvPr/>
        </p:nvSpPr>
        <p:spPr bwMode="auto">
          <a:xfrm>
            <a:off x="897284" y="3077342"/>
            <a:ext cx="28998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Tektronix TDS220</a:t>
            </a:r>
            <a:endParaRPr lang="en-US" sz="800" b="1" dirty="0">
              <a:latin typeface="Comic Sans MS" pitchFamily="66" charset="0"/>
            </a:endParaRPr>
          </a:p>
        </p:txBody>
      </p:sp>
      <p:sp>
        <p:nvSpPr>
          <p:cNvPr id="60" name="TextBox 358"/>
          <p:cNvSpPr txBox="1">
            <a:spLocks noChangeArrowheads="1"/>
          </p:cNvSpPr>
          <p:nvPr/>
        </p:nvSpPr>
        <p:spPr bwMode="auto">
          <a:xfrm>
            <a:off x="0" y="1274087"/>
            <a:ext cx="19128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Camera Power Supplies …</a:t>
            </a:r>
            <a:endParaRPr lang="en-US" sz="800" b="1" dirty="0">
              <a:latin typeface="Comic Sans MS" pitchFamily="66" charset="0"/>
            </a:endParaRPr>
          </a:p>
        </p:txBody>
      </p:sp>
      <p:sp>
        <p:nvSpPr>
          <p:cNvPr id="61" name="TextBox 358"/>
          <p:cNvSpPr txBox="1">
            <a:spLocks noChangeArrowheads="1"/>
          </p:cNvSpPr>
          <p:nvPr/>
        </p:nvSpPr>
        <p:spPr bwMode="auto">
          <a:xfrm>
            <a:off x="7013472" y="5028532"/>
            <a:ext cx="191289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CP5 Connector:</a:t>
            </a:r>
          </a:p>
          <a:p>
            <a:pPr eaLnBrk="1" hangingPunct="1"/>
            <a:r>
              <a:rPr lang="en-US" sz="800" b="1" dirty="0" smtClean="0">
                <a:latin typeface="Comic Sans MS" pitchFamily="66" charset="0"/>
              </a:rPr>
              <a:t>Pin 1: -19VDC</a:t>
            </a:r>
          </a:p>
          <a:p>
            <a:pPr eaLnBrk="1" hangingPunct="1"/>
            <a:r>
              <a:rPr lang="en-US" sz="800" b="1" dirty="0">
                <a:latin typeface="Comic Sans MS" pitchFamily="66" charset="0"/>
              </a:rPr>
              <a:t>Pin 2</a:t>
            </a:r>
            <a:r>
              <a:rPr lang="en-US" sz="800" b="1" dirty="0" smtClean="0">
                <a:latin typeface="Comic Sans MS" pitchFamily="66" charset="0"/>
              </a:rPr>
              <a:t>: -9VDC</a:t>
            </a:r>
          </a:p>
          <a:p>
            <a:pPr eaLnBrk="1" hangingPunct="1"/>
            <a:r>
              <a:rPr lang="en-US" sz="800" b="1" dirty="0">
                <a:latin typeface="Comic Sans MS" pitchFamily="66" charset="0"/>
              </a:rPr>
              <a:t>Pin </a:t>
            </a:r>
            <a:r>
              <a:rPr lang="en-US" sz="800" b="1" dirty="0" smtClean="0">
                <a:latin typeface="Comic Sans MS" pitchFamily="66" charset="0"/>
              </a:rPr>
              <a:t>3: Ground</a:t>
            </a:r>
          </a:p>
          <a:p>
            <a:pPr eaLnBrk="1" hangingPunct="1"/>
            <a:r>
              <a:rPr lang="en-US" sz="800" b="1" dirty="0">
                <a:latin typeface="Comic Sans MS" pitchFamily="66" charset="0"/>
              </a:rPr>
              <a:t>Pin 4</a:t>
            </a:r>
            <a:r>
              <a:rPr lang="en-US" sz="800" b="1" dirty="0" smtClean="0">
                <a:latin typeface="Comic Sans MS" pitchFamily="66" charset="0"/>
              </a:rPr>
              <a:t>: +9VDC</a:t>
            </a:r>
          </a:p>
          <a:p>
            <a:pPr eaLnBrk="1" hangingPunct="1"/>
            <a:r>
              <a:rPr lang="en-US" sz="800" b="1" dirty="0">
                <a:latin typeface="Comic Sans MS" pitchFamily="66" charset="0"/>
              </a:rPr>
              <a:t>Pin </a:t>
            </a:r>
            <a:r>
              <a:rPr lang="en-US" sz="800" b="1" dirty="0" smtClean="0">
                <a:latin typeface="Comic Sans MS" pitchFamily="66" charset="0"/>
              </a:rPr>
              <a:t>5 +19VDC</a:t>
            </a:r>
            <a:endParaRPr lang="en-US" sz="800" b="1" dirty="0">
              <a:latin typeface="Comic Sans MS" pitchFamily="66" charset="0"/>
            </a:endParaRPr>
          </a:p>
        </p:txBody>
      </p:sp>
      <p:pic>
        <p:nvPicPr>
          <p:cNvPr id="59085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36523" y="3472387"/>
            <a:ext cx="1476375" cy="18669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smtClean="0">
                <a:ea typeface="ＭＳ Ｐゴシック" pitchFamily="34" charset="-128"/>
              </a:rPr>
              <a:t>VME Crate</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358</a:t>
            </a:fld>
            <a:endParaRPr lang="en-US" smtClean="0">
              <a:solidFill>
                <a:srgbClr val="898989"/>
              </a:solidFill>
              <a:latin typeface="Calibri" pitchFamily="34" charset="0"/>
            </a:endParaRPr>
          </a:p>
        </p:txBody>
      </p:sp>
      <p:sp>
        <p:nvSpPr>
          <p:cNvPr id="20275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L1-PSL-R2</a:t>
            </a:r>
            <a:endParaRPr lang="en-US" sz="800" b="1" dirty="0">
              <a:latin typeface="Comic Sans MS" pitchFamily="66" charset="0"/>
            </a:endParaRPr>
          </a:p>
        </p:txBody>
      </p:sp>
      <p:grpSp>
        <p:nvGrpSpPr>
          <p:cNvPr id="53" name="Group 52"/>
          <p:cNvGrpSpPr/>
          <p:nvPr/>
        </p:nvGrpSpPr>
        <p:grpSpPr>
          <a:xfrm>
            <a:off x="1051904" y="2792278"/>
            <a:ext cx="7787204" cy="2384275"/>
            <a:chOff x="1051904" y="2792278"/>
            <a:chExt cx="7787204" cy="2384275"/>
          </a:xfrm>
        </p:grpSpPr>
        <p:pic>
          <p:nvPicPr>
            <p:cNvPr id="7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4550" y="2852858"/>
              <a:ext cx="4434840" cy="23236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78" name="Group 77"/>
            <p:cNvGrpSpPr/>
            <p:nvPr/>
          </p:nvGrpSpPr>
          <p:grpSpPr>
            <a:xfrm>
              <a:off x="1051904" y="2792278"/>
              <a:ext cx="7787204" cy="1398193"/>
              <a:chOff x="1051904" y="2221653"/>
              <a:chExt cx="7787204" cy="1398193"/>
            </a:xfrm>
          </p:grpSpPr>
          <p:sp>
            <p:nvSpPr>
              <p:cNvPr id="79" name="TextBox 99"/>
              <p:cNvSpPr txBox="1">
                <a:spLocks noChangeArrowheads="1"/>
              </p:cNvSpPr>
              <p:nvPr/>
            </p:nvSpPr>
            <p:spPr bwMode="auto">
              <a:xfrm>
                <a:off x="1051904" y="3281292"/>
                <a:ext cx="1382206"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Diagnostics Breadboard (DBB) VME Crate</a:t>
                </a:r>
              </a:p>
            </p:txBody>
          </p:sp>
          <p:sp>
            <p:nvSpPr>
              <p:cNvPr id="80" name="TextBox 358"/>
              <p:cNvSpPr txBox="1">
                <a:spLocks noChangeArrowheads="1"/>
              </p:cNvSpPr>
              <p:nvPr/>
            </p:nvSpPr>
            <p:spPr bwMode="auto">
              <a:xfrm>
                <a:off x="6853200" y="2221653"/>
                <a:ext cx="198590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Diagnostics </a:t>
                </a:r>
                <a:r>
                  <a:rPr lang="en-US" sz="800" b="1" dirty="0" smtClean="0">
                    <a:latin typeface="Comic Sans MS" pitchFamily="66" charset="0"/>
                  </a:rPr>
                  <a:t>Breadboard</a:t>
                </a:r>
              </a:p>
              <a:p>
                <a:pPr eaLnBrk="1" hangingPunct="1"/>
                <a:r>
                  <a:rPr lang="en-US" sz="800" b="1" dirty="0" smtClean="0">
                    <a:latin typeface="Comic Sans MS" pitchFamily="66" charset="0"/>
                  </a:rPr>
                  <a:t>(</a:t>
                </a:r>
                <a:r>
                  <a:rPr lang="en-US" sz="800" b="1" dirty="0">
                    <a:latin typeface="Comic Sans MS" pitchFamily="66" charset="0"/>
                  </a:rPr>
                  <a:t>DBB) VME </a:t>
                </a:r>
                <a:r>
                  <a:rPr lang="en-US" sz="800" b="1" dirty="0" smtClean="0">
                    <a:latin typeface="Comic Sans MS" pitchFamily="66" charset="0"/>
                  </a:rPr>
                  <a:t>Crate</a:t>
                </a:r>
                <a:endParaRPr lang="en-US" sz="800" b="1" dirty="0">
                  <a:latin typeface="Comic Sans MS" pitchFamily="66" charset="0"/>
                </a:endParaRPr>
              </a:p>
            </p:txBody>
          </p:sp>
          <p:sp>
            <p:nvSpPr>
              <p:cNvPr id="81" name="TextBox 358"/>
              <p:cNvSpPr txBox="1">
                <a:spLocks noChangeArrowheads="1"/>
              </p:cNvSpPr>
              <p:nvPr/>
            </p:nvSpPr>
            <p:spPr bwMode="auto">
              <a:xfrm>
                <a:off x="6850489" y="2498673"/>
                <a:ext cx="1985908"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Front</a:t>
                </a:r>
                <a:endParaRPr lang="en-US" sz="800" b="1" dirty="0">
                  <a:latin typeface="Comic Sans MS" pitchFamily="66" charset="0"/>
                </a:endParaRPr>
              </a:p>
            </p:txBody>
          </p:sp>
        </p:grpSp>
      </p:grpSp>
      <p:grpSp>
        <p:nvGrpSpPr>
          <p:cNvPr id="82" name="Group 81"/>
          <p:cNvGrpSpPr/>
          <p:nvPr/>
        </p:nvGrpSpPr>
        <p:grpSpPr>
          <a:xfrm>
            <a:off x="2248186" y="775738"/>
            <a:ext cx="6352889" cy="661175"/>
            <a:chOff x="2248186" y="810113"/>
            <a:chExt cx="6352889" cy="661175"/>
          </a:xfrm>
        </p:grpSpPr>
        <p:pic>
          <p:nvPicPr>
            <p:cNvPr id="86"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829526" y="810113"/>
              <a:ext cx="1261872" cy="6611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87"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315676" y="811263"/>
              <a:ext cx="1261872" cy="660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88" name="Group 5"/>
            <p:cNvGrpSpPr>
              <a:grpSpLocks/>
            </p:cNvGrpSpPr>
            <p:nvPr/>
          </p:nvGrpSpPr>
          <p:grpSpPr bwMode="auto">
            <a:xfrm>
              <a:off x="2248186" y="970937"/>
              <a:ext cx="6352889" cy="338555"/>
              <a:chOff x="2216857" y="5294763"/>
              <a:chExt cx="6353175" cy="338311"/>
            </a:xfrm>
          </p:grpSpPr>
          <p:grpSp>
            <p:nvGrpSpPr>
              <p:cNvPr id="89" name="Group 29"/>
              <p:cNvGrpSpPr>
                <a:grpSpLocks/>
              </p:cNvGrpSpPr>
              <p:nvPr/>
            </p:nvGrpSpPr>
            <p:grpSpPr bwMode="auto">
              <a:xfrm>
                <a:off x="2216857" y="5294763"/>
                <a:ext cx="2841939" cy="338311"/>
                <a:chOff x="2216857" y="5294763"/>
                <a:chExt cx="2841939" cy="338311"/>
              </a:xfrm>
            </p:grpSpPr>
            <p:sp>
              <p:nvSpPr>
                <p:cNvPr id="93"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94" name="TextBox 358"/>
                <p:cNvSpPr txBox="1">
                  <a:spLocks noChangeArrowheads="1"/>
                </p:cNvSpPr>
                <p:nvPr/>
              </p:nvSpPr>
              <p:spPr bwMode="auto">
                <a:xfrm>
                  <a:off x="2216857" y="5294763"/>
                  <a:ext cx="1574531" cy="338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Diagnostics Breadboard (DBB) VME Crate</a:t>
                  </a:r>
                </a:p>
              </p:txBody>
            </p:sp>
          </p:grpSp>
          <p:grpSp>
            <p:nvGrpSpPr>
              <p:cNvPr id="90" name="Group 30"/>
              <p:cNvGrpSpPr>
                <a:grpSpLocks/>
              </p:cNvGrpSpPr>
              <p:nvPr/>
            </p:nvGrpSpPr>
            <p:grpSpPr bwMode="auto">
              <a:xfrm>
                <a:off x="5289264" y="5351782"/>
                <a:ext cx="3280768" cy="224967"/>
                <a:chOff x="3796261" y="5354365"/>
                <a:chExt cx="3280768" cy="224967"/>
              </a:xfrm>
            </p:grpSpPr>
            <p:sp>
              <p:nvSpPr>
                <p:cNvPr id="91" name="TextBox 353"/>
                <p:cNvSpPr txBox="1">
                  <a:spLocks noChangeArrowheads="1"/>
                </p:cNvSpPr>
                <p:nvPr/>
              </p:nvSpPr>
              <p:spPr bwMode="auto">
                <a:xfrm>
                  <a:off x="3796261" y="5354365"/>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sp>
              <p:nvSpPr>
                <p:cNvPr id="92" name="TextBox 358"/>
                <p:cNvSpPr txBox="1">
                  <a:spLocks noChangeArrowheads="1"/>
                </p:cNvSpPr>
                <p:nvPr/>
              </p:nvSpPr>
              <p:spPr bwMode="auto">
                <a:xfrm>
                  <a:off x="5091032" y="5364002"/>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+24VDC</a:t>
                  </a:r>
                </a:p>
              </p:txBody>
            </p:sp>
          </p:grpSp>
        </p:grpSp>
      </p:grpSp>
      <p:grpSp>
        <p:nvGrpSpPr>
          <p:cNvPr id="44" name="Group 43"/>
          <p:cNvGrpSpPr/>
          <p:nvPr/>
        </p:nvGrpSpPr>
        <p:grpSpPr>
          <a:xfrm>
            <a:off x="2796066" y="1317789"/>
            <a:ext cx="512064" cy="5492098"/>
            <a:chOff x="2796066" y="1317789"/>
            <a:chExt cx="512064" cy="5492098"/>
          </a:xfrm>
        </p:grpSpPr>
        <p:grpSp>
          <p:nvGrpSpPr>
            <p:cNvPr id="45" name="Group 102"/>
            <p:cNvGrpSpPr>
              <a:grpSpLocks/>
            </p:cNvGrpSpPr>
            <p:nvPr/>
          </p:nvGrpSpPr>
          <p:grpSpPr bwMode="auto">
            <a:xfrm>
              <a:off x="2796066" y="1317789"/>
              <a:ext cx="512064" cy="5492098"/>
              <a:chOff x="5392193" y="2"/>
              <a:chExt cx="732641" cy="5492755"/>
            </a:xfrm>
          </p:grpSpPr>
          <p:grpSp>
            <p:nvGrpSpPr>
              <p:cNvPr id="47" name="Group 17"/>
              <p:cNvGrpSpPr>
                <a:grpSpLocks/>
              </p:cNvGrpSpPr>
              <p:nvPr/>
            </p:nvGrpSpPr>
            <p:grpSpPr bwMode="auto">
              <a:xfrm>
                <a:off x="5392193" y="1562760"/>
                <a:ext cx="732641" cy="3929997"/>
                <a:chOff x="5392193" y="1562760"/>
                <a:chExt cx="732641" cy="3929997"/>
              </a:xfrm>
            </p:grpSpPr>
            <p:sp>
              <p:nvSpPr>
                <p:cNvPr id="49" name="Rectangle 48"/>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50"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smtClean="0">
                      <a:latin typeface="Comic Sans MS" pitchFamily="66" charset="0"/>
                      <a:ea typeface="+mn-ea"/>
                    </a:rPr>
                    <a:t>PSL Diagnostics Breadboard High Voltage Module</a:t>
                  </a:r>
                  <a:endParaRPr lang="en-US" sz="800" b="1" dirty="0">
                    <a:latin typeface="Comic Sans MS" pitchFamily="66" charset="0"/>
                    <a:ea typeface="+mn-ea"/>
                  </a:endParaRPr>
                </a:p>
              </p:txBody>
            </p:sp>
          </p:grpSp>
          <p:sp>
            <p:nvSpPr>
              <p:cNvPr id="48"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5"/>
                  </a:rPr>
                  <a:t>S1103544</a:t>
                </a:r>
                <a:endParaRPr lang="en-US" sz="1000" b="1" dirty="0">
                  <a:latin typeface="Comic Sans MS" pitchFamily="66" charset="0"/>
                  <a:ea typeface="+mn-ea"/>
                </a:endParaRPr>
              </a:p>
            </p:txBody>
          </p:sp>
        </p:grpSp>
        <p:sp>
          <p:nvSpPr>
            <p:cNvPr id="46"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6"/>
                </a:rPr>
                <a:t>D1101102</a:t>
              </a:r>
              <a:endParaRPr lang="en-US" sz="1000" b="1" dirty="0">
                <a:latin typeface="Comic Sans MS" pitchFamily="66" charset="0"/>
                <a:ea typeface="+mn-ea"/>
              </a:endParaRPr>
            </a:p>
          </p:txBody>
        </p:sp>
      </p:grpSp>
      <p:grpSp>
        <p:nvGrpSpPr>
          <p:cNvPr id="51" name="Group 50"/>
          <p:cNvGrpSpPr/>
          <p:nvPr/>
        </p:nvGrpSpPr>
        <p:grpSpPr>
          <a:xfrm>
            <a:off x="3312841" y="1318939"/>
            <a:ext cx="512064" cy="5492098"/>
            <a:chOff x="2796066" y="1317789"/>
            <a:chExt cx="512064" cy="5492098"/>
          </a:xfrm>
        </p:grpSpPr>
        <p:grpSp>
          <p:nvGrpSpPr>
            <p:cNvPr id="61" name="Group 102"/>
            <p:cNvGrpSpPr>
              <a:grpSpLocks/>
            </p:cNvGrpSpPr>
            <p:nvPr/>
          </p:nvGrpSpPr>
          <p:grpSpPr bwMode="auto">
            <a:xfrm>
              <a:off x="2796066" y="1317789"/>
              <a:ext cx="512064" cy="5492098"/>
              <a:chOff x="5392193" y="2"/>
              <a:chExt cx="732641" cy="5492755"/>
            </a:xfrm>
          </p:grpSpPr>
          <p:grpSp>
            <p:nvGrpSpPr>
              <p:cNvPr id="63" name="Group 17"/>
              <p:cNvGrpSpPr>
                <a:grpSpLocks/>
              </p:cNvGrpSpPr>
              <p:nvPr/>
            </p:nvGrpSpPr>
            <p:grpSpPr bwMode="auto">
              <a:xfrm>
                <a:off x="5392193" y="1562760"/>
                <a:ext cx="732641" cy="3929997"/>
                <a:chOff x="5392193" y="1562760"/>
                <a:chExt cx="732641" cy="3929997"/>
              </a:xfrm>
            </p:grpSpPr>
            <p:sp>
              <p:nvSpPr>
                <p:cNvPr id="84" name="Rectangle 83"/>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85"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Field Box</a:t>
                  </a:r>
                  <a:endParaRPr lang="en-US" sz="800" b="1" dirty="0">
                    <a:latin typeface="Comic Sans MS" pitchFamily="66" charset="0"/>
                  </a:endParaRPr>
                </a:p>
              </p:txBody>
            </p:sp>
          </p:grpSp>
          <p:sp>
            <p:nvSpPr>
              <p:cNvPr id="83"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7"/>
                  </a:rPr>
                  <a:t>S1103546</a:t>
                </a:r>
                <a:endParaRPr lang="en-US" sz="1000" b="1" dirty="0">
                  <a:latin typeface="Comic Sans MS" pitchFamily="66" charset="0"/>
                  <a:ea typeface="+mn-ea"/>
                </a:endParaRPr>
              </a:p>
            </p:txBody>
          </p:sp>
        </p:grpSp>
        <p:sp>
          <p:nvSpPr>
            <p:cNvPr id="62"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a:latin typeface="Comic Sans MS" pitchFamily="66" charset="0"/>
                  <a:hlinkClick r:id="rId6"/>
                </a:rPr>
                <a:t>D1101102</a:t>
              </a:r>
              <a:endParaRPr lang="en-US" sz="1000" b="1" dirty="0">
                <a:latin typeface="Comic Sans MS" pitchFamily="66" charset="0"/>
                <a:ea typeface="+mn-ea"/>
              </a:endParaRPr>
            </a:p>
          </p:txBody>
        </p:sp>
      </p:grpSp>
      <p:grpSp>
        <p:nvGrpSpPr>
          <p:cNvPr id="95" name="Group 94"/>
          <p:cNvGrpSpPr/>
          <p:nvPr/>
        </p:nvGrpSpPr>
        <p:grpSpPr>
          <a:xfrm>
            <a:off x="4365820" y="1317563"/>
            <a:ext cx="512064" cy="5492098"/>
            <a:chOff x="2796066" y="1317789"/>
            <a:chExt cx="512064" cy="5492098"/>
          </a:xfrm>
        </p:grpSpPr>
        <p:grpSp>
          <p:nvGrpSpPr>
            <p:cNvPr id="96" name="Group 102"/>
            <p:cNvGrpSpPr>
              <a:grpSpLocks/>
            </p:cNvGrpSpPr>
            <p:nvPr/>
          </p:nvGrpSpPr>
          <p:grpSpPr bwMode="auto">
            <a:xfrm>
              <a:off x="2796066" y="1317789"/>
              <a:ext cx="512064" cy="5492098"/>
              <a:chOff x="5392193" y="2"/>
              <a:chExt cx="732641" cy="5492755"/>
            </a:xfrm>
          </p:grpSpPr>
          <p:grpSp>
            <p:nvGrpSpPr>
              <p:cNvPr id="98" name="Group 17"/>
              <p:cNvGrpSpPr>
                <a:grpSpLocks/>
              </p:cNvGrpSpPr>
              <p:nvPr/>
            </p:nvGrpSpPr>
            <p:grpSpPr bwMode="auto">
              <a:xfrm>
                <a:off x="5392193" y="1562760"/>
                <a:ext cx="732641" cy="3929997"/>
                <a:chOff x="5392193" y="1562760"/>
                <a:chExt cx="732641" cy="3929997"/>
              </a:xfrm>
            </p:grpSpPr>
            <p:sp>
              <p:nvSpPr>
                <p:cNvPr id="100" name="Rectangle 99"/>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1"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Demodulator Module</a:t>
                  </a:r>
                  <a:endParaRPr lang="en-US" sz="800" b="1" dirty="0">
                    <a:latin typeface="Comic Sans MS" pitchFamily="66" charset="0"/>
                  </a:endParaRPr>
                </a:p>
              </p:txBody>
            </p:sp>
          </p:grpSp>
          <p:sp>
            <p:nvSpPr>
              <p:cNvPr id="99"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8"/>
                  </a:rPr>
                  <a:t>S1103548</a:t>
                </a:r>
                <a:endParaRPr lang="en-US" sz="1000" b="1" dirty="0">
                  <a:latin typeface="Comic Sans MS" pitchFamily="66" charset="0"/>
                  <a:ea typeface="+mn-ea"/>
                </a:endParaRPr>
              </a:p>
            </p:txBody>
          </p:sp>
        </p:grpSp>
        <p:sp>
          <p:nvSpPr>
            <p:cNvPr id="97"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9"/>
                </a:rPr>
                <a:t>D1101104</a:t>
              </a:r>
              <a:endParaRPr lang="en-US" sz="1000" b="1" dirty="0">
                <a:latin typeface="Comic Sans MS" pitchFamily="66" charset="0"/>
                <a:ea typeface="+mn-ea"/>
              </a:endParaRPr>
            </a:p>
          </p:txBody>
        </p:sp>
      </p:grpSp>
      <p:grpSp>
        <p:nvGrpSpPr>
          <p:cNvPr id="102" name="Group 101"/>
          <p:cNvGrpSpPr/>
          <p:nvPr/>
        </p:nvGrpSpPr>
        <p:grpSpPr>
          <a:xfrm>
            <a:off x="4882595" y="1318713"/>
            <a:ext cx="512064" cy="5492098"/>
            <a:chOff x="2796066" y="1317789"/>
            <a:chExt cx="512064" cy="5492098"/>
          </a:xfrm>
        </p:grpSpPr>
        <p:grpSp>
          <p:nvGrpSpPr>
            <p:cNvPr id="103" name="Group 102"/>
            <p:cNvGrpSpPr>
              <a:grpSpLocks/>
            </p:cNvGrpSpPr>
            <p:nvPr/>
          </p:nvGrpSpPr>
          <p:grpSpPr bwMode="auto">
            <a:xfrm>
              <a:off x="2796066" y="1317789"/>
              <a:ext cx="512064" cy="5492098"/>
              <a:chOff x="5392193" y="2"/>
              <a:chExt cx="732641" cy="5492755"/>
            </a:xfrm>
          </p:grpSpPr>
          <p:grpSp>
            <p:nvGrpSpPr>
              <p:cNvPr id="105" name="Group 17"/>
              <p:cNvGrpSpPr>
                <a:grpSpLocks/>
              </p:cNvGrpSpPr>
              <p:nvPr/>
            </p:nvGrpSpPr>
            <p:grpSpPr bwMode="auto">
              <a:xfrm>
                <a:off x="5392193" y="1562760"/>
                <a:ext cx="732641" cy="3929997"/>
                <a:chOff x="5392193" y="1562760"/>
                <a:chExt cx="732641" cy="3929997"/>
              </a:xfrm>
            </p:grpSpPr>
            <p:sp>
              <p:nvSpPr>
                <p:cNvPr id="107" name="Rectangle 106"/>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08"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Miscellaneous </a:t>
                  </a:r>
                  <a:r>
                    <a:rPr lang="en-US" sz="800" b="1" dirty="0">
                      <a:latin typeface="Comic Sans MS" pitchFamily="66" charset="0"/>
                    </a:rPr>
                    <a:t>Module</a:t>
                  </a:r>
                </a:p>
              </p:txBody>
            </p:sp>
          </p:grpSp>
          <p:sp>
            <p:nvSpPr>
              <p:cNvPr id="106"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0"/>
                  </a:rPr>
                  <a:t>S1103550</a:t>
                </a:r>
                <a:endParaRPr lang="en-US" sz="1000" b="1" dirty="0">
                  <a:latin typeface="Comic Sans MS" pitchFamily="66" charset="0"/>
                  <a:ea typeface="+mn-ea"/>
                </a:endParaRPr>
              </a:p>
            </p:txBody>
          </p:sp>
        </p:grpSp>
        <p:sp>
          <p:nvSpPr>
            <p:cNvPr id="104"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1"/>
                </a:rPr>
                <a:t>D1101105</a:t>
              </a:r>
              <a:endParaRPr lang="en-US" sz="1000" b="1" dirty="0">
                <a:latin typeface="Comic Sans MS" pitchFamily="66" charset="0"/>
                <a:ea typeface="+mn-ea"/>
              </a:endParaRPr>
            </a:p>
          </p:txBody>
        </p:sp>
      </p:grpSp>
      <p:grpSp>
        <p:nvGrpSpPr>
          <p:cNvPr id="109" name="Group 108"/>
          <p:cNvGrpSpPr/>
          <p:nvPr/>
        </p:nvGrpSpPr>
        <p:grpSpPr>
          <a:xfrm>
            <a:off x="5932862" y="1318363"/>
            <a:ext cx="512064" cy="5492098"/>
            <a:chOff x="2796066" y="1317789"/>
            <a:chExt cx="512064" cy="5492098"/>
          </a:xfrm>
        </p:grpSpPr>
        <p:grpSp>
          <p:nvGrpSpPr>
            <p:cNvPr id="110" name="Group 109"/>
            <p:cNvGrpSpPr>
              <a:grpSpLocks/>
            </p:cNvGrpSpPr>
            <p:nvPr/>
          </p:nvGrpSpPr>
          <p:grpSpPr bwMode="auto">
            <a:xfrm>
              <a:off x="2796066" y="1317789"/>
              <a:ext cx="512064" cy="5492098"/>
              <a:chOff x="5392193" y="2"/>
              <a:chExt cx="732641" cy="5492755"/>
            </a:xfrm>
          </p:grpSpPr>
          <p:grpSp>
            <p:nvGrpSpPr>
              <p:cNvPr id="112" name="Group 17"/>
              <p:cNvGrpSpPr>
                <a:grpSpLocks/>
              </p:cNvGrpSpPr>
              <p:nvPr/>
            </p:nvGrpSpPr>
            <p:grpSpPr bwMode="auto">
              <a:xfrm>
                <a:off x="5392193" y="1562760"/>
                <a:ext cx="732641" cy="3929997"/>
                <a:chOff x="5392193" y="1562760"/>
                <a:chExt cx="732641" cy="3929997"/>
              </a:xfrm>
            </p:grpSpPr>
            <p:sp>
              <p:nvSpPr>
                <p:cNvPr id="114" name="Rectangle 113"/>
                <p:cNvSpPr>
                  <a:spLocks noChangeAspect="1"/>
                </p:cNvSpPr>
                <p:nvPr/>
              </p:nvSpPr>
              <p:spPr bwMode="auto">
                <a:xfrm>
                  <a:off x="5392193" y="1562760"/>
                  <a:ext cx="732641" cy="2268225"/>
                </a:xfrm>
                <a:prstGeom prst="rect">
                  <a:avLst/>
                </a:prstGeom>
                <a:solidFill>
                  <a:schemeClr val="accent3">
                    <a:lumMod val="40000"/>
                    <a:lumOff val="60000"/>
                    <a:alpha val="7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endParaRPr lang="en-US" sz="1000" dirty="0">
                    <a:solidFill>
                      <a:schemeClr val="tx1"/>
                    </a:solidFill>
                  </a:endParaRPr>
                </a:p>
              </p:txBody>
            </p:sp>
            <p:sp>
              <p:nvSpPr>
                <p:cNvPr id="115" name="TextBox 99"/>
                <p:cNvSpPr txBox="1">
                  <a:spLocks noChangeArrowheads="1"/>
                </p:cNvSpPr>
                <p:nvPr/>
              </p:nvSpPr>
              <p:spPr bwMode="auto">
                <a:xfrm rot="16200000">
                  <a:off x="4928898" y="4428550"/>
                  <a:ext cx="1644025" cy="484390"/>
                </a:xfrm>
                <a:prstGeom prst="rect">
                  <a:avLst/>
                </a:prstGeom>
                <a:noFill/>
                <a:ln w="9525">
                  <a:noFill/>
                  <a:miter lim="800000"/>
                  <a:headEnd/>
                  <a:tailEnd/>
                </a:ln>
              </p:spPr>
              <p:txBody>
                <a:bodyPr wrap="square" anchor="ctr">
                  <a:spAutoFit/>
                </a:bodyPr>
                <a:lstStyle/>
                <a:p>
                  <a:pPr algn="r" fontAlgn="auto">
                    <a:spcBef>
                      <a:spcPts val="0"/>
                    </a:spcBef>
                    <a:spcAft>
                      <a:spcPts val="0"/>
                    </a:spcAft>
                    <a:defRPr/>
                  </a:pPr>
                  <a:r>
                    <a:rPr lang="en-US" sz="800" b="1" dirty="0">
                      <a:latin typeface="Comic Sans MS" pitchFamily="66" charset="0"/>
                    </a:rPr>
                    <a:t>PSL Diagnostics Breadboard </a:t>
                  </a:r>
                  <a:r>
                    <a:rPr lang="en-US" sz="800" b="1" dirty="0" smtClean="0">
                      <a:latin typeface="Comic Sans MS" pitchFamily="66" charset="0"/>
                    </a:rPr>
                    <a:t>Calibration Module</a:t>
                  </a:r>
                  <a:endParaRPr lang="en-US" sz="800" b="1" dirty="0">
                    <a:latin typeface="Comic Sans MS" pitchFamily="66" charset="0"/>
                  </a:endParaRPr>
                </a:p>
              </p:txBody>
            </p:sp>
          </p:grpSp>
          <p:sp>
            <p:nvSpPr>
              <p:cNvPr id="113" name="TextBox 99"/>
              <p:cNvSpPr txBox="1">
                <a:spLocks noChangeArrowheads="1"/>
              </p:cNvSpPr>
              <p:nvPr/>
            </p:nvSpPr>
            <p:spPr bwMode="auto">
              <a:xfrm rot="16200000">
                <a:off x="5064917" y="534141"/>
                <a:ext cx="1376528" cy="308249"/>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ea typeface="+mn-ea"/>
                    <a:hlinkClick r:id="rId12"/>
                  </a:rPr>
                  <a:t>S1103551</a:t>
                </a:r>
                <a:endParaRPr lang="en-US" sz="1000" b="1" dirty="0">
                  <a:latin typeface="Comic Sans MS" pitchFamily="66" charset="0"/>
                  <a:ea typeface="+mn-ea"/>
                </a:endParaRPr>
              </a:p>
            </p:txBody>
          </p:sp>
        </p:grpSp>
        <p:sp>
          <p:nvSpPr>
            <p:cNvPr id="111" name="TextBox 99"/>
            <p:cNvSpPr txBox="1">
              <a:spLocks noChangeArrowheads="1"/>
            </p:cNvSpPr>
            <p:nvPr/>
          </p:nvSpPr>
          <p:spPr bwMode="auto">
            <a:xfrm rot="16200000">
              <a:off x="2363917" y="3796492"/>
              <a:ext cx="1376362" cy="215444"/>
            </a:xfrm>
            <a:prstGeom prst="rect">
              <a:avLst/>
            </a:prstGeom>
            <a:noFill/>
            <a:ln w="9525">
              <a:noFill/>
              <a:miter lim="800000"/>
              <a:headEnd/>
              <a:tailEnd/>
            </a:ln>
          </p:spPr>
          <p:txBody>
            <a:bodyPr anchor="ctr">
              <a:spAutoFit/>
            </a:bodyPr>
            <a:lstStyle/>
            <a:p>
              <a:pPr fontAlgn="auto">
                <a:spcBef>
                  <a:spcPts val="0"/>
                </a:spcBef>
                <a:spcAft>
                  <a:spcPts val="0"/>
                </a:spcAft>
                <a:defRPr/>
              </a:pPr>
              <a:r>
                <a:rPr lang="en-US" sz="800" b="1" dirty="0" smtClean="0">
                  <a:latin typeface="Comic Sans MS" pitchFamily="66" charset="0"/>
                  <a:hlinkClick r:id="rId13"/>
                </a:rPr>
                <a:t>D1101103</a:t>
              </a:r>
              <a:endParaRPr lang="en-US" sz="1000" b="1" dirty="0">
                <a:latin typeface="Comic Sans MS" pitchFamily="66" charset="0"/>
                <a:ea typeface="+mn-ea"/>
              </a:endParaRPr>
            </a:p>
          </p:txBody>
        </p:sp>
      </p:grpSp>
    </p:spTree>
  </p:cSld>
  <p:clrMapOvr>
    <a:masterClrMapping/>
  </p:clrMapOvr>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3" name="Title 8"/>
          <p:cNvSpPr>
            <a:spLocks noGrp="1"/>
          </p:cNvSpPr>
          <p:nvPr>
            <p:ph type="title"/>
          </p:nvPr>
        </p:nvSpPr>
        <p:spPr/>
        <p:txBody>
          <a:bodyPr/>
          <a:lstStyle/>
          <a:p>
            <a:pPr eaLnBrk="1" hangingPunct="1"/>
            <a:r>
              <a:rPr lang="en-US" dirty="0" smtClean="0">
                <a:ea typeface="ＭＳ Ｐゴシック" pitchFamily="34" charset="-128"/>
              </a:rPr>
              <a:t>L1-ISC-R1</a:t>
            </a:r>
          </a:p>
        </p:txBody>
      </p:sp>
      <p:pic>
        <p:nvPicPr>
          <p:cNvPr id="20480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0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22"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C862DFF-166A-4102-AD0E-C64B77BF9BA4}" type="slidenum">
              <a:rPr lang="en-US" smtClean="0">
                <a:solidFill>
                  <a:srgbClr val="898989"/>
                </a:solidFill>
                <a:latin typeface="Calibri" pitchFamily="34" charset="0"/>
              </a:rPr>
              <a:pPr eaLnBrk="1" hangingPunct="1"/>
              <a:t>359</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LIGO-G1001032-V9</a:t>
            </a:r>
            <a:endParaRPr lang="en-US" dirty="0"/>
          </a:p>
        </p:txBody>
      </p:sp>
      <p:pic>
        <p:nvPicPr>
          <p:cNvPr id="204824"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825" name="Picture 118">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827"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IMC/ALS Rack Layout (</a:t>
            </a:r>
            <a:r>
              <a:rPr lang="en-US" sz="800" b="1" dirty="0">
                <a:latin typeface="Comic Sans MS" pitchFamily="66" charset="0"/>
                <a:hlinkClick r:id="rId8"/>
              </a:rPr>
              <a:t>LIGO-D1001460</a:t>
            </a:r>
            <a:r>
              <a:rPr lang="en-US" sz="800" b="1" dirty="0">
                <a:latin typeface="Comic Sans MS" pitchFamily="66" charset="0"/>
              </a:rPr>
              <a:t>)</a:t>
            </a:r>
          </a:p>
        </p:txBody>
      </p:sp>
      <p:sp>
        <p:nvSpPr>
          <p:cNvPr id="15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LVEA Racks</a:t>
            </a:r>
            <a:endParaRPr lang="en-US" sz="800" b="1" dirty="0">
              <a:latin typeface="Comic Sans MS" pitchFamily="66" charset="0"/>
            </a:endParaRPr>
          </a:p>
        </p:txBody>
      </p:sp>
      <p:pic>
        <p:nvPicPr>
          <p:cNvPr id="59085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604" y="1282061"/>
            <a:ext cx="2859278" cy="3289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1" name="Group 230"/>
          <p:cNvGrpSpPr>
            <a:grpSpLocks/>
          </p:cNvGrpSpPr>
          <p:nvPr/>
        </p:nvGrpSpPr>
        <p:grpSpPr bwMode="auto">
          <a:xfrm>
            <a:off x="1755117" y="1898002"/>
            <a:ext cx="5938838" cy="224004"/>
            <a:chOff x="-683241" y="5770906"/>
            <a:chExt cx="5939602" cy="224349"/>
          </a:xfrm>
        </p:grpSpPr>
        <p:grpSp>
          <p:nvGrpSpPr>
            <p:cNvPr id="162" name="Group 195"/>
            <p:cNvGrpSpPr>
              <a:grpSpLocks/>
            </p:cNvGrpSpPr>
            <p:nvPr/>
          </p:nvGrpSpPr>
          <p:grpSpPr bwMode="auto">
            <a:xfrm>
              <a:off x="-683241" y="5770906"/>
              <a:ext cx="3312268" cy="221361"/>
              <a:chOff x="-683241" y="5788158"/>
              <a:chExt cx="3312268" cy="221361"/>
            </a:xfrm>
          </p:grpSpPr>
          <p:grpSp>
            <p:nvGrpSpPr>
              <p:cNvPr id="168" name="Group 194"/>
              <p:cNvGrpSpPr>
                <a:grpSpLocks/>
              </p:cNvGrpSpPr>
              <p:nvPr/>
            </p:nvGrpSpPr>
            <p:grpSpPr bwMode="auto">
              <a:xfrm>
                <a:off x="-683241" y="5788158"/>
                <a:ext cx="3312268" cy="215776"/>
                <a:chOff x="-683241" y="5788158"/>
                <a:chExt cx="3312268" cy="215776"/>
              </a:xfrm>
            </p:grpSpPr>
            <p:pic>
              <p:nvPicPr>
                <p:cNvPr id="17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1"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2" action="ppaction://hlinksldjump"/>
                    </a:rPr>
                    <a:t>24.078 MHz Distribution Amplifier </a:t>
                  </a:r>
                  <a:endParaRPr lang="en-US" sz="800" b="1" dirty="0">
                    <a:latin typeface="Comic Sans MS" pitchFamily="66" charset="0"/>
                  </a:endParaRPr>
                </a:p>
              </p:txBody>
            </p:sp>
          </p:grpSp>
          <p:sp>
            <p:nvSpPr>
              <p:cNvPr id="16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3"/>
                  </a:rPr>
                  <a:t>D1000124</a:t>
                </a:r>
                <a:endParaRPr lang="en-US" sz="800" b="1" dirty="0">
                  <a:latin typeface="Comic Sans MS" pitchFamily="66" charset="0"/>
                </a:endParaRPr>
              </a:p>
            </p:txBody>
          </p:sp>
        </p:grpSp>
        <p:grpSp>
          <p:nvGrpSpPr>
            <p:cNvPr id="163" name="Group 192"/>
            <p:cNvGrpSpPr>
              <a:grpSpLocks/>
            </p:cNvGrpSpPr>
            <p:nvPr/>
          </p:nvGrpSpPr>
          <p:grpSpPr bwMode="auto">
            <a:xfrm>
              <a:off x="2841236" y="5773948"/>
              <a:ext cx="2415125" cy="221307"/>
              <a:chOff x="2841236" y="5773948"/>
              <a:chExt cx="2415125" cy="221307"/>
            </a:xfrm>
          </p:grpSpPr>
          <p:sp>
            <p:nvSpPr>
              <p:cNvPr id="16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165" name="Group 191"/>
              <p:cNvGrpSpPr>
                <a:grpSpLocks/>
              </p:cNvGrpSpPr>
              <p:nvPr/>
            </p:nvGrpSpPr>
            <p:grpSpPr bwMode="auto">
              <a:xfrm>
                <a:off x="2841236" y="5779588"/>
                <a:ext cx="1280160" cy="215667"/>
                <a:chOff x="2841236" y="5779588"/>
                <a:chExt cx="1280160" cy="215667"/>
              </a:xfrm>
            </p:grpSpPr>
            <p:pic>
              <p:nvPicPr>
                <p:cNvPr id="16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172" name="Group 103"/>
          <p:cNvGrpSpPr>
            <a:grpSpLocks/>
          </p:cNvGrpSpPr>
          <p:nvPr/>
        </p:nvGrpSpPr>
        <p:grpSpPr bwMode="auto">
          <a:xfrm>
            <a:off x="1748951" y="1168092"/>
            <a:ext cx="6900863" cy="234950"/>
            <a:chOff x="2966569" y="5672948"/>
            <a:chExt cx="6899295" cy="235033"/>
          </a:xfrm>
        </p:grpSpPr>
        <p:grpSp>
          <p:nvGrpSpPr>
            <p:cNvPr id="173" name="Group 142"/>
            <p:cNvGrpSpPr>
              <a:grpSpLocks/>
            </p:cNvGrpSpPr>
            <p:nvPr/>
          </p:nvGrpSpPr>
          <p:grpSpPr bwMode="auto">
            <a:xfrm>
              <a:off x="2966569" y="5678699"/>
              <a:ext cx="3314306" cy="229282"/>
              <a:chOff x="-1191364" y="5557929"/>
              <a:chExt cx="3314306" cy="229282"/>
            </a:xfrm>
          </p:grpSpPr>
          <p:grpSp>
            <p:nvGrpSpPr>
              <p:cNvPr id="179" name="Group 39"/>
              <p:cNvGrpSpPr>
                <a:grpSpLocks/>
              </p:cNvGrpSpPr>
              <p:nvPr/>
            </p:nvGrpSpPr>
            <p:grpSpPr bwMode="auto">
              <a:xfrm>
                <a:off x="-1191364" y="5557929"/>
                <a:ext cx="3314306" cy="229282"/>
                <a:chOff x="-1191364" y="5557929"/>
                <a:chExt cx="3314306" cy="229282"/>
              </a:xfrm>
            </p:grpSpPr>
            <p:sp>
              <p:nvSpPr>
                <p:cNvPr id="181"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10</a:t>
                  </a:r>
                  <a:endParaRPr lang="en-US" sz="800" b="1" dirty="0">
                    <a:latin typeface="Comic Sans MS" pitchFamily="66" charset="0"/>
                  </a:endParaRPr>
                </a:p>
              </p:txBody>
            </p:sp>
            <p:pic>
              <p:nvPicPr>
                <p:cNvPr id="182"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0"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74" name="Group 141"/>
            <p:cNvGrpSpPr>
              <a:grpSpLocks/>
            </p:cNvGrpSpPr>
            <p:nvPr/>
          </p:nvGrpSpPr>
          <p:grpSpPr bwMode="auto">
            <a:xfrm>
              <a:off x="6501441" y="5672948"/>
              <a:ext cx="3364423" cy="229282"/>
              <a:chOff x="307675" y="6052510"/>
              <a:chExt cx="3364423" cy="229282"/>
            </a:xfrm>
          </p:grpSpPr>
          <p:grpSp>
            <p:nvGrpSpPr>
              <p:cNvPr id="175" name="Group 40"/>
              <p:cNvGrpSpPr>
                <a:grpSpLocks/>
              </p:cNvGrpSpPr>
              <p:nvPr/>
            </p:nvGrpSpPr>
            <p:grpSpPr bwMode="auto">
              <a:xfrm>
                <a:off x="310820" y="6052510"/>
                <a:ext cx="3361278" cy="229282"/>
                <a:chOff x="526480" y="4991461"/>
                <a:chExt cx="3361278" cy="229282"/>
              </a:xfrm>
            </p:grpSpPr>
            <p:pic>
              <p:nvPicPr>
                <p:cNvPr id="177"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17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183" name="Group 103"/>
          <p:cNvGrpSpPr>
            <a:grpSpLocks/>
          </p:cNvGrpSpPr>
          <p:nvPr/>
        </p:nvGrpSpPr>
        <p:grpSpPr bwMode="auto">
          <a:xfrm>
            <a:off x="1751223" y="1395556"/>
            <a:ext cx="6900863" cy="234950"/>
            <a:chOff x="2966569" y="5672948"/>
            <a:chExt cx="6899295" cy="235033"/>
          </a:xfrm>
        </p:grpSpPr>
        <p:grpSp>
          <p:nvGrpSpPr>
            <p:cNvPr id="184" name="Group 142"/>
            <p:cNvGrpSpPr>
              <a:grpSpLocks/>
            </p:cNvGrpSpPr>
            <p:nvPr/>
          </p:nvGrpSpPr>
          <p:grpSpPr bwMode="auto">
            <a:xfrm>
              <a:off x="2966569" y="5678699"/>
              <a:ext cx="3314306" cy="229282"/>
              <a:chOff x="-1191364" y="5557929"/>
              <a:chExt cx="3314306" cy="229282"/>
            </a:xfrm>
          </p:grpSpPr>
          <p:grpSp>
            <p:nvGrpSpPr>
              <p:cNvPr id="190" name="Group 39"/>
              <p:cNvGrpSpPr>
                <a:grpSpLocks/>
              </p:cNvGrpSpPr>
              <p:nvPr/>
            </p:nvGrpSpPr>
            <p:grpSpPr bwMode="auto">
              <a:xfrm>
                <a:off x="-1191364" y="5557929"/>
                <a:ext cx="3314306" cy="229282"/>
                <a:chOff x="-1191364" y="5557929"/>
                <a:chExt cx="3314306" cy="229282"/>
              </a:xfrm>
            </p:grpSpPr>
            <p:sp>
              <p:nvSpPr>
                <p:cNvPr id="192"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11</a:t>
                  </a:r>
                </a:p>
              </p:txBody>
            </p:sp>
            <p:pic>
              <p:nvPicPr>
                <p:cNvPr id="193"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85" name="Group 141"/>
            <p:cNvGrpSpPr>
              <a:grpSpLocks/>
            </p:cNvGrpSpPr>
            <p:nvPr/>
          </p:nvGrpSpPr>
          <p:grpSpPr bwMode="auto">
            <a:xfrm>
              <a:off x="6501441" y="5672948"/>
              <a:ext cx="3364423" cy="229282"/>
              <a:chOff x="307675" y="6052510"/>
              <a:chExt cx="3364423" cy="229282"/>
            </a:xfrm>
          </p:grpSpPr>
          <p:grpSp>
            <p:nvGrpSpPr>
              <p:cNvPr id="186" name="Group 40"/>
              <p:cNvGrpSpPr>
                <a:grpSpLocks/>
              </p:cNvGrpSpPr>
              <p:nvPr/>
            </p:nvGrpSpPr>
            <p:grpSpPr bwMode="auto">
              <a:xfrm>
                <a:off x="310820" y="6052510"/>
                <a:ext cx="3361278" cy="229282"/>
                <a:chOff x="526480" y="4991461"/>
                <a:chExt cx="3361278" cy="229282"/>
              </a:xfrm>
            </p:grpSpPr>
            <p:pic>
              <p:nvPicPr>
                <p:cNvPr id="188"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9"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dirty="0">
                    <a:latin typeface="Comic Sans MS" pitchFamily="66" charset="0"/>
                  </a:endParaRPr>
                </a:p>
              </p:txBody>
            </p:sp>
          </p:grpSp>
          <p:sp>
            <p:nvSpPr>
              <p:cNvPr id="18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grpSp>
        <p:nvGrpSpPr>
          <p:cNvPr id="194" name="Group 103"/>
          <p:cNvGrpSpPr>
            <a:grpSpLocks/>
          </p:cNvGrpSpPr>
          <p:nvPr/>
        </p:nvGrpSpPr>
        <p:grpSpPr bwMode="auto">
          <a:xfrm>
            <a:off x="1752330" y="1621620"/>
            <a:ext cx="6900863" cy="234950"/>
            <a:chOff x="2966569" y="5672948"/>
            <a:chExt cx="6899295" cy="235033"/>
          </a:xfrm>
        </p:grpSpPr>
        <p:grpSp>
          <p:nvGrpSpPr>
            <p:cNvPr id="195" name="Group 142"/>
            <p:cNvGrpSpPr>
              <a:grpSpLocks/>
            </p:cNvGrpSpPr>
            <p:nvPr/>
          </p:nvGrpSpPr>
          <p:grpSpPr bwMode="auto">
            <a:xfrm>
              <a:off x="2966569" y="5678699"/>
              <a:ext cx="3314306" cy="229282"/>
              <a:chOff x="-1191364" y="5557929"/>
              <a:chExt cx="3314306" cy="229282"/>
            </a:xfrm>
          </p:grpSpPr>
          <p:grpSp>
            <p:nvGrpSpPr>
              <p:cNvPr id="201" name="Group 39"/>
              <p:cNvGrpSpPr>
                <a:grpSpLocks/>
              </p:cNvGrpSpPr>
              <p:nvPr/>
            </p:nvGrpSpPr>
            <p:grpSpPr bwMode="auto">
              <a:xfrm>
                <a:off x="-1191364" y="5557929"/>
                <a:ext cx="3314306" cy="229282"/>
                <a:chOff x="-1191364" y="5557929"/>
                <a:chExt cx="3314306" cy="229282"/>
              </a:xfrm>
            </p:grpSpPr>
            <p:sp>
              <p:nvSpPr>
                <p:cNvPr id="203"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Patch Panel 12</a:t>
                  </a:r>
                  <a:endParaRPr lang="en-US" sz="800" b="1" dirty="0">
                    <a:latin typeface="Comic Sans MS" pitchFamily="66" charset="0"/>
                  </a:endParaRPr>
                </a:p>
              </p:txBody>
            </p:sp>
            <p:pic>
              <p:nvPicPr>
                <p:cNvPr id="204"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2"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96" name="Group 141"/>
            <p:cNvGrpSpPr>
              <a:grpSpLocks/>
            </p:cNvGrpSpPr>
            <p:nvPr/>
          </p:nvGrpSpPr>
          <p:grpSpPr bwMode="auto">
            <a:xfrm>
              <a:off x="6501441" y="5672948"/>
              <a:ext cx="3364423" cy="229282"/>
              <a:chOff x="307675" y="6052510"/>
              <a:chExt cx="3364423" cy="229282"/>
            </a:xfrm>
          </p:grpSpPr>
          <p:grpSp>
            <p:nvGrpSpPr>
              <p:cNvPr id="197" name="Group 40"/>
              <p:cNvGrpSpPr>
                <a:grpSpLocks/>
              </p:cNvGrpSpPr>
              <p:nvPr/>
            </p:nvGrpSpPr>
            <p:grpSpPr bwMode="auto">
              <a:xfrm>
                <a:off x="310820" y="6052510"/>
                <a:ext cx="3361278" cy="229282"/>
                <a:chOff x="526480" y="4991461"/>
                <a:chExt cx="3361278" cy="229282"/>
              </a:xfrm>
            </p:grpSpPr>
            <p:pic>
              <p:nvPicPr>
                <p:cNvPr id="199"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0"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sp>
            <p:nvSpPr>
              <p:cNvPr id="19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05" name="Group 103"/>
          <p:cNvGrpSpPr>
            <a:grpSpLocks/>
          </p:cNvGrpSpPr>
          <p:nvPr/>
        </p:nvGrpSpPr>
        <p:grpSpPr bwMode="auto">
          <a:xfrm>
            <a:off x="1748293" y="2169805"/>
            <a:ext cx="6900863" cy="234950"/>
            <a:chOff x="2966569" y="5672948"/>
            <a:chExt cx="6899295" cy="235033"/>
          </a:xfrm>
        </p:grpSpPr>
        <p:grpSp>
          <p:nvGrpSpPr>
            <p:cNvPr id="206" name="Group 142"/>
            <p:cNvGrpSpPr>
              <a:grpSpLocks/>
            </p:cNvGrpSpPr>
            <p:nvPr/>
          </p:nvGrpSpPr>
          <p:grpSpPr bwMode="auto">
            <a:xfrm>
              <a:off x="2966569" y="5678699"/>
              <a:ext cx="3314306" cy="229282"/>
              <a:chOff x="-1191364" y="5557929"/>
              <a:chExt cx="3314306" cy="229282"/>
            </a:xfrm>
          </p:grpSpPr>
          <p:grpSp>
            <p:nvGrpSpPr>
              <p:cNvPr id="212" name="Group 39"/>
              <p:cNvGrpSpPr>
                <a:grpSpLocks/>
              </p:cNvGrpSpPr>
              <p:nvPr/>
            </p:nvGrpSpPr>
            <p:grpSpPr bwMode="auto">
              <a:xfrm>
                <a:off x="-1191364" y="5557929"/>
                <a:ext cx="3314306" cy="229282"/>
                <a:chOff x="-1191364" y="5557929"/>
                <a:chExt cx="3314306" cy="229282"/>
              </a:xfrm>
            </p:grpSpPr>
            <p:sp>
              <p:nvSpPr>
                <p:cNvPr id="214"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5" action="ppaction://hlinksldjump"/>
                    </a:rPr>
                    <a:t>79.4 MHz VCO (ALS)</a:t>
                  </a:r>
                  <a:endParaRPr lang="en-US" sz="800" b="1" dirty="0">
                    <a:latin typeface="Comic Sans MS" pitchFamily="66" charset="0"/>
                  </a:endParaRPr>
                </a:p>
              </p:txBody>
            </p:sp>
            <p:pic>
              <p:nvPicPr>
                <p:cNvPr id="215"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3"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D0900605</a:t>
                </a:r>
                <a:endParaRPr lang="en-US" sz="800" b="1" dirty="0">
                  <a:latin typeface="Comic Sans MS" pitchFamily="66" charset="0"/>
                </a:endParaRPr>
              </a:p>
            </p:txBody>
          </p:sp>
        </p:grpSp>
        <p:grpSp>
          <p:nvGrpSpPr>
            <p:cNvPr id="207" name="Group 141"/>
            <p:cNvGrpSpPr>
              <a:grpSpLocks/>
            </p:cNvGrpSpPr>
            <p:nvPr/>
          </p:nvGrpSpPr>
          <p:grpSpPr bwMode="auto">
            <a:xfrm>
              <a:off x="6501441" y="5672948"/>
              <a:ext cx="3364423" cy="229282"/>
              <a:chOff x="307675" y="6052510"/>
              <a:chExt cx="3364423" cy="229282"/>
            </a:xfrm>
          </p:grpSpPr>
          <p:grpSp>
            <p:nvGrpSpPr>
              <p:cNvPr id="208" name="Group 40"/>
              <p:cNvGrpSpPr>
                <a:grpSpLocks/>
              </p:cNvGrpSpPr>
              <p:nvPr/>
            </p:nvGrpSpPr>
            <p:grpSpPr bwMode="auto">
              <a:xfrm>
                <a:off x="310820" y="6052510"/>
                <a:ext cx="3361278" cy="229282"/>
                <a:chOff x="526480" y="4991461"/>
                <a:chExt cx="3361278" cy="229282"/>
              </a:xfrm>
            </p:grpSpPr>
            <p:pic>
              <p:nvPicPr>
                <p:cNvPr id="210"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20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16" name="Group 103"/>
          <p:cNvGrpSpPr>
            <a:grpSpLocks/>
          </p:cNvGrpSpPr>
          <p:nvPr/>
        </p:nvGrpSpPr>
        <p:grpSpPr bwMode="auto">
          <a:xfrm>
            <a:off x="1753645" y="2840819"/>
            <a:ext cx="6900863" cy="234950"/>
            <a:chOff x="2966569" y="5672948"/>
            <a:chExt cx="6899295" cy="235033"/>
          </a:xfrm>
        </p:grpSpPr>
        <p:grpSp>
          <p:nvGrpSpPr>
            <p:cNvPr id="217" name="Group 142"/>
            <p:cNvGrpSpPr>
              <a:grpSpLocks/>
            </p:cNvGrpSpPr>
            <p:nvPr/>
          </p:nvGrpSpPr>
          <p:grpSpPr bwMode="auto">
            <a:xfrm>
              <a:off x="2966569" y="5678699"/>
              <a:ext cx="3314306" cy="229282"/>
              <a:chOff x="-1191364" y="5557929"/>
              <a:chExt cx="3314306" cy="229282"/>
            </a:xfrm>
          </p:grpSpPr>
          <p:grpSp>
            <p:nvGrpSpPr>
              <p:cNvPr id="223" name="Group 39"/>
              <p:cNvGrpSpPr>
                <a:grpSpLocks/>
              </p:cNvGrpSpPr>
              <p:nvPr/>
            </p:nvGrpSpPr>
            <p:grpSpPr bwMode="auto">
              <a:xfrm>
                <a:off x="-1191364" y="5557929"/>
                <a:ext cx="3314306" cy="229282"/>
                <a:chOff x="-1191364" y="5557929"/>
                <a:chExt cx="3314306" cy="229282"/>
              </a:xfrm>
            </p:grpSpPr>
            <p:sp>
              <p:nvSpPr>
                <p:cNvPr id="22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79.4 MHz VCO (ALS)</a:t>
                  </a:r>
                  <a:endParaRPr lang="en-US" sz="800" b="1" dirty="0">
                    <a:latin typeface="Comic Sans MS" pitchFamily="66" charset="0"/>
                  </a:endParaRPr>
                </a:p>
              </p:txBody>
            </p:sp>
            <p:pic>
              <p:nvPicPr>
                <p:cNvPr id="226"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D0900605</a:t>
                </a:r>
                <a:endParaRPr lang="en-US" sz="800" b="1" dirty="0">
                  <a:latin typeface="Comic Sans MS" pitchFamily="66" charset="0"/>
                </a:endParaRPr>
              </a:p>
            </p:txBody>
          </p:sp>
        </p:grpSp>
        <p:grpSp>
          <p:nvGrpSpPr>
            <p:cNvPr id="218" name="Group 141"/>
            <p:cNvGrpSpPr>
              <a:grpSpLocks/>
            </p:cNvGrpSpPr>
            <p:nvPr/>
          </p:nvGrpSpPr>
          <p:grpSpPr bwMode="auto">
            <a:xfrm>
              <a:off x="6501441" y="5672948"/>
              <a:ext cx="3364423" cy="229282"/>
              <a:chOff x="307675" y="6052510"/>
              <a:chExt cx="3364423" cy="229282"/>
            </a:xfrm>
          </p:grpSpPr>
          <p:grpSp>
            <p:nvGrpSpPr>
              <p:cNvPr id="219" name="Group 40"/>
              <p:cNvGrpSpPr>
                <a:grpSpLocks/>
              </p:cNvGrpSpPr>
              <p:nvPr/>
            </p:nvGrpSpPr>
            <p:grpSpPr bwMode="auto">
              <a:xfrm>
                <a:off x="310820" y="6052510"/>
                <a:ext cx="3361278" cy="229282"/>
                <a:chOff x="526480" y="4991461"/>
                <a:chExt cx="3361278" cy="229282"/>
              </a:xfrm>
            </p:grpSpPr>
            <p:pic>
              <p:nvPicPr>
                <p:cNvPr id="221"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22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27" name="Group 103"/>
          <p:cNvGrpSpPr>
            <a:grpSpLocks/>
          </p:cNvGrpSpPr>
          <p:nvPr/>
        </p:nvGrpSpPr>
        <p:grpSpPr bwMode="auto">
          <a:xfrm>
            <a:off x="1755786" y="3174052"/>
            <a:ext cx="6900863" cy="234950"/>
            <a:chOff x="2966569" y="5672948"/>
            <a:chExt cx="6899295" cy="235033"/>
          </a:xfrm>
        </p:grpSpPr>
        <p:grpSp>
          <p:nvGrpSpPr>
            <p:cNvPr id="228" name="Group 142"/>
            <p:cNvGrpSpPr>
              <a:grpSpLocks/>
            </p:cNvGrpSpPr>
            <p:nvPr/>
          </p:nvGrpSpPr>
          <p:grpSpPr bwMode="auto">
            <a:xfrm>
              <a:off x="2966569" y="5678699"/>
              <a:ext cx="3314306" cy="229282"/>
              <a:chOff x="-1191364" y="5557929"/>
              <a:chExt cx="3314306" cy="229282"/>
            </a:xfrm>
          </p:grpSpPr>
          <p:grpSp>
            <p:nvGrpSpPr>
              <p:cNvPr id="234" name="Group 39"/>
              <p:cNvGrpSpPr>
                <a:grpSpLocks/>
              </p:cNvGrpSpPr>
              <p:nvPr/>
            </p:nvGrpSpPr>
            <p:grpSpPr bwMode="auto">
              <a:xfrm>
                <a:off x="-1191364" y="5557929"/>
                <a:ext cx="3314306" cy="229282"/>
                <a:chOff x="-1191364" y="5557929"/>
                <a:chExt cx="3314306" cy="229282"/>
              </a:xfrm>
            </p:grpSpPr>
            <p:sp>
              <p:nvSpPr>
                <p:cNvPr id="236"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79.4 MHz VCO (PSL)</a:t>
                  </a:r>
                  <a:endParaRPr lang="en-US" sz="800" b="1" dirty="0">
                    <a:latin typeface="Comic Sans MS" pitchFamily="66" charset="0"/>
                  </a:endParaRPr>
                </a:p>
              </p:txBody>
            </p:sp>
            <p:pic>
              <p:nvPicPr>
                <p:cNvPr id="237"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6"/>
                  </a:rPr>
                  <a:t>D0900605</a:t>
                </a:r>
                <a:endParaRPr lang="en-US" sz="800" b="1" dirty="0">
                  <a:latin typeface="Comic Sans MS" pitchFamily="66" charset="0"/>
                </a:endParaRPr>
              </a:p>
            </p:txBody>
          </p:sp>
        </p:grpSp>
        <p:grpSp>
          <p:nvGrpSpPr>
            <p:cNvPr id="229" name="Group 141"/>
            <p:cNvGrpSpPr>
              <a:grpSpLocks/>
            </p:cNvGrpSpPr>
            <p:nvPr/>
          </p:nvGrpSpPr>
          <p:grpSpPr bwMode="auto">
            <a:xfrm>
              <a:off x="6501441" y="5672948"/>
              <a:ext cx="3364423" cy="229282"/>
              <a:chOff x="307675" y="6052510"/>
              <a:chExt cx="3364423" cy="229282"/>
            </a:xfrm>
          </p:grpSpPr>
          <p:grpSp>
            <p:nvGrpSpPr>
              <p:cNvPr id="230" name="Group 40"/>
              <p:cNvGrpSpPr>
                <a:grpSpLocks/>
              </p:cNvGrpSpPr>
              <p:nvPr/>
            </p:nvGrpSpPr>
            <p:grpSpPr bwMode="auto">
              <a:xfrm>
                <a:off x="310820" y="6052510"/>
                <a:ext cx="3361278" cy="229282"/>
                <a:chOff x="526480" y="4991461"/>
                <a:chExt cx="3361278" cy="229282"/>
              </a:xfrm>
            </p:grpSpPr>
            <p:pic>
              <p:nvPicPr>
                <p:cNvPr id="232" name="Picture 2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23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nvGrpSpPr>
          <p:cNvPr id="238" name="Group 230"/>
          <p:cNvGrpSpPr>
            <a:grpSpLocks/>
          </p:cNvGrpSpPr>
          <p:nvPr/>
        </p:nvGrpSpPr>
        <p:grpSpPr bwMode="auto">
          <a:xfrm>
            <a:off x="1758047" y="2453010"/>
            <a:ext cx="5938838" cy="224004"/>
            <a:chOff x="-683241" y="5770906"/>
            <a:chExt cx="5939602" cy="224349"/>
          </a:xfrm>
        </p:grpSpPr>
        <p:grpSp>
          <p:nvGrpSpPr>
            <p:cNvPr id="239" name="Group 195"/>
            <p:cNvGrpSpPr>
              <a:grpSpLocks/>
            </p:cNvGrpSpPr>
            <p:nvPr/>
          </p:nvGrpSpPr>
          <p:grpSpPr bwMode="auto">
            <a:xfrm>
              <a:off x="-683241" y="5770906"/>
              <a:ext cx="3312268" cy="221361"/>
              <a:chOff x="-683241" y="5788158"/>
              <a:chExt cx="3312268" cy="221361"/>
            </a:xfrm>
          </p:grpSpPr>
          <p:grpSp>
            <p:nvGrpSpPr>
              <p:cNvPr id="245" name="Group 194"/>
              <p:cNvGrpSpPr>
                <a:grpSpLocks/>
              </p:cNvGrpSpPr>
              <p:nvPr/>
            </p:nvGrpSpPr>
            <p:grpSpPr bwMode="auto">
              <a:xfrm>
                <a:off x="-683241" y="5788158"/>
                <a:ext cx="3312268" cy="215776"/>
                <a:chOff x="-683241" y="5788158"/>
                <a:chExt cx="3312268" cy="215776"/>
              </a:xfrm>
            </p:grpSpPr>
            <p:pic>
              <p:nvPicPr>
                <p:cNvPr id="24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158.8 MHz Frequency Doubler</a:t>
                  </a:r>
                  <a:endParaRPr lang="en-US" sz="800" b="1" dirty="0">
                    <a:latin typeface="Comic Sans MS" pitchFamily="66" charset="0"/>
                  </a:endParaRPr>
                </a:p>
              </p:txBody>
            </p:sp>
          </p:grpSp>
          <p:sp>
            <p:nvSpPr>
              <p:cNvPr id="2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D1002178</a:t>
                </a:r>
                <a:endParaRPr lang="en-US" sz="800" b="1" dirty="0">
                  <a:latin typeface="Comic Sans MS" pitchFamily="66" charset="0"/>
                </a:endParaRPr>
              </a:p>
            </p:txBody>
          </p:sp>
        </p:grpSp>
        <p:grpSp>
          <p:nvGrpSpPr>
            <p:cNvPr id="240" name="Group 192"/>
            <p:cNvGrpSpPr>
              <a:grpSpLocks/>
            </p:cNvGrpSpPr>
            <p:nvPr/>
          </p:nvGrpSpPr>
          <p:grpSpPr bwMode="auto">
            <a:xfrm>
              <a:off x="2841236" y="5773783"/>
              <a:ext cx="2415125" cy="221472"/>
              <a:chOff x="2841236" y="5773783"/>
              <a:chExt cx="2415125" cy="221472"/>
            </a:xfrm>
          </p:grpSpPr>
          <p:sp>
            <p:nvSpPr>
              <p:cNvPr id="241" name="TextBox 233"/>
              <p:cNvSpPr txBox="1">
                <a:spLocks noChangeArrowheads="1"/>
              </p:cNvSpPr>
              <p:nvPr/>
            </p:nvSpPr>
            <p:spPr bwMode="auto">
              <a:xfrm>
                <a:off x="4109048" y="5773783"/>
                <a:ext cx="1147313"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a:t>
                </a:r>
                <a:r>
                  <a:rPr lang="en-US" sz="800" b="1" dirty="0" smtClean="0">
                    <a:latin typeface="Comic Sans MS" pitchFamily="66" charset="0"/>
                  </a:rPr>
                  <a:t>24VDC</a:t>
                </a:r>
                <a:endParaRPr lang="en-US" sz="800" b="1" dirty="0">
                  <a:latin typeface="Comic Sans MS" pitchFamily="66" charset="0"/>
                </a:endParaRPr>
              </a:p>
            </p:txBody>
          </p:sp>
          <p:grpSp>
            <p:nvGrpSpPr>
              <p:cNvPr id="242" name="Group 191"/>
              <p:cNvGrpSpPr>
                <a:grpSpLocks/>
              </p:cNvGrpSpPr>
              <p:nvPr/>
            </p:nvGrpSpPr>
            <p:grpSpPr bwMode="auto">
              <a:xfrm>
                <a:off x="2841236" y="5779588"/>
                <a:ext cx="1280160" cy="215667"/>
                <a:chOff x="2841236" y="5779588"/>
                <a:chExt cx="1280160" cy="215667"/>
              </a:xfrm>
            </p:grpSpPr>
            <p:pic>
              <p:nvPicPr>
                <p:cNvPr id="24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49" name="Group 230"/>
          <p:cNvGrpSpPr>
            <a:grpSpLocks/>
          </p:cNvGrpSpPr>
          <p:nvPr/>
        </p:nvGrpSpPr>
        <p:grpSpPr bwMode="auto">
          <a:xfrm>
            <a:off x="1230313" y="2564466"/>
            <a:ext cx="6462020" cy="224004"/>
            <a:chOff x="-1206490" y="5770906"/>
            <a:chExt cx="6462851" cy="224349"/>
          </a:xfrm>
        </p:grpSpPr>
        <p:grpSp>
          <p:nvGrpSpPr>
            <p:cNvPr id="250" name="Group 195"/>
            <p:cNvGrpSpPr>
              <a:grpSpLocks/>
            </p:cNvGrpSpPr>
            <p:nvPr/>
          </p:nvGrpSpPr>
          <p:grpSpPr bwMode="auto">
            <a:xfrm>
              <a:off x="-1206490" y="5770906"/>
              <a:ext cx="3835517" cy="221361"/>
              <a:chOff x="-1206490" y="5788158"/>
              <a:chExt cx="3835517" cy="221361"/>
            </a:xfrm>
          </p:grpSpPr>
          <p:grpSp>
            <p:nvGrpSpPr>
              <p:cNvPr id="256" name="Group 194"/>
              <p:cNvGrpSpPr>
                <a:grpSpLocks/>
              </p:cNvGrpSpPr>
              <p:nvPr/>
            </p:nvGrpSpPr>
            <p:grpSpPr bwMode="auto">
              <a:xfrm>
                <a:off x="-1206490" y="5788158"/>
                <a:ext cx="3835517" cy="215776"/>
                <a:chOff x="-1206490" y="5788158"/>
                <a:chExt cx="3835517" cy="215776"/>
              </a:xfrm>
            </p:grpSpPr>
            <p:pic>
              <p:nvPicPr>
                <p:cNvPr id="25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 name="TextBox 240"/>
                <p:cNvSpPr txBox="1">
                  <a:spLocks noChangeArrowheads="1"/>
                </p:cNvSpPr>
                <p:nvPr/>
              </p:nvSpPr>
              <p:spPr bwMode="auto">
                <a:xfrm>
                  <a:off x="-1206490" y="5788158"/>
                  <a:ext cx="255508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158.8 / 79.4 MHz 2-Channel PF Discriminator</a:t>
                  </a:r>
                  <a:endParaRPr lang="en-US" sz="800" b="1" dirty="0">
                    <a:latin typeface="Comic Sans MS" pitchFamily="66" charset="0"/>
                  </a:endParaRPr>
                </a:p>
              </p:txBody>
            </p:sp>
          </p:grpSp>
          <p:sp>
            <p:nvSpPr>
              <p:cNvPr id="25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2"/>
                  </a:rPr>
                  <a:t>D1002476</a:t>
                </a:r>
                <a:endParaRPr lang="en-US" sz="800" b="1" dirty="0">
                  <a:latin typeface="Comic Sans MS" pitchFamily="66" charset="0"/>
                </a:endParaRPr>
              </a:p>
            </p:txBody>
          </p:sp>
        </p:grpSp>
        <p:grpSp>
          <p:nvGrpSpPr>
            <p:cNvPr id="251" name="Group 192"/>
            <p:cNvGrpSpPr>
              <a:grpSpLocks/>
            </p:cNvGrpSpPr>
            <p:nvPr/>
          </p:nvGrpSpPr>
          <p:grpSpPr bwMode="auto">
            <a:xfrm>
              <a:off x="2841236" y="5773948"/>
              <a:ext cx="2415125" cy="221307"/>
              <a:chOff x="2841236" y="5773948"/>
              <a:chExt cx="2415125" cy="221307"/>
            </a:xfrm>
          </p:grpSpPr>
          <p:sp>
            <p:nvSpPr>
              <p:cNvPr id="25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53" name="Group 191"/>
              <p:cNvGrpSpPr>
                <a:grpSpLocks/>
              </p:cNvGrpSpPr>
              <p:nvPr/>
            </p:nvGrpSpPr>
            <p:grpSpPr bwMode="auto">
              <a:xfrm>
                <a:off x="2841236" y="5779588"/>
                <a:ext cx="1280160" cy="215667"/>
                <a:chOff x="2841236" y="5779588"/>
                <a:chExt cx="1280160" cy="215667"/>
              </a:xfrm>
            </p:grpSpPr>
            <p:pic>
              <p:nvPicPr>
                <p:cNvPr id="25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60" name="Group 230"/>
          <p:cNvGrpSpPr>
            <a:grpSpLocks/>
          </p:cNvGrpSpPr>
          <p:nvPr/>
        </p:nvGrpSpPr>
        <p:grpSpPr bwMode="auto">
          <a:xfrm>
            <a:off x="1758047" y="3353329"/>
            <a:ext cx="5938838" cy="224004"/>
            <a:chOff x="-683241" y="5770906"/>
            <a:chExt cx="5939602" cy="224349"/>
          </a:xfrm>
        </p:grpSpPr>
        <p:grpSp>
          <p:nvGrpSpPr>
            <p:cNvPr id="261" name="Group 195"/>
            <p:cNvGrpSpPr>
              <a:grpSpLocks/>
            </p:cNvGrpSpPr>
            <p:nvPr/>
          </p:nvGrpSpPr>
          <p:grpSpPr bwMode="auto">
            <a:xfrm>
              <a:off x="-683241" y="5770906"/>
              <a:ext cx="3312268" cy="221361"/>
              <a:chOff x="-683241" y="5788158"/>
              <a:chExt cx="3312268" cy="221361"/>
            </a:xfrm>
          </p:grpSpPr>
          <p:grpSp>
            <p:nvGrpSpPr>
              <p:cNvPr id="267" name="Group 194"/>
              <p:cNvGrpSpPr>
                <a:grpSpLocks/>
              </p:cNvGrpSpPr>
              <p:nvPr/>
            </p:nvGrpSpPr>
            <p:grpSpPr bwMode="auto">
              <a:xfrm>
                <a:off x="-683241" y="5788158"/>
                <a:ext cx="3312268" cy="215776"/>
                <a:chOff x="-683241" y="5788158"/>
                <a:chExt cx="3312268" cy="215776"/>
              </a:xfrm>
            </p:grpSpPr>
            <p:pic>
              <p:nvPicPr>
                <p:cNvPr id="26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0"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3" action="ppaction://hlinksldjump"/>
                    </a:rPr>
                    <a:t>158.8 MHz Frequency Doubler</a:t>
                  </a:r>
                  <a:endParaRPr lang="en-US" sz="800" b="1" dirty="0">
                    <a:latin typeface="Comic Sans MS" pitchFamily="66" charset="0"/>
                  </a:endParaRPr>
                </a:p>
              </p:txBody>
            </p:sp>
          </p:grpSp>
          <p:sp>
            <p:nvSpPr>
              <p:cNvPr id="26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D1002178</a:t>
                </a:r>
                <a:endParaRPr lang="en-US" sz="800" b="1" dirty="0">
                  <a:latin typeface="Comic Sans MS" pitchFamily="66" charset="0"/>
                </a:endParaRPr>
              </a:p>
            </p:txBody>
          </p:sp>
        </p:grpSp>
        <p:grpSp>
          <p:nvGrpSpPr>
            <p:cNvPr id="262" name="Group 192"/>
            <p:cNvGrpSpPr>
              <a:grpSpLocks/>
            </p:cNvGrpSpPr>
            <p:nvPr/>
          </p:nvGrpSpPr>
          <p:grpSpPr bwMode="auto">
            <a:xfrm>
              <a:off x="2841236" y="5773948"/>
              <a:ext cx="2415125" cy="221307"/>
              <a:chOff x="2841236" y="5773948"/>
              <a:chExt cx="2415125" cy="221307"/>
            </a:xfrm>
          </p:grpSpPr>
          <p:sp>
            <p:nvSpPr>
              <p:cNvPr id="26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64" name="Group 191"/>
              <p:cNvGrpSpPr>
                <a:grpSpLocks/>
              </p:cNvGrpSpPr>
              <p:nvPr/>
            </p:nvGrpSpPr>
            <p:grpSpPr bwMode="auto">
              <a:xfrm>
                <a:off x="2841236" y="5779588"/>
                <a:ext cx="1280160" cy="215667"/>
                <a:chOff x="2841236" y="5779588"/>
                <a:chExt cx="1280160" cy="215667"/>
              </a:xfrm>
            </p:grpSpPr>
            <p:pic>
              <p:nvPicPr>
                <p:cNvPr id="26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71" name="Group 230"/>
          <p:cNvGrpSpPr>
            <a:grpSpLocks/>
          </p:cNvGrpSpPr>
          <p:nvPr/>
        </p:nvGrpSpPr>
        <p:grpSpPr bwMode="auto">
          <a:xfrm>
            <a:off x="1753495" y="3464785"/>
            <a:ext cx="5938838" cy="224004"/>
            <a:chOff x="-683241" y="5770906"/>
            <a:chExt cx="5939602" cy="224349"/>
          </a:xfrm>
        </p:grpSpPr>
        <p:grpSp>
          <p:nvGrpSpPr>
            <p:cNvPr id="272" name="Group 195"/>
            <p:cNvGrpSpPr>
              <a:grpSpLocks/>
            </p:cNvGrpSpPr>
            <p:nvPr/>
          </p:nvGrpSpPr>
          <p:grpSpPr bwMode="auto">
            <a:xfrm>
              <a:off x="-683241" y="5770906"/>
              <a:ext cx="3312268" cy="221361"/>
              <a:chOff x="-683241" y="5788158"/>
              <a:chExt cx="3312268" cy="221361"/>
            </a:xfrm>
          </p:grpSpPr>
          <p:grpSp>
            <p:nvGrpSpPr>
              <p:cNvPr id="278" name="Group 194"/>
              <p:cNvGrpSpPr>
                <a:grpSpLocks/>
              </p:cNvGrpSpPr>
              <p:nvPr/>
            </p:nvGrpSpPr>
            <p:grpSpPr bwMode="auto">
              <a:xfrm>
                <a:off x="-683241" y="5788158"/>
                <a:ext cx="3312268" cy="215776"/>
                <a:chOff x="-683241" y="5788158"/>
                <a:chExt cx="3312268" cy="215776"/>
              </a:xfrm>
            </p:grpSpPr>
            <p:pic>
              <p:nvPicPr>
                <p:cNvPr id="28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4" action="ppaction://hlinksldjump"/>
                    </a:rPr>
                    <a:t>24.078 MHz Dual Delay Line</a:t>
                  </a:r>
                  <a:endParaRPr lang="en-US" sz="800" b="1" dirty="0">
                    <a:latin typeface="Comic Sans MS" pitchFamily="66" charset="0"/>
                  </a:endParaRPr>
                </a:p>
              </p:txBody>
            </p:sp>
          </p:grpSp>
          <p:sp>
            <p:nvSpPr>
              <p:cNvPr id="27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D0900128</a:t>
                </a:r>
                <a:endParaRPr lang="en-US" sz="800" b="1" dirty="0">
                  <a:latin typeface="Comic Sans MS" pitchFamily="66" charset="0"/>
                </a:endParaRPr>
              </a:p>
            </p:txBody>
          </p:sp>
        </p:grpSp>
        <p:grpSp>
          <p:nvGrpSpPr>
            <p:cNvPr id="273" name="Group 192"/>
            <p:cNvGrpSpPr>
              <a:grpSpLocks/>
            </p:cNvGrpSpPr>
            <p:nvPr/>
          </p:nvGrpSpPr>
          <p:grpSpPr bwMode="auto">
            <a:xfrm>
              <a:off x="2841236" y="5773948"/>
              <a:ext cx="2415125" cy="221307"/>
              <a:chOff x="2841236" y="5773948"/>
              <a:chExt cx="2415125" cy="221307"/>
            </a:xfrm>
          </p:grpSpPr>
          <p:sp>
            <p:nvSpPr>
              <p:cNvPr id="27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275" name="Group 191"/>
              <p:cNvGrpSpPr>
                <a:grpSpLocks/>
              </p:cNvGrpSpPr>
              <p:nvPr/>
            </p:nvGrpSpPr>
            <p:grpSpPr bwMode="auto">
              <a:xfrm>
                <a:off x="2841236" y="5779588"/>
                <a:ext cx="1280160" cy="215667"/>
                <a:chOff x="2841236" y="5779588"/>
                <a:chExt cx="1280160" cy="215667"/>
              </a:xfrm>
            </p:grpSpPr>
            <p:pic>
              <p:nvPicPr>
                <p:cNvPr id="27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82" name="Group 230"/>
          <p:cNvGrpSpPr>
            <a:grpSpLocks/>
          </p:cNvGrpSpPr>
          <p:nvPr/>
        </p:nvGrpSpPr>
        <p:grpSpPr bwMode="auto">
          <a:xfrm>
            <a:off x="1755767" y="3569417"/>
            <a:ext cx="5938838" cy="224004"/>
            <a:chOff x="-683241" y="5770906"/>
            <a:chExt cx="5939602" cy="224349"/>
          </a:xfrm>
        </p:grpSpPr>
        <p:grpSp>
          <p:nvGrpSpPr>
            <p:cNvPr id="283" name="Group 195"/>
            <p:cNvGrpSpPr>
              <a:grpSpLocks/>
            </p:cNvGrpSpPr>
            <p:nvPr/>
          </p:nvGrpSpPr>
          <p:grpSpPr bwMode="auto">
            <a:xfrm>
              <a:off x="-683241" y="5770906"/>
              <a:ext cx="3312268" cy="221361"/>
              <a:chOff x="-683241" y="5788158"/>
              <a:chExt cx="3312268" cy="221361"/>
            </a:xfrm>
          </p:grpSpPr>
          <p:grpSp>
            <p:nvGrpSpPr>
              <p:cNvPr id="289" name="Group 194"/>
              <p:cNvGrpSpPr>
                <a:grpSpLocks/>
              </p:cNvGrpSpPr>
              <p:nvPr/>
            </p:nvGrpSpPr>
            <p:grpSpPr bwMode="auto">
              <a:xfrm>
                <a:off x="-683241" y="5788158"/>
                <a:ext cx="3312268" cy="215776"/>
                <a:chOff x="-683241" y="5788158"/>
                <a:chExt cx="3312268" cy="215776"/>
              </a:xfrm>
            </p:grpSpPr>
            <p:pic>
              <p:nvPicPr>
                <p:cNvPr id="29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6" action="ppaction://hlinksldjump"/>
                    </a:rPr>
                    <a:t>24.078 MHz 2-Channel Demodulator</a:t>
                  </a:r>
                  <a:endParaRPr lang="en-US" sz="800" b="1" dirty="0">
                    <a:latin typeface="Comic Sans MS" pitchFamily="66" charset="0"/>
                  </a:endParaRPr>
                </a:p>
              </p:txBody>
            </p:sp>
          </p:grpSp>
          <p:sp>
            <p:nvSpPr>
              <p:cNvPr id="29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7"/>
                  </a:rPr>
                  <a:t>D1000181</a:t>
                </a:r>
                <a:endParaRPr lang="en-US" sz="800" b="1" dirty="0">
                  <a:latin typeface="Comic Sans MS" pitchFamily="66" charset="0"/>
                </a:endParaRPr>
              </a:p>
            </p:txBody>
          </p:sp>
        </p:grpSp>
        <p:grpSp>
          <p:nvGrpSpPr>
            <p:cNvPr id="284" name="Group 192"/>
            <p:cNvGrpSpPr>
              <a:grpSpLocks/>
            </p:cNvGrpSpPr>
            <p:nvPr/>
          </p:nvGrpSpPr>
          <p:grpSpPr bwMode="auto">
            <a:xfrm>
              <a:off x="2841236" y="5773948"/>
              <a:ext cx="2415125" cy="221307"/>
              <a:chOff x="2841236" y="5773948"/>
              <a:chExt cx="2415125" cy="221307"/>
            </a:xfrm>
          </p:grpSpPr>
          <p:sp>
            <p:nvSpPr>
              <p:cNvPr id="28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86" name="Group 191"/>
              <p:cNvGrpSpPr>
                <a:grpSpLocks/>
              </p:cNvGrpSpPr>
              <p:nvPr/>
            </p:nvGrpSpPr>
            <p:grpSpPr bwMode="auto">
              <a:xfrm>
                <a:off x="2841236" y="5779588"/>
                <a:ext cx="1280160" cy="215667"/>
                <a:chOff x="2841236" y="5779588"/>
                <a:chExt cx="1280160" cy="215667"/>
              </a:xfrm>
            </p:grpSpPr>
            <p:pic>
              <p:nvPicPr>
                <p:cNvPr id="28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293" name="Group 230"/>
          <p:cNvGrpSpPr>
            <a:grpSpLocks/>
          </p:cNvGrpSpPr>
          <p:nvPr/>
        </p:nvGrpSpPr>
        <p:grpSpPr bwMode="auto">
          <a:xfrm>
            <a:off x="1758039" y="3790057"/>
            <a:ext cx="5938838" cy="224004"/>
            <a:chOff x="-683241" y="5770906"/>
            <a:chExt cx="5939602" cy="224349"/>
          </a:xfrm>
        </p:grpSpPr>
        <p:grpSp>
          <p:nvGrpSpPr>
            <p:cNvPr id="294" name="Group 195"/>
            <p:cNvGrpSpPr>
              <a:grpSpLocks/>
            </p:cNvGrpSpPr>
            <p:nvPr/>
          </p:nvGrpSpPr>
          <p:grpSpPr bwMode="auto">
            <a:xfrm>
              <a:off x="-683241" y="5770906"/>
              <a:ext cx="3312268" cy="221361"/>
              <a:chOff x="-683241" y="5788158"/>
              <a:chExt cx="3312268" cy="221361"/>
            </a:xfrm>
          </p:grpSpPr>
          <p:grpSp>
            <p:nvGrpSpPr>
              <p:cNvPr id="300" name="Group 194"/>
              <p:cNvGrpSpPr>
                <a:grpSpLocks/>
              </p:cNvGrpSpPr>
              <p:nvPr/>
            </p:nvGrpSpPr>
            <p:grpSpPr bwMode="auto">
              <a:xfrm>
                <a:off x="-683241" y="5788158"/>
                <a:ext cx="3312268" cy="215776"/>
                <a:chOff x="-683241" y="5788158"/>
                <a:chExt cx="3312268" cy="215776"/>
              </a:xfrm>
            </p:grpSpPr>
            <p:pic>
              <p:nvPicPr>
                <p:cNvPr id="30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Mode Cleaner Servo</a:t>
                  </a:r>
                  <a:endParaRPr lang="en-US" sz="800" b="1" dirty="0">
                    <a:latin typeface="Comic Sans MS" pitchFamily="66" charset="0"/>
                  </a:endParaRPr>
                </a:p>
              </p:txBody>
            </p:sp>
          </p:grpSp>
          <p:sp>
            <p:nvSpPr>
              <p:cNvPr id="301"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9"/>
                  </a:rPr>
                  <a:t>D0901781</a:t>
                </a:r>
                <a:endParaRPr lang="en-US" sz="800" b="1" dirty="0">
                  <a:latin typeface="Comic Sans MS" pitchFamily="66" charset="0"/>
                </a:endParaRPr>
              </a:p>
            </p:txBody>
          </p:sp>
        </p:grpSp>
        <p:grpSp>
          <p:nvGrpSpPr>
            <p:cNvPr id="295" name="Group 192"/>
            <p:cNvGrpSpPr>
              <a:grpSpLocks/>
            </p:cNvGrpSpPr>
            <p:nvPr/>
          </p:nvGrpSpPr>
          <p:grpSpPr bwMode="auto">
            <a:xfrm>
              <a:off x="2841236" y="5773948"/>
              <a:ext cx="2415125" cy="221307"/>
              <a:chOff x="2841236" y="5773948"/>
              <a:chExt cx="2415125" cy="221307"/>
            </a:xfrm>
          </p:grpSpPr>
          <p:sp>
            <p:nvSpPr>
              <p:cNvPr id="296"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297" name="Group 191"/>
              <p:cNvGrpSpPr>
                <a:grpSpLocks/>
              </p:cNvGrpSpPr>
              <p:nvPr/>
            </p:nvGrpSpPr>
            <p:grpSpPr bwMode="auto">
              <a:xfrm>
                <a:off x="2841236" y="5779588"/>
                <a:ext cx="1280160" cy="215667"/>
                <a:chOff x="2841236" y="5779588"/>
                <a:chExt cx="1280160" cy="215667"/>
              </a:xfrm>
            </p:grpSpPr>
            <p:pic>
              <p:nvPicPr>
                <p:cNvPr id="29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04" name="Group 230"/>
          <p:cNvGrpSpPr>
            <a:grpSpLocks/>
          </p:cNvGrpSpPr>
          <p:nvPr/>
        </p:nvGrpSpPr>
        <p:grpSpPr bwMode="auto">
          <a:xfrm>
            <a:off x="1753487" y="4010697"/>
            <a:ext cx="5938838" cy="224004"/>
            <a:chOff x="-683241" y="5770906"/>
            <a:chExt cx="5939602" cy="224349"/>
          </a:xfrm>
        </p:grpSpPr>
        <p:grpSp>
          <p:nvGrpSpPr>
            <p:cNvPr id="305" name="Group 195"/>
            <p:cNvGrpSpPr>
              <a:grpSpLocks/>
            </p:cNvGrpSpPr>
            <p:nvPr/>
          </p:nvGrpSpPr>
          <p:grpSpPr bwMode="auto">
            <a:xfrm>
              <a:off x="-683241" y="5770906"/>
              <a:ext cx="3312268" cy="221361"/>
              <a:chOff x="-683241" y="5788158"/>
              <a:chExt cx="3312268" cy="221361"/>
            </a:xfrm>
          </p:grpSpPr>
          <p:grpSp>
            <p:nvGrpSpPr>
              <p:cNvPr id="311" name="Group 194"/>
              <p:cNvGrpSpPr>
                <a:grpSpLocks/>
              </p:cNvGrpSpPr>
              <p:nvPr/>
            </p:nvGrpSpPr>
            <p:grpSpPr bwMode="auto">
              <a:xfrm>
                <a:off x="-683241" y="5788158"/>
                <a:ext cx="3312268" cy="215776"/>
                <a:chOff x="-683241" y="5788158"/>
                <a:chExt cx="3312268" cy="215776"/>
              </a:xfrm>
            </p:grpSpPr>
            <p:pic>
              <p:nvPicPr>
                <p:cNvPr id="31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LSC Demod Concentrator 1</a:t>
                  </a:r>
                  <a:endParaRPr lang="en-US" sz="800" b="1" dirty="0">
                    <a:latin typeface="Comic Sans MS" pitchFamily="66" charset="0"/>
                  </a:endParaRPr>
                </a:p>
              </p:txBody>
            </p:sp>
          </p:grpSp>
          <p:sp>
            <p:nvSpPr>
              <p:cNvPr id="312"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1"/>
                  </a:rPr>
                  <a:t>D1100691</a:t>
                </a:r>
                <a:endParaRPr lang="en-US" sz="800" b="1" dirty="0">
                  <a:latin typeface="Comic Sans MS" pitchFamily="66" charset="0"/>
                </a:endParaRPr>
              </a:p>
            </p:txBody>
          </p:sp>
        </p:grpSp>
        <p:grpSp>
          <p:nvGrpSpPr>
            <p:cNvPr id="306" name="Group 192"/>
            <p:cNvGrpSpPr>
              <a:grpSpLocks/>
            </p:cNvGrpSpPr>
            <p:nvPr/>
          </p:nvGrpSpPr>
          <p:grpSpPr bwMode="auto">
            <a:xfrm>
              <a:off x="2841236" y="5773948"/>
              <a:ext cx="2415125" cy="221307"/>
              <a:chOff x="2841236" y="5773948"/>
              <a:chExt cx="2415125" cy="221307"/>
            </a:xfrm>
          </p:grpSpPr>
          <p:sp>
            <p:nvSpPr>
              <p:cNvPr id="307"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308" name="Group 191"/>
              <p:cNvGrpSpPr>
                <a:grpSpLocks/>
              </p:cNvGrpSpPr>
              <p:nvPr/>
            </p:nvGrpSpPr>
            <p:grpSpPr bwMode="auto">
              <a:xfrm>
                <a:off x="2841236" y="5779588"/>
                <a:ext cx="1280160" cy="215667"/>
                <a:chOff x="2841236" y="5779588"/>
                <a:chExt cx="1280160" cy="215667"/>
              </a:xfrm>
            </p:grpSpPr>
            <p:pic>
              <p:nvPicPr>
                <p:cNvPr id="30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0"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15" name="Group 230"/>
          <p:cNvGrpSpPr>
            <a:grpSpLocks/>
          </p:cNvGrpSpPr>
          <p:nvPr/>
        </p:nvGrpSpPr>
        <p:grpSpPr bwMode="auto">
          <a:xfrm>
            <a:off x="1755759" y="4122153"/>
            <a:ext cx="5938838" cy="224004"/>
            <a:chOff x="-683241" y="5770906"/>
            <a:chExt cx="5939602" cy="224349"/>
          </a:xfrm>
        </p:grpSpPr>
        <p:grpSp>
          <p:nvGrpSpPr>
            <p:cNvPr id="316" name="Group 195"/>
            <p:cNvGrpSpPr>
              <a:grpSpLocks/>
            </p:cNvGrpSpPr>
            <p:nvPr/>
          </p:nvGrpSpPr>
          <p:grpSpPr bwMode="auto">
            <a:xfrm>
              <a:off x="-683241" y="5770906"/>
              <a:ext cx="3312268" cy="221361"/>
              <a:chOff x="-683241" y="5788158"/>
              <a:chExt cx="3312268" cy="221361"/>
            </a:xfrm>
          </p:grpSpPr>
          <p:grpSp>
            <p:nvGrpSpPr>
              <p:cNvPr id="322" name="Group 194"/>
              <p:cNvGrpSpPr>
                <a:grpSpLocks/>
              </p:cNvGrpSpPr>
              <p:nvPr/>
            </p:nvGrpSpPr>
            <p:grpSpPr bwMode="auto">
              <a:xfrm>
                <a:off x="-683241" y="5788158"/>
                <a:ext cx="3312268" cy="215776"/>
                <a:chOff x="-683241" y="5788158"/>
                <a:chExt cx="3312268" cy="215776"/>
              </a:xfrm>
            </p:grpSpPr>
            <p:pic>
              <p:nvPicPr>
                <p:cNvPr id="32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2" action="ppaction://hlinksldjump"/>
                    </a:rPr>
                    <a:t>ASC Demod Concentrator 1</a:t>
                  </a:r>
                  <a:endParaRPr lang="en-US" sz="800" b="1" dirty="0">
                    <a:latin typeface="Comic Sans MS" pitchFamily="66" charset="0"/>
                  </a:endParaRPr>
                </a:p>
              </p:txBody>
            </p:sp>
          </p:grpSp>
          <p:sp>
            <p:nvSpPr>
              <p:cNvPr id="323"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D1100696</a:t>
                </a:r>
                <a:endParaRPr lang="en-US" sz="800" b="1" dirty="0">
                  <a:latin typeface="Comic Sans MS" pitchFamily="66" charset="0"/>
                </a:endParaRPr>
              </a:p>
            </p:txBody>
          </p:sp>
        </p:grpSp>
        <p:grpSp>
          <p:nvGrpSpPr>
            <p:cNvPr id="317" name="Group 192"/>
            <p:cNvGrpSpPr>
              <a:grpSpLocks/>
            </p:cNvGrpSpPr>
            <p:nvPr/>
          </p:nvGrpSpPr>
          <p:grpSpPr bwMode="auto">
            <a:xfrm>
              <a:off x="2841236" y="5773948"/>
              <a:ext cx="2415125" cy="221307"/>
              <a:chOff x="2841236" y="5773948"/>
              <a:chExt cx="2415125" cy="221307"/>
            </a:xfrm>
          </p:grpSpPr>
          <p:sp>
            <p:nvSpPr>
              <p:cNvPr id="318"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No Power</a:t>
                </a:r>
              </a:p>
            </p:txBody>
          </p:sp>
          <p:grpSp>
            <p:nvGrpSpPr>
              <p:cNvPr id="319" name="Group 191"/>
              <p:cNvGrpSpPr>
                <a:grpSpLocks/>
              </p:cNvGrpSpPr>
              <p:nvPr/>
            </p:nvGrpSpPr>
            <p:grpSpPr bwMode="auto">
              <a:xfrm>
                <a:off x="2841236" y="5779588"/>
                <a:ext cx="1280160" cy="215667"/>
                <a:chOff x="2841236" y="5779588"/>
                <a:chExt cx="1280160" cy="215667"/>
              </a:xfrm>
            </p:grpSpPr>
            <p:pic>
              <p:nvPicPr>
                <p:cNvPr id="32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26" name="Group 230"/>
          <p:cNvGrpSpPr>
            <a:grpSpLocks/>
          </p:cNvGrpSpPr>
          <p:nvPr/>
        </p:nvGrpSpPr>
        <p:grpSpPr bwMode="auto">
          <a:xfrm>
            <a:off x="1758031" y="4233609"/>
            <a:ext cx="5938838" cy="224004"/>
            <a:chOff x="-683241" y="5770906"/>
            <a:chExt cx="5939602" cy="224349"/>
          </a:xfrm>
        </p:grpSpPr>
        <p:grpSp>
          <p:nvGrpSpPr>
            <p:cNvPr id="327" name="Group 195"/>
            <p:cNvGrpSpPr>
              <a:grpSpLocks/>
            </p:cNvGrpSpPr>
            <p:nvPr/>
          </p:nvGrpSpPr>
          <p:grpSpPr bwMode="auto">
            <a:xfrm>
              <a:off x="-683241" y="5770906"/>
              <a:ext cx="3312268" cy="221361"/>
              <a:chOff x="-683241" y="5788158"/>
              <a:chExt cx="3312268" cy="221361"/>
            </a:xfrm>
          </p:grpSpPr>
          <p:grpSp>
            <p:nvGrpSpPr>
              <p:cNvPr id="333" name="Group 194"/>
              <p:cNvGrpSpPr>
                <a:grpSpLocks/>
              </p:cNvGrpSpPr>
              <p:nvPr/>
            </p:nvGrpSpPr>
            <p:grpSpPr bwMode="auto">
              <a:xfrm>
                <a:off x="-683241" y="5788158"/>
                <a:ext cx="3312268" cy="215776"/>
                <a:chOff x="-683241" y="5788158"/>
                <a:chExt cx="3312268" cy="215776"/>
              </a:xfrm>
            </p:grpSpPr>
            <p:pic>
              <p:nvPicPr>
                <p:cNvPr id="33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6"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4" action="ppaction://hlinksldjump"/>
                    </a:rPr>
                    <a:t>LSC RFPD Interface</a:t>
                  </a:r>
                  <a:endParaRPr lang="en-US" sz="800" b="1" dirty="0">
                    <a:latin typeface="Comic Sans MS" pitchFamily="66" charset="0"/>
                  </a:endParaRPr>
                </a:p>
              </p:txBody>
            </p:sp>
          </p:grpSp>
          <p:sp>
            <p:nvSpPr>
              <p:cNvPr id="334"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5"/>
                  </a:rPr>
                  <a:t>D1102079</a:t>
                </a:r>
                <a:endParaRPr lang="en-US" sz="800" b="1" dirty="0">
                  <a:latin typeface="Comic Sans MS" pitchFamily="66" charset="0"/>
                </a:endParaRPr>
              </a:p>
            </p:txBody>
          </p:sp>
        </p:grpSp>
        <p:grpSp>
          <p:nvGrpSpPr>
            <p:cNvPr id="328" name="Group 192"/>
            <p:cNvGrpSpPr>
              <a:grpSpLocks/>
            </p:cNvGrpSpPr>
            <p:nvPr/>
          </p:nvGrpSpPr>
          <p:grpSpPr bwMode="auto">
            <a:xfrm>
              <a:off x="2841236" y="5773948"/>
              <a:ext cx="2415125" cy="221307"/>
              <a:chOff x="2841236" y="5773948"/>
              <a:chExt cx="2415125" cy="221307"/>
            </a:xfrm>
          </p:grpSpPr>
          <p:sp>
            <p:nvSpPr>
              <p:cNvPr id="329"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a:t>
                </a:r>
              </a:p>
            </p:txBody>
          </p:sp>
          <p:grpSp>
            <p:nvGrpSpPr>
              <p:cNvPr id="330" name="Group 191"/>
              <p:cNvGrpSpPr>
                <a:grpSpLocks/>
              </p:cNvGrpSpPr>
              <p:nvPr/>
            </p:nvGrpSpPr>
            <p:grpSpPr bwMode="auto">
              <a:xfrm>
                <a:off x="2841236" y="5779588"/>
                <a:ext cx="1280160" cy="215667"/>
                <a:chOff x="2841236" y="5779588"/>
                <a:chExt cx="1280160" cy="215667"/>
              </a:xfrm>
            </p:grpSpPr>
            <p:pic>
              <p:nvPicPr>
                <p:cNvPr id="33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2"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37" name="Group 230"/>
          <p:cNvGrpSpPr>
            <a:grpSpLocks/>
          </p:cNvGrpSpPr>
          <p:nvPr/>
        </p:nvGrpSpPr>
        <p:grpSpPr bwMode="auto">
          <a:xfrm>
            <a:off x="934873" y="4350955"/>
            <a:ext cx="6762012" cy="224004"/>
            <a:chOff x="-1506521" y="5770906"/>
            <a:chExt cx="6762882" cy="224349"/>
          </a:xfrm>
        </p:grpSpPr>
        <p:grpSp>
          <p:nvGrpSpPr>
            <p:cNvPr id="338" name="Group 195"/>
            <p:cNvGrpSpPr>
              <a:grpSpLocks/>
            </p:cNvGrpSpPr>
            <p:nvPr/>
          </p:nvGrpSpPr>
          <p:grpSpPr bwMode="auto">
            <a:xfrm>
              <a:off x="-1506521" y="5770906"/>
              <a:ext cx="4135548" cy="221361"/>
              <a:chOff x="-1506521" y="5788158"/>
              <a:chExt cx="4135548" cy="221361"/>
            </a:xfrm>
          </p:grpSpPr>
          <p:grpSp>
            <p:nvGrpSpPr>
              <p:cNvPr id="344" name="Group 194"/>
              <p:cNvGrpSpPr>
                <a:grpSpLocks/>
              </p:cNvGrpSpPr>
              <p:nvPr/>
            </p:nvGrpSpPr>
            <p:grpSpPr bwMode="auto">
              <a:xfrm>
                <a:off x="-1506521" y="5788158"/>
                <a:ext cx="4135548" cy="215776"/>
                <a:chOff x="-1506521" y="5788158"/>
                <a:chExt cx="4135548" cy="215776"/>
              </a:xfrm>
            </p:grpSpPr>
            <p:pic>
              <p:nvPicPr>
                <p:cNvPr id="34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7" name="TextBox 240"/>
                <p:cNvSpPr txBox="1">
                  <a:spLocks noChangeArrowheads="1"/>
                </p:cNvSpPr>
                <p:nvPr/>
              </p:nvSpPr>
              <p:spPr bwMode="auto">
                <a:xfrm>
                  <a:off x="-1506521" y="5788158"/>
                  <a:ext cx="285511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6" action="ppaction://hlinksldjump"/>
                    </a:rPr>
                    <a:t>WFS Interface</a:t>
                  </a:r>
                  <a:endParaRPr lang="en-US" sz="800" b="1" dirty="0">
                    <a:latin typeface="Comic Sans MS" pitchFamily="66" charset="0"/>
                  </a:endParaRPr>
                </a:p>
              </p:txBody>
            </p:sp>
          </p:grpSp>
          <p:sp>
            <p:nvSpPr>
              <p:cNvPr id="345"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7"/>
                  </a:rPr>
                  <a:t>D1101865</a:t>
                </a:r>
                <a:endParaRPr lang="en-US" sz="800" b="1" dirty="0">
                  <a:latin typeface="Comic Sans MS" pitchFamily="66" charset="0"/>
                </a:endParaRPr>
              </a:p>
            </p:txBody>
          </p:sp>
        </p:grpSp>
        <p:grpSp>
          <p:nvGrpSpPr>
            <p:cNvPr id="339" name="Group 192"/>
            <p:cNvGrpSpPr>
              <a:grpSpLocks/>
            </p:cNvGrpSpPr>
            <p:nvPr/>
          </p:nvGrpSpPr>
          <p:grpSpPr bwMode="auto">
            <a:xfrm>
              <a:off x="2841236" y="5773948"/>
              <a:ext cx="2415125" cy="221307"/>
              <a:chOff x="2841236" y="5773948"/>
              <a:chExt cx="2415125" cy="221307"/>
            </a:xfrm>
          </p:grpSpPr>
          <p:sp>
            <p:nvSpPr>
              <p:cNvPr id="340"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41" name="Group 191"/>
              <p:cNvGrpSpPr>
                <a:grpSpLocks/>
              </p:cNvGrpSpPr>
              <p:nvPr/>
            </p:nvGrpSpPr>
            <p:grpSpPr bwMode="auto">
              <a:xfrm>
                <a:off x="2841236" y="5779588"/>
                <a:ext cx="1280160" cy="215667"/>
                <a:chOff x="2841236" y="5779588"/>
                <a:chExt cx="1280160" cy="215667"/>
              </a:xfrm>
            </p:grpSpPr>
            <p:pic>
              <p:nvPicPr>
                <p:cNvPr id="342"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3"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48" name="Group 230"/>
          <p:cNvGrpSpPr>
            <a:grpSpLocks/>
          </p:cNvGrpSpPr>
          <p:nvPr/>
        </p:nvGrpSpPr>
        <p:grpSpPr bwMode="auto">
          <a:xfrm>
            <a:off x="934873" y="4568135"/>
            <a:ext cx="6762012" cy="224004"/>
            <a:chOff x="-1506521" y="5770906"/>
            <a:chExt cx="6762882" cy="224349"/>
          </a:xfrm>
        </p:grpSpPr>
        <p:grpSp>
          <p:nvGrpSpPr>
            <p:cNvPr id="349" name="Group 195"/>
            <p:cNvGrpSpPr>
              <a:grpSpLocks/>
            </p:cNvGrpSpPr>
            <p:nvPr/>
          </p:nvGrpSpPr>
          <p:grpSpPr bwMode="auto">
            <a:xfrm>
              <a:off x="-1506521" y="5770906"/>
              <a:ext cx="4135548" cy="221361"/>
              <a:chOff x="-1506521" y="5788158"/>
              <a:chExt cx="4135548" cy="221361"/>
            </a:xfrm>
          </p:grpSpPr>
          <p:grpSp>
            <p:nvGrpSpPr>
              <p:cNvPr id="355" name="Group 194"/>
              <p:cNvGrpSpPr>
                <a:grpSpLocks/>
              </p:cNvGrpSpPr>
              <p:nvPr/>
            </p:nvGrpSpPr>
            <p:grpSpPr bwMode="auto">
              <a:xfrm>
                <a:off x="-1506521" y="5788158"/>
                <a:ext cx="4135548" cy="215776"/>
                <a:chOff x="-1506521" y="5788158"/>
                <a:chExt cx="4135548" cy="215776"/>
              </a:xfrm>
            </p:grpSpPr>
            <p:pic>
              <p:nvPicPr>
                <p:cNvPr id="35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8"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8" action="ppaction://hlinksldjump"/>
                    </a:rPr>
                    <a:t>ISC Whitening Chassis (ASC IMC WFS_A 24MHz)</a:t>
                  </a:r>
                  <a:endParaRPr lang="en-US" sz="800" b="1" dirty="0">
                    <a:latin typeface="Comic Sans MS" pitchFamily="66" charset="0"/>
                  </a:endParaRPr>
                </a:p>
              </p:txBody>
            </p:sp>
          </p:grpSp>
          <p:sp>
            <p:nvSpPr>
              <p:cNvPr id="35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9"/>
                  </a:rPr>
                  <a:t>D1002559</a:t>
                </a:r>
                <a:endParaRPr lang="en-US" sz="800" b="1" dirty="0">
                  <a:latin typeface="Comic Sans MS" pitchFamily="66" charset="0"/>
                </a:endParaRPr>
              </a:p>
            </p:txBody>
          </p:sp>
        </p:grpSp>
        <p:grpSp>
          <p:nvGrpSpPr>
            <p:cNvPr id="350" name="Group 192"/>
            <p:cNvGrpSpPr>
              <a:grpSpLocks/>
            </p:cNvGrpSpPr>
            <p:nvPr/>
          </p:nvGrpSpPr>
          <p:grpSpPr bwMode="auto">
            <a:xfrm>
              <a:off x="2841236" y="5773948"/>
              <a:ext cx="2415125" cy="221307"/>
              <a:chOff x="2841236" y="5773948"/>
              <a:chExt cx="2415125" cy="221307"/>
            </a:xfrm>
          </p:grpSpPr>
          <p:sp>
            <p:nvSpPr>
              <p:cNvPr id="35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352" name="Group 191"/>
              <p:cNvGrpSpPr>
                <a:grpSpLocks/>
              </p:cNvGrpSpPr>
              <p:nvPr/>
            </p:nvGrpSpPr>
            <p:grpSpPr bwMode="auto">
              <a:xfrm>
                <a:off x="2841236" y="5779588"/>
                <a:ext cx="1280160" cy="215667"/>
                <a:chOff x="2841236" y="5779588"/>
                <a:chExt cx="1280160" cy="215667"/>
              </a:xfrm>
            </p:grpSpPr>
            <p:pic>
              <p:nvPicPr>
                <p:cNvPr id="353"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59" name="Group 230"/>
          <p:cNvGrpSpPr>
            <a:grpSpLocks/>
          </p:cNvGrpSpPr>
          <p:nvPr/>
        </p:nvGrpSpPr>
        <p:grpSpPr bwMode="auto">
          <a:xfrm>
            <a:off x="934873" y="4792139"/>
            <a:ext cx="6762012" cy="224004"/>
            <a:chOff x="-1506521" y="5770906"/>
            <a:chExt cx="6762882" cy="224349"/>
          </a:xfrm>
        </p:grpSpPr>
        <p:grpSp>
          <p:nvGrpSpPr>
            <p:cNvPr id="360" name="Group 195"/>
            <p:cNvGrpSpPr>
              <a:grpSpLocks/>
            </p:cNvGrpSpPr>
            <p:nvPr/>
          </p:nvGrpSpPr>
          <p:grpSpPr bwMode="auto">
            <a:xfrm>
              <a:off x="-1506521" y="5770906"/>
              <a:ext cx="4135548" cy="221361"/>
              <a:chOff x="-1506521" y="5788158"/>
              <a:chExt cx="4135548" cy="221361"/>
            </a:xfrm>
          </p:grpSpPr>
          <p:grpSp>
            <p:nvGrpSpPr>
              <p:cNvPr id="366" name="Group 194"/>
              <p:cNvGrpSpPr>
                <a:grpSpLocks/>
              </p:cNvGrpSpPr>
              <p:nvPr/>
            </p:nvGrpSpPr>
            <p:grpSpPr bwMode="auto">
              <a:xfrm>
                <a:off x="-1506521" y="5788158"/>
                <a:ext cx="4135548" cy="215776"/>
                <a:chOff x="-1506521" y="5788158"/>
                <a:chExt cx="4135548" cy="215776"/>
              </a:xfrm>
            </p:grpSpPr>
            <p:pic>
              <p:nvPicPr>
                <p:cNvPr id="368"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9"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0" action="ppaction://hlinksldjump"/>
                    </a:rPr>
                    <a:t>WFS I/Q Demodulator (ASC IMC WFS_A 24MHz)</a:t>
                  </a:r>
                  <a:endParaRPr lang="en-US" sz="800" b="1" dirty="0">
                    <a:latin typeface="Comic Sans MS" pitchFamily="66" charset="0"/>
                  </a:endParaRPr>
                </a:p>
              </p:txBody>
            </p:sp>
          </p:grpSp>
          <p:sp>
            <p:nvSpPr>
              <p:cNvPr id="367"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1"/>
                  </a:rPr>
                  <a:t>D0902796</a:t>
                </a:r>
                <a:endParaRPr lang="en-US" sz="800" b="1" dirty="0">
                  <a:latin typeface="Comic Sans MS" pitchFamily="66" charset="0"/>
                </a:endParaRPr>
              </a:p>
            </p:txBody>
          </p:sp>
        </p:grpSp>
        <p:grpSp>
          <p:nvGrpSpPr>
            <p:cNvPr id="361" name="Group 192"/>
            <p:cNvGrpSpPr>
              <a:grpSpLocks/>
            </p:cNvGrpSpPr>
            <p:nvPr/>
          </p:nvGrpSpPr>
          <p:grpSpPr bwMode="auto">
            <a:xfrm>
              <a:off x="2841236" y="5773948"/>
              <a:ext cx="2415125" cy="221307"/>
              <a:chOff x="2841236" y="5773948"/>
              <a:chExt cx="2415125" cy="221307"/>
            </a:xfrm>
          </p:grpSpPr>
          <p:sp>
            <p:nvSpPr>
              <p:cNvPr id="362"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63" name="Group 191"/>
              <p:cNvGrpSpPr>
                <a:grpSpLocks/>
              </p:cNvGrpSpPr>
              <p:nvPr/>
            </p:nvGrpSpPr>
            <p:grpSpPr bwMode="auto">
              <a:xfrm>
                <a:off x="2841236" y="5779588"/>
                <a:ext cx="1280160" cy="215667"/>
                <a:chOff x="2841236" y="5779588"/>
                <a:chExt cx="1280160" cy="215667"/>
              </a:xfrm>
            </p:grpSpPr>
            <p:pic>
              <p:nvPicPr>
                <p:cNvPr id="364"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5"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70" name="Group 230"/>
          <p:cNvGrpSpPr>
            <a:grpSpLocks/>
          </p:cNvGrpSpPr>
          <p:nvPr/>
        </p:nvGrpSpPr>
        <p:grpSpPr bwMode="auto">
          <a:xfrm>
            <a:off x="930321" y="5012779"/>
            <a:ext cx="6762012" cy="224004"/>
            <a:chOff x="-1506521" y="5770906"/>
            <a:chExt cx="6762882" cy="224349"/>
          </a:xfrm>
        </p:grpSpPr>
        <p:grpSp>
          <p:nvGrpSpPr>
            <p:cNvPr id="371" name="Group 195"/>
            <p:cNvGrpSpPr>
              <a:grpSpLocks/>
            </p:cNvGrpSpPr>
            <p:nvPr/>
          </p:nvGrpSpPr>
          <p:grpSpPr bwMode="auto">
            <a:xfrm>
              <a:off x="-1506521" y="5770906"/>
              <a:ext cx="4135548" cy="221361"/>
              <a:chOff x="-1506521" y="5788158"/>
              <a:chExt cx="4135548" cy="221361"/>
            </a:xfrm>
          </p:grpSpPr>
          <p:grpSp>
            <p:nvGrpSpPr>
              <p:cNvPr id="377" name="Group 194"/>
              <p:cNvGrpSpPr>
                <a:grpSpLocks/>
              </p:cNvGrpSpPr>
              <p:nvPr/>
            </p:nvGrpSpPr>
            <p:grpSpPr bwMode="auto">
              <a:xfrm>
                <a:off x="-1506521" y="5788158"/>
                <a:ext cx="4135548" cy="215776"/>
                <a:chOff x="-1506521" y="5788158"/>
                <a:chExt cx="4135548" cy="215776"/>
              </a:xfrm>
            </p:grpSpPr>
            <p:pic>
              <p:nvPicPr>
                <p:cNvPr id="379"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0"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2" action="ppaction://hlinksldjump"/>
                    </a:rPr>
                    <a:t>WFS I/Q Demodulator (ASC IMC WFS_B 24MHz)</a:t>
                  </a:r>
                  <a:endParaRPr lang="en-US" sz="800" b="1" dirty="0">
                    <a:latin typeface="Comic Sans MS" pitchFamily="66" charset="0"/>
                  </a:endParaRPr>
                </a:p>
              </p:txBody>
            </p:sp>
          </p:grpSp>
          <p:sp>
            <p:nvSpPr>
              <p:cNvPr id="378"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1"/>
                  </a:rPr>
                  <a:t>D0902796</a:t>
                </a:r>
                <a:endParaRPr lang="en-US" sz="800" b="1" dirty="0">
                  <a:latin typeface="Comic Sans MS" pitchFamily="66" charset="0"/>
                </a:endParaRPr>
              </a:p>
            </p:txBody>
          </p:sp>
        </p:grpSp>
        <p:grpSp>
          <p:nvGrpSpPr>
            <p:cNvPr id="372" name="Group 192"/>
            <p:cNvGrpSpPr>
              <a:grpSpLocks/>
            </p:cNvGrpSpPr>
            <p:nvPr/>
          </p:nvGrpSpPr>
          <p:grpSpPr bwMode="auto">
            <a:xfrm>
              <a:off x="2841236" y="5773948"/>
              <a:ext cx="2415125" cy="221307"/>
              <a:chOff x="2841236" y="5773948"/>
              <a:chExt cx="2415125" cy="221307"/>
            </a:xfrm>
          </p:grpSpPr>
          <p:sp>
            <p:nvSpPr>
              <p:cNvPr id="373"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74" name="Group 191"/>
              <p:cNvGrpSpPr>
                <a:grpSpLocks/>
              </p:cNvGrpSpPr>
              <p:nvPr/>
            </p:nvGrpSpPr>
            <p:grpSpPr bwMode="auto">
              <a:xfrm>
                <a:off x="2841236" y="5779588"/>
                <a:ext cx="1280160" cy="215667"/>
                <a:chOff x="2841236" y="5779588"/>
                <a:chExt cx="1280160" cy="215667"/>
              </a:xfrm>
            </p:grpSpPr>
            <p:pic>
              <p:nvPicPr>
                <p:cNvPr id="375"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6"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81" name="Group 230"/>
          <p:cNvGrpSpPr>
            <a:grpSpLocks/>
          </p:cNvGrpSpPr>
          <p:nvPr/>
        </p:nvGrpSpPr>
        <p:grpSpPr bwMode="auto">
          <a:xfrm>
            <a:off x="930321" y="4903595"/>
            <a:ext cx="6762012" cy="224004"/>
            <a:chOff x="-1506521" y="5770906"/>
            <a:chExt cx="6762882" cy="224349"/>
          </a:xfrm>
        </p:grpSpPr>
        <p:grpSp>
          <p:nvGrpSpPr>
            <p:cNvPr id="382" name="Group 195"/>
            <p:cNvGrpSpPr>
              <a:grpSpLocks/>
            </p:cNvGrpSpPr>
            <p:nvPr/>
          </p:nvGrpSpPr>
          <p:grpSpPr bwMode="auto">
            <a:xfrm>
              <a:off x="-1506521" y="5770906"/>
              <a:ext cx="4135548" cy="221361"/>
              <a:chOff x="-1506521" y="5788158"/>
              <a:chExt cx="4135548" cy="221361"/>
            </a:xfrm>
          </p:grpSpPr>
          <p:grpSp>
            <p:nvGrpSpPr>
              <p:cNvPr id="388" name="Group 194"/>
              <p:cNvGrpSpPr>
                <a:grpSpLocks/>
              </p:cNvGrpSpPr>
              <p:nvPr/>
            </p:nvGrpSpPr>
            <p:grpSpPr bwMode="auto">
              <a:xfrm>
                <a:off x="-1506521" y="5788158"/>
                <a:ext cx="4135548" cy="215776"/>
                <a:chOff x="-1506521" y="5788158"/>
                <a:chExt cx="4135548" cy="215776"/>
              </a:xfrm>
            </p:grpSpPr>
            <p:pic>
              <p:nvPicPr>
                <p:cNvPr id="390"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1"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3" action="ppaction://hlinksldjump"/>
                    </a:rPr>
                    <a:t>Demodulator Patch Panel</a:t>
                  </a:r>
                  <a:endParaRPr lang="en-US" sz="800" b="1" dirty="0">
                    <a:latin typeface="Comic Sans MS" pitchFamily="66" charset="0"/>
                  </a:endParaRPr>
                </a:p>
              </p:txBody>
            </p:sp>
          </p:grpSp>
          <p:sp>
            <p:nvSpPr>
              <p:cNvPr id="389"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4"/>
                  </a:rPr>
                  <a:t>D1100905</a:t>
                </a:r>
                <a:endParaRPr lang="en-US" sz="800" b="1" dirty="0">
                  <a:latin typeface="Comic Sans MS" pitchFamily="66" charset="0"/>
                </a:endParaRPr>
              </a:p>
            </p:txBody>
          </p:sp>
        </p:grpSp>
        <p:grpSp>
          <p:nvGrpSpPr>
            <p:cNvPr id="383" name="Group 192"/>
            <p:cNvGrpSpPr>
              <a:grpSpLocks/>
            </p:cNvGrpSpPr>
            <p:nvPr/>
          </p:nvGrpSpPr>
          <p:grpSpPr bwMode="auto">
            <a:xfrm>
              <a:off x="2841236" y="5773948"/>
              <a:ext cx="2415125" cy="221307"/>
              <a:chOff x="2841236" y="5773948"/>
              <a:chExt cx="2415125" cy="221307"/>
            </a:xfrm>
          </p:grpSpPr>
          <p:sp>
            <p:nvSpPr>
              <p:cNvPr id="384"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385" name="Group 191"/>
              <p:cNvGrpSpPr>
                <a:grpSpLocks/>
              </p:cNvGrpSpPr>
              <p:nvPr/>
            </p:nvGrpSpPr>
            <p:grpSpPr bwMode="auto">
              <a:xfrm>
                <a:off x="2841236" y="5779588"/>
                <a:ext cx="1280160" cy="215667"/>
                <a:chOff x="2841236" y="5779588"/>
                <a:chExt cx="1280160" cy="215667"/>
              </a:xfrm>
            </p:grpSpPr>
            <p:pic>
              <p:nvPicPr>
                <p:cNvPr id="386"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7"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grpSp>
        <p:nvGrpSpPr>
          <p:cNvPr id="392" name="Group 230"/>
          <p:cNvGrpSpPr>
            <a:grpSpLocks/>
          </p:cNvGrpSpPr>
          <p:nvPr/>
        </p:nvGrpSpPr>
        <p:grpSpPr bwMode="auto">
          <a:xfrm>
            <a:off x="934873" y="5234869"/>
            <a:ext cx="6762012" cy="224004"/>
            <a:chOff x="-1506521" y="5770906"/>
            <a:chExt cx="6762882" cy="224349"/>
          </a:xfrm>
        </p:grpSpPr>
        <p:grpSp>
          <p:nvGrpSpPr>
            <p:cNvPr id="393" name="Group 195"/>
            <p:cNvGrpSpPr>
              <a:grpSpLocks/>
            </p:cNvGrpSpPr>
            <p:nvPr/>
          </p:nvGrpSpPr>
          <p:grpSpPr bwMode="auto">
            <a:xfrm>
              <a:off x="-1506521" y="5770906"/>
              <a:ext cx="4135548" cy="221361"/>
              <a:chOff x="-1506521" y="5788158"/>
              <a:chExt cx="4135548" cy="221361"/>
            </a:xfrm>
          </p:grpSpPr>
          <p:grpSp>
            <p:nvGrpSpPr>
              <p:cNvPr id="399" name="Group 194"/>
              <p:cNvGrpSpPr>
                <a:grpSpLocks/>
              </p:cNvGrpSpPr>
              <p:nvPr/>
            </p:nvGrpSpPr>
            <p:grpSpPr bwMode="auto">
              <a:xfrm>
                <a:off x="-1506521" y="5788158"/>
                <a:ext cx="4135548" cy="215776"/>
                <a:chOff x="-1506521" y="5788158"/>
                <a:chExt cx="4135548" cy="215776"/>
              </a:xfrm>
            </p:grpSpPr>
            <p:pic>
              <p:nvPicPr>
                <p:cNvPr id="401"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2" name="TextBox 240"/>
                <p:cNvSpPr txBox="1">
                  <a:spLocks noChangeArrowheads="1"/>
                </p:cNvSpPr>
                <p:nvPr/>
              </p:nvSpPr>
              <p:spPr bwMode="auto">
                <a:xfrm>
                  <a:off x="-1506521" y="5788158"/>
                  <a:ext cx="285511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5" action="ppaction://hlinksldjump"/>
                    </a:rPr>
                    <a:t>ISC Whitening Chassis (ASC IMC WFS_A 24MHz)</a:t>
                  </a:r>
                  <a:endParaRPr lang="en-US" sz="800" b="1" dirty="0">
                    <a:latin typeface="Comic Sans MS" pitchFamily="66" charset="0"/>
                  </a:endParaRPr>
                </a:p>
              </p:txBody>
            </p:sp>
          </p:grpSp>
          <p:sp>
            <p:nvSpPr>
              <p:cNvPr id="400"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9"/>
                  </a:rPr>
                  <a:t>D1002559</a:t>
                </a:r>
                <a:endParaRPr lang="en-US" sz="800" b="1" dirty="0">
                  <a:latin typeface="Comic Sans MS" pitchFamily="66" charset="0"/>
                </a:endParaRPr>
              </a:p>
            </p:txBody>
          </p:sp>
        </p:grpSp>
        <p:grpSp>
          <p:nvGrpSpPr>
            <p:cNvPr id="394" name="Group 192"/>
            <p:cNvGrpSpPr>
              <a:grpSpLocks/>
            </p:cNvGrpSpPr>
            <p:nvPr/>
          </p:nvGrpSpPr>
          <p:grpSpPr bwMode="auto">
            <a:xfrm>
              <a:off x="2841236" y="5773948"/>
              <a:ext cx="2415125" cy="221307"/>
              <a:chOff x="2841236" y="5773948"/>
              <a:chExt cx="2415125" cy="221307"/>
            </a:xfrm>
          </p:grpSpPr>
          <p:sp>
            <p:nvSpPr>
              <p:cNvPr id="395"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±15VDC</a:t>
                </a:r>
              </a:p>
            </p:txBody>
          </p:sp>
          <p:grpSp>
            <p:nvGrpSpPr>
              <p:cNvPr id="396" name="Group 191"/>
              <p:cNvGrpSpPr>
                <a:grpSpLocks/>
              </p:cNvGrpSpPr>
              <p:nvPr/>
            </p:nvGrpSpPr>
            <p:grpSpPr bwMode="auto">
              <a:xfrm>
                <a:off x="2841236" y="5779588"/>
                <a:ext cx="1280160" cy="215667"/>
                <a:chOff x="2841236" y="5779588"/>
                <a:chExt cx="1280160" cy="215667"/>
              </a:xfrm>
            </p:grpSpPr>
            <p:pic>
              <p:nvPicPr>
                <p:cNvPr id="397" name="Picture 2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8"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KEPCO BHK500-80MG</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36</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408296" y="719138"/>
            <a:ext cx="1400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DC Power Supplies</a:t>
            </a:r>
            <a:endParaRPr lang="en-US" sz="800" b="1" dirty="0">
              <a:latin typeface="Comic Sans MS" pitchFamily="66" charset="0"/>
            </a:endParaRPr>
          </a:p>
        </p:txBody>
      </p:sp>
      <p:sp>
        <p:nvSpPr>
          <p:cNvPr id="8" name="Rectangle 7"/>
          <p:cNvSpPr/>
          <p:nvPr/>
        </p:nvSpPr>
        <p:spPr>
          <a:xfrm>
            <a:off x="1380699" y="2300870"/>
            <a:ext cx="4572000" cy="938719"/>
          </a:xfrm>
          <a:prstGeom prst="rect">
            <a:avLst/>
          </a:prstGeom>
        </p:spPr>
        <p:txBody>
          <a:bodyPr>
            <a:spAutoFit/>
          </a:bodyPr>
          <a:lstStyle/>
          <a:p>
            <a:r>
              <a:rPr lang="en-US" sz="1100" b="1" dirty="0" smtClean="0">
                <a:latin typeface="Comic Sans MS" pitchFamily="66" charset="0"/>
              </a:rPr>
              <a:t>Picture: Front Panel</a:t>
            </a:r>
          </a:p>
          <a:p>
            <a:r>
              <a:rPr lang="en-US" sz="1100" b="1" dirty="0" smtClean="0">
                <a:latin typeface="Comic Sans MS" pitchFamily="66" charset="0"/>
              </a:rPr>
              <a:t>Picture: Rear Panel</a:t>
            </a:r>
          </a:p>
          <a:p>
            <a:r>
              <a:rPr lang="en-US" sz="1100" b="1" dirty="0" smtClean="0">
                <a:latin typeface="Comic Sans MS" pitchFamily="66" charset="0"/>
              </a:rPr>
              <a:t>Specifications</a:t>
            </a:r>
          </a:p>
          <a:p>
            <a:r>
              <a:rPr lang="en-US" sz="1100" b="1" dirty="0" smtClean="0">
                <a:latin typeface="Comic Sans MS" pitchFamily="66" charset="0"/>
              </a:rPr>
              <a:t>Inventory of Serial Numbers / Dates received / scheduled maintenance / assigned use / etc.</a:t>
            </a:r>
          </a:p>
        </p:txBody>
      </p:sp>
      <p:sp>
        <p:nvSpPr>
          <p:cNvPr id="10" name="Rectangle 9"/>
          <p:cNvSpPr/>
          <p:nvPr/>
        </p:nvSpPr>
        <p:spPr>
          <a:xfrm>
            <a:off x="2238233" y="5294279"/>
            <a:ext cx="4572000" cy="261610"/>
          </a:xfrm>
          <a:prstGeom prst="rect">
            <a:avLst/>
          </a:prstGeom>
        </p:spPr>
        <p:txBody>
          <a:bodyPr>
            <a:spAutoFit/>
          </a:bodyPr>
          <a:lstStyle/>
          <a:p>
            <a:r>
              <a:rPr lang="en-US" sz="1100" b="1" dirty="0" smtClean="0">
                <a:latin typeface="Comic Sans MS" pitchFamily="66" charset="0"/>
              </a:rPr>
              <a:t>Acceptance Testing: LIGO-</a:t>
            </a:r>
            <a:r>
              <a:rPr lang="en-US" sz="1100" b="1" dirty="0" err="1" smtClean="0">
                <a:latin typeface="Comic Sans MS" pitchFamily="66" charset="0"/>
              </a:rPr>
              <a:t>Txxxxxxx</a:t>
            </a:r>
            <a:endParaRPr lang="en-US" sz="1100" b="1" dirty="0" smtClean="0">
              <a:latin typeface="Comic Sans MS" pitchFamily="66" charset="0"/>
            </a:endParaRPr>
          </a:p>
        </p:txBody>
      </p:sp>
    </p:spTree>
    <p:extLst>
      <p:ext uri="{BB962C8B-B14F-4D97-AF65-F5344CB8AC3E}">
        <p14:creationId xmlns:p14="http://schemas.microsoft.com/office/powerpoint/2010/main" val="2358126961"/>
      </p:ext>
    </p:extLst>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3778" name="Title 8"/>
          <p:cNvSpPr>
            <a:spLocks noGrp="1"/>
          </p:cNvSpPr>
          <p:nvPr>
            <p:ph type="title"/>
          </p:nvPr>
        </p:nvSpPr>
        <p:spPr/>
        <p:txBody>
          <a:bodyPr/>
          <a:lstStyle/>
          <a:p>
            <a:pPr eaLnBrk="1" hangingPunct="1"/>
            <a:r>
              <a:rPr lang="en-US" dirty="0" smtClean="0">
                <a:ea typeface="ＭＳ Ｐゴシック" pitchFamily="34" charset="-128"/>
              </a:rPr>
              <a:t>L1-ISC-R2</a:t>
            </a:r>
          </a:p>
        </p:txBody>
      </p:sp>
      <p:sp>
        <p:nvSpPr>
          <p:cNvPr id="203779"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378627-7119-4F0A-9A7A-23B20BD93F78}" type="slidenum">
              <a:rPr lang="en-US" smtClean="0">
                <a:solidFill>
                  <a:srgbClr val="898989"/>
                </a:solidFill>
                <a:latin typeface="Calibri" pitchFamily="34" charset="0"/>
              </a:rPr>
              <a:pPr eaLnBrk="1" hangingPunct="1"/>
              <a:t>360</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LIGO-G1001032-V9</a:t>
            </a:r>
            <a:endParaRPr lang="en-US" dirty="0"/>
          </a:p>
        </p:txBody>
      </p:sp>
      <p:pic>
        <p:nvPicPr>
          <p:cNvPr id="203781" name="Picture 22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33363" y="2108200"/>
            <a:ext cx="1838325" cy="2852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782"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783"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787"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a:t>
            </a:r>
            <a:r>
              <a:rPr lang="en-US" sz="800" b="1" dirty="0" smtClean="0">
                <a:latin typeface="Comic Sans MS" pitchFamily="66" charset="0"/>
              </a:rPr>
              <a:t>HAM1 and HAM3 </a:t>
            </a:r>
            <a:r>
              <a:rPr lang="en-US" sz="800" b="1" dirty="0">
                <a:latin typeface="Comic Sans MS" pitchFamily="66" charset="0"/>
              </a:rPr>
              <a:t>Rack Layout (</a:t>
            </a:r>
            <a:r>
              <a:rPr lang="en-US" sz="800" b="1" dirty="0">
                <a:latin typeface="Comic Sans MS" pitchFamily="66" charset="0"/>
                <a:hlinkClick r:id="rId6"/>
              </a:rPr>
              <a:t>LIGO-D1001425</a:t>
            </a:r>
            <a:r>
              <a:rPr lang="en-US" sz="800" b="1" dirty="0">
                <a:latin typeface="Comic Sans MS" pitchFamily="66" charset="0"/>
              </a:rPr>
              <a:t>)</a:t>
            </a:r>
          </a:p>
        </p:txBody>
      </p:sp>
      <p:pic>
        <p:nvPicPr>
          <p:cNvPr id="203788"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808"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pic>
        <p:nvPicPr>
          <p:cNvPr id="203809" name="Picture 117">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3810" name="Picture 118">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3363" y="1851949"/>
            <a:ext cx="2346071" cy="32503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4"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1275" y="1637569"/>
            <a:ext cx="3657600" cy="35586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itle 8"/>
          <p:cNvSpPr>
            <a:spLocks noGrp="1"/>
          </p:cNvSpPr>
          <p:nvPr>
            <p:ph type="title"/>
          </p:nvPr>
        </p:nvSpPr>
        <p:spPr/>
        <p:txBody>
          <a:bodyPr/>
          <a:lstStyle/>
          <a:p>
            <a:pPr eaLnBrk="1" hangingPunct="1"/>
            <a:r>
              <a:rPr lang="en-US" smtClean="0">
                <a:ea typeface="ＭＳ Ｐゴシック" pitchFamily="34" charset="-128"/>
              </a:rPr>
              <a:t>L1-ISC-R3</a:t>
            </a:r>
          </a:p>
        </p:txBody>
      </p:sp>
      <p:sp>
        <p:nvSpPr>
          <p:cNvPr id="205827"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9DE0C7-966A-43F9-A0AF-81275BD66209}" type="slidenum">
              <a:rPr lang="en-US" smtClean="0">
                <a:solidFill>
                  <a:srgbClr val="898989"/>
                </a:solidFill>
                <a:latin typeface="Calibri" pitchFamily="34" charset="0"/>
              </a:rPr>
              <a:pPr eaLnBrk="1" hangingPunct="1"/>
              <a:t>361</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LIGO-G1001032-V9</a:t>
            </a:r>
            <a:endParaRPr lang="en-US" dirty="0"/>
          </a:p>
        </p:txBody>
      </p:sp>
      <p:pic>
        <p:nvPicPr>
          <p:cNvPr id="205829" name="Picture 238"/>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25" y="1962150"/>
            <a:ext cx="1952625" cy="3024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5835"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HAM6 Rack Layout (</a:t>
            </a:r>
            <a:r>
              <a:rPr lang="en-US" sz="800" b="1" dirty="0">
                <a:latin typeface="Comic Sans MS" pitchFamily="66" charset="0"/>
                <a:hlinkClick r:id="rId4"/>
              </a:rPr>
              <a:t>LIGO-D1001426</a:t>
            </a:r>
            <a:r>
              <a:rPr lang="en-US" sz="800" b="1" dirty="0">
                <a:latin typeface="Comic Sans MS" pitchFamily="66" charset="0"/>
              </a:rPr>
              <a:t>)</a:t>
            </a:r>
          </a:p>
        </p:txBody>
      </p:sp>
      <p:pic>
        <p:nvPicPr>
          <p:cNvPr id="205858" name="Picture 117">
            <a:hlinkClick r:id="" action="ppaction://noaction"/>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59" name="Picture 118">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&lt;&lt; LVEA Racks</a:t>
            </a:r>
            <a:endParaRPr lang="en-US" sz="800" b="1" dirty="0">
              <a:latin typeface="Comic Sans MS" pitchFamily="66" charset="0"/>
            </a:endParaRPr>
          </a:p>
        </p:txBody>
      </p:sp>
      <p:pic>
        <p:nvPicPr>
          <p:cNvPr id="59289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3363" y="1589717"/>
            <a:ext cx="3657600" cy="339662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3" name="Picture 3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13"/>
          <p:cNvPicPr preferRelativeResize="0">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itle 8"/>
          <p:cNvSpPr>
            <a:spLocks noGrp="1"/>
          </p:cNvSpPr>
          <p:nvPr>
            <p:ph type="title"/>
          </p:nvPr>
        </p:nvSpPr>
        <p:spPr/>
        <p:txBody>
          <a:bodyPr/>
          <a:lstStyle/>
          <a:p>
            <a:pPr eaLnBrk="1" hangingPunct="1"/>
            <a:r>
              <a:rPr lang="en-US" dirty="0" smtClean="0">
                <a:ea typeface="ＭＳ Ｐゴシック" pitchFamily="34" charset="-128"/>
              </a:rPr>
              <a:t>L1-ISC-R4</a:t>
            </a:r>
          </a:p>
        </p:txBody>
      </p:sp>
      <p:sp>
        <p:nvSpPr>
          <p:cNvPr id="205827"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9DE0C7-966A-43F9-A0AF-81275BD66209}" type="slidenum">
              <a:rPr lang="en-US" smtClean="0">
                <a:solidFill>
                  <a:srgbClr val="898989"/>
                </a:solidFill>
                <a:latin typeface="Calibri" pitchFamily="34" charset="0"/>
              </a:rPr>
              <a:pPr eaLnBrk="1" hangingPunct="1"/>
              <a:t>362</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LIGO-G1001032-V9</a:t>
            </a:r>
            <a:endParaRPr lang="en-US" dirty="0"/>
          </a:p>
        </p:txBody>
      </p:sp>
      <p:sp>
        <p:nvSpPr>
          <p:cNvPr id="205835"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HAM6 Rack Layout </a:t>
            </a:r>
            <a:r>
              <a:rPr lang="en-US" sz="800" b="1" dirty="0" smtClean="0">
                <a:latin typeface="Comic Sans MS" pitchFamily="66" charset="0"/>
              </a:rPr>
              <a:t>(</a:t>
            </a:r>
            <a:r>
              <a:rPr lang="en-US" sz="800" b="1" dirty="0" smtClean="0">
                <a:latin typeface="Comic Sans MS" pitchFamily="66" charset="0"/>
                <a:hlinkClick r:id="rId3"/>
              </a:rPr>
              <a:t>LIGO-D1101904</a:t>
            </a:r>
            <a:r>
              <a:rPr lang="en-US" sz="800" b="1" dirty="0" smtClean="0">
                <a:latin typeface="Comic Sans MS" pitchFamily="66" charset="0"/>
              </a:rPr>
              <a:t>)</a:t>
            </a:r>
            <a:endParaRPr lang="en-US" sz="800" b="1" dirty="0">
              <a:latin typeface="Comic Sans MS" pitchFamily="66" charset="0"/>
            </a:endParaRPr>
          </a:p>
        </p:txBody>
      </p:sp>
      <p:pic>
        <p:nvPicPr>
          <p:cNvPr id="205858" name="Picture 117">
            <a:hlinkClick r:id="" action="ppaction://noaction"/>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59" name="Picture 118">
            <a:hlinkClick r:id="" action="ppaction://noaction"/>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2"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&lt;&lt; LVEA Racks</a:t>
            </a:r>
            <a:endParaRPr lang="en-US" sz="800" b="1" dirty="0">
              <a:latin typeface="Comic Sans MS" pitchFamily="66" charset="0"/>
            </a:endParaRPr>
          </a:p>
        </p:txBody>
      </p:sp>
      <p:pic>
        <p:nvPicPr>
          <p:cNvPr id="243"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13"/>
          <p:cNvPicPr preferRelativeResize="0">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66347" y="1385248"/>
            <a:ext cx="2807455" cy="3749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38115504"/>
      </p:ext>
    </p:extLst>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826" name="Title 8"/>
          <p:cNvSpPr>
            <a:spLocks noGrp="1"/>
          </p:cNvSpPr>
          <p:nvPr>
            <p:ph type="title"/>
          </p:nvPr>
        </p:nvSpPr>
        <p:spPr/>
        <p:txBody>
          <a:bodyPr/>
          <a:lstStyle/>
          <a:p>
            <a:pPr eaLnBrk="1" hangingPunct="1"/>
            <a:r>
              <a:rPr lang="en-US" dirty="0" smtClean="0">
                <a:ea typeface="ＭＳ Ｐゴシック" pitchFamily="34" charset="-128"/>
              </a:rPr>
              <a:t>L1-ISC-R5</a:t>
            </a:r>
          </a:p>
        </p:txBody>
      </p:sp>
      <p:sp>
        <p:nvSpPr>
          <p:cNvPr id="205827" name="Slide Number Placeholder 390"/>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C9DE0C7-966A-43F9-A0AF-81275BD66209}" type="slidenum">
              <a:rPr lang="en-US" smtClean="0">
                <a:solidFill>
                  <a:srgbClr val="898989"/>
                </a:solidFill>
                <a:latin typeface="Calibri" pitchFamily="34" charset="0"/>
              </a:rPr>
              <a:pPr eaLnBrk="1" hangingPunct="1"/>
              <a:t>363</a:t>
            </a:fld>
            <a:endParaRPr lang="en-US" smtClean="0">
              <a:solidFill>
                <a:srgbClr val="898989"/>
              </a:solidFill>
              <a:latin typeface="Calibri" pitchFamily="34" charset="0"/>
            </a:endParaRPr>
          </a:p>
        </p:txBody>
      </p:sp>
      <p:sp>
        <p:nvSpPr>
          <p:cNvPr id="154" name="Date Placeholder 7"/>
          <p:cNvSpPr>
            <a:spLocks noGrp="1"/>
          </p:cNvSpPr>
          <p:nvPr>
            <p:ph type="dt" sz="quarter" idx="10"/>
          </p:nvPr>
        </p:nvSpPr>
        <p:spPr/>
        <p:txBody>
          <a:bodyPr/>
          <a:lstStyle/>
          <a:p>
            <a:pPr>
              <a:defRPr/>
            </a:pPr>
            <a:r>
              <a:rPr lang="en-US" smtClean="0"/>
              <a:t>LIGO-G1001032-V9</a:t>
            </a:r>
            <a:endParaRPr lang="en-US" dirty="0"/>
          </a:p>
        </p:txBody>
      </p:sp>
      <p:sp>
        <p:nvSpPr>
          <p:cNvPr id="205835" name="TextBox 36"/>
          <p:cNvSpPr txBox="1">
            <a:spLocks noChangeArrowheads="1"/>
          </p:cNvSpPr>
          <p:nvPr/>
        </p:nvSpPr>
        <p:spPr bwMode="auto">
          <a:xfrm>
            <a:off x="1690688" y="715963"/>
            <a:ext cx="698817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HAM6 Rack Layout </a:t>
            </a:r>
            <a:r>
              <a:rPr lang="en-US" sz="800" b="1" dirty="0" smtClean="0">
                <a:latin typeface="Comic Sans MS" pitchFamily="66" charset="0"/>
              </a:rPr>
              <a:t>(</a:t>
            </a:r>
            <a:r>
              <a:rPr lang="en-US" sz="800" b="1" dirty="0" smtClean="0">
                <a:latin typeface="Comic Sans MS" pitchFamily="66" charset="0"/>
                <a:hlinkClick r:id="rId3"/>
              </a:rPr>
              <a:t>LIGO-D1200196</a:t>
            </a:r>
            <a:r>
              <a:rPr lang="en-US" sz="800" b="1" dirty="0" smtClean="0">
                <a:latin typeface="Comic Sans MS" pitchFamily="66" charset="0"/>
              </a:rPr>
              <a:t>)</a:t>
            </a:r>
            <a:endParaRPr lang="en-US" sz="800" b="1" dirty="0">
              <a:latin typeface="Comic Sans MS" pitchFamily="66" charset="0"/>
            </a:endParaRPr>
          </a:p>
        </p:txBody>
      </p:sp>
      <p:sp>
        <p:nvSpPr>
          <p:cNvPr id="242"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ction="ppaction://hlinksldjump"/>
              </a:rPr>
              <a:t>&lt;&lt; LVEA Racks</a:t>
            </a:r>
            <a:endParaRPr lang="en-US" sz="800" b="1" dirty="0">
              <a:latin typeface="Comic Sans MS" pitchFamily="66" charset="0"/>
            </a:endParaRPr>
          </a:p>
        </p:txBody>
      </p:sp>
      <p:pic>
        <p:nvPicPr>
          <p:cNvPr id="243"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117">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118">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23414" y="1317009"/>
            <a:ext cx="3134547" cy="38554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26794018"/>
      </p:ext>
    </p:extLst>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364</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L1-ISC-R1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3169380572"/>
      </p:ext>
    </p:extLst>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D1000124 -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365</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D1000124</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76"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40195" y="55245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7"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40195" y="59055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D1000124</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597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1428867"/>
            <a:ext cx="6400800" cy="6753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99187" y="3727529"/>
            <a:ext cx="6400800" cy="6396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498837481"/>
      </p:ext>
    </p:extLst>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D0900605 -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366</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D0900605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26" name="Group 103"/>
          <p:cNvGrpSpPr>
            <a:grpSpLocks/>
          </p:cNvGrpSpPr>
          <p:nvPr/>
        </p:nvGrpSpPr>
        <p:grpSpPr bwMode="auto">
          <a:xfrm>
            <a:off x="1710250" y="734373"/>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D0900605</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59904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195" y="1405436"/>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195" y="3699165"/>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70104239"/>
      </p:ext>
    </p:extLst>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D1002178 -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367</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D1002178</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D1002178</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289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9187" y="3639040"/>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1309364"/>
            <a:ext cx="6400800" cy="67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951140843"/>
      </p:ext>
    </p:extLst>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D1002476 -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368</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D1002476</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1555846" y="736543"/>
            <a:ext cx="6591044" cy="224004"/>
            <a:chOff x="-1335531" y="5770906"/>
            <a:chExt cx="6591892" cy="224349"/>
          </a:xfrm>
        </p:grpSpPr>
        <p:grpSp>
          <p:nvGrpSpPr>
            <p:cNvPr id="39" name="Group 195"/>
            <p:cNvGrpSpPr>
              <a:grpSpLocks/>
            </p:cNvGrpSpPr>
            <p:nvPr/>
          </p:nvGrpSpPr>
          <p:grpSpPr bwMode="auto">
            <a:xfrm>
              <a:off x="-1335531" y="5770906"/>
              <a:ext cx="3964558" cy="221361"/>
              <a:chOff x="-1335531" y="5788158"/>
              <a:chExt cx="3964558" cy="221361"/>
            </a:xfrm>
          </p:grpSpPr>
          <p:grpSp>
            <p:nvGrpSpPr>
              <p:cNvPr id="45" name="Group 194"/>
              <p:cNvGrpSpPr>
                <a:grpSpLocks/>
              </p:cNvGrpSpPr>
              <p:nvPr/>
            </p:nvGrpSpPr>
            <p:grpSpPr bwMode="auto">
              <a:xfrm>
                <a:off x="-1335531" y="5788158"/>
                <a:ext cx="3964558" cy="215776"/>
                <a:chOff x="-1335531" y="5788158"/>
                <a:chExt cx="3964558" cy="215776"/>
              </a:xfrm>
            </p:grpSpPr>
            <p:pic>
              <p:nvPicPr>
                <p:cNvPr id="4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1335531" y="5788158"/>
                  <a:ext cx="2684127"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158.8 / 79.4 MHz 2-Channel PF Discriminator</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D1002476</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392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8538" y="3639463"/>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392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89464" y="1306516"/>
            <a:ext cx="6400800" cy="67399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734726500"/>
      </p:ext>
    </p:extLst>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D0900605 -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369</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D0900605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26" name="Group 103"/>
          <p:cNvGrpSpPr>
            <a:grpSpLocks/>
          </p:cNvGrpSpPr>
          <p:nvPr/>
        </p:nvGrpSpPr>
        <p:grpSpPr bwMode="auto">
          <a:xfrm>
            <a:off x="1710250" y="734373"/>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D0900605</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59904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195" y="1405436"/>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195" y="3699165"/>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16305807"/>
      </p:ext>
    </p:extLst>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KEPCO JQE25-20MVPY27274</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37</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408296" y="719138"/>
            <a:ext cx="1400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DC Power Supplies</a:t>
            </a:r>
            <a:endParaRPr lang="en-US" sz="800" b="1" dirty="0">
              <a:latin typeface="Comic Sans MS" pitchFamily="66" charset="0"/>
            </a:endParaRPr>
          </a:p>
        </p:txBody>
      </p:sp>
      <p:sp>
        <p:nvSpPr>
          <p:cNvPr id="3" name="Rectangle 2"/>
          <p:cNvSpPr/>
          <p:nvPr/>
        </p:nvSpPr>
        <p:spPr>
          <a:xfrm>
            <a:off x="2238233" y="5294279"/>
            <a:ext cx="4572000" cy="261610"/>
          </a:xfrm>
          <a:prstGeom prst="rect">
            <a:avLst/>
          </a:prstGeom>
        </p:spPr>
        <p:txBody>
          <a:bodyPr>
            <a:spAutoFit/>
          </a:bodyPr>
          <a:lstStyle/>
          <a:p>
            <a:r>
              <a:rPr lang="en-US" sz="1100" b="1" dirty="0" smtClean="0">
                <a:latin typeface="Comic Sans MS" pitchFamily="66" charset="0"/>
              </a:rPr>
              <a:t>Acceptance Testing: </a:t>
            </a:r>
            <a:r>
              <a:rPr lang="en-US" sz="1100" b="1" dirty="0" smtClean="0">
                <a:latin typeface="Comic Sans MS" pitchFamily="66" charset="0"/>
                <a:hlinkClick r:id="rId5"/>
              </a:rPr>
              <a:t>LIGO-T1100478</a:t>
            </a:r>
            <a:endParaRPr lang="en-US" sz="1100" b="1" dirty="0">
              <a:latin typeface="Comic Sans MS" pitchFamily="66" charset="0"/>
            </a:endParaRPr>
          </a:p>
        </p:txBody>
      </p:sp>
      <p:sp>
        <p:nvSpPr>
          <p:cNvPr id="8" name="Rectangle 7"/>
          <p:cNvSpPr/>
          <p:nvPr/>
        </p:nvSpPr>
        <p:spPr>
          <a:xfrm>
            <a:off x="1380699" y="2300870"/>
            <a:ext cx="4572000" cy="938719"/>
          </a:xfrm>
          <a:prstGeom prst="rect">
            <a:avLst/>
          </a:prstGeom>
        </p:spPr>
        <p:txBody>
          <a:bodyPr>
            <a:spAutoFit/>
          </a:bodyPr>
          <a:lstStyle/>
          <a:p>
            <a:r>
              <a:rPr lang="en-US" sz="1100" b="1" dirty="0" smtClean="0">
                <a:latin typeface="Comic Sans MS" pitchFamily="66" charset="0"/>
              </a:rPr>
              <a:t>Picture: Front Panel</a:t>
            </a:r>
          </a:p>
          <a:p>
            <a:r>
              <a:rPr lang="en-US" sz="1100" b="1" dirty="0" smtClean="0">
                <a:latin typeface="Comic Sans MS" pitchFamily="66" charset="0"/>
              </a:rPr>
              <a:t>Picture: Rear Panel</a:t>
            </a:r>
          </a:p>
          <a:p>
            <a:r>
              <a:rPr lang="en-US" sz="1100" b="1" dirty="0" smtClean="0">
                <a:latin typeface="Comic Sans MS" pitchFamily="66" charset="0"/>
              </a:rPr>
              <a:t>Specifications</a:t>
            </a:r>
          </a:p>
          <a:p>
            <a:r>
              <a:rPr lang="en-US" sz="1100" b="1" dirty="0" smtClean="0">
                <a:latin typeface="Comic Sans MS" pitchFamily="66" charset="0"/>
              </a:rPr>
              <a:t>Inventory of Serial Numbers / Dates received / scheduled maintenance / assigned use / etc.</a:t>
            </a:r>
          </a:p>
        </p:txBody>
      </p:sp>
    </p:spTree>
    <p:extLst>
      <p:ext uri="{BB962C8B-B14F-4D97-AF65-F5344CB8AC3E}">
        <p14:creationId xmlns:p14="http://schemas.microsoft.com/office/powerpoint/2010/main" val="3654900381"/>
      </p:ext>
    </p:extLst>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D0900605 -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370</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D0900605</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26" name="Group 103"/>
          <p:cNvGrpSpPr>
            <a:grpSpLocks/>
          </p:cNvGrpSpPr>
          <p:nvPr/>
        </p:nvGrpSpPr>
        <p:grpSpPr bwMode="auto">
          <a:xfrm>
            <a:off x="1710250" y="734373"/>
            <a:ext cx="6900863" cy="234950"/>
            <a:chOff x="2966569" y="5672948"/>
            <a:chExt cx="6899295" cy="235033"/>
          </a:xfrm>
        </p:grpSpPr>
        <p:grpSp>
          <p:nvGrpSpPr>
            <p:cNvPr id="27" name="Group 142"/>
            <p:cNvGrpSpPr>
              <a:grpSpLocks/>
            </p:cNvGrpSpPr>
            <p:nvPr/>
          </p:nvGrpSpPr>
          <p:grpSpPr bwMode="auto">
            <a:xfrm>
              <a:off x="2966569" y="5678699"/>
              <a:ext cx="3314306" cy="229282"/>
              <a:chOff x="-1191364" y="5557929"/>
              <a:chExt cx="3314306" cy="229282"/>
            </a:xfrm>
          </p:grpSpPr>
          <p:grpSp>
            <p:nvGrpSpPr>
              <p:cNvPr id="33" name="Group 39"/>
              <p:cNvGrpSpPr>
                <a:grpSpLocks/>
              </p:cNvGrpSpPr>
              <p:nvPr/>
            </p:nvGrpSpPr>
            <p:grpSpPr bwMode="auto">
              <a:xfrm>
                <a:off x="-1191364" y="5557929"/>
                <a:ext cx="3314306" cy="229282"/>
                <a:chOff x="-1191364" y="5557929"/>
                <a:chExt cx="3314306" cy="229282"/>
              </a:xfrm>
            </p:grpSpPr>
            <p:sp>
              <p:nvSpPr>
                <p:cNvPr id="35" name="TextBox 112"/>
                <p:cNvSpPr txBox="1">
                  <a:spLocks noChangeArrowheads="1"/>
                </p:cNvSpPr>
                <p:nvPr/>
              </p:nvSpPr>
              <p:spPr bwMode="auto">
                <a:xfrm>
                  <a:off x="-1191364" y="5561130"/>
                  <a:ext cx="2036753"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79.4 MHz VCO (ALS)</a:t>
                  </a:r>
                  <a:endParaRPr lang="en-US" sz="800" b="1" dirty="0">
                    <a:latin typeface="Comic Sans MS" pitchFamily="66" charset="0"/>
                  </a:endParaRPr>
                </a:p>
              </p:txBody>
            </p:sp>
            <p:pic>
              <p:nvPicPr>
                <p:cNvPr id="36"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 name="TextBox 111"/>
              <p:cNvSpPr txBox="1">
                <a:spLocks noChangeArrowheads="1"/>
              </p:cNvSpPr>
              <p:nvPr/>
            </p:nvSpPr>
            <p:spPr bwMode="auto">
              <a:xfrm>
                <a:off x="849334"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D0900605</a:t>
                </a:r>
                <a:endParaRPr lang="en-US" sz="800" b="1" dirty="0">
                  <a:latin typeface="Comic Sans MS" pitchFamily="66" charset="0"/>
                </a:endParaRPr>
              </a:p>
            </p:txBody>
          </p:sp>
        </p:grpSp>
        <p:grpSp>
          <p:nvGrpSpPr>
            <p:cNvPr id="28" name="Group 141"/>
            <p:cNvGrpSpPr>
              <a:grpSpLocks/>
            </p:cNvGrpSpPr>
            <p:nvPr/>
          </p:nvGrpSpPr>
          <p:grpSpPr bwMode="auto">
            <a:xfrm>
              <a:off x="6501441" y="5672948"/>
              <a:ext cx="3364423" cy="229282"/>
              <a:chOff x="307675" y="6052510"/>
              <a:chExt cx="3364423" cy="229282"/>
            </a:xfrm>
          </p:grpSpPr>
          <p:grpSp>
            <p:nvGrpSpPr>
              <p:cNvPr id="29" name="Group 40"/>
              <p:cNvGrpSpPr>
                <a:grpSpLocks/>
              </p:cNvGrpSpPr>
              <p:nvPr/>
            </p:nvGrpSpPr>
            <p:grpSpPr bwMode="auto">
              <a:xfrm>
                <a:off x="310820" y="6052510"/>
                <a:ext cx="3361278" cy="229282"/>
                <a:chOff x="526480" y="4991461"/>
                <a:chExt cx="3361278" cy="229282"/>
              </a:xfrm>
            </p:grpSpPr>
            <p:pic>
              <p:nvPicPr>
                <p:cNvPr id="31" name="Picture 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 name="TextBox 109"/>
                <p:cNvSpPr txBox="1">
                  <a:spLocks noChangeArrowheads="1"/>
                </p:cNvSpPr>
                <p:nvPr/>
              </p:nvSpPr>
              <p:spPr bwMode="auto">
                <a:xfrm>
                  <a:off x="1794292" y="4994663"/>
                  <a:ext cx="20934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sp>
            <p:nvSpPr>
              <p:cNvPr id="3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pic>
        <p:nvPicPr>
          <p:cNvPr id="599042"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40195" y="1405436"/>
            <a:ext cx="6400800" cy="1356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40195" y="3699165"/>
            <a:ext cx="6400800" cy="130505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740653711"/>
      </p:ext>
    </p:extLst>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4" name="Title 2"/>
          <p:cNvSpPr>
            <a:spLocks noGrp="1"/>
          </p:cNvSpPr>
          <p:nvPr>
            <p:ph type="title"/>
          </p:nvPr>
        </p:nvSpPr>
        <p:spPr>
          <a:xfrm>
            <a:off x="1725613" y="0"/>
            <a:ext cx="6961187" cy="681038"/>
          </a:xfrm>
        </p:spPr>
        <p:txBody>
          <a:bodyPr/>
          <a:lstStyle/>
          <a:p>
            <a:r>
              <a:rPr lang="en-US" dirty="0" smtClean="0">
                <a:ea typeface="ＭＳ Ｐゴシック" pitchFamily="34" charset="-128"/>
              </a:rPr>
              <a:t>D1002178 -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96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EF5AA9-B21E-4306-BFBA-0839B5A8ECB1}" type="slidenum">
              <a:rPr lang="en-US" smtClean="0">
                <a:solidFill>
                  <a:srgbClr val="898989"/>
                </a:solidFill>
                <a:latin typeface="Calibri" pitchFamily="34" charset="0"/>
              </a:rPr>
              <a:pPr eaLnBrk="1" hangingPunct="1"/>
              <a:t>371</a:t>
            </a:fld>
            <a:endParaRPr lang="en-US" smtClean="0">
              <a:solidFill>
                <a:srgbClr val="898989"/>
              </a:solidFill>
              <a:latin typeface="Calibri" pitchFamily="34" charset="0"/>
            </a:endParaRPr>
          </a:p>
        </p:txBody>
      </p:sp>
      <p:grpSp>
        <p:nvGrpSpPr>
          <p:cNvPr id="9" name="Group 30"/>
          <p:cNvGrpSpPr>
            <a:grpSpLocks/>
          </p:cNvGrpSpPr>
          <p:nvPr/>
        </p:nvGrpSpPr>
        <p:grpSpPr bwMode="auto">
          <a:xfrm>
            <a:off x="7428122" y="3831952"/>
            <a:ext cx="1271377" cy="433513"/>
            <a:chOff x="7427707" y="4452144"/>
            <a:chExt cx="1271163" cy="432915"/>
          </a:xfrm>
        </p:grpSpPr>
        <p:sp>
          <p:nvSpPr>
            <p:cNvPr id="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rPr>
                <a:t>S1001232</a:t>
              </a:r>
              <a:endParaRPr lang="en-US" sz="800" b="1" dirty="0">
                <a:latin typeface="Comic Sans MS" pitchFamily="66" charset="0"/>
              </a:endParaRPr>
            </a:p>
          </p:txBody>
        </p:sp>
        <p:sp>
          <p:nvSpPr>
            <p:cNvPr id="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5"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D1002178</a:t>
            </a:r>
            <a:endParaRPr lang="en-US" sz="800" b="1" dirty="0">
              <a:latin typeface="Comic Sans MS" pitchFamily="66" charset="0"/>
            </a:endParaRPr>
          </a:p>
        </p:txBody>
      </p:sp>
      <p:sp>
        <p:nvSpPr>
          <p:cNvPr id="60"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38"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grpSp>
        <p:nvGrpSpPr>
          <p:cNvPr id="37" name="Group 230"/>
          <p:cNvGrpSpPr>
            <a:grpSpLocks/>
          </p:cNvGrpSpPr>
          <p:nvPr/>
        </p:nvGrpSpPr>
        <p:grpSpPr bwMode="auto">
          <a:xfrm>
            <a:off x="2208052" y="736543"/>
            <a:ext cx="5938838" cy="224004"/>
            <a:chOff x="-683241" y="5770906"/>
            <a:chExt cx="5939602" cy="224349"/>
          </a:xfrm>
        </p:grpSpPr>
        <p:grpSp>
          <p:nvGrpSpPr>
            <p:cNvPr id="39" name="Group 195"/>
            <p:cNvGrpSpPr>
              <a:grpSpLocks/>
            </p:cNvGrpSpPr>
            <p:nvPr/>
          </p:nvGrpSpPr>
          <p:grpSpPr bwMode="auto">
            <a:xfrm>
              <a:off x="-683241" y="5770906"/>
              <a:ext cx="3312268" cy="221361"/>
              <a:chOff x="-683241" y="5788158"/>
              <a:chExt cx="3312268" cy="221361"/>
            </a:xfrm>
          </p:grpSpPr>
          <p:grpSp>
            <p:nvGrpSpPr>
              <p:cNvPr id="45" name="Group 194"/>
              <p:cNvGrpSpPr>
                <a:grpSpLocks/>
              </p:cNvGrpSpPr>
              <p:nvPr/>
            </p:nvGrpSpPr>
            <p:grpSpPr bwMode="auto">
              <a:xfrm>
                <a:off x="-683241" y="5788158"/>
                <a:ext cx="3312268" cy="215776"/>
                <a:chOff x="-683241" y="5788158"/>
                <a:chExt cx="3312268" cy="215776"/>
              </a:xfrm>
            </p:grpSpPr>
            <p:pic>
              <p:nvPicPr>
                <p:cNvPr id="47"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240"/>
                <p:cNvSpPr txBox="1">
                  <a:spLocks noChangeArrowheads="1"/>
                </p:cNvSpPr>
                <p:nvPr/>
              </p:nvSpPr>
              <p:spPr bwMode="auto">
                <a:xfrm>
                  <a:off x="-683241" y="5788158"/>
                  <a:ext cx="2031836" cy="2157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Distribution Amplifier </a:t>
                  </a:r>
                </a:p>
              </p:txBody>
            </p:sp>
          </p:grpSp>
          <p:sp>
            <p:nvSpPr>
              <p:cNvPr id="46" name="TextBox 23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D1002178</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307"/>
              <a:chOff x="2841236" y="5773948"/>
              <a:chExt cx="2415125" cy="221307"/>
            </a:xfrm>
          </p:grpSpPr>
          <p:sp>
            <p:nvSpPr>
              <p:cNvPr id="41" name="TextBox 233"/>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42" name="Group 191"/>
              <p:cNvGrpSpPr>
                <a:grpSpLocks/>
              </p:cNvGrpSpPr>
              <p:nvPr/>
            </p:nvGrpSpPr>
            <p:grpSpPr bwMode="auto">
              <a:xfrm>
                <a:off x="2841236" y="5779588"/>
                <a:ext cx="1280160" cy="215667"/>
                <a:chOff x="2841236" y="5779588"/>
                <a:chExt cx="1280160" cy="215667"/>
              </a:xfrm>
            </p:grpSpPr>
            <p:pic>
              <p:nvPicPr>
                <p:cNvPr id="43" name="Picture 20"/>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236"/>
                <p:cNvSpPr txBox="1">
                  <a:spLocks noChangeArrowheads="1"/>
                </p:cNvSpPr>
                <p:nvPr/>
              </p:nvSpPr>
              <p:spPr bwMode="auto">
                <a:xfrm>
                  <a:off x="2846716" y="5779588"/>
                  <a:ext cx="1270959" cy="215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dirty="0"/>
                </a:p>
              </p:txBody>
            </p:sp>
          </p:grpSp>
        </p:grpSp>
      </p:grpSp>
      <p:pic>
        <p:nvPicPr>
          <p:cNvPr id="59289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99187" y="3639040"/>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1309364"/>
            <a:ext cx="6400800" cy="6782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58062764"/>
      </p:ext>
    </p:extLst>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D0900128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372</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903864" y="776271"/>
            <a:ext cx="6063021" cy="221881"/>
            <a:chOff x="-564442" y="5771720"/>
            <a:chExt cx="6062325" cy="220547"/>
          </a:xfrm>
        </p:grpSpPr>
        <p:grpSp>
          <p:nvGrpSpPr>
            <p:cNvPr id="79" name="Group 195"/>
            <p:cNvGrpSpPr>
              <a:grpSpLocks/>
            </p:cNvGrpSpPr>
            <p:nvPr/>
          </p:nvGrpSpPr>
          <p:grpSpPr bwMode="auto">
            <a:xfrm>
              <a:off x="-564442" y="5771720"/>
              <a:ext cx="3193469" cy="220547"/>
              <a:chOff x="-564442" y="5788972"/>
              <a:chExt cx="3193469" cy="220547"/>
            </a:xfrm>
          </p:grpSpPr>
          <p:grpSp>
            <p:nvGrpSpPr>
              <p:cNvPr id="85" name="Group 194"/>
              <p:cNvGrpSpPr>
                <a:grpSpLocks/>
              </p:cNvGrpSpPr>
              <p:nvPr/>
            </p:nvGrpSpPr>
            <p:grpSpPr bwMode="auto">
              <a:xfrm>
                <a:off x="-564442" y="5788972"/>
                <a:ext cx="3193469" cy="214148"/>
                <a:chOff x="-564442" y="5788972"/>
                <a:chExt cx="3193469" cy="214148"/>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564442" y="5788972"/>
                  <a:ext cx="1913039" cy="2141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Dual Delay Line</a:t>
                  </a:r>
                </a:p>
              </p:txBody>
            </p:sp>
          </p:grpSp>
          <p:sp>
            <p:nvSpPr>
              <p:cNvPr id="86" name="TextBox 34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D0900128</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pic>
        <p:nvPicPr>
          <p:cNvPr id="1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39828" y="3636505"/>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D0900128</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23"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36505"/>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299846"/>
            <a:ext cx="6400800" cy="68733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 name="Picture 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39828" y="1284931"/>
            <a:ext cx="6400800" cy="6959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8" action="ppaction://hlinksldjump"/>
              </a:rPr>
              <a:t>&lt;&lt; L1-ISC-R1</a:t>
            </a:r>
            <a:endParaRPr lang="en-US" sz="800" b="1" dirty="0">
              <a:latin typeface="Comic Sans MS" pitchFamily="66" charset="0"/>
            </a:endParaRPr>
          </a:p>
        </p:txBody>
      </p:sp>
    </p:spTree>
    <p:extLst>
      <p:ext uri="{BB962C8B-B14F-4D97-AF65-F5344CB8AC3E}">
        <p14:creationId xmlns:p14="http://schemas.microsoft.com/office/powerpoint/2010/main" val="2927961914"/>
      </p:ext>
    </p:extLst>
  </p:cSld>
  <p:clrMapOvr>
    <a:masterClrMapping/>
  </p:clrMapOvr>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D1000181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373</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24.078 MHz 2-Channel Demodulator</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D1000181</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6357"/>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D1000181</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597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24120"/>
            <a:ext cx="6400800" cy="6310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08212"/>
            <a:ext cx="6400800" cy="67060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72905155"/>
      </p:ext>
    </p:extLst>
  </p:cSld>
  <p:clrMapOvr>
    <a:masterClrMapping/>
  </p:clrMapOvr>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D0901781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374</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Mode Cleaner Servo</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D0901781</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±17VDC, ±24VDC</a:t>
                </a: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D0901781</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699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23909"/>
            <a:ext cx="6400800" cy="6314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10362"/>
            <a:ext cx="6400800" cy="66630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68351507"/>
      </p:ext>
    </p:extLst>
  </p:cSld>
  <p:clrMapOvr>
    <a:masterClrMapping/>
  </p:clrMapOvr>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D1100691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375</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LSC Demod Concentrator 1</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D1100691</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D1100691</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801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1313239"/>
            <a:ext cx="6400800" cy="6605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2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3606190"/>
            <a:ext cx="6400800" cy="666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40343838"/>
      </p:ext>
    </p:extLst>
  </p:cSld>
  <p:clrMapOvr>
    <a:masterClrMapping/>
  </p:clrMapOvr>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D1100696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376</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70"/>
            <a:ext cx="6397391" cy="221883"/>
            <a:chOff x="-898774" y="5771720"/>
            <a:chExt cx="6396657" cy="220549"/>
          </a:xfrm>
        </p:grpSpPr>
        <p:grpSp>
          <p:nvGrpSpPr>
            <p:cNvPr id="79" name="Group 195"/>
            <p:cNvGrpSpPr>
              <a:grpSpLocks/>
            </p:cNvGrpSpPr>
            <p:nvPr/>
          </p:nvGrpSpPr>
          <p:grpSpPr bwMode="auto">
            <a:xfrm>
              <a:off x="-898774" y="5771720"/>
              <a:ext cx="3527801" cy="220549"/>
              <a:chOff x="-898774" y="5788972"/>
              <a:chExt cx="3527801" cy="220549"/>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A</a:t>
                  </a:r>
                  <a:r>
                    <a:rPr lang="en-US" sz="800" b="1" dirty="0" smtClean="0">
                      <a:latin typeface="Comic Sans MS" pitchFamily="66" charset="0"/>
                    </a:rPr>
                    <a:t>SC </a:t>
                  </a:r>
                  <a:r>
                    <a:rPr lang="en-US" sz="800" b="1" dirty="0">
                      <a:latin typeface="Comic Sans MS" pitchFamily="66" charset="0"/>
                    </a:rPr>
                    <a:t>Demod Concentrator 1</a:t>
                  </a:r>
                </a:p>
              </p:txBody>
            </p:sp>
          </p:grpSp>
          <p:sp>
            <p:nvSpPr>
              <p:cNvPr id="86" name="TextBox 342"/>
              <p:cNvSpPr txBox="1">
                <a:spLocks noChangeArrowheads="1"/>
              </p:cNvSpPr>
              <p:nvPr/>
            </p:nvSpPr>
            <p:spPr bwMode="auto">
              <a:xfrm>
                <a:off x="1345721" y="5794077"/>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D1100696</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D1100696</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59904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10600"/>
            <a:ext cx="6400800" cy="65810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08830"/>
            <a:ext cx="6400800" cy="66936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55973544"/>
      </p:ext>
    </p:extLst>
  </p:cSld>
  <p:clrMapOvr>
    <a:masterClrMapping/>
  </p:clrMapOvr>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D1102079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377</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69"/>
            <a:ext cx="6397391" cy="221891"/>
            <a:chOff x="-898774" y="5771720"/>
            <a:chExt cx="6396657" cy="220557"/>
          </a:xfrm>
        </p:grpSpPr>
        <p:grpSp>
          <p:nvGrpSpPr>
            <p:cNvPr id="79" name="Group 195"/>
            <p:cNvGrpSpPr>
              <a:grpSpLocks/>
            </p:cNvGrpSpPr>
            <p:nvPr/>
          </p:nvGrpSpPr>
          <p:grpSpPr bwMode="auto">
            <a:xfrm>
              <a:off x="-898774" y="5771720"/>
              <a:ext cx="3527801" cy="220557"/>
              <a:chOff x="-898774" y="5788972"/>
              <a:chExt cx="3527801" cy="220557"/>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LSC RFPD Interface</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D1102079</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18VDC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D1102079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0066"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9828" y="3621974"/>
            <a:ext cx="6400800" cy="63535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006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9828" y="1307309"/>
            <a:ext cx="6400800" cy="6724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958482263"/>
      </p:ext>
    </p:extLst>
  </p:cSld>
  <p:clrMapOvr>
    <a:masterClrMapping/>
  </p:clrMapOvr>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D1101865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378</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569494" y="776269"/>
            <a:ext cx="6397391" cy="221891"/>
            <a:chOff x="-898774" y="5771720"/>
            <a:chExt cx="6396657" cy="220557"/>
          </a:xfrm>
        </p:grpSpPr>
        <p:grpSp>
          <p:nvGrpSpPr>
            <p:cNvPr id="79" name="Group 195"/>
            <p:cNvGrpSpPr>
              <a:grpSpLocks/>
            </p:cNvGrpSpPr>
            <p:nvPr/>
          </p:nvGrpSpPr>
          <p:grpSpPr bwMode="auto">
            <a:xfrm>
              <a:off x="-898774" y="5771720"/>
              <a:ext cx="3527801" cy="220557"/>
              <a:chOff x="-898774" y="5788972"/>
              <a:chExt cx="3527801" cy="220557"/>
            </a:xfrm>
          </p:grpSpPr>
          <p:grpSp>
            <p:nvGrpSpPr>
              <p:cNvPr id="85" name="Group 194"/>
              <p:cNvGrpSpPr>
                <a:grpSpLocks/>
              </p:cNvGrpSpPr>
              <p:nvPr/>
            </p:nvGrpSpPr>
            <p:grpSpPr bwMode="auto">
              <a:xfrm>
                <a:off x="-898774" y="5788972"/>
                <a:ext cx="3527801" cy="214149"/>
                <a:chOff x="-898774" y="5788972"/>
                <a:chExt cx="352780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898774" y="5788972"/>
                  <a:ext cx="2247372"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WFS Interface</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D1101865</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D1101865</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sp>
        <p:nvSpPr>
          <p:cNvPr id="25" name="TextBox 349"/>
          <p:cNvSpPr txBox="1">
            <a:spLocks noChangeArrowheads="1"/>
          </p:cNvSpPr>
          <p:nvPr/>
        </p:nvSpPr>
        <p:spPr bwMode="auto">
          <a:xfrm>
            <a:off x="215682" y="1535791"/>
            <a:ext cx="7230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D1101905</a:t>
            </a:r>
            <a:endParaRPr lang="en-US" sz="800" b="1" dirty="0">
              <a:latin typeface="Comic Sans MS" pitchFamily="66" charset="0"/>
            </a:endParaRPr>
          </a:p>
        </p:txBody>
      </p:sp>
      <p:sp>
        <p:nvSpPr>
          <p:cNvPr id="29" name="TextBox 349"/>
          <p:cNvSpPr txBox="1">
            <a:spLocks noChangeArrowheads="1"/>
          </p:cNvSpPr>
          <p:nvPr/>
        </p:nvSpPr>
        <p:spPr bwMode="auto">
          <a:xfrm>
            <a:off x="215682" y="3831911"/>
            <a:ext cx="7230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D1101908</a:t>
            </a:r>
            <a:endParaRPr lang="en-US" sz="800" b="1" dirty="0">
              <a:latin typeface="Comic Sans MS" pitchFamily="66" charset="0"/>
            </a:endParaRPr>
          </a:p>
        </p:txBody>
      </p:sp>
      <p:pic>
        <p:nvPicPr>
          <p:cNvPr id="604162"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998538" y="1303457"/>
            <a:ext cx="6400800" cy="68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4163"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98538" y="3621761"/>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852782646"/>
      </p:ext>
    </p:extLst>
  </p:cSld>
  <p:clrMapOvr>
    <a:masterClrMapping/>
  </p:clrMapOvr>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D1002559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379</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WFS_A 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D1002559</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D1002559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109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01294"/>
            <a:ext cx="6400800" cy="6767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1305050"/>
            <a:ext cx="6400800" cy="6758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467245237"/>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KEPCO JQE36-30</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38</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408296" y="719138"/>
            <a:ext cx="140003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DC Power Supplies</a:t>
            </a:r>
            <a:endParaRPr lang="en-US" sz="800" b="1" dirty="0">
              <a:latin typeface="Comic Sans MS" pitchFamily="66" charset="0"/>
            </a:endParaRPr>
          </a:p>
        </p:txBody>
      </p:sp>
      <p:sp>
        <p:nvSpPr>
          <p:cNvPr id="3" name="Rectangle 2"/>
          <p:cNvSpPr/>
          <p:nvPr/>
        </p:nvSpPr>
        <p:spPr>
          <a:xfrm>
            <a:off x="2238233" y="5294279"/>
            <a:ext cx="4572000" cy="261610"/>
          </a:xfrm>
          <a:prstGeom prst="rect">
            <a:avLst/>
          </a:prstGeom>
        </p:spPr>
        <p:txBody>
          <a:bodyPr>
            <a:spAutoFit/>
          </a:bodyPr>
          <a:lstStyle/>
          <a:p>
            <a:r>
              <a:rPr lang="en-US" sz="1100" b="1" dirty="0" smtClean="0">
                <a:latin typeface="Comic Sans MS" pitchFamily="66" charset="0"/>
              </a:rPr>
              <a:t>Acceptance Testing: LIGO-</a:t>
            </a:r>
            <a:r>
              <a:rPr lang="en-US" sz="1100" b="1" dirty="0" err="1" smtClean="0">
                <a:latin typeface="Comic Sans MS" pitchFamily="66" charset="0"/>
              </a:rPr>
              <a:t>Txxxxxxx</a:t>
            </a:r>
            <a:endParaRPr lang="en-US" sz="1100" b="1" dirty="0" smtClean="0">
              <a:latin typeface="Comic Sans MS" pitchFamily="66" charset="0"/>
            </a:endParaRPr>
          </a:p>
        </p:txBody>
      </p:sp>
      <p:sp>
        <p:nvSpPr>
          <p:cNvPr id="8" name="Rectangle 7"/>
          <p:cNvSpPr/>
          <p:nvPr/>
        </p:nvSpPr>
        <p:spPr>
          <a:xfrm>
            <a:off x="1380699" y="2300870"/>
            <a:ext cx="4572000" cy="938719"/>
          </a:xfrm>
          <a:prstGeom prst="rect">
            <a:avLst/>
          </a:prstGeom>
        </p:spPr>
        <p:txBody>
          <a:bodyPr>
            <a:spAutoFit/>
          </a:bodyPr>
          <a:lstStyle/>
          <a:p>
            <a:r>
              <a:rPr lang="en-US" sz="1100" b="1" dirty="0" smtClean="0">
                <a:latin typeface="Comic Sans MS" pitchFamily="66" charset="0"/>
              </a:rPr>
              <a:t>Picture: Front Panel</a:t>
            </a:r>
          </a:p>
          <a:p>
            <a:r>
              <a:rPr lang="en-US" sz="1100" b="1" dirty="0" smtClean="0">
                <a:latin typeface="Comic Sans MS" pitchFamily="66" charset="0"/>
              </a:rPr>
              <a:t>Picture: Rear Panel</a:t>
            </a:r>
          </a:p>
          <a:p>
            <a:r>
              <a:rPr lang="en-US" sz="1100" b="1" dirty="0" smtClean="0">
                <a:latin typeface="Comic Sans MS" pitchFamily="66" charset="0"/>
              </a:rPr>
              <a:t>Specifications</a:t>
            </a:r>
          </a:p>
          <a:p>
            <a:r>
              <a:rPr lang="en-US" sz="1100" b="1" dirty="0" smtClean="0">
                <a:latin typeface="Comic Sans MS" pitchFamily="66" charset="0"/>
              </a:rPr>
              <a:t>Inventory of Serial Numbers / Dates received / scheduled maintenance / assigned use / etc.</a:t>
            </a:r>
          </a:p>
        </p:txBody>
      </p:sp>
    </p:spTree>
    <p:extLst>
      <p:ext uri="{BB962C8B-B14F-4D97-AF65-F5344CB8AC3E}">
        <p14:creationId xmlns:p14="http://schemas.microsoft.com/office/powerpoint/2010/main" val="2876559172"/>
      </p:ext>
    </p:extLst>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D0902796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380</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WFS_A 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D0902796</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D0902796</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2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21761"/>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211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4357759"/>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 name="Group 30"/>
          <p:cNvGrpSpPr>
            <a:grpSpLocks/>
          </p:cNvGrpSpPr>
          <p:nvPr/>
        </p:nvGrpSpPr>
        <p:grpSpPr bwMode="auto">
          <a:xfrm>
            <a:off x="211543" y="3791336"/>
            <a:ext cx="723039" cy="433533"/>
            <a:chOff x="7290687" y="4452124"/>
            <a:chExt cx="831997" cy="432935"/>
          </a:xfrm>
        </p:grpSpPr>
        <p:sp>
          <p:nvSpPr>
            <p:cNvPr id="29"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D1002032</a:t>
              </a:r>
              <a:endParaRPr lang="en-US" sz="800" b="1" dirty="0">
                <a:latin typeface="Comic Sans MS" pitchFamily="66" charset="0"/>
              </a:endParaRPr>
            </a:p>
          </p:txBody>
        </p:sp>
        <p:sp>
          <p:nvSpPr>
            <p:cNvPr id="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LSC</a:t>
              </a:r>
              <a:endParaRPr lang="en-US" sz="800" b="1" dirty="0">
                <a:latin typeface="Comic Sans MS" pitchFamily="66" charset="0"/>
              </a:endParaRPr>
            </a:p>
          </p:txBody>
        </p:sp>
      </p:grpSp>
      <p:grpSp>
        <p:nvGrpSpPr>
          <p:cNvPr id="31" name="Group 30"/>
          <p:cNvGrpSpPr>
            <a:grpSpLocks/>
          </p:cNvGrpSpPr>
          <p:nvPr/>
        </p:nvGrpSpPr>
        <p:grpSpPr bwMode="auto">
          <a:xfrm>
            <a:off x="215682" y="4454588"/>
            <a:ext cx="723039" cy="433533"/>
            <a:chOff x="7290687" y="4452124"/>
            <a:chExt cx="831997" cy="432935"/>
          </a:xfrm>
        </p:grpSpPr>
        <p:sp>
          <p:nvSpPr>
            <p:cNvPr id="32"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rPr>
                <a:t>D1002031</a:t>
              </a:r>
              <a:endParaRPr lang="en-US" sz="800" b="1" dirty="0">
                <a:latin typeface="Comic Sans MS" pitchFamily="66" charset="0"/>
              </a:endParaRPr>
            </a:p>
          </p:txBody>
        </p:sp>
        <p:sp>
          <p:nvSpPr>
            <p:cNvPr id="3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WFS</a:t>
              </a:r>
              <a:endParaRPr lang="en-US" sz="800" b="1" dirty="0">
                <a:latin typeface="Comic Sans MS" pitchFamily="66" charset="0"/>
              </a:endParaRPr>
            </a:p>
          </p:txBody>
        </p:sp>
      </p:grpSp>
      <p:pic>
        <p:nvPicPr>
          <p:cNvPr id="60211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4575" y="1303457"/>
            <a:ext cx="6400800" cy="68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51618261"/>
      </p:ext>
    </p:extLst>
  </p:cSld>
  <p:clrMapOvr>
    <a:masterClrMapping/>
  </p:clrMapOvr>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D1100905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381</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Demodulator Patch Panel</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D1100905</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No Power</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sp>
        <p:nvSpPr>
          <p:cNvPr id="19" name="TextBox 349"/>
          <p:cNvSpPr txBox="1">
            <a:spLocks noChangeArrowheads="1"/>
          </p:cNvSpPr>
          <p:nvPr/>
        </p:nvSpPr>
        <p:spPr bwMode="auto">
          <a:xfrm>
            <a:off x="7428122" y="3831949"/>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D1100905</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313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82" y="1314569"/>
            <a:ext cx="6400800" cy="6578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367162133"/>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D0902796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382</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a:t>
                  </a:r>
                  <a:r>
                    <a:rPr lang="en-US" sz="800" b="1" dirty="0" smtClean="0">
                      <a:latin typeface="Comic Sans MS" pitchFamily="66" charset="0"/>
                    </a:rPr>
                    <a:t>WFS_B </a:t>
                  </a:r>
                  <a:r>
                    <a:rPr lang="en-US" sz="800" b="1" dirty="0">
                      <a:latin typeface="Comic Sans MS" pitchFamily="66" charset="0"/>
                    </a:rPr>
                    <a:t>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D0902796</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D0902796</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211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21761"/>
            <a:ext cx="6400800" cy="6357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211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4357759"/>
            <a:ext cx="6400800" cy="627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 name="Group 30"/>
          <p:cNvGrpSpPr>
            <a:grpSpLocks/>
          </p:cNvGrpSpPr>
          <p:nvPr/>
        </p:nvGrpSpPr>
        <p:grpSpPr bwMode="auto">
          <a:xfrm>
            <a:off x="211543" y="3791336"/>
            <a:ext cx="723039" cy="433533"/>
            <a:chOff x="7290687" y="4452124"/>
            <a:chExt cx="831997" cy="432935"/>
          </a:xfrm>
        </p:grpSpPr>
        <p:sp>
          <p:nvSpPr>
            <p:cNvPr id="29"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D1002032</a:t>
              </a:r>
              <a:endParaRPr lang="en-US" sz="800" b="1" dirty="0">
                <a:latin typeface="Comic Sans MS" pitchFamily="66" charset="0"/>
              </a:endParaRPr>
            </a:p>
          </p:txBody>
        </p:sp>
        <p:sp>
          <p:nvSpPr>
            <p:cNvPr id="3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LSC</a:t>
              </a:r>
              <a:endParaRPr lang="en-US" sz="800" b="1" dirty="0">
                <a:latin typeface="Comic Sans MS" pitchFamily="66" charset="0"/>
              </a:endParaRPr>
            </a:p>
          </p:txBody>
        </p:sp>
      </p:grpSp>
      <p:grpSp>
        <p:nvGrpSpPr>
          <p:cNvPr id="31" name="Group 30"/>
          <p:cNvGrpSpPr>
            <a:grpSpLocks/>
          </p:cNvGrpSpPr>
          <p:nvPr/>
        </p:nvGrpSpPr>
        <p:grpSpPr bwMode="auto">
          <a:xfrm>
            <a:off x="215682" y="4454588"/>
            <a:ext cx="723039" cy="433533"/>
            <a:chOff x="7290687" y="4452124"/>
            <a:chExt cx="831997" cy="432935"/>
          </a:xfrm>
        </p:grpSpPr>
        <p:sp>
          <p:nvSpPr>
            <p:cNvPr id="32" name="TextBox 349"/>
            <p:cNvSpPr txBox="1">
              <a:spLocks noChangeArrowheads="1"/>
            </p:cNvSpPr>
            <p:nvPr/>
          </p:nvSpPr>
          <p:spPr bwMode="auto">
            <a:xfrm>
              <a:off x="7290687" y="4452124"/>
              <a:ext cx="831997" cy="21514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rPr>
                <a:t>D1002031</a:t>
              </a:r>
              <a:endParaRPr lang="en-US" sz="800" b="1" dirty="0">
                <a:latin typeface="Comic Sans MS" pitchFamily="66" charset="0"/>
              </a:endParaRPr>
            </a:p>
          </p:txBody>
        </p:sp>
        <p:sp>
          <p:nvSpPr>
            <p:cNvPr id="3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WFS</a:t>
              </a:r>
              <a:endParaRPr lang="en-US" sz="800" b="1" dirty="0">
                <a:latin typeface="Comic Sans MS" pitchFamily="66" charset="0"/>
              </a:endParaRPr>
            </a:p>
          </p:txBody>
        </p:sp>
      </p:grpSp>
      <p:pic>
        <p:nvPicPr>
          <p:cNvPr id="602116" name="Picture 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34575" y="1303457"/>
            <a:ext cx="6400800" cy="6801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237131100"/>
      </p:ext>
    </p:extLst>
  </p:cSld>
  <p:clrMapOvr>
    <a:masterClrMapping/>
  </p:clrMapOvr>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2754" name="Title 2"/>
          <p:cNvSpPr>
            <a:spLocks noGrp="1"/>
          </p:cNvSpPr>
          <p:nvPr>
            <p:ph type="title"/>
          </p:nvPr>
        </p:nvSpPr>
        <p:spPr/>
        <p:txBody>
          <a:bodyPr/>
          <a:lstStyle/>
          <a:p>
            <a:r>
              <a:rPr lang="en-US" dirty="0" smtClean="0">
                <a:ea typeface="ＭＳ Ｐゴシック" pitchFamily="34" charset="-128"/>
              </a:rPr>
              <a:t>D1002559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027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5A0538B-C92F-4B82-B1D2-872CE2C34EAC}" type="slidenum">
              <a:rPr lang="en-US" smtClean="0">
                <a:solidFill>
                  <a:srgbClr val="898989"/>
                </a:solidFill>
                <a:latin typeface="Calibri" pitchFamily="34" charset="0"/>
              </a:rPr>
              <a:pPr eaLnBrk="1" hangingPunct="1"/>
              <a:t>383</a:t>
            </a:fld>
            <a:endParaRPr lang="en-US" smtClean="0">
              <a:solidFill>
                <a:srgbClr val="898989"/>
              </a:solidFill>
              <a:latin typeface="Calibri" pitchFamily="34" charset="0"/>
            </a:endParaRPr>
          </a:p>
        </p:txBody>
      </p:sp>
      <p:grpSp>
        <p:nvGrpSpPr>
          <p:cNvPr id="78" name="Group 230"/>
          <p:cNvGrpSpPr>
            <a:grpSpLocks/>
          </p:cNvGrpSpPr>
          <p:nvPr/>
        </p:nvGrpSpPr>
        <p:grpSpPr bwMode="auto">
          <a:xfrm>
            <a:off x="1319266" y="735325"/>
            <a:ext cx="6968347" cy="221891"/>
            <a:chOff x="-1469664" y="5771720"/>
            <a:chExt cx="6967547" cy="220557"/>
          </a:xfrm>
        </p:grpSpPr>
        <p:grpSp>
          <p:nvGrpSpPr>
            <p:cNvPr id="79" name="Group 195"/>
            <p:cNvGrpSpPr>
              <a:grpSpLocks/>
            </p:cNvGrpSpPr>
            <p:nvPr/>
          </p:nvGrpSpPr>
          <p:grpSpPr bwMode="auto">
            <a:xfrm>
              <a:off x="-1469664" y="5771720"/>
              <a:ext cx="4098691" cy="220557"/>
              <a:chOff x="-1469664" y="5788972"/>
              <a:chExt cx="4098691" cy="220557"/>
            </a:xfrm>
          </p:grpSpPr>
          <p:grpSp>
            <p:nvGrpSpPr>
              <p:cNvPr id="85" name="Group 194"/>
              <p:cNvGrpSpPr>
                <a:grpSpLocks/>
              </p:cNvGrpSpPr>
              <p:nvPr/>
            </p:nvGrpSpPr>
            <p:grpSpPr bwMode="auto">
              <a:xfrm>
                <a:off x="-1469664" y="5788972"/>
                <a:ext cx="4098691" cy="214149"/>
                <a:chOff x="-1469664" y="5788972"/>
                <a:chExt cx="4098691" cy="214149"/>
              </a:xfrm>
            </p:grpSpPr>
            <p:pic>
              <p:nvPicPr>
                <p:cNvPr id="8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4"/>
                <p:cNvSpPr txBox="1">
                  <a:spLocks noChangeArrowheads="1"/>
                </p:cNvSpPr>
                <p:nvPr/>
              </p:nvSpPr>
              <p:spPr bwMode="auto">
                <a:xfrm>
                  <a:off x="-1469664" y="5788972"/>
                  <a:ext cx="2818263" cy="2141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ISC Whitening Chassis (ASC IMC WFS_A 24MHz)</a:t>
                  </a:r>
                </a:p>
              </p:txBody>
            </p:sp>
          </p:grpSp>
          <p:sp>
            <p:nvSpPr>
              <p:cNvPr id="86" name="TextBox 342"/>
              <p:cNvSpPr txBox="1">
                <a:spLocks noChangeArrowheads="1"/>
              </p:cNvSpPr>
              <p:nvPr/>
            </p:nvSpPr>
            <p:spPr bwMode="auto">
              <a:xfrm>
                <a:off x="1345721" y="579408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D1002559</a:t>
                </a:r>
                <a:endParaRPr lang="en-US" sz="800" b="1" dirty="0">
                  <a:latin typeface="Comic Sans MS" pitchFamily="66" charset="0"/>
                </a:endParaRPr>
              </a:p>
            </p:txBody>
          </p:sp>
        </p:grpSp>
        <p:grpSp>
          <p:nvGrpSpPr>
            <p:cNvPr id="80" name="Group 192"/>
            <p:cNvGrpSpPr>
              <a:grpSpLocks/>
            </p:cNvGrpSpPr>
            <p:nvPr/>
          </p:nvGrpSpPr>
          <p:grpSpPr bwMode="auto">
            <a:xfrm>
              <a:off x="2841236" y="5772864"/>
              <a:ext cx="2656647" cy="216528"/>
              <a:chOff x="2841236" y="5772864"/>
              <a:chExt cx="2656647" cy="216528"/>
            </a:xfrm>
          </p:grpSpPr>
          <p:sp>
            <p:nvSpPr>
              <p:cNvPr id="81" name="TextBox 33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t>
                </a:r>
                <a:r>
                  <a:rPr lang="en-US" sz="800" b="1" dirty="0" smtClean="0">
                    <a:latin typeface="Comic Sans MS" pitchFamily="66" charset="0"/>
                  </a:rPr>
                  <a:t>15VDC</a:t>
                </a:r>
                <a:endParaRPr lang="en-US" sz="800" b="1" dirty="0">
                  <a:latin typeface="Comic Sans MS" pitchFamily="66" charset="0"/>
                </a:endParaRPr>
              </a:p>
            </p:txBody>
          </p:sp>
          <p:grpSp>
            <p:nvGrpSpPr>
              <p:cNvPr id="82" name="Group 191"/>
              <p:cNvGrpSpPr>
                <a:grpSpLocks/>
              </p:cNvGrpSpPr>
              <p:nvPr/>
            </p:nvGrpSpPr>
            <p:grpSpPr bwMode="auto">
              <a:xfrm>
                <a:off x="2841236" y="5772864"/>
                <a:ext cx="1280160" cy="215444"/>
                <a:chOff x="2841236" y="5772864"/>
                <a:chExt cx="1280160" cy="215444"/>
              </a:xfrm>
            </p:grpSpPr>
            <p:pic>
              <p:nvPicPr>
                <p:cNvPr id="8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340"/>
                <p:cNvSpPr txBox="1">
                  <a:spLocks noChangeArrowheads="1"/>
                </p:cNvSpPr>
                <p:nvPr/>
              </p:nvSpPr>
              <p:spPr bwMode="auto">
                <a:xfrm>
                  <a:off x="2846716" y="577286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grpSp>
      <p:grpSp>
        <p:nvGrpSpPr>
          <p:cNvPr id="18" name="Group 30"/>
          <p:cNvGrpSpPr>
            <a:grpSpLocks/>
          </p:cNvGrpSpPr>
          <p:nvPr/>
        </p:nvGrpSpPr>
        <p:grpSpPr bwMode="auto">
          <a:xfrm>
            <a:off x="7428122" y="3831952"/>
            <a:ext cx="1271377" cy="433513"/>
            <a:chOff x="7427707" y="4452144"/>
            <a:chExt cx="1271163" cy="432915"/>
          </a:xfrm>
        </p:grpSpPr>
        <p:sp>
          <p:nvSpPr>
            <p:cNvPr id="19"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Sxxxxxxx</a:t>
              </a:r>
            </a:p>
          </p:txBody>
        </p:sp>
        <p:sp>
          <p:nvSpPr>
            <p:cNvPr id="20"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21" name="TextBox 353"/>
          <p:cNvSpPr txBox="1">
            <a:spLocks noChangeArrowheads="1"/>
          </p:cNvSpPr>
          <p:nvPr/>
        </p:nvSpPr>
        <p:spPr bwMode="auto">
          <a:xfrm>
            <a:off x="7423150" y="1535791"/>
            <a:ext cx="12620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D1002559</a:t>
            </a:r>
            <a:endParaRPr lang="en-US" sz="800" b="1" dirty="0">
              <a:latin typeface="Comic Sans MS" pitchFamily="66" charset="0"/>
            </a:endParaRPr>
          </a:p>
        </p:txBody>
      </p:sp>
      <p:sp>
        <p:nvSpPr>
          <p:cNvPr id="22" name="TextBox 353"/>
          <p:cNvSpPr txBox="1">
            <a:spLocks noChangeArrowheads="1"/>
          </p:cNvSpPr>
          <p:nvPr/>
        </p:nvSpPr>
        <p:spPr bwMode="auto">
          <a:xfrm>
            <a:off x="7412038" y="1766544"/>
            <a:ext cx="5603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sp>
        <p:nvSpPr>
          <p:cNvPr id="2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ction="ppaction://hlinksldjump"/>
              </a:rPr>
              <a:t>&lt;&lt; L1-ISC-R1</a:t>
            </a:r>
            <a:endParaRPr lang="en-US" sz="800" b="1" dirty="0">
              <a:latin typeface="Comic Sans MS" pitchFamily="66" charset="0"/>
            </a:endParaRPr>
          </a:p>
        </p:txBody>
      </p:sp>
      <p:pic>
        <p:nvPicPr>
          <p:cNvPr id="601090"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34575" y="3601294"/>
            <a:ext cx="6400800" cy="6767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109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34575" y="1305050"/>
            <a:ext cx="6400800" cy="6758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225300813"/>
      </p:ext>
    </p:extLst>
  </p:cSld>
  <p:clrMapOvr>
    <a:masterClrMapping/>
  </p:clrMapOvr>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L1-ISC-R2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384</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L1-ISC-R2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L1-ISC-R3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385</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L1-ISC-R3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L1-ISC-R4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386</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L1-ISC-R4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L1-ISC-R5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387</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L1-ISC-R5 </a:t>
            </a:r>
            <a:r>
              <a:rPr lang="en-US" sz="4800" dirty="0">
                <a:latin typeface="Comic Sans MS" pitchFamily="66" charset="0"/>
              </a:rPr>
              <a:t>Details</a:t>
            </a:r>
            <a:endParaRPr lang="en-US" dirty="0"/>
          </a:p>
        </p:txBody>
      </p:sp>
    </p:spTree>
    <p:extLst>
      <p:ext uri="{BB962C8B-B14F-4D97-AF65-F5344CB8AC3E}">
        <p14:creationId xmlns:p14="http://schemas.microsoft.com/office/powerpoint/2010/main" val="1016271552"/>
      </p:ext>
    </p:extLst>
  </p:cSld>
  <p:clrMapOvr>
    <a:masterClrMapping/>
  </p:clrMapOvr>
  <p:timing>
    <p:tnLst>
      <p:par>
        <p:cTn id="1" dur="indefinite" restart="never" nodeType="tmRoot"/>
      </p:par>
    </p:tnLst>
  </p:timing>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68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8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52" name="Title 8"/>
          <p:cNvSpPr>
            <a:spLocks noGrp="1"/>
          </p:cNvSpPr>
          <p:nvPr>
            <p:ph type="title"/>
          </p:nvPr>
        </p:nvSpPr>
        <p:spPr/>
        <p:txBody>
          <a:bodyPr/>
          <a:lstStyle/>
          <a:p>
            <a:pPr eaLnBrk="1" hangingPunct="1"/>
            <a:r>
              <a:rPr lang="en-US" dirty="0">
                <a:ea typeface="ＭＳ Ｐゴシック" pitchFamily="34" charset="-128"/>
              </a:rPr>
              <a:t>L1-SUS-R1 – </a:t>
            </a:r>
            <a:r>
              <a:rPr lang="en-US" dirty="0" smtClean="0">
                <a:ea typeface="ＭＳ Ｐゴシック" pitchFamily="34" charset="-128"/>
              </a:rPr>
              <a:t>S1200749</a:t>
            </a:r>
          </a:p>
        </p:txBody>
      </p:sp>
      <p:pic>
        <p:nvPicPr>
          <p:cNvPr id="2068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54" name="TextBox 367"/>
          <p:cNvSpPr txBox="1">
            <a:spLocks noChangeArrowheads="1"/>
          </p:cNvSpPr>
          <p:nvPr/>
        </p:nvSpPr>
        <p:spPr bwMode="auto">
          <a:xfrm>
            <a:off x="7215188" y="545465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0685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1BC431-26BD-42AC-A0EB-0A3F0C6FBE73}" type="slidenum">
              <a:rPr lang="en-US" smtClean="0">
                <a:solidFill>
                  <a:srgbClr val="898989"/>
                </a:solidFill>
                <a:latin typeface="Calibri" pitchFamily="34" charset="0"/>
              </a:rPr>
              <a:pPr eaLnBrk="1" hangingPunct="1"/>
              <a:t>388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0685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ITMY Field Rack Layout (</a:t>
            </a:r>
            <a:r>
              <a:rPr lang="en-US" sz="800" b="1" dirty="0">
                <a:latin typeface="Comic Sans MS" pitchFamily="66" charset="0"/>
                <a:hlinkClick r:id="rId6"/>
              </a:rPr>
              <a:t>LIGO-D1100022</a:t>
            </a:r>
            <a:r>
              <a:rPr lang="en-US" sz="800" b="1" dirty="0" smtClean="0">
                <a:latin typeface="Comic Sans MS" pitchFamily="66" charset="0"/>
              </a:rPr>
              <a:t>) (</a:t>
            </a:r>
            <a:r>
              <a:rPr lang="en-US" sz="800" b="1" dirty="0" smtClean="0">
                <a:latin typeface="Comic Sans MS" pitchFamily="66" charset="0"/>
                <a:hlinkClick r:id="rId7"/>
              </a:rPr>
              <a:t>S1200749</a:t>
            </a:r>
            <a:r>
              <a:rPr lang="en-US" sz="800" b="1" dirty="0" smtClean="0">
                <a:latin typeface="Comic Sans MS" pitchFamily="66" charset="0"/>
              </a:rPr>
              <a:t>)</a:t>
            </a:r>
            <a:endParaRPr lang="en-US" sz="800" b="1" dirty="0">
              <a:latin typeface="Comic Sans MS" pitchFamily="66" charset="0"/>
            </a:endParaRPr>
          </a:p>
        </p:txBody>
      </p:sp>
      <p:grpSp>
        <p:nvGrpSpPr>
          <p:cNvPr id="206861" name="Group 94"/>
          <p:cNvGrpSpPr>
            <a:grpSpLocks/>
          </p:cNvGrpSpPr>
          <p:nvPr/>
        </p:nvGrpSpPr>
        <p:grpSpPr bwMode="auto">
          <a:xfrm>
            <a:off x="2646363" y="2246313"/>
            <a:ext cx="5054600" cy="227012"/>
            <a:chOff x="198418" y="4827922"/>
            <a:chExt cx="5055078" cy="226946"/>
          </a:xfrm>
        </p:grpSpPr>
        <p:grpSp>
          <p:nvGrpSpPr>
            <p:cNvPr id="206909" name="Group 254"/>
            <p:cNvGrpSpPr>
              <a:grpSpLocks/>
            </p:cNvGrpSpPr>
            <p:nvPr/>
          </p:nvGrpSpPr>
          <p:grpSpPr bwMode="auto">
            <a:xfrm>
              <a:off x="198418" y="4827922"/>
              <a:ext cx="2424857" cy="221195"/>
              <a:chOff x="198418" y="4827922"/>
              <a:chExt cx="2424857" cy="221195"/>
            </a:xfrm>
          </p:grpSpPr>
          <p:pic>
            <p:nvPicPr>
              <p:cNvPr id="20691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1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691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6910" name="Group 255"/>
            <p:cNvGrpSpPr>
              <a:grpSpLocks/>
            </p:cNvGrpSpPr>
            <p:nvPr/>
          </p:nvGrpSpPr>
          <p:grpSpPr bwMode="auto">
            <a:xfrm>
              <a:off x="2835486" y="4836548"/>
              <a:ext cx="2418010" cy="218320"/>
              <a:chOff x="2835486" y="4836548"/>
              <a:chExt cx="2418010" cy="218320"/>
            </a:xfrm>
          </p:grpSpPr>
          <p:pic>
            <p:nvPicPr>
              <p:cNvPr id="20691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1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691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6862" name="Group 94"/>
          <p:cNvGrpSpPr>
            <a:grpSpLocks/>
          </p:cNvGrpSpPr>
          <p:nvPr/>
        </p:nvGrpSpPr>
        <p:grpSpPr bwMode="auto">
          <a:xfrm>
            <a:off x="2646363" y="2360613"/>
            <a:ext cx="5054600" cy="227012"/>
            <a:chOff x="198418" y="4827922"/>
            <a:chExt cx="5055078" cy="226946"/>
          </a:xfrm>
        </p:grpSpPr>
        <p:grpSp>
          <p:nvGrpSpPr>
            <p:cNvPr id="206901" name="Group 254"/>
            <p:cNvGrpSpPr>
              <a:grpSpLocks/>
            </p:cNvGrpSpPr>
            <p:nvPr/>
          </p:nvGrpSpPr>
          <p:grpSpPr bwMode="auto">
            <a:xfrm>
              <a:off x="198418" y="4827922"/>
              <a:ext cx="2424857" cy="221195"/>
              <a:chOff x="198418" y="4827922"/>
              <a:chExt cx="2424857" cy="221195"/>
            </a:xfrm>
          </p:grpSpPr>
          <p:pic>
            <p:nvPicPr>
              <p:cNvPr id="206906"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0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690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6902" name="Group 255"/>
            <p:cNvGrpSpPr>
              <a:grpSpLocks/>
            </p:cNvGrpSpPr>
            <p:nvPr/>
          </p:nvGrpSpPr>
          <p:grpSpPr bwMode="auto">
            <a:xfrm>
              <a:off x="2835486" y="4836548"/>
              <a:ext cx="2418010" cy="218320"/>
              <a:chOff x="2835486" y="4836548"/>
              <a:chExt cx="2418010" cy="218320"/>
            </a:xfrm>
          </p:grpSpPr>
          <p:pic>
            <p:nvPicPr>
              <p:cNvPr id="206903"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90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690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6863" name="Group 94"/>
          <p:cNvGrpSpPr>
            <a:grpSpLocks/>
          </p:cNvGrpSpPr>
          <p:nvPr/>
        </p:nvGrpSpPr>
        <p:grpSpPr bwMode="auto">
          <a:xfrm>
            <a:off x="2646363" y="2465388"/>
            <a:ext cx="5054600" cy="227012"/>
            <a:chOff x="198418" y="4827922"/>
            <a:chExt cx="5055078" cy="226946"/>
          </a:xfrm>
        </p:grpSpPr>
        <p:grpSp>
          <p:nvGrpSpPr>
            <p:cNvPr id="206893" name="Group 254"/>
            <p:cNvGrpSpPr>
              <a:grpSpLocks/>
            </p:cNvGrpSpPr>
            <p:nvPr/>
          </p:nvGrpSpPr>
          <p:grpSpPr bwMode="auto">
            <a:xfrm>
              <a:off x="198418" y="4827922"/>
              <a:ext cx="2424857" cy="221195"/>
              <a:chOff x="198418" y="4827922"/>
              <a:chExt cx="2424857" cy="221195"/>
            </a:xfrm>
          </p:grpSpPr>
          <p:pic>
            <p:nvPicPr>
              <p:cNvPr id="20689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9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690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6894" name="Group 255"/>
            <p:cNvGrpSpPr>
              <a:grpSpLocks/>
            </p:cNvGrpSpPr>
            <p:nvPr/>
          </p:nvGrpSpPr>
          <p:grpSpPr bwMode="auto">
            <a:xfrm>
              <a:off x="2835486" y="4836548"/>
              <a:ext cx="2418010" cy="218320"/>
              <a:chOff x="2835486" y="4836548"/>
              <a:chExt cx="2418010" cy="218320"/>
            </a:xfrm>
          </p:grpSpPr>
          <p:pic>
            <p:nvPicPr>
              <p:cNvPr id="20689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9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689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6864" name="Group 94"/>
          <p:cNvGrpSpPr>
            <a:grpSpLocks/>
          </p:cNvGrpSpPr>
          <p:nvPr/>
        </p:nvGrpSpPr>
        <p:grpSpPr bwMode="auto">
          <a:xfrm>
            <a:off x="2646363" y="2579688"/>
            <a:ext cx="5054600" cy="227012"/>
            <a:chOff x="198418" y="4827922"/>
            <a:chExt cx="5055078" cy="226946"/>
          </a:xfrm>
        </p:grpSpPr>
        <p:grpSp>
          <p:nvGrpSpPr>
            <p:cNvPr id="206885" name="Group 254"/>
            <p:cNvGrpSpPr>
              <a:grpSpLocks/>
            </p:cNvGrpSpPr>
            <p:nvPr/>
          </p:nvGrpSpPr>
          <p:grpSpPr bwMode="auto">
            <a:xfrm>
              <a:off x="198418" y="4827922"/>
              <a:ext cx="2424857" cy="221195"/>
              <a:chOff x="198418" y="4827922"/>
              <a:chExt cx="2424857" cy="221195"/>
            </a:xfrm>
          </p:grpSpPr>
          <p:pic>
            <p:nvPicPr>
              <p:cNvPr id="20689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9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689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6886" name="Group 255"/>
            <p:cNvGrpSpPr>
              <a:grpSpLocks/>
            </p:cNvGrpSpPr>
            <p:nvPr/>
          </p:nvGrpSpPr>
          <p:grpSpPr bwMode="auto">
            <a:xfrm>
              <a:off x="2835486" y="4836548"/>
              <a:ext cx="2418010" cy="218320"/>
              <a:chOff x="2835486" y="4836548"/>
              <a:chExt cx="2418010" cy="218320"/>
            </a:xfrm>
          </p:grpSpPr>
          <p:pic>
            <p:nvPicPr>
              <p:cNvPr id="20688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8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688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6865" name="Group 94"/>
          <p:cNvGrpSpPr>
            <a:grpSpLocks/>
          </p:cNvGrpSpPr>
          <p:nvPr/>
        </p:nvGrpSpPr>
        <p:grpSpPr bwMode="auto">
          <a:xfrm>
            <a:off x="2646363" y="2693988"/>
            <a:ext cx="5054600" cy="227012"/>
            <a:chOff x="198418" y="4827922"/>
            <a:chExt cx="5055078" cy="226946"/>
          </a:xfrm>
        </p:grpSpPr>
        <p:grpSp>
          <p:nvGrpSpPr>
            <p:cNvPr id="206877" name="Group 254"/>
            <p:cNvGrpSpPr>
              <a:grpSpLocks/>
            </p:cNvGrpSpPr>
            <p:nvPr/>
          </p:nvGrpSpPr>
          <p:grpSpPr bwMode="auto">
            <a:xfrm>
              <a:off x="198418" y="4827922"/>
              <a:ext cx="2424857" cy="221195"/>
              <a:chOff x="198418" y="4827922"/>
              <a:chExt cx="2424857" cy="221195"/>
            </a:xfrm>
          </p:grpSpPr>
          <p:pic>
            <p:nvPicPr>
              <p:cNvPr id="20688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8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688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6878" name="Group 255"/>
            <p:cNvGrpSpPr>
              <a:grpSpLocks/>
            </p:cNvGrpSpPr>
            <p:nvPr/>
          </p:nvGrpSpPr>
          <p:grpSpPr bwMode="auto">
            <a:xfrm>
              <a:off x="2835486" y="4836548"/>
              <a:ext cx="2418010" cy="218320"/>
              <a:chOff x="2835486" y="4836548"/>
              <a:chExt cx="2418010" cy="218320"/>
            </a:xfrm>
          </p:grpSpPr>
          <p:pic>
            <p:nvPicPr>
              <p:cNvPr id="20687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8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688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6868" name="Group 219"/>
          <p:cNvGrpSpPr>
            <a:grpSpLocks/>
          </p:cNvGrpSpPr>
          <p:nvPr/>
        </p:nvGrpSpPr>
        <p:grpSpPr bwMode="auto">
          <a:xfrm>
            <a:off x="2646363" y="3063875"/>
            <a:ext cx="5054600" cy="674688"/>
            <a:chOff x="-1535112" y="3521075"/>
            <a:chExt cx="5054600" cy="674688"/>
          </a:xfrm>
        </p:grpSpPr>
        <p:pic>
          <p:nvPicPr>
            <p:cNvPr id="206871" name="Picture 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872" name="Picture 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873" name="TextBox 101"/>
            <p:cNvSpPr txBox="1">
              <a:spLocks noChangeArrowheads="1"/>
            </p:cNvSpPr>
            <p:nvPr/>
          </p:nvSpPr>
          <p:spPr bwMode="auto">
            <a:xfrm>
              <a:off x="-1535112" y="3739962"/>
              <a:ext cx="114720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ES Driver</a:t>
              </a:r>
            </a:p>
          </p:txBody>
        </p:sp>
        <p:sp>
          <p:nvSpPr>
            <p:cNvPr id="206874" name="TextBox 98"/>
            <p:cNvSpPr txBox="1">
              <a:spLocks noChangeArrowheads="1"/>
            </p:cNvSpPr>
            <p:nvPr/>
          </p:nvSpPr>
          <p:spPr bwMode="auto">
            <a:xfrm>
              <a:off x="2372284" y="36536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+-18VDC@0.4A</a:t>
              </a:r>
            </a:p>
            <a:p>
              <a:pPr eaLnBrk="1" hangingPunct="1"/>
              <a:r>
                <a:rPr lang="en-US" sz="800" b="1" dirty="0" smtClean="0">
                  <a:latin typeface="Comic Sans MS" pitchFamily="66" charset="0"/>
                </a:rPr>
                <a:t>+-430VDC@15mA</a:t>
              </a:r>
              <a:endParaRPr lang="en-US" sz="800" b="1" dirty="0">
                <a:latin typeface="Comic Sans MS" pitchFamily="66" charset="0"/>
              </a:endParaRPr>
            </a:p>
          </p:txBody>
        </p:sp>
        <p:sp>
          <p:nvSpPr>
            <p:cNvPr id="206875" name="TextBox 102"/>
            <p:cNvSpPr txBox="1">
              <a:spLocks noChangeArrowheads="1"/>
            </p:cNvSpPr>
            <p:nvPr/>
          </p:nvSpPr>
          <p:spPr bwMode="auto">
            <a:xfrm>
              <a:off x="-390782" y="3736221"/>
              <a:ext cx="12622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rPr>
                <a:t>E3074</a:t>
              </a:r>
              <a:endParaRPr lang="en-US" sz="800" b="1" dirty="0">
                <a:latin typeface="Comic Sans MS" pitchFamily="66" charset="0"/>
              </a:endParaRPr>
            </a:p>
          </p:txBody>
        </p:sp>
        <p:sp>
          <p:nvSpPr>
            <p:cNvPr id="206876"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pic>
        <p:nvPicPr>
          <p:cNvPr id="206869" name="Picture 117">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870" name="Picture 118">
            <a:hlinkClick r:id="" action="ppaction://noaction"/>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LVEA Racks</a:t>
            </a:r>
            <a:endParaRPr lang="en-US" sz="800" b="1" dirty="0">
              <a:latin typeface="Comic Sans MS" pitchFamily="66" charset="0"/>
            </a:endParaRPr>
          </a:p>
        </p:txBody>
      </p:sp>
      <p:pic>
        <p:nvPicPr>
          <p:cNvPr id="594946"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43438" y="1328940"/>
            <a:ext cx="1364197" cy="471784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787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787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76" name="Title 8"/>
          <p:cNvSpPr>
            <a:spLocks noGrp="1"/>
          </p:cNvSpPr>
          <p:nvPr>
            <p:ph type="title"/>
          </p:nvPr>
        </p:nvSpPr>
        <p:spPr/>
        <p:txBody>
          <a:bodyPr/>
          <a:lstStyle/>
          <a:p>
            <a:pPr eaLnBrk="1" hangingPunct="1"/>
            <a:r>
              <a:rPr lang="en-US" dirty="0">
                <a:ea typeface="ＭＳ Ｐゴシック" pitchFamily="34" charset="-128"/>
              </a:rPr>
              <a:t>L1-SUS-R2 – </a:t>
            </a:r>
            <a:r>
              <a:rPr lang="en-US" dirty="0" smtClean="0">
                <a:ea typeface="ＭＳ Ｐゴシック" pitchFamily="34" charset="-128"/>
              </a:rPr>
              <a:t>S1200750</a:t>
            </a:r>
          </a:p>
        </p:txBody>
      </p:sp>
      <p:pic>
        <p:nvPicPr>
          <p:cNvPr id="20787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78" name="TextBox 367"/>
          <p:cNvSpPr txBox="1">
            <a:spLocks noChangeArrowheads="1"/>
          </p:cNvSpPr>
          <p:nvPr/>
        </p:nvSpPr>
        <p:spPr bwMode="auto">
          <a:xfrm>
            <a:off x="6981825" y="5548313"/>
            <a:ext cx="1457325" cy="461962"/>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0787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D2E8F4-03E7-4A79-A6E8-9E2CE8445C10}" type="slidenum">
              <a:rPr lang="en-US" smtClean="0">
                <a:solidFill>
                  <a:srgbClr val="898989"/>
                </a:solidFill>
                <a:latin typeface="Calibri" pitchFamily="34" charset="0"/>
              </a:rPr>
              <a:pPr eaLnBrk="1" hangingPunct="1"/>
              <a:t>389</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0788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BS Field Rack Layout (</a:t>
            </a:r>
            <a:r>
              <a:rPr lang="en-US" sz="800" b="1" dirty="0">
                <a:latin typeface="Comic Sans MS" pitchFamily="66" charset="0"/>
                <a:hlinkClick r:id="rId6"/>
              </a:rPr>
              <a:t>LIGO-D1100022</a:t>
            </a:r>
            <a:r>
              <a:rPr lang="en-US" sz="800" b="1" dirty="0" smtClean="0">
                <a:latin typeface="Comic Sans MS" pitchFamily="66" charset="0"/>
              </a:rPr>
              <a:t>) (</a:t>
            </a:r>
            <a:r>
              <a:rPr lang="en-US" sz="800" b="1" dirty="0" smtClean="0">
                <a:latin typeface="Comic Sans MS" pitchFamily="66" charset="0"/>
                <a:hlinkClick r:id="rId7"/>
              </a:rPr>
              <a:t>S1200750</a:t>
            </a:r>
            <a:r>
              <a:rPr lang="en-US" sz="800" b="1" dirty="0" smtClean="0">
                <a:latin typeface="Comic Sans MS" pitchFamily="66" charset="0"/>
              </a:rPr>
              <a:t>)</a:t>
            </a:r>
            <a:endParaRPr lang="en-US" sz="800" b="1" dirty="0">
              <a:latin typeface="Comic Sans MS" pitchFamily="66" charset="0"/>
            </a:endParaRPr>
          </a:p>
        </p:txBody>
      </p:sp>
      <p:grpSp>
        <p:nvGrpSpPr>
          <p:cNvPr id="207882" name="Group 94"/>
          <p:cNvGrpSpPr>
            <a:grpSpLocks/>
          </p:cNvGrpSpPr>
          <p:nvPr/>
        </p:nvGrpSpPr>
        <p:grpSpPr bwMode="auto">
          <a:xfrm>
            <a:off x="2643725" y="3682444"/>
            <a:ext cx="5054600" cy="227012"/>
            <a:chOff x="198418" y="4827922"/>
            <a:chExt cx="5055078" cy="226946"/>
          </a:xfrm>
        </p:grpSpPr>
        <p:grpSp>
          <p:nvGrpSpPr>
            <p:cNvPr id="207905" name="Group 254"/>
            <p:cNvGrpSpPr>
              <a:grpSpLocks/>
            </p:cNvGrpSpPr>
            <p:nvPr/>
          </p:nvGrpSpPr>
          <p:grpSpPr bwMode="auto">
            <a:xfrm>
              <a:off x="198418" y="4827922"/>
              <a:ext cx="2424857" cy="221195"/>
              <a:chOff x="198418" y="4827922"/>
              <a:chExt cx="2424857" cy="221195"/>
            </a:xfrm>
          </p:grpSpPr>
          <p:pic>
            <p:nvPicPr>
              <p:cNvPr id="20791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79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7906" name="Group 255"/>
            <p:cNvGrpSpPr>
              <a:grpSpLocks/>
            </p:cNvGrpSpPr>
            <p:nvPr/>
          </p:nvGrpSpPr>
          <p:grpSpPr bwMode="auto">
            <a:xfrm>
              <a:off x="2835486" y="4836548"/>
              <a:ext cx="2418010" cy="218320"/>
              <a:chOff x="2835486" y="4836548"/>
              <a:chExt cx="2418010" cy="218320"/>
            </a:xfrm>
          </p:grpSpPr>
          <p:pic>
            <p:nvPicPr>
              <p:cNvPr id="20790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79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7883" name="Group 94"/>
          <p:cNvGrpSpPr>
            <a:grpSpLocks/>
          </p:cNvGrpSpPr>
          <p:nvPr/>
        </p:nvGrpSpPr>
        <p:grpSpPr bwMode="auto">
          <a:xfrm>
            <a:off x="2643725" y="3796744"/>
            <a:ext cx="5054600" cy="227012"/>
            <a:chOff x="198418" y="4827922"/>
            <a:chExt cx="5055078" cy="226946"/>
          </a:xfrm>
        </p:grpSpPr>
        <p:grpSp>
          <p:nvGrpSpPr>
            <p:cNvPr id="207897" name="Group 254"/>
            <p:cNvGrpSpPr>
              <a:grpSpLocks/>
            </p:cNvGrpSpPr>
            <p:nvPr/>
          </p:nvGrpSpPr>
          <p:grpSpPr bwMode="auto">
            <a:xfrm>
              <a:off x="198418" y="4827922"/>
              <a:ext cx="2424857" cy="221195"/>
              <a:chOff x="198418" y="4827922"/>
              <a:chExt cx="2424857" cy="221195"/>
            </a:xfrm>
          </p:grpSpPr>
          <p:pic>
            <p:nvPicPr>
              <p:cNvPr id="20790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79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7898" name="Group 255"/>
            <p:cNvGrpSpPr>
              <a:grpSpLocks/>
            </p:cNvGrpSpPr>
            <p:nvPr/>
          </p:nvGrpSpPr>
          <p:grpSpPr bwMode="auto">
            <a:xfrm>
              <a:off x="2835486" y="4836548"/>
              <a:ext cx="2418010" cy="218320"/>
              <a:chOff x="2835486" y="4836548"/>
              <a:chExt cx="2418010" cy="218320"/>
            </a:xfrm>
          </p:grpSpPr>
          <p:pic>
            <p:nvPicPr>
              <p:cNvPr id="20789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9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79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7884" name="Group 94"/>
          <p:cNvGrpSpPr>
            <a:grpSpLocks/>
          </p:cNvGrpSpPr>
          <p:nvPr/>
        </p:nvGrpSpPr>
        <p:grpSpPr bwMode="auto">
          <a:xfrm>
            <a:off x="2643725" y="3901519"/>
            <a:ext cx="5054600" cy="227012"/>
            <a:chOff x="198418" y="4827922"/>
            <a:chExt cx="5055078" cy="226946"/>
          </a:xfrm>
        </p:grpSpPr>
        <p:grpSp>
          <p:nvGrpSpPr>
            <p:cNvPr id="207889" name="Group 254"/>
            <p:cNvGrpSpPr>
              <a:grpSpLocks/>
            </p:cNvGrpSpPr>
            <p:nvPr/>
          </p:nvGrpSpPr>
          <p:grpSpPr bwMode="auto">
            <a:xfrm>
              <a:off x="198418" y="4827922"/>
              <a:ext cx="2424857" cy="221195"/>
              <a:chOff x="198418" y="4827922"/>
              <a:chExt cx="2424857" cy="221195"/>
            </a:xfrm>
          </p:grpSpPr>
          <p:pic>
            <p:nvPicPr>
              <p:cNvPr id="20789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9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789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7890" name="Group 255"/>
            <p:cNvGrpSpPr>
              <a:grpSpLocks/>
            </p:cNvGrpSpPr>
            <p:nvPr/>
          </p:nvGrpSpPr>
          <p:grpSpPr bwMode="auto">
            <a:xfrm>
              <a:off x="2835486" y="4836548"/>
              <a:ext cx="2418010" cy="218320"/>
              <a:chOff x="2835486" y="4836548"/>
              <a:chExt cx="2418010" cy="218320"/>
            </a:xfrm>
          </p:grpSpPr>
          <p:pic>
            <p:nvPicPr>
              <p:cNvPr id="20789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789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789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41"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LVEA Racks</a:t>
            </a:r>
            <a:endParaRPr lang="en-US" sz="800" b="1" dirty="0">
              <a:latin typeface="Comic Sans MS" pitchFamily="66" charset="0"/>
            </a:endParaRPr>
          </a:p>
        </p:txBody>
      </p:sp>
      <p:pic>
        <p:nvPicPr>
          <p:cNvPr id="595970"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2002" y="1323641"/>
            <a:ext cx="1388686" cy="47231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3" name="Group 94"/>
          <p:cNvGrpSpPr>
            <a:grpSpLocks/>
          </p:cNvGrpSpPr>
          <p:nvPr/>
        </p:nvGrpSpPr>
        <p:grpSpPr bwMode="auto">
          <a:xfrm>
            <a:off x="2644875" y="3566719"/>
            <a:ext cx="5054600" cy="227012"/>
            <a:chOff x="198418" y="4827922"/>
            <a:chExt cx="5055078" cy="226946"/>
          </a:xfrm>
        </p:grpSpPr>
        <p:grpSp>
          <p:nvGrpSpPr>
            <p:cNvPr id="44" name="Group 254"/>
            <p:cNvGrpSpPr>
              <a:grpSpLocks/>
            </p:cNvGrpSpPr>
            <p:nvPr/>
          </p:nvGrpSpPr>
          <p:grpSpPr bwMode="auto">
            <a:xfrm>
              <a:off x="198418" y="4827922"/>
              <a:ext cx="2424857" cy="221195"/>
              <a:chOff x="198418" y="4827922"/>
              <a:chExt cx="2424857" cy="221195"/>
            </a:xfrm>
          </p:grpSpPr>
          <p:pic>
            <p:nvPicPr>
              <p:cNvPr id="4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5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45" name="Group 255"/>
            <p:cNvGrpSpPr>
              <a:grpSpLocks/>
            </p:cNvGrpSpPr>
            <p:nvPr/>
          </p:nvGrpSpPr>
          <p:grpSpPr bwMode="auto">
            <a:xfrm>
              <a:off x="2835486" y="4836548"/>
              <a:ext cx="2418010" cy="218320"/>
              <a:chOff x="2835486" y="4836548"/>
              <a:chExt cx="2418010" cy="218320"/>
            </a:xfrm>
          </p:grpSpPr>
          <p:pic>
            <p:nvPicPr>
              <p:cNvPr id="46"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4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Tree>
  </p:cSld>
  <p:clrMapOvr>
    <a:masterClrMapping/>
  </p:clrMapOvr>
  <p:timing>
    <p:tnLst>
      <p:par>
        <p:cT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 name="Line Callout 2 326"/>
          <p:cNvSpPr/>
          <p:nvPr/>
        </p:nvSpPr>
        <p:spPr bwMode="auto">
          <a:xfrm>
            <a:off x="6092825" y="1133475"/>
            <a:ext cx="2222500" cy="5276850"/>
          </a:xfrm>
          <a:prstGeom prst="borderCallout2">
            <a:avLst>
              <a:gd name="adj1" fmla="val 18750"/>
              <a:gd name="adj2" fmla="val -8333"/>
              <a:gd name="adj3" fmla="val 18750"/>
              <a:gd name="adj4" fmla="val -16667"/>
              <a:gd name="adj5" fmla="val 43892"/>
              <a:gd name="adj6" fmla="val -26468"/>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solidFill>
                  <a:schemeClr val="tx1"/>
                </a:solidFill>
                <a:latin typeface="Comic Sans MS" pitchFamily="66" charset="0"/>
              </a:rPr>
              <a:t>A Standard Bank (SB) of power supplies consists of 4 supplies, and services 1 Electronics Rack.  The 4 supplies are:</a:t>
            </a:r>
          </a:p>
          <a:p>
            <a:pPr algn="ctr" fontAlgn="auto">
              <a:spcBef>
                <a:spcPts val="0"/>
              </a:spcBef>
              <a:spcAft>
                <a:spcPts val="0"/>
              </a:spcAft>
              <a:defRPr/>
            </a:pPr>
            <a:r>
              <a:rPr lang="en-US" sz="1000" dirty="0">
                <a:solidFill>
                  <a:schemeClr val="tx1"/>
                </a:solidFill>
                <a:latin typeface="Comic Sans MS" pitchFamily="66" charset="0"/>
              </a:rPr>
              <a:t> +18V@20A, -18V@20A, +24V@20A, and -24V@20A. </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Standard Bank of DC Power Supplies provides</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18V * 20A =&gt; 360W</a:t>
            </a:r>
          </a:p>
          <a:p>
            <a:pPr algn="ctr" fontAlgn="auto">
              <a:spcBef>
                <a:spcPts val="0"/>
              </a:spcBef>
              <a:spcAft>
                <a:spcPts val="0"/>
              </a:spcAft>
              <a:defRPr/>
            </a:pPr>
            <a:r>
              <a:rPr lang="en-US" sz="1000" dirty="0">
                <a:solidFill>
                  <a:schemeClr val="tx1"/>
                </a:solidFill>
                <a:latin typeface="Comic Sans MS" pitchFamily="66" charset="0"/>
              </a:rPr>
              <a:t>360W * 2 PS =&gt; 720W</a:t>
            </a:r>
          </a:p>
          <a:p>
            <a:pPr algn="ctr" fontAlgn="auto">
              <a:spcBef>
                <a:spcPts val="0"/>
              </a:spcBef>
              <a:spcAft>
                <a:spcPts val="0"/>
              </a:spcAft>
              <a:defRPr/>
            </a:pPr>
            <a:r>
              <a:rPr lang="en-US" sz="1000" dirty="0">
                <a:solidFill>
                  <a:schemeClr val="tx1"/>
                </a:solidFill>
                <a:latin typeface="Comic Sans MS" pitchFamily="66" charset="0"/>
              </a:rPr>
              <a:t>24V * 20A =&gt; 480W</a:t>
            </a:r>
          </a:p>
          <a:p>
            <a:pPr algn="ctr" fontAlgn="auto">
              <a:spcBef>
                <a:spcPts val="0"/>
              </a:spcBef>
              <a:spcAft>
                <a:spcPts val="0"/>
              </a:spcAft>
              <a:defRPr/>
            </a:pPr>
            <a:r>
              <a:rPr lang="en-US" sz="1000" dirty="0">
                <a:solidFill>
                  <a:schemeClr val="tx1"/>
                </a:solidFill>
                <a:latin typeface="Comic Sans MS" pitchFamily="66" charset="0"/>
              </a:rPr>
              <a:t>480W * 2 PS =&gt; 960W</a:t>
            </a:r>
          </a:p>
          <a:p>
            <a:pPr algn="ctr" fontAlgn="auto">
              <a:spcBef>
                <a:spcPts val="0"/>
              </a:spcBef>
              <a:spcAft>
                <a:spcPts val="0"/>
              </a:spcAft>
              <a:defRPr/>
            </a:pPr>
            <a:r>
              <a:rPr lang="en-US" sz="1000" dirty="0">
                <a:solidFill>
                  <a:schemeClr val="tx1"/>
                </a:solidFill>
                <a:latin typeface="Comic Sans MS" pitchFamily="66" charset="0"/>
              </a:rPr>
              <a:t>720W + 960W =&gt; 1680W</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 are 5 SB (20 PS) / Power Rack.  Each Power Rack therefore provides 8400W </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Power Rack services 5 Electronics Racks.</a:t>
            </a:r>
          </a:p>
          <a:p>
            <a:pPr algn="ctr" fontAlgn="auto">
              <a:spcBef>
                <a:spcPts val="0"/>
              </a:spcBef>
              <a:spcAft>
                <a:spcPts val="0"/>
              </a:spcAft>
              <a:defRPr/>
            </a:pPr>
            <a:r>
              <a:rPr lang="en-US" sz="1000" dirty="0">
                <a:solidFill>
                  <a:schemeClr val="tx1"/>
                </a:solidFill>
                <a:latin typeface="Comic Sans MS" pitchFamily="66" charset="0"/>
              </a:rPr>
              <a:t>  </a:t>
            </a:r>
          </a:p>
          <a:p>
            <a:pPr algn="ctr" fontAlgn="auto">
              <a:spcBef>
                <a:spcPts val="0"/>
              </a:spcBef>
              <a:spcAft>
                <a:spcPts val="0"/>
              </a:spcAft>
              <a:defRPr/>
            </a:pPr>
            <a:r>
              <a:rPr lang="en-US" sz="1000" dirty="0">
                <a:solidFill>
                  <a:schemeClr val="tx1"/>
                </a:solidFill>
                <a:latin typeface="Comic Sans MS" pitchFamily="66" charset="0"/>
              </a:rPr>
              <a:t>There are roughly 22 racks per interferometer.</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Therefore 5 DC Power Racks are required and will </a:t>
            </a:r>
            <a:r>
              <a:rPr lang="en-US" sz="1000" b="1" dirty="0">
                <a:solidFill>
                  <a:schemeClr val="tx1"/>
                </a:solidFill>
                <a:latin typeface="Comic Sans MS" pitchFamily="66" charset="0"/>
              </a:rPr>
              <a:t>provide</a:t>
            </a:r>
            <a:r>
              <a:rPr lang="en-US" sz="1000" dirty="0">
                <a:solidFill>
                  <a:schemeClr val="tx1"/>
                </a:solidFill>
                <a:latin typeface="Comic Sans MS" pitchFamily="66" charset="0"/>
              </a:rPr>
              <a:t> for a total of 42,000 W.</a:t>
            </a:r>
          </a:p>
        </p:txBody>
      </p:sp>
      <p:sp>
        <p:nvSpPr>
          <p:cNvPr id="20483"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BDEAFEA-6915-4FF7-8201-0674580E365B}" type="slidenum">
              <a:rPr lang="en-US" smtClean="0">
                <a:solidFill>
                  <a:srgbClr val="898989"/>
                </a:solidFill>
                <a:latin typeface="Calibri" pitchFamily="34" charset="0"/>
              </a:rPr>
              <a:pPr eaLnBrk="1" hangingPunct="1"/>
              <a:t>39</a:t>
            </a:fld>
            <a:endParaRPr lang="en-US" smtClean="0">
              <a:solidFill>
                <a:srgbClr val="898989"/>
              </a:solidFill>
              <a:latin typeface="Calibri" pitchFamily="34" charset="0"/>
            </a:endParaRPr>
          </a:p>
        </p:txBody>
      </p:sp>
      <p:sp>
        <p:nvSpPr>
          <p:cNvPr id="20484" name="TextBox 9"/>
          <p:cNvSpPr txBox="1">
            <a:spLocks noChangeArrowheads="1"/>
          </p:cNvSpPr>
          <p:nvPr/>
        </p:nvSpPr>
        <p:spPr bwMode="auto">
          <a:xfrm>
            <a:off x="0" y="1427163"/>
            <a:ext cx="13144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10 x 4U =&gt; 40U</a:t>
            </a:r>
          </a:p>
        </p:txBody>
      </p:sp>
      <p:sp>
        <p:nvSpPr>
          <p:cNvPr id="20485" name="TextBox 9"/>
          <p:cNvSpPr txBox="1">
            <a:spLocks noChangeArrowheads="1"/>
          </p:cNvSpPr>
          <p:nvPr/>
        </p:nvSpPr>
        <p:spPr bwMode="auto">
          <a:xfrm>
            <a:off x="0" y="1006475"/>
            <a:ext cx="1314450"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5 Standard Banks per Rack</a:t>
            </a: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cs typeface="+mn-cs"/>
              </a:rPr>
              <a:t>DC Power Rack – Required VDC</a:t>
            </a:r>
            <a:endParaRPr lang="en-US" dirty="0"/>
          </a:p>
        </p:txBody>
      </p:sp>
      <p:grpSp>
        <p:nvGrpSpPr>
          <p:cNvPr id="20488" name="Group 2"/>
          <p:cNvGrpSpPr>
            <a:grpSpLocks/>
          </p:cNvGrpSpPr>
          <p:nvPr/>
        </p:nvGrpSpPr>
        <p:grpSpPr bwMode="auto">
          <a:xfrm>
            <a:off x="809625" y="928688"/>
            <a:ext cx="5064125" cy="5307012"/>
            <a:chOff x="809625" y="928688"/>
            <a:chExt cx="5064058" cy="5307012"/>
          </a:xfrm>
        </p:grpSpPr>
        <p:pic>
          <p:nvPicPr>
            <p:cNvPr id="204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7413" y="1276350"/>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0400" y="1276350"/>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492"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65488" y="1384300"/>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493" name="TextBox 36"/>
            <p:cNvSpPr txBox="1">
              <a:spLocks noChangeArrowheads="1"/>
            </p:cNvSpPr>
            <p:nvPr/>
          </p:nvSpPr>
          <p:spPr bwMode="auto">
            <a:xfrm>
              <a:off x="1930399" y="928688"/>
              <a:ext cx="28368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 Power Rack</a:t>
              </a:r>
            </a:p>
          </p:txBody>
        </p:sp>
        <p:grpSp>
          <p:nvGrpSpPr>
            <p:cNvPr id="20494" name="Group 1"/>
            <p:cNvGrpSpPr>
              <a:grpSpLocks/>
            </p:cNvGrpSpPr>
            <p:nvPr/>
          </p:nvGrpSpPr>
          <p:grpSpPr bwMode="auto">
            <a:xfrm>
              <a:off x="809625" y="5711825"/>
              <a:ext cx="5051425" cy="355600"/>
              <a:chOff x="809625" y="5711825"/>
              <a:chExt cx="5051425" cy="355600"/>
            </a:xfrm>
          </p:grpSpPr>
          <p:grpSp>
            <p:nvGrpSpPr>
              <p:cNvPr id="20612" name="Group 196"/>
              <p:cNvGrpSpPr>
                <a:grpSpLocks/>
              </p:cNvGrpSpPr>
              <p:nvPr/>
            </p:nvGrpSpPr>
            <p:grpSpPr bwMode="auto">
              <a:xfrm>
                <a:off x="3454400" y="5716588"/>
                <a:ext cx="2406650" cy="350837"/>
                <a:chOff x="-310964" y="2166658"/>
                <a:chExt cx="2406651" cy="350112"/>
              </a:xfrm>
            </p:grpSpPr>
            <p:grpSp>
              <p:nvGrpSpPr>
                <p:cNvPr id="20619" name="Group 131"/>
                <p:cNvGrpSpPr>
                  <a:grpSpLocks/>
                </p:cNvGrpSpPr>
                <p:nvPr/>
              </p:nvGrpSpPr>
              <p:grpSpPr bwMode="auto">
                <a:xfrm>
                  <a:off x="-310964" y="2166658"/>
                  <a:ext cx="1279525" cy="350112"/>
                  <a:chOff x="-310964" y="2166658"/>
                  <a:chExt cx="1279525" cy="350112"/>
                </a:xfrm>
              </p:grpSpPr>
              <p:pic>
                <p:nvPicPr>
                  <p:cNvPr id="2062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2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2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2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613" name="Group 190"/>
              <p:cNvGrpSpPr>
                <a:grpSpLocks/>
              </p:cNvGrpSpPr>
              <p:nvPr/>
            </p:nvGrpSpPr>
            <p:grpSpPr bwMode="auto">
              <a:xfrm>
                <a:off x="809625" y="5711825"/>
                <a:ext cx="2427288" cy="350838"/>
                <a:chOff x="-1475815" y="2767293"/>
                <a:chExt cx="2426447" cy="350274"/>
              </a:xfrm>
            </p:grpSpPr>
            <p:grpSp>
              <p:nvGrpSpPr>
                <p:cNvPr id="20614" name="Group 132"/>
                <p:cNvGrpSpPr>
                  <a:grpSpLocks/>
                </p:cNvGrpSpPr>
                <p:nvPr/>
              </p:nvGrpSpPr>
              <p:grpSpPr bwMode="auto">
                <a:xfrm>
                  <a:off x="-328893" y="2767293"/>
                  <a:ext cx="1279525" cy="350274"/>
                  <a:chOff x="-328893" y="2767293"/>
                  <a:chExt cx="1279525" cy="350274"/>
                </a:xfrm>
              </p:grpSpPr>
              <p:pic>
                <p:nvPicPr>
                  <p:cNvPr id="2061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1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5" name="Group 162"/>
            <p:cNvGrpSpPr>
              <a:grpSpLocks/>
            </p:cNvGrpSpPr>
            <p:nvPr/>
          </p:nvGrpSpPr>
          <p:grpSpPr bwMode="auto">
            <a:xfrm>
              <a:off x="816743" y="5257459"/>
              <a:ext cx="5051425" cy="355600"/>
              <a:chOff x="809625" y="5711825"/>
              <a:chExt cx="5051425" cy="355600"/>
            </a:xfrm>
          </p:grpSpPr>
          <p:grpSp>
            <p:nvGrpSpPr>
              <p:cNvPr id="20600" name="Group 196"/>
              <p:cNvGrpSpPr>
                <a:grpSpLocks/>
              </p:cNvGrpSpPr>
              <p:nvPr/>
            </p:nvGrpSpPr>
            <p:grpSpPr bwMode="auto">
              <a:xfrm>
                <a:off x="3454400" y="5716588"/>
                <a:ext cx="2406650" cy="350837"/>
                <a:chOff x="-310964" y="2166658"/>
                <a:chExt cx="2406651" cy="350112"/>
              </a:xfrm>
            </p:grpSpPr>
            <p:grpSp>
              <p:nvGrpSpPr>
                <p:cNvPr id="20607" name="Group 131"/>
                <p:cNvGrpSpPr>
                  <a:grpSpLocks/>
                </p:cNvGrpSpPr>
                <p:nvPr/>
              </p:nvGrpSpPr>
              <p:grpSpPr bwMode="auto">
                <a:xfrm>
                  <a:off x="-310964" y="2166658"/>
                  <a:ext cx="1279525" cy="350112"/>
                  <a:chOff x="-310964" y="2166658"/>
                  <a:chExt cx="1279525" cy="350112"/>
                </a:xfrm>
              </p:grpSpPr>
              <p:pic>
                <p:nvPicPr>
                  <p:cNvPr id="2060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0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601" name="Group 190"/>
              <p:cNvGrpSpPr>
                <a:grpSpLocks/>
              </p:cNvGrpSpPr>
              <p:nvPr/>
            </p:nvGrpSpPr>
            <p:grpSpPr bwMode="auto">
              <a:xfrm>
                <a:off x="809625" y="5711825"/>
                <a:ext cx="2427288" cy="350838"/>
                <a:chOff x="-1475815" y="2767293"/>
                <a:chExt cx="2426447" cy="350274"/>
              </a:xfrm>
            </p:grpSpPr>
            <p:grpSp>
              <p:nvGrpSpPr>
                <p:cNvPr id="20602" name="Group 132"/>
                <p:cNvGrpSpPr>
                  <a:grpSpLocks/>
                </p:cNvGrpSpPr>
                <p:nvPr/>
              </p:nvGrpSpPr>
              <p:grpSpPr bwMode="auto">
                <a:xfrm>
                  <a:off x="-328893" y="2767293"/>
                  <a:ext cx="1279525" cy="350274"/>
                  <a:chOff x="-328893" y="2767293"/>
                  <a:chExt cx="1279525" cy="350274"/>
                </a:xfrm>
              </p:grpSpPr>
              <p:pic>
                <p:nvPicPr>
                  <p:cNvPr id="2060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0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6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0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6" name="Group 175"/>
            <p:cNvGrpSpPr>
              <a:grpSpLocks/>
            </p:cNvGrpSpPr>
            <p:nvPr/>
          </p:nvGrpSpPr>
          <p:grpSpPr bwMode="auto">
            <a:xfrm>
              <a:off x="815140" y="4813094"/>
              <a:ext cx="5051425" cy="355600"/>
              <a:chOff x="809625" y="5711825"/>
              <a:chExt cx="5051425" cy="355600"/>
            </a:xfrm>
          </p:grpSpPr>
          <p:grpSp>
            <p:nvGrpSpPr>
              <p:cNvPr id="20588" name="Group 196"/>
              <p:cNvGrpSpPr>
                <a:grpSpLocks/>
              </p:cNvGrpSpPr>
              <p:nvPr/>
            </p:nvGrpSpPr>
            <p:grpSpPr bwMode="auto">
              <a:xfrm>
                <a:off x="3454400" y="5716588"/>
                <a:ext cx="2406650" cy="350837"/>
                <a:chOff x="-310964" y="2166658"/>
                <a:chExt cx="2406651" cy="350112"/>
              </a:xfrm>
            </p:grpSpPr>
            <p:grpSp>
              <p:nvGrpSpPr>
                <p:cNvPr id="20595" name="Group 131"/>
                <p:cNvGrpSpPr>
                  <a:grpSpLocks/>
                </p:cNvGrpSpPr>
                <p:nvPr/>
              </p:nvGrpSpPr>
              <p:grpSpPr bwMode="auto">
                <a:xfrm>
                  <a:off x="-310964" y="2166658"/>
                  <a:ext cx="1279525" cy="350112"/>
                  <a:chOff x="-310964" y="2166658"/>
                  <a:chExt cx="1279525" cy="350112"/>
                </a:xfrm>
              </p:grpSpPr>
              <p:pic>
                <p:nvPicPr>
                  <p:cNvPr id="2059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9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89" name="Group 190"/>
              <p:cNvGrpSpPr>
                <a:grpSpLocks/>
              </p:cNvGrpSpPr>
              <p:nvPr/>
            </p:nvGrpSpPr>
            <p:grpSpPr bwMode="auto">
              <a:xfrm>
                <a:off x="809625" y="5711825"/>
                <a:ext cx="2427288" cy="350838"/>
                <a:chOff x="-1475815" y="2767293"/>
                <a:chExt cx="2426447" cy="350274"/>
              </a:xfrm>
            </p:grpSpPr>
            <p:grpSp>
              <p:nvGrpSpPr>
                <p:cNvPr id="20590" name="Group 132"/>
                <p:cNvGrpSpPr>
                  <a:grpSpLocks/>
                </p:cNvGrpSpPr>
                <p:nvPr/>
              </p:nvGrpSpPr>
              <p:grpSpPr bwMode="auto">
                <a:xfrm>
                  <a:off x="-328893" y="2767293"/>
                  <a:ext cx="1279525" cy="350274"/>
                  <a:chOff x="-328893" y="2767293"/>
                  <a:chExt cx="1279525" cy="350274"/>
                </a:xfrm>
              </p:grpSpPr>
              <p:pic>
                <p:nvPicPr>
                  <p:cNvPr id="2059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9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9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7" name="Group 188"/>
            <p:cNvGrpSpPr>
              <a:grpSpLocks/>
            </p:cNvGrpSpPr>
            <p:nvPr/>
          </p:nvGrpSpPr>
          <p:grpSpPr bwMode="auto">
            <a:xfrm>
              <a:off x="822258" y="4375820"/>
              <a:ext cx="5051425" cy="355600"/>
              <a:chOff x="809625" y="5711825"/>
              <a:chExt cx="5051425" cy="355600"/>
            </a:xfrm>
          </p:grpSpPr>
          <p:grpSp>
            <p:nvGrpSpPr>
              <p:cNvPr id="20576" name="Group 196"/>
              <p:cNvGrpSpPr>
                <a:grpSpLocks/>
              </p:cNvGrpSpPr>
              <p:nvPr/>
            </p:nvGrpSpPr>
            <p:grpSpPr bwMode="auto">
              <a:xfrm>
                <a:off x="3454400" y="5716588"/>
                <a:ext cx="2406650" cy="350837"/>
                <a:chOff x="-310964" y="2166658"/>
                <a:chExt cx="2406651" cy="350112"/>
              </a:xfrm>
            </p:grpSpPr>
            <p:grpSp>
              <p:nvGrpSpPr>
                <p:cNvPr id="20583" name="Group 131"/>
                <p:cNvGrpSpPr>
                  <a:grpSpLocks/>
                </p:cNvGrpSpPr>
                <p:nvPr/>
              </p:nvGrpSpPr>
              <p:grpSpPr bwMode="auto">
                <a:xfrm>
                  <a:off x="-310964" y="2166658"/>
                  <a:ext cx="1279525" cy="350112"/>
                  <a:chOff x="-310964" y="2166658"/>
                  <a:chExt cx="1279525" cy="350112"/>
                </a:xfrm>
              </p:grpSpPr>
              <p:pic>
                <p:nvPicPr>
                  <p:cNvPr id="2058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8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77" name="Group 190"/>
              <p:cNvGrpSpPr>
                <a:grpSpLocks/>
              </p:cNvGrpSpPr>
              <p:nvPr/>
            </p:nvGrpSpPr>
            <p:grpSpPr bwMode="auto">
              <a:xfrm>
                <a:off x="809625" y="5711825"/>
                <a:ext cx="2427288" cy="350838"/>
                <a:chOff x="-1475815" y="2767293"/>
                <a:chExt cx="2426447" cy="350274"/>
              </a:xfrm>
            </p:grpSpPr>
            <p:grpSp>
              <p:nvGrpSpPr>
                <p:cNvPr id="20578" name="Group 132"/>
                <p:cNvGrpSpPr>
                  <a:grpSpLocks/>
                </p:cNvGrpSpPr>
                <p:nvPr/>
              </p:nvGrpSpPr>
              <p:grpSpPr bwMode="auto">
                <a:xfrm>
                  <a:off x="-328893" y="2767293"/>
                  <a:ext cx="1279525" cy="350274"/>
                  <a:chOff x="-328893" y="2767293"/>
                  <a:chExt cx="1279525" cy="350274"/>
                </a:xfrm>
              </p:grpSpPr>
              <p:pic>
                <p:nvPicPr>
                  <p:cNvPr id="2058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7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8" name="Group 253"/>
            <p:cNvGrpSpPr>
              <a:grpSpLocks/>
            </p:cNvGrpSpPr>
            <p:nvPr/>
          </p:nvGrpSpPr>
          <p:grpSpPr bwMode="auto">
            <a:xfrm>
              <a:off x="813712" y="3924330"/>
              <a:ext cx="5051425" cy="355600"/>
              <a:chOff x="809625" y="5711825"/>
              <a:chExt cx="5051425" cy="355600"/>
            </a:xfrm>
          </p:grpSpPr>
          <p:grpSp>
            <p:nvGrpSpPr>
              <p:cNvPr id="20564" name="Group 196"/>
              <p:cNvGrpSpPr>
                <a:grpSpLocks/>
              </p:cNvGrpSpPr>
              <p:nvPr/>
            </p:nvGrpSpPr>
            <p:grpSpPr bwMode="auto">
              <a:xfrm>
                <a:off x="3454400" y="5716588"/>
                <a:ext cx="2406650" cy="350837"/>
                <a:chOff x="-310964" y="2166658"/>
                <a:chExt cx="2406651" cy="350112"/>
              </a:xfrm>
            </p:grpSpPr>
            <p:grpSp>
              <p:nvGrpSpPr>
                <p:cNvPr id="20571" name="Group 131"/>
                <p:cNvGrpSpPr>
                  <a:grpSpLocks/>
                </p:cNvGrpSpPr>
                <p:nvPr/>
              </p:nvGrpSpPr>
              <p:grpSpPr bwMode="auto">
                <a:xfrm>
                  <a:off x="-310964" y="2166658"/>
                  <a:ext cx="1279525" cy="350112"/>
                  <a:chOff x="-310964" y="2166658"/>
                  <a:chExt cx="1279525" cy="350112"/>
                </a:xfrm>
              </p:grpSpPr>
              <p:pic>
                <p:nvPicPr>
                  <p:cNvPr id="2057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7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7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7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65" name="Group 190"/>
              <p:cNvGrpSpPr>
                <a:grpSpLocks/>
              </p:cNvGrpSpPr>
              <p:nvPr/>
            </p:nvGrpSpPr>
            <p:grpSpPr bwMode="auto">
              <a:xfrm>
                <a:off x="809625" y="5711825"/>
                <a:ext cx="2427288" cy="350838"/>
                <a:chOff x="-1475815" y="2767293"/>
                <a:chExt cx="2426447" cy="350274"/>
              </a:xfrm>
            </p:grpSpPr>
            <p:grpSp>
              <p:nvGrpSpPr>
                <p:cNvPr id="20566" name="Group 132"/>
                <p:cNvGrpSpPr>
                  <a:grpSpLocks/>
                </p:cNvGrpSpPr>
                <p:nvPr/>
              </p:nvGrpSpPr>
              <p:grpSpPr bwMode="auto">
                <a:xfrm>
                  <a:off x="-328893" y="2767293"/>
                  <a:ext cx="1279525" cy="350274"/>
                  <a:chOff x="-328893" y="2767293"/>
                  <a:chExt cx="1279525" cy="350274"/>
                </a:xfrm>
              </p:grpSpPr>
              <p:pic>
                <p:nvPicPr>
                  <p:cNvPr id="2056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6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7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6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499" name="Group 266"/>
            <p:cNvGrpSpPr>
              <a:grpSpLocks/>
            </p:cNvGrpSpPr>
            <p:nvPr/>
          </p:nvGrpSpPr>
          <p:grpSpPr bwMode="auto">
            <a:xfrm>
              <a:off x="820830" y="3469964"/>
              <a:ext cx="5051425" cy="355600"/>
              <a:chOff x="809625" y="5711825"/>
              <a:chExt cx="5051425" cy="355600"/>
            </a:xfrm>
          </p:grpSpPr>
          <p:grpSp>
            <p:nvGrpSpPr>
              <p:cNvPr id="20552" name="Group 196"/>
              <p:cNvGrpSpPr>
                <a:grpSpLocks/>
              </p:cNvGrpSpPr>
              <p:nvPr/>
            </p:nvGrpSpPr>
            <p:grpSpPr bwMode="auto">
              <a:xfrm>
                <a:off x="3454400" y="5716588"/>
                <a:ext cx="2406650" cy="350837"/>
                <a:chOff x="-310964" y="2166658"/>
                <a:chExt cx="2406651" cy="350112"/>
              </a:xfrm>
            </p:grpSpPr>
            <p:grpSp>
              <p:nvGrpSpPr>
                <p:cNvPr id="20559" name="Group 131"/>
                <p:cNvGrpSpPr>
                  <a:grpSpLocks/>
                </p:cNvGrpSpPr>
                <p:nvPr/>
              </p:nvGrpSpPr>
              <p:grpSpPr bwMode="auto">
                <a:xfrm>
                  <a:off x="-310964" y="2166658"/>
                  <a:ext cx="1279525" cy="350112"/>
                  <a:chOff x="-310964" y="2166658"/>
                  <a:chExt cx="1279525" cy="350112"/>
                </a:xfrm>
              </p:grpSpPr>
              <p:pic>
                <p:nvPicPr>
                  <p:cNvPr id="2056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6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6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6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53" name="Group 190"/>
              <p:cNvGrpSpPr>
                <a:grpSpLocks/>
              </p:cNvGrpSpPr>
              <p:nvPr/>
            </p:nvGrpSpPr>
            <p:grpSpPr bwMode="auto">
              <a:xfrm>
                <a:off x="809625" y="5711825"/>
                <a:ext cx="2427288" cy="350838"/>
                <a:chOff x="-1475815" y="2767293"/>
                <a:chExt cx="2426447" cy="350274"/>
              </a:xfrm>
            </p:grpSpPr>
            <p:grpSp>
              <p:nvGrpSpPr>
                <p:cNvPr id="20554" name="Group 132"/>
                <p:cNvGrpSpPr>
                  <a:grpSpLocks/>
                </p:cNvGrpSpPr>
                <p:nvPr/>
              </p:nvGrpSpPr>
              <p:grpSpPr bwMode="auto">
                <a:xfrm>
                  <a:off x="-328893" y="2767293"/>
                  <a:ext cx="1279525" cy="350274"/>
                  <a:chOff x="-328893" y="2767293"/>
                  <a:chExt cx="1279525" cy="350274"/>
                </a:xfrm>
              </p:grpSpPr>
              <p:pic>
                <p:nvPicPr>
                  <p:cNvPr id="2055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5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0" name="Group 279"/>
            <p:cNvGrpSpPr>
              <a:grpSpLocks/>
            </p:cNvGrpSpPr>
            <p:nvPr/>
          </p:nvGrpSpPr>
          <p:grpSpPr bwMode="auto">
            <a:xfrm>
              <a:off x="819227" y="3025599"/>
              <a:ext cx="5051425" cy="355600"/>
              <a:chOff x="809625" y="5711825"/>
              <a:chExt cx="5051425" cy="355600"/>
            </a:xfrm>
          </p:grpSpPr>
          <p:grpSp>
            <p:nvGrpSpPr>
              <p:cNvPr id="20540" name="Group 196"/>
              <p:cNvGrpSpPr>
                <a:grpSpLocks/>
              </p:cNvGrpSpPr>
              <p:nvPr/>
            </p:nvGrpSpPr>
            <p:grpSpPr bwMode="auto">
              <a:xfrm>
                <a:off x="3454400" y="5716588"/>
                <a:ext cx="2406650" cy="350837"/>
                <a:chOff x="-310964" y="2166658"/>
                <a:chExt cx="2406651" cy="350112"/>
              </a:xfrm>
            </p:grpSpPr>
            <p:grpSp>
              <p:nvGrpSpPr>
                <p:cNvPr id="20547" name="Group 131"/>
                <p:cNvGrpSpPr>
                  <a:grpSpLocks/>
                </p:cNvGrpSpPr>
                <p:nvPr/>
              </p:nvGrpSpPr>
              <p:grpSpPr bwMode="auto">
                <a:xfrm>
                  <a:off x="-310964" y="2166658"/>
                  <a:ext cx="1279525" cy="350112"/>
                  <a:chOff x="-310964" y="2166658"/>
                  <a:chExt cx="1279525" cy="350112"/>
                </a:xfrm>
              </p:grpSpPr>
              <p:pic>
                <p:nvPicPr>
                  <p:cNvPr id="2054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5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4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41" name="Group 190"/>
              <p:cNvGrpSpPr>
                <a:grpSpLocks/>
              </p:cNvGrpSpPr>
              <p:nvPr/>
            </p:nvGrpSpPr>
            <p:grpSpPr bwMode="auto">
              <a:xfrm>
                <a:off x="809625" y="5711825"/>
                <a:ext cx="2427288" cy="350838"/>
                <a:chOff x="-1475815" y="2767293"/>
                <a:chExt cx="2426447" cy="350274"/>
              </a:xfrm>
            </p:grpSpPr>
            <p:grpSp>
              <p:nvGrpSpPr>
                <p:cNvPr id="20542" name="Group 132"/>
                <p:cNvGrpSpPr>
                  <a:grpSpLocks/>
                </p:cNvGrpSpPr>
                <p:nvPr/>
              </p:nvGrpSpPr>
              <p:grpSpPr bwMode="auto">
                <a:xfrm>
                  <a:off x="-328893" y="2767293"/>
                  <a:ext cx="1279525" cy="350274"/>
                  <a:chOff x="-328893" y="2767293"/>
                  <a:chExt cx="1279525" cy="350274"/>
                </a:xfrm>
              </p:grpSpPr>
              <p:pic>
                <p:nvPicPr>
                  <p:cNvPr id="2054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4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4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4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1" name="Group 292"/>
            <p:cNvGrpSpPr>
              <a:grpSpLocks/>
            </p:cNvGrpSpPr>
            <p:nvPr/>
          </p:nvGrpSpPr>
          <p:grpSpPr bwMode="auto">
            <a:xfrm>
              <a:off x="817799" y="2579779"/>
              <a:ext cx="5051425" cy="355600"/>
              <a:chOff x="809625" y="5711825"/>
              <a:chExt cx="5051425" cy="355600"/>
            </a:xfrm>
          </p:grpSpPr>
          <p:grpSp>
            <p:nvGrpSpPr>
              <p:cNvPr id="20528" name="Group 196"/>
              <p:cNvGrpSpPr>
                <a:grpSpLocks/>
              </p:cNvGrpSpPr>
              <p:nvPr/>
            </p:nvGrpSpPr>
            <p:grpSpPr bwMode="auto">
              <a:xfrm>
                <a:off x="3454400" y="5716588"/>
                <a:ext cx="2406650" cy="350837"/>
                <a:chOff x="-310964" y="2166658"/>
                <a:chExt cx="2406651" cy="350112"/>
              </a:xfrm>
            </p:grpSpPr>
            <p:grpSp>
              <p:nvGrpSpPr>
                <p:cNvPr id="20535" name="Group 131"/>
                <p:cNvGrpSpPr>
                  <a:grpSpLocks/>
                </p:cNvGrpSpPr>
                <p:nvPr/>
              </p:nvGrpSpPr>
              <p:grpSpPr bwMode="auto">
                <a:xfrm>
                  <a:off x="-310964" y="2166658"/>
                  <a:ext cx="1279525" cy="350112"/>
                  <a:chOff x="-310964" y="2166658"/>
                  <a:chExt cx="1279525" cy="350112"/>
                </a:xfrm>
              </p:grpSpPr>
              <p:pic>
                <p:nvPicPr>
                  <p:cNvPr id="2053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3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29" name="Group 294"/>
              <p:cNvGrpSpPr>
                <a:grpSpLocks/>
              </p:cNvGrpSpPr>
              <p:nvPr/>
            </p:nvGrpSpPr>
            <p:grpSpPr bwMode="auto">
              <a:xfrm>
                <a:off x="809625" y="5711825"/>
                <a:ext cx="2427288" cy="350838"/>
                <a:chOff x="-1475815" y="2767293"/>
                <a:chExt cx="2426447" cy="350274"/>
              </a:xfrm>
            </p:grpSpPr>
            <p:grpSp>
              <p:nvGrpSpPr>
                <p:cNvPr id="20530" name="Group 132"/>
                <p:cNvGrpSpPr>
                  <a:grpSpLocks/>
                </p:cNvGrpSpPr>
                <p:nvPr/>
              </p:nvGrpSpPr>
              <p:grpSpPr bwMode="auto">
                <a:xfrm>
                  <a:off x="-328893" y="2767293"/>
                  <a:ext cx="1279525" cy="350274"/>
                  <a:chOff x="-328893" y="2767293"/>
                  <a:chExt cx="1279525" cy="350274"/>
                </a:xfrm>
              </p:grpSpPr>
              <p:pic>
                <p:nvPicPr>
                  <p:cNvPr id="2053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3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2" name="Group 332"/>
            <p:cNvGrpSpPr>
              <a:grpSpLocks/>
            </p:cNvGrpSpPr>
            <p:nvPr/>
          </p:nvGrpSpPr>
          <p:grpSpPr bwMode="auto">
            <a:xfrm>
              <a:off x="815456" y="2142726"/>
              <a:ext cx="5051425" cy="355600"/>
              <a:chOff x="809625" y="5711825"/>
              <a:chExt cx="5051425" cy="355600"/>
            </a:xfrm>
          </p:grpSpPr>
          <p:grpSp>
            <p:nvGrpSpPr>
              <p:cNvPr id="20516" name="Group 196"/>
              <p:cNvGrpSpPr>
                <a:grpSpLocks/>
              </p:cNvGrpSpPr>
              <p:nvPr/>
            </p:nvGrpSpPr>
            <p:grpSpPr bwMode="auto">
              <a:xfrm>
                <a:off x="3454400" y="5716588"/>
                <a:ext cx="2406650" cy="350837"/>
                <a:chOff x="-310964" y="2166658"/>
                <a:chExt cx="2406651" cy="350112"/>
              </a:xfrm>
            </p:grpSpPr>
            <p:grpSp>
              <p:nvGrpSpPr>
                <p:cNvPr id="20523" name="Group 131"/>
                <p:cNvGrpSpPr>
                  <a:grpSpLocks/>
                </p:cNvGrpSpPr>
                <p:nvPr/>
              </p:nvGrpSpPr>
              <p:grpSpPr bwMode="auto">
                <a:xfrm>
                  <a:off x="-310964" y="2166658"/>
                  <a:ext cx="1279525" cy="350112"/>
                  <a:chOff x="-310964" y="2166658"/>
                  <a:chExt cx="1279525" cy="350112"/>
                </a:xfrm>
              </p:grpSpPr>
              <p:pic>
                <p:nvPicPr>
                  <p:cNvPr id="2052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2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17" name="Group 190"/>
              <p:cNvGrpSpPr>
                <a:grpSpLocks/>
              </p:cNvGrpSpPr>
              <p:nvPr/>
            </p:nvGrpSpPr>
            <p:grpSpPr bwMode="auto">
              <a:xfrm>
                <a:off x="809625" y="5711825"/>
                <a:ext cx="2427288" cy="350838"/>
                <a:chOff x="-1475815" y="2767293"/>
                <a:chExt cx="2426447" cy="350274"/>
              </a:xfrm>
            </p:grpSpPr>
            <p:grpSp>
              <p:nvGrpSpPr>
                <p:cNvPr id="20518" name="Group 132"/>
                <p:cNvGrpSpPr>
                  <a:grpSpLocks/>
                </p:cNvGrpSpPr>
                <p:nvPr/>
              </p:nvGrpSpPr>
              <p:grpSpPr bwMode="auto">
                <a:xfrm>
                  <a:off x="-328893" y="2767293"/>
                  <a:ext cx="1279525" cy="350274"/>
                  <a:chOff x="-328893" y="2767293"/>
                  <a:chExt cx="1279525" cy="350274"/>
                </a:xfrm>
              </p:grpSpPr>
              <p:pic>
                <p:nvPicPr>
                  <p:cNvPr id="2052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2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1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0503" name="Group 345"/>
            <p:cNvGrpSpPr>
              <a:grpSpLocks/>
            </p:cNvGrpSpPr>
            <p:nvPr/>
          </p:nvGrpSpPr>
          <p:grpSpPr bwMode="auto">
            <a:xfrm>
              <a:off x="814028" y="1696906"/>
              <a:ext cx="5051425" cy="355600"/>
              <a:chOff x="809625" y="5711825"/>
              <a:chExt cx="5051425" cy="355600"/>
            </a:xfrm>
          </p:grpSpPr>
          <p:grpSp>
            <p:nvGrpSpPr>
              <p:cNvPr id="20504" name="Group 196"/>
              <p:cNvGrpSpPr>
                <a:grpSpLocks/>
              </p:cNvGrpSpPr>
              <p:nvPr/>
            </p:nvGrpSpPr>
            <p:grpSpPr bwMode="auto">
              <a:xfrm>
                <a:off x="3454400" y="5716588"/>
                <a:ext cx="2406650" cy="350837"/>
                <a:chOff x="-310964" y="2166658"/>
                <a:chExt cx="2406651" cy="350112"/>
              </a:xfrm>
            </p:grpSpPr>
            <p:grpSp>
              <p:nvGrpSpPr>
                <p:cNvPr id="20511" name="Group 131"/>
                <p:cNvGrpSpPr>
                  <a:grpSpLocks/>
                </p:cNvGrpSpPr>
                <p:nvPr/>
              </p:nvGrpSpPr>
              <p:grpSpPr bwMode="auto">
                <a:xfrm>
                  <a:off x="-310964" y="2166658"/>
                  <a:ext cx="1279525" cy="350112"/>
                  <a:chOff x="-310964" y="2166658"/>
                  <a:chExt cx="1279525" cy="350112"/>
                </a:xfrm>
              </p:grpSpPr>
              <p:pic>
                <p:nvPicPr>
                  <p:cNvPr id="2051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1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0505" name="Group 190"/>
              <p:cNvGrpSpPr>
                <a:grpSpLocks/>
              </p:cNvGrpSpPr>
              <p:nvPr/>
            </p:nvGrpSpPr>
            <p:grpSpPr bwMode="auto">
              <a:xfrm>
                <a:off x="809625" y="5711825"/>
                <a:ext cx="2427288" cy="350838"/>
                <a:chOff x="-1475815" y="2767293"/>
                <a:chExt cx="2426447" cy="350274"/>
              </a:xfrm>
            </p:grpSpPr>
            <p:grpSp>
              <p:nvGrpSpPr>
                <p:cNvPr id="20506" name="Group 132"/>
                <p:cNvGrpSpPr>
                  <a:grpSpLocks/>
                </p:cNvGrpSpPr>
                <p:nvPr/>
              </p:nvGrpSpPr>
              <p:grpSpPr bwMode="auto">
                <a:xfrm>
                  <a:off x="-328893" y="2767293"/>
                  <a:ext cx="1279525" cy="350274"/>
                  <a:chOff x="-328893" y="2767293"/>
                  <a:chExt cx="1279525" cy="350274"/>
                </a:xfrm>
              </p:grpSpPr>
              <p:pic>
                <p:nvPicPr>
                  <p:cNvPr id="2050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0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5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50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sp>
        <p:nvSpPr>
          <p:cNvPr id="20489"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CPR</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889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89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00" name="Title 8"/>
          <p:cNvSpPr>
            <a:spLocks noGrp="1"/>
          </p:cNvSpPr>
          <p:nvPr>
            <p:ph type="title"/>
          </p:nvPr>
        </p:nvSpPr>
        <p:spPr/>
        <p:txBody>
          <a:bodyPr/>
          <a:lstStyle/>
          <a:p>
            <a:pPr eaLnBrk="1" hangingPunct="1"/>
            <a:r>
              <a:rPr lang="en-US" smtClean="0">
                <a:ea typeface="ＭＳ Ｐゴシック" pitchFamily="34" charset="-128"/>
              </a:rPr>
              <a:t>L1-SUS-R3</a:t>
            </a:r>
          </a:p>
        </p:txBody>
      </p:sp>
      <p:pic>
        <p:nvPicPr>
          <p:cNvPr id="20890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02" name="TextBox 367"/>
          <p:cNvSpPr txBox="1">
            <a:spLocks noChangeArrowheads="1"/>
          </p:cNvSpPr>
          <p:nvPr/>
        </p:nvSpPr>
        <p:spPr bwMode="auto">
          <a:xfrm>
            <a:off x="7245350" y="53467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0890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DB6BE89-85D5-4B90-956D-BCC10EC2398F}" type="slidenum">
              <a:rPr lang="en-US" smtClean="0">
                <a:solidFill>
                  <a:srgbClr val="898989"/>
                </a:solidFill>
                <a:latin typeface="Calibri" pitchFamily="34" charset="0"/>
              </a:rPr>
              <a:pPr eaLnBrk="1" hangingPunct="1"/>
              <a:t>390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089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ITMX Field Rack Layout (</a:t>
            </a:r>
            <a:r>
              <a:rPr lang="en-US" sz="800" b="1" dirty="0">
                <a:latin typeface="Comic Sans MS" pitchFamily="66" charset="0"/>
                <a:hlinkClick r:id="rId6"/>
              </a:rPr>
              <a:t>LIGO-D1100022</a:t>
            </a:r>
            <a:r>
              <a:rPr lang="en-US" sz="800" b="1" dirty="0">
                <a:latin typeface="Comic Sans MS" pitchFamily="66" charset="0"/>
              </a:rPr>
              <a:t>)</a:t>
            </a:r>
          </a:p>
        </p:txBody>
      </p:sp>
      <p:grpSp>
        <p:nvGrpSpPr>
          <p:cNvPr id="208909" name="Group 94"/>
          <p:cNvGrpSpPr>
            <a:grpSpLocks/>
          </p:cNvGrpSpPr>
          <p:nvPr/>
        </p:nvGrpSpPr>
        <p:grpSpPr bwMode="auto">
          <a:xfrm>
            <a:off x="2646363" y="2246313"/>
            <a:ext cx="5054600" cy="227012"/>
            <a:chOff x="198418" y="4827922"/>
            <a:chExt cx="5055078" cy="226946"/>
          </a:xfrm>
        </p:grpSpPr>
        <p:grpSp>
          <p:nvGrpSpPr>
            <p:cNvPr id="208957" name="Group 254"/>
            <p:cNvGrpSpPr>
              <a:grpSpLocks/>
            </p:cNvGrpSpPr>
            <p:nvPr/>
          </p:nvGrpSpPr>
          <p:grpSpPr bwMode="auto">
            <a:xfrm>
              <a:off x="198418" y="4827922"/>
              <a:ext cx="2424857" cy="221195"/>
              <a:chOff x="198418" y="4827922"/>
              <a:chExt cx="2424857" cy="221195"/>
            </a:xfrm>
          </p:grpSpPr>
          <p:pic>
            <p:nvPicPr>
              <p:cNvPr id="208962"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6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6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58" name="Group 255"/>
            <p:cNvGrpSpPr>
              <a:grpSpLocks/>
            </p:cNvGrpSpPr>
            <p:nvPr/>
          </p:nvGrpSpPr>
          <p:grpSpPr bwMode="auto">
            <a:xfrm>
              <a:off x="2835486" y="4836548"/>
              <a:ext cx="2418010" cy="218320"/>
              <a:chOff x="2835486" y="4836548"/>
              <a:chExt cx="2418010" cy="218320"/>
            </a:xfrm>
          </p:grpSpPr>
          <p:pic>
            <p:nvPicPr>
              <p:cNvPr id="208959"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6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6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0" name="Group 94"/>
          <p:cNvGrpSpPr>
            <a:grpSpLocks/>
          </p:cNvGrpSpPr>
          <p:nvPr/>
        </p:nvGrpSpPr>
        <p:grpSpPr bwMode="auto">
          <a:xfrm>
            <a:off x="2646363" y="2360613"/>
            <a:ext cx="5054600" cy="227012"/>
            <a:chOff x="198418" y="4827922"/>
            <a:chExt cx="5055078" cy="226946"/>
          </a:xfrm>
        </p:grpSpPr>
        <p:grpSp>
          <p:nvGrpSpPr>
            <p:cNvPr id="208949" name="Group 254"/>
            <p:cNvGrpSpPr>
              <a:grpSpLocks/>
            </p:cNvGrpSpPr>
            <p:nvPr/>
          </p:nvGrpSpPr>
          <p:grpSpPr bwMode="auto">
            <a:xfrm>
              <a:off x="198418" y="4827922"/>
              <a:ext cx="2424857" cy="221195"/>
              <a:chOff x="198418" y="4827922"/>
              <a:chExt cx="2424857" cy="221195"/>
            </a:xfrm>
          </p:grpSpPr>
          <p:pic>
            <p:nvPicPr>
              <p:cNvPr id="208954"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5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5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50" name="Group 255"/>
            <p:cNvGrpSpPr>
              <a:grpSpLocks/>
            </p:cNvGrpSpPr>
            <p:nvPr/>
          </p:nvGrpSpPr>
          <p:grpSpPr bwMode="auto">
            <a:xfrm>
              <a:off x="2835486" y="4836548"/>
              <a:ext cx="2418010" cy="218320"/>
              <a:chOff x="2835486" y="4836548"/>
              <a:chExt cx="2418010" cy="218320"/>
            </a:xfrm>
          </p:grpSpPr>
          <p:pic>
            <p:nvPicPr>
              <p:cNvPr id="208951"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5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5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1" name="Group 94"/>
          <p:cNvGrpSpPr>
            <a:grpSpLocks/>
          </p:cNvGrpSpPr>
          <p:nvPr/>
        </p:nvGrpSpPr>
        <p:grpSpPr bwMode="auto">
          <a:xfrm>
            <a:off x="2646363" y="2465388"/>
            <a:ext cx="5054600" cy="227012"/>
            <a:chOff x="198418" y="4827922"/>
            <a:chExt cx="5055078" cy="226946"/>
          </a:xfrm>
        </p:grpSpPr>
        <p:grpSp>
          <p:nvGrpSpPr>
            <p:cNvPr id="208941" name="Group 254"/>
            <p:cNvGrpSpPr>
              <a:grpSpLocks/>
            </p:cNvGrpSpPr>
            <p:nvPr/>
          </p:nvGrpSpPr>
          <p:grpSpPr bwMode="auto">
            <a:xfrm>
              <a:off x="198418" y="4827922"/>
              <a:ext cx="2424857" cy="221195"/>
              <a:chOff x="198418" y="4827922"/>
              <a:chExt cx="2424857" cy="221195"/>
            </a:xfrm>
          </p:grpSpPr>
          <p:pic>
            <p:nvPicPr>
              <p:cNvPr id="208946"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4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4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42" name="Group 255"/>
            <p:cNvGrpSpPr>
              <a:grpSpLocks/>
            </p:cNvGrpSpPr>
            <p:nvPr/>
          </p:nvGrpSpPr>
          <p:grpSpPr bwMode="auto">
            <a:xfrm>
              <a:off x="2835486" y="4836548"/>
              <a:ext cx="2418010" cy="218320"/>
              <a:chOff x="2835486" y="4836548"/>
              <a:chExt cx="2418010" cy="218320"/>
            </a:xfrm>
          </p:grpSpPr>
          <p:pic>
            <p:nvPicPr>
              <p:cNvPr id="208943"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4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4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2" name="Group 94"/>
          <p:cNvGrpSpPr>
            <a:grpSpLocks/>
          </p:cNvGrpSpPr>
          <p:nvPr/>
        </p:nvGrpSpPr>
        <p:grpSpPr bwMode="auto">
          <a:xfrm>
            <a:off x="2646363" y="2579688"/>
            <a:ext cx="5054600" cy="227012"/>
            <a:chOff x="198418" y="4827922"/>
            <a:chExt cx="5055078" cy="226946"/>
          </a:xfrm>
        </p:grpSpPr>
        <p:grpSp>
          <p:nvGrpSpPr>
            <p:cNvPr id="208933" name="Group 254"/>
            <p:cNvGrpSpPr>
              <a:grpSpLocks/>
            </p:cNvGrpSpPr>
            <p:nvPr/>
          </p:nvGrpSpPr>
          <p:grpSpPr bwMode="auto">
            <a:xfrm>
              <a:off x="198418" y="4827922"/>
              <a:ext cx="2424857" cy="221195"/>
              <a:chOff x="198418" y="4827922"/>
              <a:chExt cx="2424857" cy="221195"/>
            </a:xfrm>
          </p:grpSpPr>
          <p:pic>
            <p:nvPicPr>
              <p:cNvPr id="208938"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3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4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34" name="Group 255"/>
            <p:cNvGrpSpPr>
              <a:grpSpLocks/>
            </p:cNvGrpSpPr>
            <p:nvPr/>
          </p:nvGrpSpPr>
          <p:grpSpPr bwMode="auto">
            <a:xfrm>
              <a:off x="2835486" y="4836548"/>
              <a:ext cx="2418010" cy="218320"/>
              <a:chOff x="2835486" y="4836548"/>
              <a:chExt cx="2418010" cy="218320"/>
            </a:xfrm>
          </p:grpSpPr>
          <p:pic>
            <p:nvPicPr>
              <p:cNvPr id="208935"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3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3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3" name="Group 94"/>
          <p:cNvGrpSpPr>
            <a:grpSpLocks/>
          </p:cNvGrpSpPr>
          <p:nvPr/>
        </p:nvGrpSpPr>
        <p:grpSpPr bwMode="auto">
          <a:xfrm>
            <a:off x="2646363" y="2693988"/>
            <a:ext cx="5054600" cy="227012"/>
            <a:chOff x="198418" y="4827922"/>
            <a:chExt cx="5055078" cy="226946"/>
          </a:xfrm>
        </p:grpSpPr>
        <p:grpSp>
          <p:nvGrpSpPr>
            <p:cNvPr id="208925" name="Group 254"/>
            <p:cNvGrpSpPr>
              <a:grpSpLocks/>
            </p:cNvGrpSpPr>
            <p:nvPr/>
          </p:nvGrpSpPr>
          <p:grpSpPr bwMode="auto">
            <a:xfrm>
              <a:off x="198418" y="4827922"/>
              <a:ext cx="2424857" cy="221195"/>
              <a:chOff x="198418" y="4827922"/>
              <a:chExt cx="2424857" cy="221195"/>
            </a:xfrm>
          </p:grpSpPr>
          <p:pic>
            <p:nvPicPr>
              <p:cNvPr id="208930"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3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893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8926" name="Group 255"/>
            <p:cNvGrpSpPr>
              <a:grpSpLocks/>
            </p:cNvGrpSpPr>
            <p:nvPr/>
          </p:nvGrpSpPr>
          <p:grpSpPr bwMode="auto">
            <a:xfrm>
              <a:off x="2835486" y="4836548"/>
              <a:ext cx="2418010" cy="218320"/>
              <a:chOff x="2835486" y="4836548"/>
              <a:chExt cx="2418010" cy="218320"/>
            </a:xfrm>
          </p:grpSpPr>
          <p:pic>
            <p:nvPicPr>
              <p:cNvPr id="208927"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2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892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8914" name="Group 219"/>
          <p:cNvGrpSpPr>
            <a:grpSpLocks/>
          </p:cNvGrpSpPr>
          <p:nvPr/>
        </p:nvGrpSpPr>
        <p:grpSpPr bwMode="auto">
          <a:xfrm>
            <a:off x="2646363" y="3063875"/>
            <a:ext cx="5054600" cy="674688"/>
            <a:chOff x="-1535112" y="3521075"/>
            <a:chExt cx="5054600" cy="674688"/>
          </a:xfrm>
        </p:grpSpPr>
        <p:pic>
          <p:nvPicPr>
            <p:cNvPr id="208919" name="Picture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920" name="Picture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8921" name="TextBox 101"/>
            <p:cNvSpPr txBox="1">
              <a:spLocks noChangeArrowheads="1"/>
            </p:cNvSpPr>
            <p:nvPr/>
          </p:nvSpPr>
          <p:spPr bwMode="auto">
            <a:xfrm>
              <a:off x="-1535112" y="3739962"/>
              <a:ext cx="114720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ES Driver</a:t>
              </a:r>
            </a:p>
          </p:txBody>
        </p:sp>
        <p:sp>
          <p:nvSpPr>
            <p:cNvPr id="208922" name="TextBox 98"/>
            <p:cNvSpPr txBox="1">
              <a:spLocks noChangeArrowheads="1"/>
            </p:cNvSpPr>
            <p:nvPr/>
          </p:nvSpPr>
          <p:spPr bwMode="auto">
            <a:xfrm>
              <a:off x="2372284" y="36536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+-18VDC@0.4A</a:t>
              </a:r>
            </a:p>
            <a:p>
              <a:pPr eaLnBrk="1" hangingPunct="1"/>
              <a:r>
                <a:rPr lang="en-US" sz="800" b="1" dirty="0">
                  <a:latin typeface="Comic Sans MS" pitchFamily="66" charset="0"/>
                </a:rPr>
                <a:t>+-430VDC@15mA</a:t>
              </a:r>
            </a:p>
          </p:txBody>
        </p:sp>
        <p:sp>
          <p:nvSpPr>
            <p:cNvPr id="208923" name="TextBox 102"/>
            <p:cNvSpPr txBox="1">
              <a:spLocks noChangeArrowheads="1"/>
            </p:cNvSpPr>
            <p:nvPr/>
          </p:nvSpPr>
          <p:spPr bwMode="auto">
            <a:xfrm>
              <a:off x="-390782" y="3736190"/>
              <a:ext cx="1262213"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rPr>
                <a:t>E3074</a:t>
              </a:r>
              <a:endParaRPr lang="en-US" sz="800" b="1" dirty="0">
                <a:latin typeface="Comic Sans MS" pitchFamily="66" charset="0"/>
              </a:endParaRPr>
            </a:p>
          </p:txBody>
        </p:sp>
        <p:sp>
          <p:nvSpPr>
            <p:cNvPr id="208924"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pic>
        <p:nvPicPr>
          <p:cNvPr id="208917"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8918" name="Picture 118">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&lt;&lt; LVEA Racks</a:t>
            </a:r>
            <a:endParaRPr lang="en-US" sz="800" b="1" dirty="0">
              <a:latin typeface="Comic Sans MS" pitchFamily="66" charset="0"/>
            </a:endParaRPr>
          </a:p>
        </p:txBody>
      </p:sp>
      <p:pic>
        <p:nvPicPr>
          <p:cNvPr id="596994"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8688" y="1238250"/>
            <a:ext cx="1445964" cy="500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92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92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24" name="Title 8"/>
          <p:cNvSpPr>
            <a:spLocks noGrp="1"/>
          </p:cNvSpPr>
          <p:nvPr>
            <p:ph type="title"/>
          </p:nvPr>
        </p:nvSpPr>
        <p:spPr/>
        <p:txBody>
          <a:bodyPr/>
          <a:lstStyle/>
          <a:p>
            <a:pPr eaLnBrk="1" hangingPunct="1"/>
            <a:r>
              <a:rPr lang="en-US" smtClean="0">
                <a:ea typeface="ＭＳ Ｐゴシック" pitchFamily="34" charset="-128"/>
              </a:rPr>
              <a:t>L1-SUS-R4</a:t>
            </a:r>
          </a:p>
        </p:txBody>
      </p:sp>
      <p:pic>
        <p:nvPicPr>
          <p:cNvPr id="20992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26" name="TextBox 367"/>
          <p:cNvSpPr txBox="1">
            <a:spLocks noChangeArrowheads="1"/>
          </p:cNvSpPr>
          <p:nvPr/>
        </p:nvSpPr>
        <p:spPr bwMode="auto">
          <a:xfrm>
            <a:off x="7245350" y="53467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0992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D8E0264-9329-4136-A91A-6803A85F18F9}" type="slidenum">
              <a:rPr lang="en-US" smtClean="0">
                <a:solidFill>
                  <a:srgbClr val="898989"/>
                </a:solidFill>
                <a:latin typeface="Calibri" pitchFamily="34" charset="0"/>
              </a:rPr>
              <a:pPr eaLnBrk="1" hangingPunct="1"/>
              <a:t>391</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0992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ITMX Field Rack Layout (</a:t>
            </a:r>
            <a:r>
              <a:rPr lang="en-US" sz="800" b="1">
                <a:latin typeface="Comic Sans MS" pitchFamily="66" charset="0"/>
                <a:hlinkClick r:id="rId6"/>
              </a:rPr>
              <a:t>LIGO-D1100022</a:t>
            </a:r>
            <a:r>
              <a:rPr lang="en-US" sz="800" b="1">
                <a:latin typeface="Comic Sans MS" pitchFamily="66" charset="0"/>
              </a:rPr>
              <a:t>)</a:t>
            </a:r>
          </a:p>
        </p:txBody>
      </p:sp>
      <p:grpSp>
        <p:nvGrpSpPr>
          <p:cNvPr id="209930" name="Group 94"/>
          <p:cNvGrpSpPr>
            <a:grpSpLocks/>
          </p:cNvGrpSpPr>
          <p:nvPr/>
        </p:nvGrpSpPr>
        <p:grpSpPr bwMode="auto">
          <a:xfrm>
            <a:off x="2646363" y="1798638"/>
            <a:ext cx="5054600" cy="227012"/>
            <a:chOff x="198418" y="4827922"/>
            <a:chExt cx="5055078" cy="226946"/>
          </a:xfrm>
        </p:grpSpPr>
        <p:grpSp>
          <p:nvGrpSpPr>
            <p:cNvPr id="210005" name="Group 254"/>
            <p:cNvGrpSpPr>
              <a:grpSpLocks/>
            </p:cNvGrpSpPr>
            <p:nvPr/>
          </p:nvGrpSpPr>
          <p:grpSpPr bwMode="auto">
            <a:xfrm>
              <a:off x="198418" y="4827922"/>
              <a:ext cx="2424857" cy="221195"/>
              <a:chOff x="198418" y="4827922"/>
              <a:chExt cx="2424857" cy="221195"/>
            </a:xfrm>
          </p:grpSpPr>
          <p:pic>
            <p:nvPicPr>
              <p:cNvPr id="210010"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0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006" name="Group 255"/>
            <p:cNvGrpSpPr>
              <a:grpSpLocks/>
            </p:cNvGrpSpPr>
            <p:nvPr/>
          </p:nvGrpSpPr>
          <p:grpSpPr bwMode="auto">
            <a:xfrm>
              <a:off x="2835486" y="4836548"/>
              <a:ext cx="2418010" cy="218320"/>
              <a:chOff x="2835486" y="4836548"/>
              <a:chExt cx="2418010" cy="218320"/>
            </a:xfrm>
          </p:grpSpPr>
          <p:pic>
            <p:nvPicPr>
              <p:cNvPr id="210007"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0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1" name="Group 94"/>
          <p:cNvGrpSpPr>
            <a:grpSpLocks/>
          </p:cNvGrpSpPr>
          <p:nvPr/>
        </p:nvGrpSpPr>
        <p:grpSpPr bwMode="auto">
          <a:xfrm>
            <a:off x="2646363" y="1912938"/>
            <a:ext cx="5054600" cy="227012"/>
            <a:chOff x="198418" y="4827922"/>
            <a:chExt cx="5055078" cy="226946"/>
          </a:xfrm>
        </p:grpSpPr>
        <p:grpSp>
          <p:nvGrpSpPr>
            <p:cNvPr id="209997" name="Group 254"/>
            <p:cNvGrpSpPr>
              <a:grpSpLocks/>
            </p:cNvGrpSpPr>
            <p:nvPr/>
          </p:nvGrpSpPr>
          <p:grpSpPr bwMode="auto">
            <a:xfrm>
              <a:off x="198418" y="4827922"/>
              <a:ext cx="2424857" cy="221195"/>
              <a:chOff x="198418" y="4827922"/>
              <a:chExt cx="2424857" cy="221195"/>
            </a:xfrm>
          </p:grpSpPr>
          <p:pic>
            <p:nvPicPr>
              <p:cNvPr id="210002"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0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98" name="Group 255"/>
            <p:cNvGrpSpPr>
              <a:grpSpLocks/>
            </p:cNvGrpSpPr>
            <p:nvPr/>
          </p:nvGrpSpPr>
          <p:grpSpPr bwMode="auto">
            <a:xfrm>
              <a:off x="2835486" y="4836548"/>
              <a:ext cx="2418010" cy="218320"/>
              <a:chOff x="2835486" y="4836548"/>
              <a:chExt cx="2418010" cy="218320"/>
            </a:xfrm>
          </p:grpSpPr>
          <p:pic>
            <p:nvPicPr>
              <p:cNvPr id="209999"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0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0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2" name="Group 94"/>
          <p:cNvGrpSpPr>
            <a:grpSpLocks/>
          </p:cNvGrpSpPr>
          <p:nvPr/>
        </p:nvGrpSpPr>
        <p:grpSpPr bwMode="auto">
          <a:xfrm>
            <a:off x="2646363" y="2017713"/>
            <a:ext cx="5054600" cy="227012"/>
            <a:chOff x="198418" y="4827922"/>
            <a:chExt cx="5055078" cy="226946"/>
          </a:xfrm>
        </p:grpSpPr>
        <p:grpSp>
          <p:nvGrpSpPr>
            <p:cNvPr id="209989" name="Group 254"/>
            <p:cNvGrpSpPr>
              <a:grpSpLocks/>
            </p:cNvGrpSpPr>
            <p:nvPr/>
          </p:nvGrpSpPr>
          <p:grpSpPr bwMode="auto">
            <a:xfrm>
              <a:off x="198418" y="4827922"/>
              <a:ext cx="2424857" cy="221195"/>
              <a:chOff x="198418" y="4827922"/>
              <a:chExt cx="2424857" cy="221195"/>
            </a:xfrm>
          </p:grpSpPr>
          <p:pic>
            <p:nvPicPr>
              <p:cNvPr id="209994"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9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90" name="Group 255"/>
            <p:cNvGrpSpPr>
              <a:grpSpLocks/>
            </p:cNvGrpSpPr>
            <p:nvPr/>
          </p:nvGrpSpPr>
          <p:grpSpPr bwMode="auto">
            <a:xfrm>
              <a:off x="2835486" y="4836548"/>
              <a:ext cx="2418010" cy="218320"/>
              <a:chOff x="2835486" y="4836548"/>
              <a:chExt cx="2418010" cy="218320"/>
            </a:xfrm>
          </p:grpSpPr>
          <p:pic>
            <p:nvPicPr>
              <p:cNvPr id="209991"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9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9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3" name="Group 94"/>
          <p:cNvGrpSpPr>
            <a:grpSpLocks/>
          </p:cNvGrpSpPr>
          <p:nvPr/>
        </p:nvGrpSpPr>
        <p:grpSpPr bwMode="auto">
          <a:xfrm>
            <a:off x="2646363" y="2246313"/>
            <a:ext cx="5054600" cy="227012"/>
            <a:chOff x="198418" y="4827922"/>
            <a:chExt cx="5055078" cy="226946"/>
          </a:xfrm>
        </p:grpSpPr>
        <p:grpSp>
          <p:nvGrpSpPr>
            <p:cNvPr id="209981" name="Group 254"/>
            <p:cNvGrpSpPr>
              <a:grpSpLocks/>
            </p:cNvGrpSpPr>
            <p:nvPr/>
          </p:nvGrpSpPr>
          <p:grpSpPr bwMode="auto">
            <a:xfrm>
              <a:off x="198418" y="4827922"/>
              <a:ext cx="2424857" cy="221195"/>
              <a:chOff x="198418" y="4827922"/>
              <a:chExt cx="2424857" cy="221195"/>
            </a:xfrm>
          </p:grpSpPr>
          <p:pic>
            <p:nvPicPr>
              <p:cNvPr id="209986"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8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8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82" name="Group 255"/>
            <p:cNvGrpSpPr>
              <a:grpSpLocks/>
            </p:cNvGrpSpPr>
            <p:nvPr/>
          </p:nvGrpSpPr>
          <p:grpSpPr bwMode="auto">
            <a:xfrm>
              <a:off x="2835486" y="4836548"/>
              <a:ext cx="2418010" cy="218320"/>
              <a:chOff x="2835486" y="4836548"/>
              <a:chExt cx="2418010" cy="218320"/>
            </a:xfrm>
          </p:grpSpPr>
          <p:pic>
            <p:nvPicPr>
              <p:cNvPr id="209983"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8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8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4" name="Group 94"/>
          <p:cNvGrpSpPr>
            <a:grpSpLocks/>
          </p:cNvGrpSpPr>
          <p:nvPr/>
        </p:nvGrpSpPr>
        <p:grpSpPr bwMode="auto">
          <a:xfrm>
            <a:off x="2646363" y="2360613"/>
            <a:ext cx="5054600" cy="227012"/>
            <a:chOff x="198418" y="4827922"/>
            <a:chExt cx="5055078" cy="226946"/>
          </a:xfrm>
        </p:grpSpPr>
        <p:grpSp>
          <p:nvGrpSpPr>
            <p:cNvPr id="209973" name="Group 254"/>
            <p:cNvGrpSpPr>
              <a:grpSpLocks/>
            </p:cNvGrpSpPr>
            <p:nvPr/>
          </p:nvGrpSpPr>
          <p:grpSpPr bwMode="auto">
            <a:xfrm>
              <a:off x="198418" y="4827922"/>
              <a:ext cx="2424857" cy="221195"/>
              <a:chOff x="198418" y="4827922"/>
              <a:chExt cx="2424857" cy="221195"/>
            </a:xfrm>
          </p:grpSpPr>
          <p:pic>
            <p:nvPicPr>
              <p:cNvPr id="209978"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7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8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74" name="Group 255"/>
            <p:cNvGrpSpPr>
              <a:grpSpLocks/>
            </p:cNvGrpSpPr>
            <p:nvPr/>
          </p:nvGrpSpPr>
          <p:grpSpPr bwMode="auto">
            <a:xfrm>
              <a:off x="2835486" y="4836548"/>
              <a:ext cx="2418010" cy="218320"/>
              <a:chOff x="2835486" y="4836548"/>
              <a:chExt cx="2418010" cy="218320"/>
            </a:xfrm>
          </p:grpSpPr>
          <p:pic>
            <p:nvPicPr>
              <p:cNvPr id="209975"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7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7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5" name="Group 94"/>
          <p:cNvGrpSpPr>
            <a:grpSpLocks/>
          </p:cNvGrpSpPr>
          <p:nvPr/>
        </p:nvGrpSpPr>
        <p:grpSpPr bwMode="auto">
          <a:xfrm>
            <a:off x="2646363" y="2465388"/>
            <a:ext cx="5054600" cy="227012"/>
            <a:chOff x="198418" y="4827922"/>
            <a:chExt cx="5055078" cy="226946"/>
          </a:xfrm>
        </p:grpSpPr>
        <p:grpSp>
          <p:nvGrpSpPr>
            <p:cNvPr id="209965" name="Group 254"/>
            <p:cNvGrpSpPr>
              <a:grpSpLocks/>
            </p:cNvGrpSpPr>
            <p:nvPr/>
          </p:nvGrpSpPr>
          <p:grpSpPr bwMode="auto">
            <a:xfrm>
              <a:off x="198418" y="4827922"/>
              <a:ext cx="2424857" cy="221195"/>
              <a:chOff x="198418" y="4827922"/>
              <a:chExt cx="2424857" cy="221195"/>
            </a:xfrm>
          </p:grpSpPr>
          <p:pic>
            <p:nvPicPr>
              <p:cNvPr id="209970"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7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7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66" name="Group 255"/>
            <p:cNvGrpSpPr>
              <a:grpSpLocks/>
            </p:cNvGrpSpPr>
            <p:nvPr/>
          </p:nvGrpSpPr>
          <p:grpSpPr bwMode="auto">
            <a:xfrm>
              <a:off x="2835486" y="4836548"/>
              <a:ext cx="2418010" cy="218320"/>
              <a:chOff x="2835486" y="4836548"/>
              <a:chExt cx="2418010" cy="218320"/>
            </a:xfrm>
          </p:grpSpPr>
          <p:pic>
            <p:nvPicPr>
              <p:cNvPr id="209967"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6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6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6" name="Group 94"/>
          <p:cNvGrpSpPr>
            <a:grpSpLocks/>
          </p:cNvGrpSpPr>
          <p:nvPr/>
        </p:nvGrpSpPr>
        <p:grpSpPr bwMode="auto">
          <a:xfrm>
            <a:off x="2646363" y="2579688"/>
            <a:ext cx="5054600" cy="227012"/>
            <a:chOff x="198418" y="4827922"/>
            <a:chExt cx="5055078" cy="226946"/>
          </a:xfrm>
        </p:grpSpPr>
        <p:grpSp>
          <p:nvGrpSpPr>
            <p:cNvPr id="209957" name="Group 254"/>
            <p:cNvGrpSpPr>
              <a:grpSpLocks/>
            </p:cNvGrpSpPr>
            <p:nvPr/>
          </p:nvGrpSpPr>
          <p:grpSpPr bwMode="auto">
            <a:xfrm>
              <a:off x="198418" y="4827922"/>
              <a:ext cx="2424857" cy="221195"/>
              <a:chOff x="198418" y="4827922"/>
              <a:chExt cx="2424857" cy="221195"/>
            </a:xfrm>
          </p:grpSpPr>
          <p:pic>
            <p:nvPicPr>
              <p:cNvPr id="209962"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6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6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58" name="Group 255"/>
            <p:cNvGrpSpPr>
              <a:grpSpLocks/>
            </p:cNvGrpSpPr>
            <p:nvPr/>
          </p:nvGrpSpPr>
          <p:grpSpPr bwMode="auto">
            <a:xfrm>
              <a:off x="2835486" y="4836548"/>
              <a:ext cx="2418010" cy="218320"/>
              <a:chOff x="2835486" y="4836548"/>
              <a:chExt cx="2418010" cy="218320"/>
            </a:xfrm>
          </p:grpSpPr>
          <p:pic>
            <p:nvPicPr>
              <p:cNvPr id="209959"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6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6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7" name="Group 94"/>
          <p:cNvGrpSpPr>
            <a:grpSpLocks/>
          </p:cNvGrpSpPr>
          <p:nvPr/>
        </p:nvGrpSpPr>
        <p:grpSpPr bwMode="auto">
          <a:xfrm>
            <a:off x="2646363" y="2693988"/>
            <a:ext cx="5054600" cy="227012"/>
            <a:chOff x="198418" y="4827922"/>
            <a:chExt cx="5055078" cy="226946"/>
          </a:xfrm>
        </p:grpSpPr>
        <p:grpSp>
          <p:nvGrpSpPr>
            <p:cNvPr id="209949" name="Group 254"/>
            <p:cNvGrpSpPr>
              <a:grpSpLocks/>
            </p:cNvGrpSpPr>
            <p:nvPr/>
          </p:nvGrpSpPr>
          <p:grpSpPr bwMode="auto">
            <a:xfrm>
              <a:off x="198418" y="4827922"/>
              <a:ext cx="2424857" cy="221195"/>
              <a:chOff x="198418" y="4827922"/>
              <a:chExt cx="2424857" cy="221195"/>
            </a:xfrm>
          </p:grpSpPr>
          <p:pic>
            <p:nvPicPr>
              <p:cNvPr id="209954"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5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0995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09950" name="Group 255"/>
            <p:cNvGrpSpPr>
              <a:grpSpLocks/>
            </p:cNvGrpSpPr>
            <p:nvPr/>
          </p:nvGrpSpPr>
          <p:grpSpPr bwMode="auto">
            <a:xfrm>
              <a:off x="2835486" y="4836548"/>
              <a:ext cx="2418010" cy="218320"/>
              <a:chOff x="2835486" y="4836548"/>
              <a:chExt cx="2418010" cy="218320"/>
            </a:xfrm>
          </p:grpSpPr>
          <p:pic>
            <p:nvPicPr>
              <p:cNvPr id="209951"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5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5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09938" name="Group 219"/>
          <p:cNvGrpSpPr>
            <a:grpSpLocks/>
          </p:cNvGrpSpPr>
          <p:nvPr/>
        </p:nvGrpSpPr>
        <p:grpSpPr bwMode="auto">
          <a:xfrm>
            <a:off x="2646363" y="3063875"/>
            <a:ext cx="5054600" cy="674688"/>
            <a:chOff x="-1535112" y="3521075"/>
            <a:chExt cx="5054600" cy="674688"/>
          </a:xfrm>
        </p:grpSpPr>
        <p:pic>
          <p:nvPicPr>
            <p:cNvPr id="209943" name="Picture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944" name="Picture 2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945" name="TextBox 101"/>
            <p:cNvSpPr txBox="1">
              <a:spLocks noChangeArrowheads="1"/>
            </p:cNvSpPr>
            <p:nvPr/>
          </p:nvSpPr>
          <p:spPr bwMode="auto">
            <a:xfrm>
              <a:off x="-1535112" y="3739962"/>
              <a:ext cx="114720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ES Driver</a:t>
              </a:r>
            </a:p>
          </p:txBody>
        </p:sp>
        <p:sp>
          <p:nvSpPr>
            <p:cNvPr id="209946" name="TextBox 98"/>
            <p:cNvSpPr txBox="1">
              <a:spLocks noChangeArrowheads="1"/>
            </p:cNvSpPr>
            <p:nvPr/>
          </p:nvSpPr>
          <p:spPr bwMode="auto">
            <a:xfrm>
              <a:off x="2372284" y="37151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09947" name="TextBox 102"/>
            <p:cNvSpPr txBox="1">
              <a:spLocks noChangeArrowheads="1"/>
            </p:cNvSpPr>
            <p:nvPr/>
          </p:nvSpPr>
          <p:spPr bwMode="auto">
            <a:xfrm>
              <a:off x="-390782" y="3736190"/>
              <a:ext cx="1262213"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09948"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pic>
        <p:nvPicPr>
          <p:cNvPr id="209940" name="Picture 9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12750" y="1116013"/>
            <a:ext cx="1541463" cy="5229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941"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942" name="Picture 118">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094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94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48" name="Title 8"/>
          <p:cNvSpPr>
            <a:spLocks noGrp="1"/>
          </p:cNvSpPr>
          <p:nvPr>
            <p:ph type="title"/>
          </p:nvPr>
        </p:nvSpPr>
        <p:spPr/>
        <p:txBody>
          <a:bodyPr/>
          <a:lstStyle/>
          <a:p>
            <a:pPr eaLnBrk="1" hangingPunct="1"/>
            <a:r>
              <a:rPr lang="en-US" smtClean="0">
                <a:ea typeface="ＭＳ Ｐゴシック" pitchFamily="34" charset="-128"/>
              </a:rPr>
              <a:t>L1-SUS-R5</a:t>
            </a:r>
          </a:p>
        </p:txBody>
      </p:sp>
      <p:pic>
        <p:nvPicPr>
          <p:cNvPr id="21094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50" name="TextBox 367"/>
          <p:cNvSpPr txBox="1">
            <a:spLocks noChangeArrowheads="1"/>
          </p:cNvSpPr>
          <p:nvPr/>
        </p:nvSpPr>
        <p:spPr bwMode="auto">
          <a:xfrm>
            <a:off x="7245350" y="53467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095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BE5DB41-45B3-4E05-8B23-5A5F59638F1E}" type="slidenum">
              <a:rPr lang="en-US" smtClean="0">
                <a:solidFill>
                  <a:srgbClr val="898989"/>
                </a:solidFill>
                <a:latin typeface="Calibri" pitchFamily="34" charset="0"/>
              </a:rPr>
              <a:pPr eaLnBrk="1" hangingPunct="1"/>
              <a:t>392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095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ITMX and FMX </a:t>
            </a:r>
            <a:r>
              <a:rPr lang="en-US" sz="800" b="1" dirty="0">
                <a:latin typeface="Comic Sans MS" pitchFamily="66" charset="0"/>
              </a:rPr>
              <a:t>Field Rack Layout (</a:t>
            </a:r>
            <a:r>
              <a:rPr lang="en-US" sz="800" b="1" dirty="0">
                <a:latin typeface="Comic Sans MS" pitchFamily="66" charset="0"/>
                <a:hlinkClick r:id="rId6"/>
              </a:rPr>
              <a:t>LIGO-D1100022</a:t>
            </a:r>
            <a:r>
              <a:rPr lang="en-US" sz="800" b="1" dirty="0">
                <a:latin typeface="Comic Sans MS" pitchFamily="66" charset="0"/>
              </a:rPr>
              <a:t>) (</a:t>
            </a:r>
            <a:r>
              <a:rPr lang="en-US" sz="800" b="1" dirty="0">
                <a:latin typeface="Comic Sans MS" pitchFamily="66" charset="0"/>
                <a:hlinkClick r:id="rId7"/>
              </a:rPr>
              <a:t>LIGO-D1001725</a:t>
            </a:r>
            <a:r>
              <a:rPr lang="en-US" sz="800" b="1" dirty="0">
                <a:latin typeface="Comic Sans MS" pitchFamily="66" charset="0"/>
              </a:rPr>
              <a:t>)</a:t>
            </a:r>
          </a:p>
        </p:txBody>
      </p:sp>
      <p:grpSp>
        <p:nvGrpSpPr>
          <p:cNvPr id="210954" name="Group 94"/>
          <p:cNvGrpSpPr>
            <a:grpSpLocks/>
          </p:cNvGrpSpPr>
          <p:nvPr/>
        </p:nvGrpSpPr>
        <p:grpSpPr bwMode="auto">
          <a:xfrm>
            <a:off x="2646363" y="1798638"/>
            <a:ext cx="5054600" cy="227012"/>
            <a:chOff x="198418" y="4827922"/>
            <a:chExt cx="5055078" cy="226946"/>
          </a:xfrm>
        </p:grpSpPr>
        <p:grpSp>
          <p:nvGrpSpPr>
            <p:cNvPr id="211029" name="Group 254"/>
            <p:cNvGrpSpPr>
              <a:grpSpLocks/>
            </p:cNvGrpSpPr>
            <p:nvPr/>
          </p:nvGrpSpPr>
          <p:grpSpPr bwMode="auto">
            <a:xfrm>
              <a:off x="198418" y="4827922"/>
              <a:ext cx="2424857" cy="221195"/>
              <a:chOff x="198418" y="4827922"/>
              <a:chExt cx="2424857" cy="221195"/>
            </a:xfrm>
          </p:grpSpPr>
          <p:pic>
            <p:nvPicPr>
              <p:cNvPr id="21103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3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3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30" name="Group 255"/>
            <p:cNvGrpSpPr>
              <a:grpSpLocks/>
            </p:cNvGrpSpPr>
            <p:nvPr/>
          </p:nvGrpSpPr>
          <p:grpSpPr bwMode="auto">
            <a:xfrm>
              <a:off x="2835486" y="4836548"/>
              <a:ext cx="2418010" cy="218320"/>
              <a:chOff x="2835486" y="4836548"/>
              <a:chExt cx="2418010" cy="218320"/>
            </a:xfrm>
          </p:grpSpPr>
          <p:pic>
            <p:nvPicPr>
              <p:cNvPr id="21103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3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3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5" name="Group 94"/>
          <p:cNvGrpSpPr>
            <a:grpSpLocks/>
          </p:cNvGrpSpPr>
          <p:nvPr/>
        </p:nvGrpSpPr>
        <p:grpSpPr bwMode="auto">
          <a:xfrm>
            <a:off x="2646363" y="1912938"/>
            <a:ext cx="5054600" cy="227012"/>
            <a:chOff x="198418" y="4827922"/>
            <a:chExt cx="5055078" cy="226946"/>
          </a:xfrm>
        </p:grpSpPr>
        <p:grpSp>
          <p:nvGrpSpPr>
            <p:cNvPr id="211021" name="Group 254"/>
            <p:cNvGrpSpPr>
              <a:grpSpLocks/>
            </p:cNvGrpSpPr>
            <p:nvPr/>
          </p:nvGrpSpPr>
          <p:grpSpPr bwMode="auto">
            <a:xfrm>
              <a:off x="198418" y="4827922"/>
              <a:ext cx="2424857" cy="221195"/>
              <a:chOff x="198418" y="4827922"/>
              <a:chExt cx="2424857" cy="221195"/>
            </a:xfrm>
          </p:grpSpPr>
          <p:pic>
            <p:nvPicPr>
              <p:cNvPr id="211026"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2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2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22" name="Group 255"/>
            <p:cNvGrpSpPr>
              <a:grpSpLocks/>
            </p:cNvGrpSpPr>
            <p:nvPr/>
          </p:nvGrpSpPr>
          <p:grpSpPr bwMode="auto">
            <a:xfrm>
              <a:off x="2835486" y="4836548"/>
              <a:ext cx="2418010" cy="218320"/>
              <a:chOff x="2835486" y="4836548"/>
              <a:chExt cx="2418010" cy="218320"/>
            </a:xfrm>
          </p:grpSpPr>
          <p:pic>
            <p:nvPicPr>
              <p:cNvPr id="211023"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2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2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6" name="Group 94"/>
          <p:cNvGrpSpPr>
            <a:grpSpLocks/>
          </p:cNvGrpSpPr>
          <p:nvPr/>
        </p:nvGrpSpPr>
        <p:grpSpPr bwMode="auto">
          <a:xfrm>
            <a:off x="2646363" y="2017713"/>
            <a:ext cx="5054600" cy="227012"/>
            <a:chOff x="198418" y="4827922"/>
            <a:chExt cx="5055078" cy="226946"/>
          </a:xfrm>
        </p:grpSpPr>
        <p:grpSp>
          <p:nvGrpSpPr>
            <p:cNvPr id="211013" name="Group 254"/>
            <p:cNvGrpSpPr>
              <a:grpSpLocks/>
            </p:cNvGrpSpPr>
            <p:nvPr/>
          </p:nvGrpSpPr>
          <p:grpSpPr bwMode="auto">
            <a:xfrm>
              <a:off x="198418" y="4827922"/>
              <a:ext cx="2424857" cy="221195"/>
              <a:chOff x="198418" y="4827922"/>
              <a:chExt cx="2424857" cy="221195"/>
            </a:xfrm>
          </p:grpSpPr>
          <p:pic>
            <p:nvPicPr>
              <p:cNvPr id="21101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2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14" name="Group 255"/>
            <p:cNvGrpSpPr>
              <a:grpSpLocks/>
            </p:cNvGrpSpPr>
            <p:nvPr/>
          </p:nvGrpSpPr>
          <p:grpSpPr bwMode="auto">
            <a:xfrm>
              <a:off x="2835486" y="4836548"/>
              <a:ext cx="2418010" cy="218320"/>
              <a:chOff x="2835486" y="4836548"/>
              <a:chExt cx="2418010" cy="218320"/>
            </a:xfrm>
          </p:grpSpPr>
          <p:pic>
            <p:nvPicPr>
              <p:cNvPr id="21101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1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7" name="Group 94"/>
          <p:cNvGrpSpPr>
            <a:grpSpLocks/>
          </p:cNvGrpSpPr>
          <p:nvPr/>
        </p:nvGrpSpPr>
        <p:grpSpPr bwMode="auto">
          <a:xfrm>
            <a:off x="2646363" y="2246313"/>
            <a:ext cx="5054600" cy="227012"/>
            <a:chOff x="198418" y="4827922"/>
            <a:chExt cx="5055078" cy="226946"/>
          </a:xfrm>
        </p:grpSpPr>
        <p:grpSp>
          <p:nvGrpSpPr>
            <p:cNvPr id="211005" name="Group 254"/>
            <p:cNvGrpSpPr>
              <a:grpSpLocks/>
            </p:cNvGrpSpPr>
            <p:nvPr/>
          </p:nvGrpSpPr>
          <p:grpSpPr bwMode="auto">
            <a:xfrm>
              <a:off x="198418" y="4827922"/>
              <a:ext cx="2424857" cy="221195"/>
              <a:chOff x="198418" y="4827922"/>
              <a:chExt cx="2424857" cy="221195"/>
            </a:xfrm>
          </p:grpSpPr>
          <p:pic>
            <p:nvPicPr>
              <p:cNvPr id="21101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006" name="Group 255"/>
            <p:cNvGrpSpPr>
              <a:grpSpLocks/>
            </p:cNvGrpSpPr>
            <p:nvPr/>
          </p:nvGrpSpPr>
          <p:grpSpPr bwMode="auto">
            <a:xfrm>
              <a:off x="2835486" y="4836548"/>
              <a:ext cx="2418010" cy="218320"/>
              <a:chOff x="2835486" y="4836548"/>
              <a:chExt cx="2418010" cy="218320"/>
            </a:xfrm>
          </p:grpSpPr>
          <p:pic>
            <p:nvPicPr>
              <p:cNvPr id="21100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8" name="Group 94"/>
          <p:cNvGrpSpPr>
            <a:grpSpLocks/>
          </p:cNvGrpSpPr>
          <p:nvPr/>
        </p:nvGrpSpPr>
        <p:grpSpPr bwMode="auto">
          <a:xfrm>
            <a:off x="2646363" y="2360613"/>
            <a:ext cx="5054600" cy="227012"/>
            <a:chOff x="198418" y="4827922"/>
            <a:chExt cx="5055078" cy="226946"/>
          </a:xfrm>
        </p:grpSpPr>
        <p:grpSp>
          <p:nvGrpSpPr>
            <p:cNvPr id="210997" name="Group 254"/>
            <p:cNvGrpSpPr>
              <a:grpSpLocks/>
            </p:cNvGrpSpPr>
            <p:nvPr/>
          </p:nvGrpSpPr>
          <p:grpSpPr bwMode="auto">
            <a:xfrm>
              <a:off x="198418" y="4827922"/>
              <a:ext cx="2424857" cy="221195"/>
              <a:chOff x="198418" y="4827922"/>
              <a:chExt cx="2424857" cy="221195"/>
            </a:xfrm>
          </p:grpSpPr>
          <p:pic>
            <p:nvPicPr>
              <p:cNvPr id="21100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10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98" name="Group 255"/>
            <p:cNvGrpSpPr>
              <a:grpSpLocks/>
            </p:cNvGrpSpPr>
            <p:nvPr/>
          </p:nvGrpSpPr>
          <p:grpSpPr bwMode="auto">
            <a:xfrm>
              <a:off x="2835486" y="4836548"/>
              <a:ext cx="2418010" cy="218320"/>
              <a:chOff x="2835486" y="4836548"/>
              <a:chExt cx="2418010" cy="218320"/>
            </a:xfrm>
          </p:grpSpPr>
          <p:pic>
            <p:nvPicPr>
              <p:cNvPr id="21099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0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0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59" name="Group 94"/>
          <p:cNvGrpSpPr>
            <a:grpSpLocks/>
          </p:cNvGrpSpPr>
          <p:nvPr/>
        </p:nvGrpSpPr>
        <p:grpSpPr bwMode="auto">
          <a:xfrm>
            <a:off x="2646363" y="2465388"/>
            <a:ext cx="5054600" cy="227012"/>
            <a:chOff x="198418" y="4827922"/>
            <a:chExt cx="5055078" cy="226946"/>
          </a:xfrm>
        </p:grpSpPr>
        <p:grpSp>
          <p:nvGrpSpPr>
            <p:cNvPr id="210989" name="Group 254"/>
            <p:cNvGrpSpPr>
              <a:grpSpLocks/>
            </p:cNvGrpSpPr>
            <p:nvPr/>
          </p:nvGrpSpPr>
          <p:grpSpPr bwMode="auto">
            <a:xfrm>
              <a:off x="198418" y="4827922"/>
              <a:ext cx="2424857" cy="221195"/>
              <a:chOff x="198418" y="4827922"/>
              <a:chExt cx="2424857" cy="221195"/>
            </a:xfrm>
          </p:grpSpPr>
          <p:pic>
            <p:nvPicPr>
              <p:cNvPr id="21099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9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99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90" name="Group 255"/>
            <p:cNvGrpSpPr>
              <a:grpSpLocks/>
            </p:cNvGrpSpPr>
            <p:nvPr/>
          </p:nvGrpSpPr>
          <p:grpSpPr bwMode="auto">
            <a:xfrm>
              <a:off x="2835486" y="4836548"/>
              <a:ext cx="2418010" cy="218320"/>
              <a:chOff x="2835486" y="4836548"/>
              <a:chExt cx="2418010" cy="218320"/>
            </a:xfrm>
          </p:grpSpPr>
          <p:pic>
            <p:nvPicPr>
              <p:cNvPr id="21099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9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9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60" name="Group 94"/>
          <p:cNvGrpSpPr>
            <a:grpSpLocks/>
          </p:cNvGrpSpPr>
          <p:nvPr/>
        </p:nvGrpSpPr>
        <p:grpSpPr bwMode="auto">
          <a:xfrm>
            <a:off x="2646363" y="2579688"/>
            <a:ext cx="5054600" cy="227012"/>
            <a:chOff x="198418" y="4827922"/>
            <a:chExt cx="5055078" cy="226946"/>
          </a:xfrm>
        </p:grpSpPr>
        <p:grpSp>
          <p:nvGrpSpPr>
            <p:cNvPr id="210981" name="Group 254"/>
            <p:cNvGrpSpPr>
              <a:grpSpLocks/>
            </p:cNvGrpSpPr>
            <p:nvPr/>
          </p:nvGrpSpPr>
          <p:grpSpPr bwMode="auto">
            <a:xfrm>
              <a:off x="198418" y="4827922"/>
              <a:ext cx="2424857" cy="221195"/>
              <a:chOff x="198418" y="4827922"/>
              <a:chExt cx="2424857" cy="221195"/>
            </a:xfrm>
          </p:grpSpPr>
          <p:pic>
            <p:nvPicPr>
              <p:cNvPr id="210986"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8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98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82" name="Group 255"/>
            <p:cNvGrpSpPr>
              <a:grpSpLocks/>
            </p:cNvGrpSpPr>
            <p:nvPr/>
          </p:nvGrpSpPr>
          <p:grpSpPr bwMode="auto">
            <a:xfrm>
              <a:off x="2835486" y="4836548"/>
              <a:ext cx="2418010" cy="218320"/>
              <a:chOff x="2835486" y="4836548"/>
              <a:chExt cx="2418010" cy="218320"/>
            </a:xfrm>
          </p:grpSpPr>
          <p:pic>
            <p:nvPicPr>
              <p:cNvPr id="210983"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8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8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61" name="Group 94"/>
          <p:cNvGrpSpPr>
            <a:grpSpLocks/>
          </p:cNvGrpSpPr>
          <p:nvPr/>
        </p:nvGrpSpPr>
        <p:grpSpPr bwMode="auto">
          <a:xfrm>
            <a:off x="2646363" y="2693988"/>
            <a:ext cx="5054600" cy="227012"/>
            <a:chOff x="198418" y="4827922"/>
            <a:chExt cx="5055078" cy="226946"/>
          </a:xfrm>
        </p:grpSpPr>
        <p:grpSp>
          <p:nvGrpSpPr>
            <p:cNvPr id="210973" name="Group 254"/>
            <p:cNvGrpSpPr>
              <a:grpSpLocks/>
            </p:cNvGrpSpPr>
            <p:nvPr/>
          </p:nvGrpSpPr>
          <p:grpSpPr bwMode="auto">
            <a:xfrm>
              <a:off x="198418" y="4827922"/>
              <a:ext cx="2424857" cy="221195"/>
              <a:chOff x="198418" y="4827922"/>
              <a:chExt cx="2424857" cy="221195"/>
            </a:xfrm>
          </p:grpSpPr>
          <p:pic>
            <p:nvPicPr>
              <p:cNvPr id="21097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7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098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0974" name="Group 255"/>
            <p:cNvGrpSpPr>
              <a:grpSpLocks/>
            </p:cNvGrpSpPr>
            <p:nvPr/>
          </p:nvGrpSpPr>
          <p:grpSpPr bwMode="auto">
            <a:xfrm>
              <a:off x="2835486" y="4836548"/>
              <a:ext cx="2418010" cy="218320"/>
              <a:chOff x="2835486" y="4836548"/>
              <a:chExt cx="2418010" cy="218320"/>
            </a:xfrm>
          </p:grpSpPr>
          <p:pic>
            <p:nvPicPr>
              <p:cNvPr id="21097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7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7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0962" name="Group 219"/>
          <p:cNvGrpSpPr>
            <a:grpSpLocks/>
          </p:cNvGrpSpPr>
          <p:nvPr/>
        </p:nvGrpSpPr>
        <p:grpSpPr bwMode="auto">
          <a:xfrm>
            <a:off x="2646363" y="3063875"/>
            <a:ext cx="5054600" cy="674688"/>
            <a:chOff x="-1535112" y="3521075"/>
            <a:chExt cx="5054600" cy="674688"/>
          </a:xfrm>
        </p:grpSpPr>
        <p:pic>
          <p:nvPicPr>
            <p:cNvPr id="210967" name="Picture 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968" name="Picture 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0969" name="TextBox 101"/>
            <p:cNvSpPr txBox="1">
              <a:spLocks noChangeArrowheads="1"/>
            </p:cNvSpPr>
            <p:nvPr/>
          </p:nvSpPr>
          <p:spPr bwMode="auto">
            <a:xfrm>
              <a:off x="-1535112" y="3739962"/>
              <a:ext cx="114720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ES Driver</a:t>
              </a:r>
            </a:p>
          </p:txBody>
        </p:sp>
        <p:sp>
          <p:nvSpPr>
            <p:cNvPr id="210970" name="TextBox 98"/>
            <p:cNvSpPr txBox="1">
              <a:spLocks noChangeArrowheads="1"/>
            </p:cNvSpPr>
            <p:nvPr/>
          </p:nvSpPr>
          <p:spPr bwMode="auto">
            <a:xfrm>
              <a:off x="2372284" y="37151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0971" name="TextBox 102"/>
            <p:cNvSpPr txBox="1">
              <a:spLocks noChangeArrowheads="1"/>
            </p:cNvSpPr>
            <p:nvPr/>
          </p:nvSpPr>
          <p:spPr bwMode="auto">
            <a:xfrm>
              <a:off x="-390782" y="3736190"/>
              <a:ext cx="1262213"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10972"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pic>
        <p:nvPicPr>
          <p:cNvPr id="210965"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966" name="Picture 118">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3922"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81000" y="1257193"/>
            <a:ext cx="1427958" cy="49627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5"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197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97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2" name="Title 8"/>
          <p:cNvSpPr>
            <a:spLocks noGrp="1"/>
          </p:cNvSpPr>
          <p:nvPr>
            <p:ph type="title"/>
          </p:nvPr>
        </p:nvSpPr>
        <p:spPr/>
        <p:txBody>
          <a:bodyPr/>
          <a:lstStyle/>
          <a:p>
            <a:pPr eaLnBrk="1" hangingPunct="1"/>
            <a:r>
              <a:rPr lang="en-US" smtClean="0">
                <a:ea typeface="ＭＳ Ｐゴシック" pitchFamily="34" charset="-128"/>
              </a:rPr>
              <a:t>L1-SUS-R6</a:t>
            </a:r>
          </a:p>
        </p:txBody>
      </p:sp>
      <p:pic>
        <p:nvPicPr>
          <p:cNvPr id="21197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74" name="TextBox 367"/>
          <p:cNvSpPr txBox="1">
            <a:spLocks noChangeArrowheads="1"/>
          </p:cNvSpPr>
          <p:nvPr/>
        </p:nvSpPr>
        <p:spPr bwMode="auto">
          <a:xfrm>
            <a:off x="7245350" y="53467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197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D72EF0-2826-40D3-92DA-0875A637E136}" type="slidenum">
              <a:rPr lang="en-US" smtClean="0">
                <a:solidFill>
                  <a:srgbClr val="898989"/>
                </a:solidFill>
                <a:latin typeface="Calibri" pitchFamily="34" charset="0"/>
              </a:rPr>
              <a:pPr eaLnBrk="1" hangingPunct="1"/>
              <a:t>393</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197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ITMY, FMY, and BS </a:t>
            </a:r>
            <a:r>
              <a:rPr lang="en-US" sz="800" b="1" dirty="0">
                <a:latin typeface="Comic Sans MS" pitchFamily="66" charset="0"/>
              </a:rPr>
              <a:t>Field Rack Layout (</a:t>
            </a:r>
            <a:r>
              <a:rPr lang="en-US" sz="800" b="1" dirty="0">
                <a:latin typeface="Comic Sans MS" pitchFamily="66" charset="0"/>
                <a:hlinkClick r:id="rId6"/>
              </a:rPr>
              <a:t>LIGO-D1100022</a:t>
            </a:r>
            <a:r>
              <a:rPr lang="en-US" sz="800" b="1" dirty="0">
                <a:latin typeface="Comic Sans MS" pitchFamily="66" charset="0"/>
              </a:rPr>
              <a:t>) (</a:t>
            </a:r>
            <a:r>
              <a:rPr lang="en-US" sz="800" b="1" dirty="0">
                <a:latin typeface="Comic Sans MS" pitchFamily="66" charset="0"/>
                <a:hlinkClick r:id="rId7"/>
              </a:rPr>
              <a:t>LIGO-D1001725</a:t>
            </a:r>
            <a:r>
              <a:rPr lang="en-US" sz="800" b="1" dirty="0">
                <a:latin typeface="Comic Sans MS" pitchFamily="66" charset="0"/>
              </a:rPr>
              <a:t>)</a:t>
            </a:r>
          </a:p>
        </p:txBody>
      </p:sp>
      <p:grpSp>
        <p:nvGrpSpPr>
          <p:cNvPr id="211978" name="Group 94"/>
          <p:cNvGrpSpPr>
            <a:grpSpLocks/>
          </p:cNvGrpSpPr>
          <p:nvPr/>
        </p:nvGrpSpPr>
        <p:grpSpPr bwMode="auto">
          <a:xfrm>
            <a:off x="2646363" y="1798638"/>
            <a:ext cx="5054600" cy="227012"/>
            <a:chOff x="198418" y="4827922"/>
            <a:chExt cx="5055078" cy="226946"/>
          </a:xfrm>
        </p:grpSpPr>
        <p:grpSp>
          <p:nvGrpSpPr>
            <p:cNvPr id="212053" name="Group 254"/>
            <p:cNvGrpSpPr>
              <a:grpSpLocks/>
            </p:cNvGrpSpPr>
            <p:nvPr/>
          </p:nvGrpSpPr>
          <p:grpSpPr bwMode="auto">
            <a:xfrm>
              <a:off x="198418" y="4827922"/>
              <a:ext cx="2424857" cy="221195"/>
              <a:chOff x="198418" y="4827922"/>
              <a:chExt cx="2424857" cy="221195"/>
            </a:xfrm>
          </p:grpSpPr>
          <p:pic>
            <p:nvPicPr>
              <p:cNvPr id="21205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5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6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54" name="Group 255"/>
            <p:cNvGrpSpPr>
              <a:grpSpLocks/>
            </p:cNvGrpSpPr>
            <p:nvPr/>
          </p:nvGrpSpPr>
          <p:grpSpPr bwMode="auto">
            <a:xfrm>
              <a:off x="2835486" y="4836548"/>
              <a:ext cx="2418010" cy="218320"/>
              <a:chOff x="2835486" y="4836548"/>
              <a:chExt cx="2418010" cy="218320"/>
            </a:xfrm>
          </p:grpSpPr>
          <p:pic>
            <p:nvPicPr>
              <p:cNvPr id="21205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5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5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79" name="Group 94"/>
          <p:cNvGrpSpPr>
            <a:grpSpLocks/>
          </p:cNvGrpSpPr>
          <p:nvPr/>
        </p:nvGrpSpPr>
        <p:grpSpPr bwMode="auto">
          <a:xfrm>
            <a:off x="2646363" y="1912938"/>
            <a:ext cx="5054600" cy="227012"/>
            <a:chOff x="198418" y="4827922"/>
            <a:chExt cx="5055078" cy="226946"/>
          </a:xfrm>
        </p:grpSpPr>
        <p:grpSp>
          <p:nvGrpSpPr>
            <p:cNvPr id="212045" name="Group 254"/>
            <p:cNvGrpSpPr>
              <a:grpSpLocks/>
            </p:cNvGrpSpPr>
            <p:nvPr/>
          </p:nvGrpSpPr>
          <p:grpSpPr bwMode="auto">
            <a:xfrm>
              <a:off x="198418" y="4827922"/>
              <a:ext cx="2424857" cy="221195"/>
              <a:chOff x="198418" y="4827922"/>
              <a:chExt cx="2424857" cy="221195"/>
            </a:xfrm>
          </p:grpSpPr>
          <p:pic>
            <p:nvPicPr>
              <p:cNvPr id="21205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5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5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46" name="Group 255"/>
            <p:cNvGrpSpPr>
              <a:grpSpLocks/>
            </p:cNvGrpSpPr>
            <p:nvPr/>
          </p:nvGrpSpPr>
          <p:grpSpPr bwMode="auto">
            <a:xfrm>
              <a:off x="2835486" y="4836548"/>
              <a:ext cx="2418010" cy="218320"/>
              <a:chOff x="2835486" y="4836548"/>
              <a:chExt cx="2418010" cy="218320"/>
            </a:xfrm>
          </p:grpSpPr>
          <p:pic>
            <p:nvPicPr>
              <p:cNvPr id="21204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4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4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0" name="Group 94"/>
          <p:cNvGrpSpPr>
            <a:grpSpLocks/>
          </p:cNvGrpSpPr>
          <p:nvPr/>
        </p:nvGrpSpPr>
        <p:grpSpPr bwMode="auto">
          <a:xfrm>
            <a:off x="2646363" y="2017713"/>
            <a:ext cx="5054600" cy="227012"/>
            <a:chOff x="198418" y="4827922"/>
            <a:chExt cx="5055078" cy="226946"/>
          </a:xfrm>
        </p:grpSpPr>
        <p:grpSp>
          <p:nvGrpSpPr>
            <p:cNvPr id="212037" name="Group 254"/>
            <p:cNvGrpSpPr>
              <a:grpSpLocks/>
            </p:cNvGrpSpPr>
            <p:nvPr/>
          </p:nvGrpSpPr>
          <p:grpSpPr bwMode="auto">
            <a:xfrm>
              <a:off x="198418" y="4827922"/>
              <a:ext cx="2424857" cy="221195"/>
              <a:chOff x="198418" y="4827922"/>
              <a:chExt cx="2424857" cy="221195"/>
            </a:xfrm>
          </p:grpSpPr>
          <p:pic>
            <p:nvPicPr>
              <p:cNvPr id="21204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4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4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38" name="Group 255"/>
            <p:cNvGrpSpPr>
              <a:grpSpLocks/>
            </p:cNvGrpSpPr>
            <p:nvPr/>
          </p:nvGrpSpPr>
          <p:grpSpPr bwMode="auto">
            <a:xfrm>
              <a:off x="2835486" y="4836548"/>
              <a:ext cx="2418010" cy="218320"/>
              <a:chOff x="2835486" y="4836548"/>
              <a:chExt cx="2418010" cy="218320"/>
            </a:xfrm>
          </p:grpSpPr>
          <p:pic>
            <p:nvPicPr>
              <p:cNvPr id="21203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4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4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1" name="Group 94"/>
          <p:cNvGrpSpPr>
            <a:grpSpLocks/>
          </p:cNvGrpSpPr>
          <p:nvPr/>
        </p:nvGrpSpPr>
        <p:grpSpPr bwMode="auto">
          <a:xfrm>
            <a:off x="2646363" y="2246313"/>
            <a:ext cx="5054600" cy="227012"/>
            <a:chOff x="198418" y="4827922"/>
            <a:chExt cx="5055078" cy="226946"/>
          </a:xfrm>
        </p:grpSpPr>
        <p:grpSp>
          <p:nvGrpSpPr>
            <p:cNvPr id="212029" name="Group 254"/>
            <p:cNvGrpSpPr>
              <a:grpSpLocks/>
            </p:cNvGrpSpPr>
            <p:nvPr/>
          </p:nvGrpSpPr>
          <p:grpSpPr bwMode="auto">
            <a:xfrm>
              <a:off x="198418" y="4827922"/>
              <a:ext cx="2424857" cy="221195"/>
              <a:chOff x="198418" y="4827922"/>
              <a:chExt cx="2424857" cy="221195"/>
            </a:xfrm>
          </p:grpSpPr>
          <p:pic>
            <p:nvPicPr>
              <p:cNvPr id="21203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35"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3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30" name="Group 255"/>
            <p:cNvGrpSpPr>
              <a:grpSpLocks/>
            </p:cNvGrpSpPr>
            <p:nvPr/>
          </p:nvGrpSpPr>
          <p:grpSpPr bwMode="auto">
            <a:xfrm>
              <a:off x="2835486" y="4836548"/>
              <a:ext cx="2418010" cy="218320"/>
              <a:chOff x="2835486" y="4836548"/>
              <a:chExt cx="2418010" cy="218320"/>
            </a:xfrm>
          </p:grpSpPr>
          <p:pic>
            <p:nvPicPr>
              <p:cNvPr id="21203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3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3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2" name="Group 94"/>
          <p:cNvGrpSpPr>
            <a:grpSpLocks/>
          </p:cNvGrpSpPr>
          <p:nvPr/>
        </p:nvGrpSpPr>
        <p:grpSpPr bwMode="auto">
          <a:xfrm>
            <a:off x="2646363" y="2360613"/>
            <a:ext cx="5054600" cy="227012"/>
            <a:chOff x="198418" y="4827922"/>
            <a:chExt cx="5055078" cy="226946"/>
          </a:xfrm>
        </p:grpSpPr>
        <p:grpSp>
          <p:nvGrpSpPr>
            <p:cNvPr id="212021" name="Group 254"/>
            <p:cNvGrpSpPr>
              <a:grpSpLocks/>
            </p:cNvGrpSpPr>
            <p:nvPr/>
          </p:nvGrpSpPr>
          <p:grpSpPr bwMode="auto">
            <a:xfrm>
              <a:off x="198418" y="4827922"/>
              <a:ext cx="2424857" cy="221195"/>
              <a:chOff x="198418" y="4827922"/>
              <a:chExt cx="2424857" cy="221195"/>
            </a:xfrm>
          </p:grpSpPr>
          <p:pic>
            <p:nvPicPr>
              <p:cNvPr id="212026"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27"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2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22" name="Group 255"/>
            <p:cNvGrpSpPr>
              <a:grpSpLocks/>
            </p:cNvGrpSpPr>
            <p:nvPr/>
          </p:nvGrpSpPr>
          <p:grpSpPr bwMode="auto">
            <a:xfrm>
              <a:off x="2835486" y="4836548"/>
              <a:ext cx="2418010" cy="218320"/>
              <a:chOff x="2835486" y="4836548"/>
              <a:chExt cx="2418010" cy="218320"/>
            </a:xfrm>
          </p:grpSpPr>
          <p:pic>
            <p:nvPicPr>
              <p:cNvPr id="212023"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2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2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3" name="Group 94"/>
          <p:cNvGrpSpPr>
            <a:grpSpLocks/>
          </p:cNvGrpSpPr>
          <p:nvPr/>
        </p:nvGrpSpPr>
        <p:grpSpPr bwMode="auto">
          <a:xfrm>
            <a:off x="2646363" y="2465388"/>
            <a:ext cx="5054600" cy="227012"/>
            <a:chOff x="198418" y="4827922"/>
            <a:chExt cx="5055078" cy="226946"/>
          </a:xfrm>
        </p:grpSpPr>
        <p:grpSp>
          <p:nvGrpSpPr>
            <p:cNvPr id="212013" name="Group 254"/>
            <p:cNvGrpSpPr>
              <a:grpSpLocks/>
            </p:cNvGrpSpPr>
            <p:nvPr/>
          </p:nvGrpSpPr>
          <p:grpSpPr bwMode="auto">
            <a:xfrm>
              <a:off x="198418" y="4827922"/>
              <a:ext cx="2424857" cy="221195"/>
              <a:chOff x="198418" y="4827922"/>
              <a:chExt cx="2424857" cy="221195"/>
            </a:xfrm>
          </p:grpSpPr>
          <p:pic>
            <p:nvPicPr>
              <p:cNvPr id="212018"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19"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2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14" name="Group 255"/>
            <p:cNvGrpSpPr>
              <a:grpSpLocks/>
            </p:cNvGrpSpPr>
            <p:nvPr/>
          </p:nvGrpSpPr>
          <p:grpSpPr bwMode="auto">
            <a:xfrm>
              <a:off x="2835486" y="4836548"/>
              <a:ext cx="2418010" cy="218320"/>
              <a:chOff x="2835486" y="4836548"/>
              <a:chExt cx="2418010" cy="218320"/>
            </a:xfrm>
          </p:grpSpPr>
          <p:pic>
            <p:nvPicPr>
              <p:cNvPr id="21201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1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1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4" name="Group 94"/>
          <p:cNvGrpSpPr>
            <a:grpSpLocks/>
          </p:cNvGrpSpPr>
          <p:nvPr/>
        </p:nvGrpSpPr>
        <p:grpSpPr bwMode="auto">
          <a:xfrm>
            <a:off x="2646363" y="2579688"/>
            <a:ext cx="5054600" cy="227012"/>
            <a:chOff x="198418" y="4827922"/>
            <a:chExt cx="5055078" cy="226946"/>
          </a:xfrm>
        </p:grpSpPr>
        <p:grpSp>
          <p:nvGrpSpPr>
            <p:cNvPr id="212005" name="Group 254"/>
            <p:cNvGrpSpPr>
              <a:grpSpLocks/>
            </p:cNvGrpSpPr>
            <p:nvPr/>
          </p:nvGrpSpPr>
          <p:grpSpPr bwMode="auto">
            <a:xfrm>
              <a:off x="198418" y="4827922"/>
              <a:ext cx="2424857" cy="221195"/>
              <a:chOff x="198418" y="4827922"/>
              <a:chExt cx="2424857" cy="221195"/>
            </a:xfrm>
          </p:grpSpPr>
          <p:pic>
            <p:nvPicPr>
              <p:cNvPr id="212010"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1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1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2006" name="Group 255"/>
            <p:cNvGrpSpPr>
              <a:grpSpLocks/>
            </p:cNvGrpSpPr>
            <p:nvPr/>
          </p:nvGrpSpPr>
          <p:grpSpPr bwMode="auto">
            <a:xfrm>
              <a:off x="2835486" y="4836548"/>
              <a:ext cx="2418010" cy="218320"/>
              <a:chOff x="2835486" y="4836548"/>
              <a:chExt cx="2418010" cy="218320"/>
            </a:xfrm>
          </p:grpSpPr>
          <p:pic>
            <p:nvPicPr>
              <p:cNvPr id="212007"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0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0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5" name="Group 94"/>
          <p:cNvGrpSpPr>
            <a:grpSpLocks/>
          </p:cNvGrpSpPr>
          <p:nvPr/>
        </p:nvGrpSpPr>
        <p:grpSpPr bwMode="auto">
          <a:xfrm>
            <a:off x="2646363" y="2693988"/>
            <a:ext cx="5054600" cy="227012"/>
            <a:chOff x="198418" y="4827922"/>
            <a:chExt cx="5055078" cy="226946"/>
          </a:xfrm>
        </p:grpSpPr>
        <p:grpSp>
          <p:nvGrpSpPr>
            <p:cNvPr id="211997" name="Group 254"/>
            <p:cNvGrpSpPr>
              <a:grpSpLocks/>
            </p:cNvGrpSpPr>
            <p:nvPr/>
          </p:nvGrpSpPr>
          <p:grpSpPr bwMode="auto">
            <a:xfrm>
              <a:off x="198418" y="4827922"/>
              <a:ext cx="2424857" cy="221195"/>
              <a:chOff x="198418" y="4827922"/>
              <a:chExt cx="2424857" cy="221195"/>
            </a:xfrm>
          </p:grpSpPr>
          <p:pic>
            <p:nvPicPr>
              <p:cNvPr id="21200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03"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Satellite Amplifier</a:t>
                </a:r>
              </a:p>
            </p:txBody>
          </p:sp>
          <p:sp>
            <p:nvSpPr>
              <p:cNvPr id="21200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11998" name="Group 255"/>
            <p:cNvGrpSpPr>
              <a:grpSpLocks/>
            </p:cNvGrpSpPr>
            <p:nvPr/>
          </p:nvGrpSpPr>
          <p:grpSpPr bwMode="auto">
            <a:xfrm>
              <a:off x="2835486" y="4836548"/>
              <a:ext cx="2418010" cy="218320"/>
              <a:chOff x="2835486" y="4836548"/>
              <a:chExt cx="2418010" cy="218320"/>
            </a:xfrm>
          </p:grpSpPr>
          <p:pic>
            <p:nvPicPr>
              <p:cNvPr id="211999"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00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200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11986" name="Group 219"/>
          <p:cNvGrpSpPr>
            <a:grpSpLocks/>
          </p:cNvGrpSpPr>
          <p:nvPr/>
        </p:nvGrpSpPr>
        <p:grpSpPr bwMode="auto">
          <a:xfrm>
            <a:off x="2646363" y="3063875"/>
            <a:ext cx="5054600" cy="674688"/>
            <a:chOff x="-1535112" y="3521075"/>
            <a:chExt cx="5054600" cy="674688"/>
          </a:xfrm>
        </p:grpSpPr>
        <p:pic>
          <p:nvPicPr>
            <p:cNvPr id="211991" name="Picture 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100138"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992" name="Picture 2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95287" y="352107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1993" name="TextBox 101"/>
            <p:cNvSpPr txBox="1">
              <a:spLocks noChangeArrowheads="1"/>
            </p:cNvSpPr>
            <p:nvPr/>
          </p:nvSpPr>
          <p:spPr bwMode="auto">
            <a:xfrm>
              <a:off x="-1535112" y="3739962"/>
              <a:ext cx="1147205"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ES Driver</a:t>
              </a:r>
            </a:p>
          </p:txBody>
        </p:sp>
        <p:sp>
          <p:nvSpPr>
            <p:cNvPr id="211994" name="TextBox 98"/>
            <p:cNvSpPr txBox="1">
              <a:spLocks noChangeArrowheads="1"/>
            </p:cNvSpPr>
            <p:nvPr/>
          </p:nvSpPr>
          <p:spPr bwMode="auto">
            <a:xfrm>
              <a:off x="2372284" y="3715144"/>
              <a:ext cx="1147204"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11995" name="TextBox 102"/>
            <p:cNvSpPr txBox="1">
              <a:spLocks noChangeArrowheads="1"/>
            </p:cNvSpPr>
            <p:nvPr/>
          </p:nvSpPr>
          <p:spPr bwMode="auto">
            <a:xfrm>
              <a:off x="-390782" y="3736190"/>
              <a:ext cx="1262213"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sp>
          <p:nvSpPr>
            <p:cNvPr id="211996" name="TextBox 99"/>
            <p:cNvSpPr txBox="1">
              <a:spLocks noChangeArrowheads="1"/>
            </p:cNvSpPr>
            <p:nvPr/>
          </p:nvSpPr>
          <p:spPr bwMode="auto">
            <a:xfrm>
              <a:off x="1110071" y="3733738"/>
              <a:ext cx="1270839" cy="2155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pic>
        <p:nvPicPr>
          <p:cNvPr id="211987" name="Picture 117">
            <a:hlinkClick r:id="" action="ppaction://noaction"/>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988" name="Picture 118">
            <a:hlinkClick r:id="" action="ppaction://noaction"/>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2898" name="Picture 2"/>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63591" y="1285468"/>
            <a:ext cx="1418241" cy="49061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94"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299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99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996" name="Title 8"/>
          <p:cNvSpPr>
            <a:spLocks noGrp="1"/>
          </p:cNvSpPr>
          <p:nvPr>
            <p:ph type="title"/>
          </p:nvPr>
        </p:nvSpPr>
        <p:spPr/>
        <p:txBody>
          <a:bodyPr/>
          <a:lstStyle/>
          <a:p>
            <a:pPr eaLnBrk="1" hangingPunct="1"/>
            <a:r>
              <a:rPr lang="en-US" dirty="0" smtClean="0">
                <a:ea typeface="ＭＳ Ｐゴシック" pitchFamily="34" charset="-128"/>
              </a:rPr>
              <a:t>L1-TCS-R1</a:t>
            </a:r>
          </a:p>
        </p:txBody>
      </p:sp>
      <p:pic>
        <p:nvPicPr>
          <p:cNvPr id="21299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998"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299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76C12C9-15C3-48E9-9080-8291AD6A9F09}" type="slidenum">
              <a:rPr lang="en-US" smtClean="0">
                <a:solidFill>
                  <a:srgbClr val="898989"/>
                </a:solidFill>
                <a:latin typeface="Calibri" pitchFamily="34" charset="0"/>
              </a:rPr>
              <a:pPr eaLnBrk="1" hangingPunct="1"/>
              <a:t>394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3001" name="TextBox 36">
            <a:hlinkClick r:id="rId6"/>
          </p:cNvPr>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a:t>
            </a:r>
            <a:r>
              <a:rPr lang="en-US" sz="800" b="1" dirty="0">
                <a:latin typeface="Comic Sans MS" pitchFamily="66" charset="0"/>
              </a:rPr>
              <a:t>Rack 1 (LVEA X Direction) Layout </a:t>
            </a:r>
            <a:r>
              <a:rPr lang="en-US" sz="800" b="1" dirty="0" smtClean="0">
                <a:latin typeface="Comic Sans MS" pitchFamily="66" charset="0"/>
              </a:rPr>
              <a:t>(</a:t>
            </a:r>
            <a:r>
              <a:rPr lang="en-US" sz="800" b="1" dirty="0">
                <a:latin typeface="Comic Sans MS" pitchFamily="66" charset="0"/>
                <a:hlinkClick r:id="rId7"/>
              </a:rPr>
              <a:t>LIGO-D1201122</a:t>
            </a:r>
            <a:r>
              <a:rPr lang="en-US" sz="800" b="1" dirty="0" smtClean="0">
                <a:latin typeface="Comic Sans MS" pitchFamily="66" charset="0"/>
              </a:rPr>
              <a:t>)</a:t>
            </a:r>
            <a:endParaRPr lang="en-US" sz="800" b="1" dirty="0">
              <a:latin typeface="Comic Sans MS" pitchFamily="66" charset="0"/>
            </a:endParaRPr>
          </a:p>
        </p:txBody>
      </p:sp>
      <p:pic>
        <p:nvPicPr>
          <p:cNvPr id="213002" name="Picture 117">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3003" name="Picture 118">
            <a:hlinkClick r:id="" action="ppaction://noaction"/>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&lt;&lt; LVEA Racks</a:t>
            </a:r>
            <a:endParaRPr lang="en-US" sz="800" b="1" dirty="0">
              <a:latin typeface="Comic Sans MS" pitchFamily="66" charset="0"/>
            </a:endParaRPr>
          </a:p>
        </p:txBody>
      </p:sp>
      <p:pic>
        <p:nvPicPr>
          <p:cNvPr id="590850" name="Picture 2">
            <a:hlinkClick r:id="rId6"/>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91224" y="1195388"/>
            <a:ext cx="2798928" cy="36125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oup 94"/>
          <p:cNvGrpSpPr>
            <a:grpSpLocks/>
          </p:cNvGrpSpPr>
          <p:nvPr/>
        </p:nvGrpSpPr>
        <p:grpSpPr bwMode="auto">
          <a:xfrm>
            <a:off x="1487607" y="1349714"/>
            <a:ext cx="6207006" cy="226981"/>
            <a:chOff x="-954097" y="4827953"/>
            <a:chExt cx="6207593" cy="226915"/>
          </a:xfrm>
        </p:grpSpPr>
        <p:grpSp>
          <p:nvGrpSpPr>
            <p:cNvPr id="15" name="Group 254"/>
            <p:cNvGrpSpPr>
              <a:grpSpLocks/>
            </p:cNvGrpSpPr>
            <p:nvPr/>
          </p:nvGrpSpPr>
          <p:grpSpPr bwMode="auto">
            <a:xfrm>
              <a:off x="-954097" y="4827953"/>
              <a:ext cx="3577372" cy="221164"/>
              <a:chOff x="-954097" y="4827953"/>
              <a:chExt cx="3577372" cy="221164"/>
            </a:xfrm>
          </p:grpSpPr>
          <p:pic>
            <p:nvPicPr>
              <p:cNvPr id="20"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ITM: Hartmann Sensor Power Supply</a:t>
                </a:r>
                <a:endParaRPr lang="en-US" sz="800" b="1" dirty="0">
                  <a:latin typeface="Comic Sans MS" pitchFamily="66" charset="0"/>
                </a:endParaRPr>
              </a:p>
            </p:txBody>
          </p:sp>
          <p:sp>
            <p:nvSpPr>
              <p:cNvPr id="2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D1102206</a:t>
                </a:r>
                <a:endParaRPr lang="en-US" sz="800" b="1" dirty="0">
                  <a:latin typeface="Comic Sans MS" pitchFamily="66" charset="0"/>
                </a:endParaRPr>
              </a:p>
            </p:txBody>
          </p:sp>
        </p:grpSp>
        <p:grpSp>
          <p:nvGrpSpPr>
            <p:cNvPr id="16" name="Group 255"/>
            <p:cNvGrpSpPr>
              <a:grpSpLocks/>
            </p:cNvGrpSpPr>
            <p:nvPr/>
          </p:nvGrpSpPr>
          <p:grpSpPr bwMode="auto">
            <a:xfrm>
              <a:off x="2835486" y="4836548"/>
              <a:ext cx="2418010" cy="218320"/>
              <a:chOff x="2835486" y="4836548"/>
              <a:chExt cx="2418010" cy="218320"/>
            </a:xfrm>
          </p:grpSpPr>
          <p:pic>
            <p:nvPicPr>
              <p:cNvPr id="17"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1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3" name="Group 94"/>
          <p:cNvGrpSpPr>
            <a:grpSpLocks/>
          </p:cNvGrpSpPr>
          <p:nvPr/>
        </p:nvGrpSpPr>
        <p:grpSpPr bwMode="auto">
          <a:xfrm>
            <a:off x="1489881" y="1567597"/>
            <a:ext cx="6207006" cy="226981"/>
            <a:chOff x="-954097" y="4827953"/>
            <a:chExt cx="6207593" cy="226915"/>
          </a:xfrm>
        </p:grpSpPr>
        <p:grpSp>
          <p:nvGrpSpPr>
            <p:cNvPr id="24" name="Group 254"/>
            <p:cNvGrpSpPr>
              <a:grpSpLocks/>
            </p:cNvGrpSpPr>
            <p:nvPr/>
          </p:nvGrpSpPr>
          <p:grpSpPr bwMode="auto">
            <a:xfrm>
              <a:off x="-954097" y="4827953"/>
              <a:ext cx="3577372" cy="221164"/>
              <a:chOff x="-954097" y="4827953"/>
              <a:chExt cx="3577372" cy="221164"/>
            </a:xfrm>
          </p:grpSpPr>
          <p:pic>
            <p:nvPicPr>
              <p:cNvPr id="29"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SLED Controller</a:t>
                </a:r>
                <a:endParaRPr lang="en-US" sz="800" b="1" dirty="0">
                  <a:latin typeface="Comic Sans MS" pitchFamily="66" charset="0"/>
                </a:endParaRPr>
              </a:p>
            </p:txBody>
          </p:sp>
          <p:sp>
            <p:nvSpPr>
              <p:cNvPr id="3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D1000892</a:t>
                </a:r>
                <a:endParaRPr lang="en-US" sz="800" b="1" dirty="0">
                  <a:latin typeface="Comic Sans MS" pitchFamily="66" charset="0"/>
                </a:endParaRPr>
              </a:p>
            </p:txBody>
          </p:sp>
        </p:grpSp>
        <p:grpSp>
          <p:nvGrpSpPr>
            <p:cNvPr id="25" name="Group 255"/>
            <p:cNvGrpSpPr>
              <a:grpSpLocks/>
            </p:cNvGrpSpPr>
            <p:nvPr/>
          </p:nvGrpSpPr>
          <p:grpSpPr bwMode="auto">
            <a:xfrm>
              <a:off x="2835486" y="4836548"/>
              <a:ext cx="2418010" cy="218320"/>
              <a:chOff x="2835486" y="4836548"/>
              <a:chExt cx="2418010" cy="218320"/>
            </a:xfrm>
          </p:grpSpPr>
          <p:pic>
            <p:nvPicPr>
              <p:cNvPr id="26"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 name="Group 94"/>
          <p:cNvGrpSpPr>
            <a:grpSpLocks/>
          </p:cNvGrpSpPr>
          <p:nvPr/>
        </p:nvGrpSpPr>
        <p:grpSpPr bwMode="auto">
          <a:xfrm>
            <a:off x="1125537" y="1686362"/>
            <a:ext cx="6571348" cy="226981"/>
            <a:chOff x="-1318473" y="4827953"/>
            <a:chExt cx="6571969" cy="226915"/>
          </a:xfrm>
        </p:grpSpPr>
        <p:grpSp>
          <p:nvGrpSpPr>
            <p:cNvPr id="33" name="Group 254"/>
            <p:cNvGrpSpPr>
              <a:grpSpLocks/>
            </p:cNvGrpSpPr>
            <p:nvPr/>
          </p:nvGrpSpPr>
          <p:grpSpPr bwMode="auto">
            <a:xfrm>
              <a:off x="-1318473" y="4827953"/>
              <a:ext cx="3941748" cy="221164"/>
              <a:chOff x="-1318473" y="4827953"/>
              <a:chExt cx="3941748" cy="221164"/>
            </a:xfrm>
          </p:grpSpPr>
          <p:pic>
            <p:nvPicPr>
              <p:cNvPr id="38"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TextBox 101"/>
              <p:cNvSpPr txBox="1">
                <a:spLocks noChangeArrowheads="1"/>
              </p:cNvSpPr>
              <p:nvPr/>
            </p:nvSpPr>
            <p:spPr bwMode="auto">
              <a:xfrm>
                <a:off x="-1318473" y="4827953"/>
                <a:ext cx="2664207"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TCS: ITM HWS Table EtherCAT Interface Box</a:t>
                </a:r>
                <a:endParaRPr lang="en-US" sz="800" b="1" dirty="0">
                  <a:latin typeface="Comic Sans MS" pitchFamily="66" charset="0"/>
                </a:endParaRPr>
              </a:p>
            </p:txBody>
          </p:sp>
          <p:sp>
            <p:nvSpPr>
              <p:cNvPr id="4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D1102206</a:t>
                </a:r>
                <a:endParaRPr lang="en-US" sz="800" b="1" dirty="0">
                  <a:latin typeface="Comic Sans MS" pitchFamily="66" charset="0"/>
                </a:endParaRPr>
              </a:p>
            </p:txBody>
          </p:sp>
        </p:grpSp>
        <p:grpSp>
          <p:nvGrpSpPr>
            <p:cNvPr id="34" name="Group 255"/>
            <p:cNvGrpSpPr>
              <a:grpSpLocks/>
            </p:cNvGrpSpPr>
            <p:nvPr/>
          </p:nvGrpSpPr>
          <p:grpSpPr bwMode="auto">
            <a:xfrm>
              <a:off x="2835486" y="4836548"/>
              <a:ext cx="2418010" cy="218320"/>
              <a:chOff x="2835486" y="4836548"/>
              <a:chExt cx="2418010" cy="218320"/>
            </a:xfrm>
          </p:grpSpPr>
          <p:pic>
            <p:nvPicPr>
              <p:cNvPr id="35"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3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1" name="Group 94"/>
          <p:cNvGrpSpPr>
            <a:grpSpLocks/>
          </p:cNvGrpSpPr>
          <p:nvPr/>
        </p:nvGrpSpPr>
        <p:grpSpPr bwMode="auto">
          <a:xfrm>
            <a:off x="1489881" y="2123087"/>
            <a:ext cx="6207006" cy="226981"/>
            <a:chOff x="-954097" y="4827953"/>
            <a:chExt cx="6207593" cy="226915"/>
          </a:xfrm>
        </p:grpSpPr>
        <p:grpSp>
          <p:nvGrpSpPr>
            <p:cNvPr id="42" name="Group 254"/>
            <p:cNvGrpSpPr>
              <a:grpSpLocks/>
            </p:cNvGrpSpPr>
            <p:nvPr/>
          </p:nvGrpSpPr>
          <p:grpSpPr bwMode="auto">
            <a:xfrm>
              <a:off x="-954097" y="4827953"/>
              <a:ext cx="3577372" cy="221164"/>
              <a:chOff x="-954097" y="4827953"/>
              <a:chExt cx="3577372" cy="221164"/>
            </a:xfrm>
          </p:grpSpPr>
          <p:pic>
            <p:nvPicPr>
              <p:cNvPr id="47"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QUAD Driver</a:t>
                </a:r>
                <a:endParaRPr lang="en-US" sz="800" b="1" dirty="0">
                  <a:latin typeface="Comic Sans MS" pitchFamily="66" charset="0"/>
                </a:endParaRPr>
              </a:p>
            </p:txBody>
          </p:sp>
          <p:sp>
            <p:nvSpPr>
              <p:cNvPr id="49"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D1101655</a:t>
                </a:r>
                <a:endParaRPr lang="en-US" sz="800" b="1" dirty="0">
                  <a:latin typeface="Comic Sans MS" pitchFamily="66" charset="0"/>
                </a:endParaRPr>
              </a:p>
            </p:txBody>
          </p:sp>
        </p:grpSp>
        <p:grpSp>
          <p:nvGrpSpPr>
            <p:cNvPr id="43" name="Group 255"/>
            <p:cNvGrpSpPr>
              <a:grpSpLocks/>
            </p:cNvGrpSpPr>
            <p:nvPr/>
          </p:nvGrpSpPr>
          <p:grpSpPr bwMode="auto">
            <a:xfrm>
              <a:off x="2835486" y="4836548"/>
              <a:ext cx="2418010" cy="218320"/>
              <a:chOff x="2835486" y="4836548"/>
              <a:chExt cx="2418010" cy="218320"/>
            </a:xfrm>
          </p:grpSpPr>
          <p:pic>
            <p:nvPicPr>
              <p:cNvPr id="44"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46"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0" name="Group 94"/>
          <p:cNvGrpSpPr>
            <a:grpSpLocks/>
          </p:cNvGrpSpPr>
          <p:nvPr/>
        </p:nvGrpSpPr>
        <p:grpSpPr bwMode="auto">
          <a:xfrm>
            <a:off x="1492153" y="2234543"/>
            <a:ext cx="6207006" cy="226981"/>
            <a:chOff x="-954097" y="4827953"/>
            <a:chExt cx="6207593" cy="226915"/>
          </a:xfrm>
        </p:grpSpPr>
        <p:grpSp>
          <p:nvGrpSpPr>
            <p:cNvPr id="51" name="Group 254"/>
            <p:cNvGrpSpPr>
              <a:grpSpLocks/>
            </p:cNvGrpSpPr>
            <p:nvPr/>
          </p:nvGrpSpPr>
          <p:grpSpPr bwMode="auto">
            <a:xfrm>
              <a:off x="-954097" y="4827953"/>
              <a:ext cx="3577372" cy="221164"/>
              <a:chOff x="-954097" y="4827953"/>
              <a:chExt cx="3577372" cy="221164"/>
            </a:xfrm>
          </p:grpSpPr>
          <p:pic>
            <p:nvPicPr>
              <p:cNvPr id="56"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Shaker Driver</a:t>
                </a:r>
                <a:endParaRPr lang="en-US" sz="800" b="1" dirty="0">
                  <a:latin typeface="Comic Sans MS" pitchFamily="66" charset="0"/>
                </a:endParaRPr>
              </a:p>
            </p:txBody>
          </p:sp>
          <p:sp>
            <p:nvSpPr>
              <p:cNvPr id="5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52" name="Group 255"/>
            <p:cNvGrpSpPr>
              <a:grpSpLocks/>
            </p:cNvGrpSpPr>
            <p:nvPr/>
          </p:nvGrpSpPr>
          <p:grpSpPr bwMode="auto">
            <a:xfrm>
              <a:off x="2835486" y="4836548"/>
              <a:ext cx="2418010" cy="218320"/>
              <a:chOff x="2835486" y="4836548"/>
              <a:chExt cx="2418010" cy="218320"/>
            </a:xfrm>
          </p:grpSpPr>
          <p:pic>
            <p:nvPicPr>
              <p:cNvPr id="53"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5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9" name="Group 94"/>
          <p:cNvGrpSpPr>
            <a:grpSpLocks/>
          </p:cNvGrpSpPr>
          <p:nvPr/>
        </p:nvGrpSpPr>
        <p:grpSpPr bwMode="auto">
          <a:xfrm>
            <a:off x="1487570" y="3015295"/>
            <a:ext cx="6207006" cy="226981"/>
            <a:chOff x="-954097" y="4827953"/>
            <a:chExt cx="6207593" cy="226915"/>
          </a:xfrm>
        </p:grpSpPr>
        <p:grpSp>
          <p:nvGrpSpPr>
            <p:cNvPr id="60" name="Group 254"/>
            <p:cNvGrpSpPr>
              <a:grpSpLocks/>
            </p:cNvGrpSpPr>
            <p:nvPr/>
          </p:nvGrpSpPr>
          <p:grpSpPr bwMode="auto">
            <a:xfrm>
              <a:off x="-954097" y="4827953"/>
              <a:ext cx="3577372" cy="221164"/>
              <a:chOff x="-954097" y="4827953"/>
              <a:chExt cx="3577372" cy="221164"/>
            </a:xfrm>
          </p:grpSpPr>
          <p:pic>
            <p:nvPicPr>
              <p:cNvPr id="65"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Intensity Stabilization System</a:t>
                </a:r>
                <a:endParaRPr lang="en-US" sz="800" b="1" dirty="0">
                  <a:latin typeface="Comic Sans MS" pitchFamily="66" charset="0"/>
                </a:endParaRPr>
              </a:p>
            </p:txBody>
          </p:sp>
          <p:sp>
            <p:nvSpPr>
              <p:cNvPr id="67"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D080351</a:t>
                </a:r>
                <a:endParaRPr lang="en-US" sz="800" b="1" dirty="0">
                  <a:latin typeface="Comic Sans MS" pitchFamily="66" charset="0"/>
                </a:endParaRPr>
              </a:p>
            </p:txBody>
          </p:sp>
        </p:grpSp>
        <p:grpSp>
          <p:nvGrpSpPr>
            <p:cNvPr id="61" name="Group 255"/>
            <p:cNvGrpSpPr>
              <a:grpSpLocks/>
            </p:cNvGrpSpPr>
            <p:nvPr/>
          </p:nvGrpSpPr>
          <p:grpSpPr bwMode="auto">
            <a:xfrm>
              <a:off x="2835486" y="4836548"/>
              <a:ext cx="2418010" cy="218320"/>
              <a:chOff x="2835486" y="4836548"/>
              <a:chExt cx="2418010" cy="218320"/>
            </a:xfrm>
          </p:grpSpPr>
          <p:pic>
            <p:nvPicPr>
              <p:cNvPr id="62"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64"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8" name="Group 94"/>
          <p:cNvGrpSpPr>
            <a:grpSpLocks/>
          </p:cNvGrpSpPr>
          <p:nvPr/>
        </p:nvGrpSpPr>
        <p:grpSpPr bwMode="auto">
          <a:xfrm>
            <a:off x="1489842" y="3235935"/>
            <a:ext cx="6207006" cy="226981"/>
            <a:chOff x="-954097" y="4827953"/>
            <a:chExt cx="6207593" cy="226915"/>
          </a:xfrm>
        </p:grpSpPr>
        <p:grpSp>
          <p:nvGrpSpPr>
            <p:cNvPr id="69" name="Group 254"/>
            <p:cNvGrpSpPr>
              <a:grpSpLocks/>
            </p:cNvGrpSpPr>
            <p:nvPr/>
          </p:nvGrpSpPr>
          <p:grpSpPr bwMode="auto">
            <a:xfrm>
              <a:off x="-954097" y="4827953"/>
              <a:ext cx="3577372" cy="221164"/>
              <a:chOff x="-954097" y="4827953"/>
              <a:chExt cx="3577372" cy="221164"/>
            </a:xfrm>
          </p:grpSpPr>
          <p:pic>
            <p:nvPicPr>
              <p:cNvPr id="74"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TCS: CO2P EtherCAT Interface Box</a:t>
                </a:r>
                <a:endParaRPr lang="en-US" sz="800" b="1" dirty="0">
                  <a:latin typeface="Comic Sans MS" pitchFamily="66" charset="0"/>
                </a:endParaRPr>
              </a:p>
            </p:txBody>
          </p:sp>
          <p:sp>
            <p:nvSpPr>
              <p:cNvPr id="76"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0" name="Group 255"/>
            <p:cNvGrpSpPr>
              <a:grpSpLocks/>
            </p:cNvGrpSpPr>
            <p:nvPr/>
          </p:nvGrpSpPr>
          <p:grpSpPr bwMode="auto">
            <a:xfrm>
              <a:off x="2835486" y="4836548"/>
              <a:ext cx="2418010" cy="218320"/>
              <a:chOff x="2835486" y="4836548"/>
              <a:chExt cx="2418010" cy="218320"/>
            </a:xfrm>
          </p:grpSpPr>
          <p:pic>
            <p:nvPicPr>
              <p:cNvPr id="71"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73"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77" name="Group 94"/>
          <p:cNvGrpSpPr>
            <a:grpSpLocks/>
          </p:cNvGrpSpPr>
          <p:nvPr/>
        </p:nvGrpSpPr>
        <p:grpSpPr bwMode="auto">
          <a:xfrm>
            <a:off x="1489842" y="3570311"/>
            <a:ext cx="6207006" cy="226981"/>
            <a:chOff x="-954097" y="4827953"/>
            <a:chExt cx="6207593" cy="226915"/>
          </a:xfrm>
        </p:grpSpPr>
        <p:grpSp>
          <p:nvGrpSpPr>
            <p:cNvPr id="78" name="Group 254"/>
            <p:cNvGrpSpPr>
              <a:grpSpLocks/>
            </p:cNvGrpSpPr>
            <p:nvPr/>
          </p:nvGrpSpPr>
          <p:grpSpPr bwMode="auto">
            <a:xfrm>
              <a:off x="-954097" y="4827953"/>
              <a:ext cx="3577372" cy="221164"/>
              <a:chOff x="-954097" y="4827953"/>
              <a:chExt cx="3577372" cy="221164"/>
            </a:xfrm>
          </p:grpSpPr>
          <p:pic>
            <p:nvPicPr>
              <p:cNvPr id="83"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4"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TCS: CO2P Power Supply Distribution</a:t>
                </a:r>
                <a:endParaRPr lang="en-US" sz="800" b="1" dirty="0">
                  <a:latin typeface="Comic Sans MS" pitchFamily="66" charset="0"/>
                </a:endParaRPr>
              </a:p>
            </p:txBody>
          </p:sp>
          <p:sp>
            <p:nvSpPr>
              <p:cNvPr id="85"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9" name="Group 255"/>
            <p:cNvGrpSpPr>
              <a:grpSpLocks/>
            </p:cNvGrpSpPr>
            <p:nvPr/>
          </p:nvGrpSpPr>
          <p:grpSpPr bwMode="auto">
            <a:xfrm>
              <a:off x="2835486" y="4836548"/>
              <a:ext cx="2418010" cy="218320"/>
              <a:chOff x="2835486" y="4836548"/>
              <a:chExt cx="2418010" cy="218320"/>
            </a:xfrm>
          </p:grpSpPr>
          <p:pic>
            <p:nvPicPr>
              <p:cNvPr id="80"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82"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86" name="Group 94"/>
          <p:cNvGrpSpPr>
            <a:grpSpLocks/>
          </p:cNvGrpSpPr>
          <p:nvPr/>
        </p:nvGrpSpPr>
        <p:grpSpPr bwMode="auto">
          <a:xfrm>
            <a:off x="1489842" y="3788679"/>
            <a:ext cx="6207006" cy="226981"/>
            <a:chOff x="-954097" y="4827953"/>
            <a:chExt cx="6207593" cy="226915"/>
          </a:xfrm>
        </p:grpSpPr>
        <p:grpSp>
          <p:nvGrpSpPr>
            <p:cNvPr id="87" name="Group 254"/>
            <p:cNvGrpSpPr>
              <a:grpSpLocks/>
            </p:cNvGrpSpPr>
            <p:nvPr/>
          </p:nvGrpSpPr>
          <p:grpSpPr bwMode="auto">
            <a:xfrm>
              <a:off x="-954097" y="4827953"/>
              <a:ext cx="3577372" cy="221164"/>
              <a:chOff x="-954097" y="4827953"/>
              <a:chExt cx="3577372" cy="221164"/>
            </a:xfrm>
          </p:grpSpPr>
          <p:pic>
            <p:nvPicPr>
              <p:cNvPr id="92"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3"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CO2 Interlock</a:t>
                </a:r>
                <a:endParaRPr lang="en-US" sz="800" b="1" dirty="0">
                  <a:latin typeface="Comic Sans MS" pitchFamily="66" charset="0"/>
                </a:endParaRPr>
              </a:p>
            </p:txBody>
          </p:sp>
          <p:sp>
            <p:nvSpPr>
              <p:cNvPr id="94"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D1101931</a:t>
                </a:r>
                <a:endParaRPr lang="en-US" sz="800" b="1" dirty="0">
                  <a:latin typeface="Comic Sans MS" pitchFamily="66" charset="0"/>
                </a:endParaRPr>
              </a:p>
            </p:txBody>
          </p:sp>
        </p:grpSp>
        <p:grpSp>
          <p:nvGrpSpPr>
            <p:cNvPr id="88" name="Group 255"/>
            <p:cNvGrpSpPr>
              <a:grpSpLocks/>
            </p:cNvGrpSpPr>
            <p:nvPr/>
          </p:nvGrpSpPr>
          <p:grpSpPr bwMode="auto">
            <a:xfrm>
              <a:off x="2835486" y="4836548"/>
              <a:ext cx="2418010" cy="218320"/>
              <a:chOff x="2835486" y="4836548"/>
              <a:chExt cx="2418010" cy="218320"/>
            </a:xfrm>
          </p:grpSpPr>
          <p:pic>
            <p:nvPicPr>
              <p:cNvPr id="89"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91"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95" name="Group 94"/>
          <p:cNvGrpSpPr>
            <a:grpSpLocks/>
          </p:cNvGrpSpPr>
          <p:nvPr/>
        </p:nvGrpSpPr>
        <p:grpSpPr bwMode="auto">
          <a:xfrm>
            <a:off x="1492114" y="3906959"/>
            <a:ext cx="6207006" cy="226981"/>
            <a:chOff x="-954097" y="4827953"/>
            <a:chExt cx="6207593" cy="226915"/>
          </a:xfrm>
        </p:grpSpPr>
        <p:grpSp>
          <p:nvGrpSpPr>
            <p:cNvPr id="96" name="Group 254"/>
            <p:cNvGrpSpPr>
              <a:grpSpLocks/>
            </p:cNvGrpSpPr>
            <p:nvPr/>
          </p:nvGrpSpPr>
          <p:grpSpPr bwMode="auto">
            <a:xfrm>
              <a:off x="-954097" y="4827953"/>
              <a:ext cx="3577372" cy="221164"/>
              <a:chOff x="-954097" y="4827953"/>
              <a:chExt cx="3577372" cy="221164"/>
            </a:xfrm>
          </p:grpSpPr>
          <p:pic>
            <p:nvPicPr>
              <p:cNvPr id="101"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2"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RS232 to Ethernet Interface</a:t>
                </a:r>
                <a:endParaRPr lang="en-US" sz="800" b="1" dirty="0">
                  <a:latin typeface="Comic Sans MS" pitchFamily="66" charset="0"/>
                </a:endParaRPr>
              </a:p>
            </p:txBody>
          </p:sp>
          <p:sp>
            <p:nvSpPr>
              <p:cNvPr id="103"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97" name="Group 255"/>
            <p:cNvGrpSpPr>
              <a:grpSpLocks/>
            </p:cNvGrpSpPr>
            <p:nvPr/>
          </p:nvGrpSpPr>
          <p:grpSpPr bwMode="auto">
            <a:xfrm>
              <a:off x="2835486" y="4836548"/>
              <a:ext cx="2418010" cy="218320"/>
              <a:chOff x="2835486" y="4836548"/>
              <a:chExt cx="2418010" cy="218320"/>
            </a:xfrm>
          </p:grpSpPr>
          <p:pic>
            <p:nvPicPr>
              <p:cNvPr id="98" name="Picture 3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9"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100"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104" name="Group 103"/>
          <p:cNvGrpSpPr>
            <a:grpSpLocks/>
          </p:cNvGrpSpPr>
          <p:nvPr/>
        </p:nvGrpSpPr>
        <p:grpSpPr bwMode="auto">
          <a:xfrm>
            <a:off x="1471681" y="1939969"/>
            <a:ext cx="7135812" cy="234950"/>
            <a:chOff x="2685507" y="5672948"/>
            <a:chExt cx="7133858" cy="235033"/>
          </a:xfrm>
        </p:grpSpPr>
        <p:grpSp>
          <p:nvGrpSpPr>
            <p:cNvPr id="105" name="Group 142"/>
            <p:cNvGrpSpPr>
              <a:grpSpLocks/>
            </p:cNvGrpSpPr>
            <p:nvPr/>
          </p:nvGrpSpPr>
          <p:grpSpPr bwMode="auto">
            <a:xfrm>
              <a:off x="2685507" y="5678699"/>
              <a:ext cx="3595368" cy="229282"/>
              <a:chOff x="-1472426" y="5557929"/>
              <a:chExt cx="3595368" cy="229282"/>
            </a:xfrm>
          </p:grpSpPr>
          <p:grpSp>
            <p:nvGrpSpPr>
              <p:cNvPr id="112" name="Group 39"/>
              <p:cNvGrpSpPr>
                <a:grpSpLocks/>
              </p:cNvGrpSpPr>
              <p:nvPr/>
            </p:nvGrpSpPr>
            <p:grpSpPr bwMode="auto">
              <a:xfrm>
                <a:off x="-1472426" y="5557929"/>
                <a:ext cx="3595368" cy="229282"/>
                <a:chOff x="-1472426" y="5557929"/>
                <a:chExt cx="3595368" cy="229282"/>
              </a:xfrm>
            </p:grpSpPr>
            <p:sp>
              <p:nvSpPr>
                <p:cNvPr id="114"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Thorlabs PM 100</a:t>
                  </a:r>
                  <a:endParaRPr lang="en-US" sz="800" b="1" dirty="0">
                    <a:latin typeface="Comic Sans MS" pitchFamily="66" charset="0"/>
                  </a:endParaRPr>
                </a:p>
              </p:txBody>
            </p:sp>
            <p:pic>
              <p:nvPicPr>
                <p:cNvPr id="115"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106" name="Group 141"/>
            <p:cNvGrpSpPr>
              <a:grpSpLocks/>
            </p:cNvGrpSpPr>
            <p:nvPr/>
          </p:nvGrpSpPr>
          <p:grpSpPr bwMode="auto">
            <a:xfrm>
              <a:off x="6501441" y="5672948"/>
              <a:ext cx="3317924" cy="229282"/>
              <a:chOff x="307675" y="6052510"/>
              <a:chExt cx="3317924" cy="229282"/>
            </a:xfrm>
          </p:grpSpPr>
          <p:grpSp>
            <p:nvGrpSpPr>
              <p:cNvPr id="107" name="Group 40"/>
              <p:cNvGrpSpPr>
                <a:grpSpLocks/>
              </p:cNvGrpSpPr>
              <p:nvPr/>
            </p:nvGrpSpPr>
            <p:grpSpPr bwMode="auto">
              <a:xfrm>
                <a:off x="310820" y="6052510"/>
                <a:ext cx="3314779" cy="229282"/>
                <a:chOff x="526480" y="4991461"/>
                <a:chExt cx="3314779" cy="229282"/>
              </a:xfrm>
            </p:grpSpPr>
            <p:pic>
              <p:nvPicPr>
                <p:cNvPr id="109"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0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16" name="Group 103"/>
          <p:cNvGrpSpPr>
            <a:grpSpLocks/>
          </p:cNvGrpSpPr>
          <p:nvPr/>
        </p:nvGrpSpPr>
        <p:grpSpPr bwMode="auto">
          <a:xfrm>
            <a:off x="1472550" y="2398737"/>
            <a:ext cx="7135812" cy="234950"/>
            <a:chOff x="2685507" y="5672948"/>
            <a:chExt cx="7133858" cy="235033"/>
          </a:xfrm>
        </p:grpSpPr>
        <p:grpSp>
          <p:nvGrpSpPr>
            <p:cNvPr id="117" name="Group 142"/>
            <p:cNvGrpSpPr>
              <a:grpSpLocks/>
            </p:cNvGrpSpPr>
            <p:nvPr/>
          </p:nvGrpSpPr>
          <p:grpSpPr bwMode="auto">
            <a:xfrm>
              <a:off x="2685507" y="5678699"/>
              <a:ext cx="3595368" cy="229282"/>
              <a:chOff x="-1472426" y="5557929"/>
              <a:chExt cx="3595368" cy="229282"/>
            </a:xfrm>
          </p:grpSpPr>
          <p:grpSp>
            <p:nvGrpSpPr>
              <p:cNvPr id="123" name="Group 39"/>
              <p:cNvGrpSpPr>
                <a:grpSpLocks/>
              </p:cNvGrpSpPr>
              <p:nvPr/>
            </p:nvGrpSpPr>
            <p:grpSpPr bwMode="auto">
              <a:xfrm>
                <a:off x="-1472426" y="5557929"/>
                <a:ext cx="3595368" cy="229282"/>
                <a:chOff x="-1472426" y="5557929"/>
                <a:chExt cx="3595368" cy="229282"/>
              </a:xfrm>
            </p:grpSpPr>
            <p:sp>
              <p:nvSpPr>
                <p:cNvPr id="125"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Newport SMC-100-CC</a:t>
                  </a:r>
                  <a:endParaRPr lang="en-US" sz="800" b="1" dirty="0">
                    <a:latin typeface="Comic Sans MS" pitchFamily="66" charset="0"/>
                  </a:endParaRPr>
                </a:p>
              </p:txBody>
            </p:sp>
            <p:pic>
              <p:nvPicPr>
                <p:cNvPr id="126"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24"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SMC-100-CC</a:t>
                </a:r>
                <a:endParaRPr lang="en-US" sz="800" b="1" dirty="0">
                  <a:latin typeface="Comic Sans MS" pitchFamily="66" charset="0"/>
                </a:endParaRPr>
              </a:p>
            </p:txBody>
          </p:sp>
        </p:grpSp>
        <p:grpSp>
          <p:nvGrpSpPr>
            <p:cNvPr id="118" name="Group 141"/>
            <p:cNvGrpSpPr>
              <a:grpSpLocks/>
            </p:cNvGrpSpPr>
            <p:nvPr/>
          </p:nvGrpSpPr>
          <p:grpSpPr bwMode="auto">
            <a:xfrm>
              <a:off x="6501441" y="5672948"/>
              <a:ext cx="3317924" cy="229282"/>
              <a:chOff x="307675" y="6052510"/>
              <a:chExt cx="3317924" cy="229282"/>
            </a:xfrm>
          </p:grpSpPr>
          <p:grpSp>
            <p:nvGrpSpPr>
              <p:cNvPr id="119" name="Group 40"/>
              <p:cNvGrpSpPr>
                <a:grpSpLocks/>
              </p:cNvGrpSpPr>
              <p:nvPr/>
            </p:nvGrpSpPr>
            <p:grpSpPr bwMode="auto">
              <a:xfrm>
                <a:off x="310820" y="6052510"/>
                <a:ext cx="3314779" cy="229282"/>
                <a:chOff x="526480" y="4991461"/>
                <a:chExt cx="3314779" cy="229282"/>
              </a:xfrm>
            </p:grpSpPr>
            <p:pic>
              <p:nvPicPr>
                <p:cNvPr id="121"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2"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2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27" name="Group 103"/>
          <p:cNvGrpSpPr>
            <a:grpSpLocks/>
          </p:cNvGrpSpPr>
          <p:nvPr/>
        </p:nvGrpSpPr>
        <p:grpSpPr bwMode="auto">
          <a:xfrm>
            <a:off x="1468378" y="2724342"/>
            <a:ext cx="7135812" cy="234950"/>
            <a:chOff x="2685507" y="5672948"/>
            <a:chExt cx="7133858" cy="235033"/>
          </a:xfrm>
        </p:grpSpPr>
        <p:grpSp>
          <p:nvGrpSpPr>
            <p:cNvPr id="128" name="Group 142"/>
            <p:cNvGrpSpPr>
              <a:grpSpLocks/>
            </p:cNvGrpSpPr>
            <p:nvPr/>
          </p:nvGrpSpPr>
          <p:grpSpPr bwMode="auto">
            <a:xfrm>
              <a:off x="2685507" y="5678699"/>
              <a:ext cx="3595368" cy="229282"/>
              <a:chOff x="-1472426" y="5557929"/>
              <a:chExt cx="3595368" cy="229282"/>
            </a:xfrm>
          </p:grpSpPr>
          <p:grpSp>
            <p:nvGrpSpPr>
              <p:cNvPr id="134" name="Group 39"/>
              <p:cNvGrpSpPr>
                <a:grpSpLocks/>
              </p:cNvGrpSpPr>
              <p:nvPr/>
            </p:nvGrpSpPr>
            <p:grpSpPr bwMode="auto">
              <a:xfrm>
                <a:off x="-1472426" y="5557929"/>
                <a:ext cx="3595368" cy="229282"/>
                <a:chOff x="-1472426" y="5557929"/>
                <a:chExt cx="3595368" cy="229282"/>
              </a:xfrm>
            </p:grpSpPr>
            <p:sp>
              <p:nvSpPr>
                <p:cNvPr id="136"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Oscillator</a:t>
                  </a:r>
                  <a:endParaRPr lang="en-US" sz="800" b="1" dirty="0">
                    <a:latin typeface="Comic Sans MS" pitchFamily="66" charset="0"/>
                  </a:endParaRPr>
                </a:p>
              </p:txBody>
            </p:sp>
            <p:pic>
              <p:nvPicPr>
                <p:cNvPr id="137"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3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129" name="Group 141"/>
            <p:cNvGrpSpPr>
              <a:grpSpLocks/>
            </p:cNvGrpSpPr>
            <p:nvPr/>
          </p:nvGrpSpPr>
          <p:grpSpPr bwMode="auto">
            <a:xfrm>
              <a:off x="6501441" y="5672948"/>
              <a:ext cx="3317924" cy="229282"/>
              <a:chOff x="307675" y="6052510"/>
              <a:chExt cx="3317924" cy="229282"/>
            </a:xfrm>
          </p:grpSpPr>
          <p:grpSp>
            <p:nvGrpSpPr>
              <p:cNvPr id="130" name="Group 40"/>
              <p:cNvGrpSpPr>
                <a:grpSpLocks/>
              </p:cNvGrpSpPr>
              <p:nvPr/>
            </p:nvGrpSpPr>
            <p:grpSpPr bwMode="auto">
              <a:xfrm>
                <a:off x="310820" y="6052510"/>
                <a:ext cx="3314779" cy="229282"/>
                <a:chOff x="526480" y="4991461"/>
                <a:chExt cx="3314779" cy="229282"/>
              </a:xfrm>
            </p:grpSpPr>
            <p:pic>
              <p:nvPicPr>
                <p:cNvPr id="132"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3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38" name="Group 103"/>
          <p:cNvGrpSpPr>
            <a:grpSpLocks/>
          </p:cNvGrpSpPr>
          <p:nvPr/>
        </p:nvGrpSpPr>
        <p:grpSpPr bwMode="auto">
          <a:xfrm>
            <a:off x="1473959" y="5617689"/>
            <a:ext cx="7135812" cy="234950"/>
            <a:chOff x="2685507" y="5672948"/>
            <a:chExt cx="7133858" cy="235033"/>
          </a:xfrm>
        </p:grpSpPr>
        <p:grpSp>
          <p:nvGrpSpPr>
            <p:cNvPr id="139" name="Group 142"/>
            <p:cNvGrpSpPr>
              <a:grpSpLocks/>
            </p:cNvGrpSpPr>
            <p:nvPr/>
          </p:nvGrpSpPr>
          <p:grpSpPr bwMode="auto">
            <a:xfrm>
              <a:off x="2685507" y="5678699"/>
              <a:ext cx="3595368" cy="229282"/>
              <a:chOff x="-1472426" y="5557929"/>
              <a:chExt cx="3595368" cy="229282"/>
            </a:xfrm>
          </p:grpSpPr>
          <p:grpSp>
            <p:nvGrpSpPr>
              <p:cNvPr id="145" name="Group 39"/>
              <p:cNvGrpSpPr>
                <a:grpSpLocks/>
              </p:cNvGrpSpPr>
              <p:nvPr/>
            </p:nvGrpSpPr>
            <p:grpSpPr bwMode="auto">
              <a:xfrm>
                <a:off x="-1472426" y="5557929"/>
                <a:ext cx="3595368" cy="229282"/>
                <a:chOff x="-1472426" y="5557929"/>
                <a:chExt cx="3595368" cy="229282"/>
              </a:xfrm>
            </p:grpSpPr>
            <p:sp>
              <p:nvSpPr>
                <p:cNvPr id="14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AOM Driver</a:t>
                  </a:r>
                  <a:endParaRPr lang="en-US" sz="800" b="1" dirty="0">
                    <a:latin typeface="Comic Sans MS" pitchFamily="66" charset="0"/>
                  </a:endParaRPr>
                </a:p>
              </p:txBody>
            </p:sp>
            <p:pic>
              <p:nvPicPr>
                <p:cNvPr id="148"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40" name="Group 141"/>
            <p:cNvGrpSpPr>
              <a:grpSpLocks/>
            </p:cNvGrpSpPr>
            <p:nvPr/>
          </p:nvGrpSpPr>
          <p:grpSpPr bwMode="auto">
            <a:xfrm>
              <a:off x="6501441" y="5672948"/>
              <a:ext cx="3317924" cy="229282"/>
              <a:chOff x="307675" y="6052510"/>
              <a:chExt cx="3317924" cy="229282"/>
            </a:xfrm>
          </p:grpSpPr>
          <p:grpSp>
            <p:nvGrpSpPr>
              <p:cNvPr id="141" name="Group 40"/>
              <p:cNvGrpSpPr>
                <a:grpSpLocks/>
              </p:cNvGrpSpPr>
              <p:nvPr/>
            </p:nvGrpSpPr>
            <p:grpSpPr bwMode="auto">
              <a:xfrm>
                <a:off x="310820" y="6052510"/>
                <a:ext cx="3314779" cy="229282"/>
                <a:chOff x="526480" y="4991461"/>
                <a:chExt cx="3314779" cy="229282"/>
              </a:xfrm>
            </p:grpSpPr>
            <p:pic>
              <p:nvPicPr>
                <p:cNvPr id="143" name="Picture 2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4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a:t>
                </a:r>
                <a:endParaRPr lang="en-US" sz="800" b="1" dirty="0">
                  <a:latin typeface="Comic Sans MS" pitchFamily="66" charset="0"/>
                </a:endParaRPr>
              </a:p>
            </p:txBody>
          </p:sp>
        </p:grpSp>
      </p:grpSp>
      <p:pic>
        <p:nvPicPr>
          <p:cNvPr id="590851" name="Picture 3"/>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818539" y="2502923"/>
            <a:ext cx="2940661" cy="367803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401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1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0" name="Title 8"/>
          <p:cNvSpPr>
            <a:spLocks noGrp="1"/>
          </p:cNvSpPr>
          <p:nvPr>
            <p:ph type="title"/>
          </p:nvPr>
        </p:nvSpPr>
        <p:spPr/>
        <p:txBody>
          <a:bodyPr/>
          <a:lstStyle/>
          <a:p>
            <a:pPr eaLnBrk="1" hangingPunct="1"/>
            <a:r>
              <a:rPr lang="en-US" dirty="0" smtClean="0">
                <a:ea typeface="ＭＳ Ｐゴシック" pitchFamily="34" charset="-128"/>
              </a:rPr>
              <a:t>L1-TCS-R2</a:t>
            </a:r>
          </a:p>
        </p:txBody>
      </p:sp>
      <p:pic>
        <p:nvPicPr>
          <p:cNvPr id="21402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4022"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402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D127A8-E57C-4F0F-974D-A4E0E9A163CC}" type="slidenum">
              <a:rPr lang="en-US" smtClean="0">
                <a:solidFill>
                  <a:srgbClr val="898989"/>
                </a:solidFill>
                <a:latin typeface="Calibri" pitchFamily="34" charset="0"/>
              </a:rPr>
              <a:pPr eaLnBrk="1" hangingPunct="1"/>
              <a:t>395</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402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a:t>
            </a:r>
            <a:r>
              <a:rPr lang="en-US" sz="800" b="1" dirty="0">
                <a:latin typeface="Comic Sans MS" pitchFamily="66" charset="0"/>
              </a:rPr>
              <a:t>Rack 2 (LVEA Y Direction) Layout </a:t>
            </a:r>
            <a:r>
              <a:rPr lang="en-US" sz="800" b="1" dirty="0" smtClean="0">
                <a:latin typeface="Comic Sans MS" pitchFamily="66" charset="0"/>
              </a:rPr>
              <a:t>(</a:t>
            </a:r>
            <a:r>
              <a:rPr lang="en-US" sz="800" b="1" dirty="0" smtClean="0">
                <a:latin typeface="Comic Sans MS" pitchFamily="66" charset="0"/>
                <a:hlinkClick r:id="rId6"/>
              </a:rPr>
              <a:t>LIGO-D1201123</a:t>
            </a:r>
            <a:r>
              <a:rPr lang="en-US" sz="800" b="1" dirty="0" smtClean="0">
                <a:latin typeface="Comic Sans MS" pitchFamily="66" charset="0"/>
              </a:rPr>
              <a:t>)</a:t>
            </a:r>
            <a:endParaRPr lang="en-US" sz="800" b="1" dirty="0">
              <a:latin typeface="Comic Sans MS" pitchFamily="66" charset="0"/>
            </a:endParaRPr>
          </a:p>
        </p:txBody>
      </p:sp>
      <p:pic>
        <p:nvPicPr>
          <p:cNvPr id="214027" name="Picture 117">
            <a:hlinkClick r:id="" action="ppaction://noaction"/>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028" name="Picture 118">
            <a:hlinkClick r:id="" action="ppaction://noaction"/>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&lt;&lt; LVEA Racks</a:t>
            </a:r>
            <a:endParaRPr lang="en-US" sz="800" b="1" dirty="0">
              <a:latin typeface="Comic Sans MS" pitchFamily="66" charset="0"/>
            </a:endParaRPr>
          </a:p>
        </p:txBody>
      </p:sp>
      <p:pic>
        <p:nvPicPr>
          <p:cNvPr id="590850"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71462" y="1626278"/>
            <a:ext cx="2130544" cy="27354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4" name="Group 94"/>
          <p:cNvGrpSpPr>
            <a:grpSpLocks/>
          </p:cNvGrpSpPr>
          <p:nvPr/>
        </p:nvGrpSpPr>
        <p:grpSpPr bwMode="auto">
          <a:xfrm>
            <a:off x="1489881" y="2123087"/>
            <a:ext cx="6207006" cy="226981"/>
            <a:chOff x="-954097" y="4827953"/>
            <a:chExt cx="6207593" cy="226915"/>
          </a:xfrm>
        </p:grpSpPr>
        <p:grpSp>
          <p:nvGrpSpPr>
            <p:cNvPr id="15" name="Group 254"/>
            <p:cNvGrpSpPr>
              <a:grpSpLocks/>
            </p:cNvGrpSpPr>
            <p:nvPr/>
          </p:nvGrpSpPr>
          <p:grpSpPr bwMode="auto">
            <a:xfrm>
              <a:off x="-954097" y="4827953"/>
              <a:ext cx="3577372" cy="221164"/>
              <a:chOff x="-954097" y="4827953"/>
              <a:chExt cx="3577372" cy="221164"/>
            </a:xfrm>
          </p:grpSpPr>
          <p:pic>
            <p:nvPicPr>
              <p:cNvPr id="20"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QUAD Driver</a:t>
                </a:r>
                <a:endParaRPr lang="en-US" sz="800" b="1" dirty="0">
                  <a:latin typeface="Comic Sans MS" pitchFamily="66" charset="0"/>
                </a:endParaRPr>
              </a:p>
            </p:txBody>
          </p:sp>
          <p:sp>
            <p:nvSpPr>
              <p:cNvPr id="2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D1101655</a:t>
                </a:r>
                <a:endParaRPr lang="en-US" sz="800" b="1" dirty="0">
                  <a:latin typeface="Comic Sans MS" pitchFamily="66" charset="0"/>
                </a:endParaRPr>
              </a:p>
            </p:txBody>
          </p:sp>
        </p:grpSp>
        <p:grpSp>
          <p:nvGrpSpPr>
            <p:cNvPr id="16" name="Group 255"/>
            <p:cNvGrpSpPr>
              <a:grpSpLocks/>
            </p:cNvGrpSpPr>
            <p:nvPr/>
          </p:nvGrpSpPr>
          <p:grpSpPr bwMode="auto">
            <a:xfrm>
              <a:off x="2835486" y="4836548"/>
              <a:ext cx="2418010" cy="218320"/>
              <a:chOff x="2835486" y="4836548"/>
              <a:chExt cx="2418010" cy="218320"/>
            </a:xfrm>
          </p:grpSpPr>
          <p:pic>
            <p:nvPicPr>
              <p:cNvPr id="17"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1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3" name="Group 94"/>
          <p:cNvGrpSpPr>
            <a:grpSpLocks/>
          </p:cNvGrpSpPr>
          <p:nvPr/>
        </p:nvGrpSpPr>
        <p:grpSpPr bwMode="auto">
          <a:xfrm>
            <a:off x="1492153" y="2234543"/>
            <a:ext cx="6207006" cy="226981"/>
            <a:chOff x="-954097" y="4827953"/>
            <a:chExt cx="6207593" cy="226915"/>
          </a:xfrm>
        </p:grpSpPr>
        <p:grpSp>
          <p:nvGrpSpPr>
            <p:cNvPr id="24" name="Group 254"/>
            <p:cNvGrpSpPr>
              <a:grpSpLocks/>
            </p:cNvGrpSpPr>
            <p:nvPr/>
          </p:nvGrpSpPr>
          <p:grpSpPr bwMode="auto">
            <a:xfrm>
              <a:off x="-954097" y="4827953"/>
              <a:ext cx="3577372" cy="221164"/>
              <a:chOff x="-954097" y="4827953"/>
              <a:chExt cx="3577372" cy="221164"/>
            </a:xfrm>
          </p:grpSpPr>
          <p:pic>
            <p:nvPicPr>
              <p:cNvPr id="29"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Shaker Driver</a:t>
                </a:r>
                <a:endParaRPr lang="en-US" sz="800" b="1" dirty="0">
                  <a:latin typeface="Comic Sans MS" pitchFamily="66" charset="0"/>
                </a:endParaRPr>
              </a:p>
            </p:txBody>
          </p:sp>
          <p:sp>
            <p:nvSpPr>
              <p:cNvPr id="3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25" name="Group 255"/>
            <p:cNvGrpSpPr>
              <a:grpSpLocks/>
            </p:cNvGrpSpPr>
            <p:nvPr/>
          </p:nvGrpSpPr>
          <p:grpSpPr bwMode="auto">
            <a:xfrm>
              <a:off x="2835486" y="4836548"/>
              <a:ext cx="2418010" cy="218320"/>
              <a:chOff x="2835486" y="4836548"/>
              <a:chExt cx="2418010" cy="218320"/>
            </a:xfrm>
          </p:grpSpPr>
          <p:pic>
            <p:nvPicPr>
              <p:cNvPr id="26"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2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 name="Group 94"/>
          <p:cNvGrpSpPr>
            <a:grpSpLocks/>
          </p:cNvGrpSpPr>
          <p:nvPr/>
        </p:nvGrpSpPr>
        <p:grpSpPr bwMode="auto">
          <a:xfrm>
            <a:off x="1487570" y="3015295"/>
            <a:ext cx="6207006" cy="226981"/>
            <a:chOff x="-954097" y="4827953"/>
            <a:chExt cx="6207593" cy="226915"/>
          </a:xfrm>
        </p:grpSpPr>
        <p:grpSp>
          <p:nvGrpSpPr>
            <p:cNvPr id="33" name="Group 254"/>
            <p:cNvGrpSpPr>
              <a:grpSpLocks/>
            </p:cNvGrpSpPr>
            <p:nvPr/>
          </p:nvGrpSpPr>
          <p:grpSpPr bwMode="auto">
            <a:xfrm>
              <a:off x="-954097" y="4827953"/>
              <a:ext cx="3577372" cy="221164"/>
              <a:chOff x="-954097" y="4827953"/>
              <a:chExt cx="3577372" cy="221164"/>
            </a:xfrm>
          </p:grpSpPr>
          <p:pic>
            <p:nvPicPr>
              <p:cNvPr id="38"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9"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Intensity Stabilization System</a:t>
                </a:r>
                <a:endParaRPr lang="en-US" sz="800" b="1" dirty="0">
                  <a:latin typeface="Comic Sans MS" pitchFamily="66" charset="0"/>
                </a:endParaRPr>
              </a:p>
            </p:txBody>
          </p:sp>
          <p:sp>
            <p:nvSpPr>
              <p:cNvPr id="40"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D080351</a:t>
                </a:r>
                <a:endParaRPr lang="en-US" sz="800" b="1" dirty="0">
                  <a:latin typeface="Comic Sans MS" pitchFamily="66" charset="0"/>
                </a:endParaRPr>
              </a:p>
            </p:txBody>
          </p:sp>
        </p:grpSp>
        <p:grpSp>
          <p:nvGrpSpPr>
            <p:cNvPr id="34" name="Group 255"/>
            <p:cNvGrpSpPr>
              <a:grpSpLocks/>
            </p:cNvGrpSpPr>
            <p:nvPr/>
          </p:nvGrpSpPr>
          <p:grpSpPr bwMode="auto">
            <a:xfrm>
              <a:off x="2835486" y="4836548"/>
              <a:ext cx="2418010" cy="218320"/>
              <a:chOff x="2835486" y="4836548"/>
              <a:chExt cx="2418010" cy="218320"/>
            </a:xfrm>
          </p:grpSpPr>
          <p:pic>
            <p:nvPicPr>
              <p:cNvPr id="35"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37"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1" name="Group 94"/>
          <p:cNvGrpSpPr>
            <a:grpSpLocks/>
          </p:cNvGrpSpPr>
          <p:nvPr/>
        </p:nvGrpSpPr>
        <p:grpSpPr bwMode="auto">
          <a:xfrm>
            <a:off x="1489842" y="3235935"/>
            <a:ext cx="6207006" cy="226981"/>
            <a:chOff x="-954097" y="4827953"/>
            <a:chExt cx="6207593" cy="226915"/>
          </a:xfrm>
        </p:grpSpPr>
        <p:grpSp>
          <p:nvGrpSpPr>
            <p:cNvPr id="42" name="Group 254"/>
            <p:cNvGrpSpPr>
              <a:grpSpLocks/>
            </p:cNvGrpSpPr>
            <p:nvPr/>
          </p:nvGrpSpPr>
          <p:grpSpPr bwMode="auto">
            <a:xfrm>
              <a:off x="-954097" y="4827953"/>
              <a:ext cx="3577372" cy="221164"/>
              <a:chOff x="-954097" y="4827953"/>
              <a:chExt cx="3577372" cy="221164"/>
            </a:xfrm>
          </p:grpSpPr>
          <p:pic>
            <p:nvPicPr>
              <p:cNvPr id="47"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TCS: CO2P EtherCAT Interface Box</a:t>
                </a:r>
                <a:endParaRPr lang="en-US" sz="800" b="1" dirty="0">
                  <a:latin typeface="Comic Sans MS" pitchFamily="66" charset="0"/>
                </a:endParaRPr>
              </a:p>
            </p:txBody>
          </p:sp>
          <p:sp>
            <p:nvSpPr>
              <p:cNvPr id="49"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43" name="Group 255"/>
            <p:cNvGrpSpPr>
              <a:grpSpLocks/>
            </p:cNvGrpSpPr>
            <p:nvPr/>
          </p:nvGrpSpPr>
          <p:grpSpPr bwMode="auto">
            <a:xfrm>
              <a:off x="2835486" y="4836548"/>
              <a:ext cx="2418010" cy="218320"/>
              <a:chOff x="2835486" y="4836548"/>
              <a:chExt cx="2418010" cy="218320"/>
            </a:xfrm>
          </p:grpSpPr>
          <p:pic>
            <p:nvPicPr>
              <p:cNvPr id="44"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46"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0" name="Group 94"/>
          <p:cNvGrpSpPr>
            <a:grpSpLocks/>
          </p:cNvGrpSpPr>
          <p:nvPr/>
        </p:nvGrpSpPr>
        <p:grpSpPr bwMode="auto">
          <a:xfrm>
            <a:off x="1489842" y="3570311"/>
            <a:ext cx="6207006" cy="226981"/>
            <a:chOff x="-954097" y="4827953"/>
            <a:chExt cx="6207593" cy="226915"/>
          </a:xfrm>
        </p:grpSpPr>
        <p:grpSp>
          <p:nvGrpSpPr>
            <p:cNvPr id="51" name="Group 254"/>
            <p:cNvGrpSpPr>
              <a:grpSpLocks/>
            </p:cNvGrpSpPr>
            <p:nvPr/>
          </p:nvGrpSpPr>
          <p:grpSpPr bwMode="auto">
            <a:xfrm>
              <a:off x="-954097" y="4827953"/>
              <a:ext cx="3577372" cy="221164"/>
              <a:chOff x="-954097" y="4827953"/>
              <a:chExt cx="3577372" cy="221164"/>
            </a:xfrm>
          </p:grpSpPr>
          <p:pic>
            <p:nvPicPr>
              <p:cNvPr id="56"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7"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TCS: CO2P Power Supply Distribution</a:t>
                </a:r>
                <a:endParaRPr lang="en-US" sz="800" b="1" dirty="0">
                  <a:latin typeface="Comic Sans MS" pitchFamily="66" charset="0"/>
                </a:endParaRPr>
              </a:p>
            </p:txBody>
          </p:sp>
          <p:sp>
            <p:nvSpPr>
              <p:cNvPr id="58"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52" name="Group 255"/>
            <p:cNvGrpSpPr>
              <a:grpSpLocks/>
            </p:cNvGrpSpPr>
            <p:nvPr/>
          </p:nvGrpSpPr>
          <p:grpSpPr bwMode="auto">
            <a:xfrm>
              <a:off x="2835486" y="4836548"/>
              <a:ext cx="2418010" cy="218320"/>
              <a:chOff x="2835486" y="4836548"/>
              <a:chExt cx="2418010" cy="218320"/>
            </a:xfrm>
          </p:grpSpPr>
          <p:pic>
            <p:nvPicPr>
              <p:cNvPr id="53"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55"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59" name="Group 94"/>
          <p:cNvGrpSpPr>
            <a:grpSpLocks/>
          </p:cNvGrpSpPr>
          <p:nvPr/>
        </p:nvGrpSpPr>
        <p:grpSpPr bwMode="auto">
          <a:xfrm>
            <a:off x="1489842" y="3788679"/>
            <a:ext cx="6207006" cy="226981"/>
            <a:chOff x="-954097" y="4827953"/>
            <a:chExt cx="6207593" cy="226915"/>
          </a:xfrm>
        </p:grpSpPr>
        <p:grpSp>
          <p:nvGrpSpPr>
            <p:cNvPr id="60" name="Group 254"/>
            <p:cNvGrpSpPr>
              <a:grpSpLocks/>
            </p:cNvGrpSpPr>
            <p:nvPr/>
          </p:nvGrpSpPr>
          <p:grpSpPr bwMode="auto">
            <a:xfrm>
              <a:off x="-954097" y="4827953"/>
              <a:ext cx="3577372" cy="221164"/>
              <a:chOff x="-954097" y="4827953"/>
              <a:chExt cx="3577372" cy="221164"/>
            </a:xfrm>
          </p:grpSpPr>
          <p:pic>
            <p:nvPicPr>
              <p:cNvPr id="65"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TextBox 101"/>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CO2 Interlock</a:t>
                </a:r>
                <a:endParaRPr lang="en-US" sz="800" b="1" dirty="0">
                  <a:latin typeface="Comic Sans MS" pitchFamily="66" charset="0"/>
                </a:endParaRPr>
              </a:p>
            </p:txBody>
          </p:sp>
          <p:sp>
            <p:nvSpPr>
              <p:cNvPr id="67"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D1101931</a:t>
                </a:r>
                <a:endParaRPr lang="en-US" sz="800" b="1" dirty="0">
                  <a:latin typeface="Comic Sans MS" pitchFamily="66" charset="0"/>
                </a:endParaRPr>
              </a:p>
            </p:txBody>
          </p:sp>
        </p:grpSp>
        <p:grpSp>
          <p:nvGrpSpPr>
            <p:cNvPr id="61" name="Group 255"/>
            <p:cNvGrpSpPr>
              <a:grpSpLocks/>
            </p:cNvGrpSpPr>
            <p:nvPr/>
          </p:nvGrpSpPr>
          <p:grpSpPr bwMode="auto">
            <a:xfrm>
              <a:off x="2835486" y="4836548"/>
              <a:ext cx="2418010" cy="218320"/>
              <a:chOff x="2835486" y="4836548"/>
              <a:chExt cx="2418010" cy="218320"/>
            </a:xfrm>
          </p:grpSpPr>
          <p:pic>
            <p:nvPicPr>
              <p:cNvPr id="62"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3"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64"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68" name="Group 67"/>
          <p:cNvGrpSpPr>
            <a:grpSpLocks/>
          </p:cNvGrpSpPr>
          <p:nvPr/>
        </p:nvGrpSpPr>
        <p:grpSpPr bwMode="auto">
          <a:xfrm>
            <a:off x="1492114" y="3906959"/>
            <a:ext cx="6207006" cy="226981"/>
            <a:chOff x="-954097" y="4827953"/>
            <a:chExt cx="6207593" cy="226915"/>
          </a:xfrm>
        </p:grpSpPr>
        <p:grpSp>
          <p:nvGrpSpPr>
            <p:cNvPr id="69" name="Group 254"/>
            <p:cNvGrpSpPr>
              <a:grpSpLocks/>
            </p:cNvGrpSpPr>
            <p:nvPr/>
          </p:nvGrpSpPr>
          <p:grpSpPr bwMode="auto">
            <a:xfrm>
              <a:off x="-954097" y="4827953"/>
              <a:ext cx="3577372" cy="221164"/>
              <a:chOff x="-954097" y="4827953"/>
              <a:chExt cx="3577372" cy="221164"/>
            </a:xfrm>
          </p:grpSpPr>
          <p:pic>
            <p:nvPicPr>
              <p:cNvPr id="74"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5" name="TextBox 74"/>
              <p:cNvSpPr txBox="1">
                <a:spLocks noChangeArrowheads="1"/>
              </p:cNvSpPr>
              <p:nvPr/>
            </p:nvSpPr>
            <p:spPr bwMode="auto">
              <a:xfrm>
                <a:off x="-954097" y="4827953"/>
                <a:ext cx="2299830"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RS232 to Ethernet Interface</a:t>
                </a:r>
                <a:endParaRPr lang="en-US" sz="800" b="1" dirty="0">
                  <a:latin typeface="Comic Sans MS" pitchFamily="66" charset="0"/>
                </a:endParaRPr>
              </a:p>
            </p:txBody>
          </p:sp>
          <p:sp>
            <p:nvSpPr>
              <p:cNvPr id="76" name="TextBox 75"/>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70" name="Group 255"/>
            <p:cNvGrpSpPr>
              <a:grpSpLocks/>
            </p:cNvGrpSpPr>
            <p:nvPr/>
          </p:nvGrpSpPr>
          <p:grpSpPr bwMode="auto">
            <a:xfrm>
              <a:off x="2835486" y="4836548"/>
              <a:ext cx="2418010" cy="218320"/>
              <a:chOff x="2835486" y="4836548"/>
              <a:chExt cx="2418010" cy="218320"/>
            </a:xfrm>
          </p:grpSpPr>
          <p:pic>
            <p:nvPicPr>
              <p:cNvPr id="71" name="Picture 3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TextBox 71"/>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a:t>
                </a:r>
              </a:p>
            </p:txBody>
          </p:sp>
          <p:sp>
            <p:nvSpPr>
              <p:cNvPr id="73" name="TextBox 72"/>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77" name="Group 76"/>
          <p:cNvGrpSpPr>
            <a:grpSpLocks/>
          </p:cNvGrpSpPr>
          <p:nvPr/>
        </p:nvGrpSpPr>
        <p:grpSpPr bwMode="auto">
          <a:xfrm>
            <a:off x="1471681" y="1939969"/>
            <a:ext cx="7135812" cy="234950"/>
            <a:chOff x="2685507" y="5672948"/>
            <a:chExt cx="7133858" cy="235033"/>
          </a:xfrm>
        </p:grpSpPr>
        <p:grpSp>
          <p:nvGrpSpPr>
            <p:cNvPr id="78" name="Group 142"/>
            <p:cNvGrpSpPr>
              <a:grpSpLocks/>
            </p:cNvGrpSpPr>
            <p:nvPr/>
          </p:nvGrpSpPr>
          <p:grpSpPr bwMode="auto">
            <a:xfrm>
              <a:off x="2685507" y="5678699"/>
              <a:ext cx="3595368" cy="229282"/>
              <a:chOff x="-1472426" y="5557929"/>
              <a:chExt cx="3595368" cy="229282"/>
            </a:xfrm>
          </p:grpSpPr>
          <p:grpSp>
            <p:nvGrpSpPr>
              <p:cNvPr id="84" name="Group 39"/>
              <p:cNvGrpSpPr>
                <a:grpSpLocks/>
              </p:cNvGrpSpPr>
              <p:nvPr/>
            </p:nvGrpSpPr>
            <p:grpSpPr bwMode="auto">
              <a:xfrm>
                <a:off x="-1472426" y="5557929"/>
                <a:ext cx="3595368" cy="229282"/>
                <a:chOff x="-1472426" y="5557929"/>
                <a:chExt cx="3595368" cy="229282"/>
              </a:xfrm>
            </p:grpSpPr>
            <p:sp>
              <p:nvSpPr>
                <p:cNvPr id="86"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Thorlabs PM 100</a:t>
                  </a:r>
                  <a:endParaRPr lang="en-US" sz="800" b="1" dirty="0">
                    <a:latin typeface="Comic Sans MS" pitchFamily="66" charset="0"/>
                  </a:endParaRPr>
                </a:p>
              </p:txBody>
            </p:sp>
            <p:pic>
              <p:nvPicPr>
                <p:cNvPr id="87"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8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79" name="Group 141"/>
            <p:cNvGrpSpPr>
              <a:grpSpLocks/>
            </p:cNvGrpSpPr>
            <p:nvPr/>
          </p:nvGrpSpPr>
          <p:grpSpPr bwMode="auto">
            <a:xfrm>
              <a:off x="6501441" y="5672948"/>
              <a:ext cx="3317924" cy="229282"/>
              <a:chOff x="307675" y="6052510"/>
              <a:chExt cx="3317924" cy="229282"/>
            </a:xfrm>
          </p:grpSpPr>
          <p:grpSp>
            <p:nvGrpSpPr>
              <p:cNvPr id="80" name="Group 40"/>
              <p:cNvGrpSpPr>
                <a:grpSpLocks/>
              </p:cNvGrpSpPr>
              <p:nvPr/>
            </p:nvGrpSpPr>
            <p:grpSpPr bwMode="auto">
              <a:xfrm>
                <a:off x="310820" y="6052510"/>
                <a:ext cx="3314779" cy="229282"/>
                <a:chOff x="526480" y="4991461"/>
                <a:chExt cx="3314779" cy="229282"/>
              </a:xfrm>
            </p:grpSpPr>
            <p:pic>
              <p:nvPicPr>
                <p:cNvPr id="82"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3"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81" name="TextBox 80"/>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88" name="Group 103"/>
          <p:cNvGrpSpPr>
            <a:grpSpLocks/>
          </p:cNvGrpSpPr>
          <p:nvPr/>
        </p:nvGrpSpPr>
        <p:grpSpPr bwMode="auto">
          <a:xfrm>
            <a:off x="1472550" y="2398737"/>
            <a:ext cx="7135812" cy="234950"/>
            <a:chOff x="2685507" y="5672948"/>
            <a:chExt cx="7133858" cy="235033"/>
          </a:xfrm>
        </p:grpSpPr>
        <p:grpSp>
          <p:nvGrpSpPr>
            <p:cNvPr id="89" name="Group 142"/>
            <p:cNvGrpSpPr>
              <a:grpSpLocks/>
            </p:cNvGrpSpPr>
            <p:nvPr/>
          </p:nvGrpSpPr>
          <p:grpSpPr bwMode="auto">
            <a:xfrm>
              <a:off x="2685507" y="5678699"/>
              <a:ext cx="3595368" cy="229282"/>
              <a:chOff x="-1472426" y="5557929"/>
              <a:chExt cx="3595368" cy="229282"/>
            </a:xfrm>
          </p:grpSpPr>
          <p:grpSp>
            <p:nvGrpSpPr>
              <p:cNvPr id="95" name="Group 39"/>
              <p:cNvGrpSpPr>
                <a:grpSpLocks/>
              </p:cNvGrpSpPr>
              <p:nvPr/>
            </p:nvGrpSpPr>
            <p:grpSpPr bwMode="auto">
              <a:xfrm>
                <a:off x="-1472426" y="5557929"/>
                <a:ext cx="3595368" cy="229282"/>
                <a:chOff x="-1472426" y="5557929"/>
                <a:chExt cx="3595368" cy="229282"/>
              </a:xfrm>
            </p:grpSpPr>
            <p:sp>
              <p:nvSpPr>
                <p:cNvPr id="97"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Newport SMC-100-CC</a:t>
                  </a:r>
                  <a:endParaRPr lang="en-US" sz="800" b="1" dirty="0">
                    <a:latin typeface="Comic Sans MS" pitchFamily="66" charset="0"/>
                  </a:endParaRPr>
                </a:p>
              </p:txBody>
            </p:sp>
            <p:pic>
              <p:nvPicPr>
                <p:cNvPr id="98"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9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SMC-100-CC</a:t>
                </a:r>
                <a:endParaRPr lang="en-US" sz="800" b="1" dirty="0">
                  <a:latin typeface="Comic Sans MS" pitchFamily="66" charset="0"/>
                </a:endParaRPr>
              </a:p>
            </p:txBody>
          </p:sp>
        </p:grpSp>
        <p:grpSp>
          <p:nvGrpSpPr>
            <p:cNvPr id="90" name="Group 141"/>
            <p:cNvGrpSpPr>
              <a:grpSpLocks/>
            </p:cNvGrpSpPr>
            <p:nvPr/>
          </p:nvGrpSpPr>
          <p:grpSpPr bwMode="auto">
            <a:xfrm>
              <a:off x="6501441" y="5672948"/>
              <a:ext cx="3317924" cy="229282"/>
              <a:chOff x="307675" y="6052510"/>
              <a:chExt cx="3317924" cy="229282"/>
            </a:xfrm>
          </p:grpSpPr>
          <p:grpSp>
            <p:nvGrpSpPr>
              <p:cNvPr id="91" name="Group 40"/>
              <p:cNvGrpSpPr>
                <a:grpSpLocks/>
              </p:cNvGrpSpPr>
              <p:nvPr/>
            </p:nvGrpSpPr>
            <p:grpSpPr bwMode="auto">
              <a:xfrm>
                <a:off x="310820" y="6052510"/>
                <a:ext cx="3314779" cy="229282"/>
                <a:chOff x="526480" y="4991461"/>
                <a:chExt cx="3314779" cy="229282"/>
              </a:xfrm>
            </p:grpSpPr>
            <p:pic>
              <p:nvPicPr>
                <p:cNvPr id="93"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9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99" name="Group 103"/>
          <p:cNvGrpSpPr>
            <a:grpSpLocks/>
          </p:cNvGrpSpPr>
          <p:nvPr/>
        </p:nvGrpSpPr>
        <p:grpSpPr bwMode="auto">
          <a:xfrm>
            <a:off x="1468378" y="2724342"/>
            <a:ext cx="7135812" cy="234950"/>
            <a:chOff x="2685507" y="5672948"/>
            <a:chExt cx="7133858" cy="235033"/>
          </a:xfrm>
        </p:grpSpPr>
        <p:grpSp>
          <p:nvGrpSpPr>
            <p:cNvPr id="100" name="Group 142"/>
            <p:cNvGrpSpPr>
              <a:grpSpLocks/>
            </p:cNvGrpSpPr>
            <p:nvPr/>
          </p:nvGrpSpPr>
          <p:grpSpPr bwMode="auto">
            <a:xfrm>
              <a:off x="2685507" y="5678699"/>
              <a:ext cx="3595368" cy="229282"/>
              <a:chOff x="-1472426" y="5557929"/>
              <a:chExt cx="3595368" cy="229282"/>
            </a:xfrm>
          </p:grpSpPr>
          <p:grpSp>
            <p:nvGrpSpPr>
              <p:cNvPr id="106" name="Group 39"/>
              <p:cNvGrpSpPr>
                <a:grpSpLocks/>
              </p:cNvGrpSpPr>
              <p:nvPr/>
            </p:nvGrpSpPr>
            <p:grpSpPr bwMode="auto">
              <a:xfrm>
                <a:off x="-1472426" y="5557929"/>
                <a:ext cx="3595368" cy="229282"/>
                <a:chOff x="-1472426" y="5557929"/>
                <a:chExt cx="3595368" cy="229282"/>
              </a:xfrm>
            </p:grpSpPr>
            <p:sp>
              <p:nvSpPr>
                <p:cNvPr id="108"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RF Oscillator</a:t>
                  </a:r>
                  <a:endParaRPr lang="en-US" sz="800" b="1" dirty="0">
                    <a:latin typeface="Comic Sans MS" pitchFamily="66" charset="0"/>
                  </a:endParaRPr>
                </a:p>
              </p:txBody>
            </p:sp>
            <p:pic>
              <p:nvPicPr>
                <p:cNvPr id="109"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0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nvGrpSpPr>
            <p:cNvPr id="101" name="Group 141"/>
            <p:cNvGrpSpPr>
              <a:grpSpLocks/>
            </p:cNvGrpSpPr>
            <p:nvPr/>
          </p:nvGrpSpPr>
          <p:grpSpPr bwMode="auto">
            <a:xfrm>
              <a:off x="6501441" y="5672948"/>
              <a:ext cx="3317924" cy="229282"/>
              <a:chOff x="307675" y="6052510"/>
              <a:chExt cx="3317924" cy="229282"/>
            </a:xfrm>
          </p:grpSpPr>
          <p:grpSp>
            <p:nvGrpSpPr>
              <p:cNvPr id="102" name="Group 40"/>
              <p:cNvGrpSpPr>
                <a:grpSpLocks/>
              </p:cNvGrpSpPr>
              <p:nvPr/>
            </p:nvGrpSpPr>
            <p:grpSpPr bwMode="auto">
              <a:xfrm>
                <a:off x="310820" y="6052510"/>
                <a:ext cx="3314779" cy="229282"/>
                <a:chOff x="526480" y="4991461"/>
                <a:chExt cx="3314779" cy="229282"/>
              </a:xfrm>
            </p:grpSpPr>
            <p:pic>
              <p:nvPicPr>
                <p:cNvPr id="104"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5"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0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XXXXXXX</a:t>
                </a:r>
                <a:endParaRPr lang="en-US" sz="800" b="1" dirty="0">
                  <a:latin typeface="Comic Sans MS" pitchFamily="66" charset="0"/>
                </a:endParaRPr>
              </a:p>
            </p:txBody>
          </p:sp>
        </p:grpSp>
      </p:grpSp>
      <p:grpSp>
        <p:nvGrpSpPr>
          <p:cNvPr id="111" name="Group 103"/>
          <p:cNvGrpSpPr>
            <a:grpSpLocks/>
          </p:cNvGrpSpPr>
          <p:nvPr/>
        </p:nvGrpSpPr>
        <p:grpSpPr bwMode="auto">
          <a:xfrm>
            <a:off x="1473959" y="5617689"/>
            <a:ext cx="7135812" cy="234950"/>
            <a:chOff x="2685507" y="5672948"/>
            <a:chExt cx="7133858" cy="235033"/>
          </a:xfrm>
        </p:grpSpPr>
        <p:grpSp>
          <p:nvGrpSpPr>
            <p:cNvPr id="112" name="Group 142"/>
            <p:cNvGrpSpPr>
              <a:grpSpLocks/>
            </p:cNvGrpSpPr>
            <p:nvPr/>
          </p:nvGrpSpPr>
          <p:grpSpPr bwMode="auto">
            <a:xfrm>
              <a:off x="2685507" y="5678699"/>
              <a:ext cx="3595368" cy="229282"/>
              <a:chOff x="-1472426" y="5557929"/>
              <a:chExt cx="3595368" cy="229282"/>
            </a:xfrm>
          </p:grpSpPr>
          <p:grpSp>
            <p:nvGrpSpPr>
              <p:cNvPr id="118" name="Group 39"/>
              <p:cNvGrpSpPr>
                <a:grpSpLocks/>
              </p:cNvGrpSpPr>
              <p:nvPr/>
            </p:nvGrpSpPr>
            <p:grpSpPr bwMode="auto">
              <a:xfrm>
                <a:off x="-1472426" y="5557929"/>
                <a:ext cx="3595368" cy="229282"/>
                <a:chOff x="-1472426" y="5557929"/>
                <a:chExt cx="3595368" cy="229282"/>
              </a:xfrm>
            </p:grpSpPr>
            <p:sp>
              <p:nvSpPr>
                <p:cNvPr id="120" name="TextBox 112"/>
                <p:cNvSpPr txBox="1">
                  <a:spLocks noChangeArrowheads="1"/>
                </p:cNvSpPr>
                <p:nvPr/>
              </p:nvSpPr>
              <p:spPr bwMode="auto">
                <a:xfrm>
                  <a:off x="-1472426" y="5561137"/>
                  <a:ext cx="231781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AOM Driver</a:t>
                  </a:r>
                  <a:endParaRPr lang="en-US" sz="800" b="1" dirty="0">
                    <a:latin typeface="Comic Sans MS" pitchFamily="66" charset="0"/>
                  </a:endParaRPr>
                </a:p>
              </p:txBody>
            </p:sp>
            <p:pic>
              <p:nvPicPr>
                <p:cNvPr id="121"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19"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latin typeface="Comic Sans MS" pitchFamily="66" charset="0"/>
                  </a:rPr>
                  <a:t>Dxxxxxxx</a:t>
                </a:r>
                <a:endParaRPr lang="en-US" sz="800" b="1" dirty="0">
                  <a:latin typeface="Comic Sans MS" pitchFamily="66" charset="0"/>
                </a:endParaRPr>
              </a:p>
            </p:txBody>
          </p:sp>
        </p:grpSp>
        <p:grpSp>
          <p:nvGrpSpPr>
            <p:cNvPr id="113" name="Group 141"/>
            <p:cNvGrpSpPr>
              <a:grpSpLocks/>
            </p:cNvGrpSpPr>
            <p:nvPr/>
          </p:nvGrpSpPr>
          <p:grpSpPr bwMode="auto">
            <a:xfrm>
              <a:off x="6501441" y="5672948"/>
              <a:ext cx="3317924" cy="229282"/>
              <a:chOff x="307675" y="6052510"/>
              <a:chExt cx="3317924" cy="229282"/>
            </a:xfrm>
          </p:grpSpPr>
          <p:grpSp>
            <p:nvGrpSpPr>
              <p:cNvPr id="114" name="Group 40"/>
              <p:cNvGrpSpPr>
                <a:grpSpLocks/>
              </p:cNvGrpSpPr>
              <p:nvPr/>
            </p:nvGrpSpPr>
            <p:grpSpPr bwMode="auto">
              <a:xfrm>
                <a:off x="310820" y="6052510"/>
                <a:ext cx="3314779" cy="229282"/>
                <a:chOff x="526480" y="4991461"/>
                <a:chExt cx="3314779" cy="229282"/>
              </a:xfrm>
            </p:grpSpPr>
            <p:pic>
              <p:nvPicPr>
                <p:cNvPr id="116" name="Picture 2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TextBox 109"/>
                <p:cNvSpPr txBox="1">
                  <a:spLocks noChangeArrowheads="1"/>
                </p:cNvSpPr>
                <p:nvPr/>
              </p:nvSpPr>
              <p:spPr bwMode="auto">
                <a:xfrm>
                  <a:off x="1794293" y="4994663"/>
                  <a:ext cx="204696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a:t>
                  </a:r>
                  <a:endParaRPr lang="en-US" sz="800" b="1" dirty="0">
                    <a:latin typeface="Comic Sans MS" pitchFamily="66" charset="0"/>
                  </a:endParaRPr>
                </a:p>
              </p:txBody>
            </p:sp>
          </p:grpSp>
          <p:sp>
            <p:nvSpPr>
              <p:cNvPr id="11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SN:</a:t>
                </a:r>
                <a:endParaRPr lang="en-US" sz="800" b="1" dirty="0">
                  <a:latin typeface="Comic Sans MS" pitchFamily="66" charset="0"/>
                </a:endParaRPr>
              </a:p>
            </p:txBody>
          </p:sp>
        </p:grpSp>
      </p:grpSp>
      <p:pic>
        <p:nvPicPr>
          <p:cNvPr id="591874"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48503" y="2230809"/>
            <a:ext cx="2872879"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4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4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4" name="Title 8"/>
          <p:cNvSpPr>
            <a:spLocks noGrp="1"/>
          </p:cNvSpPr>
          <p:nvPr>
            <p:ph type="title"/>
          </p:nvPr>
        </p:nvSpPr>
        <p:spPr/>
        <p:txBody>
          <a:bodyPr/>
          <a:lstStyle/>
          <a:p>
            <a:pPr eaLnBrk="1" hangingPunct="1"/>
            <a:r>
              <a:rPr lang="en-US" smtClean="0">
                <a:ea typeface="ＭＳ Ｐゴシック" pitchFamily="34" charset="-128"/>
              </a:rPr>
              <a:t>L1-VAC-R1</a:t>
            </a:r>
          </a:p>
        </p:txBody>
      </p:sp>
      <p:pic>
        <p:nvPicPr>
          <p:cNvPr id="21504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046"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504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47A0094-15DF-4108-875A-3ED2420A0626}" type="slidenum">
              <a:rPr lang="en-US" smtClean="0">
                <a:solidFill>
                  <a:srgbClr val="898989"/>
                </a:solidFill>
                <a:latin typeface="Calibri" pitchFamily="34" charset="0"/>
              </a:rPr>
              <a:pPr eaLnBrk="1" hangingPunct="1"/>
              <a:t>396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504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LVEA VAC &lt;X&gt; Rack Layout (LIGO-Dxxxxxxx)</a:t>
            </a:r>
          </a:p>
        </p:txBody>
      </p:sp>
      <p:pic>
        <p:nvPicPr>
          <p:cNvPr id="215050"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051" name="Picture 11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606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6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68" name="Title 8"/>
          <p:cNvSpPr>
            <a:spLocks noGrp="1"/>
          </p:cNvSpPr>
          <p:nvPr>
            <p:ph type="title"/>
          </p:nvPr>
        </p:nvSpPr>
        <p:spPr/>
        <p:txBody>
          <a:bodyPr/>
          <a:lstStyle/>
          <a:p>
            <a:pPr eaLnBrk="1" hangingPunct="1"/>
            <a:r>
              <a:rPr lang="en-US" smtClean="0">
                <a:ea typeface="ＭＳ Ｐゴシック" pitchFamily="34" charset="-128"/>
              </a:rPr>
              <a:t>L1-VAC-R2</a:t>
            </a:r>
          </a:p>
        </p:txBody>
      </p:sp>
      <p:pic>
        <p:nvPicPr>
          <p:cNvPr id="21606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6070"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607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8F8C38-5923-4E0B-B2AD-670200D7F6CF}" type="slidenum">
              <a:rPr lang="en-US" smtClean="0">
                <a:solidFill>
                  <a:srgbClr val="898989"/>
                </a:solidFill>
                <a:latin typeface="Calibri" pitchFamily="34" charset="0"/>
              </a:rPr>
              <a:pPr eaLnBrk="1" hangingPunct="1"/>
              <a:t>397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607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LVEA VAC &lt;Y&gt; Rack Layout (LIGO-Dxxxxxxx)</a:t>
            </a:r>
          </a:p>
        </p:txBody>
      </p:sp>
      <p:pic>
        <p:nvPicPr>
          <p:cNvPr id="216074"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75" name="Picture 11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70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0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092" name="Title 8"/>
          <p:cNvSpPr>
            <a:spLocks noGrp="1"/>
          </p:cNvSpPr>
          <p:nvPr>
            <p:ph type="title"/>
          </p:nvPr>
        </p:nvSpPr>
        <p:spPr/>
        <p:txBody>
          <a:bodyPr/>
          <a:lstStyle/>
          <a:p>
            <a:pPr eaLnBrk="1" hangingPunct="1"/>
            <a:r>
              <a:rPr lang="en-US" smtClean="0">
                <a:ea typeface="ＭＳ Ｐゴシック" pitchFamily="34" charset="-128"/>
              </a:rPr>
              <a:t>L1-VAC-R3</a:t>
            </a:r>
          </a:p>
        </p:txBody>
      </p:sp>
      <p:pic>
        <p:nvPicPr>
          <p:cNvPr id="21709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7094"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1709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FF8687-DD10-4CF3-9F98-6E71A5129520}" type="slidenum">
              <a:rPr lang="en-US" smtClean="0">
                <a:solidFill>
                  <a:srgbClr val="898989"/>
                </a:solidFill>
                <a:latin typeface="Calibri" pitchFamily="34" charset="0"/>
              </a:rPr>
              <a:pPr eaLnBrk="1" hangingPunct="1"/>
              <a:t>398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1709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LVEA VAC &lt;Mech&gt; Rack Layout (LIGO-Dxxxxxxx)</a:t>
            </a:r>
          </a:p>
        </p:txBody>
      </p:sp>
      <p:pic>
        <p:nvPicPr>
          <p:cNvPr id="217098" name="Picture 117">
            <a:hlinkClick r:id="" action="ppaction://noaction"/>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099" name="Picture 11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8069263" y="1704975"/>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36"/>
          <p:cNvSpPr txBox="1">
            <a:spLocks noChangeArrowheads="1"/>
          </p:cNvSpPr>
          <p:nvPr/>
        </p:nvSpPr>
        <p:spPr bwMode="auto">
          <a:xfrm>
            <a:off x="381000" y="719138"/>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LVEA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8114" name="Content Placeholder 1"/>
          <p:cNvSpPr>
            <a:spLocks noGrp="1"/>
          </p:cNvSpPr>
          <p:nvPr>
            <p:ph idx="1"/>
          </p:nvPr>
        </p:nvSpPr>
        <p:spPr>
          <a:xfrm>
            <a:off x="465138" y="2317750"/>
            <a:ext cx="8229600" cy="3455988"/>
          </a:xfrm>
        </p:spPr>
        <p:txBody>
          <a:bodyPr/>
          <a:lstStyle/>
          <a:p>
            <a:pPr algn="ctr">
              <a:buFont typeface="Arial" charset="0"/>
              <a:buNone/>
            </a:pPr>
            <a:r>
              <a:rPr lang="en-US" sz="19900" dirty="0" smtClean="0">
                <a:ea typeface="ＭＳ Ｐゴシック" pitchFamily="34" charset="-128"/>
              </a:rPr>
              <a:t>VEAX</a:t>
            </a:r>
          </a:p>
        </p:txBody>
      </p:sp>
      <p:sp>
        <p:nvSpPr>
          <p:cNvPr id="218115" name="Title 2"/>
          <p:cNvSpPr>
            <a:spLocks noGrp="1"/>
          </p:cNvSpPr>
          <p:nvPr>
            <p:ph type="title"/>
          </p:nvPr>
        </p:nvSpPr>
        <p:spPr/>
        <p:txBody>
          <a:bodyPr/>
          <a:lstStyle/>
          <a:p>
            <a:r>
              <a:rPr lang="en-US" smtClean="0">
                <a:ea typeface="ＭＳ Ｐゴシック" pitchFamily="34" charset="-128"/>
              </a:rPr>
              <a:t>VEAX</a:t>
            </a:r>
          </a:p>
        </p:txBody>
      </p:sp>
      <p:sp>
        <p:nvSpPr>
          <p:cNvPr id="4" name="Date Placeholder 3"/>
          <p:cNvSpPr>
            <a:spLocks noGrp="1"/>
          </p:cNvSpPr>
          <p:nvPr>
            <p:ph type="dt" sz="quarter" idx="10"/>
          </p:nvPr>
        </p:nvSpPr>
        <p:spPr/>
        <p:txBody>
          <a:bodyPr/>
          <a:lstStyle/>
          <a:p>
            <a:pPr>
              <a:defRPr/>
            </a:pPr>
            <a:r>
              <a:rPr lang="en-US" smtClean="0"/>
              <a:t>LIGO-G1001032-V9</a:t>
            </a:r>
            <a:endParaRPr lang="en-US" dirty="0"/>
          </a:p>
        </p:txBody>
      </p:sp>
      <p:sp>
        <p:nvSpPr>
          <p:cNvPr id="218117"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8291D7E-F729-4BCE-83E3-ACB85C68D77E}" type="slidenum">
              <a:rPr lang="en-US" smtClean="0">
                <a:solidFill>
                  <a:srgbClr val="898989"/>
                </a:solidFill>
                <a:latin typeface="Calibri" pitchFamily="34" charset="0"/>
              </a:rPr>
              <a:pPr eaLnBrk="1" hangingPunct="1"/>
              <a:t>399</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4"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FFCFE0-C673-442A-A01D-F6F3E4E07410}" type="slidenum">
              <a:rPr lang="en-US" smtClean="0">
                <a:solidFill>
                  <a:srgbClr val="898989"/>
                </a:solidFill>
                <a:latin typeface="Calibri" pitchFamily="34" charset="0"/>
              </a:rPr>
              <a:pPr eaLnBrk="1" hangingPunct="1"/>
              <a:t>4</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3076"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Racks by AREA</a:t>
            </a:r>
          </a:p>
        </p:txBody>
      </p:sp>
      <p:sp>
        <p:nvSpPr>
          <p:cNvPr id="3077" name="TextBox 517"/>
          <p:cNvSpPr txBox="1">
            <a:spLocks noChangeAspect="1" noChangeArrowheads="1"/>
          </p:cNvSpPr>
          <p:nvPr/>
        </p:nvSpPr>
        <p:spPr bwMode="auto">
          <a:xfrm>
            <a:off x="2416175" y="27797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Mass Storage</a:t>
            </a:r>
          </a:p>
          <a:p>
            <a:pPr algn="ctr" eaLnBrk="1" hangingPunct="1"/>
            <a:r>
              <a:rPr lang="en-US" sz="1000" dirty="0">
                <a:latin typeface="Comic Sans MS" pitchFamily="66" charset="0"/>
              </a:rPr>
              <a:t>Room (</a:t>
            </a:r>
            <a:r>
              <a:rPr lang="en-US" sz="1000" dirty="0">
                <a:latin typeface="Comic Sans MS" pitchFamily="66" charset="0"/>
                <a:hlinkClick r:id="rId3" action="ppaction://hlinksldjump"/>
              </a:rPr>
              <a:t>MSR</a:t>
            </a:r>
            <a:r>
              <a:rPr lang="en-US" sz="1000" dirty="0">
                <a:latin typeface="Comic Sans MS" pitchFamily="66" charset="0"/>
              </a:rPr>
              <a:t>)</a:t>
            </a:r>
          </a:p>
        </p:txBody>
      </p:sp>
      <p:sp>
        <p:nvSpPr>
          <p:cNvPr id="3078" name="TextBox 518"/>
          <p:cNvSpPr txBox="1">
            <a:spLocks noChangeAspect="1" noChangeArrowheads="1"/>
          </p:cNvSpPr>
          <p:nvPr/>
        </p:nvSpPr>
        <p:spPr bwMode="auto">
          <a:xfrm>
            <a:off x="949325" y="2774950"/>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Operator Control</a:t>
            </a:r>
          </a:p>
          <a:p>
            <a:pPr algn="ctr" eaLnBrk="1" hangingPunct="1"/>
            <a:r>
              <a:rPr lang="en-US" sz="1000" dirty="0">
                <a:latin typeface="Comic Sans MS" pitchFamily="66" charset="0"/>
              </a:rPr>
              <a:t>Room </a:t>
            </a:r>
            <a:r>
              <a:rPr lang="en-US" sz="1000" dirty="0" smtClean="0">
                <a:latin typeface="Comic Sans MS" pitchFamily="66" charset="0"/>
              </a:rPr>
              <a:t>(</a:t>
            </a:r>
            <a:r>
              <a:rPr lang="en-US" sz="1000" dirty="0" smtClean="0">
                <a:latin typeface="Comic Sans MS" pitchFamily="66" charset="0"/>
                <a:hlinkClick r:id="rId4" action="ppaction://hlinksldjump"/>
              </a:rPr>
              <a:t>OCR</a:t>
            </a:r>
            <a:r>
              <a:rPr lang="en-US" sz="1000" dirty="0" smtClean="0">
                <a:latin typeface="Comic Sans MS" pitchFamily="66" charset="0"/>
              </a:rPr>
              <a:t>)</a:t>
            </a:r>
            <a:endParaRPr lang="en-US" sz="1000" dirty="0">
              <a:latin typeface="Comic Sans MS" pitchFamily="66" charset="0"/>
            </a:endParaRPr>
          </a:p>
        </p:txBody>
      </p:sp>
      <p:sp>
        <p:nvSpPr>
          <p:cNvPr id="3079" name="TextBox 519"/>
          <p:cNvSpPr txBox="1">
            <a:spLocks noChangeAspect="1" noChangeArrowheads="1"/>
          </p:cNvSpPr>
          <p:nvPr/>
        </p:nvSpPr>
        <p:spPr bwMode="auto">
          <a:xfrm>
            <a:off x="3879850" y="277971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Electronics</a:t>
            </a:r>
          </a:p>
          <a:p>
            <a:pPr algn="ctr" eaLnBrk="1" hangingPunct="1"/>
            <a:r>
              <a:rPr lang="en-US" sz="1000" dirty="0">
                <a:latin typeface="Comic Sans MS" pitchFamily="66" charset="0"/>
              </a:rPr>
              <a:t>Room (</a:t>
            </a:r>
            <a:r>
              <a:rPr lang="en-US" sz="1000" dirty="0">
                <a:latin typeface="Comic Sans MS" pitchFamily="66" charset="0"/>
                <a:hlinkClick r:id="rId5" action="ppaction://hlinksldjump"/>
              </a:rPr>
              <a:t>CER</a:t>
            </a:r>
            <a:r>
              <a:rPr lang="en-US" sz="1000" dirty="0">
                <a:latin typeface="Comic Sans MS" pitchFamily="66" charset="0"/>
              </a:rPr>
              <a:t>)</a:t>
            </a:r>
          </a:p>
        </p:txBody>
      </p:sp>
      <p:sp>
        <p:nvSpPr>
          <p:cNvPr id="3080" name="TextBox 520"/>
          <p:cNvSpPr txBox="1">
            <a:spLocks noChangeAspect="1" noChangeArrowheads="1"/>
          </p:cNvSpPr>
          <p:nvPr/>
        </p:nvSpPr>
        <p:spPr bwMode="auto">
          <a:xfrm>
            <a:off x="3883025" y="353218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Laser Diode</a:t>
            </a:r>
          </a:p>
          <a:p>
            <a:pPr algn="ctr" eaLnBrk="1" hangingPunct="1"/>
            <a:r>
              <a:rPr lang="en-US" sz="1000" dirty="0" smtClean="0">
                <a:latin typeface="Comic Sans MS" pitchFamily="66" charset="0"/>
              </a:rPr>
              <a:t>Room </a:t>
            </a:r>
            <a:r>
              <a:rPr lang="en-US" sz="1000" dirty="0">
                <a:latin typeface="Comic Sans MS" pitchFamily="66" charset="0"/>
              </a:rPr>
              <a:t>(</a:t>
            </a:r>
            <a:r>
              <a:rPr lang="en-US" sz="1000" dirty="0">
                <a:latin typeface="Comic Sans MS" pitchFamily="66" charset="0"/>
                <a:hlinkClick r:id="rId6" action="ppaction://hlinksldjump"/>
              </a:rPr>
              <a:t>LDR</a:t>
            </a:r>
            <a:r>
              <a:rPr lang="en-US" sz="1000" dirty="0">
                <a:latin typeface="Comic Sans MS" pitchFamily="66" charset="0"/>
              </a:rPr>
              <a:t>)</a:t>
            </a:r>
          </a:p>
        </p:txBody>
      </p:sp>
      <p:sp>
        <p:nvSpPr>
          <p:cNvPr id="3081" name="TextBox 521"/>
          <p:cNvSpPr txBox="1">
            <a:spLocks noChangeAspect="1" noChangeArrowheads="1"/>
          </p:cNvSpPr>
          <p:nvPr/>
        </p:nvSpPr>
        <p:spPr bwMode="auto">
          <a:xfrm>
            <a:off x="3881438" y="430053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CDS Power </a:t>
            </a:r>
          </a:p>
          <a:p>
            <a:pPr algn="ctr" eaLnBrk="1" hangingPunct="1"/>
            <a:r>
              <a:rPr lang="en-US" sz="1000" dirty="0">
                <a:latin typeface="Comic Sans MS" pitchFamily="66" charset="0"/>
              </a:rPr>
              <a:t>Room (</a:t>
            </a:r>
            <a:r>
              <a:rPr lang="en-US" sz="1000" dirty="0">
                <a:latin typeface="Comic Sans MS" pitchFamily="66" charset="0"/>
                <a:hlinkClick r:id="rId7" action="ppaction://hlinksldjump"/>
              </a:rPr>
              <a:t>CPR</a:t>
            </a:r>
            <a:r>
              <a:rPr lang="en-US" sz="1000" dirty="0">
                <a:latin typeface="Comic Sans MS" pitchFamily="66" charset="0"/>
              </a:rPr>
              <a:t>)</a:t>
            </a:r>
          </a:p>
        </p:txBody>
      </p:sp>
      <p:sp>
        <p:nvSpPr>
          <p:cNvPr id="3082" name="TextBox 519"/>
          <p:cNvSpPr txBox="1">
            <a:spLocks noChangeAspect="1" noChangeArrowheads="1"/>
          </p:cNvSpPr>
          <p:nvPr/>
        </p:nvSpPr>
        <p:spPr bwMode="auto">
          <a:xfrm>
            <a:off x="5351463" y="2784475"/>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LVEA Racks </a:t>
            </a:r>
          </a:p>
          <a:p>
            <a:pPr algn="ctr" eaLnBrk="1" hangingPunct="1"/>
            <a:r>
              <a:rPr lang="en-US" sz="1000" dirty="0">
                <a:latin typeface="Comic Sans MS" pitchFamily="66" charset="0"/>
              </a:rPr>
              <a:t>(</a:t>
            </a:r>
            <a:r>
              <a:rPr lang="en-US" sz="1000" dirty="0">
                <a:latin typeface="Comic Sans MS" pitchFamily="66" charset="0"/>
                <a:hlinkClick r:id="rId8" action="ppaction://hlinksldjump"/>
              </a:rPr>
              <a:t>LVEA</a:t>
            </a:r>
            <a:r>
              <a:rPr lang="en-US" sz="1000" dirty="0">
                <a:latin typeface="Comic Sans MS" pitchFamily="66" charset="0"/>
              </a:rPr>
              <a:t>)</a:t>
            </a:r>
          </a:p>
        </p:txBody>
      </p:sp>
      <p:sp>
        <p:nvSpPr>
          <p:cNvPr id="3083" name="TextBox 519"/>
          <p:cNvSpPr txBox="1">
            <a:spLocks noChangeAspect="1" noChangeArrowheads="1"/>
          </p:cNvSpPr>
          <p:nvPr/>
        </p:nvSpPr>
        <p:spPr bwMode="auto">
          <a:xfrm>
            <a:off x="5364163" y="353853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X-End </a:t>
            </a:r>
            <a:r>
              <a:rPr lang="en-US" sz="1000" dirty="0">
                <a:latin typeface="Comic Sans MS" pitchFamily="66" charset="0"/>
              </a:rPr>
              <a:t>Racks </a:t>
            </a:r>
            <a:endParaRPr lang="en-US" sz="1000" dirty="0" smtClean="0">
              <a:latin typeface="Comic Sans MS" pitchFamily="66" charset="0"/>
            </a:endParaRPr>
          </a:p>
          <a:p>
            <a:pPr algn="ctr" eaLnBrk="1" hangingPunct="1"/>
            <a:r>
              <a:rPr lang="en-US" sz="1000" dirty="0" smtClean="0">
                <a:latin typeface="Comic Sans MS" pitchFamily="66" charset="0"/>
              </a:rPr>
              <a:t>(</a:t>
            </a:r>
            <a:r>
              <a:rPr lang="en-US" sz="1000" dirty="0" smtClean="0">
                <a:latin typeface="Comic Sans MS" pitchFamily="66" charset="0"/>
                <a:hlinkClick r:id="rId9" action="ppaction://hlinksldjump"/>
              </a:rPr>
              <a:t>X-End</a:t>
            </a:r>
            <a:r>
              <a:rPr lang="en-US" sz="1000" dirty="0" smtClean="0">
                <a:latin typeface="Comic Sans MS" pitchFamily="66" charset="0"/>
              </a:rPr>
              <a:t>)</a:t>
            </a:r>
            <a:endParaRPr lang="en-US" sz="1000" dirty="0">
              <a:latin typeface="Comic Sans MS" pitchFamily="66" charset="0"/>
            </a:endParaRPr>
          </a:p>
        </p:txBody>
      </p:sp>
      <p:sp>
        <p:nvSpPr>
          <p:cNvPr id="3084" name="TextBox 519"/>
          <p:cNvSpPr txBox="1">
            <a:spLocks noChangeAspect="1" noChangeArrowheads="1"/>
          </p:cNvSpPr>
          <p:nvPr/>
        </p:nvSpPr>
        <p:spPr bwMode="auto">
          <a:xfrm>
            <a:off x="5351463" y="4297363"/>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Y-End </a:t>
            </a:r>
            <a:r>
              <a:rPr lang="en-US" sz="1000" dirty="0">
                <a:latin typeface="Comic Sans MS" pitchFamily="66" charset="0"/>
              </a:rPr>
              <a:t>Racks </a:t>
            </a:r>
            <a:endParaRPr lang="en-US" sz="1000" dirty="0" smtClean="0">
              <a:latin typeface="Comic Sans MS" pitchFamily="66" charset="0"/>
            </a:endParaRPr>
          </a:p>
          <a:p>
            <a:pPr algn="ctr" eaLnBrk="1" hangingPunct="1"/>
            <a:r>
              <a:rPr lang="en-US" sz="1000" dirty="0" smtClean="0">
                <a:latin typeface="Comic Sans MS" pitchFamily="66" charset="0"/>
              </a:rPr>
              <a:t>(</a:t>
            </a:r>
            <a:r>
              <a:rPr lang="en-US" sz="1000" dirty="0" smtClean="0">
                <a:latin typeface="Comic Sans MS" pitchFamily="66" charset="0"/>
                <a:hlinkClick r:id="rId10" action="ppaction://hlinksldjump"/>
              </a:rPr>
              <a:t>Y-End</a:t>
            </a:r>
            <a:r>
              <a:rPr lang="en-US" sz="1000" dirty="0" smtClean="0">
                <a:latin typeface="Comic Sans MS" pitchFamily="66" charset="0"/>
              </a:rPr>
              <a:t>)</a:t>
            </a:r>
            <a:endParaRPr lang="en-US" sz="1000" dirty="0">
              <a:latin typeface="Comic Sans MS" pitchFamily="66" charset="0"/>
            </a:endParaRPr>
          </a:p>
        </p:txBody>
      </p:sp>
      <p:sp>
        <p:nvSpPr>
          <p:cNvPr id="3085" name="TextBox 518"/>
          <p:cNvSpPr txBox="1">
            <a:spLocks noChangeAspect="1" noChangeArrowheads="1"/>
          </p:cNvSpPr>
          <p:nvPr/>
        </p:nvSpPr>
        <p:spPr bwMode="auto">
          <a:xfrm>
            <a:off x="952500" y="3533775"/>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Computer User Room </a:t>
            </a:r>
            <a:r>
              <a:rPr lang="en-US" sz="1000" dirty="0" smtClean="0">
                <a:latin typeface="Comic Sans MS" pitchFamily="66" charset="0"/>
              </a:rPr>
              <a:t>(</a:t>
            </a:r>
            <a:r>
              <a:rPr lang="en-US" sz="1000" dirty="0">
                <a:latin typeface="Comic Sans MS" pitchFamily="66" charset="0"/>
                <a:hlinkClick r:id="rId11" action="ppaction://hlinksldjump"/>
              </a:rPr>
              <a:t>CUR</a:t>
            </a:r>
            <a:r>
              <a:rPr lang="en-US" sz="1000" dirty="0" smtClean="0">
                <a:latin typeface="Comic Sans MS" pitchFamily="66" charset="0"/>
              </a:rPr>
              <a:t>)</a:t>
            </a:r>
            <a:endParaRPr lang="en-US" sz="1000" dirty="0">
              <a:latin typeface="Comic Sans MS" pitchFamily="66" charset="0"/>
            </a:endParaRPr>
          </a:p>
        </p:txBody>
      </p:sp>
      <p:sp>
        <p:nvSpPr>
          <p:cNvPr id="3086" name="TextBox 519"/>
          <p:cNvSpPr txBox="1">
            <a:spLocks noChangeAspect="1" noChangeArrowheads="1"/>
          </p:cNvSpPr>
          <p:nvPr/>
        </p:nvSpPr>
        <p:spPr bwMode="auto">
          <a:xfrm>
            <a:off x="6813550" y="2776538"/>
            <a:ext cx="1371600" cy="685800"/>
          </a:xfrm>
          <a:prstGeom prst="rect">
            <a:avLst/>
          </a:prstGeom>
          <a:solidFill>
            <a:srgbClr val="D5F4FF"/>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Electronics Test Racks (</a:t>
            </a:r>
            <a:r>
              <a:rPr lang="en-US" sz="1000" dirty="0">
                <a:latin typeface="Comic Sans MS" pitchFamily="66" charset="0"/>
                <a:hlinkClick r:id="rId12" action="ppaction://hlinksldjump"/>
              </a:rPr>
              <a:t>ETR</a:t>
            </a:r>
            <a:r>
              <a:rPr lang="en-US" sz="1000" dirty="0">
                <a:latin typeface="Comic Sans MS" pitchFamily="66" charset="0"/>
              </a:rPr>
              <a:t>)</a:t>
            </a:r>
          </a:p>
        </p:txBody>
      </p:sp>
      <p:sp>
        <p:nvSpPr>
          <p:cNvPr id="3087" name="TextBox 16"/>
          <p:cNvSpPr txBox="1">
            <a:spLocks noChangeArrowheads="1"/>
          </p:cNvSpPr>
          <p:nvPr/>
        </p:nvSpPr>
        <p:spPr bwMode="auto">
          <a:xfrm>
            <a:off x="882650" y="1123950"/>
            <a:ext cx="740886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	</a:t>
            </a:r>
            <a:r>
              <a:rPr lang="en-US" sz="1200" dirty="0" smtClean="0">
                <a:latin typeface="Comic Sans MS" pitchFamily="66" charset="0"/>
              </a:rPr>
              <a:t>LLO electronics racks </a:t>
            </a:r>
            <a:r>
              <a:rPr lang="en-US" sz="1200" dirty="0">
                <a:latin typeface="Comic Sans MS" pitchFamily="66" charset="0"/>
              </a:rPr>
              <a:t>are installed in a variety of </a:t>
            </a:r>
            <a:r>
              <a:rPr lang="en-US" sz="1200" dirty="0" smtClean="0">
                <a:latin typeface="Comic Sans MS" pitchFamily="66" charset="0"/>
              </a:rPr>
              <a:t>LOCATIONS.  </a:t>
            </a:r>
            <a:r>
              <a:rPr lang="en-US" sz="1200" dirty="0">
                <a:latin typeface="Comic Sans MS" pitchFamily="66" charset="0"/>
              </a:rPr>
              <a:t>Generally speaking, each location houses a specific type of rack.  Front-end computers are housed in the </a:t>
            </a:r>
            <a:r>
              <a:rPr lang="en-US" sz="1200" dirty="0">
                <a:latin typeface="Comic Sans MS" pitchFamily="66" charset="0"/>
                <a:hlinkClick r:id="rId13" action="ppaction://hlinksldjump"/>
              </a:rPr>
              <a:t>MSR</a:t>
            </a:r>
            <a:r>
              <a:rPr lang="en-US" sz="1200" dirty="0" smtClean="0">
                <a:latin typeface="Comic Sans MS" pitchFamily="66" charset="0"/>
              </a:rPr>
              <a:t>.  </a:t>
            </a:r>
            <a:r>
              <a:rPr lang="en-US" sz="1200" dirty="0">
                <a:latin typeface="Comic Sans MS" pitchFamily="66" charset="0"/>
              </a:rPr>
              <a:t>Electronics racks with IO chasses are housed in the </a:t>
            </a:r>
            <a:r>
              <a:rPr lang="en-US" sz="1200" dirty="0">
                <a:latin typeface="Comic Sans MS" pitchFamily="66" charset="0"/>
                <a:hlinkClick r:id="rId14" action="ppaction://hlinksldjump"/>
              </a:rPr>
              <a:t>CER</a:t>
            </a:r>
            <a:r>
              <a:rPr lang="en-US" sz="1200" dirty="0" smtClean="0">
                <a:latin typeface="Comic Sans MS" pitchFamily="66" charset="0"/>
              </a:rPr>
              <a:t>.  </a:t>
            </a:r>
            <a:r>
              <a:rPr lang="en-US" sz="1200" dirty="0">
                <a:latin typeface="Comic Sans MS" pitchFamily="66" charset="0"/>
              </a:rPr>
              <a:t>Other electronics racks that interface to chambers are located in the </a:t>
            </a:r>
            <a:r>
              <a:rPr lang="en-US" sz="1200" dirty="0">
                <a:latin typeface="Comic Sans MS" pitchFamily="66" charset="0"/>
                <a:hlinkClick r:id="rId15" action="ppaction://hlinksldjump"/>
              </a:rPr>
              <a:t>LVEA</a:t>
            </a:r>
            <a:r>
              <a:rPr lang="en-US" sz="1200" dirty="0" smtClean="0">
                <a:latin typeface="Comic Sans MS" pitchFamily="66" charset="0"/>
              </a:rPr>
              <a:t>, </a:t>
            </a:r>
            <a:r>
              <a:rPr lang="en-US" sz="1200" dirty="0">
                <a:latin typeface="Comic Sans MS" pitchFamily="66" charset="0"/>
                <a:hlinkClick r:id="rId16" action="ppaction://hlinksldjump"/>
              </a:rPr>
              <a:t>X-End </a:t>
            </a:r>
            <a:r>
              <a:rPr lang="en-US" sz="1200" dirty="0" smtClean="0">
                <a:latin typeface="Comic Sans MS" pitchFamily="66" charset="0"/>
              </a:rPr>
              <a:t>and </a:t>
            </a:r>
            <a:r>
              <a:rPr lang="en-US" sz="1200" dirty="0">
                <a:latin typeface="Comic Sans MS" pitchFamily="66" charset="0"/>
                <a:hlinkClick r:id="rId17" action="ppaction://hlinksldjump"/>
              </a:rPr>
              <a:t>Y-End </a:t>
            </a:r>
            <a:r>
              <a:rPr lang="en-US" sz="1200" dirty="0" smtClean="0">
                <a:latin typeface="Comic Sans MS" pitchFamily="66" charset="0"/>
              </a:rPr>
              <a:t>areas</a:t>
            </a:r>
            <a:r>
              <a:rPr lang="en-US" sz="1200" dirty="0">
                <a:latin typeface="Comic Sans MS" pitchFamily="66" charset="0"/>
              </a:rPr>
              <a:t>.  Power supplies are housed in the </a:t>
            </a:r>
            <a:r>
              <a:rPr lang="en-US" sz="1200" dirty="0">
                <a:latin typeface="Comic Sans MS" pitchFamily="66" charset="0"/>
                <a:hlinkClick r:id="rId6" action="ppaction://hlinksldjump"/>
              </a:rPr>
              <a:t>CPR</a:t>
            </a:r>
            <a:r>
              <a:rPr lang="en-US" sz="1200" dirty="0" smtClean="0">
                <a:latin typeface="Comic Sans MS" pitchFamily="66" charset="0"/>
              </a:rPr>
              <a:t>.   </a:t>
            </a:r>
            <a:r>
              <a:rPr lang="en-US" sz="1200" dirty="0">
                <a:latin typeface="Comic Sans MS" pitchFamily="66" charset="0"/>
              </a:rPr>
              <a:t>And finally, test racks for electronics are spread throughout the facility, housed wherever they are required.</a:t>
            </a:r>
          </a:p>
        </p:txBody>
      </p:sp>
      <p:sp>
        <p:nvSpPr>
          <p:cNvPr id="1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8" action="ppaction://hlinksldjump"/>
              </a:rPr>
              <a:t>&lt;&lt; Start</a:t>
            </a:r>
            <a:endParaRPr lang="en-US" sz="800" b="1" dirty="0">
              <a:latin typeface="Comic Sans MS" pitchFamily="66" charset="0"/>
            </a:endParaRPr>
          </a:p>
        </p:txBody>
      </p:sp>
    </p:spTree>
    <p:extLst>
      <p:ext uri="{BB962C8B-B14F-4D97-AF65-F5344CB8AC3E}">
        <p14:creationId xmlns:p14="http://schemas.microsoft.com/office/powerpoint/2010/main" val="2043865903"/>
      </p:ext>
    </p:extLst>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 name="Line Callout 2 326"/>
          <p:cNvSpPr/>
          <p:nvPr/>
        </p:nvSpPr>
        <p:spPr bwMode="auto">
          <a:xfrm>
            <a:off x="6092825" y="1133475"/>
            <a:ext cx="2222500" cy="5276850"/>
          </a:xfrm>
          <a:prstGeom prst="borderCallout2">
            <a:avLst>
              <a:gd name="adj1" fmla="val 18750"/>
              <a:gd name="adj2" fmla="val -8333"/>
              <a:gd name="adj3" fmla="val 18750"/>
              <a:gd name="adj4" fmla="val -16667"/>
              <a:gd name="adj5" fmla="val 43892"/>
              <a:gd name="adj6" fmla="val -26468"/>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solidFill>
                  <a:schemeClr val="tx1"/>
                </a:solidFill>
                <a:latin typeface="Comic Sans MS" pitchFamily="66" charset="0"/>
              </a:rPr>
              <a:t>A Standard Bank (SB) of power supplies consists of 4 supplies, and services 1 Electronics Rack.  The 4 supplies are:</a:t>
            </a:r>
          </a:p>
          <a:p>
            <a:pPr algn="ctr" fontAlgn="auto">
              <a:spcBef>
                <a:spcPts val="0"/>
              </a:spcBef>
              <a:spcAft>
                <a:spcPts val="0"/>
              </a:spcAft>
              <a:defRPr/>
            </a:pPr>
            <a:r>
              <a:rPr lang="en-US" sz="1000" dirty="0">
                <a:solidFill>
                  <a:schemeClr val="tx1"/>
                </a:solidFill>
                <a:latin typeface="Comic Sans MS" pitchFamily="66" charset="0"/>
              </a:rPr>
              <a:t> +18V@20A, -18V@20A, +24V@20A, and -24V@20A. </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(~JQE25-20M) DC Power Supply requires 10.5A @ 125VAC</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Standard Bank of DC Power Supplies requires 42A @ 125VAC</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 are 5 SB (20 PS) / Power Rack.  Each Power Rack therefore requires 210A @ 125VAC.</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10 - 125V@20A circuits per Power Rack should suffice.</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Each Power Rack services 5 Electronics Racks.</a:t>
            </a:r>
          </a:p>
          <a:p>
            <a:pPr algn="ctr" fontAlgn="auto">
              <a:spcBef>
                <a:spcPts val="0"/>
              </a:spcBef>
              <a:spcAft>
                <a:spcPts val="0"/>
              </a:spcAft>
              <a:defRPr/>
            </a:pPr>
            <a:r>
              <a:rPr lang="en-US" sz="1000" dirty="0">
                <a:solidFill>
                  <a:schemeClr val="tx1"/>
                </a:solidFill>
                <a:latin typeface="Comic Sans MS" pitchFamily="66" charset="0"/>
              </a:rPr>
              <a:t>  </a:t>
            </a:r>
          </a:p>
          <a:p>
            <a:pPr algn="ctr" fontAlgn="auto">
              <a:spcBef>
                <a:spcPts val="0"/>
              </a:spcBef>
              <a:spcAft>
                <a:spcPts val="0"/>
              </a:spcAft>
              <a:defRPr/>
            </a:pPr>
            <a:r>
              <a:rPr lang="en-US" sz="1000" dirty="0">
                <a:solidFill>
                  <a:schemeClr val="tx1"/>
                </a:solidFill>
                <a:latin typeface="Comic Sans MS" pitchFamily="66" charset="0"/>
              </a:rPr>
              <a:t>There are roughly 22 racks per interferometer.</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70 - 125V @20A circuits are required for a total of 183,750W.</a:t>
            </a:r>
          </a:p>
          <a:p>
            <a:pPr algn="ctr" fontAlgn="auto">
              <a:spcBef>
                <a:spcPts val="0"/>
              </a:spcBef>
              <a:spcAft>
                <a:spcPts val="0"/>
              </a:spcAft>
              <a:defRPr/>
            </a:pPr>
            <a:endParaRPr lang="en-US" sz="1000" dirty="0">
              <a:solidFill>
                <a:schemeClr val="tx1"/>
              </a:solidFill>
              <a:latin typeface="Comic Sans MS" pitchFamily="66" charset="0"/>
            </a:endParaRPr>
          </a:p>
          <a:p>
            <a:pPr algn="ctr" fontAlgn="auto">
              <a:spcBef>
                <a:spcPts val="0"/>
              </a:spcBef>
              <a:spcAft>
                <a:spcPts val="0"/>
              </a:spcAft>
              <a:defRPr/>
            </a:pPr>
            <a:r>
              <a:rPr lang="en-US" sz="1000" dirty="0">
                <a:solidFill>
                  <a:schemeClr val="tx1"/>
                </a:solidFill>
                <a:latin typeface="Comic Sans MS" pitchFamily="66" charset="0"/>
              </a:rPr>
              <a:t>Therefore 2 - 480VAC * 200A circuits would </a:t>
            </a:r>
            <a:r>
              <a:rPr lang="en-US" sz="1000" b="1" dirty="0">
                <a:solidFill>
                  <a:schemeClr val="tx1"/>
                </a:solidFill>
                <a:latin typeface="Comic Sans MS" pitchFamily="66" charset="0"/>
              </a:rPr>
              <a:t>provide</a:t>
            </a:r>
            <a:r>
              <a:rPr lang="en-US" sz="1000" dirty="0">
                <a:solidFill>
                  <a:schemeClr val="tx1"/>
                </a:solidFill>
                <a:latin typeface="Comic Sans MS" pitchFamily="66" charset="0"/>
              </a:rPr>
              <a:t> 192,000W</a:t>
            </a:r>
          </a:p>
        </p:txBody>
      </p:sp>
      <p:sp>
        <p:nvSpPr>
          <p:cNvPr id="21507"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CBDFC9-657F-43FE-B5BC-B2499D3EEA6E}" type="slidenum">
              <a:rPr lang="en-US" smtClean="0">
                <a:solidFill>
                  <a:srgbClr val="898989"/>
                </a:solidFill>
                <a:latin typeface="Calibri" pitchFamily="34" charset="0"/>
              </a:rPr>
              <a:pPr eaLnBrk="1" hangingPunct="1"/>
              <a:t>40</a:t>
            </a:fld>
            <a:endParaRPr lang="en-US" smtClean="0">
              <a:solidFill>
                <a:srgbClr val="898989"/>
              </a:solidFill>
              <a:latin typeface="Calibri" pitchFamily="34" charset="0"/>
            </a:endParaRPr>
          </a:p>
        </p:txBody>
      </p:sp>
      <p:sp>
        <p:nvSpPr>
          <p:cNvPr id="388"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cs typeface="+mn-cs"/>
              </a:rPr>
              <a:t>DC Power Rack – Required VAC</a:t>
            </a:r>
            <a:endParaRPr lang="en-US" dirty="0"/>
          </a:p>
        </p:txBody>
      </p:sp>
      <p:sp>
        <p:nvSpPr>
          <p:cNvPr id="21510" name="TextBox 9"/>
          <p:cNvSpPr txBox="1">
            <a:spLocks noChangeArrowheads="1"/>
          </p:cNvSpPr>
          <p:nvPr/>
        </p:nvSpPr>
        <p:spPr bwMode="auto">
          <a:xfrm>
            <a:off x="0" y="1427163"/>
            <a:ext cx="13144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10 x 4U =&gt; 40U</a:t>
            </a:r>
          </a:p>
        </p:txBody>
      </p:sp>
      <p:sp>
        <p:nvSpPr>
          <p:cNvPr id="21511" name="TextBox 9"/>
          <p:cNvSpPr txBox="1">
            <a:spLocks noChangeArrowheads="1"/>
          </p:cNvSpPr>
          <p:nvPr/>
        </p:nvSpPr>
        <p:spPr bwMode="auto">
          <a:xfrm>
            <a:off x="0" y="1006475"/>
            <a:ext cx="1314450" cy="4016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5 Standard Banks per Rack</a:t>
            </a:r>
          </a:p>
        </p:txBody>
      </p:sp>
      <p:grpSp>
        <p:nvGrpSpPr>
          <p:cNvPr id="21512" name="Group 163"/>
          <p:cNvGrpSpPr>
            <a:grpSpLocks/>
          </p:cNvGrpSpPr>
          <p:nvPr/>
        </p:nvGrpSpPr>
        <p:grpSpPr bwMode="auto">
          <a:xfrm>
            <a:off x="809625" y="928688"/>
            <a:ext cx="5064125" cy="5307012"/>
            <a:chOff x="809625" y="928688"/>
            <a:chExt cx="5064058" cy="5307012"/>
          </a:xfrm>
        </p:grpSpPr>
        <p:pic>
          <p:nvPicPr>
            <p:cNvPr id="215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27413" y="1276350"/>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930400" y="1276350"/>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1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65488" y="1384300"/>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517" name="TextBox 36"/>
            <p:cNvSpPr txBox="1">
              <a:spLocks noChangeArrowheads="1"/>
            </p:cNvSpPr>
            <p:nvPr/>
          </p:nvSpPr>
          <p:spPr bwMode="auto">
            <a:xfrm>
              <a:off x="1930399" y="928688"/>
              <a:ext cx="28368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 Power Rack</a:t>
              </a:r>
            </a:p>
          </p:txBody>
        </p:sp>
        <p:grpSp>
          <p:nvGrpSpPr>
            <p:cNvPr id="21518" name="Group 168"/>
            <p:cNvGrpSpPr>
              <a:grpSpLocks/>
            </p:cNvGrpSpPr>
            <p:nvPr/>
          </p:nvGrpSpPr>
          <p:grpSpPr bwMode="auto">
            <a:xfrm>
              <a:off x="809625" y="5711825"/>
              <a:ext cx="5051425" cy="355600"/>
              <a:chOff x="809625" y="5711825"/>
              <a:chExt cx="5051425" cy="355600"/>
            </a:xfrm>
          </p:grpSpPr>
          <p:grpSp>
            <p:nvGrpSpPr>
              <p:cNvPr id="21636" name="Group 196"/>
              <p:cNvGrpSpPr>
                <a:grpSpLocks/>
              </p:cNvGrpSpPr>
              <p:nvPr/>
            </p:nvGrpSpPr>
            <p:grpSpPr bwMode="auto">
              <a:xfrm>
                <a:off x="3454400" y="5716588"/>
                <a:ext cx="2406650" cy="350837"/>
                <a:chOff x="-310964" y="2166658"/>
                <a:chExt cx="2406651" cy="350112"/>
              </a:xfrm>
            </p:grpSpPr>
            <p:grpSp>
              <p:nvGrpSpPr>
                <p:cNvPr id="21643" name="Group 131"/>
                <p:cNvGrpSpPr>
                  <a:grpSpLocks/>
                </p:cNvGrpSpPr>
                <p:nvPr/>
              </p:nvGrpSpPr>
              <p:grpSpPr bwMode="auto">
                <a:xfrm>
                  <a:off x="-310964" y="2166658"/>
                  <a:ext cx="1279525" cy="350112"/>
                  <a:chOff x="-310964" y="2166658"/>
                  <a:chExt cx="1279525" cy="350112"/>
                </a:xfrm>
              </p:grpSpPr>
              <p:pic>
                <p:nvPicPr>
                  <p:cNvPr id="2164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4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37" name="Group 190"/>
              <p:cNvGrpSpPr>
                <a:grpSpLocks/>
              </p:cNvGrpSpPr>
              <p:nvPr/>
            </p:nvGrpSpPr>
            <p:grpSpPr bwMode="auto">
              <a:xfrm>
                <a:off x="809625" y="5711825"/>
                <a:ext cx="2427288" cy="350838"/>
                <a:chOff x="-1475815" y="2767293"/>
                <a:chExt cx="2426447" cy="350274"/>
              </a:xfrm>
            </p:grpSpPr>
            <p:grpSp>
              <p:nvGrpSpPr>
                <p:cNvPr id="21638" name="Group 132"/>
                <p:cNvGrpSpPr>
                  <a:grpSpLocks/>
                </p:cNvGrpSpPr>
                <p:nvPr/>
              </p:nvGrpSpPr>
              <p:grpSpPr bwMode="auto">
                <a:xfrm>
                  <a:off x="-328893" y="2767293"/>
                  <a:ext cx="1279525" cy="350274"/>
                  <a:chOff x="-328893" y="2767293"/>
                  <a:chExt cx="1279525" cy="350274"/>
                </a:xfrm>
              </p:grpSpPr>
              <p:pic>
                <p:nvPicPr>
                  <p:cNvPr id="2164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4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3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19" name="Group 169"/>
            <p:cNvGrpSpPr>
              <a:grpSpLocks/>
            </p:cNvGrpSpPr>
            <p:nvPr/>
          </p:nvGrpSpPr>
          <p:grpSpPr bwMode="auto">
            <a:xfrm>
              <a:off x="816743" y="5257459"/>
              <a:ext cx="5051425" cy="355600"/>
              <a:chOff x="809625" y="5711825"/>
              <a:chExt cx="5051425" cy="355600"/>
            </a:xfrm>
          </p:grpSpPr>
          <p:grpSp>
            <p:nvGrpSpPr>
              <p:cNvPr id="21624" name="Group 196"/>
              <p:cNvGrpSpPr>
                <a:grpSpLocks/>
              </p:cNvGrpSpPr>
              <p:nvPr/>
            </p:nvGrpSpPr>
            <p:grpSpPr bwMode="auto">
              <a:xfrm>
                <a:off x="3454400" y="5716588"/>
                <a:ext cx="2406650" cy="350837"/>
                <a:chOff x="-310964" y="2166658"/>
                <a:chExt cx="2406651" cy="350112"/>
              </a:xfrm>
            </p:grpSpPr>
            <p:grpSp>
              <p:nvGrpSpPr>
                <p:cNvPr id="21631" name="Group 131"/>
                <p:cNvGrpSpPr>
                  <a:grpSpLocks/>
                </p:cNvGrpSpPr>
                <p:nvPr/>
              </p:nvGrpSpPr>
              <p:grpSpPr bwMode="auto">
                <a:xfrm>
                  <a:off x="-310964" y="2166658"/>
                  <a:ext cx="1279525" cy="350112"/>
                  <a:chOff x="-310964" y="2166658"/>
                  <a:chExt cx="1279525" cy="350112"/>
                </a:xfrm>
              </p:grpSpPr>
              <p:pic>
                <p:nvPicPr>
                  <p:cNvPr id="2163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3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3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3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25" name="Group 190"/>
              <p:cNvGrpSpPr>
                <a:grpSpLocks/>
              </p:cNvGrpSpPr>
              <p:nvPr/>
            </p:nvGrpSpPr>
            <p:grpSpPr bwMode="auto">
              <a:xfrm>
                <a:off x="809625" y="5711825"/>
                <a:ext cx="2427288" cy="350838"/>
                <a:chOff x="-1475815" y="2767293"/>
                <a:chExt cx="2426447" cy="350274"/>
              </a:xfrm>
            </p:grpSpPr>
            <p:grpSp>
              <p:nvGrpSpPr>
                <p:cNvPr id="21626" name="Group 132"/>
                <p:cNvGrpSpPr>
                  <a:grpSpLocks/>
                </p:cNvGrpSpPr>
                <p:nvPr/>
              </p:nvGrpSpPr>
              <p:grpSpPr bwMode="auto">
                <a:xfrm>
                  <a:off x="-328893" y="2767293"/>
                  <a:ext cx="1279525" cy="350274"/>
                  <a:chOff x="-328893" y="2767293"/>
                  <a:chExt cx="1279525" cy="350274"/>
                </a:xfrm>
              </p:grpSpPr>
              <p:pic>
                <p:nvPicPr>
                  <p:cNvPr id="2162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2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3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2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0" name="Group 170"/>
            <p:cNvGrpSpPr>
              <a:grpSpLocks/>
            </p:cNvGrpSpPr>
            <p:nvPr/>
          </p:nvGrpSpPr>
          <p:grpSpPr bwMode="auto">
            <a:xfrm>
              <a:off x="815140" y="4813094"/>
              <a:ext cx="5051425" cy="355600"/>
              <a:chOff x="809625" y="5711825"/>
              <a:chExt cx="5051425" cy="355600"/>
            </a:xfrm>
          </p:grpSpPr>
          <p:grpSp>
            <p:nvGrpSpPr>
              <p:cNvPr id="21612" name="Group 196"/>
              <p:cNvGrpSpPr>
                <a:grpSpLocks/>
              </p:cNvGrpSpPr>
              <p:nvPr/>
            </p:nvGrpSpPr>
            <p:grpSpPr bwMode="auto">
              <a:xfrm>
                <a:off x="3454400" y="5716588"/>
                <a:ext cx="2406650" cy="350837"/>
                <a:chOff x="-310964" y="2166658"/>
                <a:chExt cx="2406651" cy="350112"/>
              </a:xfrm>
            </p:grpSpPr>
            <p:grpSp>
              <p:nvGrpSpPr>
                <p:cNvPr id="21619" name="Group 131"/>
                <p:cNvGrpSpPr>
                  <a:grpSpLocks/>
                </p:cNvGrpSpPr>
                <p:nvPr/>
              </p:nvGrpSpPr>
              <p:grpSpPr bwMode="auto">
                <a:xfrm>
                  <a:off x="-310964" y="2166658"/>
                  <a:ext cx="1279525" cy="350112"/>
                  <a:chOff x="-310964" y="2166658"/>
                  <a:chExt cx="1279525" cy="350112"/>
                </a:xfrm>
              </p:grpSpPr>
              <p:pic>
                <p:nvPicPr>
                  <p:cNvPr id="2162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2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2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2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13" name="Group 190"/>
              <p:cNvGrpSpPr>
                <a:grpSpLocks/>
              </p:cNvGrpSpPr>
              <p:nvPr/>
            </p:nvGrpSpPr>
            <p:grpSpPr bwMode="auto">
              <a:xfrm>
                <a:off x="809625" y="5711825"/>
                <a:ext cx="2427288" cy="350838"/>
                <a:chOff x="-1475815" y="2767293"/>
                <a:chExt cx="2426447" cy="350274"/>
              </a:xfrm>
            </p:grpSpPr>
            <p:grpSp>
              <p:nvGrpSpPr>
                <p:cNvPr id="21614" name="Group 132"/>
                <p:cNvGrpSpPr>
                  <a:grpSpLocks/>
                </p:cNvGrpSpPr>
                <p:nvPr/>
              </p:nvGrpSpPr>
              <p:grpSpPr bwMode="auto">
                <a:xfrm>
                  <a:off x="-328893" y="2767293"/>
                  <a:ext cx="1279525" cy="350274"/>
                  <a:chOff x="-328893" y="2767293"/>
                  <a:chExt cx="1279525" cy="350274"/>
                </a:xfrm>
              </p:grpSpPr>
              <p:pic>
                <p:nvPicPr>
                  <p:cNvPr id="2161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1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1" name="Group 171"/>
            <p:cNvGrpSpPr>
              <a:grpSpLocks/>
            </p:cNvGrpSpPr>
            <p:nvPr/>
          </p:nvGrpSpPr>
          <p:grpSpPr bwMode="auto">
            <a:xfrm>
              <a:off x="822258" y="4375820"/>
              <a:ext cx="5051425" cy="355600"/>
              <a:chOff x="809625" y="5711825"/>
              <a:chExt cx="5051425" cy="355600"/>
            </a:xfrm>
          </p:grpSpPr>
          <p:grpSp>
            <p:nvGrpSpPr>
              <p:cNvPr id="21600" name="Group 196"/>
              <p:cNvGrpSpPr>
                <a:grpSpLocks/>
              </p:cNvGrpSpPr>
              <p:nvPr/>
            </p:nvGrpSpPr>
            <p:grpSpPr bwMode="auto">
              <a:xfrm>
                <a:off x="3454400" y="5716588"/>
                <a:ext cx="2406650" cy="350837"/>
                <a:chOff x="-310964" y="2166658"/>
                <a:chExt cx="2406651" cy="350112"/>
              </a:xfrm>
            </p:grpSpPr>
            <p:grpSp>
              <p:nvGrpSpPr>
                <p:cNvPr id="21607" name="Group 131"/>
                <p:cNvGrpSpPr>
                  <a:grpSpLocks/>
                </p:cNvGrpSpPr>
                <p:nvPr/>
              </p:nvGrpSpPr>
              <p:grpSpPr bwMode="auto">
                <a:xfrm>
                  <a:off x="-310964" y="2166658"/>
                  <a:ext cx="1279525" cy="350112"/>
                  <a:chOff x="-310964" y="2166658"/>
                  <a:chExt cx="1279525" cy="350112"/>
                </a:xfrm>
              </p:grpSpPr>
              <p:pic>
                <p:nvPicPr>
                  <p:cNvPr id="2160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1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0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601" name="Group 251"/>
              <p:cNvGrpSpPr>
                <a:grpSpLocks/>
              </p:cNvGrpSpPr>
              <p:nvPr/>
            </p:nvGrpSpPr>
            <p:grpSpPr bwMode="auto">
              <a:xfrm>
                <a:off x="809625" y="5711825"/>
                <a:ext cx="2427288" cy="350838"/>
                <a:chOff x="-1475815" y="2767293"/>
                <a:chExt cx="2426447" cy="350274"/>
              </a:xfrm>
            </p:grpSpPr>
            <p:grpSp>
              <p:nvGrpSpPr>
                <p:cNvPr id="21602" name="Group 132"/>
                <p:cNvGrpSpPr>
                  <a:grpSpLocks/>
                </p:cNvGrpSpPr>
                <p:nvPr/>
              </p:nvGrpSpPr>
              <p:grpSpPr bwMode="auto">
                <a:xfrm>
                  <a:off x="-328893" y="2767293"/>
                  <a:ext cx="1279525" cy="350274"/>
                  <a:chOff x="-328893" y="2767293"/>
                  <a:chExt cx="1279525" cy="350274"/>
                </a:xfrm>
              </p:grpSpPr>
              <p:pic>
                <p:nvPicPr>
                  <p:cNvPr id="2160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6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60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2" name="Group 172"/>
            <p:cNvGrpSpPr>
              <a:grpSpLocks/>
            </p:cNvGrpSpPr>
            <p:nvPr/>
          </p:nvGrpSpPr>
          <p:grpSpPr bwMode="auto">
            <a:xfrm>
              <a:off x="813712" y="3924330"/>
              <a:ext cx="5051425" cy="355600"/>
              <a:chOff x="809625" y="5711825"/>
              <a:chExt cx="5051425" cy="355600"/>
            </a:xfrm>
          </p:grpSpPr>
          <p:grpSp>
            <p:nvGrpSpPr>
              <p:cNvPr id="21588" name="Group 196"/>
              <p:cNvGrpSpPr>
                <a:grpSpLocks/>
              </p:cNvGrpSpPr>
              <p:nvPr/>
            </p:nvGrpSpPr>
            <p:grpSpPr bwMode="auto">
              <a:xfrm>
                <a:off x="3454400" y="5716588"/>
                <a:ext cx="2406650" cy="350837"/>
                <a:chOff x="-310964" y="2166658"/>
                <a:chExt cx="2406651" cy="350112"/>
              </a:xfrm>
            </p:grpSpPr>
            <p:grpSp>
              <p:nvGrpSpPr>
                <p:cNvPr id="21595" name="Group 131"/>
                <p:cNvGrpSpPr>
                  <a:grpSpLocks/>
                </p:cNvGrpSpPr>
                <p:nvPr/>
              </p:nvGrpSpPr>
              <p:grpSpPr bwMode="auto">
                <a:xfrm>
                  <a:off x="-310964" y="2166658"/>
                  <a:ext cx="1279525" cy="350112"/>
                  <a:chOff x="-310964" y="2166658"/>
                  <a:chExt cx="1279525" cy="350112"/>
                </a:xfrm>
              </p:grpSpPr>
              <p:pic>
                <p:nvPicPr>
                  <p:cNvPr id="2159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9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89" name="Group 190"/>
              <p:cNvGrpSpPr>
                <a:grpSpLocks/>
              </p:cNvGrpSpPr>
              <p:nvPr/>
            </p:nvGrpSpPr>
            <p:grpSpPr bwMode="auto">
              <a:xfrm>
                <a:off x="809625" y="5711825"/>
                <a:ext cx="2427288" cy="350838"/>
                <a:chOff x="-1475815" y="2767293"/>
                <a:chExt cx="2426447" cy="350274"/>
              </a:xfrm>
            </p:grpSpPr>
            <p:grpSp>
              <p:nvGrpSpPr>
                <p:cNvPr id="21590" name="Group 132"/>
                <p:cNvGrpSpPr>
                  <a:grpSpLocks/>
                </p:cNvGrpSpPr>
                <p:nvPr/>
              </p:nvGrpSpPr>
              <p:grpSpPr bwMode="auto">
                <a:xfrm>
                  <a:off x="-328893" y="2767293"/>
                  <a:ext cx="1279525" cy="350274"/>
                  <a:chOff x="-328893" y="2767293"/>
                  <a:chExt cx="1279525" cy="350274"/>
                </a:xfrm>
              </p:grpSpPr>
              <p:pic>
                <p:nvPicPr>
                  <p:cNvPr id="2159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9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9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3" name="Group 173"/>
            <p:cNvGrpSpPr>
              <a:grpSpLocks/>
            </p:cNvGrpSpPr>
            <p:nvPr/>
          </p:nvGrpSpPr>
          <p:grpSpPr bwMode="auto">
            <a:xfrm>
              <a:off x="820830" y="3469964"/>
              <a:ext cx="5051425" cy="355600"/>
              <a:chOff x="809625" y="5711825"/>
              <a:chExt cx="5051425" cy="355600"/>
            </a:xfrm>
          </p:grpSpPr>
          <p:grpSp>
            <p:nvGrpSpPr>
              <p:cNvPr id="21576" name="Group 196"/>
              <p:cNvGrpSpPr>
                <a:grpSpLocks/>
              </p:cNvGrpSpPr>
              <p:nvPr/>
            </p:nvGrpSpPr>
            <p:grpSpPr bwMode="auto">
              <a:xfrm>
                <a:off x="3454400" y="5716588"/>
                <a:ext cx="2406650" cy="350837"/>
                <a:chOff x="-310964" y="2166658"/>
                <a:chExt cx="2406651" cy="350112"/>
              </a:xfrm>
            </p:grpSpPr>
            <p:grpSp>
              <p:nvGrpSpPr>
                <p:cNvPr id="21583" name="Group 131"/>
                <p:cNvGrpSpPr>
                  <a:grpSpLocks/>
                </p:cNvGrpSpPr>
                <p:nvPr/>
              </p:nvGrpSpPr>
              <p:grpSpPr bwMode="auto">
                <a:xfrm>
                  <a:off x="-310964" y="2166658"/>
                  <a:ext cx="1279525" cy="350112"/>
                  <a:chOff x="-310964" y="2166658"/>
                  <a:chExt cx="1279525" cy="350112"/>
                </a:xfrm>
              </p:grpSpPr>
              <p:pic>
                <p:nvPicPr>
                  <p:cNvPr id="21585"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6"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8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77" name="Group 190"/>
              <p:cNvGrpSpPr>
                <a:grpSpLocks/>
              </p:cNvGrpSpPr>
              <p:nvPr/>
            </p:nvGrpSpPr>
            <p:grpSpPr bwMode="auto">
              <a:xfrm>
                <a:off x="809625" y="5711825"/>
                <a:ext cx="2427288" cy="350838"/>
                <a:chOff x="-1475815" y="2767293"/>
                <a:chExt cx="2426447" cy="350274"/>
              </a:xfrm>
            </p:grpSpPr>
            <p:grpSp>
              <p:nvGrpSpPr>
                <p:cNvPr id="21578" name="Group 132"/>
                <p:cNvGrpSpPr>
                  <a:grpSpLocks/>
                </p:cNvGrpSpPr>
                <p:nvPr/>
              </p:nvGrpSpPr>
              <p:grpSpPr bwMode="auto">
                <a:xfrm>
                  <a:off x="-328893" y="2767293"/>
                  <a:ext cx="1279525" cy="350274"/>
                  <a:chOff x="-328893" y="2767293"/>
                  <a:chExt cx="1279525" cy="350274"/>
                </a:xfrm>
              </p:grpSpPr>
              <p:pic>
                <p:nvPicPr>
                  <p:cNvPr id="21580"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7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4" name="Group 174"/>
            <p:cNvGrpSpPr>
              <a:grpSpLocks/>
            </p:cNvGrpSpPr>
            <p:nvPr/>
          </p:nvGrpSpPr>
          <p:grpSpPr bwMode="auto">
            <a:xfrm>
              <a:off x="819227" y="3025599"/>
              <a:ext cx="5051425" cy="355600"/>
              <a:chOff x="809625" y="5711825"/>
              <a:chExt cx="5051425" cy="355600"/>
            </a:xfrm>
          </p:grpSpPr>
          <p:grpSp>
            <p:nvGrpSpPr>
              <p:cNvPr id="21564" name="Group 196"/>
              <p:cNvGrpSpPr>
                <a:grpSpLocks/>
              </p:cNvGrpSpPr>
              <p:nvPr/>
            </p:nvGrpSpPr>
            <p:grpSpPr bwMode="auto">
              <a:xfrm>
                <a:off x="3454400" y="5716588"/>
                <a:ext cx="2406650" cy="350837"/>
                <a:chOff x="-310964" y="2166658"/>
                <a:chExt cx="2406651" cy="350112"/>
              </a:xfrm>
            </p:grpSpPr>
            <p:grpSp>
              <p:nvGrpSpPr>
                <p:cNvPr id="21571" name="Group 131"/>
                <p:cNvGrpSpPr>
                  <a:grpSpLocks/>
                </p:cNvGrpSpPr>
                <p:nvPr/>
              </p:nvGrpSpPr>
              <p:grpSpPr bwMode="auto">
                <a:xfrm>
                  <a:off x="-310964" y="2166658"/>
                  <a:ext cx="1279525" cy="350112"/>
                  <a:chOff x="-310964" y="2166658"/>
                  <a:chExt cx="1279525" cy="350112"/>
                </a:xfrm>
              </p:grpSpPr>
              <p:pic>
                <p:nvPicPr>
                  <p:cNvPr id="21573"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74"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75"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7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65" name="Group 190"/>
              <p:cNvGrpSpPr>
                <a:grpSpLocks/>
              </p:cNvGrpSpPr>
              <p:nvPr/>
            </p:nvGrpSpPr>
            <p:grpSpPr bwMode="auto">
              <a:xfrm>
                <a:off x="809625" y="5711825"/>
                <a:ext cx="2427288" cy="350838"/>
                <a:chOff x="-1475815" y="2767293"/>
                <a:chExt cx="2426447" cy="350274"/>
              </a:xfrm>
            </p:grpSpPr>
            <p:grpSp>
              <p:nvGrpSpPr>
                <p:cNvPr id="21566" name="Group 132"/>
                <p:cNvGrpSpPr>
                  <a:grpSpLocks/>
                </p:cNvGrpSpPr>
                <p:nvPr/>
              </p:nvGrpSpPr>
              <p:grpSpPr bwMode="auto">
                <a:xfrm>
                  <a:off x="-328893" y="2767293"/>
                  <a:ext cx="1279525" cy="350274"/>
                  <a:chOff x="-328893" y="2767293"/>
                  <a:chExt cx="1279525" cy="350274"/>
                </a:xfrm>
              </p:grpSpPr>
              <p:pic>
                <p:nvPicPr>
                  <p:cNvPr id="21568"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6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7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6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5" name="Group 175"/>
            <p:cNvGrpSpPr>
              <a:grpSpLocks/>
            </p:cNvGrpSpPr>
            <p:nvPr/>
          </p:nvGrpSpPr>
          <p:grpSpPr bwMode="auto">
            <a:xfrm>
              <a:off x="817799" y="2579779"/>
              <a:ext cx="5051425" cy="355600"/>
              <a:chOff x="809625" y="5711825"/>
              <a:chExt cx="5051425" cy="355600"/>
            </a:xfrm>
          </p:grpSpPr>
          <p:grpSp>
            <p:nvGrpSpPr>
              <p:cNvPr id="21552" name="Group 196"/>
              <p:cNvGrpSpPr>
                <a:grpSpLocks/>
              </p:cNvGrpSpPr>
              <p:nvPr/>
            </p:nvGrpSpPr>
            <p:grpSpPr bwMode="auto">
              <a:xfrm>
                <a:off x="3454400" y="5716588"/>
                <a:ext cx="2406650" cy="350837"/>
                <a:chOff x="-310964" y="2166658"/>
                <a:chExt cx="2406651" cy="350112"/>
              </a:xfrm>
            </p:grpSpPr>
            <p:grpSp>
              <p:nvGrpSpPr>
                <p:cNvPr id="21559" name="Group 131"/>
                <p:cNvGrpSpPr>
                  <a:grpSpLocks/>
                </p:cNvGrpSpPr>
                <p:nvPr/>
              </p:nvGrpSpPr>
              <p:grpSpPr bwMode="auto">
                <a:xfrm>
                  <a:off x="-310964" y="2166658"/>
                  <a:ext cx="1279525" cy="350112"/>
                  <a:chOff x="-310964" y="2166658"/>
                  <a:chExt cx="1279525" cy="350112"/>
                </a:xfrm>
              </p:grpSpPr>
              <p:pic>
                <p:nvPicPr>
                  <p:cNvPr id="21561"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62"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63"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6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53" name="Group 203"/>
              <p:cNvGrpSpPr>
                <a:grpSpLocks/>
              </p:cNvGrpSpPr>
              <p:nvPr/>
            </p:nvGrpSpPr>
            <p:grpSpPr bwMode="auto">
              <a:xfrm>
                <a:off x="809625" y="5711825"/>
                <a:ext cx="2427288" cy="350838"/>
                <a:chOff x="-1475815" y="2767293"/>
                <a:chExt cx="2426447" cy="350274"/>
              </a:xfrm>
            </p:grpSpPr>
            <p:grpSp>
              <p:nvGrpSpPr>
                <p:cNvPr id="21554" name="Group 132"/>
                <p:cNvGrpSpPr>
                  <a:grpSpLocks/>
                </p:cNvGrpSpPr>
                <p:nvPr/>
              </p:nvGrpSpPr>
              <p:grpSpPr bwMode="auto">
                <a:xfrm>
                  <a:off x="-328893" y="2767293"/>
                  <a:ext cx="1279525" cy="350274"/>
                  <a:chOff x="-328893" y="2767293"/>
                  <a:chExt cx="1279525" cy="350274"/>
                </a:xfrm>
              </p:grpSpPr>
              <p:pic>
                <p:nvPicPr>
                  <p:cNvPr id="21556"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5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6" name="Group 176"/>
            <p:cNvGrpSpPr>
              <a:grpSpLocks/>
            </p:cNvGrpSpPr>
            <p:nvPr/>
          </p:nvGrpSpPr>
          <p:grpSpPr bwMode="auto">
            <a:xfrm>
              <a:off x="815456" y="2142726"/>
              <a:ext cx="5051425" cy="355600"/>
              <a:chOff x="809625" y="5711825"/>
              <a:chExt cx="5051425" cy="355600"/>
            </a:xfrm>
          </p:grpSpPr>
          <p:grpSp>
            <p:nvGrpSpPr>
              <p:cNvPr id="21540" name="Group 196"/>
              <p:cNvGrpSpPr>
                <a:grpSpLocks/>
              </p:cNvGrpSpPr>
              <p:nvPr/>
            </p:nvGrpSpPr>
            <p:grpSpPr bwMode="auto">
              <a:xfrm>
                <a:off x="3454400" y="5716588"/>
                <a:ext cx="2406650" cy="350837"/>
                <a:chOff x="-310964" y="2166658"/>
                <a:chExt cx="2406651" cy="350112"/>
              </a:xfrm>
            </p:grpSpPr>
            <p:grpSp>
              <p:nvGrpSpPr>
                <p:cNvPr id="21547" name="Group 131"/>
                <p:cNvGrpSpPr>
                  <a:grpSpLocks/>
                </p:cNvGrpSpPr>
                <p:nvPr/>
              </p:nvGrpSpPr>
              <p:grpSpPr bwMode="auto">
                <a:xfrm>
                  <a:off x="-310964" y="2166658"/>
                  <a:ext cx="1279525" cy="350112"/>
                  <a:chOff x="-310964" y="2166658"/>
                  <a:chExt cx="1279525" cy="350112"/>
                </a:xfrm>
              </p:grpSpPr>
              <p:pic>
                <p:nvPicPr>
                  <p:cNvPr id="21549"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5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4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41" name="Group 190"/>
              <p:cNvGrpSpPr>
                <a:grpSpLocks/>
              </p:cNvGrpSpPr>
              <p:nvPr/>
            </p:nvGrpSpPr>
            <p:grpSpPr bwMode="auto">
              <a:xfrm>
                <a:off x="809625" y="5711825"/>
                <a:ext cx="2427288" cy="350838"/>
                <a:chOff x="-1475815" y="2767293"/>
                <a:chExt cx="2426447" cy="350274"/>
              </a:xfrm>
            </p:grpSpPr>
            <p:grpSp>
              <p:nvGrpSpPr>
                <p:cNvPr id="21542" name="Group 132"/>
                <p:cNvGrpSpPr>
                  <a:grpSpLocks/>
                </p:cNvGrpSpPr>
                <p:nvPr/>
              </p:nvGrpSpPr>
              <p:grpSpPr bwMode="auto">
                <a:xfrm>
                  <a:off x="-328893" y="2767293"/>
                  <a:ext cx="1279525" cy="350274"/>
                  <a:chOff x="-328893" y="2767293"/>
                  <a:chExt cx="1279525" cy="350274"/>
                </a:xfrm>
              </p:grpSpPr>
              <p:pic>
                <p:nvPicPr>
                  <p:cNvPr id="21544"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4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4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4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1527" name="Group 177"/>
            <p:cNvGrpSpPr>
              <a:grpSpLocks/>
            </p:cNvGrpSpPr>
            <p:nvPr/>
          </p:nvGrpSpPr>
          <p:grpSpPr bwMode="auto">
            <a:xfrm>
              <a:off x="814028" y="1696906"/>
              <a:ext cx="5051425" cy="355600"/>
              <a:chOff x="809625" y="5711825"/>
              <a:chExt cx="5051425" cy="355600"/>
            </a:xfrm>
          </p:grpSpPr>
          <p:grpSp>
            <p:nvGrpSpPr>
              <p:cNvPr id="21528" name="Group 196"/>
              <p:cNvGrpSpPr>
                <a:grpSpLocks/>
              </p:cNvGrpSpPr>
              <p:nvPr/>
            </p:nvGrpSpPr>
            <p:grpSpPr bwMode="auto">
              <a:xfrm>
                <a:off x="3454400" y="5716588"/>
                <a:ext cx="2406650" cy="350837"/>
                <a:chOff x="-310964" y="2166658"/>
                <a:chExt cx="2406651" cy="350112"/>
              </a:xfrm>
            </p:grpSpPr>
            <p:grpSp>
              <p:nvGrpSpPr>
                <p:cNvPr id="21535" name="Group 131"/>
                <p:cNvGrpSpPr>
                  <a:grpSpLocks/>
                </p:cNvGrpSpPr>
                <p:nvPr/>
              </p:nvGrpSpPr>
              <p:grpSpPr bwMode="auto">
                <a:xfrm>
                  <a:off x="-310964" y="2166658"/>
                  <a:ext cx="1279525" cy="350112"/>
                  <a:chOff x="-310964" y="2166658"/>
                  <a:chExt cx="1279525" cy="350112"/>
                </a:xfrm>
              </p:grpSpPr>
              <p:pic>
                <p:nvPicPr>
                  <p:cNvPr id="21537"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8"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9"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3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1529" name="Group 190"/>
              <p:cNvGrpSpPr>
                <a:grpSpLocks/>
              </p:cNvGrpSpPr>
              <p:nvPr/>
            </p:nvGrpSpPr>
            <p:grpSpPr bwMode="auto">
              <a:xfrm>
                <a:off x="809625" y="5711825"/>
                <a:ext cx="2427288" cy="350838"/>
                <a:chOff x="-1475815" y="2767293"/>
                <a:chExt cx="2426447" cy="350274"/>
              </a:xfrm>
            </p:grpSpPr>
            <p:grpSp>
              <p:nvGrpSpPr>
                <p:cNvPr id="21530" name="Group 132"/>
                <p:cNvGrpSpPr>
                  <a:grpSpLocks/>
                </p:cNvGrpSpPr>
                <p:nvPr/>
              </p:nvGrpSpPr>
              <p:grpSpPr bwMode="auto">
                <a:xfrm>
                  <a:off x="-328893" y="2767293"/>
                  <a:ext cx="1279525" cy="350274"/>
                  <a:chOff x="-328893" y="2767293"/>
                  <a:chExt cx="1279525" cy="350274"/>
                </a:xfrm>
              </p:grpSpPr>
              <p:pic>
                <p:nvPicPr>
                  <p:cNvPr id="21532" name="Picture 1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5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3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sp>
        <p:nvSpPr>
          <p:cNvPr id="21513"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CPR</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138"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X-End Station Rack Layout</a:t>
            </a:r>
          </a:p>
        </p:txBody>
      </p:sp>
      <p:sp>
        <p:nvSpPr>
          <p:cNvPr id="56" name="Date Placeholder 55"/>
          <p:cNvSpPr>
            <a:spLocks noGrp="1"/>
          </p:cNvSpPr>
          <p:nvPr>
            <p:ph type="dt" sz="quarter" idx="10"/>
          </p:nvPr>
        </p:nvSpPr>
        <p:spPr/>
        <p:txBody>
          <a:bodyPr/>
          <a:lstStyle/>
          <a:p>
            <a:pPr>
              <a:defRPr/>
            </a:pPr>
            <a:r>
              <a:rPr lang="en-US" smtClean="0"/>
              <a:t>LIGO-G1001032-V9</a:t>
            </a:r>
            <a:endParaRPr lang="en-US"/>
          </a:p>
        </p:txBody>
      </p:sp>
      <p:sp>
        <p:nvSpPr>
          <p:cNvPr id="219140"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4D7735-A4E7-4236-9FDB-2B08BC5D57A0}" type="slidenum">
              <a:rPr lang="en-US" smtClean="0">
                <a:solidFill>
                  <a:srgbClr val="898989"/>
                </a:solidFill>
                <a:latin typeface="Calibri" pitchFamily="34" charset="0"/>
              </a:rPr>
              <a:pPr eaLnBrk="1" hangingPunct="1"/>
              <a:t>400</a:t>
            </a:fld>
            <a:endParaRPr lang="en-US" smtClean="0">
              <a:solidFill>
                <a:srgbClr val="898989"/>
              </a:solidFill>
              <a:latin typeface="Calibri" pitchFamily="34" charset="0"/>
            </a:endParaRPr>
          </a:p>
        </p:txBody>
      </p:sp>
      <p:pic>
        <p:nvPicPr>
          <p:cNvPr id="219141" name="Picture 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505074" y="1489075"/>
            <a:ext cx="4391025" cy="39338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TextBox 36"/>
          <p:cNvSpPr txBox="1">
            <a:spLocks noChangeArrowheads="1"/>
          </p:cNvSpPr>
          <p:nvPr/>
        </p:nvSpPr>
        <p:spPr bwMode="auto">
          <a:xfrm rot="5400000">
            <a:off x="4934468" y="3841362"/>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CERX</a:t>
            </a:r>
            <a:endParaRPr lang="en-US" sz="800" b="1" dirty="0">
              <a:latin typeface="Comic Sans MS" pitchFamily="66" charset="0"/>
            </a:endParaRPr>
          </a:p>
        </p:txBody>
      </p:sp>
      <p:sp>
        <p:nvSpPr>
          <p:cNvPr id="20"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
        <p:nvSpPr>
          <p:cNvPr id="22" name="TextBox 36"/>
          <p:cNvSpPr txBox="1">
            <a:spLocks noChangeArrowheads="1"/>
          </p:cNvSpPr>
          <p:nvPr/>
        </p:nvSpPr>
        <p:spPr bwMode="auto">
          <a:xfrm>
            <a:off x="5455252" y="2408207"/>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VEAX</a:t>
            </a:r>
            <a:endParaRPr lang="en-US" sz="800" b="1" dirty="0">
              <a:latin typeface="Comic Sans MS" pitchFamily="66" charset="0"/>
            </a:endParaRPr>
          </a:p>
        </p:txBody>
      </p:sp>
      <p:grpSp>
        <p:nvGrpSpPr>
          <p:cNvPr id="26" name="Group 25"/>
          <p:cNvGrpSpPr/>
          <p:nvPr/>
        </p:nvGrpSpPr>
        <p:grpSpPr>
          <a:xfrm>
            <a:off x="3090987" y="2754259"/>
            <a:ext cx="2184846" cy="1563744"/>
            <a:chOff x="3092538" y="2721305"/>
            <a:chExt cx="2184846" cy="1563744"/>
          </a:xfrm>
        </p:grpSpPr>
        <p:sp>
          <p:nvSpPr>
            <p:cNvPr id="27" name="Rectangle 26"/>
            <p:cNvSpPr/>
            <p:nvPr/>
          </p:nvSpPr>
          <p:spPr bwMode="auto">
            <a:xfrm>
              <a:off x="3092538" y="288963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8" name="Rectangle 27"/>
            <p:cNvSpPr/>
            <p:nvPr/>
          </p:nvSpPr>
          <p:spPr bwMode="auto">
            <a:xfrm rot="5400000">
              <a:off x="4560810" y="2760199"/>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9" name="Group 28"/>
            <p:cNvGrpSpPr/>
            <p:nvPr/>
          </p:nvGrpSpPr>
          <p:grpSpPr>
            <a:xfrm>
              <a:off x="4828104" y="3420621"/>
              <a:ext cx="449280" cy="864428"/>
              <a:chOff x="4828104" y="3420621"/>
              <a:chExt cx="449280" cy="864428"/>
            </a:xfrm>
          </p:grpSpPr>
          <p:sp>
            <p:nvSpPr>
              <p:cNvPr id="32" name="Rectangle 31"/>
              <p:cNvSpPr/>
              <p:nvPr/>
            </p:nvSpPr>
            <p:spPr bwMode="auto">
              <a:xfrm>
                <a:off x="5093234" y="417868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Rectangle 32"/>
              <p:cNvSpPr/>
              <p:nvPr/>
            </p:nvSpPr>
            <p:spPr bwMode="auto">
              <a:xfrm rot="16200000">
                <a:off x="4789211" y="364101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 name="Rectangle 33"/>
              <p:cNvSpPr/>
              <p:nvPr/>
            </p:nvSpPr>
            <p:spPr bwMode="auto">
              <a:xfrm rot="16200000">
                <a:off x="4789211" y="395534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Rectangle 34"/>
              <p:cNvSpPr/>
              <p:nvPr/>
            </p:nvSpPr>
            <p:spPr bwMode="auto">
              <a:xfrm>
                <a:off x="5093217" y="406416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6" name="Rectangle 35"/>
              <p:cNvSpPr/>
              <p:nvPr/>
            </p:nvSpPr>
            <p:spPr bwMode="auto">
              <a:xfrm>
                <a:off x="5093220" y="3876739"/>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7" name="Rectangle 36"/>
              <p:cNvSpPr/>
              <p:nvPr/>
            </p:nvSpPr>
            <p:spPr bwMode="auto">
              <a:xfrm>
                <a:off x="5093218" y="376357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Rectangle 37"/>
              <p:cNvSpPr/>
              <p:nvPr/>
            </p:nvSpPr>
            <p:spPr bwMode="auto">
              <a:xfrm>
                <a:off x="5093217" y="3649277"/>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9" name="Rectangle 38"/>
              <p:cNvSpPr/>
              <p:nvPr/>
            </p:nvSpPr>
            <p:spPr bwMode="auto">
              <a:xfrm>
                <a:off x="5093217" y="353740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0" name="Rectangle 39"/>
              <p:cNvSpPr/>
              <p:nvPr/>
            </p:nvSpPr>
            <p:spPr bwMode="auto">
              <a:xfrm>
                <a:off x="5093234" y="342062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0" name="Rectangle 29"/>
            <p:cNvSpPr/>
            <p:nvPr/>
          </p:nvSpPr>
          <p:spPr bwMode="auto">
            <a:xfrm rot="5400000">
              <a:off x="4308263" y="276019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 name="Rectangle 30"/>
            <p:cNvSpPr/>
            <p:nvPr/>
          </p:nvSpPr>
          <p:spPr bwMode="auto">
            <a:xfrm rot="5400000">
              <a:off x="4882069" y="2597026"/>
              <a:ext cx="271035" cy="51959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18902" y="796181"/>
            <a:ext cx="6400800" cy="33989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9138"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X-End Station Rack Layout</a:t>
            </a:r>
          </a:p>
        </p:txBody>
      </p:sp>
      <p:sp>
        <p:nvSpPr>
          <p:cNvPr id="56" name="Date Placeholder 55"/>
          <p:cNvSpPr>
            <a:spLocks noGrp="1"/>
          </p:cNvSpPr>
          <p:nvPr>
            <p:ph type="dt" sz="quarter" idx="10"/>
          </p:nvPr>
        </p:nvSpPr>
        <p:spPr/>
        <p:txBody>
          <a:bodyPr/>
          <a:lstStyle/>
          <a:p>
            <a:pPr>
              <a:defRPr/>
            </a:pPr>
            <a:r>
              <a:rPr lang="en-US" smtClean="0"/>
              <a:t>LIGO-G1001032-V9</a:t>
            </a:r>
            <a:endParaRPr lang="en-US"/>
          </a:p>
        </p:txBody>
      </p:sp>
      <p:sp>
        <p:nvSpPr>
          <p:cNvPr id="219140"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4D7735-A4E7-4236-9FDB-2B08BC5D57A0}" type="slidenum">
              <a:rPr lang="en-US" smtClean="0">
                <a:solidFill>
                  <a:srgbClr val="898989"/>
                </a:solidFill>
                <a:latin typeface="Calibri" pitchFamily="34" charset="0"/>
              </a:rPr>
              <a:pPr eaLnBrk="1" hangingPunct="1"/>
              <a:t>401</a:t>
            </a:fld>
            <a:endParaRPr lang="en-US" smtClean="0">
              <a:solidFill>
                <a:srgbClr val="898989"/>
              </a:solidFill>
              <a:latin typeface="Calibri" pitchFamily="34" charset="0"/>
            </a:endParaRPr>
          </a:p>
        </p:txBody>
      </p:sp>
      <p:sp>
        <p:nvSpPr>
          <p:cNvPr id="21" name="TextBox 36"/>
          <p:cNvSpPr txBox="1">
            <a:spLocks noChangeArrowheads="1"/>
          </p:cNvSpPr>
          <p:nvPr/>
        </p:nvSpPr>
        <p:spPr bwMode="auto">
          <a:xfrm rot="5400000">
            <a:off x="5112884" y="4428648"/>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CERX</a:t>
            </a:r>
            <a:endParaRPr lang="en-US" sz="800" b="1" dirty="0">
              <a:latin typeface="Comic Sans MS" pitchFamily="66" charset="0"/>
            </a:endParaRPr>
          </a:p>
        </p:txBody>
      </p:sp>
      <p:sp>
        <p:nvSpPr>
          <p:cNvPr id="20"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
        <p:nvSpPr>
          <p:cNvPr id="22" name="TextBox 36"/>
          <p:cNvSpPr txBox="1">
            <a:spLocks noChangeArrowheads="1"/>
          </p:cNvSpPr>
          <p:nvPr/>
        </p:nvSpPr>
        <p:spPr bwMode="auto">
          <a:xfrm>
            <a:off x="6154062" y="2537629"/>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VEAX</a:t>
            </a:r>
            <a:endParaRPr lang="en-US" sz="800" b="1" dirty="0">
              <a:latin typeface="Comic Sans MS" pitchFamily="66" charset="0"/>
            </a:endParaRPr>
          </a:p>
        </p:txBody>
      </p:sp>
      <p:sp>
        <p:nvSpPr>
          <p:cNvPr id="23" name="Rectangle 8"/>
          <p:cNvSpPr>
            <a:spLocks noChangeArrowheads="1"/>
          </p:cNvSpPr>
          <p:nvPr/>
        </p:nvSpPr>
        <p:spPr bwMode="auto">
          <a:xfrm>
            <a:off x="6838253" y="5492920"/>
            <a:ext cx="1499142" cy="230832"/>
          </a:xfrm>
          <a:prstGeom prst="rect">
            <a:avLst/>
          </a:prstGeom>
          <a:noFill/>
          <a:ln>
            <a:noFill/>
          </a:ln>
          <a:extLst/>
        </p:spPr>
        <p:txBody>
          <a:bodyPr wrap="square">
            <a:spAutoFit/>
          </a:bodyPr>
          <a:lstStyle/>
          <a:p>
            <a:pPr algn="ctr"/>
            <a:r>
              <a:rPr lang="en-US" sz="900" dirty="0" smtClean="0">
                <a:latin typeface="Comic Sans MS" pitchFamily="66" charset="0"/>
                <a:hlinkClick r:id="rId5" action="ppaction://hlinksldjump"/>
              </a:rPr>
              <a:t>X-End</a:t>
            </a:r>
            <a:r>
              <a:rPr lang="en-US" sz="900" dirty="0" smtClean="0">
                <a:latin typeface="Comic Sans MS" pitchFamily="66" charset="0"/>
              </a:rPr>
              <a:t> - </a:t>
            </a:r>
            <a:r>
              <a:rPr lang="en-US" sz="900" dirty="0" smtClean="0">
                <a:latin typeface="Comic Sans MS" pitchFamily="66" charset="0"/>
                <a:hlinkClick r:id="rId6"/>
              </a:rPr>
              <a:t>D0901465</a:t>
            </a:r>
            <a:endParaRPr lang="en-US" sz="1000" dirty="0"/>
          </a:p>
        </p:txBody>
      </p:sp>
      <p:grpSp>
        <p:nvGrpSpPr>
          <p:cNvPr id="24" name="Group 23"/>
          <p:cNvGrpSpPr/>
          <p:nvPr/>
        </p:nvGrpSpPr>
        <p:grpSpPr>
          <a:xfrm>
            <a:off x="3270955" y="3026004"/>
            <a:ext cx="2308342" cy="1891147"/>
            <a:chOff x="3092538" y="2435092"/>
            <a:chExt cx="2308342" cy="1891147"/>
          </a:xfrm>
        </p:grpSpPr>
        <p:sp>
          <p:nvSpPr>
            <p:cNvPr id="25" name="Rectangle 24"/>
            <p:cNvSpPr/>
            <p:nvPr/>
          </p:nvSpPr>
          <p:spPr bwMode="auto">
            <a:xfrm>
              <a:off x="3092538" y="288963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26" name="Rectangle 25"/>
            <p:cNvSpPr/>
            <p:nvPr/>
          </p:nvSpPr>
          <p:spPr bwMode="auto">
            <a:xfrm rot="5400000">
              <a:off x="4684306" y="247398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7" name="Group 26"/>
            <p:cNvGrpSpPr/>
            <p:nvPr/>
          </p:nvGrpSpPr>
          <p:grpSpPr>
            <a:xfrm>
              <a:off x="4828104" y="3461811"/>
              <a:ext cx="449280" cy="864428"/>
              <a:chOff x="4828104" y="3461811"/>
              <a:chExt cx="449280" cy="864428"/>
            </a:xfrm>
          </p:grpSpPr>
          <p:sp>
            <p:nvSpPr>
              <p:cNvPr id="30" name="Rectangle 29"/>
              <p:cNvSpPr/>
              <p:nvPr/>
            </p:nvSpPr>
            <p:spPr bwMode="auto">
              <a:xfrm>
                <a:off x="5093234" y="421987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 name="Rectangle 30"/>
              <p:cNvSpPr/>
              <p:nvPr/>
            </p:nvSpPr>
            <p:spPr bwMode="auto">
              <a:xfrm rot="16200000">
                <a:off x="4789211" y="368220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 name="Rectangle 31"/>
              <p:cNvSpPr/>
              <p:nvPr/>
            </p:nvSpPr>
            <p:spPr bwMode="auto">
              <a:xfrm rot="16200000">
                <a:off x="4789211" y="399653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Rectangle 32"/>
              <p:cNvSpPr/>
              <p:nvPr/>
            </p:nvSpPr>
            <p:spPr bwMode="auto">
              <a:xfrm>
                <a:off x="5093217" y="410535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4" name="Rectangle 33"/>
              <p:cNvSpPr/>
              <p:nvPr/>
            </p:nvSpPr>
            <p:spPr bwMode="auto">
              <a:xfrm>
                <a:off x="5093220" y="3917929"/>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Rectangle 34"/>
              <p:cNvSpPr/>
              <p:nvPr/>
            </p:nvSpPr>
            <p:spPr bwMode="auto">
              <a:xfrm>
                <a:off x="5093218" y="380476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6" name="Rectangle 35"/>
              <p:cNvSpPr/>
              <p:nvPr/>
            </p:nvSpPr>
            <p:spPr bwMode="auto">
              <a:xfrm>
                <a:off x="5093217" y="3690467"/>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7" name="Rectangle 36"/>
              <p:cNvSpPr/>
              <p:nvPr/>
            </p:nvSpPr>
            <p:spPr bwMode="auto">
              <a:xfrm>
                <a:off x="5093217" y="3578592"/>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Rectangle 37"/>
              <p:cNvSpPr/>
              <p:nvPr/>
            </p:nvSpPr>
            <p:spPr bwMode="auto">
              <a:xfrm>
                <a:off x="5093234" y="3461811"/>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8" name="Rectangle 27"/>
            <p:cNvSpPr/>
            <p:nvPr/>
          </p:nvSpPr>
          <p:spPr bwMode="auto">
            <a:xfrm rot="5400000">
              <a:off x="4431759" y="2473985"/>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 name="Rectangle 28"/>
            <p:cNvSpPr/>
            <p:nvPr/>
          </p:nvSpPr>
          <p:spPr bwMode="auto">
            <a:xfrm rot="5400000">
              <a:off x="5005565" y="2310813"/>
              <a:ext cx="271035" cy="519595"/>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3760623329"/>
      </p:ext>
    </p:extLst>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 name="TextBox 521"/>
          <p:cNvSpPr txBox="1">
            <a:spLocks noChangeAspect="1" noChangeArrowheads="1"/>
          </p:cNvSpPr>
          <p:nvPr/>
        </p:nvSpPr>
        <p:spPr bwMode="auto">
          <a:xfrm>
            <a:off x="330200" y="4845050"/>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a:t>
            </a:r>
            <a:r>
              <a:rPr lang="en-US" sz="1000" dirty="0" smtClean="0">
                <a:latin typeface="Comic Sans MS" pitchFamily="66" charset="0"/>
                <a:hlinkClick r:id="rId3" action="ppaction://hlinksldjump"/>
              </a:rPr>
              <a:t>L1-FAC-XC1</a:t>
            </a:r>
            <a:r>
              <a:rPr lang="en-US" sz="1000" dirty="0" smtClean="0">
                <a:latin typeface="Comic Sans MS" pitchFamily="66" charset="0"/>
              </a:rPr>
              <a:t>)</a:t>
            </a:r>
            <a:endParaRPr lang="en-US" sz="1000" dirty="0">
              <a:latin typeface="Comic Sans MS" pitchFamily="66" charset="0"/>
            </a:endParaRPr>
          </a:p>
        </p:txBody>
      </p:sp>
      <p:sp>
        <p:nvSpPr>
          <p:cNvPr id="220162" name="Title 8"/>
          <p:cNvSpPr>
            <a:spLocks noGrp="1"/>
          </p:cNvSpPr>
          <p:nvPr>
            <p:ph type="title"/>
          </p:nvPr>
        </p:nvSpPr>
        <p:spPr/>
        <p:txBody>
          <a:bodyPr/>
          <a:lstStyle/>
          <a:p>
            <a:pPr eaLnBrk="1" hangingPunct="1"/>
            <a:r>
              <a:rPr lang="en-US" dirty="0" smtClean="0">
                <a:ea typeface="ＭＳ Ｐゴシック" pitchFamily="34" charset="-128"/>
              </a:rPr>
              <a:t>X-End Racks</a:t>
            </a: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220164"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B32F5F-3ADB-4B6E-BB24-BEC43E03F3B5}" type="slidenum">
              <a:rPr lang="en-US" smtClean="0">
                <a:solidFill>
                  <a:srgbClr val="898989"/>
                </a:solidFill>
                <a:latin typeface="Calibri" pitchFamily="34" charset="0"/>
              </a:rPr>
              <a:pPr eaLnBrk="1" hangingPunct="1"/>
              <a:t>402</a:t>
            </a:fld>
            <a:endParaRPr lang="en-US" smtClean="0">
              <a:solidFill>
                <a:srgbClr val="898989"/>
              </a:solidFill>
              <a:latin typeface="Calibri" pitchFamily="34" charset="0"/>
            </a:endParaRPr>
          </a:p>
        </p:txBody>
      </p:sp>
      <p:sp>
        <p:nvSpPr>
          <p:cNvPr id="6" name="TextBox 517"/>
          <p:cNvSpPr txBox="1">
            <a:spLocks noChangeAspect="1" noChangeArrowheads="1"/>
          </p:cNvSpPr>
          <p:nvPr/>
        </p:nvSpPr>
        <p:spPr bwMode="auto">
          <a:xfrm>
            <a:off x="1730375" y="1524000"/>
            <a:ext cx="1371600" cy="685800"/>
          </a:xfrm>
          <a:prstGeom prst="rect">
            <a:avLst/>
          </a:prstGeom>
          <a:solidFill>
            <a:srgbClr val="FBFABE"/>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DAQ/ISC </a:t>
            </a:r>
            <a:r>
              <a:rPr lang="en-US" sz="1000" b="1" dirty="0">
                <a:latin typeface="Comic Sans MS" pitchFamily="66" charset="0"/>
              </a:rPr>
              <a:t>Rack 1 </a:t>
            </a:r>
          </a:p>
          <a:p>
            <a:pPr algn="ctr">
              <a:defRPr/>
            </a:pPr>
            <a:r>
              <a:rPr lang="en-US" sz="1000" dirty="0" smtClean="0">
                <a:latin typeface="Comic Sans MS" pitchFamily="66" charset="0"/>
              </a:rPr>
              <a:t>(</a:t>
            </a:r>
            <a:r>
              <a:rPr lang="en-US" sz="1000" dirty="0" smtClean="0">
                <a:latin typeface="Comic Sans MS" pitchFamily="66" charset="0"/>
                <a:hlinkClick r:id="rId4" action="ppaction://hlinksldjump"/>
              </a:rPr>
              <a:t>L1-DAQ-XC1</a:t>
            </a:r>
            <a:r>
              <a:rPr lang="en-US" sz="1000" dirty="0" smtClean="0">
                <a:latin typeface="Comic Sans MS" pitchFamily="66" charset="0"/>
              </a:rPr>
              <a:t>)</a:t>
            </a:r>
            <a:endParaRPr lang="en-US" sz="1000" dirty="0">
              <a:latin typeface="Comic Sans MS" pitchFamily="66" charset="0"/>
            </a:endParaRPr>
          </a:p>
        </p:txBody>
      </p:sp>
      <p:sp>
        <p:nvSpPr>
          <p:cNvPr id="8" name="TextBox 519"/>
          <p:cNvSpPr txBox="1">
            <a:spLocks noChangeAspect="1" noChangeArrowheads="1"/>
          </p:cNvSpPr>
          <p:nvPr/>
        </p:nvSpPr>
        <p:spPr bwMode="auto">
          <a:xfrm>
            <a:off x="3170238" y="15319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Rack</a:t>
            </a:r>
          </a:p>
          <a:p>
            <a:pPr algn="ctr">
              <a:defRPr/>
            </a:pPr>
            <a:r>
              <a:rPr lang="en-US" sz="1000" dirty="0">
                <a:latin typeface="Comic Sans MS" pitchFamily="66" charset="0"/>
              </a:rPr>
              <a:t>(</a:t>
            </a:r>
            <a:r>
              <a:rPr lang="en-US" sz="1000" dirty="0" smtClean="0">
                <a:latin typeface="Comic Sans MS" pitchFamily="66" charset="0"/>
                <a:hlinkClick r:id="rId5" action="ppaction://hlinksldjump"/>
              </a:rPr>
              <a:t>L1-ISC-XC1</a:t>
            </a:r>
            <a:r>
              <a:rPr lang="en-US" sz="1000" dirty="0">
                <a:latin typeface="Comic Sans MS" pitchFamily="66" charset="0"/>
              </a:rPr>
              <a:t>)</a:t>
            </a:r>
          </a:p>
        </p:txBody>
      </p:sp>
      <p:sp>
        <p:nvSpPr>
          <p:cNvPr id="9" name="TextBox 520"/>
          <p:cNvSpPr txBox="1">
            <a:spLocks noChangeAspect="1" noChangeArrowheads="1"/>
          </p:cNvSpPr>
          <p:nvPr/>
        </p:nvSpPr>
        <p:spPr bwMode="auto">
          <a:xfrm>
            <a:off x="6030913" y="2284413"/>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2</a:t>
            </a:r>
          </a:p>
          <a:p>
            <a:pPr algn="ctr">
              <a:defRPr/>
            </a:pPr>
            <a:r>
              <a:rPr lang="en-US" sz="1000" dirty="0">
                <a:latin typeface="Comic Sans MS" pitchFamily="66" charset="0"/>
              </a:rPr>
              <a:t>(</a:t>
            </a:r>
            <a:r>
              <a:rPr lang="en-US" sz="1000" dirty="0">
                <a:latin typeface="Comic Sans MS" pitchFamily="66" charset="0"/>
                <a:hlinkClick r:id="rId6" action="ppaction://hlinksldjump"/>
              </a:rPr>
              <a:t>L1-SUS-XC2</a:t>
            </a:r>
            <a:r>
              <a:rPr lang="en-US" sz="1000" dirty="0">
                <a:latin typeface="Comic Sans MS" pitchFamily="66" charset="0"/>
              </a:rPr>
              <a:t>)</a:t>
            </a:r>
          </a:p>
        </p:txBody>
      </p:sp>
      <p:sp>
        <p:nvSpPr>
          <p:cNvPr id="11" name="TextBox 519"/>
          <p:cNvSpPr txBox="1">
            <a:spLocks noChangeAspect="1" noChangeArrowheads="1"/>
          </p:cNvSpPr>
          <p:nvPr/>
        </p:nvSpPr>
        <p:spPr bwMode="auto">
          <a:xfrm>
            <a:off x="6032500" y="15367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1</a:t>
            </a:r>
          </a:p>
          <a:p>
            <a:pPr algn="ctr">
              <a:defRPr/>
            </a:pPr>
            <a:r>
              <a:rPr lang="en-US" sz="1000" dirty="0">
                <a:latin typeface="Comic Sans MS" pitchFamily="66" charset="0"/>
              </a:rPr>
              <a:t>(</a:t>
            </a:r>
            <a:r>
              <a:rPr lang="en-US" sz="1000" dirty="0">
                <a:latin typeface="Comic Sans MS" pitchFamily="66" charset="0"/>
                <a:hlinkClick r:id="rId7" action="ppaction://hlinksldjump"/>
              </a:rPr>
              <a:t>L1-SUS-XC1</a:t>
            </a:r>
            <a:r>
              <a:rPr lang="en-US" sz="1000" dirty="0">
                <a:latin typeface="Comic Sans MS" pitchFamily="66" charset="0"/>
              </a:rPr>
              <a:t>)</a:t>
            </a:r>
          </a:p>
        </p:txBody>
      </p:sp>
      <p:sp>
        <p:nvSpPr>
          <p:cNvPr id="12" name="TextBox 519"/>
          <p:cNvSpPr txBox="1">
            <a:spLocks noChangeAspect="1" noChangeArrowheads="1"/>
          </p:cNvSpPr>
          <p:nvPr/>
        </p:nvSpPr>
        <p:spPr bwMode="auto">
          <a:xfrm>
            <a:off x="6030913" y="30353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SUS Rack 3</a:t>
            </a:r>
          </a:p>
          <a:p>
            <a:pPr algn="ctr">
              <a:defRPr/>
            </a:pPr>
            <a:r>
              <a:rPr lang="en-US" sz="1000" dirty="0">
                <a:latin typeface="Comic Sans MS" pitchFamily="66" charset="0"/>
              </a:rPr>
              <a:t>(</a:t>
            </a:r>
            <a:r>
              <a:rPr lang="en-US" sz="1000" dirty="0">
                <a:latin typeface="Comic Sans MS" pitchFamily="66" charset="0"/>
                <a:hlinkClick r:id="rId8" action="ppaction://hlinksldjump"/>
              </a:rPr>
              <a:t>L1-SUS-XR1</a:t>
            </a:r>
            <a:r>
              <a:rPr lang="en-US" sz="1000" dirty="0">
                <a:latin typeface="Comic Sans MS" pitchFamily="66" charset="0"/>
              </a:rPr>
              <a:t>)</a:t>
            </a:r>
          </a:p>
        </p:txBody>
      </p:sp>
      <p:sp>
        <p:nvSpPr>
          <p:cNvPr id="16" name="TextBox 519"/>
          <p:cNvSpPr txBox="1">
            <a:spLocks noChangeAspect="1" noChangeArrowheads="1"/>
          </p:cNvSpPr>
          <p:nvPr/>
        </p:nvSpPr>
        <p:spPr bwMode="auto">
          <a:xfrm>
            <a:off x="7464425" y="1536700"/>
            <a:ext cx="1371600" cy="685800"/>
          </a:xfrm>
          <a:prstGeom prst="rect">
            <a:avLst/>
          </a:prstGeom>
          <a:solidFill>
            <a:srgbClr val="66FF33"/>
          </a:solidFill>
          <a:ln w="3175">
            <a:solidFill>
              <a:schemeClr val="tx1"/>
            </a:solidFill>
            <a:miter lim="800000"/>
            <a:headEnd/>
            <a:tailEnd/>
          </a:ln>
        </p:spPr>
        <p:txBody>
          <a:bodyPr anchor="ctr" anchorCtr="1"/>
          <a:lstStyle/>
          <a:p>
            <a:pPr algn="ctr">
              <a:defRPr/>
            </a:pPr>
            <a:r>
              <a:rPr lang="en-US" sz="1000" b="1" dirty="0" smtClean="0">
                <a:latin typeface="Comic Sans MS" pitchFamily="66" charset="0"/>
              </a:rPr>
              <a:t>TCS </a:t>
            </a:r>
            <a:r>
              <a:rPr lang="en-US" sz="1000" b="1" dirty="0">
                <a:latin typeface="Comic Sans MS" pitchFamily="66" charset="0"/>
              </a:rPr>
              <a:t>Rack 1 (X) </a:t>
            </a:r>
          </a:p>
          <a:p>
            <a:pPr algn="ctr">
              <a:defRPr/>
            </a:pPr>
            <a:r>
              <a:rPr lang="en-US" sz="1000" dirty="0" smtClean="0">
                <a:latin typeface="Comic Sans MS" pitchFamily="66" charset="0"/>
              </a:rPr>
              <a:t>(</a:t>
            </a:r>
            <a:r>
              <a:rPr lang="en-US" sz="1000" dirty="0" smtClean="0">
                <a:latin typeface="Comic Sans MS" pitchFamily="66" charset="0"/>
                <a:hlinkClick r:id="rId9" action="ppaction://hlinksldjump"/>
              </a:rPr>
              <a:t>L1-TCS-XC1</a:t>
            </a:r>
            <a:r>
              <a:rPr lang="en-US" sz="1000" dirty="0" smtClean="0">
                <a:latin typeface="Comic Sans MS" pitchFamily="66" charset="0"/>
              </a:rPr>
              <a:t>)</a:t>
            </a:r>
            <a:endParaRPr lang="en-US" sz="1000" dirty="0">
              <a:latin typeface="Comic Sans MS" pitchFamily="66" charset="0"/>
            </a:endParaRPr>
          </a:p>
        </p:txBody>
      </p:sp>
      <p:sp>
        <p:nvSpPr>
          <p:cNvPr id="220172" name="TextBox 517"/>
          <p:cNvSpPr txBox="1">
            <a:spLocks noChangeAspect="1" noChangeArrowheads="1"/>
          </p:cNvSpPr>
          <p:nvPr/>
        </p:nvSpPr>
        <p:spPr bwMode="auto">
          <a:xfrm>
            <a:off x="287338" y="1528763"/>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a:t>
            </a:r>
            <a:r>
              <a:rPr lang="en-US" sz="1000" dirty="0">
                <a:latin typeface="Comic Sans MS" pitchFamily="66" charset="0"/>
                <a:hlinkClick r:id="rId10" action="ppaction://hlinksldjump"/>
              </a:rPr>
              <a:t>L1-VDC-XC1</a:t>
            </a:r>
            <a:r>
              <a:rPr lang="en-US" sz="1000" dirty="0">
                <a:latin typeface="Comic Sans MS" pitchFamily="66" charset="0"/>
              </a:rPr>
              <a:t>)</a:t>
            </a:r>
          </a:p>
        </p:txBody>
      </p:sp>
      <p:sp>
        <p:nvSpPr>
          <p:cNvPr id="220173" name="TextBox 521"/>
          <p:cNvSpPr txBox="1">
            <a:spLocks noChangeAspect="1" noChangeArrowheads="1"/>
          </p:cNvSpPr>
          <p:nvPr/>
        </p:nvSpPr>
        <p:spPr bwMode="auto">
          <a:xfrm>
            <a:off x="287338" y="2282825"/>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a:t>
            </a:r>
            <a:r>
              <a:rPr lang="en-US" sz="1000">
                <a:latin typeface="Comic Sans MS" pitchFamily="66" charset="0"/>
                <a:hlinkClick r:id="rId11" action="ppaction://hlinksldjump"/>
              </a:rPr>
              <a:t>L1-VDC-XC2</a:t>
            </a:r>
            <a:r>
              <a:rPr lang="en-US" sz="1000">
                <a:latin typeface="Comic Sans MS" pitchFamily="66" charset="0"/>
              </a:rPr>
              <a:t>)</a:t>
            </a:r>
          </a:p>
        </p:txBody>
      </p:sp>
      <p:sp>
        <p:nvSpPr>
          <p:cNvPr id="21" name="TextBox 519"/>
          <p:cNvSpPr txBox="1">
            <a:spLocks noChangeAspect="1" noChangeArrowheads="1"/>
          </p:cNvSpPr>
          <p:nvPr/>
        </p:nvSpPr>
        <p:spPr bwMode="auto">
          <a:xfrm>
            <a:off x="4602163" y="1536700"/>
            <a:ext cx="1371600" cy="685800"/>
          </a:xfrm>
          <a:prstGeom prst="rect">
            <a:avLst/>
          </a:prstGeom>
          <a:solidFill>
            <a:schemeClr val="bg2">
              <a:lumMod val="9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SEI Rack</a:t>
            </a:r>
          </a:p>
          <a:p>
            <a:pPr algn="ctr">
              <a:defRPr/>
            </a:pPr>
            <a:r>
              <a:rPr lang="en-US" sz="1000" dirty="0">
                <a:latin typeface="Comic Sans MS" pitchFamily="66" charset="0"/>
              </a:rPr>
              <a:t>(</a:t>
            </a:r>
            <a:r>
              <a:rPr lang="en-US" sz="1000" dirty="0">
                <a:latin typeface="Comic Sans MS" pitchFamily="66" charset="0"/>
                <a:hlinkClick r:id="rId12" action="ppaction://hlinksldjump"/>
              </a:rPr>
              <a:t>L1-SEI-XC1</a:t>
            </a:r>
            <a:r>
              <a:rPr lang="en-US" sz="1000" dirty="0">
                <a:latin typeface="Comic Sans MS" pitchFamily="66" charset="0"/>
              </a:rPr>
              <a:t>)</a:t>
            </a:r>
          </a:p>
        </p:txBody>
      </p:sp>
      <p:sp>
        <p:nvSpPr>
          <p:cNvPr id="19" name="TextBox 521"/>
          <p:cNvSpPr txBox="1">
            <a:spLocks noChangeAspect="1" noChangeArrowheads="1"/>
          </p:cNvSpPr>
          <p:nvPr/>
        </p:nvSpPr>
        <p:spPr bwMode="auto">
          <a:xfrm>
            <a:off x="330200" y="4041799"/>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a:t>
            </a:r>
            <a:r>
              <a:rPr lang="en-US" sz="1000" dirty="0">
                <a:latin typeface="Comic Sans MS" pitchFamily="66" charset="0"/>
                <a:hlinkClick r:id="rId13" action="ppaction://hlinksldjump"/>
              </a:rPr>
              <a:t>L1-VAC-XR1</a:t>
            </a:r>
            <a:r>
              <a:rPr lang="en-US" sz="1000" dirty="0" smtClean="0">
                <a:latin typeface="Comic Sans MS" pitchFamily="66" charset="0"/>
              </a:rPr>
              <a:t>)</a:t>
            </a:r>
            <a:endParaRPr lang="en-US" sz="1000" dirty="0">
              <a:latin typeface="Comic Sans MS" pitchFamily="66" charset="0"/>
            </a:endParaRPr>
          </a:p>
        </p:txBody>
      </p:sp>
      <p:sp>
        <p:nvSpPr>
          <p:cNvPr id="20"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4" action="ppaction://hlinksldjump"/>
              </a:rPr>
              <a:t>&lt;&lt; LLO Racks by AREA</a:t>
            </a:r>
            <a:endParaRPr lang="en-US" sz="800" b="1" dirty="0">
              <a:latin typeface="Comic Sans MS" pitchFamily="66" charset="0"/>
            </a:endParaRPr>
          </a:p>
        </p:txBody>
      </p:sp>
      <p:sp>
        <p:nvSpPr>
          <p:cNvPr id="22" name="TextBox 519"/>
          <p:cNvSpPr txBox="1">
            <a:spLocks noChangeAspect="1" noChangeArrowheads="1"/>
          </p:cNvSpPr>
          <p:nvPr/>
        </p:nvSpPr>
        <p:spPr bwMode="auto">
          <a:xfrm>
            <a:off x="3170238" y="227806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Rack</a:t>
            </a:r>
          </a:p>
          <a:p>
            <a:pPr algn="ctr">
              <a:defRPr/>
            </a:pPr>
            <a:r>
              <a:rPr lang="en-US" sz="1000" dirty="0">
                <a:latin typeface="Comic Sans MS" pitchFamily="66" charset="0"/>
              </a:rPr>
              <a:t>(</a:t>
            </a:r>
            <a:r>
              <a:rPr lang="en-US" sz="1000" dirty="0">
                <a:latin typeface="Comic Sans MS" pitchFamily="66" charset="0"/>
                <a:hlinkClick r:id="rId15" action="ppaction://hlinksldjump"/>
              </a:rPr>
              <a:t>L1-ISC-XR1</a:t>
            </a:r>
            <a:r>
              <a:rPr lang="en-US" sz="1000" dirty="0">
                <a:latin typeface="Comic Sans MS" pitchFamily="66" charset="0"/>
              </a:rPr>
              <a:t>)</a:t>
            </a:r>
          </a:p>
        </p:txBody>
      </p:sp>
    </p:spTree>
  </p:cSld>
  <p:clrMapOvr>
    <a:masterClrMapping/>
  </p:clrMapOvr>
  <p:timing>
    <p:tnLst>
      <p:par>
        <p:cTn id="1" dur="indefinite" restart="never" nodeType="tmRoot"/>
      </p:par>
    </p:tnLst>
  </p:timing>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7" name="TextBox 36"/>
          <p:cNvSpPr txBox="1">
            <a:spLocks noChangeArrowheads="1"/>
          </p:cNvSpPr>
          <p:nvPr/>
        </p:nvSpPr>
        <p:spPr bwMode="auto">
          <a:xfrm>
            <a:off x="517644" y="721839"/>
            <a:ext cx="1836590"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X-End Racks</a:t>
            </a:r>
            <a:endParaRPr lang="en-US" sz="800" b="1" dirty="0">
              <a:latin typeface="Comic Sans MS" pitchFamily="66" charset="0"/>
            </a:endParaRPr>
          </a:p>
        </p:txBody>
      </p:sp>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403</a:t>
            </a:fld>
            <a:endParaRPr lang="en-US" smtClean="0">
              <a:solidFill>
                <a:srgbClr val="898989"/>
              </a:solidFill>
              <a:latin typeface="Calibri" pitchFamily="34" charset="0"/>
            </a:endParaRPr>
          </a:p>
        </p:txBody>
      </p:sp>
      <p:sp>
        <p:nvSpPr>
          <p:cNvPr id="2" name="Title 1"/>
          <p:cNvSpPr>
            <a:spLocks noGrp="1"/>
          </p:cNvSpPr>
          <p:nvPr>
            <p:ph type="title" idx="4294967295"/>
          </p:nvPr>
        </p:nvSpPr>
        <p:spPr>
          <a:xfrm>
            <a:off x="1725613" y="0"/>
            <a:ext cx="7418387" cy="681038"/>
          </a:xfrm>
        </p:spPr>
        <p:txBody>
          <a:bodyPr/>
          <a:lstStyle/>
          <a:p>
            <a:pPr>
              <a:defRPr/>
            </a:pPr>
            <a:r>
              <a:rPr lang="en-US" dirty="0"/>
              <a:t>CDS Electronics Room X-End (CERX) Rack Layout</a:t>
            </a:r>
          </a:p>
        </p:txBody>
      </p:sp>
      <p:sp>
        <p:nvSpPr>
          <p:cNvPr id="58" name="Rectangular Callout 57"/>
          <p:cNvSpPr/>
          <p:nvPr/>
        </p:nvSpPr>
        <p:spPr bwMode="auto">
          <a:xfrm>
            <a:off x="1791088" y="4833848"/>
            <a:ext cx="862377" cy="420066"/>
          </a:xfrm>
          <a:prstGeom prst="wedgeRectCallout">
            <a:avLst>
              <a:gd name="adj1" fmla="val 110199"/>
              <a:gd name="adj2" fmla="val 30644"/>
            </a:avLst>
          </a:prstGeom>
          <a:solidFill>
            <a:schemeClr val="tx2">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AC Power</a:t>
            </a:r>
            <a:endParaRPr lang="en-US" sz="1000" dirty="0">
              <a:solidFill>
                <a:schemeClr val="tx1"/>
              </a:solidFill>
            </a:endParaRPr>
          </a:p>
        </p:txBody>
      </p:sp>
      <p:sp>
        <p:nvSpPr>
          <p:cNvPr id="61" name="Rectangular Callout 60"/>
          <p:cNvSpPr/>
          <p:nvPr/>
        </p:nvSpPr>
        <p:spPr bwMode="auto">
          <a:xfrm>
            <a:off x="3488797" y="1938233"/>
            <a:ext cx="862377" cy="420066"/>
          </a:xfrm>
          <a:prstGeom prst="wedgeRectCallout">
            <a:avLst>
              <a:gd name="adj1" fmla="val -86349"/>
              <a:gd name="adj2" fmla="val 39493"/>
            </a:avLst>
          </a:prstGeom>
          <a:solidFill>
            <a:srgbClr val="B7DEE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Signals and Fiber</a:t>
            </a:r>
            <a:endParaRPr lang="en-US" sz="1000" dirty="0">
              <a:solidFill>
                <a:schemeClr val="tx1"/>
              </a:solidFill>
            </a:endParaRPr>
          </a:p>
        </p:txBody>
      </p:sp>
      <p:sp>
        <p:nvSpPr>
          <p:cNvPr id="64" name="Rectangular Callout 63"/>
          <p:cNvSpPr/>
          <p:nvPr/>
        </p:nvSpPr>
        <p:spPr bwMode="auto">
          <a:xfrm>
            <a:off x="1633860" y="3114915"/>
            <a:ext cx="862377" cy="420066"/>
          </a:xfrm>
          <a:prstGeom prst="wedgeRectCallout">
            <a:avLst>
              <a:gd name="adj1" fmla="val 148129"/>
              <a:gd name="adj2" fmla="val -59613"/>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DC Power</a:t>
            </a:r>
            <a:endParaRPr lang="en-US" sz="1000" dirty="0">
              <a:solidFill>
                <a:schemeClr val="tx1"/>
              </a:solidFill>
            </a:endParaRPr>
          </a:p>
        </p:txBody>
      </p:sp>
      <p:sp>
        <p:nvSpPr>
          <p:cNvPr id="15" name="Rectangle 14"/>
          <p:cNvSpPr/>
          <p:nvPr/>
        </p:nvSpPr>
        <p:spPr>
          <a:xfrm>
            <a:off x="3589685" y="929024"/>
            <a:ext cx="5361028" cy="261610"/>
          </a:xfrm>
          <a:prstGeom prst="rect">
            <a:avLst/>
          </a:prstGeom>
        </p:spPr>
        <p:txBody>
          <a:bodyPr wrap="square">
            <a:spAutoFit/>
          </a:bodyPr>
          <a:lstStyle/>
          <a:p>
            <a:pPr eaLnBrk="1" hangingPunct="1"/>
            <a:r>
              <a:rPr lang="en-US" sz="1100" dirty="0">
                <a:latin typeface="Comic Sans MS" pitchFamily="66" charset="0"/>
              </a:rPr>
              <a:t>It is 70’ from the L1-FAC-XC1 Rack to the knee of the waterfall in the VEAX</a:t>
            </a:r>
            <a:r>
              <a:rPr lang="en-US" sz="1100" dirty="0" smtClean="0">
                <a:latin typeface="Comic Sans MS" pitchFamily="66" charset="0"/>
              </a:rPr>
              <a:t>.</a:t>
            </a:r>
            <a:endParaRPr lang="en-US" sz="1100" dirty="0">
              <a:latin typeface="Comic Sans MS" pitchFamily="66" charset="0"/>
            </a:endParaRPr>
          </a:p>
        </p:txBody>
      </p:sp>
      <p:grpSp>
        <p:nvGrpSpPr>
          <p:cNvPr id="16" name="Group 15"/>
          <p:cNvGrpSpPr/>
          <p:nvPr/>
        </p:nvGrpSpPr>
        <p:grpSpPr>
          <a:xfrm>
            <a:off x="1654539" y="789756"/>
            <a:ext cx="5081286" cy="5707845"/>
            <a:chOff x="1654539" y="789756"/>
            <a:chExt cx="5081286" cy="5707845"/>
          </a:xfrm>
        </p:grpSpPr>
        <p:pic>
          <p:nvPicPr>
            <p:cNvPr id="591874"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02025" y="2525676"/>
              <a:ext cx="3733800" cy="3971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50"/>
            <p:cNvSpPr/>
            <p:nvPr/>
          </p:nvSpPr>
          <p:spPr bwMode="auto">
            <a:xfrm rot="16200000" flipV="1">
              <a:off x="4432862" y="5690898"/>
              <a:ext cx="469596" cy="809495"/>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 name="Rectangle 5"/>
            <p:cNvSpPr/>
            <p:nvPr/>
          </p:nvSpPr>
          <p:spPr bwMode="auto">
            <a:xfrm rot="16200000" flipV="1">
              <a:off x="4431712" y="5208498"/>
              <a:ext cx="469596" cy="809495"/>
            </a:xfrm>
            <a:prstGeom prst="rect">
              <a:avLst/>
            </a:prstGeom>
            <a:solidFill>
              <a:srgbClr val="FBFABE"/>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 name="Rectangle 58"/>
            <p:cNvSpPr/>
            <p:nvPr/>
          </p:nvSpPr>
          <p:spPr bwMode="auto">
            <a:xfrm rot="16200000" flipV="1">
              <a:off x="4398257" y="3867805"/>
              <a:ext cx="469596" cy="890445"/>
            </a:xfrm>
            <a:prstGeom prst="rect">
              <a:avLst/>
            </a:prstGeom>
            <a:solidFill>
              <a:srgbClr val="66FF3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 name="Rectangle 59"/>
            <p:cNvSpPr/>
            <p:nvPr/>
          </p:nvSpPr>
          <p:spPr bwMode="auto">
            <a:xfrm rot="16200000" flipV="1">
              <a:off x="4394570" y="2920405"/>
              <a:ext cx="469596" cy="890445"/>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 name="Rectangle 61"/>
            <p:cNvSpPr/>
            <p:nvPr/>
          </p:nvSpPr>
          <p:spPr bwMode="auto">
            <a:xfrm rot="16200000" flipV="1">
              <a:off x="4394570" y="2453223"/>
              <a:ext cx="469596" cy="890445"/>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 name="Rectangle 62"/>
            <p:cNvSpPr/>
            <p:nvPr/>
          </p:nvSpPr>
          <p:spPr bwMode="auto">
            <a:xfrm rot="16200000" flipV="1">
              <a:off x="4402534" y="4340799"/>
              <a:ext cx="469596" cy="890445"/>
            </a:xfrm>
            <a:prstGeom prst="rect">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5" name="Rectangle 54"/>
            <p:cNvSpPr/>
            <p:nvPr/>
          </p:nvSpPr>
          <p:spPr>
            <a:xfrm rot="10800000" flipV="1">
              <a:off x="5071541" y="5987104"/>
              <a:ext cx="907621" cy="230832"/>
            </a:xfrm>
            <a:prstGeom prst="rect">
              <a:avLst/>
            </a:prstGeom>
          </p:spPr>
          <p:txBody>
            <a:bodyPr wrap="none">
              <a:spAutoFit/>
            </a:bodyPr>
            <a:lstStyle/>
            <a:p>
              <a:pPr algn="ctr">
                <a:defRPr/>
              </a:pPr>
              <a:r>
                <a:rPr lang="en-US" sz="900" dirty="0" smtClean="0">
                  <a:latin typeface="Comic Sans MS" pitchFamily="66" charset="0"/>
                </a:rPr>
                <a:t>(</a:t>
              </a:r>
              <a:r>
                <a:rPr lang="en-US" sz="900" dirty="0">
                  <a:latin typeface="Comic Sans MS" pitchFamily="66" charset="0"/>
                  <a:hlinkClick r:id="rId4" action="ppaction://hlinksldjump"/>
                </a:rPr>
                <a:t>L1-FAC-XC1</a:t>
              </a:r>
              <a:r>
                <a:rPr lang="en-US" sz="900" dirty="0" smtClean="0">
                  <a:latin typeface="Comic Sans MS" pitchFamily="66" charset="0"/>
                </a:rPr>
                <a:t>)</a:t>
              </a:r>
              <a:endParaRPr lang="en-US" sz="900" dirty="0">
                <a:latin typeface="Comic Sans MS" pitchFamily="66" charset="0"/>
              </a:endParaRPr>
            </a:p>
          </p:txBody>
        </p:sp>
        <p:sp>
          <p:nvSpPr>
            <p:cNvPr id="10264" name="Rectangle 86"/>
            <p:cNvSpPr>
              <a:spLocks noChangeArrowheads="1"/>
            </p:cNvSpPr>
            <p:nvPr/>
          </p:nvSpPr>
          <p:spPr bwMode="auto">
            <a:xfrm rot="16200000" flipV="1">
              <a:off x="2016089" y="5550847"/>
              <a:ext cx="45236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CERX</a:t>
              </a:r>
              <a:endParaRPr lang="en-US" sz="800" b="1" dirty="0">
                <a:latin typeface="Comic Sans MS" pitchFamily="66" charset="0"/>
              </a:endParaRPr>
            </a:p>
          </p:txBody>
        </p:sp>
        <p:grpSp>
          <p:nvGrpSpPr>
            <p:cNvPr id="3" name="Group 2"/>
            <p:cNvGrpSpPr/>
            <p:nvPr/>
          </p:nvGrpSpPr>
          <p:grpSpPr>
            <a:xfrm rot="16200000" flipV="1">
              <a:off x="3464829" y="2539922"/>
              <a:ext cx="187513" cy="722801"/>
              <a:chOff x="6084093" y="4291600"/>
              <a:chExt cx="182563" cy="653177"/>
            </a:xfrm>
          </p:grpSpPr>
          <p:sp>
            <p:nvSpPr>
              <p:cNvPr id="105" name="Rectangle 10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47" name="Block Arc 46"/>
            <p:cNvSpPr/>
            <p:nvPr/>
          </p:nvSpPr>
          <p:spPr bwMode="auto">
            <a:xfrm rot="16200000" flipV="1">
              <a:off x="2496421" y="2148082"/>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48" name="Rectangle 47"/>
            <p:cNvSpPr/>
            <p:nvPr/>
          </p:nvSpPr>
          <p:spPr bwMode="auto">
            <a:xfrm rot="10800000" flipV="1">
              <a:off x="2092700" y="2148266"/>
              <a:ext cx="825291" cy="158581"/>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Block Arc 48"/>
            <p:cNvSpPr/>
            <p:nvPr/>
          </p:nvSpPr>
          <p:spPr bwMode="auto">
            <a:xfrm rot="5400000" flipV="1">
              <a:off x="1661597" y="1444454"/>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0" name="Rectangle 49"/>
            <p:cNvSpPr/>
            <p:nvPr/>
          </p:nvSpPr>
          <p:spPr bwMode="auto">
            <a:xfrm rot="10800000" flipV="1">
              <a:off x="3158395" y="3033884"/>
              <a:ext cx="926406" cy="81030"/>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Block Arc 52"/>
            <p:cNvSpPr/>
            <p:nvPr/>
          </p:nvSpPr>
          <p:spPr bwMode="auto">
            <a:xfrm rot="5400000" flipV="1">
              <a:off x="3195525" y="2126041"/>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 name="Rectangle 4"/>
            <p:cNvSpPr/>
            <p:nvPr/>
          </p:nvSpPr>
          <p:spPr bwMode="auto">
            <a:xfrm rot="16200000" flipV="1">
              <a:off x="3104641" y="2952988"/>
              <a:ext cx="226717" cy="119204"/>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 name="Rectangle 55"/>
            <p:cNvSpPr/>
            <p:nvPr/>
          </p:nvSpPr>
          <p:spPr bwMode="auto">
            <a:xfrm rot="16200000" flipV="1">
              <a:off x="2931706" y="5933122"/>
              <a:ext cx="471357" cy="149512"/>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 name="Rectangle 69"/>
            <p:cNvSpPr/>
            <p:nvPr/>
          </p:nvSpPr>
          <p:spPr bwMode="auto">
            <a:xfrm rot="10800000" flipV="1">
              <a:off x="3083750" y="3485092"/>
              <a:ext cx="505934" cy="751354"/>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5" name="Rectangle 74"/>
            <p:cNvSpPr/>
            <p:nvPr/>
          </p:nvSpPr>
          <p:spPr bwMode="auto">
            <a:xfrm rot="10800000" flipV="1">
              <a:off x="3076041" y="4776390"/>
              <a:ext cx="505934" cy="751354"/>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3" name="Rectangle 42"/>
            <p:cNvSpPr/>
            <p:nvPr/>
          </p:nvSpPr>
          <p:spPr bwMode="auto">
            <a:xfrm rot="10800000" flipV="1">
              <a:off x="3629872" y="2836870"/>
              <a:ext cx="421755" cy="158581"/>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 name="Block Arc 3"/>
            <p:cNvSpPr/>
            <p:nvPr/>
          </p:nvSpPr>
          <p:spPr bwMode="auto">
            <a:xfrm rot="16200000" flipV="1">
              <a:off x="3864390" y="3023662"/>
              <a:ext cx="391524" cy="427365"/>
            </a:xfrm>
            <a:prstGeom prst="blockArc">
              <a:avLst>
                <a:gd name="adj1" fmla="val 16285929"/>
                <a:gd name="adj2" fmla="val 102594"/>
                <a:gd name="adj3" fmla="val 19431"/>
              </a:avLst>
            </a:prstGeom>
            <a:solidFill>
              <a:schemeClr val="accent2">
                <a:lumMod val="40000"/>
                <a:lumOff val="60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2" name="Block Arc 51"/>
            <p:cNvSpPr/>
            <p:nvPr/>
          </p:nvSpPr>
          <p:spPr bwMode="auto">
            <a:xfrm rot="16200000" flipV="1">
              <a:off x="3630055" y="2836687"/>
              <a:ext cx="862209" cy="862577"/>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108" name="Rectangle 107"/>
            <p:cNvSpPr/>
            <p:nvPr/>
          </p:nvSpPr>
          <p:spPr bwMode="auto">
            <a:xfrm rot="16200000" flipV="1">
              <a:off x="1976955" y="4434852"/>
              <a:ext cx="2357522" cy="899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Rectangle 6"/>
            <p:cNvSpPr/>
            <p:nvPr/>
          </p:nvSpPr>
          <p:spPr>
            <a:xfrm rot="16200000" flipV="1">
              <a:off x="2872977" y="3745628"/>
              <a:ext cx="910827" cy="230832"/>
            </a:xfrm>
            <a:prstGeom prst="rect">
              <a:avLst/>
            </a:prstGeom>
          </p:spPr>
          <p:txBody>
            <a:bodyPr wrap="none">
              <a:spAutoFit/>
            </a:bodyPr>
            <a:lstStyle/>
            <a:p>
              <a:pPr algn="ctr" eaLnBrk="1" hangingPunct="1"/>
              <a:r>
                <a:rPr lang="en-US" sz="900" dirty="0">
                  <a:latin typeface="Comic Sans MS" pitchFamily="66" charset="0"/>
                </a:rPr>
                <a:t>(</a:t>
              </a:r>
              <a:r>
                <a:rPr lang="en-US" sz="900" dirty="0" smtClean="0">
                  <a:latin typeface="Comic Sans MS" pitchFamily="66" charset="0"/>
                  <a:hlinkClick r:id="rId5" action="ppaction://hlinksldjump"/>
                </a:rPr>
                <a:t>L1-VDC-XC1</a:t>
              </a:r>
              <a:r>
                <a:rPr lang="en-US" sz="900" dirty="0">
                  <a:latin typeface="Comic Sans MS" pitchFamily="66" charset="0"/>
                </a:rPr>
                <a:t>)</a:t>
              </a:r>
            </a:p>
          </p:txBody>
        </p:sp>
        <p:sp>
          <p:nvSpPr>
            <p:cNvPr id="8" name="Rectangle 7"/>
            <p:cNvSpPr/>
            <p:nvPr/>
          </p:nvSpPr>
          <p:spPr>
            <a:xfrm rot="16200000" flipV="1">
              <a:off x="2858687" y="5032533"/>
              <a:ext cx="930063" cy="230832"/>
            </a:xfrm>
            <a:prstGeom prst="rect">
              <a:avLst/>
            </a:prstGeom>
          </p:spPr>
          <p:txBody>
            <a:bodyPr wrap="none">
              <a:spAutoFit/>
            </a:bodyPr>
            <a:lstStyle/>
            <a:p>
              <a:pPr algn="ctr" eaLnBrk="1" hangingPunct="1"/>
              <a:r>
                <a:rPr lang="en-US" sz="900" dirty="0">
                  <a:latin typeface="Comic Sans MS" pitchFamily="66" charset="0"/>
                </a:rPr>
                <a:t>(</a:t>
              </a:r>
              <a:r>
                <a:rPr lang="en-US" sz="900" dirty="0" smtClean="0">
                  <a:latin typeface="Comic Sans MS" pitchFamily="66" charset="0"/>
                  <a:hlinkClick r:id="rId6" action="ppaction://hlinksldjump"/>
                </a:rPr>
                <a:t>L1-VDC-XC2</a:t>
              </a:r>
              <a:r>
                <a:rPr lang="en-US" sz="900" dirty="0">
                  <a:latin typeface="Comic Sans MS" pitchFamily="66" charset="0"/>
                </a:rPr>
                <a:t>)</a:t>
              </a:r>
            </a:p>
          </p:txBody>
        </p:sp>
        <p:sp>
          <p:nvSpPr>
            <p:cNvPr id="9" name="Rectangle 8"/>
            <p:cNvSpPr/>
            <p:nvPr/>
          </p:nvSpPr>
          <p:spPr>
            <a:xfrm rot="10800000" flipV="1">
              <a:off x="5075449" y="5497829"/>
              <a:ext cx="952505" cy="230832"/>
            </a:xfrm>
            <a:prstGeom prst="rect">
              <a:avLst/>
            </a:prstGeom>
          </p:spPr>
          <p:txBody>
            <a:bodyPr wrap="none">
              <a:spAutoFit/>
            </a:bodyPr>
            <a:lstStyle/>
            <a:p>
              <a:pPr algn="ctr">
                <a:defRPr/>
              </a:pPr>
              <a:r>
                <a:rPr lang="en-US" sz="900" dirty="0" smtClean="0">
                  <a:latin typeface="Comic Sans MS" pitchFamily="66" charset="0"/>
                </a:rPr>
                <a:t>(</a:t>
              </a:r>
              <a:r>
                <a:rPr lang="en-US" sz="900" dirty="0">
                  <a:latin typeface="Comic Sans MS" pitchFamily="66" charset="0"/>
                  <a:hlinkClick r:id="rId7" action="ppaction://hlinksldjump"/>
                </a:rPr>
                <a:t>L1-DAQ-XC1</a:t>
              </a:r>
              <a:r>
                <a:rPr lang="en-US" sz="900" dirty="0" smtClean="0">
                  <a:latin typeface="Comic Sans MS" pitchFamily="66" charset="0"/>
                </a:rPr>
                <a:t>)</a:t>
              </a:r>
              <a:endParaRPr lang="en-US" sz="900" dirty="0">
                <a:latin typeface="Comic Sans MS" pitchFamily="66" charset="0"/>
              </a:endParaRPr>
            </a:p>
          </p:txBody>
        </p:sp>
        <p:sp>
          <p:nvSpPr>
            <p:cNvPr id="10" name="Rectangle 9"/>
            <p:cNvSpPr/>
            <p:nvPr/>
          </p:nvSpPr>
          <p:spPr>
            <a:xfrm rot="10800000" flipV="1">
              <a:off x="5087384" y="4688232"/>
              <a:ext cx="898003"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8" action="ppaction://hlinksldjump"/>
                </a:rPr>
                <a:t>L1-SEI-XC1</a:t>
              </a:r>
              <a:r>
                <a:rPr lang="en-US" sz="900" dirty="0" smtClean="0">
                  <a:latin typeface="Comic Sans MS" pitchFamily="66" charset="0"/>
                </a:rPr>
                <a:t>)</a:t>
              </a:r>
              <a:endParaRPr lang="en-US" sz="900" dirty="0">
                <a:latin typeface="Comic Sans MS" pitchFamily="66" charset="0"/>
              </a:endParaRPr>
            </a:p>
          </p:txBody>
        </p:sp>
        <p:sp>
          <p:nvSpPr>
            <p:cNvPr id="11" name="Rectangle 10"/>
            <p:cNvSpPr/>
            <p:nvPr/>
          </p:nvSpPr>
          <p:spPr>
            <a:xfrm rot="10800000" flipV="1">
              <a:off x="5078278" y="2826394"/>
              <a:ext cx="928460"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9" action="ppaction://hlinksldjump"/>
                </a:rPr>
                <a:t>L1-SUS-XC1</a:t>
              </a:r>
              <a:r>
                <a:rPr lang="en-US" sz="900" dirty="0" smtClean="0">
                  <a:latin typeface="Comic Sans MS" pitchFamily="66" charset="0"/>
                </a:rPr>
                <a:t>)</a:t>
              </a:r>
              <a:endParaRPr lang="en-US" sz="900" dirty="0">
                <a:latin typeface="Comic Sans MS" pitchFamily="66" charset="0"/>
              </a:endParaRPr>
            </a:p>
          </p:txBody>
        </p:sp>
        <p:sp>
          <p:nvSpPr>
            <p:cNvPr id="12" name="Rectangle 11"/>
            <p:cNvSpPr/>
            <p:nvPr/>
          </p:nvSpPr>
          <p:spPr>
            <a:xfrm rot="10800000" flipV="1">
              <a:off x="5087390" y="3277966"/>
              <a:ext cx="947696" cy="230832"/>
            </a:xfrm>
            <a:prstGeom prst="rect">
              <a:avLst/>
            </a:prstGeom>
          </p:spPr>
          <p:txBody>
            <a:bodyPr wrap="none">
              <a:spAutoFit/>
            </a:bodyPr>
            <a:lstStyle/>
            <a:p>
              <a:pPr algn="ctr">
                <a:defRPr/>
              </a:pPr>
              <a:r>
                <a:rPr lang="en-US" sz="900" dirty="0">
                  <a:latin typeface="Comic Sans MS" pitchFamily="66" charset="0"/>
                </a:rPr>
                <a:t>(</a:t>
              </a:r>
              <a:r>
                <a:rPr lang="en-US" sz="900" dirty="0" smtClean="0">
                  <a:latin typeface="Comic Sans MS" pitchFamily="66" charset="0"/>
                  <a:hlinkClick r:id="rId10" action="ppaction://hlinksldjump"/>
                </a:rPr>
                <a:t>L1-SUS-XC2</a:t>
              </a:r>
              <a:r>
                <a:rPr lang="en-US" sz="900" dirty="0">
                  <a:latin typeface="Comic Sans MS" pitchFamily="66" charset="0"/>
                </a:rPr>
                <a:t>)</a:t>
              </a:r>
            </a:p>
          </p:txBody>
        </p:sp>
        <p:sp>
          <p:nvSpPr>
            <p:cNvPr id="13" name="Rectangle 12"/>
            <p:cNvSpPr/>
            <p:nvPr/>
          </p:nvSpPr>
          <p:spPr>
            <a:xfrm rot="10800000" flipV="1">
              <a:off x="5082556" y="4197609"/>
              <a:ext cx="910827"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11" action="ppaction://hlinksldjump"/>
                </a:rPr>
                <a:t>L1-TCS-XC1</a:t>
              </a:r>
              <a:r>
                <a:rPr lang="en-US" sz="900" dirty="0" smtClean="0">
                  <a:latin typeface="Comic Sans MS" pitchFamily="66" charset="0"/>
                </a:rPr>
                <a:t>)</a:t>
              </a:r>
              <a:endParaRPr lang="en-US" sz="900" dirty="0">
                <a:latin typeface="Comic Sans MS" pitchFamily="66" charset="0"/>
              </a:endParaRPr>
            </a:p>
          </p:txBody>
        </p:sp>
        <p:sp>
          <p:nvSpPr>
            <p:cNvPr id="45" name="Rectangle 44"/>
            <p:cNvSpPr/>
            <p:nvPr/>
          </p:nvSpPr>
          <p:spPr bwMode="auto">
            <a:xfrm rot="10800000" flipV="1">
              <a:off x="3468359" y="3835352"/>
              <a:ext cx="719172" cy="73361"/>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Rectangle 45"/>
            <p:cNvSpPr/>
            <p:nvPr/>
          </p:nvSpPr>
          <p:spPr bwMode="auto">
            <a:xfrm rot="10800000" flipV="1">
              <a:off x="3468359" y="5180551"/>
              <a:ext cx="725543" cy="73362"/>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4" name="Group 33"/>
            <p:cNvGrpSpPr/>
            <p:nvPr/>
          </p:nvGrpSpPr>
          <p:grpSpPr>
            <a:xfrm rot="16200000" flipV="1">
              <a:off x="4187630" y="5561683"/>
              <a:ext cx="187513" cy="722801"/>
              <a:chOff x="6084093" y="4291600"/>
              <a:chExt cx="182563" cy="653177"/>
            </a:xfrm>
          </p:grpSpPr>
          <p:sp>
            <p:nvSpPr>
              <p:cNvPr id="35" name="Rectangle 3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Rectangle 35"/>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37" name="Group 36"/>
            <p:cNvGrpSpPr/>
            <p:nvPr/>
          </p:nvGrpSpPr>
          <p:grpSpPr>
            <a:xfrm rot="16200000" flipV="1">
              <a:off x="4187630" y="4022432"/>
              <a:ext cx="187513" cy="722801"/>
              <a:chOff x="6084093" y="4291600"/>
              <a:chExt cx="182563" cy="653177"/>
            </a:xfrm>
          </p:grpSpPr>
          <p:sp>
            <p:nvSpPr>
              <p:cNvPr id="38" name="Rectangle 37"/>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Rectangle 38"/>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54" name="Rectangle 53"/>
            <p:cNvSpPr/>
            <p:nvPr/>
          </p:nvSpPr>
          <p:spPr bwMode="auto">
            <a:xfrm rot="16200000" flipV="1">
              <a:off x="1192767" y="1251528"/>
              <a:ext cx="1097280" cy="173736"/>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65" name="Rectangle 64"/>
            <p:cNvSpPr/>
            <p:nvPr/>
          </p:nvSpPr>
          <p:spPr bwMode="auto">
            <a:xfrm rot="16200000" flipV="1">
              <a:off x="4402533" y="3390001"/>
              <a:ext cx="469596" cy="890445"/>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 name="Rectangle 65"/>
            <p:cNvSpPr/>
            <p:nvPr/>
          </p:nvSpPr>
          <p:spPr>
            <a:xfrm rot="10800000" flipV="1">
              <a:off x="5087383" y="3737434"/>
              <a:ext cx="898003" cy="230832"/>
            </a:xfrm>
            <a:prstGeom prst="rect">
              <a:avLst/>
            </a:prstGeom>
          </p:spPr>
          <p:txBody>
            <a:bodyPr wrap="none">
              <a:spAutoFit/>
            </a:bodyPr>
            <a:lstStyle/>
            <a:p>
              <a:pPr algn="ctr">
                <a:defRPr/>
              </a:pPr>
              <a:r>
                <a:rPr lang="en-US" sz="900" dirty="0" smtClean="0">
                  <a:latin typeface="Comic Sans MS" pitchFamily="66" charset="0"/>
                </a:rPr>
                <a:t>(</a:t>
              </a:r>
              <a:r>
                <a:rPr lang="en-US" sz="900" dirty="0">
                  <a:latin typeface="Comic Sans MS" pitchFamily="66" charset="0"/>
                  <a:hlinkClick r:id="rId12" action="ppaction://hlinksldjump"/>
                </a:rPr>
                <a:t>L1-ISC-XC1</a:t>
              </a:r>
              <a:r>
                <a:rPr lang="en-US" sz="900" dirty="0" smtClean="0">
                  <a:latin typeface="Comic Sans MS" pitchFamily="66" charset="0"/>
                </a:rPr>
                <a:t>)</a:t>
              </a:r>
              <a:endParaRPr lang="en-US" sz="900" dirty="0">
                <a:latin typeface="Comic Sans MS" pitchFamily="66" charset="0"/>
              </a:endParaRPr>
            </a:p>
          </p:txBody>
        </p:sp>
        <p:sp>
          <p:nvSpPr>
            <p:cNvPr id="44" name="Rectangle 43"/>
            <p:cNvSpPr/>
            <p:nvPr/>
          </p:nvSpPr>
          <p:spPr bwMode="auto">
            <a:xfrm rot="16200000" flipV="1">
              <a:off x="2768623" y="4656257"/>
              <a:ext cx="2934658" cy="96835"/>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0" name="Rectangle 39"/>
            <p:cNvSpPr/>
            <p:nvPr/>
          </p:nvSpPr>
          <p:spPr bwMode="auto">
            <a:xfrm rot="16200000" flipV="1">
              <a:off x="2945504" y="4608471"/>
              <a:ext cx="2933332" cy="193732"/>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Tree>
    <p:extLst>
      <p:ext uri="{BB962C8B-B14F-4D97-AF65-F5344CB8AC3E}">
        <p14:creationId xmlns:p14="http://schemas.microsoft.com/office/powerpoint/2010/main" val="4063595253"/>
      </p:ext>
    </p:extLst>
  </p:cSld>
  <p:clrMapOvr>
    <a:masterClrMapping/>
  </p:clrMapOvr>
  <p:timing>
    <p:tnLst>
      <p:par>
        <p:cTn id="1" dur="indefinite" restart="never" nodeType="tmRoot"/>
      </p:par>
    </p:tnLst>
  </p:timing>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1195" name="TextBox 12"/>
          <p:cNvSpPr txBox="1">
            <a:spLocks noChangeArrowheads="1"/>
          </p:cNvSpPr>
          <p:nvPr/>
        </p:nvSpPr>
        <p:spPr bwMode="auto">
          <a:xfrm>
            <a:off x="6739912" y="3673951"/>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5.75”</a:t>
            </a:r>
          </a:p>
        </p:txBody>
      </p:sp>
      <p:sp>
        <p:nvSpPr>
          <p:cNvPr id="221187"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3EE39B-787A-4E00-9211-2CD2DAC9B02F}" type="slidenum">
              <a:rPr lang="en-US" smtClean="0">
                <a:solidFill>
                  <a:srgbClr val="898989"/>
                </a:solidFill>
                <a:latin typeface="Calibri" pitchFamily="34" charset="0"/>
              </a:rPr>
              <a:pPr eaLnBrk="1" hangingPunct="1"/>
              <a:t>404</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221189" name="Title 392"/>
          <p:cNvSpPr>
            <a:spLocks noGrp="1"/>
          </p:cNvSpPr>
          <p:nvPr>
            <p:ph type="title"/>
          </p:nvPr>
        </p:nvSpPr>
        <p:spPr>
          <a:xfrm>
            <a:off x="1725613" y="274638"/>
            <a:ext cx="6961187" cy="406400"/>
          </a:xfrm>
        </p:spPr>
        <p:txBody>
          <a:bodyPr/>
          <a:lstStyle/>
          <a:p>
            <a:pPr eaLnBrk="1" hangingPunct="1"/>
            <a:r>
              <a:rPr lang="en-US" smtClean="0">
                <a:ea typeface="ＭＳ Ｐゴシック" pitchFamily="34" charset="-128"/>
              </a:rPr>
              <a:t>Corning WCH-06P Fiber Panel</a:t>
            </a:r>
          </a:p>
        </p:txBody>
      </p:sp>
      <p:sp>
        <p:nvSpPr>
          <p:cNvPr id="3" name="Rectangle 2"/>
          <p:cNvSpPr>
            <a:spLocks noChangeAspect="1"/>
          </p:cNvSpPr>
          <p:nvPr/>
        </p:nvSpPr>
        <p:spPr bwMode="auto">
          <a:xfrm>
            <a:off x="1504950" y="1063625"/>
            <a:ext cx="184150"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Rectangle 6"/>
          <p:cNvSpPr>
            <a:spLocks/>
          </p:cNvSpPr>
          <p:nvPr/>
        </p:nvSpPr>
        <p:spPr bwMode="auto">
          <a:xfrm rot="5400000">
            <a:off x="2508251" y="58737"/>
            <a:ext cx="184150" cy="2193925"/>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Rectangle 7"/>
          <p:cNvSpPr>
            <a:spLocks noChangeAspect="1"/>
          </p:cNvSpPr>
          <p:nvPr/>
        </p:nvSpPr>
        <p:spPr bwMode="auto">
          <a:xfrm>
            <a:off x="6403975" y="1063625"/>
            <a:ext cx="182563"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 name="Rectangle 8"/>
          <p:cNvSpPr>
            <a:spLocks noChangeAspect="1"/>
          </p:cNvSpPr>
          <p:nvPr/>
        </p:nvSpPr>
        <p:spPr bwMode="auto">
          <a:xfrm>
            <a:off x="1689100" y="2890838"/>
            <a:ext cx="236538"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 name="Straight Arrow Connector 4"/>
          <p:cNvCxnSpPr/>
          <p:nvPr/>
        </p:nvCxnSpPr>
        <p:spPr>
          <a:xfrm flipH="1">
            <a:off x="6598892" y="3782748"/>
            <a:ext cx="2381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196" name="TextBox 16"/>
          <p:cNvSpPr txBox="1">
            <a:spLocks noChangeArrowheads="1"/>
          </p:cNvSpPr>
          <p:nvPr/>
        </p:nvSpPr>
        <p:spPr bwMode="auto">
          <a:xfrm>
            <a:off x="6931025" y="3149600"/>
            <a:ext cx="1511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13.5” x 16.062” x 5.125”</a:t>
            </a:r>
          </a:p>
        </p:txBody>
      </p:sp>
      <p:cxnSp>
        <p:nvCxnSpPr>
          <p:cNvPr id="18" name="Straight Arrow Connector 17"/>
          <p:cNvCxnSpPr/>
          <p:nvPr/>
        </p:nvCxnSpPr>
        <p:spPr>
          <a:xfrm>
            <a:off x="6855272" y="1063625"/>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sp>
        <p:nvSpPr>
          <p:cNvPr id="221198" name="TextBox 20"/>
          <p:cNvSpPr txBox="1">
            <a:spLocks noChangeArrowheads="1"/>
          </p:cNvSpPr>
          <p:nvPr/>
        </p:nvSpPr>
        <p:spPr bwMode="auto">
          <a:xfrm rot="-5400000">
            <a:off x="6074569" y="2112169"/>
            <a:ext cx="5207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120”</a:t>
            </a:r>
          </a:p>
        </p:txBody>
      </p:sp>
      <p:cxnSp>
        <p:nvCxnSpPr>
          <p:cNvPr id="22" name="Straight Arrow Connector 21"/>
          <p:cNvCxnSpPr/>
          <p:nvPr/>
        </p:nvCxnSpPr>
        <p:spPr>
          <a:xfrm flipH="1">
            <a:off x="6411913" y="3849688"/>
            <a:ext cx="182562"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0" name="TextBox 22"/>
          <p:cNvSpPr txBox="1">
            <a:spLocks noChangeArrowheads="1"/>
          </p:cNvSpPr>
          <p:nvPr/>
        </p:nvSpPr>
        <p:spPr bwMode="auto">
          <a:xfrm>
            <a:off x="5962650" y="3767138"/>
            <a:ext cx="519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4”</a:t>
            </a:r>
          </a:p>
        </p:txBody>
      </p:sp>
      <p:pic>
        <p:nvPicPr>
          <p:cNvPr id="221201" name="Picture 5"/>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2292350" y="1598613"/>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5" name="Straight Arrow Connector 24"/>
          <p:cNvCxnSpPr/>
          <p:nvPr/>
        </p:nvCxnSpPr>
        <p:spPr>
          <a:xfrm>
            <a:off x="6505575" y="1074738"/>
            <a:ext cx="0" cy="548640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a:spLocks noChangeAspect="1"/>
          </p:cNvSpPr>
          <p:nvPr/>
        </p:nvSpPr>
        <p:spPr bwMode="auto">
          <a:xfrm>
            <a:off x="5440804" y="2864221"/>
            <a:ext cx="622300"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6" name="Straight Arrow Connector 25"/>
          <p:cNvCxnSpPr/>
          <p:nvPr/>
        </p:nvCxnSpPr>
        <p:spPr>
          <a:xfrm>
            <a:off x="7846127" y="1047750"/>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6854791" y="3975100"/>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6" name="TextBox 28"/>
          <p:cNvSpPr txBox="1">
            <a:spLocks noChangeArrowheads="1"/>
          </p:cNvSpPr>
          <p:nvPr/>
        </p:nvSpPr>
        <p:spPr bwMode="auto">
          <a:xfrm>
            <a:off x="7847341" y="39052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21.75”</a:t>
            </a:r>
          </a:p>
        </p:txBody>
      </p:sp>
      <p:cxnSp>
        <p:nvCxnSpPr>
          <p:cNvPr id="30" name="Straight Arrow Connector 29"/>
          <p:cNvCxnSpPr/>
          <p:nvPr/>
        </p:nvCxnSpPr>
        <p:spPr>
          <a:xfrm>
            <a:off x="1925638" y="3622675"/>
            <a:ext cx="731837" cy="0"/>
          </a:xfrm>
          <a:prstGeom prst="straightConnector1">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flipH="1">
            <a:off x="1689100" y="3690938"/>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9" name="TextBox 33"/>
          <p:cNvSpPr txBox="1">
            <a:spLocks noChangeArrowheads="1"/>
          </p:cNvSpPr>
          <p:nvPr/>
        </p:nvSpPr>
        <p:spPr bwMode="auto">
          <a:xfrm>
            <a:off x="2657475" y="36131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21.25”</a:t>
            </a:r>
          </a:p>
        </p:txBody>
      </p:sp>
      <p:cxnSp>
        <p:nvCxnSpPr>
          <p:cNvPr id="35" name="Straight Arrow Connector 34"/>
          <p:cNvCxnSpPr/>
          <p:nvPr/>
        </p:nvCxnSpPr>
        <p:spPr>
          <a:xfrm>
            <a:off x="6657975" y="3619500"/>
            <a:ext cx="0" cy="2941638"/>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11" name="TextBox 37"/>
          <p:cNvSpPr txBox="1">
            <a:spLocks noChangeArrowheads="1"/>
          </p:cNvSpPr>
          <p:nvPr/>
        </p:nvSpPr>
        <p:spPr bwMode="auto">
          <a:xfrm rot="-5400000">
            <a:off x="6505575" y="4164013"/>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a:t>
            </a:r>
          </a:p>
        </p:txBody>
      </p:sp>
      <p:sp>
        <p:nvSpPr>
          <p:cNvPr id="42" name="Rectangle 41"/>
          <p:cNvSpPr>
            <a:spLocks/>
          </p:cNvSpPr>
          <p:nvPr/>
        </p:nvSpPr>
        <p:spPr bwMode="auto">
          <a:xfrm rot="5400000">
            <a:off x="2060576" y="-273050"/>
            <a:ext cx="182562" cy="2427287"/>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21214" name="Picture 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720850" y="5254625"/>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1215" name="TextBox 45"/>
          <p:cNvSpPr txBox="1">
            <a:spLocks noChangeArrowheads="1"/>
          </p:cNvSpPr>
          <p:nvPr/>
        </p:nvSpPr>
        <p:spPr bwMode="auto">
          <a:xfrm>
            <a:off x="2481263" y="5673725"/>
            <a:ext cx="1216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CCH-CP12-15T (ST)</a:t>
            </a:r>
          </a:p>
        </p:txBody>
      </p:sp>
      <p:sp>
        <p:nvSpPr>
          <p:cNvPr id="221218" name="TextBox 49"/>
          <p:cNvSpPr txBox="1">
            <a:spLocks noChangeArrowheads="1"/>
          </p:cNvSpPr>
          <p:nvPr/>
        </p:nvSpPr>
        <p:spPr bwMode="auto">
          <a:xfrm>
            <a:off x="3821113" y="5656263"/>
            <a:ext cx="5191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 2</a:t>
            </a:r>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0C952C-36D7-43B6-8609-12B206B9CAB3}" type="slidenum">
              <a:rPr lang="en-US" smtClean="0">
                <a:solidFill>
                  <a:srgbClr val="898989"/>
                </a:solidFill>
                <a:latin typeface="Calibri" pitchFamily="34" charset="0"/>
              </a:rPr>
              <a:pPr eaLnBrk="1" hangingPunct="1"/>
              <a:t>405</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L1-VDC-XC1 </a:t>
            </a:r>
            <a:r>
              <a:rPr lang="en-US" dirty="0" smtClean="0">
                <a:latin typeface="Comic Sans MS"/>
                <a:ea typeface="ＭＳ Ｐゴシック"/>
                <a:cs typeface="+mn-cs"/>
              </a:rPr>
              <a:t>Power Racks – VEAX Field Supplies</a:t>
            </a:r>
            <a:endParaRPr lang="en-US" dirty="0"/>
          </a:p>
        </p:txBody>
      </p:sp>
      <p:sp>
        <p:nvSpPr>
          <p:cNvPr id="26419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64200" name="Group 1"/>
          <p:cNvGrpSpPr>
            <a:grpSpLocks/>
          </p:cNvGrpSpPr>
          <p:nvPr/>
        </p:nvGrpSpPr>
        <p:grpSpPr bwMode="auto">
          <a:xfrm>
            <a:off x="5346993" y="1143000"/>
            <a:ext cx="1782028" cy="5211763"/>
            <a:chOff x="5364479" y="1143000"/>
            <a:chExt cx="1782200" cy="5211763"/>
          </a:xfrm>
        </p:grpSpPr>
        <p:pic>
          <p:nvPicPr>
            <p:cNvPr id="26436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8"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L1-VDC-XC1 </a:t>
              </a:r>
              <a:r>
                <a:rPr lang="en-US" sz="800" b="1" dirty="0">
                  <a:latin typeface="Comic Sans MS" pitchFamily="66" charset="0"/>
                </a:rPr>
                <a:t>Power Rack</a:t>
              </a:r>
            </a:p>
          </p:txBody>
        </p:sp>
        <p:pic>
          <p:nvPicPr>
            <p:cNvPr id="26436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70"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4371"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64201"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L1-VDC-XC1 </a:t>
            </a:r>
            <a:r>
              <a:rPr lang="en-US" sz="800" b="1" dirty="0">
                <a:latin typeface="Comic Sans MS" pitchFamily="66" charset="0"/>
              </a:rPr>
              <a:t>Power Rack</a:t>
            </a:r>
          </a:p>
        </p:txBody>
      </p:sp>
      <p:grpSp>
        <p:nvGrpSpPr>
          <p:cNvPr id="264202" name="Group 302"/>
          <p:cNvGrpSpPr>
            <a:grpSpLocks/>
          </p:cNvGrpSpPr>
          <p:nvPr/>
        </p:nvGrpSpPr>
        <p:grpSpPr bwMode="auto">
          <a:xfrm>
            <a:off x="2279936" y="1391856"/>
            <a:ext cx="1333375" cy="4964494"/>
            <a:chOff x="2061245" y="1420431"/>
            <a:chExt cx="1333504" cy="4964494"/>
          </a:xfrm>
        </p:grpSpPr>
        <p:pic>
          <p:nvPicPr>
            <p:cNvPr id="264363"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5"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4366"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64203" name="Group 303"/>
          <p:cNvGrpSpPr>
            <a:grpSpLocks/>
          </p:cNvGrpSpPr>
          <p:nvPr/>
        </p:nvGrpSpPr>
        <p:grpSpPr bwMode="auto">
          <a:xfrm>
            <a:off x="1456539" y="5815681"/>
            <a:ext cx="3004057" cy="350907"/>
            <a:chOff x="1235146" y="5849147"/>
            <a:chExt cx="3004347" cy="350907"/>
          </a:xfrm>
        </p:grpSpPr>
        <p:sp>
          <p:nvSpPr>
            <p:cNvPr id="264356" name="TextBox 282"/>
            <p:cNvSpPr txBox="1">
              <a:spLocks noChangeArrowheads="1"/>
            </p:cNvSpPr>
            <p:nvPr/>
          </p:nvSpPr>
          <p:spPr bwMode="auto">
            <a:xfrm>
              <a:off x="1235146" y="5918058"/>
              <a:ext cx="853129"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357" name="Group 132"/>
            <p:cNvGrpSpPr>
              <a:grpSpLocks/>
            </p:cNvGrpSpPr>
            <p:nvPr/>
          </p:nvGrpSpPr>
          <p:grpSpPr bwMode="auto">
            <a:xfrm>
              <a:off x="2087790" y="5849147"/>
              <a:ext cx="1279972" cy="350907"/>
              <a:chOff x="-328893" y="2767293"/>
              <a:chExt cx="1279525" cy="350274"/>
            </a:xfrm>
          </p:grpSpPr>
          <p:pic>
            <p:nvPicPr>
              <p:cNvPr id="26436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9" name="TextBox 282"/>
            <p:cNvSpPr txBox="1">
              <a:spLocks noChangeArrowheads="1"/>
            </p:cNvSpPr>
            <p:nvPr/>
          </p:nvSpPr>
          <p:spPr bwMode="auto">
            <a:xfrm>
              <a:off x="3370983" y="5902815"/>
              <a:ext cx="86851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04" name="Group 304"/>
          <p:cNvGrpSpPr>
            <a:grpSpLocks/>
          </p:cNvGrpSpPr>
          <p:nvPr/>
        </p:nvGrpSpPr>
        <p:grpSpPr bwMode="auto">
          <a:xfrm>
            <a:off x="1456540" y="5382149"/>
            <a:ext cx="3004056" cy="350907"/>
            <a:chOff x="1235380" y="5849147"/>
            <a:chExt cx="3004346" cy="350907"/>
          </a:xfrm>
        </p:grpSpPr>
        <p:sp>
          <p:nvSpPr>
            <p:cNvPr id="264349" name="TextBox 282"/>
            <p:cNvSpPr txBox="1">
              <a:spLocks noChangeArrowheads="1"/>
            </p:cNvSpPr>
            <p:nvPr/>
          </p:nvSpPr>
          <p:spPr bwMode="auto">
            <a:xfrm>
              <a:off x="1235380" y="5918058"/>
              <a:ext cx="85289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350" name="Group 132"/>
            <p:cNvGrpSpPr>
              <a:grpSpLocks/>
            </p:cNvGrpSpPr>
            <p:nvPr/>
          </p:nvGrpSpPr>
          <p:grpSpPr bwMode="auto">
            <a:xfrm>
              <a:off x="2087790" y="5849147"/>
              <a:ext cx="1279972" cy="350907"/>
              <a:chOff x="-328893" y="2767293"/>
              <a:chExt cx="1279525" cy="350274"/>
            </a:xfrm>
          </p:grpSpPr>
          <p:pic>
            <p:nvPicPr>
              <p:cNvPr id="26435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2" name="TextBox 282"/>
            <p:cNvSpPr txBox="1">
              <a:spLocks noChangeArrowheads="1"/>
            </p:cNvSpPr>
            <p:nvPr/>
          </p:nvSpPr>
          <p:spPr bwMode="auto">
            <a:xfrm>
              <a:off x="3370983" y="5902815"/>
              <a:ext cx="86874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07" name="Group 307"/>
          <p:cNvGrpSpPr>
            <a:grpSpLocks/>
          </p:cNvGrpSpPr>
          <p:nvPr/>
        </p:nvGrpSpPr>
        <p:grpSpPr bwMode="auto">
          <a:xfrm>
            <a:off x="1458913" y="4479401"/>
            <a:ext cx="3001684" cy="350907"/>
            <a:chOff x="1241425" y="5849147"/>
            <a:chExt cx="3001973" cy="350907"/>
          </a:xfrm>
        </p:grpSpPr>
        <p:sp>
          <p:nvSpPr>
            <p:cNvPr id="26432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329" name="Group 132"/>
            <p:cNvGrpSpPr>
              <a:grpSpLocks/>
            </p:cNvGrpSpPr>
            <p:nvPr/>
          </p:nvGrpSpPr>
          <p:grpSpPr bwMode="auto">
            <a:xfrm>
              <a:off x="2087790" y="5849147"/>
              <a:ext cx="1279972" cy="350907"/>
              <a:chOff x="-328893" y="2767293"/>
              <a:chExt cx="1279525" cy="350274"/>
            </a:xfrm>
          </p:grpSpPr>
          <p:pic>
            <p:nvPicPr>
              <p:cNvPr id="26433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31" name="TextBox 282"/>
            <p:cNvSpPr txBox="1">
              <a:spLocks noChangeArrowheads="1"/>
            </p:cNvSpPr>
            <p:nvPr/>
          </p:nvSpPr>
          <p:spPr bwMode="auto">
            <a:xfrm>
              <a:off x="3370983" y="5902815"/>
              <a:ext cx="872415"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08" name="Group 308"/>
          <p:cNvGrpSpPr>
            <a:grpSpLocks/>
          </p:cNvGrpSpPr>
          <p:nvPr/>
        </p:nvGrpSpPr>
        <p:grpSpPr bwMode="auto">
          <a:xfrm>
            <a:off x="1465207" y="4024346"/>
            <a:ext cx="2995389" cy="350907"/>
            <a:chOff x="1241425" y="5849147"/>
            <a:chExt cx="2995678" cy="350907"/>
          </a:xfrm>
        </p:grpSpPr>
        <p:sp>
          <p:nvSpPr>
            <p:cNvPr id="26432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322" name="Group 132"/>
            <p:cNvGrpSpPr>
              <a:grpSpLocks/>
            </p:cNvGrpSpPr>
            <p:nvPr/>
          </p:nvGrpSpPr>
          <p:grpSpPr bwMode="auto">
            <a:xfrm>
              <a:off x="2087790" y="5849147"/>
              <a:ext cx="1279972" cy="350907"/>
              <a:chOff x="-328893" y="2767293"/>
              <a:chExt cx="1279525" cy="350274"/>
            </a:xfrm>
          </p:grpSpPr>
          <p:pic>
            <p:nvPicPr>
              <p:cNvPr id="26432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24" name="TextBox 282"/>
            <p:cNvSpPr txBox="1">
              <a:spLocks noChangeArrowheads="1"/>
            </p:cNvSpPr>
            <p:nvPr/>
          </p:nvSpPr>
          <p:spPr bwMode="auto">
            <a:xfrm>
              <a:off x="3370983" y="5902815"/>
              <a:ext cx="866120"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09" name="Group 309"/>
          <p:cNvGrpSpPr>
            <a:grpSpLocks/>
          </p:cNvGrpSpPr>
          <p:nvPr/>
        </p:nvGrpSpPr>
        <p:grpSpPr bwMode="auto">
          <a:xfrm>
            <a:off x="1460500" y="3585521"/>
            <a:ext cx="3000375" cy="350907"/>
            <a:chOff x="1241977" y="5849147"/>
            <a:chExt cx="3000664" cy="350907"/>
          </a:xfrm>
        </p:grpSpPr>
        <p:sp>
          <p:nvSpPr>
            <p:cNvPr id="335" name="TextBox 282"/>
            <p:cNvSpPr txBox="1">
              <a:spLocks noChangeArrowheads="1"/>
            </p:cNvSpPr>
            <p:nvPr/>
          </p:nvSpPr>
          <p:spPr bwMode="auto">
            <a:xfrm>
              <a:off x="1241977" y="5918224"/>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315" name="Group 132"/>
            <p:cNvGrpSpPr>
              <a:grpSpLocks/>
            </p:cNvGrpSpPr>
            <p:nvPr/>
          </p:nvGrpSpPr>
          <p:grpSpPr bwMode="auto">
            <a:xfrm>
              <a:off x="2087790" y="5849147"/>
              <a:ext cx="1279972" cy="350907"/>
              <a:chOff x="-328893" y="2767293"/>
              <a:chExt cx="1279525" cy="350274"/>
            </a:xfrm>
          </p:grpSpPr>
          <p:pic>
            <p:nvPicPr>
              <p:cNvPr id="26431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8" name="TextBox 282"/>
            <p:cNvSpPr txBox="1">
              <a:spLocks noChangeArrowheads="1"/>
            </p:cNvSpPr>
            <p:nvPr/>
          </p:nvSpPr>
          <p:spPr bwMode="auto">
            <a:xfrm>
              <a:off x="3371020" y="5902349"/>
              <a:ext cx="871621"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10" name="Group 310"/>
          <p:cNvGrpSpPr>
            <a:grpSpLocks/>
          </p:cNvGrpSpPr>
          <p:nvPr/>
        </p:nvGrpSpPr>
        <p:grpSpPr bwMode="auto">
          <a:xfrm>
            <a:off x="1458913" y="3141478"/>
            <a:ext cx="3001962" cy="356524"/>
            <a:chOff x="1241425" y="5849146"/>
            <a:chExt cx="3002251" cy="356524"/>
          </a:xfrm>
        </p:grpSpPr>
        <p:sp>
          <p:nvSpPr>
            <p:cNvPr id="328" name="TextBox 282"/>
            <p:cNvSpPr txBox="1">
              <a:spLocks noChangeArrowheads="1"/>
            </p:cNvSpPr>
            <p:nvPr/>
          </p:nvSpPr>
          <p:spPr bwMode="auto">
            <a:xfrm>
              <a:off x="1241425" y="5917766"/>
              <a:ext cx="846218"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308" name="Group 132"/>
            <p:cNvGrpSpPr>
              <a:grpSpLocks/>
            </p:cNvGrpSpPr>
            <p:nvPr/>
          </p:nvGrpSpPr>
          <p:grpSpPr bwMode="auto">
            <a:xfrm>
              <a:off x="2087790" y="5849146"/>
              <a:ext cx="1279972" cy="356524"/>
              <a:chOff x="-328893" y="2767293"/>
              <a:chExt cx="1279525" cy="355881"/>
            </a:xfrm>
          </p:grpSpPr>
          <p:pic>
            <p:nvPicPr>
              <p:cNvPr id="26431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1" name="TextBox 282"/>
            <p:cNvSpPr txBox="1">
              <a:spLocks noChangeArrowheads="1"/>
            </p:cNvSpPr>
            <p:nvPr/>
          </p:nvSpPr>
          <p:spPr bwMode="auto">
            <a:xfrm>
              <a:off x="3370467" y="5903478"/>
              <a:ext cx="873209"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11" name="Group 311"/>
          <p:cNvGrpSpPr>
            <a:grpSpLocks/>
          </p:cNvGrpSpPr>
          <p:nvPr/>
        </p:nvGrpSpPr>
        <p:grpSpPr bwMode="auto">
          <a:xfrm>
            <a:off x="1461536" y="1802478"/>
            <a:ext cx="2917114" cy="350907"/>
            <a:chOff x="1241425" y="5849147"/>
            <a:chExt cx="2917395" cy="350907"/>
          </a:xfrm>
        </p:grpSpPr>
        <p:sp>
          <p:nvSpPr>
            <p:cNvPr id="264300"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301" name="Group 132"/>
            <p:cNvGrpSpPr>
              <a:grpSpLocks/>
            </p:cNvGrpSpPr>
            <p:nvPr/>
          </p:nvGrpSpPr>
          <p:grpSpPr bwMode="auto">
            <a:xfrm>
              <a:off x="2087790" y="5849147"/>
              <a:ext cx="1279972" cy="350907"/>
              <a:chOff x="-328893" y="2767293"/>
              <a:chExt cx="1279525" cy="350274"/>
            </a:xfrm>
          </p:grpSpPr>
          <p:pic>
            <p:nvPicPr>
              <p:cNvPr id="26430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0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6430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64213" name="Group 399"/>
          <p:cNvGrpSpPr>
            <a:grpSpLocks/>
          </p:cNvGrpSpPr>
          <p:nvPr/>
        </p:nvGrpSpPr>
        <p:grpSpPr bwMode="auto">
          <a:xfrm>
            <a:off x="4735163" y="5810540"/>
            <a:ext cx="2989611" cy="350907"/>
            <a:chOff x="1235146" y="5849147"/>
            <a:chExt cx="2989900" cy="350907"/>
          </a:xfrm>
        </p:grpSpPr>
        <p:sp>
          <p:nvSpPr>
            <p:cNvPr id="264286" name="TextBox 282"/>
            <p:cNvSpPr txBox="1">
              <a:spLocks noChangeArrowheads="1"/>
            </p:cNvSpPr>
            <p:nvPr/>
          </p:nvSpPr>
          <p:spPr bwMode="auto">
            <a:xfrm>
              <a:off x="1235146" y="5918058"/>
              <a:ext cx="853129"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287" name="Group 132"/>
            <p:cNvGrpSpPr>
              <a:grpSpLocks/>
            </p:cNvGrpSpPr>
            <p:nvPr/>
          </p:nvGrpSpPr>
          <p:grpSpPr bwMode="auto">
            <a:xfrm>
              <a:off x="2087790" y="5849147"/>
              <a:ext cx="1279972" cy="350907"/>
              <a:chOff x="-328893" y="2767293"/>
              <a:chExt cx="1279525" cy="350274"/>
            </a:xfrm>
          </p:grpSpPr>
          <p:pic>
            <p:nvPicPr>
              <p:cNvPr id="26429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9" name="TextBox 282"/>
            <p:cNvSpPr txBox="1">
              <a:spLocks noChangeArrowheads="1"/>
            </p:cNvSpPr>
            <p:nvPr/>
          </p:nvSpPr>
          <p:spPr bwMode="auto">
            <a:xfrm>
              <a:off x="3370983" y="5902815"/>
              <a:ext cx="85406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14" name="Group 407"/>
          <p:cNvGrpSpPr>
            <a:grpSpLocks/>
          </p:cNvGrpSpPr>
          <p:nvPr/>
        </p:nvGrpSpPr>
        <p:grpSpPr bwMode="auto">
          <a:xfrm>
            <a:off x="4735164" y="5377008"/>
            <a:ext cx="2989610" cy="350907"/>
            <a:chOff x="1235380" y="5849147"/>
            <a:chExt cx="2989899" cy="350907"/>
          </a:xfrm>
        </p:grpSpPr>
        <p:sp>
          <p:nvSpPr>
            <p:cNvPr id="264279" name="TextBox 282"/>
            <p:cNvSpPr txBox="1">
              <a:spLocks noChangeArrowheads="1"/>
            </p:cNvSpPr>
            <p:nvPr/>
          </p:nvSpPr>
          <p:spPr bwMode="auto">
            <a:xfrm>
              <a:off x="1235380" y="5918058"/>
              <a:ext cx="85289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nvGrpSpPr>
            <p:cNvPr id="264280" name="Group 132"/>
            <p:cNvGrpSpPr>
              <a:grpSpLocks/>
            </p:cNvGrpSpPr>
            <p:nvPr/>
          </p:nvGrpSpPr>
          <p:grpSpPr bwMode="auto">
            <a:xfrm>
              <a:off x="2087790" y="5849147"/>
              <a:ext cx="1279972" cy="350907"/>
              <a:chOff x="-328893" y="2767293"/>
              <a:chExt cx="1279525" cy="350274"/>
            </a:xfrm>
          </p:grpSpPr>
          <p:pic>
            <p:nvPicPr>
              <p:cNvPr id="26428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2" name="TextBox 282"/>
            <p:cNvSpPr txBox="1">
              <a:spLocks noChangeArrowheads="1"/>
            </p:cNvSpPr>
            <p:nvPr/>
          </p:nvSpPr>
          <p:spPr bwMode="auto">
            <a:xfrm>
              <a:off x="3370983" y="5902815"/>
              <a:ext cx="854296"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L1-TCS-XR1</a:t>
              </a:r>
              <a:endParaRPr lang="en-US" sz="800" b="1" dirty="0">
                <a:latin typeface="Comic Sans MS" pitchFamily="66" charset="0"/>
              </a:endParaRPr>
            </a:p>
          </p:txBody>
        </p:sp>
      </p:grpSp>
      <p:grpSp>
        <p:nvGrpSpPr>
          <p:cNvPr id="264217" name="Group 432"/>
          <p:cNvGrpSpPr>
            <a:grpSpLocks/>
          </p:cNvGrpSpPr>
          <p:nvPr/>
        </p:nvGrpSpPr>
        <p:grpSpPr bwMode="auto">
          <a:xfrm>
            <a:off x="4737537" y="4474260"/>
            <a:ext cx="2987238" cy="350907"/>
            <a:chOff x="1241425" y="5849147"/>
            <a:chExt cx="2987526" cy="350907"/>
          </a:xfrm>
        </p:grpSpPr>
        <p:sp>
          <p:nvSpPr>
            <p:cNvPr id="26425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259" name="Group 132"/>
            <p:cNvGrpSpPr>
              <a:grpSpLocks/>
            </p:cNvGrpSpPr>
            <p:nvPr/>
          </p:nvGrpSpPr>
          <p:grpSpPr bwMode="auto">
            <a:xfrm>
              <a:off x="2087790" y="5849147"/>
              <a:ext cx="1279972" cy="350907"/>
              <a:chOff x="-328893" y="2767293"/>
              <a:chExt cx="1279525" cy="350274"/>
            </a:xfrm>
          </p:grpSpPr>
          <p:pic>
            <p:nvPicPr>
              <p:cNvPr id="26426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61" name="TextBox 282"/>
            <p:cNvSpPr txBox="1">
              <a:spLocks noChangeArrowheads="1"/>
            </p:cNvSpPr>
            <p:nvPr/>
          </p:nvSpPr>
          <p:spPr bwMode="auto">
            <a:xfrm>
              <a:off x="3370983" y="5902815"/>
              <a:ext cx="857968"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18" name="Group 440"/>
          <p:cNvGrpSpPr>
            <a:grpSpLocks/>
          </p:cNvGrpSpPr>
          <p:nvPr/>
        </p:nvGrpSpPr>
        <p:grpSpPr bwMode="auto">
          <a:xfrm>
            <a:off x="4743831" y="4019205"/>
            <a:ext cx="2980944" cy="350907"/>
            <a:chOff x="1241425" y="5849147"/>
            <a:chExt cx="2981231" cy="350907"/>
          </a:xfrm>
        </p:grpSpPr>
        <p:sp>
          <p:nvSpPr>
            <p:cNvPr id="26425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nvGrpSpPr>
            <p:cNvPr id="264252" name="Group 132"/>
            <p:cNvGrpSpPr>
              <a:grpSpLocks/>
            </p:cNvGrpSpPr>
            <p:nvPr/>
          </p:nvGrpSpPr>
          <p:grpSpPr bwMode="auto">
            <a:xfrm>
              <a:off x="2087790" y="5849147"/>
              <a:ext cx="1279972" cy="350907"/>
              <a:chOff x="-328893" y="2767293"/>
              <a:chExt cx="1279525" cy="350274"/>
            </a:xfrm>
          </p:grpSpPr>
          <p:pic>
            <p:nvPicPr>
              <p:cNvPr id="26425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54" name="TextBox 282"/>
            <p:cNvSpPr txBox="1">
              <a:spLocks noChangeArrowheads="1"/>
            </p:cNvSpPr>
            <p:nvPr/>
          </p:nvSpPr>
          <p:spPr bwMode="auto">
            <a:xfrm>
              <a:off x="3370983" y="5902815"/>
              <a:ext cx="851673"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L1-PEM-XR1</a:t>
              </a:r>
              <a:endParaRPr lang="en-US" sz="800" b="1" dirty="0">
                <a:latin typeface="Comic Sans MS" pitchFamily="66" charset="0"/>
              </a:endParaRPr>
            </a:p>
          </p:txBody>
        </p:sp>
      </p:grpSp>
      <p:grpSp>
        <p:nvGrpSpPr>
          <p:cNvPr id="264219" name="Group 448"/>
          <p:cNvGrpSpPr>
            <a:grpSpLocks/>
          </p:cNvGrpSpPr>
          <p:nvPr/>
        </p:nvGrpSpPr>
        <p:grpSpPr bwMode="auto">
          <a:xfrm>
            <a:off x="4738688" y="3580380"/>
            <a:ext cx="2986087" cy="350907"/>
            <a:chOff x="1241541" y="5849147"/>
            <a:chExt cx="2986375" cy="350907"/>
          </a:xfrm>
        </p:grpSpPr>
        <p:sp>
          <p:nvSpPr>
            <p:cNvPr id="450" name="TextBox 282"/>
            <p:cNvSpPr txBox="1">
              <a:spLocks noChangeArrowheads="1"/>
            </p:cNvSpPr>
            <p:nvPr/>
          </p:nvSpPr>
          <p:spPr bwMode="auto">
            <a:xfrm>
              <a:off x="1241541" y="5917015"/>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245" name="Group 132"/>
            <p:cNvGrpSpPr>
              <a:grpSpLocks/>
            </p:cNvGrpSpPr>
            <p:nvPr/>
          </p:nvGrpSpPr>
          <p:grpSpPr bwMode="auto">
            <a:xfrm>
              <a:off x="2087790" y="5849147"/>
              <a:ext cx="1279972" cy="350907"/>
              <a:chOff x="-328893" y="2767293"/>
              <a:chExt cx="1279525" cy="350274"/>
            </a:xfrm>
          </p:grpSpPr>
          <p:pic>
            <p:nvPicPr>
              <p:cNvPr id="26424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3" name="TextBox 282"/>
            <p:cNvSpPr txBox="1">
              <a:spLocks noChangeArrowheads="1"/>
            </p:cNvSpPr>
            <p:nvPr/>
          </p:nvSpPr>
          <p:spPr bwMode="auto">
            <a:xfrm>
              <a:off x="3370583" y="5902727"/>
              <a:ext cx="857333"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20" name="Group 456"/>
          <p:cNvGrpSpPr>
            <a:grpSpLocks/>
          </p:cNvGrpSpPr>
          <p:nvPr/>
        </p:nvGrpSpPr>
        <p:grpSpPr bwMode="auto">
          <a:xfrm>
            <a:off x="4737100" y="3136337"/>
            <a:ext cx="2987675" cy="356524"/>
            <a:chOff x="1240988" y="5849146"/>
            <a:chExt cx="2987963" cy="356524"/>
          </a:xfrm>
        </p:grpSpPr>
        <p:sp>
          <p:nvSpPr>
            <p:cNvPr id="458" name="TextBox 282"/>
            <p:cNvSpPr txBox="1">
              <a:spLocks noChangeArrowheads="1"/>
            </p:cNvSpPr>
            <p:nvPr/>
          </p:nvSpPr>
          <p:spPr bwMode="auto">
            <a:xfrm>
              <a:off x="1240988" y="5918144"/>
              <a:ext cx="846220"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nvGrpSpPr>
            <p:cNvPr id="264238" name="Group 132"/>
            <p:cNvGrpSpPr>
              <a:grpSpLocks/>
            </p:cNvGrpSpPr>
            <p:nvPr/>
          </p:nvGrpSpPr>
          <p:grpSpPr bwMode="auto">
            <a:xfrm>
              <a:off x="2087790" y="5849146"/>
              <a:ext cx="1279972" cy="356524"/>
              <a:chOff x="-328893" y="2767293"/>
              <a:chExt cx="1279525" cy="355881"/>
            </a:xfrm>
          </p:grpSpPr>
          <p:pic>
            <p:nvPicPr>
              <p:cNvPr id="26424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1" name="TextBox 282"/>
            <p:cNvSpPr txBox="1">
              <a:spLocks noChangeArrowheads="1"/>
            </p:cNvSpPr>
            <p:nvPr/>
          </p:nvSpPr>
          <p:spPr bwMode="auto">
            <a:xfrm>
              <a:off x="3371618" y="5903857"/>
              <a:ext cx="857333"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L1-ISC-XR1</a:t>
              </a:r>
              <a:endParaRPr lang="en-US" sz="800" b="1" dirty="0" smtClean="0">
                <a:latin typeface="Comic Sans MS" pitchFamily="66" charset="0"/>
              </a:endParaRPr>
            </a:p>
          </p:txBody>
        </p:sp>
      </p:grpSp>
      <p:grpSp>
        <p:nvGrpSpPr>
          <p:cNvPr id="264221" name="Group 464"/>
          <p:cNvGrpSpPr>
            <a:grpSpLocks/>
          </p:cNvGrpSpPr>
          <p:nvPr/>
        </p:nvGrpSpPr>
        <p:grpSpPr bwMode="auto">
          <a:xfrm>
            <a:off x="4740160" y="1797337"/>
            <a:ext cx="2917114" cy="350907"/>
            <a:chOff x="1241425" y="5849147"/>
            <a:chExt cx="2917395" cy="350907"/>
          </a:xfrm>
        </p:grpSpPr>
        <p:sp>
          <p:nvSpPr>
            <p:cNvPr id="26423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231" name="Group 132"/>
            <p:cNvGrpSpPr>
              <a:grpSpLocks/>
            </p:cNvGrpSpPr>
            <p:nvPr/>
          </p:nvGrpSpPr>
          <p:grpSpPr bwMode="auto">
            <a:xfrm>
              <a:off x="2087790" y="5849147"/>
              <a:ext cx="1279972" cy="350907"/>
              <a:chOff x="-328893" y="2767293"/>
              <a:chExt cx="1279525" cy="350274"/>
            </a:xfrm>
          </p:grpSpPr>
          <p:pic>
            <p:nvPicPr>
              <p:cNvPr id="26423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3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423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181" name="TextBox 282"/>
          <p:cNvSpPr txBox="1">
            <a:spLocks noChangeArrowheads="1"/>
          </p:cNvSpPr>
          <p:nvPr/>
        </p:nvSpPr>
        <p:spPr bwMode="auto">
          <a:xfrm>
            <a:off x="1467707" y="500684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grpSp>
        <p:nvGrpSpPr>
          <p:cNvPr id="182" name="Group 132"/>
          <p:cNvGrpSpPr>
            <a:grpSpLocks/>
          </p:cNvGrpSpPr>
          <p:nvPr/>
        </p:nvGrpSpPr>
        <p:grpSpPr bwMode="auto">
          <a:xfrm>
            <a:off x="2313990" y="4937941"/>
            <a:ext cx="1279849" cy="350907"/>
            <a:chOff x="-328893" y="2767293"/>
            <a:chExt cx="1279525" cy="350274"/>
          </a:xfrm>
        </p:grpSpPr>
        <p:pic>
          <p:nvPicPr>
            <p:cNvPr id="18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7" name="TextBox 282"/>
          <p:cNvSpPr txBox="1">
            <a:spLocks noChangeArrowheads="1"/>
          </p:cNvSpPr>
          <p:nvPr/>
        </p:nvSpPr>
        <p:spPr bwMode="auto">
          <a:xfrm>
            <a:off x="3597060" y="4991609"/>
            <a:ext cx="84894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sp>
        <p:nvSpPr>
          <p:cNvPr id="188" name="TextBox 282"/>
          <p:cNvSpPr txBox="1">
            <a:spLocks noChangeArrowheads="1"/>
          </p:cNvSpPr>
          <p:nvPr/>
        </p:nvSpPr>
        <p:spPr bwMode="auto">
          <a:xfrm>
            <a:off x="4746331" y="500169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grpSp>
        <p:nvGrpSpPr>
          <p:cNvPr id="189" name="Group 132"/>
          <p:cNvGrpSpPr>
            <a:grpSpLocks/>
          </p:cNvGrpSpPr>
          <p:nvPr/>
        </p:nvGrpSpPr>
        <p:grpSpPr bwMode="auto">
          <a:xfrm>
            <a:off x="5592615" y="4932800"/>
            <a:ext cx="1279849" cy="350907"/>
            <a:chOff x="-328893" y="2767293"/>
            <a:chExt cx="1279525" cy="350274"/>
          </a:xfrm>
        </p:grpSpPr>
        <p:pic>
          <p:nvPicPr>
            <p:cNvPr id="19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4" name="TextBox 282"/>
          <p:cNvSpPr txBox="1">
            <a:spLocks noChangeArrowheads="1"/>
          </p:cNvSpPr>
          <p:nvPr/>
        </p:nvSpPr>
        <p:spPr bwMode="auto">
          <a:xfrm>
            <a:off x="6875684" y="4986468"/>
            <a:ext cx="85159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L1-SUS-XR1</a:t>
            </a:r>
            <a:endParaRPr lang="en-US" sz="800" b="1" dirty="0">
              <a:latin typeface="Comic Sans MS" pitchFamily="66" charset="0"/>
            </a:endParaRPr>
          </a:p>
        </p:txBody>
      </p:sp>
      <p:grpSp>
        <p:nvGrpSpPr>
          <p:cNvPr id="195" name="Group 311"/>
          <p:cNvGrpSpPr>
            <a:grpSpLocks/>
          </p:cNvGrpSpPr>
          <p:nvPr/>
        </p:nvGrpSpPr>
        <p:grpSpPr bwMode="auto">
          <a:xfrm>
            <a:off x="1456541" y="2269668"/>
            <a:ext cx="2917114" cy="350907"/>
            <a:chOff x="1241425" y="5849147"/>
            <a:chExt cx="2917395" cy="350907"/>
          </a:xfrm>
        </p:grpSpPr>
        <p:sp>
          <p:nvSpPr>
            <p:cNvPr id="196"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197" name="Group 132"/>
            <p:cNvGrpSpPr>
              <a:grpSpLocks/>
            </p:cNvGrpSpPr>
            <p:nvPr/>
          </p:nvGrpSpPr>
          <p:grpSpPr bwMode="auto">
            <a:xfrm>
              <a:off x="2087790" y="5849147"/>
              <a:ext cx="1279972" cy="350907"/>
              <a:chOff x="-328893" y="2767293"/>
              <a:chExt cx="1279525" cy="350274"/>
            </a:xfrm>
          </p:grpSpPr>
          <p:pic>
            <p:nvPicPr>
              <p:cNvPr id="20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8"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199"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03" name="Group 464"/>
          <p:cNvGrpSpPr>
            <a:grpSpLocks/>
          </p:cNvGrpSpPr>
          <p:nvPr/>
        </p:nvGrpSpPr>
        <p:grpSpPr bwMode="auto">
          <a:xfrm>
            <a:off x="4735165" y="2264527"/>
            <a:ext cx="2917114" cy="350907"/>
            <a:chOff x="1241425" y="5849147"/>
            <a:chExt cx="2917395" cy="350907"/>
          </a:xfrm>
        </p:grpSpPr>
        <p:sp>
          <p:nvSpPr>
            <p:cNvPr id="204"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05" name="Group 132"/>
            <p:cNvGrpSpPr>
              <a:grpSpLocks/>
            </p:cNvGrpSpPr>
            <p:nvPr/>
          </p:nvGrpSpPr>
          <p:grpSpPr bwMode="auto">
            <a:xfrm>
              <a:off x="2087790" y="5849147"/>
              <a:ext cx="1279972" cy="350907"/>
              <a:chOff x="-328893" y="2767293"/>
              <a:chExt cx="1279525" cy="350274"/>
            </a:xfrm>
          </p:grpSpPr>
          <p:pic>
            <p:nvPicPr>
              <p:cNvPr id="20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07"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1" name="Group 311"/>
          <p:cNvGrpSpPr>
            <a:grpSpLocks/>
          </p:cNvGrpSpPr>
          <p:nvPr/>
        </p:nvGrpSpPr>
        <p:grpSpPr bwMode="auto">
          <a:xfrm>
            <a:off x="1459041" y="2714373"/>
            <a:ext cx="2917114" cy="350907"/>
            <a:chOff x="1241425" y="5849147"/>
            <a:chExt cx="2917395" cy="350907"/>
          </a:xfrm>
        </p:grpSpPr>
        <p:sp>
          <p:nvSpPr>
            <p:cNvPr id="212"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13"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4"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15"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9" name="Group 464"/>
          <p:cNvGrpSpPr>
            <a:grpSpLocks/>
          </p:cNvGrpSpPr>
          <p:nvPr/>
        </p:nvGrpSpPr>
        <p:grpSpPr bwMode="auto">
          <a:xfrm>
            <a:off x="4737665" y="2709232"/>
            <a:ext cx="2917114" cy="350907"/>
            <a:chOff x="1241425" y="5849147"/>
            <a:chExt cx="2917395" cy="350907"/>
          </a:xfrm>
        </p:grpSpPr>
        <p:sp>
          <p:nvSpPr>
            <p:cNvPr id="22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21" name="Group 132"/>
            <p:cNvGrpSpPr>
              <a:grpSpLocks/>
            </p:cNvGrpSpPr>
            <p:nvPr/>
          </p:nvGrpSpPr>
          <p:grpSpPr bwMode="auto">
            <a:xfrm>
              <a:off x="2087790" y="5849147"/>
              <a:ext cx="1279972" cy="350907"/>
              <a:chOff x="-328893" y="2767293"/>
              <a:chExt cx="1279525" cy="350274"/>
            </a:xfrm>
          </p:grpSpPr>
          <p:pic>
            <p:nvPicPr>
              <p:cNvPr id="22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2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177"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CERX Racks</a:t>
            </a:r>
            <a:endParaRPr lang="en-US" sz="800" b="1" dirty="0">
              <a:latin typeface="Comic Sans MS" pitchFamily="66" charset="0"/>
            </a:endParaRPr>
          </a:p>
        </p:txBody>
      </p:sp>
      <p:grpSp>
        <p:nvGrpSpPr>
          <p:cNvPr id="178" name="Group 177"/>
          <p:cNvGrpSpPr/>
          <p:nvPr/>
        </p:nvGrpSpPr>
        <p:grpSpPr>
          <a:xfrm>
            <a:off x="2321348" y="5447595"/>
            <a:ext cx="1273212" cy="200120"/>
            <a:chOff x="439639" y="1258392"/>
            <a:chExt cx="1273212" cy="200120"/>
          </a:xfrm>
        </p:grpSpPr>
        <p:sp>
          <p:nvSpPr>
            <p:cNvPr id="17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7" name="Group 226"/>
          <p:cNvGrpSpPr/>
          <p:nvPr/>
        </p:nvGrpSpPr>
        <p:grpSpPr>
          <a:xfrm>
            <a:off x="5595993" y="5434393"/>
            <a:ext cx="1273212" cy="200120"/>
            <a:chOff x="439639" y="1258392"/>
            <a:chExt cx="1273212" cy="200120"/>
          </a:xfrm>
        </p:grpSpPr>
        <p:sp>
          <p:nvSpPr>
            <p:cNvPr id="22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0" name="Group 229"/>
          <p:cNvGrpSpPr/>
          <p:nvPr/>
        </p:nvGrpSpPr>
        <p:grpSpPr>
          <a:xfrm>
            <a:off x="2308892" y="3653581"/>
            <a:ext cx="1273212" cy="200120"/>
            <a:chOff x="439639" y="1258392"/>
            <a:chExt cx="1273212" cy="200120"/>
          </a:xfrm>
          <a:solidFill>
            <a:srgbClr val="FFFF11"/>
          </a:solidFill>
        </p:grpSpPr>
        <p:sp>
          <p:nvSpPr>
            <p:cNvPr id="23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3" name="Group 232"/>
          <p:cNvGrpSpPr/>
          <p:nvPr/>
        </p:nvGrpSpPr>
        <p:grpSpPr>
          <a:xfrm>
            <a:off x="5574826" y="3646613"/>
            <a:ext cx="1273212" cy="200120"/>
            <a:chOff x="439639" y="1258392"/>
            <a:chExt cx="1273212" cy="200120"/>
          </a:xfrm>
          <a:solidFill>
            <a:srgbClr val="FFFF11"/>
          </a:solidFill>
        </p:grpSpPr>
        <p:sp>
          <p:nvSpPr>
            <p:cNvPr id="23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2" name="Group 241"/>
          <p:cNvGrpSpPr/>
          <p:nvPr/>
        </p:nvGrpSpPr>
        <p:grpSpPr>
          <a:xfrm>
            <a:off x="2304479" y="4542550"/>
            <a:ext cx="1273212" cy="200120"/>
            <a:chOff x="439639" y="1258392"/>
            <a:chExt cx="1273212" cy="200120"/>
          </a:xfrm>
          <a:solidFill>
            <a:srgbClr val="FFFF11"/>
          </a:solidFill>
        </p:grpSpPr>
        <p:sp>
          <p:nvSpPr>
            <p:cNvPr id="24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5" name="Group 244"/>
          <p:cNvGrpSpPr/>
          <p:nvPr/>
        </p:nvGrpSpPr>
        <p:grpSpPr>
          <a:xfrm>
            <a:off x="5570413" y="4535582"/>
            <a:ext cx="1273212" cy="200120"/>
            <a:chOff x="439639" y="1258392"/>
            <a:chExt cx="1273212" cy="200120"/>
          </a:xfrm>
          <a:solidFill>
            <a:srgbClr val="FFFF11"/>
          </a:solidFill>
        </p:grpSpPr>
        <p:sp>
          <p:nvSpPr>
            <p:cNvPr id="24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8" name="Group 247"/>
          <p:cNvGrpSpPr/>
          <p:nvPr/>
        </p:nvGrpSpPr>
        <p:grpSpPr>
          <a:xfrm>
            <a:off x="2304479" y="5873689"/>
            <a:ext cx="1273212" cy="200120"/>
            <a:chOff x="439639" y="1258392"/>
            <a:chExt cx="1273212" cy="200120"/>
          </a:xfrm>
          <a:solidFill>
            <a:srgbClr val="FFFF11"/>
          </a:solidFill>
        </p:grpSpPr>
        <p:sp>
          <p:nvSpPr>
            <p:cNvPr id="24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1" name="Group 250"/>
          <p:cNvGrpSpPr/>
          <p:nvPr/>
        </p:nvGrpSpPr>
        <p:grpSpPr>
          <a:xfrm>
            <a:off x="5570413" y="5866721"/>
            <a:ext cx="1273212" cy="200120"/>
            <a:chOff x="439639" y="1258392"/>
            <a:chExt cx="1273212" cy="200120"/>
          </a:xfrm>
          <a:solidFill>
            <a:srgbClr val="FFFF11"/>
          </a:solidFill>
        </p:grpSpPr>
        <p:sp>
          <p:nvSpPr>
            <p:cNvPr id="25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4" name="Group 253"/>
          <p:cNvGrpSpPr/>
          <p:nvPr/>
        </p:nvGrpSpPr>
        <p:grpSpPr>
          <a:xfrm>
            <a:off x="2289214" y="3211164"/>
            <a:ext cx="1273212" cy="200120"/>
            <a:chOff x="439639" y="1258392"/>
            <a:chExt cx="1273212" cy="200120"/>
          </a:xfrm>
        </p:grpSpPr>
        <p:sp>
          <p:nvSpPr>
            <p:cNvPr id="25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5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57" name="Group 256"/>
          <p:cNvGrpSpPr/>
          <p:nvPr/>
        </p:nvGrpSpPr>
        <p:grpSpPr>
          <a:xfrm>
            <a:off x="5563859" y="3197962"/>
            <a:ext cx="1273212" cy="200120"/>
            <a:chOff x="439639" y="1258392"/>
            <a:chExt cx="1273212" cy="200120"/>
          </a:xfrm>
        </p:grpSpPr>
        <p:sp>
          <p:nvSpPr>
            <p:cNvPr id="25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5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0" name="Group 259"/>
          <p:cNvGrpSpPr/>
          <p:nvPr/>
        </p:nvGrpSpPr>
        <p:grpSpPr>
          <a:xfrm>
            <a:off x="2318785" y="4094094"/>
            <a:ext cx="1273212" cy="200120"/>
            <a:chOff x="439639" y="1258392"/>
            <a:chExt cx="1273212" cy="200120"/>
          </a:xfrm>
        </p:grpSpPr>
        <p:sp>
          <p:nvSpPr>
            <p:cNvPr id="26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3" name="Group 262"/>
          <p:cNvGrpSpPr/>
          <p:nvPr/>
        </p:nvGrpSpPr>
        <p:grpSpPr>
          <a:xfrm>
            <a:off x="5593430" y="4080892"/>
            <a:ext cx="1273212" cy="200120"/>
            <a:chOff x="439639" y="1258392"/>
            <a:chExt cx="1273212" cy="200120"/>
          </a:xfrm>
        </p:grpSpPr>
        <p:sp>
          <p:nvSpPr>
            <p:cNvPr id="2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6" name="Group 265"/>
          <p:cNvGrpSpPr/>
          <p:nvPr/>
        </p:nvGrpSpPr>
        <p:grpSpPr>
          <a:xfrm>
            <a:off x="2311961" y="5007332"/>
            <a:ext cx="1273212" cy="200120"/>
            <a:chOff x="439639" y="1258392"/>
            <a:chExt cx="1273212" cy="200120"/>
          </a:xfrm>
        </p:grpSpPr>
        <p:sp>
          <p:nvSpPr>
            <p:cNvPr id="2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9" name="Group 268"/>
          <p:cNvGrpSpPr/>
          <p:nvPr/>
        </p:nvGrpSpPr>
        <p:grpSpPr>
          <a:xfrm>
            <a:off x="5586606" y="4994130"/>
            <a:ext cx="1273212" cy="200120"/>
            <a:chOff x="439639" y="1258392"/>
            <a:chExt cx="1273212" cy="200120"/>
          </a:xfrm>
        </p:grpSpPr>
        <p:sp>
          <p:nvSpPr>
            <p:cNvPr id="27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7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Tree>
    <p:extLst>
      <p:ext uri="{BB962C8B-B14F-4D97-AF65-F5344CB8AC3E}">
        <p14:creationId xmlns:p14="http://schemas.microsoft.com/office/powerpoint/2010/main" val="1664564137"/>
      </p:ext>
    </p:extLst>
  </p:cSld>
  <p:clrMapOvr>
    <a:masterClrMapping/>
  </p:clrMapOvr>
  <p:timing>
    <p:tnLst>
      <p:par>
        <p:cTn id="1" dur="indefinite" restart="never" nodeType="tmRoot"/>
      </p:par>
    </p:tnLst>
  </p:timing>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 name="TextBox 282"/>
          <p:cNvSpPr txBox="1">
            <a:spLocks noChangeArrowheads="1"/>
          </p:cNvSpPr>
          <p:nvPr/>
        </p:nvSpPr>
        <p:spPr bwMode="auto">
          <a:xfrm>
            <a:off x="3597862" y="5862798"/>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L1-SUS-XC2</a:t>
            </a:r>
            <a:endParaRPr lang="en-US" sz="800" b="1" dirty="0">
              <a:latin typeface="Comic Sans MS" pitchFamily="66" charset="0"/>
            </a:endParaRPr>
          </a:p>
        </p:txBody>
      </p:sp>
      <p:sp>
        <p:nvSpPr>
          <p:cNvPr id="263" name="TextBox 282"/>
          <p:cNvSpPr txBox="1">
            <a:spLocks noChangeArrowheads="1"/>
          </p:cNvSpPr>
          <p:nvPr/>
        </p:nvSpPr>
        <p:spPr bwMode="auto">
          <a:xfrm>
            <a:off x="1424696" y="588551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L1-SUS-XC1</a:t>
            </a:r>
            <a:endParaRPr lang="en-US" sz="800" b="1" dirty="0">
              <a:latin typeface="Comic Sans MS" pitchFamily="66" charset="0"/>
            </a:endParaRPr>
          </a:p>
        </p:txBody>
      </p:sp>
      <p:sp>
        <p:nvSpPr>
          <p:cNvPr id="264" name="TextBox 282"/>
          <p:cNvSpPr txBox="1">
            <a:spLocks noChangeArrowheads="1"/>
          </p:cNvSpPr>
          <p:nvPr/>
        </p:nvSpPr>
        <p:spPr bwMode="auto">
          <a:xfrm>
            <a:off x="6873184" y="5872381"/>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L1-SUS-XC1</a:t>
            </a:r>
            <a:endParaRPr lang="en-US" sz="800" b="1" dirty="0">
              <a:latin typeface="Comic Sans MS" pitchFamily="66" charset="0"/>
            </a:endParaRPr>
          </a:p>
        </p:txBody>
      </p:sp>
      <p:sp>
        <p:nvSpPr>
          <p:cNvPr id="265" name="TextBox 282"/>
          <p:cNvSpPr txBox="1">
            <a:spLocks noChangeArrowheads="1"/>
          </p:cNvSpPr>
          <p:nvPr/>
        </p:nvSpPr>
        <p:spPr bwMode="auto">
          <a:xfrm>
            <a:off x="4731962" y="588166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L1-SUS-XC2</a:t>
            </a:r>
            <a:endParaRPr lang="en-US" sz="800" b="1" dirty="0">
              <a:latin typeface="Comic Sans MS" pitchFamily="66" charset="0"/>
            </a:endParaRPr>
          </a:p>
        </p:txBody>
      </p:sp>
      <p:sp>
        <p:nvSpPr>
          <p:cNvPr id="181" name="TextBox 282"/>
          <p:cNvSpPr txBox="1">
            <a:spLocks noChangeArrowheads="1"/>
          </p:cNvSpPr>
          <p:nvPr/>
        </p:nvSpPr>
        <p:spPr bwMode="auto">
          <a:xfrm>
            <a:off x="6870511" y="5433251"/>
            <a:ext cx="85791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L1-TCS-XC1</a:t>
            </a:r>
            <a:endParaRPr lang="en-US" sz="800" b="1" dirty="0">
              <a:solidFill>
                <a:srgbClr val="000000"/>
              </a:solidFill>
              <a:latin typeface="Comic Sans MS" pitchFamily="66" charset="0"/>
            </a:endParaRPr>
          </a:p>
        </p:txBody>
      </p:sp>
      <p:sp>
        <p:nvSpPr>
          <p:cNvPr id="180" name="TextBox 282"/>
          <p:cNvSpPr txBox="1">
            <a:spLocks noChangeArrowheads="1"/>
          </p:cNvSpPr>
          <p:nvPr/>
        </p:nvSpPr>
        <p:spPr bwMode="auto">
          <a:xfrm>
            <a:off x="1424696" y="5439708"/>
            <a:ext cx="85524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L1-TCS-XC1</a:t>
            </a:r>
            <a:endParaRPr lang="en-US" sz="800" b="1" dirty="0">
              <a:solidFill>
                <a:srgbClr val="000000"/>
              </a:solidFill>
              <a:latin typeface="Comic Sans MS" pitchFamily="66" charset="0"/>
            </a:endParaRPr>
          </a:p>
        </p:txBody>
      </p:sp>
      <p:sp>
        <p:nvSpPr>
          <p:cNvPr id="266242"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9D0C83-0E12-4688-AD90-B0DE2F63D462}" type="slidenum">
              <a:rPr lang="en-US" smtClean="0">
                <a:solidFill>
                  <a:srgbClr val="898989"/>
                </a:solidFill>
                <a:latin typeface="Calibri" pitchFamily="34" charset="0"/>
              </a:rPr>
              <a:pPr eaLnBrk="1" hangingPunct="1"/>
              <a:t>406</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L1-VDC-XC2 </a:t>
            </a:r>
            <a:r>
              <a:rPr lang="en-US" dirty="0" smtClean="0">
                <a:latin typeface="Comic Sans MS"/>
                <a:ea typeface="ＭＳ Ｐゴシック"/>
                <a:cs typeface="+mn-cs"/>
              </a:rPr>
              <a:t>Power Racks – VEAX Supplies</a:t>
            </a:r>
            <a:endParaRPr lang="en-US" dirty="0"/>
          </a:p>
        </p:txBody>
      </p:sp>
      <p:sp>
        <p:nvSpPr>
          <p:cNvPr id="266245"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Cable Runs &gt;&gt;</a:t>
            </a:r>
            <a:endParaRPr lang="en-US" sz="800" b="1" dirty="0">
              <a:latin typeface="Comic Sans MS" pitchFamily="66" charset="0"/>
            </a:endParaRPr>
          </a:p>
        </p:txBody>
      </p:sp>
      <p:pic>
        <p:nvPicPr>
          <p:cNvPr id="266415"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56025" y="1382094"/>
            <a:ext cx="1340197"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6" name="TextBox 36"/>
          <p:cNvSpPr txBox="1">
            <a:spLocks noChangeArrowheads="1"/>
          </p:cNvSpPr>
          <p:nvPr/>
        </p:nvSpPr>
        <p:spPr bwMode="auto">
          <a:xfrm>
            <a:off x="5346993" y="1143000"/>
            <a:ext cx="1782028"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L1-VDC-XC2 </a:t>
            </a:r>
            <a:r>
              <a:rPr lang="en-US" sz="800" b="1" dirty="0">
                <a:latin typeface="Comic Sans MS" pitchFamily="66" charset="0"/>
              </a:rPr>
              <a:t>Power Rack</a:t>
            </a:r>
          </a:p>
        </p:txBody>
      </p:sp>
      <p:pic>
        <p:nvPicPr>
          <p:cNvPr id="266417"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90857" y="1481444"/>
            <a:ext cx="146088"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8" name="TextBox 282"/>
          <p:cNvSpPr txBox="1">
            <a:spLocks noChangeArrowheads="1"/>
          </p:cNvSpPr>
          <p:nvPr/>
        </p:nvSpPr>
        <p:spPr bwMode="auto">
          <a:xfrm>
            <a:off x="5760391"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6419" name="TextBox 282"/>
          <p:cNvSpPr txBox="1">
            <a:spLocks noChangeArrowheads="1"/>
          </p:cNvSpPr>
          <p:nvPr/>
        </p:nvSpPr>
        <p:spPr bwMode="auto">
          <a:xfrm>
            <a:off x="6385325"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249"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L1-VDC-XC2 </a:t>
            </a:r>
            <a:r>
              <a:rPr lang="en-US" sz="800" b="1" dirty="0">
                <a:latin typeface="Comic Sans MS" pitchFamily="66" charset="0"/>
              </a:rPr>
              <a:t>Power Rack</a:t>
            </a:r>
          </a:p>
        </p:txBody>
      </p:sp>
      <p:pic>
        <p:nvPicPr>
          <p:cNvPr id="266411"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9936" y="1391856"/>
            <a:ext cx="1333375"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2"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53207" y="1499827"/>
            <a:ext cx="146036"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3" name="TextBox 282"/>
          <p:cNvSpPr txBox="1">
            <a:spLocks noChangeArrowheads="1"/>
          </p:cNvSpPr>
          <p:nvPr/>
        </p:nvSpPr>
        <p:spPr bwMode="auto">
          <a:xfrm>
            <a:off x="2478209"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414" name="TextBox 282"/>
          <p:cNvSpPr txBox="1">
            <a:spLocks noChangeArrowheads="1"/>
          </p:cNvSpPr>
          <p:nvPr/>
        </p:nvSpPr>
        <p:spPr bwMode="auto">
          <a:xfrm>
            <a:off x="3102920"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89" name="TextBox 282"/>
          <p:cNvSpPr txBox="1">
            <a:spLocks noChangeArrowheads="1"/>
          </p:cNvSpPr>
          <p:nvPr/>
        </p:nvSpPr>
        <p:spPr bwMode="auto">
          <a:xfrm>
            <a:off x="1462088" y="4999303"/>
            <a:ext cx="84772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405" name="Group 132"/>
          <p:cNvGrpSpPr>
            <a:grpSpLocks/>
          </p:cNvGrpSpPr>
          <p:nvPr/>
        </p:nvGrpSpPr>
        <p:grpSpPr bwMode="auto">
          <a:xfrm>
            <a:off x="2309102" y="4931271"/>
            <a:ext cx="1279849" cy="350907"/>
            <a:chOff x="-328893" y="2767293"/>
            <a:chExt cx="1279525" cy="350274"/>
          </a:xfrm>
        </p:grpSpPr>
        <p:pic>
          <p:nvPicPr>
            <p:cNvPr id="26640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2" name="TextBox 282"/>
          <p:cNvSpPr txBox="1">
            <a:spLocks noChangeArrowheads="1"/>
          </p:cNvSpPr>
          <p:nvPr/>
        </p:nvSpPr>
        <p:spPr bwMode="auto">
          <a:xfrm>
            <a:off x="3592513" y="4985015"/>
            <a:ext cx="850900"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382" name="TextBox 282"/>
          <p:cNvSpPr txBox="1">
            <a:spLocks noChangeArrowheads="1"/>
          </p:cNvSpPr>
          <p:nvPr/>
        </p:nvSpPr>
        <p:spPr bwMode="auto">
          <a:xfrm>
            <a:off x="1462088" y="4565915"/>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398" name="Group 132"/>
          <p:cNvGrpSpPr>
            <a:grpSpLocks/>
          </p:cNvGrpSpPr>
          <p:nvPr/>
        </p:nvGrpSpPr>
        <p:grpSpPr bwMode="auto">
          <a:xfrm>
            <a:off x="2308869" y="4497739"/>
            <a:ext cx="1279849" cy="350907"/>
            <a:chOff x="-328893" y="2767293"/>
            <a:chExt cx="1279525" cy="350274"/>
          </a:xfrm>
        </p:grpSpPr>
        <p:pic>
          <p:nvPicPr>
            <p:cNvPr id="26640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5" name="TextBox 282"/>
          <p:cNvSpPr txBox="1">
            <a:spLocks noChangeArrowheads="1"/>
          </p:cNvSpPr>
          <p:nvPr/>
        </p:nvSpPr>
        <p:spPr bwMode="auto">
          <a:xfrm>
            <a:off x="3592513" y="4551628"/>
            <a:ext cx="85090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266383" name="TextBox 282"/>
          <p:cNvSpPr txBox="1">
            <a:spLocks noChangeArrowheads="1"/>
          </p:cNvSpPr>
          <p:nvPr/>
        </p:nvSpPr>
        <p:spPr bwMode="auto">
          <a:xfrm>
            <a:off x="1464172" y="3234071"/>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3" action="ppaction://hlinksldjump"/>
              </a:rPr>
              <a:t>L1-SUS-XC2</a:t>
            </a:r>
            <a:endParaRPr lang="en-US" sz="800" b="1" dirty="0">
              <a:latin typeface="Comic Sans MS" pitchFamily="66" charset="0"/>
            </a:endParaRPr>
          </a:p>
        </p:txBody>
      </p:sp>
      <p:grpSp>
        <p:nvGrpSpPr>
          <p:cNvPr id="266384" name="Group 132"/>
          <p:cNvGrpSpPr>
            <a:grpSpLocks/>
          </p:cNvGrpSpPr>
          <p:nvPr/>
        </p:nvGrpSpPr>
        <p:grpSpPr bwMode="auto">
          <a:xfrm>
            <a:off x="2310455" y="3165172"/>
            <a:ext cx="1279849" cy="350907"/>
            <a:chOff x="-328893" y="2767293"/>
            <a:chExt cx="1279525" cy="350274"/>
          </a:xfrm>
        </p:grpSpPr>
        <p:pic>
          <p:nvPicPr>
            <p:cNvPr id="26638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86" name="TextBox 282"/>
          <p:cNvSpPr txBox="1">
            <a:spLocks noChangeArrowheads="1"/>
          </p:cNvSpPr>
          <p:nvPr/>
        </p:nvSpPr>
        <p:spPr bwMode="auto">
          <a:xfrm>
            <a:off x="3593525" y="3218840"/>
            <a:ext cx="84998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L1-SUS-XC2</a:t>
            </a:r>
            <a:endParaRPr lang="en-US" sz="800" b="1" dirty="0">
              <a:latin typeface="Comic Sans MS" pitchFamily="66" charset="0"/>
            </a:endParaRPr>
          </a:p>
        </p:txBody>
      </p:sp>
      <p:sp>
        <p:nvSpPr>
          <p:cNvPr id="266376" name="TextBox 282"/>
          <p:cNvSpPr txBox="1">
            <a:spLocks noChangeArrowheads="1"/>
          </p:cNvSpPr>
          <p:nvPr/>
        </p:nvSpPr>
        <p:spPr bwMode="auto">
          <a:xfrm>
            <a:off x="1458913" y="277948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4" action="ppaction://hlinksldjump"/>
              </a:rPr>
              <a:t>L1-SUS-XC1</a:t>
            </a:r>
            <a:endParaRPr lang="en-US" sz="800" b="1" dirty="0">
              <a:latin typeface="Comic Sans MS" pitchFamily="66" charset="0"/>
            </a:endParaRPr>
          </a:p>
        </p:txBody>
      </p:sp>
      <p:grpSp>
        <p:nvGrpSpPr>
          <p:cNvPr id="266377" name="Group 132"/>
          <p:cNvGrpSpPr>
            <a:grpSpLocks/>
          </p:cNvGrpSpPr>
          <p:nvPr/>
        </p:nvGrpSpPr>
        <p:grpSpPr bwMode="auto">
          <a:xfrm>
            <a:off x="2305196" y="2710581"/>
            <a:ext cx="1279849" cy="350907"/>
            <a:chOff x="-328893" y="2767293"/>
            <a:chExt cx="1279525" cy="350274"/>
          </a:xfrm>
        </p:grpSpPr>
        <p:pic>
          <p:nvPicPr>
            <p:cNvPr id="26638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79" name="TextBox 282"/>
          <p:cNvSpPr txBox="1">
            <a:spLocks noChangeArrowheads="1"/>
          </p:cNvSpPr>
          <p:nvPr/>
        </p:nvSpPr>
        <p:spPr bwMode="auto">
          <a:xfrm>
            <a:off x="3588266" y="2764249"/>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L1-SUS-XC1</a:t>
            </a:r>
            <a:endParaRPr lang="en-US" sz="800" b="1" dirty="0">
              <a:latin typeface="Comic Sans MS" pitchFamily="66" charset="0"/>
            </a:endParaRPr>
          </a:p>
        </p:txBody>
      </p:sp>
      <p:sp>
        <p:nvSpPr>
          <p:cNvPr id="266362" name="TextBox 282"/>
          <p:cNvSpPr txBox="1">
            <a:spLocks noChangeArrowheads="1"/>
          </p:cNvSpPr>
          <p:nvPr/>
        </p:nvSpPr>
        <p:spPr bwMode="auto">
          <a:xfrm>
            <a:off x="1459948" y="2335300"/>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63" name="Group 132"/>
          <p:cNvGrpSpPr>
            <a:grpSpLocks/>
          </p:cNvGrpSpPr>
          <p:nvPr/>
        </p:nvGrpSpPr>
        <p:grpSpPr bwMode="auto">
          <a:xfrm>
            <a:off x="2306231" y="2266401"/>
            <a:ext cx="1279849" cy="350907"/>
            <a:chOff x="-328893" y="2767293"/>
            <a:chExt cx="1279525" cy="350274"/>
          </a:xfrm>
        </p:grpSpPr>
        <p:pic>
          <p:nvPicPr>
            <p:cNvPr id="26636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64" name="TextBox 368">
            <a:hlinkClick r:id="" action="ppaction://noaction"/>
          </p:cNvPr>
          <p:cNvSpPr txBox="1">
            <a:spLocks noChangeArrowheads="1"/>
          </p:cNvSpPr>
          <p:nvPr/>
        </p:nvSpPr>
        <p:spPr bwMode="auto">
          <a:xfrm>
            <a:off x="2287626" y="2343869"/>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65" name="TextBox 282"/>
          <p:cNvSpPr txBox="1">
            <a:spLocks noChangeArrowheads="1"/>
          </p:cNvSpPr>
          <p:nvPr/>
        </p:nvSpPr>
        <p:spPr bwMode="auto">
          <a:xfrm>
            <a:off x="3589301" y="2320334"/>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5" name="TextBox 282"/>
          <p:cNvSpPr txBox="1">
            <a:spLocks noChangeArrowheads="1"/>
          </p:cNvSpPr>
          <p:nvPr/>
        </p:nvSpPr>
        <p:spPr bwMode="auto">
          <a:xfrm>
            <a:off x="1458913" y="1891258"/>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56" name="Group 132"/>
          <p:cNvGrpSpPr>
            <a:grpSpLocks/>
          </p:cNvGrpSpPr>
          <p:nvPr/>
        </p:nvGrpSpPr>
        <p:grpSpPr bwMode="auto">
          <a:xfrm>
            <a:off x="2305196" y="1822358"/>
            <a:ext cx="1279849" cy="356524"/>
            <a:chOff x="-328893" y="2767293"/>
            <a:chExt cx="1279525" cy="355881"/>
          </a:xfrm>
        </p:grpSpPr>
        <p:pic>
          <p:nvPicPr>
            <p:cNvPr id="2663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57" name="TextBox 368">
            <a:hlinkClick r:id="" action="ppaction://noaction"/>
          </p:cNvPr>
          <p:cNvSpPr txBox="1">
            <a:spLocks noChangeArrowheads="1"/>
          </p:cNvSpPr>
          <p:nvPr/>
        </p:nvSpPr>
        <p:spPr bwMode="auto">
          <a:xfrm>
            <a:off x="2286591" y="1899827"/>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8" name="TextBox 282"/>
          <p:cNvSpPr txBox="1">
            <a:spLocks noChangeArrowheads="1"/>
          </p:cNvSpPr>
          <p:nvPr/>
        </p:nvSpPr>
        <p:spPr bwMode="auto">
          <a:xfrm>
            <a:off x="3588266" y="1876292"/>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42" name="Group 132"/>
          <p:cNvGrpSpPr>
            <a:grpSpLocks/>
          </p:cNvGrpSpPr>
          <p:nvPr/>
        </p:nvGrpSpPr>
        <p:grpSpPr bwMode="auto">
          <a:xfrm>
            <a:off x="2306478" y="5377979"/>
            <a:ext cx="1279848" cy="350907"/>
            <a:chOff x="-328893" y="2767293"/>
            <a:chExt cx="1279525" cy="350274"/>
          </a:xfrm>
        </p:grpSpPr>
        <p:pic>
          <p:nvPicPr>
            <p:cNvPr id="26634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 name="TextBox 282"/>
          <p:cNvSpPr txBox="1">
            <a:spLocks noChangeArrowheads="1"/>
          </p:cNvSpPr>
          <p:nvPr/>
        </p:nvSpPr>
        <p:spPr bwMode="auto">
          <a:xfrm>
            <a:off x="3589338" y="5432690"/>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401" name="TextBox 282"/>
          <p:cNvSpPr txBox="1">
            <a:spLocks noChangeArrowheads="1"/>
          </p:cNvSpPr>
          <p:nvPr/>
        </p:nvSpPr>
        <p:spPr bwMode="auto">
          <a:xfrm>
            <a:off x="4741863" y="4994540"/>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335" name="Group 132"/>
          <p:cNvGrpSpPr>
            <a:grpSpLocks/>
          </p:cNvGrpSpPr>
          <p:nvPr/>
        </p:nvGrpSpPr>
        <p:grpSpPr bwMode="auto">
          <a:xfrm>
            <a:off x="5587725" y="4926130"/>
            <a:ext cx="1279848" cy="350907"/>
            <a:chOff x="-328893" y="2767293"/>
            <a:chExt cx="1279525" cy="350274"/>
          </a:xfrm>
        </p:grpSpPr>
        <p:pic>
          <p:nvPicPr>
            <p:cNvPr id="26633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4" name="TextBox 282"/>
          <p:cNvSpPr txBox="1">
            <a:spLocks noChangeArrowheads="1"/>
          </p:cNvSpPr>
          <p:nvPr/>
        </p:nvSpPr>
        <p:spPr bwMode="auto">
          <a:xfrm>
            <a:off x="6870700" y="4980253"/>
            <a:ext cx="854075"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409" name="TextBox 282"/>
          <p:cNvSpPr txBox="1">
            <a:spLocks noChangeArrowheads="1"/>
          </p:cNvSpPr>
          <p:nvPr/>
        </p:nvSpPr>
        <p:spPr bwMode="auto">
          <a:xfrm>
            <a:off x="4741863" y="4561153"/>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328" name="Group 132"/>
          <p:cNvGrpSpPr>
            <a:grpSpLocks/>
          </p:cNvGrpSpPr>
          <p:nvPr/>
        </p:nvGrpSpPr>
        <p:grpSpPr bwMode="auto">
          <a:xfrm>
            <a:off x="5587492" y="4492598"/>
            <a:ext cx="1279848" cy="350907"/>
            <a:chOff x="-328893" y="2767293"/>
            <a:chExt cx="1279525" cy="350274"/>
          </a:xfrm>
        </p:grpSpPr>
        <p:pic>
          <p:nvPicPr>
            <p:cNvPr id="26633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13" name="TextBox 282"/>
          <p:cNvSpPr txBox="1">
            <a:spLocks noChangeArrowheads="1"/>
          </p:cNvSpPr>
          <p:nvPr/>
        </p:nvSpPr>
        <p:spPr bwMode="auto">
          <a:xfrm>
            <a:off x="6870700" y="4546865"/>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sp>
        <p:nvSpPr>
          <p:cNvPr id="266313" name="TextBox 282"/>
          <p:cNvSpPr txBox="1">
            <a:spLocks noChangeArrowheads="1"/>
          </p:cNvSpPr>
          <p:nvPr/>
        </p:nvSpPr>
        <p:spPr bwMode="auto">
          <a:xfrm>
            <a:off x="4742796" y="3228930"/>
            <a:ext cx="846770"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3" action="ppaction://hlinksldjump"/>
              </a:rPr>
              <a:t>L1-SUS-XC2</a:t>
            </a:r>
            <a:endParaRPr lang="en-US" sz="800" b="1" dirty="0">
              <a:latin typeface="Comic Sans MS" pitchFamily="66" charset="0"/>
            </a:endParaRPr>
          </a:p>
        </p:txBody>
      </p:sp>
      <p:grpSp>
        <p:nvGrpSpPr>
          <p:cNvPr id="266314" name="Group 132"/>
          <p:cNvGrpSpPr>
            <a:grpSpLocks/>
          </p:cNvGrpSpPr>
          <p:nvPr/>
        </p:nvGrpSpPr>
        <p:grpSpPr bwMode="auto">
          <a:xfrm>
            <a:off x="5589080" y="3160031"/>
            <a:ext cx="1279849" cy="350907"/>
            <a:chOff x="-328893" y="2767293"/>
            <a:chExt cx="1279525" cy="350274"/>
          </a:xfrm>
        </p:grpSpPr>
        <p:pic>
          <p:nvPicPr>
            <p:cNvPr id="26631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16" name="TextBox 282"/>
          <p:cNvSpPr txBox="1">
            <a:spLocks noChangeArrowheads="1"/>
          </p:cNvSpPr>
          <p:nvPr/>
        </p:nvSpPr>
        <p:spPr bwMode="auto">
          <a:xfrm>
            <a:off x="6872149" y="3213699"/>
            <a:ext cx="85262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3" action="ppaction://hlinksldjump"/>
              </a:rPr>
              <a:t>L1-SUS-XC2</a:t>
            </a:r>
            <a:endParaRPr lang="en-US" sz="800" b="1" dirty="0">
              <a:latin typeface="Comic Sans MS" pitchFamily="66" charset="0"/>
            </a:endParaRPr>
          </a:p>
        </p:txBody>
      </p:sp>
      <p:sp>
        <p:nvSpPr>
          <p:cNvPr id="266306" name="TextBox 282"/>
          <p:cNvSpPr txBox="1">
            <a:spLocks noChangeArrowheads="1"/>
          </p:cNvSpPr>
          <p:nvPr/>
        </p:nvSpPr>
        <p:spPr bwMode="auto">
          <a:xfrm>
            <a:off x="4737537" y="277433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4" action="ppaction://hlinksldjump"/>
              </a:rPr>
              <a:t>L1-SUS-XC1</a:t>
            </a:r>
            <a:endParaRPr lang="en-US" sz="800" b="1" dirty="0">
              <a:latin typeface="Comic Sans MS" pitchFamily="66" charset="0"/>
            </a:endParaRPr>
          </a:p>
        </p:txBody>
      </p:sp>
      <p:grpSp>
        <p:nvGrpSpPr>
          <p:cNvPr id="266307" name="Group 132"/>
          <p:cNvGrpSpPr>
            <a:grpSpLocks/>
          </p:cNvGrpSpPr>
          <p:nvPr/>
        </p:nvGrpSpPr>
        <p:grpSpPr bwMode="auto">
          <a:xfrm>
            <a:off x="5583820" y="2705440"/>
            <a:ext cx="1279849" cy="350907"/>
            <a:chOff x="-328893" y="2767293"/>
            <a:chExt cx="1279525" cy="350274"/>
          </a:xfrm>
        </p:grpSpPr>
        <p:pic>
          <p:nvPicPr>
            <p:cNvPr id="26631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09" name="TextBox 282"/>
          <p:cNvSpPr txBox="1">
            <a:spLocks noChangeArrowheads="1"/>
          </p:cNvSpPr>
          <p:nvPr/>
        </p:nvSpPr>
        <p:spPr bwMode="auto">
          <a:xfrm>
            <a:off x="6866890" y="2759108"/>
            <a:ext cx="857885"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4" action="ppaction://hlinksldjump"/>
              </a:rPr>
              <a:t>L1-SUS-XC1</a:t>
            </a:r>
            <a:endParaRPr lang="en-US" sz="800" b="1" dirty="0">
              <a:latin typeface="Comic Sans MS" pitchFamily="66" charset="0"/>
            </a:endParaRPr>
          </a:p>
        </p:txBody>
      </p:sp>
      <p:sp>
        <p:nvSpPr>
          <p:cNvPr id="266292" name="TextBox 282"/>
          <p:cNvSpPr txBox="1">
            <a:spLocks noChangeArrowheads="1"/>
          </p:cNvSpPr>
          <p:nvPr/>
        </p:nvSpPr>
        <p:spPr bwMode="auto">
          <a:xfrm>
            <a:off x="4738572" y="2330159"/>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93" name="Group 132"/>
          <p:cNvGrpSpPr>
            <a:grpSpLocks/>
          </p:cNvGrpSpPr>
          <p:nvPr/>
        </p:nvGrpSpPr>
        <p:grpSpPr bwMode="auto">
          <a:xfrm>
            <a:off x="5584855" y="2261260"/>
            <a:ext cx="1279849" cy="350907"/>
            <a:chOff x="-328893" y="2767293"/>
            <a:chExt cx="1279525" cy="350274"/>
          </a:xfrm>
        </p:grpSpPr>
        <p:pic>
          <p:nvPicPr>
            <p:cNvPr id="26629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94" name="TextBox 368">
            <a:hlinkClick r:id="" action="ppaction://noaction"/>
          </p:cNvPr>
          <p:cNvSpPr txBox="1">
            <a:spLocks noChangeArrowheads="1"/>
          </p:cNvSpPr>
          <p:nvPr/>
        </p:nvSpPr>
        <p:spPr bwMode="auto">
          <a:xfrm>
            <a:off x="5566250" y="2338728"/>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95" name="TextBox 282"/>
          <p:cNvSpPr txBox="1">
            <a:spLocks noChangeArrowheads="1"/>
          </p:cNvSpPr>
          <p:nvPr/>
        </p:nvSpPr>
        <p:spPr bwMode="auto">
          <a:xfrm>
            <a:off x="6867925" y="2315193"/>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5" name="TextBox 282"/>
          <p:cNvSpPr txBox="1">
            <a:spLocks noChangeArrowheads="1"/>
          </p:cNvSpPr>
          <p:nvPr/>
        </p:nvSpPr>
        <p:spPr bwMode="auto">
          <a:xfrm>
            <a:off x="4737537" y="1886117"/>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86" name="Group 132"/>
          <p:cNvGrpSpPr>
            <a:grpSpLocks/>
          </p:cNvGrpSpPr>
          <p:nvPr/>
        </p:nvGrpSpPr>
        <p:grpSpPr bwMode="auto">
          <a:xfrm>
            <a:off x="5583820" y="1817217"/>
            <a:ext cx="1279849" cy="356524"/>
            <a:chOff x="-328893" y="2767293"/>
            <a:chExt cx="1279525" cy="355881"/>
          </a:xfrm>
        </p:grpSpPr>
        <p:pic>
          <p:nvPicPr>
            <p:cNvPr id="26628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87" name="TextBox 368">
            <a:hlinkClick r:id="" action="ppaction://noaction"/>
          </p:cNvPr>
          <p:cNvSpPr txBox="1">
            <a:spLocks noChangeArrowheads="1"/>
          </p:cNvSpPr>
          <p:nvPr/>
        </p:nvSpPr>
        <p:spPr bwMode="auto">
          <a:xfrm>
            <a:off x="5565215" y="1894686"/>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8" name="TextBox 282"/>
          <p:cNvSpPr txBox="1">
            <a:spLocks noChangeArrowheads="1"/>
          </p:cNvSpPr>
          <p:nvPr/>
        </p:nvSpPr>
        <p:spPr bwMode="auto">
          <a:xfrm>
            <a:off x="6866890" y="187115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474" name="TextBox 282"/>
          <p:cNvSpPr txBox="1">
            <a:spLocks noChangeArrowheads="1"/>
          </p:cNvSpPr>
          <p:nvPr/>
        </p:nvSpPr>
        <p:spPr bwMode="auto">
          <a:xfrm>
            <a:off x="4738688" y="5440628"/>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pitchFamily="66" charset="0"/>
                <a:hlinkClick r:id="rId10" action="ppaction://hlinksldjump"/>
              </a:rPr>
              <a:t>L1-SEI-XC1</a:t>
            </a:r>
            <a:endParaRPr lang="en-US" sz="800" b="1" dirty="0" smtClean="0">
              <a:latin typeface="Comic Sans MS" pitchFamily="66" charset="0"/>
            </a:endParaRPr>
          </a:p>
        </p:txBody>
      </p:sp>
      <p:grpSp>
        <p:nvGrpSpPr>
          <p:cNvPr id="266272" name="Group 132"/>
          <p:cNvGrpSpPr>
            <a:grpSpLocks/>
          </p:cNvGrpSpPr>
          <p:nvPr/>
        </p:nvGrpSpPr>
        <p:grpSpPr bwMode="auto">
          <a:xfrm>
            <a:off x="5585102" y="5372838"/>
            <a:ext cx="1279849" cy="350907"/>
            <a:chOff x="-328893" y="2767293"/>
            <a:chExt cx="1279525" cy="350274"/>
          </a:xfrm>
        </p:grpSpPr>
        <p:pic>
          <p:nvPicPr>
            <p:cNvPr id="26627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4" name="Group 305"/>
          <p:cNvGrpSpPr>
            <a:grpSpLocks/>
          </p:cNvGrpSpPr>
          <p:nvPr/>
        </p:nvGrpSpPr>
        <p:grpSpPr bwMode="auto">
          <a:xfrm>
            <a:off x="1458913" y="4051031"/>
            <a:ext cx="3001683" cy="350907"/>
            <a:chOff x="1235130" y="5849147"/>
            <a:chExt cx="3001973" cy="350907"/>
          </a:xfrm>
        </p:grpSpPr>
        <p:sp>
          <p:nvSpPr>
            <p:cNvPr id="215" name="TextBox 282"/>
            <p:cNvSpPr txBox="1">
              <a:spLocks noChangeArrowheads="1"/>
            </p:cNvSpPr>
            <p:nvPr/>
          </p:nvSpPr>
          <p:spPr bwMode="auto">
            <a:xfrm>
              <a:off x="1235130" y="5918058"/>
              <a:ext cx="853146"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L1-TCS-XC1</a:t>
              </a:r>
              <a:endParaRPr lang="en-US" sz="800" b="1" dirty="0">
                <a:latin typeface="Comic Sans MS" pitchFamily="66" charset="0"/>
              </a:endParaRPr>
            </a:p>
          </p:txBody>
        </p:sp>
        <p:grpSp>
          <p:nvGrpSpPr>
            <p:cNvPr id="216" name="Group 132"/>
            <p:cNvGrpSpPr>
              <a:grpSpLocks/>
            </p:cNvGrpSpPr>
            <p:nvPr/>
          </p:nvGrpSpPr>
          <p:grpSpPr bwMode="auto">
            <a:xfrm>
              <a:off x="2087790" y="5849147"/>
              <a:ext cx="1279972" cy="350907"/>
              <a:chOff x="-328893" y="2767293"/>
              <a:chExt cx="1279525" cy="350274"/>
            </a:xfrm>
          </p:grpSpPr>
          <p:pic>
            <p:nvPicPr>
              <p:cNvPr id="21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8" name="TextBox 282"/>
            <p:cNvSpPr txBox="1">
              <a:spLocks noChangeArrowheads="1"/>
            </p:cNvSpPr>
            <p:nvPr/>
          </p:nvSpPr>
          <p:spPr bwMode="auto">
            <a:xfrm>
              <a:off x="3370983" y="5902815"/>
              <a:ext cx="86612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L1-TCS-XC1</a:t>
              </a:r>
              <a:endParaRPr lang="en-US" sz="800" b="1" dirty="0">
                <a:latin typeface="Comic Sans MS" pitchFamily="66" charset="0"/>
              </a:endParaRPr>
            </a:p>
          </p:txBody>
        </p:sp>
      </p:grpSp>
      <p:grpSp>
        <p:nvGrpSpPr>
          <p:cNvPr id="222" name="Group 306"/>
          <p:cNvGrpSpPr>
            <a:grpSpLocks/>
          </p:cNvGrpSpPr>
          <p:nvPr/>
        </p:nvGrpSpPr>
        <p:grpSpPr bwMode="auto">
          <a:xfrm>
            <a:off x="1458913" y="3614872"/>
            <a:ext cx="3001682" cy="350907"/>
            <a:chOff x="1236166" y="5849147"/>
            <a:chExt cx="3001972" cy="350907"/>
          </a:xfrm>
        </p:grpSpPr>
        <p:sp>
          <p:nvSpPr>
            <p:cNvPr id="223" name="TextBox 282"/>
            <p:cNvSpPr txBox="1">
              <a:spLocks noChangeArrowheads="1"/>
            </p:cNvSpPr>
            <p:nvPr/>
          </p:nvSpPr>
          <p:spPr bwMode="auto">
            <a:xfrm>
              <a:off x="1236166" y="5918058"/>
              <a:ext cx="85211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5" action="ppaction://hlinksldjump"/>
                </a:rPr>
                <a:t>L1-TCS-XC1</a:t>
              </a:r>
              <a:endParaRPr lang="en-US" sz="800" b="1" dirty="0">
                <a:solidFill>
                  <a:srgbClr val="000000"/>
                </a:solidFill>
                <a:latin typeface="Comic Sans MS" pitchFamily="66" charset="0"/>
              </a:endParaRPr>
            </a:p>
          </p:txBody>
        </p:sp>
        <p:grpSp>
          <p:nvGrpSpPr>
            <p:cNvPr id="224" name="Group 132"/>
            <p:cNvGrpSpPr>
              <a:grpSpLocks/>
            </p:cNvGrpSpPr>
            <p:nvPr/>
          </p:nvGrpSpPr>
          <p:grpSpPr bwMode="auto">
            <a:xfrm>
              <a:off x="2087790" y="5849147"/>
              <a:ext cx="1279972" cy="350907"/>
              <a:chOff x="-328893" y="2767293"/>
              <a:chExt cx="1279525" cy="350274"/>
            </a:xfrm>
          </p:grpSpPr>
          <p:pic>
            <p:nvPicPr>
              <p:cNvPr id="22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 name="TextBox 282"/>
            <p:cNvSpPr txBox="1">
              <a:spLocks noChangeArrowheads="1"/>
            </p:cNvSpPr>
            <p:nvPr/>
          </p:nvSpPr>
          <p:spPr bwMode="auto">
            <a:xfrm>
              <a:off x="3370983" y="5902815"/>
              <a:ext cx="86715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L1-TCS-XC1</a:t>
              </a:r>
              <a:endParaRPr lang="en-US" sz="800" b="1" dirty="0">
                <a:solidFill>
                  <a:srgbClr val="000000"/>
                </a:solidFill>
                <a:latin typeface="Comic Sans MS" pitchFamily="66" charset="0"/>
              </a:endParaRPr>
            </a:p>
          </p:txBody>
        </p:sp>
      </p:grpSp>
      <p:grpSp>
        <p:nvGrpSpPr>
          <p:cNvPr id="230" name="Group 416"/>
          <p:cNvGrpSpPr>
            <a:grpSpLocks/>
          </p:cNvGrpSpPr>
          <p:nvPr/>
        </p:nvGrpSpPr>
        <p:grpSpPr bwMode="auto">
          <a:xfrm>
            <a:off x="4731963" y="4045890"/>
            <a:ext cx="2992812" cy="350907"/>
            <a:chOff x="1229556" y="5849147"/>
            <a:chExt cx="2993100" cy="350907"/>
          </a:xfrm>
        </p:grpSpPr>
        <p:sp>
          <p:nvSpPr>
            <p:cNvPr id="231" name="TextBox 282"/>
            <p:cNvSpPr txBox="1">
              <a:spLocks noChangeArrowheads="1"/>
            </p:cNvSpPr>
            <p:nvPr/>
          </p:nvSpPr>
          <p:spPr bwMode="auto">
            <a:xfrm>
              <a:off x="1229556" y="5918058"/>
              <a:ext cx="85872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L1-TCS-XC1</a:t>
              </a:r>
              <a:endParaRPr lang="en-US" sz="800" b="1" dirty="0">
                <a:latin typeface="Comic Sans MS" pitchFamily="66" charset="0"/>
              </a:endParaRPr>
            </a:p>
          </p:txBody>
        </p:sp>
        <p:grpSp>
          <p:nvGrpSpPr>
            <p:cNvPr id="232" name="Group 132"/>
            <p:cNvGrpSpPr>
              <a:grpSpLocks/>
            </p:cNvGrpSpPr>
            <p:nvPr/>
          </p:nvGrpSpPr>
          <p:grpSpPr bwMode="auto">
            <a:xfrm>
              <a:off x="2087790" y="5849147"/>
              <a:ext cx="1279972" cy="350907"/>
              <a:chOff x="-328893" y="2767293"/>
              <a:chExt cx="1279525" cy="350274"/>
            </a:xfrm>
          </p:grpSpPr>
          <p:pic>
            <p:nvPicPr>
              <p:cNvPr id="23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4" name="TextBox 282"/>
            <p:cNvSpPr txBox="1">
              <a:spLocks noChangeArrowheads="1"/>
            </p:cNvSpPr>
            <p:nvPr/>
          </p:nvSpPr>
          <p:spPr bwMode="auto">
            <a:xfrm>
              <a:off x="3370983" y="5902815"/>
              <a:ext cx="85167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L1-TCS-XC1</a:t>
              </a:r>
              <a:endParaRPr lang="en-US" sz="800" b="1" dirty="0">
                <a:latin typeface="Comic Sans MS" pitchFamily="66" charset="0"/>
              </a:endParaRPr>
            </a:p>
          </p:txBody>
        </p:sp>
      </p:grpSp>
      <p:grpSp>
        <p:nvGrpSpPr>
          <p:cNvPr id="238" name="Group 424"/>
          <p:cNvGrpSpPr>
            <a:grpSpLocks/>
          </p:cNvGrpSpPr>
          <p:nvPr/>
        </p:nvGrpSpPr>
        <p:grpSpPr bwMode="auto">
          <a:xfrm>
            <a:off x="4731962" y="3609731"/>
            <a:ext cx="2992813" cy="350907"/>
            <a:chOff x="1230590" y="5849147"/>
            <a:chExt cx="2993101" cy="350907"/>
          </a:xfrm>
        </p:grpSpPr>
        <p:sp>
          <p:nvSpPr>
            <p:cNvPr id="239" name="TextBox 282"/>
            <p:cNvSpPr txBox="1">
              <a:spLocks noChangeArrowheads="1"/>
            </p:cNvSpPr>
            <p:nvPr/>
          </p:nvSpPr>
          <p:spPr bwMode="auto">
            <a:xfrm>
              <a:off x="1230590" y="5918058"/>
              <a:ext cx="857687"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5" action="ppaction://hlinksldjump"/>
                </a:rPr>
                <a:t>L1-TCS-XC1</a:t>
              </a:r>
              <a:endParaRPr lang="en-US" sz="800" b="1" dirty="0">
                <a:solidFill>
                  <a:srgbClr val="000000"/>
                </a:solidFill>
                <a:latin typeface="Comic Sans MS" pitchFamily="66" charset="0"/>
              </a:endParaRPr>
            </a:p>
          </p:txBody>
        </p:sp>
        <p:grpSp>
          <p:nvGrpSpPr>
            <p:cNvPr id="240" name="Group 132"/>
            <p:cNvGrpSpPr>
              <a:grpSpLocks/>
            </p:cNvGrpSpPr>
            <p:nvPr/>
          </p:nvGrpSpPr>
          <p:grpSpPr bwMode="auto">
            <a:xfrm>
              <a:off x="2087790" y="5849147"/>
              <a:ext cx="1279972" cy="350907"/>
              <a:chOff x="-328893" y="2767293"/>
              <a:chExt cx="1279525" cy="350274"/>
            </a:xfrm>
          </p:grpSpPr>
          <p:pic>
            <p:nvPicPr>
              <p:cNvPr id="243"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2" name="TextBox 282"/>
            <p:cNvSpPr txBox="1">
              <a:spLocks noChangeArrowheads="1"/>
            </p:cNvSpPr>
            <p:nvPr/>
          </p:nvSpPr>
          <p:spPr bwMode="auto">
            <a:xfrm>
              <a:off x="3370983" y="5902815"/>
              <a:ext cx="852708"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5" action="ppaction://hlinksldjump"/>
                </a:rPr>
                <a:t>L1-TCS-XC1</a:t>
              </a:r>
              <a:endParaRPr lang="en-US" sz="800" b="1" dirty="0">
                <a:latin typeface="Comic Sans MS" pitchFamily="66" charset="0"/>
              </a:endParaRPr>
            </a:p>
          </p:txBody>
        </p:sp>
      </p:grpSp>
      <p:grpSp>
        <p:nvGrpSpPr>
          <p:cNvPr id="248" name="Group 132"/>
          <p:cNvGrpSpPr>
            <a:grpSpLocks/>
          </p:cNvGrpSpPr>
          <p:nvPr/>
        </p:nvGrpSpPr>
        <p:grpSpPr bwMode="auto">
          <a:xfrm>
            <a:off x="2306478" y="5812689"/>
            <a:ext cx="1279849" cy="350907"/>
            <a:chOff x="-328893" y="2767293"/>
            <a:chExt cx="1279525" cy="350274"/>
          </a:xfrm>
        </p:grpSpPr>
        <p:pic>
          <p:nvPicPr>
            <p:cNvPr id="25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6" name="Group 132"/>
          <p:cNvGrpSpPr>
            <a:grpSpLocks/>
          </p:cNvGrpSpPr>
          <p:nvPr/>
        </p:nvGrpSpPr>
        <p:grpSpPr bwMode="auto">
          <a:xfrm>
            <a:off x="5585102" y="5807548"/>
            <a:ext cx="1279849" cy="350907"/>
            <a:chOff x="-328893" y="2767293"/>
            <a:chExt cx="1279525" cy="350274"/>
          </a:xfrm>
        </p:grpSpPr>
        <p:pic>
          <p:nvPicPr>
            <p:cNvPr id="2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CERX Racks</a:t>
            </a:r>
            <a:endParaRPr lang="en-US" sz="800" b="1" dirty="0">
              <a:latin typeface="Comic Sans MS" pitchFamily="66" charset="0"/>
            </a:endParaRPr>
          </a:p>
        </p:txBody>
      </p:sp>
      <p:grpSp>
        <p:nvGrpSpPr>
          <p:cNvPr id="163" name="Group 162"/>
          <p:cNvGrpSpPr/>
          <p:nvPr/>
        </p:nvGrpSpPr>
        <p:grpSpPr>
          <a:xfrm>
            <a:off x="2308225" y="4562219"/>
            <a:ext cx="1273212" cy="200120"/>
            <a:chOff x="439639" y="1258392"/>
            <a:chExt cx="1273212" cy="200120"/>
          </a:xfrm>
        </p:grpSpPr>
        <p:sp>
          <p:nvSpPr>
            <p:cNvPr id="1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6" name="Group 165"/>
          <p:cNvGrpSpPr/>
          <p:nvPr/>
        </p:nvGrpSpPr>
        <p:grpSpPr>
          <a:xfrm>
            <a:off x="5582870" y="4549017"/>
            <a:ext cx="1273212" cy="200120"/>
            <a:chOff x="439639" y="1258392"/>
            <a:chExt cx="1273212" cy="200120"/>
          </a:xfrm>
        </p:grpSpPr>
        <p:sp>
          <p:nvSpPr>
            <p:cNvPr id="1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9" name="Group 168"/>
          <p:cNvGrpSpPr/>
          <p:nvPr/>
        </p:nvGrpSpPr>
        <p:grpSpPr>
          <a:xfrm>
            <a:off x="2295584" y="4996942"/>
            <a:ext cx="1273212" cy="200120"/>
            <a:chOff x="439639" y="1258392"/>
            <a:chExt cx="1273212" cy="200120"/>
          </a:xfrm>
          <a:solidFill>
            <a:srgbClr val="FFFF11"/>
          </a:solidFill>
        </p:grpSpPr>
        <p:sp>
          <p:nvSpPr>
            <p:cNvPr id="17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2" name="Group 171"/>
          <p:cNvGrpSpPr/>
          <p:nvPr/>
        </p:nvGrpSpPr>
        <p:grpSpPr>
          <a:xfrm>
            <a:off x="5561518" y="4989974"/>
            <a:ext cx="1273212" cy="200120"/>
            <a:chOff x="439639" y="1258392"/>
            <a:chExt cx="1273212" cy="200120"/>
          </a:xfrm>
          <a:solidFill>
            <a:srgbClr val="FFFF11"/>
          </a:solidFill>
        </p:grpSpPr>
        <p:sp>
          <p:nvSpPr>
            <p:cNvPr id="1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5" name="Group 174"/>
          <p:cNvGrpSpPr/>
          <p:nvPr/>
        </p:nvGrpSpPr>
        <p:grpSpPr>
          <a:xfrm>
            <a:off x="2293952" y="5878122"/>
            <a:ext cx="1273212" cy="200120"/>
            <a:chOff x="439639" y="1258392"/>
            <a:chExt cx="1273212" cy="200120"/>
          </a:xfrm>
          <a:solidFill>
            <a:srgbClr val="FFFF11"/>
          </a:solidFill>
        </p:grpSpPr>
        <p:sp>
          <p:nvSpPr>
            <p:cNvPr id="17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8" name="Group 177"/>
          <p:cNvGrpSpPr/>
          <p:nvPr/>
        </p:nvGrpSpPr>
        <p:grpSpPr>
          <a:xfrm>
            <a:off x="5571728" y="5873232"/>
            <a:ext cx="1273212" cy="200120"/>
            <a:chOff x="439639" y="1258392"/>
            <a:chExt cx="1273212" cy="200120"/>
          </a:xfrm>
          <a:solidFill>
            <a:srgbClr val="FFFF11"/>
          </a:solidFill>
        </p:grpSpPr>
        <p:sp>
          <p:nvSpPr>
            <p:cNvPr id="17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3" name="Group 182"/>
          <p:cNvGrpSpPr/>
          <p:nvPr/>
        </p:nvGrpSpPr>
        <p:grpSpPr>
          <a:xfrm>
            <a:off x="2296224" y="5443658"/>
            <a:ext cx="1273212" cy="200120"/>
            <a:chOff x="439639" y="1258392"/>
            <a:chExt cx="1273212" cy="200120"/>
          </a:xfrm>
          <a:solidFill>
            <a:srgbClr val="FFFF11"/>
          </a:solidFill>
        </p:grpSpPr>
        <p:sp>
          <p:nvSpPr>
            <p:cNvPr id="18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6" name="Group 185"/>
          <p:cNvGrpSpPr/>
          <p:nvPr/>
        </p:nvGrpSpPr>
        <p:grpSpPr>
          <a:xfrm>
            <a:off x="5574000" y="5438768"/>
            <a:ext cx="1273212" cy="200120"/>
            <a:chOff x="439639" y="1258392"/>
            <a:chExt cx="1273212" cy="200120"/>
          </a:xfrm>
          <a:solidFill>
            <a:srgbClr val="FFFF11"/>
          </a:solidFill>
        </p:grpSpPr>
        <p:sp>
          <p:nvSpPr>
            <p:cNvPr id="18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9" name="Group 188"/>
          <p:cNvGrpSpPr/>
          <p:nvPr/>
        </p:nvGrpSpPr>
        <p:grpSpPr>
          <a:xfrm>
            <a:off x="2315818" y="4116702"/>
            <a:ext cx="1273212" cy="200120"/>
            <a:chOff x="439639" y="1258392"/>
            <a:chExt cx="1273212" cy="200120"/>
          </a:xfrm>
          <a:solidFill>
            <a:srgbClr val="FFFF11"/>
          </a:solidFill>
        </p:grpSpPr>
        <p:sp>
          <p:nvSpPr>
            <p:cNvPr id="19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2" name="Group 191"/>
          <p:cNvGrpSpPr/>
          <p:nvPr/>
        </p:nvGrpSpPr>
        <p:grpSpPr>
          <a:xfrm>
            <a:off x="5581752" y="4109734"/>
            <a:ext cx="1273212" cy="200120"/>
            <a:chOff x="439639" y="1258392"/>
            <a:chExt cx="1273212" cy="200120"/>
          </a:xfrm>
          <a:solidFill>
            <a:srgbClr val="FFFF11"/>
          </a:solidFill>
        </p:grpSpPr>
        <p:sp>
          <p:nvSpPr>
            <p:cNvPr id="19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5" name="Group 194"/>
          <p:cNvGrpSpPr/>
          <p:nvPr/>
        </p:nvGrpSpPr>
        <p:grpSpPr>
          <a:xfrm>
            <a:off x="2297092" y="2769428"/>
            <a:ext cx="1273212" cy="200120"/>
            <a:chOff x="439639" y="1258392"/>
            <a:chExt cx="1273212" cy="200120"/>
          </a:xfrm>
        </p:grpSpPr>
        <p:sp>
          <p:nvSpPr>
            <p:cNvPr id="19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8" name="Group 197"/>
          <p:cNvGrpSpPr/>
          <p:nvPr/>
        </p:nvGrpSpPr>
        <p:grpSpPr>
          <a:xfrm>
            <a:off x="5571737" y="2756226"/>
            <a:ext cx="1273212" cy="200120"/>
            <a:chOff x="439639" y="1258392"/>
            <a:chExt cx="1273212" cy="200120"/>
          </a:xfrm>
        </p:grpSpPr>
        <p:sp>
          <p:nvSpPr>
            <p:cNvPr id="19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1" name="Group 200"/>
          <p:cNvGrpSpPr/>
          <p:nvPr/>
        </p:nvGrpSpPr>
        <p:grpSpPr>
          <a:xfrm>
            <a:off x="2313114" y="3228321"/>
            <a:ext cx="1273212" cy="200120"/>
            <a:chOff x="439639" y="1258392"/>
            <a:chExt cx="1273212" cy="200120"/>
          </a:xfrm>
        </p:grpSpPr>
        <p:sp>
          <p:nvSpPr>
            <p:cNvPr id="20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4" name="Group 203"/>
          <p:cNvGrpSpPr/>
          <p:nvPr/>
        </p:nvGrpSpPr>
        <p:grpSpPr>
          <a:xfrm>
            <a:off x="5587759" y="3215119"/>
            <a:ext cx="1273212" cy="200120"/>
            <a:chOff x="439639" y="1258392"/>
            <a:chExt cx="1273212" cy="200120"/>
          </a:xfrm>
        </p:grpSpPr>
        <p:sp>
          <p:nvSpPr>
            <p:cNvPr id="20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7" name="Group 206"/>
          <p:cNvGrpSpPr/>
          <p:nvPr/>
        </p:nvGrpSpPr>
        <p:grpSpPr>
          <a:xfrm>
            <a:off x="2312803" y="3678635"/>
            <a:ext cx="1273212" cy="200120"/>
            <a:chOff x="439639" y="1258392"/>
            <a:chExt cx="1273212" cy="200120"/>
          </a:xfrm>
        </p:grpSpPr>
        <p:sp>
          <p:nvSpPr>
            <p:cNvPr id="20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0" name="Group 209"/>
          <p:cNvGrpSpPr/>
          <p:nvPr/>
        </p:nvGrpSpPr>
        <p:grpSpPr>
          <a:xfrm>
            <a:off x="5587448" y="3665433"/>
            <a:ext cx="1273212" cy="200120"/>
            <a:chOff x="439639" y="1258392"/>
            <a:chExt cx="1273212" cy="200120"/>
          </a:xfrm>
        </p:grpSpPr>
        <p:sp>
          <p:nvSpPr>
            <p:cNvPr id="21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Tree>
    <p:extLst>
      <p:ext uri="{BB962C8B-B14F-4D97-AF65-F5344CB8AC3E}">
        <p14:creationId xmlns:p14="http://schemas.microsoft.com/office/powerpoint/2010/main" val="3264772709"/>
      </p:ext>
    </p:extLst>
  </p:cSld>
  <p:clrMapOvr>
    <a:masterClrMapping/>
  </p:clrMapOvr>
  <p:timing>
    <p:tnLst>
      <p:par>
        <p:cTn id="1" dur="indefinite" restart="never" nodeType="tmRoot"/>
      </p:par>
    </p:tnLst>
  </p:timing>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dirty="0" smtClean="0">
                <a:ea typeface="ＭＳ Ｐゴシック" pitchFamily="34" charset="-128"/>
              </a:rPr>
              <a:t>L1-VDC-XC1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407</a:t>
            </a:fld>
            <a:endParaRPr lang="en-US" smtClean="0">
              <a:solidFill>
                <a:srgbClr val="898989"/>
              </a:solidFill>
              <a:latin typeface="Calibri"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301815644"/>
              </p:ext>
            </p:extLst>
          </p:nvPr>
        </p:nvGraphicFramePr>
        <p:xfrm>
          <a:off x="457200" y="1844675"/>
          <a:ext cx="8229600" cy="4037015"/>
        </p:xfrm>
        <a:graphic>
          <a:graphicData uri="http://schemas.openxmlformats.org/drawingml/2006/table">
            <a:tbl>
              <a:tblPr/>
              <a:tblGrid>
                <a:gridCol w="538894"/>
                <a:gridCol w="541761"/>
                <a:gridCol w="538894"/>
                <a:gridCol w="748145"/>
                <a:gridCol w="472966"/>
                <a:gridCol w="928732"/>
                <a:gridCol w="928732"/>
                <a:gridCol w="756745"/>
                <a:gridCol w="561826"/>
                <a:gridCol w="779677"/>
                <a:gridCol w="848471"/>
                <a:gridCol w="584757"/>
              </a:tblGrid>
              <a:tr h="318485">
                <a:tc>
                  <a:txBody>
                    <a:bodyPr/>
                    <a:lstStyle/>
                    <a:p>
                      <a:pPr algn="ctr" fontAlgn="b"/>
                      <a:endParaRPr lang="en-US" sz="1000" b="0" i="0" u="none" strike="noStrike" dirty="0">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800" b="1" i="0" u="none" strike="noStrike">
                          <a:solidFill>
                            <a:srgbClr val="000000"/>
                          </a:solidFill>
                          <a:effectLst/>
                          <a:latin typeface="Comic Sans MS"/>
                        </a:rPr>
                        <a:t>Power Panel</a:t>
                      </a:r>
                    </a:p>
                  </a:txBody>
                  <a:tcPr marL="8608" marR="8608" marT="86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Strip</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dirty="0">
                          <a:solidFill>
                            <a:srgbClr val="000000"/>
                          </a:solidFill>
                          <a:effectLst/>
                          <a:latin typeface="Comic Sans MS"/>
                        </a:rPr>
                        <a:t>PTO-038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3" action="ppaction://hlinksldjump"/>
                        </a:rPr>
                        <a:t>L1-ISC-XR1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b"/>
                      <a:r>
                        <a:rPr lang="en-US" sz="900" b="1" i="0" u="none" strike="noStrike" dirty="0">
                          <a:solidFill>
                            <a:srgbClr val="000000"/>
                          </a:solidFill>
                          <a:effectLst/>
                          <a:latin typeface="Comic Sans MS"/>
                        </a:rPr>
                        <a:t>PSO-038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3" action="ppaction://hlinksldjump"/>
                        </a:rPr>
                        <a:t>L1-ISC-XR1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b"/>
                      <a:r>
                        <a:rPr lang="en-US" sz="900" b="1" i="0" u="none" strike="noStrike">
                          <a:solidFill>
                            <a:srgbClr val="000000"/>
                          </a:solidFill>
                          <a:effectLst/>
                          <a:latin typeface="Comic Sans MS"/>
                        </a:rPr>
                        <a:t>PSO-038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PTY-028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3" action="ppaction://hlinksldjump"/>
                        </a:rPr>
                        <a:t>L1-ISC-XR1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b"/>
                      <a:r>
                        <a:rPr lang="en-US" sz="900" b="1" i="0" u="none" strike="noStrike">
                          <a:solidFill>
                            <a:srgbClr val="000000"/>
                          </a:solidFill>
                          <a:effectLst/>
                          <a:latin typeface="Comic Sans MS"/>
                        </a:rPr>
                        <a:t>PSY-028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PTY-028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3" action="ppaction://hlinksldjump"/>
                        </a:rPr>
                        <a:t>L1-ISC-XR1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2">
                        <a:lumMod val="40000"/>
                        <a:lumOff val="60000"/>
                      </a:schemeClr>
                    </a:solidFill>
                  </a:tcPr>
                </a:tc>
                <a:tc>
                  <a:txBody>
                    <a:bodyPr/>
                    <a:lstStyle/>
                    <a:p>
                      <a:pPr algn="ctr" fontAlgn="b"/>
                      <a:r>
                        <a:rPr lang="en-US" sz="900" b="1" i="0" u="none" strike="noStrike">
                          <a:solidFill>
                            <a:srgbClr val="000000"/>
                          </a:solidFill>
                          <a:effectLst/>
                          <a:latin typeface="Comic Sans MS"/>
                        </a:rPr>
                        <a:t>PSY-028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rPr>
                        <a:t>L1-PEM-XR1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PSO-039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U17-B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rPr>
                        <a:t>L1-PEM-XR1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PSO-039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PTY-029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L1-PEM-XR1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PSY-029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PTY-029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L1-PEM-XR1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PSY-029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4" action="ppaction://hlinksldjump"/>
                        </a:rPr>
                        <a:t>L1-SUS-XR1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4" action="ppaction://hlinksldjump"/>
                        </a:rPr>
                        <a:t>L1-SUS-XR1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5" action="ppaction://hlinksldjump"/>
                        </a:rPr>
                        <a:t>L1-TCS-XR1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PSO-041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5" action="ppaction://hlinksldjump"/>
                        </a:rPr>
                        <a:t>L1-TCS-XR1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PSO-041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5" action="ppaction://hlinksldjump"/>
                        </a:rPr>
                        <a:t>L1-TCS-XR1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PSY-030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20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dirty="0">
                          <a:solidFill>
                            <a:srgbClr val="000000"/>
                          </a:solidFill>
                          <a:effectLst/>
                          <a:latin typeface="Comic Sans MS"/>
                        </a:rPr>
                        <a:t>PTY-030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5" action="ppaction://hlinksldjump"/>
                        </a:rPr>
                        <a:t>L1-TCS-XR1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dirty="0">
                          <a:solidFill>
                            <a:srgbClr val="000000"/>
                          </a:solidFill>
                          <a:effectLst/>
                          <a:latin typeface="Comic Sans MS"/>
                        </a:rPr>
                        <a:t>PSY-030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endParaRPr lang="en-US" sz="1000" b="0" i="0" u="none" strike="noStrike">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extBox 36"/>
          <p:cNvSpPr txBox="1">
            <a:spLocks noChangeArrowheads="1"/>
          </p:cNvSpPr>
          <p:nvPr/>
        </p:nvSpPr>
        <p:spPr bwMode="auto">
          <a:xfrm>
            <a:off x="509588" y="727075"/>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L1-VDC-XC1</a:t>
            </a:r>
            <a:endParaRPr lang="en-US" sz="800" b="1" dirty="0">
              <a:latin typeface="Comic Sans MS" pitchFamily="66" charset="0"/>
            </a:endParaRPr>
          </a:p>
        </p:txBody>
      </p:sp>
    </p:spTree>
    <p:extLst>
      <p:ext uri="{BB962C8B-B14F-4D97-AF65-F5344CB8AC3E}">
        <p14:creationId xmlns:p14="http://schemas.microsoft.com/office/powerpoint/2010/main" val="554904436"/>
      </p:ext>
    </p:extLst>
  </p:cSld>
  <p:clrMapOvr>
    <a:masterClrMapping/>
  </p:clrMapOvr>
  <p:timing>
    <p:tnLst>
      <p:par>
        <p:cTn id="1" dur="indefinite" restart="never" nodeType="tmRoot"/>
      </p:par>
    </p:tn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dirty="0" smtClean="0">
                <a:ea typeface="ＭＳ Ｐゴシック" pitchFamily="34" charset="-128"/>
              </a:rPr>
              <a:t>L1-VDC-XC2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408</a:t>
            </a:fld>
            <a:endParaRPr lang="en-US" smtClean="0">
              <a:solidFill>
                <a:srgbClr val="898989"/>
              </a:solidFill>
              <a:latin typeface="Calibri" pitchFamily="34" charset="0"/>
            </a:endParaRPr>
          </a:p>
        </p:txBody>
      </p:sp>
      <p:graphicFrame>
        <p:nvGraphicFramePr>
          <p:cNvPr id="2" name="Table 1"/>
          <p:cNvGraphicFramePr>
            <a:graphicFrameLocks noGrp="1"/>
          </p:cNvGraphicFramePr>
          <p:nvPr>
            <p:extLst>
              <p:ext uri="{D42A27DB-BD31-4B8C-83A1-F6EECF244321}">
                <p14:modId xmlns:p14="http://schemas.microsoft.com/office/powerpoint/2010/main" val="1158707473"/>
              </p:ext>
            </p:extLst>
          </p:nvPr>
        </p:nvGraphicFramePr>
        <p:xfrm>
          <a:off x="457200" y="1844675"/>
          <a:ext cx="8229600" cy="4037015"/>
        </p:xfrm>
        <a:graphic>
          <a:graphicData uri="http://schemas.openxmlformats.org/drawingml/2006/table">
            <a:tbl>
              <a:tblPr/>
              <a:tblGrid>
                <a:gridCol w="538894"/>
                <a:gridCol w="541761"/>
                <a:gridCol w="538894"/>
                <a:gridCol w="748145"/>
                <a:gridCol w="472966"/>
                <a:gridCol w="928732"/>
                <a:gridCol w="928732"/>
                <a:gridCol w="756745"/>
                <a:gridCol w="561826"/>
                <a:gridCol w="779677"/>
                <a:gridCol w="848471"/>
                <a:gridCol w="584757"/>
              </a:tblGrid>
              <a:tr h="318485">
                <a:tc>
                  <a:txBody>
                    <a:bodyPr/>
                    <a:lstStyle/>
                    <a:p>
                      <a:pPr algn="ctr" fontAlgn="b"/>
                      <a:endParaRPr lang="en-US" sz="1000" b="0" i="0" u="none" strike="noStrike" dirty="0">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800" b="1" i="0" u="none" strike="noStrike" dirty="0">
                          <a:solidFill>
                            <a:srgbClr val="000000"/>
                          </a:solidFill>
                          <a:effectLst/>
                          <a:latin typeface="Comic Sans MS"/>
                        </a:rPr>
                        <a:t>Power Panel</a:t>
                      </a:r>
                    </a:p>
                  </a:txBody>
                  <a:tcPr marL="8608" marR="8608" marT="86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Strip</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rPr>
                        <a:t>Plus</a:t>
                      </a:r>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dirty="0">
                          <a:solidFill>
                            <a:srgbClr val="000000"/>
                          </a:solidFill>
                          <a:effectLst/>
                          <a:latin typeface="Comic Sans MS"/>
                        </a:rPr>
                        <a:t>PTO-042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3" action="ppaction://hlinksldjump"/>
                        </a:rPr>
                        <a:t>L1-SUS-XC1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a:solidFill>
                            <a:srgbClr val="000000"/>
                          </a:solidFill>
                          <a:effectLst/>
                          <a:latin typeface="Comic Sans MS"/>
                          <a:hlinkClick r:id="rId3" action="ppaction://hlinksldjump"/>
                        </a:rPr>
                        <a:t>PSO-042</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 </a:t>
                      </a:r>
                      <a:r>
                        <a:rPr lang="en-US" sz="800" b="1" i="0" u="none" strike="noStrike" dirty="0" smtClean="0">
                          <a:solidFill>
                            <a:srgbClr val="000000"/>
                          </a:solidFill>
                          <a:effectLst/>
                          <a:latin typeface="Comic Sans MS"/>
                        </a:rPr>
                        <a:t>Minus</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3" action="ppaction://hlinksldjump"/>
                        </a:rPr>
                        <a:t>L1-SUS-XC1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3" action="ppaction://hlinksldjump"/>
                        </a:rPr>
                        <a:t>PSO-042</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4" action="ppaction://hlinksldjump"/>
                        </a:rPr>
                        <a:t>L1-SUS-XC2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4" action="ppaction://hlinksldjump"/>
                        </a:rPr>
                        <a:t>PSO-043</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4" action="ppaction://hlinksldjump"/>
                        </a:rPr>
                        <a:t>L1-SUS-XC2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4" action="ppaction://hlinksldjump"/>
                        </a:rPr>
                        <a:t>PSO-043</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PTO-044</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5" action="ppaction://hlinksldjump"/>
                        </a:rPr>
                        <a:t>L1-TCS-XC1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dirty="0" smtClean="0">
                          <a:solidFill>
                            <a:srgbClr val="000000"/>
                          </a:solidFill>
                          <a:effectLst/>
                          <a:latin typeface="Comic Sans MS"/>
                          <a:hlinkClick r:id="rId5" action="ppaction://hlinksldjump"/>
                        </a:rPr>
                        <a:t>PSO-044</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PTO-044</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5" action="ppaction://hlinksldjump"/>
                        </a:rPr>
                        <a:t>L1-TCS-XC1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dirty="0" smtClean="0">
                          <a:solidFill>
                            <a:srgbClr val="000000"/>
                          </a:solidFill>
                          <a:effectLst/>
                          <a:latin typeface="Comic Sans MS"/>
                          <a:hlinkClick r:id="rId5" action="ppaction://hlinksldjump"/>
                        </a:rPr>
                        <a:t>PSO-044</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U17-A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5" action="ppaction://hlinksldjump"/>
                        </a:rPr>
                        <a:t>L1-TCS-XC1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dirty="0" smtClean="0">
                          <a:solidFill>
                            <a:srgbClr val="000000"/>
                          </a:solidFill>
                          <a:effectLst/>
                          <a:latin typeface="Comic Sans MS"/>
                          <a:hlinkClick r:id="rId5" action="ppaction://hlinksldjump"/>
                        </a:rPr>
                        <a:t>PSY-031</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5" action="ppaction://hlinksldjump"/>
                        </a:rPr>
                        <a:t>L1-TCS-XC1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dirty="0" smtClean="0">
                          <a:solidFill>
                            <a:srgbClr val="000000"/>
                          </a:solidFill>
                          <a:effectLst/>
                          <a:latin typeface="Comic Sans MS"/>
                          <a:hlinkClick r:id="rId5" action="ppaction://hlinksldjump"/>
                        </a:rPr>
                        <a:t>PSY-031</a:t>
                      </a:r>
                      <a:endParaRPr lang="en-US" sz="900" b="1" i="0" u="none" strike="noStrike" dirty="0" smtClean="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U13-A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6" action="ppaction://hlinksldjump"/>
                        </a:rPr>
                        <a:t>L1-SEI-XC1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6" action="ppaction://hlinksldjump"/>
                        </a:rPr>
                        <a:t>PSO-045</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6" action="ppaction://hlinksldjump"/>
                        </a:rPr>
                        <a:t>L1-SEI-XC1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6" action="ppaction://hlinksldjump"/>
                        </a:rPr>
                        <a:t>PSO-045</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6" action="ppaction://hlinksldjump"/>
                        </a:rPr>
                        <a:t>L1-SEI-XC1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900" b="1" i="0" u="none" strike="noStrike" dirty="0" smtClean="0">
                          <a:solidFill>
                            <a:srgbClr val="000000"/>
                          </a:solidFill>
                          <a:effectLst/>
                          <a:latin typeface="Comic Sans MS"/>
                          <a:hlinkClick r:id="rId6" action="ppaction://hlinksldjump"/>
                        </a:rPr>
                        <a:t>PSY-032</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6" action="ppaction://hlinksldjump"/>
                        </a:rPr>
                        <a:t>L1-SEI-XC1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900" b="1" i="0" u="none" strike="noStrike" dirty="0" smtClean="0">
                          <a:solidFill>
                            <a:srgbClr val="000000"/>
                          </a:solidFill>
                          <a:effectLst/>
                          <a:latin typeface="Comic Sans MS"/>
                          <a:hlinkClick r:id="rId6" action="ppaction://hlinksldjump"/>
                        </a:rPr>
                        <a:t>PSY-032</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5" action="ppaction://hlinksldjump"/>
                        </a:rPr>
                        <a:t>L1-TCS-XC1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900" b="1" i="0" u="none" strike="noStrike" dirty="0" smtClean="0">
                          <a:solidFill>
                            <a:srgbClr val="000000"/>
                          </a:solidFill>
                          <a:effectLst/>
                          <a:latin typeface="Comic Sans MS"/>
                          <a:hlinkClick r:id="rId5" action="ppaction://hlinksldjump"/>
                        </a:rPr>
                        <a:t>PSY-033</a:t>
                      </a:r>
                      <a:endParaRPr lang="en-US" sz="900" b="1" i="0" u="none" strike="noStrike" dirty="0" smtClean="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PTY-034</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6" action="ppaction://hlinksldjump"/>
                        </a:rPr>
                        <a:t>L1-SEI-XC1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6" action="ppaction://hlinksldjump"/>
                        </a:rPr>
                        <a:t>PSY-034</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3" action="ppaction://hlinksldjump"/>
                        </a:rPr>
                        <a:t>L1-SUS-XC1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900" b="1" i="0" u="none" strike="noStrike" dirty="0" smtClean="0">
                          <a:solidFill>
                            <a:srgbClr val="000000"/>
                          </a:solidFill>
                          <a:effectLst/>
                          <a:latin typeface="Comic Sans MS"/>
                          <a:hlinkClick r:id="rId3" action="ppaction://hlinksldjump"/>
                        </a:rPr>
                        <a:t>PSY-035</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20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CDS-X</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dirty="0">
                          <a:solidFill>
                            <a:srgbClr val="000000"/>
                          </a:solidFill>
                          <a:effectLst/>
                          <a:latin typeface="Comic Sans MS"/>
                        </a:rPr>
                        <a:t>PTY-036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dirty="0" smtClean="0">
                          <a:solidFill>
                            <a:srgbClr val="000000"/>
                          </a:solidFill>
                          <a:latin typeface="Comic Sans MS" pitchFamily="66" charset="0"/>
                          <a:hlinkClick r:id="rId4" action="ppaction://hlinksldjump"/>
                        </a:rPr>
                        <a:t>L1-SUS-XC2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smtClean="0">
                          <a:solidFill>
                            <a:srgbClr val="000000"/>
                          </a:solidFill>
                          <a:effectLst/>
                          <a:latin typeface="Comic Sans MS"/>
                          <a:hlinkClick r:id="rId7" action="ppaction://hlinksldjump"/>
                        </a:rPr>
                        <a:t>PSY-036</a:t>
                      </a:r>
                      <a:endParaRPr lang="en-US" sz="900" b="1" i="0" u="none" strike="noStrike" dirty="0">
                        <a:solidFill>
                          <a:srgbClr val="000000"/>
                        </a:solidFill>
                        <a:effectLst/>
                        <a:latin typeface="Comic Sans MS"/>
                      </a:endParaRP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endParaRPr lang="en-US" sz="1000" b="0" i="0" u="none" strike="noStrike">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7" name="TextBox 36"/>
          <p:cNvSpPr txBox="1">
            <a:spLocks noChangeArrowheads="1"/>
          </p:cNvSpPr>
          <p:nvPr/>
        </p:nvSpPr>
        <p:spPr bwMode="auto">
          <a:xfrm>
            <a:off x="509588" y="727075"/>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&lt;&lt; L1-VDC-XC2</a:t>
            </a:r>
            <a:endParaRPr lang="en-US" sz="800" b="1" dirty="0">
              <a:latin typeface="Comic Sans MS" pitchFamily="66" charset="0"/>
            </a:endParaRPr>
          </a:p>
        </p:txBody>
      </p:sp>
    </p:spTree>
    <p:extLst>
      <p:ext uri="{BB962C8B-B14F-4D97-AF65-F5344CB8AC3E}">
        <p14:creationId xmlns:p14="http://schemas.microsoft.com/office/powerpoint/2010/main" val="1100072867"/>
      </p:ext>
    </p:extLst>
  </p:cSld>
  <p:clrMapOvr>
    <a:masterClrMapping/>
  </p:clrMapOvr>
  <p:timing>
    <p:tnLst>
      <p:par>
        <p:cTn id="1" dur="indefinite" restart="never" nodeType="tmRoot"/>
      </p:par>
    </p:tn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Title 8"/>
          <p:cNvSpPr>
            <a:spLocks noGrp="1"/>
          </p:cNvSpPr>
          <p:nvPr>
            <p:ph type="title"/>
          </p:nvPr>
        </p:nvSpPr>
        <p:spPr/>
        <p:txBody>
          <a:bodyPr/>
          <a:lstStyle/>
          <a:p>
            <a:pPr eaLnBrk="1" hangingPunct="1"/>
            <a:r>
              <a:rPr lang="en-US" dirty="0" smtClean="0">
                <a:ea typeface="ＭＳ Ｐゴシック" pitchFamily="34" charset="-128"/>
              </a:rPr>
              <a:t>L1-DAQ-XC1 (Temporary)</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2630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CEA6C6F-ED78-498F-8F19-482E186D0833}" type="slidenum">
              <a:rPr lang="en-US" smtClean="0">
                <a:solidFill>
                  <a:srgbClr val="898989"/>
                </a:solidFill>
                <a:latin typeface="Calibri" pitchFamily="34" charset="0"/>
              </a:rPr>
              <a:pPr eaLnBrk="1" hangingPunct="1"/>
              <a:t>409</a:t>
            </a:fld>
            <a:endParaRPr lang="en-US" smtClean="0">
              <a:solidFill>
                <a:srgbClr val="898989"/>
              </a:solidFill>
              <a:latin typeface="Calibri" pitchFamily="34" charset="0"/>
            </a:endParaRPr>
          </a:p>
        </p:txBody>
      </p:sp>
      <p:sp>
        <p:nvSpPr>
          <p:cNvPr id="22630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DAQ/ISC </a:t>
            </a:r>
            <a:r>
              <a:rPr lang="en-US" sz="800" b="1" dirty="0">
                <a:latin typeface="Comic Sans MS" pitchFamily="66" charset="0"/>
              </a:rPr>
              <a:t>&lt;X&gt; End Station Remote Rack Layout (LIGO-</a:t>
            </a:r>
            <a:r>
              <a:rPr lang="en-US" sz="800" b="1" dirty="0" err="1">
                <a:latin typeface="Comic Sans MS" pitchFamily="66" charset="0"/>
              </a:rPr>
              <a:t>Dxxxxxxx</a:t>
            </a:r>
            <a:r>
              <a:rPr lang="en-US" sz="800" b="1" dirty="0">
                <a:latin typeface="Comic Sans MS" pitchFamily="66" charset="0"/>
              </a:rPr>
              <a:t>)</a:t>
            </a:r>
          </a:p>
        </p:txBody>
      </p:sp>
      <p:pic>
        <p:nvPicPr>
          <p:cNvPr id="22631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2"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26313" name="Group 359"/>
          <p:cNvGrpSpPr>
            <a:grpSpLocks/>
          </p:cNvGrpSpPr>
          <p:nvPr/>
        </p:nvGrpSpPr>
        <p:grpSpPr bwMode="auto">
          <a:xfrm>
            <a:off x="2016125" y="3954463"/>
            <a:ext cx="5695950" cy="455612"/>
            <a:chOff x="-234712" y="6097725"/>
            <a:chExt cx="5695241" cy="455953"/>
          </a:xfrm>
        </p:grpSpPr>
        <p:grpSp>
          <p:nvGrpSpPr>
            <p:cNvPr id="226403" name="Group 220"/>
            <p:cNvGrpSpPr>
              <a:grpSpLocks/>
            </p:cNvGrpSpPr>
            <p:nvPr/>
          </p:nvGrpSpPr>
          <p:grpSpPr bwMode="auto">
            <a:xfrm>
              <a:off x="-234712" y="6101482"/>
              <a:ext cx="3059271" cy="452196"/>
              <a:chOff x="-234712" y="6110108"/>
              <a:chExt cx="3059271" cy="452196"/>
            </a:xfrm>
          </p:grpSpPr>
          <p:pic>
            <p:nvPicPr>
              <p:cNvPr id="226408"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409"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l1pemex </a:t>
                </a:r>
                <a:r>
                  <a:rPr lang="en-US" sz="800" b="1" dirty="0">
                    <a:latin typeface="Comic Sans MS" pitchFamily="66" charset="0"/>
                    <a:hlinkClick r:id="rId7" action="ppaction://hlinksldjump"/>
                  </a:rPr>
                  <a:t>I/O Extension Chassis</a:t>
                </a:r>
                <a:endParaRPr lang="en-US" sz="800" b="1" dirty="0">
                  <a:latin typeface="Comic Sans MS" pitchFamily="66" charset="0"/>
                </a:endParaRPr>
              </a:p>
            </p:txBody>
          </p:sp>
          <p:sp>
            <p:nvSpPr>
              <p:cNvPr id="22641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8"/>
                  </a:rPr>
                  <a:t>D1001715</a:t>
                </a:r>
                <a:endParaRPr lang="en-US" sz="800" b="1">
                  <a:solidFill>
                    <a:schemeClr val="bg1"/>
                  </a:solidFill>
                  <a:latin typeface="Comic Sans MS" pitchFamily="66" charset="0"/>
                </a:endParaRPr>
              </a:p>
            </p:txBody>
          </p:sp>
        </p:grpSp>
        <p:grpSp>
          <p:nvGrpSpPr>
            <p:cNvPr id="226404" name="Group 221"/>
            <p:cNvGrpSpPr>
              <a:grpSpLocks/>
            </p:cNvGrpSpPr>
            <p:nvPr/>
          </p:nvGrpSpPr>
          <p:grpSpPr bwMode="auto">
            <a:xfrm>
              <a:off x="3042258" y="6097725"/>
              <a:ext cx="2418271" cy="452196"/>
              <a:chOff x="3042258" y="6097725"/>
              <a:chExt cx="2418271" cy="452196"/>
            </a:xfrm>
          </p:grpSpPr>
          <p:pic>
            <p:nvPicPr>
              <p:cNvPr id="226405"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40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a:t>
                </a:r>
                <a:endParaRPr lang="en-US" sz="800" b="1" dirty="0">
                  <a:latin typeface="Comic Sans MS" pitchFamily="66" charset="0"/>
                </a:endParaRPr>
              </a:p>
            </p:txBody>
          </p:sp>
          <p:sp>
            <p:nvSpPr>
              <p:cNvPr id="22640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9"/>
                  </a:rPr>
                  <a:t>S1000536</a:t>
                </a:r>
                <a:endParaRPr lang="en-US" sz="800" b="1" dirty="0">
                  <a:solidFill>
                    <a:schemeClr val="bg1"/>
                  </a:solidFill>
                  <a:latin typeface="Comic Sans MS" pitchFamily="66" charset="0"/>
                </a:endParaRPr>
              </a:p>
            </p:txBody>
          </p:sp>
        </p:grpSp>
      </p:grpSp>
      <p:grpSp>
        <p:nvGrpSpPr>
          <p:cNvPr id="226314" name="Group 123"/>
          <p:cNvGrpSpPr>
            <a:grpSpLocks/>
          </p:cNvGrpSpPr>
          <p:nvPr/>
        </p:nvGrpSpPr>
        <p:grpSpPr bwMode="auto">
          <a:xfrm>
            <a:off x="1960563" y="4902200"/>
            <a:ext cx="5741987" cy="227013"/>
            <a:chOff x="-426695" y="6096039"/>
            <a:chExt cx="5740565" cy="226907"/>
          </a:xfrm>
        </p:grpSpPr>
        <p:grpSp>
          <p:nvGrpSpPr>
            <p:cNvPr id="226395" name="Group 375"/>
            <p:cNvGrpSpPr>
              <a:grpSpLocks/>
            </p:cNvGrpSpPr>
            <p:nvPr/>
          </p:nvGrpSpPr>
          <p:grpSpPr bwMode="auto">
            <a:xfrm>
              <a:off x="-426695" y="6096039"/>
              <a:ext cx="3105592" cy="221156"/>
              <a:chOff x="-426695" y="6096039"/>
              <a:chExt cx="3105592" cy="221156"/>
            </a:xfrm>
          </p:grpSpPr>
          <p:pic>
            <p:nvPicPr>
              <p:cNvPr id="226400"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401"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Accelerometer Power Supply</a:t>
                </a:r>
                <a:endParaRPr lang="en-US" sz="800" b="1" dirty="0">
                  <a:latin typeface="Comic Sans MS" pitchFamily="66" charset="0"/>
                </a:endParaRPr>
              </a:p>
            </p:txBody>
          </p:sp>
          <p:sp>
            <p:nvSpPr>
              <p:cNvPr id="226402"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Isotron 2973</a:t>
                </a:r>
                <a:endParaRPr lang="en-US" sz="800" b="1">
                  <a:latin typeface="Comic Sans MS" pitchFamily="66" charset="0"/>
                </a:endParaRPr>
              </a:p>
            </p:txBody>
          </p:sp>
        </p:grpSp>
        <p:grpSp>
          <p:nvGrpSpPr>
            <p:cNvPr id="226396" name="Group 376"/>
            <p:cNvGrpSpPr>
              <a:grpSpLocks/>
            </p:cNvGrpSpPr>
            <p:nvPr/>
          </p:nvGrpSpPr>
          <p:grpSpPr bwMode="auto">
            <a:xfrm>
              <a:off x="2904225" y="6104626"/>
              <a:ext cx="2409645" cy="218320"/>
              <a:chOff x="2904225" y="6104626"/>
              <a:chExt cx="2409645" cy="218320"/>
            </a:xfrm>
          </p:grpSpPr>
          <p:pic>
            <p:nvPicPr>
              <p:cNvPr id="226397"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98"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26399"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26315" name="Group 50"/>
          <p:cNvGrpSpPr>
            <a:grpSpLocks/>
          </p:cNvGrpSpPr>
          <p:nvPr/>
        </p:nvGrpSpPr>
        <p:grpSpPr bwMode="auto">
          <a:xfrm>
            <a:off x="1690688" y="3729038"/>
            <a:ext cx="6024562" cy="228600"/>
            <a:chOff x="-761378" y="6182363"/>
            <a:chExt cx="6024712" cy="228601"/>
          </a:xfrm>
        </p:grpSpPr>
        <p:pic>
          <p:nvPicPr>
            <p:cNvPr id="226387"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88"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26389" name="Group 142"/>
            <p:cNvGrpSpPr>
              <a:grpSpLocks/>
            </p:cNvGrpSpPr>
            <p:nvPr/>
          </p:nvGrpSpPr>
          <p:grpSpPr bwMode="auto">
            <a:xfrm>
              <a:off x="-761378" y="6186626"/>
              <a:ext cx="3367557" cy="221169"/>
              <a:chOff x="-1262434" y="5561109"/>
              <a:chExt cx="3367279" cy="221247"/>
            </a:xfrm>
          </p:grpSpPr>
          <p:sp>
            <p:nvSpPr>
              <p:cNvPr id="226393"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l1pemex </a:t>
                </a:r>
                <a:r>
                  <a:rPr lang="en-US" sz="800" b="1" dirty="0">
                    <a:latin typeface="Comic Sans MS" pitchFamily="66" charset="0"/>
                    <a:hlinkClick r:id="rId14" action="ppaction://hlinksldjump"/>
                  </a:rPr>
                  <a:t>Front End Computer</a:t>
                </a:r>
                <a:endParaRPr lang="en-US" sz="800" b="1" dirty="0">
                  <a:latin typeface="Comic Sans MS" pitchFamily="66" charset="0"/>
                </a:endParaRPr>
              </a:p>
            </p:txBody>
          </p:sp>
          <p:sp>
            <p:nvSpPr>
              <p:cNvPr id="226394"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26390" name="Group 141"/>
            <p:cNvGrpSpPr>
              <a:grpSpLocks/>
            </p:cNvGrpSpPr>
            <p:nvPr/>
          </p:nvGrpSpPr>
          <p:grpSpPr bwMode="auto">
            <a:xfrm>
              <a:off x="2844863" y="6189468"/>
              <a:ext cx="2418471" cy="221119"/>
              <a:chOff x="307675" y="6055740"/>
              <a:chExt cx="2418271" cy="221197"/>
            </a:xfrm>
          </p:grpSpPr>
          <p:sp>
            <p:nvSpPr>
              <p:cNvPr id="226391"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22639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26316" name="Group 67"/>
          <p:cNvGrpSpPr>
            <a:grpSpLocks/>
          </p:cNvGrpSpPr>
          <p:nvPr/>
        </p:nvGrpSpPr>
        <p:grpSpPr bwMode="auto">
          <a:xfrm>
            <a:off x="2016125" y="4570413"/>
            <a:ext cx="5694363" cy="339725"/>
            <a:chOff x="1768979" y="751636"/>
            <a:chExt cx="5693681" cy="337387"/>
          </a:xfrm>
        </p:grpSpPr>
        <p:pic>
          <p:nvPicPr>
            <p:cNvPr id="226381"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82"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83" name="TextBox 246"/>
            <p:cNvSpPr txBox="1">
              <a:spLocks noChangeArrowheads="1"/>
            </p:cNvSpPr>
            <p:nvPr/>
          </p:nvSpPr>
          <p:spPr bwMode="auto">
            <a:xfrm>
              <a:off x="1768979" y="751636"/>
              <a:ext cx="1778090" cy="33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aLIGO AA Interface Chassis (32 BNC x10 Gain Version)</a:t>
              </a:r>
              <a:endParaRPr lang="en-US" sz="800" b="1" dirty="0">
                <a:latin typeface="Comic Sans MS" pitchFamily="66" charset="0"/>
              </a:endParaRPr>
            </a:p>
          </p:txBody>
        </p:sp>
        <p:sp>
          <p:nvSpPr>
            <p:cNvPr id="226384"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7"/>
                </a:rPr>
                <a:t>D1001421</a:t>
              </a:r>
              <a:endParaRPr lang="en-US" sz="800" b="1" dirty="0">
                <a:latin typeface="Comic Sans MS" pitchFamily="66" charset="0"/>
              </a:endParaRPr>
            </a:p>
          </p:txBody>
        </p:sp>
        <p:sp>
          <p:nvSpPr>
            <p:cNvPr id="226385"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+/-18VDC</a:t>
              </a:r>
            </a:p>
          </p:txBody>
        </p:sp>
        <p:sp>
          <p:nvSpPr>
            <p:cNvPr id="226386"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S1001056</a:t>
              </a:r>
              <a:endParaRPr lang="en-US" sz="800" b="1" dirty="0">
                <a:latin typeface="Comic Sans MS" pitchFamily="66" charset="0"/>
              </a:endParaRPr>
            </a:p>
          </p:txBody>
        </p:sp>
      </p:grpSp>
      <p:grpSp>
        <p:nvGrpSpPr>
          <p:cNvPr id="226317" name="Group 14"/>
          <p:cNvGrpSpPr>
            <a:grpSpLocks/>
          </p:cNvGrpSpPr>
          <p:nvPr/>
        </p:nvGrpSpPr>
        <p:grpSpPr bwMode="auto">
          <a:xfrm>
            <a:off x="5027613" y="2572913"/>
            <a:ext cx="1819275" cy="461962"/>
            <a:chOff x="7115175" y="1747819"/>
            <a:chExt cx="1819276" cy="460476"/>
          </a:xfrm>
        </p:grpSpPr>
        <p:pic>
          <p:nvPicPr>
            <p:cNvPr id="226379" name="Picture 4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80" name="TextBox 99"/>
            <p:cNvSpPr txBox="1">
              <a:spLocks noChangeArrowheads="1"/>
            </p:cNvSpPr>
            <p:nvPr/>
          </p:nvSpPr>
          <p:spPr bwMode="auto">
            <a:xfrm rot="10800000" flipV="1">
              <a:off x="7115175" y="1747819"/>
              <a:ext cx="1819276" cy="460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D070124 </a:t>
              </a:r>
              <a:r>
                <a:rPr lang="en-US" sz="800" b="1" dirty="0">
                  <a:latin typeface="Comic Sans MS" pitchFamily="66" charset="0"/>
                </a:rPr>
                <a:t> </a:t>
              </a:r>
            </a:p>
            <a:p>
              <a:pPr algn="ctr" eaLnBrk="1" hangingPunct="1"/>
              <a:r>
                <a:rPr lang="en-US" sz="800" b="1" dirty="0">
                  <a:latin typeface="Comic Sans MS" pitchFamily="66" charset="0"/>
                </a:rPr>
                <a:t>Left: +12VDC</a:t>
              </a:r>
            </a:p>
            <a:p>
              <a:pPr algn="ctr" eaLnBrk="1" hangingPunct="1"/>
              <a:r>
                <a:rPr lang="en-US" sz="800" b="1" dirty="0">
                  <a:latin typeface="Comic Sans MS" pitchFamily="66" charset="0"/>
                </a:rPr>
                <a:t>Right: +/-18VDC</a:t>
              </a:r>
            </a:p>
          </p:txBody>
        </p:sp>
      </p:grpSp>
      <p:grpSp>
        <p:nvGrpSpPr>
          <p:cNvPr id="226318" name="Group 59"/>
          <p:cNvGrpSpPr>
            <a:grpSpLocks/>
          </p:cNvGrpSpPr>
          <p:nvPr/>
        </p:nvGrpSpPr>
        <p:grpSpPr bwMode="auto">
          <a:xfrm>
            <a:off x="2047875" y="2462306"/>
            <a:ext cx="5654675" cy="219305"/>
            <a:chOff x="1572431" y="6507813"/>
            <a:chExt cx="5654848" cy="219562"/>
          </a:xfrm>
        </p:grpSpPr>
        <p:pic>
          <p:nvPicPr>
            <p:cNvPr id="226373"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74"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75" name="TextBox 166"/>
            <p:cNvSpPr txBox="1">
              <a:spLocks noChangeArrowheads="1"/>
            </p:cNvSpPr>
            <p:nvPr/>
          </p:nvSpPr>
          <p:spPr bwMode="auto">
            <a:xfrm>
              <a:off x="1572431" y="6509321"/>
              <a:ext cx="1747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2" action="ppaction://hlinksldjump"/>
                </a:rPr>
                <a:t>Timing </a:t>
              </a:r>
              <a:r>
                <a:rPr lang="en-US" sz="800" b="1" dirty="0" smtClean="0">
                  <a:latin typeface="Comic Sans MS" pitchFamily="66" charset="0"/>
                  <a:hlinkClick r:id="rId22" action="ppaction://hlinksldjump"/>
                </a:rPr>
                <a:t>Fanout</a:t>
              </a:r>
              <a:endParaRPr lang="en-US" sz="800" b="1" dirty="0">
                <a:latin typeface="Comic Sans MS" pitchFamily="66" charset="0"/>
              </a:endParaRPr>
            </a:p>
          </p:txBody>
        </p:sp>
        <p:sp>
          <p:nvSpPr>
            <p:cNvPr id="226376" name="TextBox 164"/>
            <p:cNvSpPr txBox="1">
              <a:spLocks noChangeArrowheads="1"/>
            </p:cNvSpPr>
            <p:nvPr/>
          </p:nvSpPr>
          <p:spPr bwMode="auto">
            <a:xfrm>
              <a:off x="3317009" y="6507813"/>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23"/>
                </a:rPr>
                <a:t>D070011</a:t>
              </a:r>
              <a:endParaRPr lang="en-US" sz="800" b="1" dirty="0">
                <a:solidFill>
                  <a:schemeClr val="bg1"/>
                </a:solidFill>
                <a:latin typeface="Comic Sans MS" pitchFamily="66" charset="0"/>
              </a:endParaRPr>
            </a:p>
          </p:txBody>
        </p:sp>
        <p:sp>
          <p:nvSpPr>
            <p:cNvPr id="226377"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	</a:t>
              </a:r>
            </a:p>
          </p:txBody>
        </p:sp>
        <p:sp>
          <p:nvSpPr>
            <p:cNvPr id="226378" name="TextBox 162"/>
            <p:cNvSpPr txBox="1">
              <a:spLocks noChangeArrowheads="1"/>
            </p:cNvSpPr>
            <p:nvPr/>
          </p:nvSpPr>
          <p:spPr bwMode="auto">
            <a:xfrm>
              <a:off x="4817862" y="6510247"/>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4"/>
                </a:rPr>
                <a:t>S1000878</a:t>
              </a:r>
              <a:endParaRPr lang="en-US" sz="800" b="1" dirty="0">
                <a:solidFill>
                  <a:schemeClr val="bg1"/>
                </a:solidFill>
                <a:latin typeface="Comic Sans MS" pitchFamily="66" charset="0"/>
              </a:endParaRPr>
            </a:p>
          </p:txBody>
        </p:sp>
      </p:grpSp>
      <p:grpSp>
        <p:nvGrpSpPr>
          <p:cNvPr id="226319" name="Group 1"/>
          <p:cNvGrpSpPr>
            <a:grpSpLocks/>
          </p:cNvGrpSpPr>
          <p:nvPr/>
        </p:nvGrpSpPr>
        <p:grpSpPr bwMode="auto">
          <a:xfrm>
            <a:off x="2216150" y="5156200"/>
            <a:ext cx="5492750" cy="354013"/>
            <a:chOff x="-2844186" y="2861876"/>
            <a:chExt cx="5492136" cy="353369"/>
          </a:xfrm>
        </p:grpSpPr>
        <p:grpSp>
          <p:nvGrpSpPr>
            <p:cNvPr id="226359" name="Group 129"/>
            <p:cNvGrpSpPr>
              <a:grpSpLocks noChangeAspect="1"/>
            </p:cNvGrpSpPr>
            <p:nvPr/>
          </p:nvGrpSpPr>
          <p:grpSpPr bwMode="auto">
            <a:xfrm>
              <a:off x="-1272277" y="2870586"/>
              <a:ext cx="1280160" cy="344659"/>
              <a:chOff x="1298890" y="1639393"/>
              <a:chExt cx="6400800" cy="1723295"/>
            </a:xfrm>
          </p:grpSpPr>
          <p:pic>
            <p:nvPicPr>
              <p:cNvPr id="226368" name="Picture 11"/>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69"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6370"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6371"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6372"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26360" name="Group 96"/>
            <p:cNvGrpSpPr>
              <a:grpSpLocks/>
            </p:cNvGrpSpPr>
            <p:nvPr/>
          </p:nvGrpSpPr>
          <p:grpSpPr bwMode="auto">
            <a:xfrm>
              <a:off x="-2844186" y="2861876"/>
              <a:ext cx="5492136" cy="344488"/>
              <a:chOff x="326668" y="3520515"/>
              <a:chExt cx="5492136" cy="344488"/>
            </a:xfrm>
          </p:grpSpPr>
          <p:grpSp>
            <p:nvGrpSpPr>
              <p:cNvPr id="226361" name="Group 97"/>
              <p:cNvGrpSpPr>
                <a:grpSpLocks/>
              </p:cNvGrpSpPr>
              <p:nvPr/>
            </p:nvGrpSpPr>
            <p:grpSpPr bwMode="auto">
              <a:xfrm>
                <a:off x="326668" y="3588087"/>
                <a:ext cx="2834981" cy="221110"/>
                <a:chOff x="326668" y="3588087"/>
                <a:chExt cx="2834981" cy="221110"/>
              </a:xfrm>
            </p:grpSpPr>
            <p:sp>
              <p:nvSpPr>
                <p:cNvPr id="226366"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8" action="ppaction://hlinksldjump"/>
                    </a:rPr>
                    <a:t>KEPCO Power Supplies</a:t>
                  </a:r>
                  <a:endParaRPr lang="en-US" sz="800" b="1" dirty="0">
                    <a:latin typeface="Comic Sans MS" pitchFamily="66" charset="0"/>
                  </a:endParaRPr>
                </a:p>
              </p:txBody>
            </p:sp>
            <p:sp>
              <p:nvSpPr>
                <p:cNvPr id="226367"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9"/>
                    </a:rPr>
                    <a:t>JQE</a:t>
                  </a:r>
                  <a:endParaRPr lang="en-US" sz="800" b="1">
                    <a:latin typeface="Comic Sans MS" pitchFamily="66" charset="0"/>
                  </a:endParaRPr>
                </a:p>
              </p:txBody>
            </p:sp>
          </p:grpSp>
          <p:grpSp>
            <p:nvGrpSpPr>
              <p:cNvPr id="226362" name="Group 98"/>
              <p:cNvGrpSpPr>
                <a:grpSpLocks/>
              </p:cNvGrpSpPr>
              <p:nvPr/>
            </p:nvGrpSpPr>
            <p:grpSpPr bwMode="auto">
              <a:xfrm>
                <a:off x="3400332" y="3520515"/>
                <a:ext cx="2418472" cy="344488"/>
                <a:chOff x="3400332" y="3520515"/>
                <a:chExt cx="2418472" cy="344488"/>
              </a:xfrm>
            </p:grpSpPr>
            <p:pic>
              <p:nvPicPr>
                <p:cNvPr id="226363" name="Picture 11"/>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364" name="TextBox 118"/>
                <p:cNvSpPr txBox="1">
                  <a:spLocks noChangeArrowheads="1"/>
                </p:cNvSpPr>
                <p:nvPr/>
              </p:nvSpPr>
              <p:spPr bwMode="auto">
                <a:xfrm>
                  <a:off x="4671396" y="3591041"/>
                  <a:ext cx="1147408"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26365"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26320" name="Group 59"/>
          <p:cNvGrpSpPr>
            <a:grpSpLocks/>
          </p:cNvGrpSpPr>
          <p:nvPr/>
        </p:nvGrpSpPr>
        <p:grpSpPr bwMode="auto">
          <a:xfrm>
            <a:off x="1463675" y="3556000"/>
            <a:ext cx="7221538" cy="223838"/>
            <a:chOff x="990949" y="6509372"/>
            <a:chExt cx="7222470" cy="223680"/>
          </a:xfrm>
        </p:grpSpPr>
        <p:pic>
          <p:nvPicPr>
            <p:cNvPr id="226353"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54"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55"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0" action="ppaction://hlinksldjump"/>
                </a:rPr>
                <a:t>ATEN KVM Switch</a:t>
              </a:r>
              <a:endParaRPr lang="en-US" sz="800" b="1" dirty="0">
                <a:latin typeface="Comic Sans MS" pitchFamily="66" charset="0"/>
              </a:endParaRPr>
            </a:p>
          </p:txBody>
        </p:sp>
        <p:sp>
          <p:nvSpPr>
            <p:cNvPr id="226356"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1"/>
                </a:rPr>
                <a:t>CL1016M</a:t>
              </a:r>
              <a:endParaRPr lang="en-US" sz="800" b="1">
                <a:solidFill>
                  <a:schemeClr val="bg1"/>
                </a:solidFill>
                <a:latin typeface="Comic Sans MS" pitchFamily="66" charset="0"/>
              </a:endParaRPr>
            </a:p>
          </p:txBody>
        </p:sp>
        <p:sp>
          <p:nvSpPr>
            <p:cNvPr id="226357"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a:t>
              </a:r>
              <a:endParaRPr lang="en-US" sz="800" b="1" dirty="0">
                <a:latin typeface="Comic Sans MS" pitchFamily="66" charset="0"/>
              </a:endParaRPr>
            </a:p>
          </p:txBody>
        </p:sp>
        <p:sp>
          <p:nvSpPr>
            <p:cNvPr id="22635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226321" name="Group 2"/>
          <p:cNvGrpSpPr>
            <a:grpSpLocks/>
          </p:cNvGrpSpPr>
          <p:nvPr/>
        </p:nvGrpSpPr>
        <p:grpSpPr bwMode="auto">
          <a:xfrm>
            <a:off x="8005763" y="1100138"/>
            <a:ext cx="241300" cy="4843462"/>
            <a:chOff x="8005501" y="1099417"/>
            <a:chExt cx="241658" cy="4844272"/>
          </a:xfrm>
        </p:grpSpPr>
        <p:pic>
          <p:nvPicPr>
            <p:cNvPr id="226350"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6351"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26352" name="TextBox 364"/>
            <p:cNvSpPr txBox="1">
              <a:spLocks noChangeArrowheads="1"/>
            </p:cNvSpPr>
            <p:nvPr/>
          </p:nvSpPr>
          <p:spPr bwMode="auto">
            <a:xfrm rot="16200000">
              <a:off x="7426683" y="5149587"/>
              <a:ext cx="1372920"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UPS Power Strip</a:t>
              </a:r>
            </a:p>
          </p:txBody>
        </p:sp>
      </p:grpSp>
      <p:grpSp>
        <p:nvGrpSpPr>
          <p:cNvPr id="226322" name="Group 3"/>
          <p:cNvGrpSpPr>
            <a:grpSpLocks/>
          </p:cNvGrpSpPr>
          <p:nvPr/>
        </p:nvGrpSpPr>
        <p:grpSpPr bwMode="auto">
          <a:xfrm>
            <a:off x="8575675" y="1111250"/>
            <a:ext cx="241300" cy="4832350"/>
            <a:chOff x="8575416" y="1111793"/>
            <a:chExt cx="241738" cy="4831807"/>
          </a:xfrm>
        </p:grpSpPr>
        <p:pic>
          <p:nvPicPr>
            <p:cNvPr id="226347" name="Picture 9"/>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6348"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226349"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Non-UPS Power Strip</a:t>
              </a:r>
            </a:p>
          </p:txBody>
        </p:sp>
      </p:grpSp>
      <p:grpSp>
        <p:nvGrpSpPr>
          <p:cNvPr id="226323" name="Group 145"/>
          <p:cNvGrpSpPr>
            <a:grpSpLocks/>
          </p:cNvGrpSpPr>
          <p:nvPr/>
        </p:nvGrpSpPr>
        <p:grpSpPr bwMode="auto">
          <a:xfrm>
            <a:off x="2654300" y="5524500"/>
            <a:ext cx="5064125" cy="228600"/>
            <a:chOff x="199210" y="6182363"/>
            <a:chExt cx="5064125" cy="228601"/>
          </a:xfrm>
        </p:grpSpPr>
        <p:pic>
          <p:nvPicPr>
            <p:cNvPr id="226339"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40"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26341" name="Group 142"/>
            <p:cNvGrpSpPr>
              <a:grpSpLocks/>
            </p:cNvGrpSpPr>
            <p:nvPr/>
          </p:nvGrpSpPr>
          <p:grpSpPr bwMode="auto">
            <a:xfrm>
              <a:off x="199210" y="6186671"/>
              <a:ext cx="2406970" cy="221162"/>
              <a:chOff x="-301925" y="5561154"/>
              <a:chExt cx="2406770" cy="221240"/>
            </a:xfrm>
          </p:grpSpPr>
          <p:sp>
            <p:nvSpPr>
              <p:cNvPr id="226345"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3" action="ppaction://hlinksldjump"/>
                  </a:rPr>
                  <a:t>UPS</a:t>
                </a:r>
                <a:endParaRPr lang="en-US" sz="800" b="1" dirty="0">
                  <a:latin typeface="Comic Sans MS" pitchFamily="66" charset="0"/>
                </a:endParaRPr>
              </a:p>
            </p:txBody>
          </p:sp>
          <p:sp>
            <p:nvSpPr>
              <p:cNvPr id="226346"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4"/>
                  </a:rPr>
                  <a:t>APC </a:t>
                </a:r>
                <a:r>
                  <a:rPr lang="en-US" sz="800" b="1" dirty="0" smtClean="0">
                    <a:latin typeface="Comic Sans MS" pitchFamily="66" charset="0"/>
                    <a:hlinkClick r:id="rId34"/>
                  </a:rPr>
                  <a:t>SMT1500RM2U</a:t>
                </a:r>
                <a:endParaRPr lang="en-US" sz="800" b="1" dirty="0">
                  <a:latin typeface="Comic Sans MS" pitchFamily="66" charset="0"/>
                </a:endParaRPr>
              </a:p>
            </p:txBody>
          </p:sp>
        </p:grpSp>
        <p:grpSp>
          <p:nvGrpSpPr>
            <p:cNvPr id="226342" name="Group 141"/>
            <p:cNvGrpSpPr>
              <a:grpSpLocks/>
            </p:cNvGrpSpPr>
            <p:nvPr/>
          </p:nvGrpSpPr>
          <p:grpSpPr bwMode="auto">
            <a:xfrm>
              <a:off x="2844863" y="6189468"/>
              <a:ext cx="2418472" cy="221119"/>
              <a:chOff x="307675" y="6055740"/>
              <a:chExt cx="2418271" cy="221197"/>
            </a:xfrm>
          </p:grpSpPr>
          <p:sp>
            <p:nvSpPr>
              <p:cNvPr id="226343"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2634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A51051111991</a:t>
                </a:r>
                <a:endParaRPr lang="en-US" sz="800" b="1" dirty="0">
                  <a:solidFill>
                    <a:schemeClr val="bg1"/>
                  </a:solidFill>
                  <a:latin typeface="Comic Sans MS" pitchFamily="66" charset="0"/>
                </a:endParaRPr>
              </a:p>
            </p:txBody>
          </p:sp>
        </p:grpSp>
      </p:grpSp>
      <p:grpSp>
        <p:nvGrpSpPr>
          <p:cNvPr id="226324" name="Group 59"/>
          <p:cNvGrpSpPr>
            <a:grpSpLocks/>
          </p:cNvGrpSpPr>
          <p:nvPr/>
        </p:nvGrpSpPr>
        <p:grpSpPr bwMode="auto">
          <a:xfrm>
            <a:off x="2062163" y="1265680"/>
            <a:ext cx="5654675" cy="223838"/>
            <a:chOff x="1572431" y="6509372"/>
            <a:chExt cx="5654848" cy="223680"/>
          </a:xfrm>
        </p:grpSpPr>
        <p:pic>
          <p:nvPicPr>
            <p:cNvPr id="226333"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34"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35"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5" action="ppaction://hlinksldjump"/>
                </a:rPr>
                <a:t>  </a:t>
              </a:r>
              <a:r>
                <a:rPr lang="en-US" sz="800" b="1" dirty="0" smtClean="0">
                  <a:latin typeface="Comic Sans MS" pitchFamily="66" charset="0"/>
                  <a:hlinkClick r:id="rId35" action="ppaction://hlinksldjump"/>
                </a:rPr>
                <a:t>l1lanfex 10.199.0.13</a:t>
              </a:r>
              <a:endParaRPr lang="en-US" sz="800" b="1" dirty="0">
                <a:latin typeface="Comic Sans MS" pitchFamily="66" charset="0"/>
              </a:endParaRPr>
            </a:p>
          </p:txBody>
        </p:sp>
        <p:sp>
          <p:nvSpPr>
            <p:cNvPr id="226336"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6"/>
                </a:rPr>
                <a:t>GSM7224 </a:t>
              </a:r>
              <a:endParaRPr lang="en-US" sz="800" b="1">
                <a:solidFill>
                  <a:schemeClr val="bg1"/>
                </a:solidFill>
                <a:latin typeface="Comic Sans MS" pitchFamily="66" charset="0"/>
              </a:endParaRPr>
            </a:p>
          </p:txBody>
        </p:sp>
        <p:sp>
          <p:nvSpPr>
            <p:cNvPr id="226337"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2633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2B62045700143</a:t>
              </a:r>
              <a:endParaRPr lang="en-US" sz="800" b="1" dirty="0">
                <a:solidFill>
                  <a:schemeClr val="bg1"/>
                </a:solidFill>
                <a:latin typeface="Comic Sans MS" pitchFamily="66" charset="0"/>
              </a:endParaRPr>
            </a:p>
          </p:txBody>
        </p:sp>
      </p:grpSp>
      <p:grpSp>
        <p:nvGrpSpPr>
          <p:cNvPr id="226325" name="Group 59"/>
          <p:cNvGrpSpPr>
            <a:grpSpLocks/>
          </p:cNvGrpSpPr>
          <p:nvPr/>
        </p:nvGrpSpPr>
        <p:grpSpPr bwMode="auto">
          <a:xfrm>
            <a:off x="2062163" y="1383636"/>
            <a:ext cx="5654675" cy="225384"/>
            <a:chOff x="1572431" y="6507827"/>
            <a:chExt cx="5654848" cy="225225"/>
          </a:xfrm>
        </p:grpSpPr>
        <p:pic>
          <p:nvPicPr>
            <p:cNvPr id="226327"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6328"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6329"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7" action="ppaction://hlinksldjump"/>
                </a:rPr>
                <a:t>l1netfedaqx 10.199.0.87</a:t>
              </a:r>
              <a:endParaRPr lang="en-US" sz="800" b="1" dirty="0">
                <a:latin typeface="Comic Sans MS" pitchFamily="66" charset="0"/>
              </a:endParaRPr>
            </a:p>
          </p:txBody>
        </p:sp>
        <p:sp>
          <p:nvSpPr>
            <p:cNvPr id="226330"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6"/>
                </a:rPr>
                <a:t>GSM7224 </a:t>
              </a:r>
              <a:endParaRPr lang="en-US" sz="800" b="1" dirty="0">
                <a:solidFill>
                  <a:schemeClr val="bg1"/>
                </a:solidFill>
                <a:latin typeface="Comic Sans MS" pitchFamily="66" charset="0"/>
              </a:endParaRPr>
            </a:p>
          </p:txBody>
        </p:sp>
        <p:sp>
          <p:nvSpPr>
            <p:cNvPr id="226331"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26332"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2B62045600150</a:t>
              </a:r>
              <a:endParaRPr lang="en-US" sz="800" b="1" dirty="0">
                <a:solidFill>
                  <a:schemeClr val="bg1"/>
                </a:solidFill>
                <a:latin typeface="Comic Sans MS" pitchFamily="66" charset="0"/>
              </a:endParaRPr>
            </a:p>
          </p:txBody>
        </p:sp>
      </p:grpSp>
      <p:grpSp>
        <p:nvGrpSpPr>
          <p:cNvPr id="107" name="Group 59"/>
          <p:cNvGrpSpPr>
            <a:grpSpLocks/>
          </p:cNvGrpSpPr>
          <p:nvPr/>
        </p:nvGrpSpPr>
        <p:grpSpPr bwMode="auto">
          <a:xfrm>
            <a:off x="1482283" y="1155700"/>
            <a:ext cx="7221537" cy="223838"/>
            <a:chOff x="990949" y="6509372"/>
            <a:chExt cx="7222470" cy="223680"/>
          </a:xfrm>
        </p:grpSpPr>
        <p:pic>
          <p:nvPicPr>
            <p:cNvPr id="108"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09"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11"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8" action="ppaction://hlinksldjump"/>
                </a:rPr>
                <a:t>ACC 5595 Reflective Memory Hub</a:t>
              </a:r>
              <a:endParaRPr lang="en-US" sz="800" b="1" dirty="0">
                <a:latin typeface="Comic Sans MS" pitchFamily="66" charset="0"/>
              </a:endParaRPr>
            </a:p>
          </p:txBody>
        </p:sp>
        <p:sp>
          <p:nvSpPr>
            <p:cNvPr id="11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9" action="ppaction://hlinksldjump"/>
                </a:rPr>
                <a:t>ACC 5595</a:t>
              </a:r>
              <a:endParaRPr lang="en-US" sz="800" b="1">
                <a:solidFill>
                  <a:schemeClr val="bg1"/>
                </a:solidFill>
                <a:latin typeface="Comic Sans MS" pitchFamily="66" charset="0"/>
              </a:endParaRPr>
            </a:p>
          </p:txBody>
        </p:sp>
        <p:sp>
          <p:nvSpPr>
            <p:cNvPr id="113"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11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36100694</a:t>
              </a:r>
              <a:endParaRPr lang="en-US" sz="800" b="1" dirty="0">
                <a:solidFill>
                  <a:schemeClr val="bg1"/>
                </a:solidFill>
                <a:latin typeface="Comic Sans MS" pitchFamily="66" charset="0"/>
              </a:endParaRPr>
            </a:p>
          </p:txBody>
        </p:sp>
      </p:grpSp>
      <p:sp>
        <p:nvSpPr>
          <p:cNvPr id="2" name="Rectangular Callout 1"/>
          <p:cNvSpPr/>
          <p:nvPr/>
        </p:nvSpPr>
        <p:spPr bwMode="auto">
          <a:xfrm>
            <a:off x="495300" y="3357797"/>
            <a:ext cx="1465263" cy="814643"/>
          </a:xfrm>
          <a:prstGeom prst="wedgeRectCallout">
            <a:avLst>
              <a:gd name="adj1" fmla="val 61010"/>
              <a:gd name="adj2" fmla="val 43179"/>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dirty="0" smtClean="0"/>
              <a:t>Needs DC</a:t>
            </a:r>
          </a:p>
          <a:p>
            <a:pPr algn="ctr" fontAlgn="auto">
              <a:spcBef>
                <a:spcPts val="0"/>
              </a:spcBef>
              <a:spcAft>
                <a:spcPts val="0"/>
              </a:spcAft>
            </a:pPr>
            <a:r>
              <a:rPr lang="en-US" dirty="0" smtClean="0"/>
              <a:t>Needs cover</a:t>
            </a:r>
            <a:endParaRPr lang="en-US" dirty="0"/>
          </a:p>
        </p:txBody>
      </p:sp>
      <p:pic>
        <p:nvPicPr>
          <p:cNvPr id="131" name="Picture 3"/>
          <p:cNvPicPr>
            <a:picLocks noChangeAspect="1" noChangeArrowheads="1"/>
          </p:cNvPicPr>
          <p:nvPr/>
        </p:nvPicPr>
        <p:blipFill>
          <a:blip r:embed="rId40" cstate="print">
            <a:extLst>
              <a:ext uri="{28A0092B-C50C-407E-A947-70E740481C1C}">
                <a14:useLocalDpi xmlns:a14="http://schemas.microsoft.com/office/drawing/2010/main" val="0"/>
              </a:ext>
            </a:extLst>
          </a:blip>
          <a:srcRect/>
          <a:stretch>
            <a:fillRect/>
          </a:stretch>
        </p:blipFill>
        <p:spPr bwMode="auto">
          <a:xfrm>
            <a:off x="7576478" y="2247402"/>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16"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1" action="ppaction://hlinksldjump"/>
              </a:rPr>
              <a:t>&lt;&lt; </a:t>
            </a:r>
            <a:r>
              <a:rPr lang="en-US" sz="800" b="1" dirty="0" smtClean="0">
                <a:latin typeface="Comic Sans MS" pitchFamily="66" charset="0"/>
                <a:hlinkClick r:id="rId41" action="ppaction://hlinksldjump"/>
              </a:rPr>
              <a:t>CERX Racks</a:t>
            </a:r>
            <a:endParaRPr lang="en-US" sz="800" b="1" dirty="0">
              <a:latin typeface="Comic Sans MS" pitchFamily="66" charset="0"/>
            </a:endParaRPr>
          </a:p>
        </p:txBody>
      </p:sp>
      <p:sp>
        <p:nvSpPr>
          <p:cNvPr id="3" name="Rectangle 2"/>
          <p:cNvSpPr/>
          <p:nvPr/>
        </p:nvSpPr>
        <p:spPr>
          <a:xfrm>
            <a:off x="719829" y="5069901"/>
            <a:ext cx="1816168" cy="1169551"/>
          </a:xfrm>
          <a:prstGeom prst="rect">
            <a:avLst/>
          </a:prstGeom>
        </p:spPr>
        <p:txBody>
          <a:bodyPr wrap="square">
            <a:spAutoFit/>
          </a:bodyPr>
          <a:lstStyle/>
          <a:p>
            <a:r>
              <a:rPr lang="en-US" sz="1000" dirty="0" smtClean="0">
                <a:latin typeface="Comic Sans MS" pitchFamily="66" charset="0"/>
              </a:rPr>
              <a:t>Power Supplies: </a:t>
            </a:r>
          </a:p>
          <a:p>
            <a:r>
              <a:rPr lang="en-US" sz="1000" dirty="0" err="1" smtClean="0">
                <a:latin typeface="Comic Sans MS" pitchFamily="66" charset="0"/>
              </a:rPr>
              <a:t>Kepco</a:t>
            </a:r>
            <a:r>
              <a:rPr lang="en-US" sz="1000" dirty="0" smtClean="0">
                <a:latin typeface="Comic Sans MS" pitchFamily="66" charset="0"/>
              </a:rPr>
              <a:t> JQE15-12M</a:t>
            </a:r>
          </a:p>
          <a:p>
            <a:r>
              <a:rPr lang="en-US" sz="1000" dirty="0" smtClean="0">
                <a:latin typeface="Comic Sans MS" pitchFamily="66" charset="0"/>
              </a:rPr>
              <a:t>SN: </a:t>
            </a:r>
          </a:p>
          <a:p>
            <a:r>
              <a:rPr lang="en-US" sz="1000" dirty="0" smtClean="0"/>
              <a:t>H114642</a:t>
            </a:r>
          </a:p>
          <a:p>
            <a:r>
              <a:rPr lang="en-US" sz="1000" dirty="0" smtClean="0"/>
              <a:t>H114633</a:t>
            </a:r>
          </a:p>
          <a:p>
            <a:r>
              <a:rPr lang="en-US" sz="1000" dirty="0" smtClean="0"/>
              <a:t>H114648</a:t>
            </a:r>
          </a:p>
          <a:p>
            <a:r>
              <a:rPr lang="en-US" sz="1000" dirty="0" smtClean="0"/>
              <a:t>H114649</a:t>
            </a:r>
          </a:p>
        </p:txBody>
      </p:sp>
    </p:spTree>
  </p:cSld>
  <p:clrMapOvr>
    <a:masterClrMapping/>
  </p:clrMapOvr>
  <p:timing>
    <p:tnLst>
      <p:par>
        <p:cT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30"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AF3DDAA-F361-478E-8BC3-70DCB907CF19}" type="slidenum">
              <a:rPr lang="en-US" smtClean="0">
                <a:solidFill>
                  <a:srgbClr val="898989"/>
                </a:solidFill>
                <a:latin typeface="Calibri" pitchFamily="34" charset="0"/>
              </a:rPr>
              <a:pPr eaLnBrk="1" hangingPunct="1"/>
              <a:t>41</a:t>
            </a:fld>
            <a:endParaRPr lang="en-US" smtClean="0">
              <a:solidFill>
                <a:srgbClr val="898989"/>
              </a:solidFill>
              <a:latin typeface="Calibri" pitchFamily="34" charset="0"/>
            </a:endParaRPr>
          </a:p>
        </p:txBody>
      </p:sp>
      <p:sp>
        <p:nvSpPr>
          <p:cNvPr id="388"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cs typeface="+mn-cs"/>
              </a:rPr>
              <a:t>DC Power Rack – VAC Wiring</a:t>
            </a:r>
            <a:endParaRPr lang="en-US" dirty="0"/>
          </a:p>
        </p:txBody>
      </p:sp>
      <p:grpSp>
        <p:nvGrpSpPr>
          <p:cNvPr id="22533" name="Group 2"/>
          <p:cNvGrpSpPr>
            <a:grpSpLocks/>
          </p:cNvGrpSpPr>
          <p:nvPr/>
        </p:nvGrpSpPr>
        <p:grpSpPr bwMode="auto">
          <a:xfrm>
            <a:off x="6115050" y="1317625"/>
            <a:ext cx="2841625" cy="4664075"/>
            <a:chOff x="6115820" y="1318326"/>
            <a:chExt cx="2841625" cy="4663386"/>
          </a:xfrm>
        </p:grpSpPr>
        <p:sp>
          <p:nvSpPr>
            <p:cNvPr id="22674" name="Rectangle 316"/>
            <p:cNvSpPr>
              <a:spLocks noChangeArrowheads="1"/>
            </p:cNvSpPr>
            <p:nvPr/>
          </p:nvSpPr>
          <p:spPr bwMode="auto">
            <a:xfrm>
              <a:off x="6548190" y="1318326"/>
              <a:ext cx="1990725"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800" b="1">
                  <a:latin typeface="Comic Sans MS" pitchFamily="66" charset="0"/>
                </a:rPr>
                <a:t>12 @ 125V, 20A Circuits per Rack </a:t>
              </a:r>
            </a:p>
          </p:txBody>
        </p:sp>
        <p:grpSp>
          <p:nvGrpSpPr>
            <p:cNvPr id="22675" name="Group 188"/>
            <p:cNvGrpSpPr>
              <a:grpSpLocks/>
            </p:cNvGrpSpPr>
            <p:nvPr/>
          </p:nvGrpSpPr>
          <p:grpSpPr bwMode="auto">
            <a:xfrm>
              <a:off x="6115820" y="1557349"/>
              <a:ext cx="2841625" cy="4424363"/>
              <a:chOff x="6164413" y="1521151"/>
              <a:chExt cx="2841445" cy="4424293"/>
            </a:xfrm>
          </p:grpSpPr>
          <p:pic>
            <p:nvPicPr>
              <p:cNvPr id="2267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920313" y="1521151"/>
                <a:ext cx="1343485" cy="42066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677" name="TextBox 36"/>
              <p:cNvSpPr txBox="1">
                <a:spLocks noChangeArrowheads="1"/>
              </p:cNvSpPr>
              <p:nvPr/>
            </p:nvSpPr>
            <p:spPr bwMode="auto">
              <a:xfrm>
                <a:off x="6919304" y="5730000"/>
                <a:ext cx="129179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sp>
            <p:nvSpPr>
              <p:cNvPr id="22678" name="TextBox 36"/>
              <p:cNvSpPr txBox="1">
                <a:spLocks noChangeArrowheads="1"/>
              </p:cNvSpPr>
              <p:nvPr/>
            </p:nvSpPr>
            <p:spPr bwMode="auto">
              <a:xfrm>
                <a:off x="8251025" y="1959881"/>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7</a:t>
                </a:r>
                <a:endParaRPr lang="en-US" sz="800" b="1" dirty="0">
                  <a:latin typeface="Comic Sans MS" pitchFamily="66" charset="0"/>
                </a:endParaRPr>
              </a:p>
            </p:txBody>
          </p:sp>
          <p:sp>
            <p:nvSpPr>
              <p:cNvPr id="22679" name="TextBox 36"/>
              <p:cNvSpPr txBox="1">
                <a:spLocks noChangeArrowheads="1"/>
              </p:cNvSpPr>
              <p:nvPr/>
            </p:nvSpPr>
            <p:spPr bwMode="auto">
              <a:xfrm>
                <a:off x="8258146" y="2701941"/>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8</a:t>
                </a:r>
                <a:endParaRPr lang="en-US" sz="800" b="1" dirty="0">
                  <a:latin typeface="Comic Sans MS" pitchFamily="66" charset="0"/>
                </a:endParaRPr>
              </a:p>
            </p:txBody>
          </p:sp>
          <p:sp>
            <p:nvSpPr>
              <p:cNvPr id="22680" name="TextBox 36"/>
              <p:cNvSpPr txBox="1">
                <a:spLocks noChangeArrowheads="1"/>
              </p:cNvSpPr>
              <p:nvPr/>
            </p:nvSpPr>
            <p:spPr bwMode="auto">
              <a:xfrm>
                <a:off x="8258146" y="3334330"/>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9</a:t>
                </a:r>
                <a:endParaRPr lang="en-US" sz="800" b="1" dirty="0">
                  <a:latin typeface="Comic Sans MS" pitchFamily="66" charset="0"/>
                </a:endParaRPr>
              </a:p>
            </p:txBody>
          </p:sp>
          <p:sp>
            <p:nvSpPr>
              <p:cNvPr id="22681" name="TextBox 36"/>
              <p:cNvSpPr txBox="1">
                <a:spLocks noChangeArrowheads="1"/>
              </p:cNvSpPr>
              <p:nvPr/>
            </p:nvSpPr>
            <p:spPr bwMode="auto">
              <a:xfrm>
                <a:off x="8258146" y="3966719"/>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10</a:t>
                </a:r>
                <a:endParaRPr lang="en-US" sz="800" b="1" dirty="0">
                  <a:latin typeface="Comic Sans MS" pitchFamily="66" charset="0"/>
                </a:endParaRPr>
              </a:p>
            </p:txBody>
          </p:sp>
          <p:sp>
            <p:nvSpPr>
              <p:cNvPr id="22682" name="TextBox 36"/>
              <p:cNvSpPr txBox="1">
                <a:spLocks noChangeArrowheads="1"/>
              </p:cNvSpPr>
              <p:nvPr/>
            </p:nvSpPr>
            <p:spPr bwMode="auto">
              <a:xfrm>
                <a:off x="8249601" y="4582016"/>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11</a:t>
                </a:r>
                <a:endParaRPr lang="en-US" sz="800" b="1" dirty="0">
                  <a:latin typeface="Comic Sans MS" pitchFamily="66" charset="0"/>
                </a:endParaRPr>
              </a:p>
            </p:txBody>
          </p:sp>
          <p:sp>
            <p:nvSpPr>
              <p:cNvPr id="22683" name="TextBox 36"/>
              <p:cNvSpPr txBox="1">
                <a:spLocks noChangeArrowheads="1"/>
              </p:cNvSpPr>
              <p:nvPr/>
            </p:nvSpPr>
            <p:spPr bwMode="auto">
              <a:xfrm>
                <a:off x="8258147" y="5240042"/>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Outlet </a:t>
                </a:r>
                <a:r>
                  <a:rPr lang="en-US" sz="800" b="1" dirty="0" smtClean="0">
                    <a:latin typeface="Comic Sans MS" pitchFamily="66" charset="0"/>
                  </a:rPr>
                  <a:t>12</a:t>
                </a:r>
                <a:endParaRPr lang="en-US" sz="800" b="1" dirty="0">
                  <a:latin typeface="Comic Sans MS" pitchFamily="66" charset="0"/>
                </a:endParaRPr>
              </a:p>
            </p:txBody>
          </p:sp>
          <p:sp>
            <p:nvSpPr>
              <p:cNvPr id="22684" name="TextBox 36"/>
              <p:cNvSpPr txBox="1">
                <a:spLocks noChangeArrowheads="1"/>
              </p:cNvSpPr>
              <p:nvPr/>
            </p:nvSpPr>
            <p:spPr bwMode="auto">
              <a:xfrm>
                <a:off x="6165837" y="1900060"/>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a:t>
                </a:r>
                <a:r>
                  <a:rPr lang="en-US" sz="800" b="1" dirty="0" smtClean="0">
                    <a:latin typeface="Comic Sans MS" pitchFamily="66" charset="0"/>
                  </a:rPr>
                  <a:t>1</a:t>
                </a:r>
                <a:endParaRPr lang="en-US" sz="800" b="1" dirty="0">
                  <a:latin typeface="Comic Sans MS" pitchFamily="66" charset="0"/>
                </a:endParaRPr>
              </a:p>
            </p:txBody>
          </p:sp>
          <p:sp>
            <p:nvSpPr>
              <p:cNvPr id="22685" name="TextBox 36"/>
              <p:cNvSpPr txBox="1">
                <a:spLocks noChangeArrowheads="1"/>
              </p:cNvSpPr>
              <p:nvPr/>
            </p:nvSpPr>
            <p:spPr bwMode="auto">
              <a:xfrm>
                <a:off x="6172958" y="2642120"/>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a:t>
                </a:r>
                <a:r>
                  <a:rPr lang="en-US" sz="800" b="1" dirty="0" smtClean="0">
                    <a:latin typeface="Comic Sans MS" pitchFamily="66" charset="0"/>
                  </a:rPr>
                  <a:t>2</a:t>
                </a:r>
                <a:endParaRPr lang="en-US" sz="800" b="1" dirty="0">
                  <a:latin typeface="Comic Sans MS" pitchFamily="66" charset="0"/>
                </a:endParaRPr>
              </a:p>
            </p:txBody>
          </p:sp>
          <p:sp>
            <p:nvSpPr>
              <p:cNvPr id="22686" name="TextBox 36"/>
              <p:cNvSpPr txBox="1">
                <a:spLocks noChangeArrowheads="1"/>
              </p:cNvSpPr>
              <p:nvPr/>
            </p:nvSpPr>
            <p:spPr bwMode="auto">
              <a:xfrm>
                <a:off x="6172958" y="3274509"/>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a:t>
                </a:r>
                <a:r>
                  <a:rPr lang="en-US" sz="800" b="1" dirty="0" smtClean="0">
                    <a:latin typeface="Comic Sans MS" pitchFamily="66" charset="0"/>
                  </a:rPr>
                  <a:t>3</a:t>
                </a:r>
                <a:endParaRPr lang="en-US" sz="800" b="1" dirty="0">
                  <a:latin typeface="Comic Sans MS" pitchFamily="66" charset="0"/>
                </a:endParaRPr>
              </a:p>
            </p:txBody>
          </p:sp>
          <p:sp>
            <p:nvSpPr>
              <p:cNvPr id="22687" name="TextBox 36"/>
              <p:cNvSpPr txBox="1">
                <a:spLocks noChangeArrowheads="1"/>
              </p:cNvSpPr>
              <p:nvPr/>
            </p:nvSpPr>
            <p:spPr bwMode="auto">
              <a:xfrm>
                <a:off x="6172958" y="3906898"/>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4</a:t>
                </a:r>
              </a:p>
            </p:txBody>
          </p:sp>
          <p:sp>
            <p:nvSpPr>
              <p:cNvPr id="22688" name="TextBox 36"/>
              <p:cNvSpPr txBox="1">
                <a:spLocks noChangeArrowheads="1"/>
              </p:cNvSpPr>
              <p:nvPr/>
            </p:nvSpPr>
            <p:spPr bwMode="auto">
              <a:xfrm>
                <a:off x="6164413" y="4522195"/>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5</a:t>
                </a:r>
              </a:p>
            </p:txBody>
          </p:sp>
          <p:sp>
            <p:nvSpPr>
              <p:cNvPr id="22689" name="TextBox 36"/>
              <p:cNvSpPr txBox="1">
                <a:spLocks noChangeArrowheads="1"/>
              </p:cNvSpPr>
              <p:nvPr/>
            </p:nvSpPr>
            <p:spPr bwMode="auto">
              <a:xfrm>
                <a:off x="6172959" y="5180221"/>
                <a:ext cx="74771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Outlet 6</a:t>
                </a:r>
              </a:p>
            </p:txBody>
          </p:sp>
        </p:grpSp>
      </p:grpSp>
      <p:grpSp>
        <p:nvGrpSpPr>
          <p:cNvPr id="22534" name="Group 1"/>
          <p:cNvGrpSpPr>
            <a:grpSpLocks/>
          </p:cNvGrpSpPr>
          <p:nvPr/>
        </p:nvGrpSpPr>
        <p:grpSpPr bwMode="auto">
          <a:xfrm>
            <a:off x="134938" y="858838"/>
            <a:ext cx="5064125" cy="5307012"/>
            <a:chOff x="135005" y="858434"/>
            <a:chExt cx="5064058" cy="5307012"/>
          </a:xfrm>
        </p:grpSpPr>
        <p:pic>
          <p:nvPicPr>
            <p:cNvPr id="22536"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52793" y="1206096"/>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37"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55780" y="1206096"/>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38"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590868" y="1314046"/>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39" name="TextBox 36"/>
            <p:cNvSpPr txBox="1">
              <a:spLocks noChangeArrowheads="1"/>
            </p:cNvSpPr>
            <p:nvPr/>
          </p:nvSpPr>
          <p:spPr bwMode="auto">
            <a:xfrm>
              <a:off x="1255779" y="858434"/>
              <a:ext cx="28368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DC Power Rack</a:t>
              </a:r>
            </a:p>
          </p:txBody>
        </p:sp>
        <p:grpSp>
          <p:nvGrpSpPr>
            <p:cNvPr id="22540" name="Group 182"/>
            <p:cNvGrpSpPr>
              <a:grpSpLocks/>
            </p:cNvGrpSpPr>
            <p:nvPr/>
          </p:nvGrpSpPr>
          <p:grpSpPr bwMode="auto">
            <a:xfrm>
              <a:off x="135005" y="5641571"/>
              <a:ext cx="5051425" cy="355600"/>
              <a:chOff x="809625" y="5711825"/>
              <a:chExt cx="5051425" cy="355600"/>
            </a:xfrm>
          </p:grpSpPr>
          <p:grpSp>
            <p:nvGrpSpPr>
              <p:cNvPr id="22662" name="Group 196"/>
              <p:cNvGrpSpPr>
                <a:grpSpLocks/>
              </p:cNvGrpSpPr>
              <p:nvPr/>
            </p:nvGrpSpPr>
            <p:grpSpPr bwMode="auto">
              <a:xfrm>
                <a:off x="3454400" y="5716588"/>
                <a:ext cx="2406650" cy="350837"/>
                <a:chOff x="-310964" y="2166658"/>
                <a:chExt cx="2406651" cy="350112"/>
              </a:xfrm>
            </p:grpSpPr>
            <p:grpSp>
              <p:nvGrpSpPr>
                <p:cNvPr id="22669" name="Group 131"/>
                <p:cNvGrpSpPr>
                  <a:grpSpLocks/>
                </p:cNvGrpSpPr>
                <p:nvPr/>
              </p:nvGrpSpPr>
              <p:grpSpPr bwMode="auto">
                <a:xfrm>
                  <a:off x="-310964" y="2166658"/>
                  <a:ext cx="1279525" cy="350112"/>
                  <a:chOff x="-310964" y="2166658"/>
                  <a:chExt cx="1279525" cy="350112"/>
                </a:xfrm>
              </p:grpSpPr>
              <p:pic>
                <p:nvPicPr>
                  <p:cNvPr id="2267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7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7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63" name="Group 190"/>
              <p:cNvGrpSpPr>
                <a:grpSpLocks/>
              </p:cNvGrpSpPr>
              <p:nvPr/>
            </p:nvGrpSpPr>
            <p:grpSpPr bwMode="auto">
              <a:xfrm>
                <a:off x="809625" y="5711825"/>
                <a:ext cx="2427288" cy="350838"/>
                <a:chOff x="-1475815" y="2767293"/>
                <a:chExt cx="2426447" cy="350274"/>
              </a:xfrm>
            </p:grpSpPr>
            <p:grpSp>
              <p:nvGrpSpPr>
                <p:cNvPr id="22664" name="Group 132"/>
                <p:cNvGrpSpPr>
                  <a:grpSpLocks/>
                </p:cNvGrpSpPr>
                <p:nvPr/>
              </p:nvGrpSpPr>
              <p:grpSpPr bwMode="auto">
                <a:xfrm>
                  <a:off x="-328893" y="2767293"/>
                  <a:ext cx="1279525" cy="350274"/>
                  <a:chOff x="-328893" y="2767293"/>
                  <a:chExt cx="1279525" cy="350274"/>
                </a:xfrm>
              </p:grpSpPr>
              <p:pic>
                <p:nvPicPr>
                  <p:cNvPr id="22666"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6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1" name="Group 183"/>
            <p:cNvGrpSpPr>
              <a:grpSpLocks/>
            </p:cNvGrpSpPr>
            <p:nvPr/>
          </p:nvGrpSpPr>
          <p:grpSpPr bwMode="auto">
            <a:xfrm>
              <a:off x="142123" y="5187205"/>
              <a:ext cx="5051425" cy="355600"/>
              <a:chOff x="809625" y="5711825"/>
              <a:chExt cx="5051425" cy="355600"/>
            </a:xfrm>
          </p:grpSpPr>
          <p:grpSp>
            <p:nvGrpSpPr>
              <p:cNvPr id="22650" name="Group 196"/>
              <p:cNvGrpSpPr>
                <a:grpSpLocks/>
              </p:cNvGrpSpPr>
              <p:nvPr/>
            </p:nvGrpSpPr>
            <p:grpSpPr bwMode="auto">
              <a:xfrm>
                <a:off x="3454400" y="5716588"/>
                <a:ext cx="2406650" cy="350837"/>
                <a:chOff x="-310964" y="2166658"/>
                <a:chExt cx="2406651" cy="350112"/>
              </a:xfrm>
            </p:grpSpPr>
            <p:grpSp>
              <p:nvGrpSpPr>
                <p:cNvPr id="22657" name="Group 131"/>
                <p:cNvGrpSpPr>
                  <a:grpSpLocks/>
                </p:cNvGrpSpPr>
                <p:nvPr/>
              </p:nvGrpSpPr>
              <p:grpSpPr bwMode="auto">
                <a:xfrm>
                  <a:off x="-310964" y="2166658"/>
                  <a:ext cx="1279525" cy="350112"/>
                  <a:chOff x="-310964" y="2166658"/>
                  <a:chExt cx="1279525" cy="350112"/>
                </a:xfrm>
              </p:grpSpPr>
              <p:pic>
                <p:nvPicPr>
                  <p:cNvPr id="22659"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6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5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51" name="Group 190"/>
              <p:cNvGrpSpPr>
                <a:grpSpLocks/>
              </p:cNvGrpSpPr>
              <p:nvPr/>
            </p:nvGrpSpPr>
            <p:grpSpPr bwMode="auto">
              <a:xfrm>
                <a:off x="809625" y="5711825"/>
                <a:ext cx="2427288" cy="350838"/>
                <a:chOff x="-1475815" y="2767293"/>
                <a:chExt cx="2426447" cy="350274"/>
              </a:xfrm>
            </p:grpSpPr>
            <p:grpSp>
              <p:nvGrpSpPr>
                <p:cNvPr id="22652" name="Group 132"/>
                <p:cNvGrpSpPr>
                  <a:grpSpLocks/>
                </p:cNvGrpSpPr>
                <p:nvPr/>
              </p:nvGrpSpPr>
              <p:grpSpPr bwMode="auto">
                <a:xfrm>
                  <a:off x="-328893" y="2767293"/>
                  <a:ext cx="1279525" cy="350274"/>
                  <a:chOff x="-328893" y="2767293"/>
                  <a:chExt cx="1279525" cy="350274"/>
                </a:xfrm>
              </p:grpSpPr>
              <p:pic>
                <p:nvPicPr>
                  <p:cNvPr id="2265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5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5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5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2" name="Group 184"/>
            <p:cNvGrpSpPr>
              <a:grpSpLocks/>
            </p:cNvGrpSpPr>
            <p:nvPr/>
          </p:nvGrpSpPr>
          <p:grpSpPr bwMode="auto">
            <a:xfrm>
              <a:off x="140520" y="4742840"/>
              <a:ext cx="5051425" cy="355600"/>
              <a:chOff x="809625" y="5711825"/>
              <a:chExt cx="5051425" cy="355600"/>
            </a:xfrm>
          </p:grpSpPr>
          <p:grpSp>
            <p:nvGrpSpPr>
              <p:cNvPr id="22638" name="Group 196"/>
              <p:cNvGrpSpPr>
                <a:grpSpLocks/>
              </p:cNvGrpSpPr>
              <p:nvPr/>
            </p:nvGrpSpPr>
            <p:grpSpPr bwMode="auto">
              <a:xfrm>
                <a:off x="3454400" y="5716588"/>
                <a:ext cx="2406650" cy="350837"/>
                <a:chOff x="-310964" y="2166658"/>
                <a:chExt cx="2406651" cy="350112"/>
              </a:xfrm>
            </p:grpSpPr>
            <p:grpSp>
              <p:nvGrpSpPr>
                <p:cNvPr id="22645" name="Group 131"/>
                <p:cNvGrpSpPr>
                  <a:grpSpLocks/>
                </p:cNvGrpSpPr>
                <p:nvPr/>
              </p:nvGrpSpPr>
              <p:grpSpPr bwMode="auto">
                <a:xfrm>
                  <a:off x="-310964" y="2166658"/>
                  <a:ext cx="1279525" cy="350112"/>
                  <a:chOff x="-310964" y="2166658"/>
                  <a:chExt cx="1279525" cy="350112"/>
                </a:xfrm>
              </p:grpSpPr>
              <p:pic>
                <p:nvPicPr>
                  <p:cNvPr id="22647"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4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39" name="Group 190"/>
              <p:cNvGrpSpPr>
                <a:grpSpLocks/>
              </p:cNvGrpSpPr>
              <p:nvPr/>
            </p:nvGrpSpPr>
            <p:grpSpPr bwMode="auto">
              <a:xfrm>
                <a:off x="809625" y="5711825"/>
                <a:ext cx="2427288" cy="350838"/>
                <a:chOff x="-1475815" y="2767293"/>
                <a:chExt cx="2426447" cy="350274"/>
              </a:xfrm>
            </p:grpSpPr>
            <p:grpSp>
              <p:nvGrpSpPr>
                <p:cNvPr id="22640" name="Group 132"/>
                <p:cNvGrpSpPr>
                  <a:grpSpLocks/>
                </p:cNvGrpSpPr>
                <p:nvPr/>
              </p:nvGrpSpPr>
              <p:grpSpPr bwMode="auto">
                <a:xfrm>
                  <a:off x="-328893" y="2767293"/>
                  <a:ext cx="1279525" cy="350274"/>
                  <a:chOff x="-328893" y="2767293"/>
                  <a:chExt cx="1279525" cy="350274"/>
                </a:xfrm>
              </p:grpSpPr>
              <p:pic>
                <p:nvPicPr>
                  <p:cNvPr id="2264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4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4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3" name="Group 185"/>
            <p:cNvGrpSpPr>
              <a:grpSpLocks/>
            </p:cNvGrpSpPr>
            <p:nvPr/>
          </p:nvGrpSpPr>
          <p:grpSpPr bwMode="auto">
            <a:xfrm>
              <a:off x="147638" y="4305566"/>
              <a:ext cx="5051425" cy="355600"/>
              <a:chOff x="809625" y="5711825"/>
              <a:chExt cx="5051425" cy="355600"/>
            </a:xfrm>
          </p:grpSpPr>
          <p:grpSp>
            <p:nvGrpSpPr>
              <p:cNvPr id="22626" name="Group 196"/>
              <p:cNvGrpSpPr>
                <a:grpSpLocks/>
              </p:cNvGrpSpPr>
              <p:nvPr/>
            </p:nvGrpSpPr>
            <p:grpSpPr bwMode="auto">
              <a:xfrm>
                <a:off x="3454400" y="5716588"/>
                <a:ext cx="2406650" cy="350837"/>
                <a:chOff x="-310964" y="2166658"/>
                <a:chExt cx="2406651" cy="350112"/>
              </a:xfrm>
            </p:grpSpPr>
            <p:grpSp>
              <p:nvGrpSpPr>
                <p:cNvPr id="22633" name="Group 131"/>
                <p:cNvGrpSpPr>
                  <a:grpSpLocks/>
                </p:cNvGrpSpPr>
                <p:nvPr/>
              </p:nvGrpSpPr>
              <p:grpSpPr bwMode="auto">
                <a:xfrm>
                  <a:off x="-310964" y="2166658"/>
                  <a:ext cx="1279525" cy="350112"/>
                  <a:chOff x="-310964" y="2166658"/>
                  <a:chExt cx="1279525" cy="350112"/>
                </a:xfrm>
              </p:grpSpPr>
              <p:pic>
                <p:nvPicPr>
                  <p:cNvPr id="2263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3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27" name="Group 265"/>
              <p:cNvGrpSpPr>
                <a:grpSpLocks/>
              </p:cNvGrpSpPr>
              <p:nvPr/>
            </p:nvGrpSpPr>
            <p:grpSpPr bwMode="auto">
              <a:xfrm>
                <a:off x="809625" y="5711825"/>
                <a:ext cx="2427288" cy="350838"/>
                <a:chOff x="-1475815" y="2767293"/>
                <a:chExt cx="2426447" cy="350274"/>
              </a:xfrm>
            </p:grpSpPr>
            <p:grpSp>
              <p:nvGrpSpPr>
                <p:cNvPr id="22628" name="Group 132"/>
                <p:cNvGrpSpPr>
                  <a:grpSpLocks/>
                </p:cNvGrpSpPr>
                <p:nvPr/>
              </p:nvGrpSpPr>
              <p:grpSpPr bwMode="auto">
                <a:xfrm>
                  <a:off x="-328893" y="2767293"/>
                  <a:ext cx="1279525" cy="350274"/>
                  <a:chOff x="-328893" y="2767293"/>
                  <a:chExt cx="1279525" cy="350274"/>
                </a:xfrm>
              </p:grpSpPr>
              <p:pic>
                <p:nvPicPr>
                  <p:cNvPr id="2263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3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2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4" name="Group 186"/>
            <p:cNvGrpSpPr>
              <a:grpSpLocks/>
            </p:cNvGrpSpPr>
            <p:nvPr/>
          </p:nvGrpSpPr>
          <p:grpSpPr bwMode="auto">
            <a:xfrm>
              <a:off x="139092" y="3854076"/>
              <a:ext cx="5051425" cy="355600"/>
              <a:chOff x="809625" y="5711825"/>
              <a:chExt cx="5051425" cy="355600"/>
            </a:xfrm>
          </p:grpSpPr>
          <p:grpSp>
            <p:nvGrpSpPr>
              <p:cNvPr id="22614" name="Group 196"/>
              <p:cNvGrpSpPr>
                <a:grpSpLocks/>
              </p:cNvGrpSpPr>
              <p:nvPr/>
            </p:nvGrpSpPr>
            <p:grpSpPr bwMode="auto">
              <a:xfrm>
                <a:off x="3454400" y="5716588"/>
                <a:ext cx="2406650" cy="350837"/>
                <a:chOff x="-310964" y="2166658"/>
                <a:chExt cx="2406651" cy="350112"/>
              </a:xfrm>
            </p:grpSpPr>
            <p:grpSp>
              <p:nvGrpSpPr>
                <p:cNvPr id="22621" name="Group 131"/>
                <p:cNvGrpSpPr>
                  <a:grpSpLocks/>
                </p:cNvGrpSpPr>
                <p:nvPr/>
              </p:nvGrpSpPr>
              <p:grpSpPr bwMode="auto">
                <a:xfrm>
                  <a:off x="-310964" y="2166658"/>
                  <a:ext cx="1279525" cy="350112"/>
                  <a:chOff x="-310964" y="2166658"/>
                  <a:chExt cx="1279525" cy="350112"/>
                </a:xfrm>
              </p:grpSpPr>
              <p:pic>
                <p:nvPicPr>
                  <p:cNvPr id="2262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2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2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2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15" name="Group 190"/>
              <p:cNvGrpSpPr>
                <a:grpSpLocks/>
              </p:cNvGrpSpPr>
              <p:nvPr/>
            </p:nvGrpSpPr>
            <p:grpSpPr bwMode="auto">
              <a:xfrm>
                <a:off x="809625" y="5711825"/>
                <a:ext cx="2427288" cy="350838"/>
                <a:chOff x="-1475815" y="2767293"/>
                <a:chExt cx="2426447" cy="350274"/>
              </a:xfrm>
            </p:grpSpPr>
            <p:grpSp>
              <p:nvGrpSpPr>
                <p:cNvPr id="22616" name="Group 132"/>
                <p:cNvGrpSpPr>
                  <a:grpSpLocks/>
                </p:cNvGrpSpPr>
                <p:nvPr/>
              </p:nvGrpSpPr>
              <p:grpSpPr bwMode="auto">
                <a:xfrm>
                  <a:off x="-328893" y="2767293"/>
                  <a:ext cx="1279525" cy="350274"/>
                  <a:chOff x="-328893" y="2767293"/>
                  <a:chExt cx="1279525" cy="350274"/>
                </a:xfrm>
              </p:grpSpPr>
              <p:pic>
                <p:nvPicPr>
                  <p:cNvPr id="2261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1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2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1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5" name="Group 187"/>
            <p:cNvGrpSpPr>
              <a:grpSpLocks/>
            </p:cNvGrpSpPr>
            <p:nvPr/>
          </p:nvGrpSpPr>
          <p:grpSpPr bwMode="auto">
            <a:xfrm>
              <a:off x="146210" y="3399710"/>
              <a:ext cx="5051425" cy="355600"/>
              <a:chOff x="809625" y="5711825"/>
              <a:chExt cx="5051425" cy="355600"/>
            </a:xfrm>
          </p:grpSpPr>
          <p:grpSp>
            <p:nvGrpSpPr>
              <p:cNvPr id="22602" name="Group 196"/>
              <p:cNvGrpSpPr>
                <a:grpSpLocks/>
              </p:cNvGrpSpPr>
              <p:nvPr/>
            </p:nvGrpSpPr>
            <p:grpSpPr bwMode="auto">
              <a:xfrm>
                <a:off x="3454400" y="5716588"/>
                <a:ext cx="2406650" cy="350837"/>
                <a:chOff x="-310964" y="2166658"/>
                <a:chExt cx="2406651" cy="350112"/>
              </a:xfrm>
            </p:grpSpPr>
            <p:grpSp>
              <p:nvGrpSpPr>
                <p:cNvPr id="22609" name="Group 131"/>
                <p:cNvGrpSpPr>
                  <a:grpSpLocks/>
                </p:cNvGrpSpPr>
                <p:nvPr/>
              </p:nvGrpSpPr>
              <p:grpSpPr bwMode="auto">
                <a:xfrm>
                  <a:off x="-310964" y="2166658"/>
                  <a:ext cx="1279525" cy="350112"/>
                  <a:chOff x="-310964" y="2166658"/>
                  <a:chExt cx="1279525" cy="350112"/>
                </a:xfrm>
              </p:grpSpPr>
              <p:pic>
                <p:nvPicPr>
                  <p:cNvPr id="2261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1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13"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10"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603" name="Group 190"/>
              <p:cNvGrpSpPr>
                <a:grpSpLocks/>
              </p:cNvGrpSpPr>
              <p:nvPr/>
            </p:nvGrpSpPr>
            <p:grpSpPr bwMode="auto">
              <a:xfrm>
                <a:off x="809625" y="5711825"/>
                <a:ext cx="2427288" cy="350838"/>
                <a:chOff x="-1475815" y="2767293"/>
                <a:chExt cx="2426447" cy="350274"/>
              </a:xfrm>
            </p:grpSpPr>
            <p:grpSp>
              <p:nvGrpSpPr>
                <p:cNvPr id="22604" name="Group 132"/>
                <p:cNvGrpSpPr>
                  <a:grpSpLocks/>
                </p:cNvGrpSpPr>
                <p:nvPr/>
              </p:nvGrpSpPr>
              <p:grpSpPr bwMode="auto">
                <a:xfrm>
                  <a:off x="-328893" y="2767293"/>
                  <a:ext cx="1279525" cy="350274"/>
                  <a:chOff x="-328893" y="2767293"/>
                  <a:chExt cx="1279525" cy="350274"/>
                </a:xfrm>
              </p:grpSpPr>
              <p:pic>
                <p:nvPicPr>
                  <p:cNvPr id="22606"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05"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6" name="Group 188"/>
            <p:cNvGrpSpPr>
              <a:grpSpLocks/>
            </p:cNvGrpSpPr>
            <p:nvPr/>
          </p:nvGrpSpPr>
          <p:grpSpPr bwMode="auto">
            <a:xfrm>
              <a:off x="144607" y="2955345"/>
              <a:ext cx="5051425" cy="355600"/>
              <a:chOff x="809625" y="5711825"/>
              <a:chExt cx="5051425" cy="355600"/>
            </a:xfrm>
          </p:grpSpPr>
          <p:grpSp>
            <p:nvGrpSpPr>
              <p:cNvPr id="22590" name="Group 196"/>
              <p:cNvGrpSpPr>
                <a:grpSpLocks/>
              </p:cNvGrpSpPr>
              <p:nvPr/>
            </p:nvGrpSpPr>
            <p:grpSpPr bwMode="auto">
              <a:xfrm>
                <a:off x="3454400" y="5716588"/>
                <a:ext cx="2406650" cy="350837"/>
                <a:chOff x="-310964" y="2166658"/>
                <a:chExt cx="2406651" cy="350112"/>
              </a:xfrm>
            </p:grpSpPr>
            <p:grpSp>
              <p:nvGrpSpPr>
                <p:cNvPr id="22597" name="Group 131"/>
                <p:cNvGrpSpPr>
                  <a:grpSpLocks/>
                </p:cNvGrpSpPr>
                <p:nvPr/>
              </p:nvGrpSpPr>
              <p:grpSpPr bwMode="auto">
                <a:xfrm>
                  <a:off x="-310964" y="2166658"/>
                  <a:ext cx="1279525" cy="350112"/>
                  <a:chOff x="-310964" y="2166658"/>
                  <a:chExt cx="1279525" cy="350112"/>
                </a:xfrm>
              </p:grpSpPr>
              <p:pic>
                <p:nvPicPr>
                  <p:cNvPr id="22599"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01"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98"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91" name="Group 190"/>
              <p:cNvGrpSpPr>
                <a:grpSpLocks/>
              </p:cNvGrpSpPr>
              <p:nvPr/>
            </p:nvGrpSpPr>
            <p:grpSpPr bwMode="auto">
              <a:xfrm>
                <a:off x="809625" y="5711825"/>
                <a:ext cx="2427288" cy="350838"/>
                <a:chOff x="-1475815" y="2767293"/>
                <a:chExt cx="2426447" cy="350274"/>
              </a:xfrm>
            </p:grpSpPr>
            <p:grpSp>
              <p:nvGrpSpPr>
                <p:cNvPr id="22592" name="Group 132"/>
                <p:cNvGrpSpPr>
                  <a:grpSpLocks/>
                </p:cNvGrpSpPr>
                <p:nvPr/>
              </p:nvGrpSpPr>
              <p:grpSpPr bwMode="auto">
                <a:xfrm>
                  <a:off x="-328893" y="2767293"/>
                  <a:ext cx="1279525" cy="350274"/>
                  <a:chOff x="-328893" y="2767293"/>
                  <a:chExt cx="1279525" cy="350274"/>
                </a:xfrm>
              </p:grpSpPr>
              <p:pic>
                <p:nvPicPr>
                  <p:cNvPr id="2259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9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9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93"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7" name="Group 189"/>
            <p:cNvGrpSpPr>
              <a:grpSpLocks/>
            </p:cNvGrpSpPr>
            <p:nvPr/>
          </p:nvGrpSpPr>
          <p:grpSpPr bwMode="auto">
            <a:xfrm>
              <a:off x="143179" y="2509525"/>
              <a:ext cx="5051425" cy="355600"/>
              <a:chOff x="809625" y="5711825"/>
              <a:chExt cx="5051425" cy="355600"/>
            </a:xfrm>
          </p:grpSpPr>
          <p:grpSp>
            <p:nvGrpSpPr>
              <p:cNvPr id="22578" name="Group 196"/>
              <p:cNvGrpSpPr>
                <a:grpSpLocks/>
              </p:cNvGrpSpPr>
              <p:nvPr/>
            </p:nvGrpSpPr>
            <p:grpSpPr bwMode="auto">
              <a:xfrm>
                <a:off x="3454400" y="5716588"/>
                <a:ext cx="2406650" cy="350837"/>
                <a:chOff x="-310964" y="2166658"/>
                <a:chExt cx="2406651" cy="350112"/>
              </a:xfrm>
            </p:grpSpPr>
            <p:grpSp>
              <p:nvGrpSpPr>
                <p:cNvPr id="22585" name="Group 131"/>
                <p:cNvGrpSpPr>
                  <a:grpSpLocks/>
                </p:cNvGrpSpPr>
                <p:nvPr/>
              </p:nvGrpSpPr>
              <p:grpSpPr bwMode="auto">
                <a:xfrm>
                  <a:off x="-310964" y="2166658"/>
                  <a:ext cx="1279525" cy="350112"/>
                  <a:chOff x="-310964" y="2166658"/>
                  <a:chExt cx="1279525" cy="350112"/>
                </a:xfrm>
              </p:grpSpPr>
              <p:pic>
                <p:nvPicPr>
                  <p:cNvPr id="22587"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86"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79" name="Group 217"/>
              <p:cNvGrpSpPr>
                <a:grpSpLocks/>
              </p:cNvGrpSpPr>
              <p:nvPr/>
            </p:nvGrpSpPr>
            <p:grpSpPr bwMode="auto">
              <a:xfrm>
                <a:off x="809625" y="5711825"/>
                <a:ext cx="2427288" cy="350838"/>
                <a:chOff x="-1475815" y="2767293"/>
                <a:chExt cx="2426447" cy="350274"/>
              </a:xfrm>
            </p:grpSpPr>
            <p:grpSp>
              <p:nvGrpSpPr>
                <p:cNvPr id="22580" name="Group 132"/>
                <p:cNvGrpSpPr>
                  <a:grpSpLocks/>
                </p:cNvGrpSpPr>
                <p:nvPr/>
              </p:nvGrpSpPr>
              <p:grpSpPr bwMode="auto">
                <a:xfrm>
                  <a:off x="-328893" y="2767293"/>
                  <a:ext cx="1279525" cy="350274"/>
                  <a:chOff x="-328893" y="2767293"/>
                  <a:chExt cx="1279525" cy="350274"/>
                </a:xfrm>
              </p:grpSpPr>
              <p:pic>
                <p:nvPicPr>
                  <p:cNvPr id="2258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8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81"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8" name="Group 190"/>
            <p:cNvGrpSpPr>
              <a:grpSpLocks/>
            </p:cNvGrpSpPr>
            <p:nvPr/>
          </p:nvGrpSpPr>
          <p:grpSpPr bwMode="auto">
            <a:xfrm>
              <a:off x="140836" y="2072472"/>
              <a:ext cx="5051425" cy="355600"/>
              <a:chOff x="809625" y="5711825"/>
              <a:chExt cx="5051425" cy="355600"/>
            </a:xfrm>
          </p:grpSpPr>
          <p:grpSp>
            <p:nvGrpSpPr>
              <p:cNvPr id="22566" name="Group 196"/>
              <p:cNvGrpSpPr>
                <a:grpSpLocks/>
              </p:cNvGrpSpPr>
              <p:nvPr/>
            </p:nvGrpSpPr>
            <p:grpSpPr bwMode="auto">
              <a:xfrm>
                <a:off x="3454400" y="5716588"/>
                <a:ext cx="2406650" cy="350837"/>
                <a:chOff x="-310964" y="2166658"/>
                <a:chExt cx="2406651" cy="350112"/>
              </a:xfrm>
            </p:grpSpPr>
            <p:grpSp>
              <p:nvGrpSpPr>
                <p:cNvPr id="22573" name="Group 131"/>
                <p:cNvGrpSpPr>
                  <a:grpSpLocks/>
                </p:cNvGrpSpPr>
                <p:nvPr/>
              </p:nvGrpSpPr>
              <p:grpSpPr bwMode="auto">
                <a:xfrm>
                  <a:off x="-310964" y="2166658"/>
                  <a:ext cx="1279525" cy="350112"/>
                  <a:chOff x="-310964" y="2166658"/>
                  <a:chExt cx="1279525" cy="350112"/>
                </a:xfrm>
              </p:grpSpPr>
              <p:pic>
                <p:nvPicPr>
                  <p:cNvPr id="2257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74"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67" name="Group 190"/>
              <p:cNvGrpSpPr>
                <a:grpSpLocks/>
              </p:cNvGrpSpPr>
              <p:nvPr/>
            </p:nvGrpSpPr>
            <p:grpSpPr bwMode="auto">
              <a:xfrm>
                <a:off x="809625" y="5711825"/>
                <a:ext cx="2427288" cy="350838"/>
                <a:chOff x="-1475815" y="2767293"/>
                <a:chExt cx="2426447" cy="350274"/>
              </a:xfrm>
            </p:grpSpPr>
            <p:grpSp>
              <p:nvGrpSpPr>
                <p:cNvPr id="22568" name="Group 132"/>
                <p:cNvGrpSpPr>
                  <a:grpSpLocks/>
                </p:cNvGrpSpPr>
                <p:nvPr/>
              </p:nvGrpSpPr>
              <p:grpSpPr bwMode="auto">
                <a:xfrm>
                  <a:off x="-328893" y="2767293"/>
                  <a:ext cx="1279525" cy="350274"/>
                  <a:chOff x="-328893" y="2767293"/>
                  <a:chExt cx="1279525" cy="350274"/>
                </a:xfrm>
              </p:grpSpPr>
              <p:pic>
                <p:nvPicPr>
                  <p:cNvPr id="2257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7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69"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grpSp>
          <p:nvGrpSpPr>
            <p:cNvPr id="22549" name="Group 191"/>
            <p:cNvGrpSpPr>
              <a:grpSpLocks/>
            </p:cNvGrpSpPr>
            <p:nvPr/>
          </p:nvGrpSpPr>
          <p:grpSpPr bwMode="auto">
            <a:xfrm>
              <a:off x="139408" y="1626652"/>
              <a:ext cx="5051425" cy="355600"/>
              <a:chOff x="809625" y="5711825"/>
              <a:chExt cx="5051425" cy="355600"/>
            </a:xfrm>
          </p:grpSpPr>
          <p:grpSp>
            <p:nvGrpSpPr>
              <p:cNvPr id="22554" name="Group 196"/>
              <p:cNvGrpSpPr>
                <a:grpSpLocks/>
              </p:cNvGrpSpPr>
              <p:nvPr/>
            </p:nvGrpSpPr>
            <p:grpSpPr bwMode="auto">
              <a:xfrm>
                <a:off x="3454400" y="5716588"/>
                <a:ext cx="2406650" cy="350837"/>
                <a:chOff x="-310964" y="2166658"/>
                <a:chExt cx="2406651" cy="350112"/>
              </a:xfrm>
            </p:grpSpPr>
            <p:grpSp>
              <p:nvGrpSpPr>
                <p:cNvPr id="22561" name="Group 131"/>
                <p:cNvGrpSpPr>
                  <a:grpSpLocks/>
                </p:cNvGrpSpPr>
                <p:nvPr/>
              </p:nvGrpSpPr>
              <p:grpSpPr bwMode="auto">
                <a:xfrm>
                  <a:off x="-310964" y="2166658"/>
                  <a:ext cx="1279525" cy="350112"/>
                  <a:chOff x="-310964" y="2166658"/>
                  <a:chExt cx="1279525" cy="350112"/>
                </a:xfrm>
              </p:grpSpPr>
              <p:pic>
                <p:nvPicPr>
                  <p:cNvPr id="2256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10964" y="2166658"/>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6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35073" y="2168870"/>
                    <a:ext cx="577721"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65"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19835" y="2169298"/>
                    <a:ext cx="577720"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62" name="TextBox 279"/>
                <p:cNvSpPr txBox="1">
                  <a:spLocks noChangeArrowheads="1"/>
                </p:cNvSpPr>
                <p:nvPr/>
              </p:nvSpPr>
              <p:spPr bwMode="auto">
                <a:xfrm>
                  <a:off x="948279" y="2226483"/>
                  <a:ext cx="1147408" cy="2145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±XVDC @ 20A</a:t>
                  </a:r>
                </a:p>
              </p:txBody>
            </p:sp>
          </p:grpSp>
          <p:grpSp>
            <p:nvGrpSpPr>
              <p:cNvPr id="22555" name="Group 190"/>
              <p:cNvGrpSpPr>
                <a:grpSpLocks/>
              </p:cNvGrpSpPr>
              <p:nvPr/>
            </p:nvGrpSpPr>
            <p:grpSpPr bwMode="auto">
              <a:xfrm>
                <a:off x="809625" y="5711825"/>
                <a:ext cx="2427288" cy="350838"/>
                <a:chOff x="-1475815" y="2767293"/>
                <a:chExt cx="2426447" cy="350274"/>
              </a:xfrm>
            </p:grpSpPr>
            <p:grpSp>
              <p:nvGrpSpPr>
                <p:cNvPr id="22556" name="Group 132"/>
                <p:cNvGrpSpPr>
                  <a:grpSpLocks/>
                </p:cNvGrpSpPr>
                <p:nvPr/>
              </p:nvGrpSpPr>
              <p:grpSpPr bwMode="auto">
                <a:xfrm>
                  <a:off x="-328893" y="2767293"/>
                  <a:ext cx="1279525" cy="350274"/>
                  <a:chOff x="-328893" y="2767293"/>
                  <a:chExt cx="1279525" cy="350274"/>
                </a:xfrm>
              </p:grpSpPr>
              <p:pic>
                <p:nvPicPr>
                  <p:cNvPr id="2255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5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6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557" name="TextBox 282"/>
                <p:cNvSpPr txBox="1">
                  <a:spLocks noChangeArrowheads="1"/>
                </p:cNvSpPr>
                <p:nvPr/>
              </p:nvSpPr>
              <p:spPr bwMode="auto">
                <a:xfrm>
                  <a:off x="-1475815" y="2828454"/>
                  <a:ext cx="1147408" cy="2150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a:t>
                  </a:r>
                </a:p>
              </p:txBody>
            </p:sp>
          </p:grpSp>
        </p:grpSp>
        <p:sp>
          <p:nvSpPr>
            <p:cNvPr id="22550" name="TextBox 282"/>
            <p:cNvSpPr txBox="1">
              <a:spLocks noChangeArrowheads="1"/>
            </p:cNvSpPr>
            <p:nvPr/>
          </p:nvSpPr>
          <p:spPr bwMode="auto">
            <a:xfrm>
              <a:off x="1427168" y="5959715"/>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2551" name="TextBox 282"/>
            <p:cNvSpPr txBox="1">
              <a:spLocks noChangeArrowheads="1"/>
            </p:cNvSpPr>
            <p:nvPr/>
          </p:nvSpPr>
          <p:spPr bwMode="auto">
            <a:xfrm>
              <a:off x="2103216" y="5959715"/>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2552" name="TextBox 282"/>
            <p:cNvSpPr txBox="1">
              <a:spLocks noChangeArrowheads="1"/>
            </p:cNvSpPr>
            <p:nvPr/>
          </p:nvSpPr>
          <p:spPr bwMode="auto">
            <a:xfrm>
              <a:off x="3626290" y="5965369"/>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2553" name="TextBox 282"/>
            <p:cNvSpPr txBox="1">
              <a:spLocks noChangeArrowheads="1"/>
            </p:cNvSpPr>
            <p:nvPr/>
          </p:nvSpPr>
          <p:spPr bwMode="auto">
            <a:xfrm>
              <a:off x="2925759" y="5958621"/>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sp>
        <p:nvSpPr>
          <p:cNvPr id="22535"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1" action="ppaction://hlinksldjump"/>
              </a:rPr>
              <a:t>&lt;&lt; CPR</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30" name="Title 2"/>
          <p:cNvSpPr>
            <a:spLocks noGrp="1"/>
          </p:cNvSpPr>
          <p:nvPr>
            <p:ph type="title"/>
          </p:nvPr>
        </p:nvSpPr>
        <p:spPr/>
        <p:txBody>
          <a:bodyPr/>
          <a:lstStyle/>
          <a:p>
            <a:r>
              <a:rPr lang="en-US" dirty="0" smtClean="0">
                <a:ea typeface="ＭＳ Ｐゴシック" pitchFamily="34" charset="-128"/>
              </a:rPr>
              <a:t>D070011 – S1000878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2733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05A811-7E37-428D-B9E7-9F39F00CC8F0}" type="slidenum">
              <a:rPr lang="en-US" smtClean="0">
                <a:solidFill>
                  <a:srgbClr val="898989"/>
                </a:solidFill>
                <a:latin typeface="Calibri" pitchFamily="34" charset="0"/>
              </a:rPr>
              <a:pPr eaLnBrk="1" hangingPunct="1"/>
              <a:t>410</a:t>
            </a:fld>
            <a:endParaRPr lang="en-US" smtClean="0">
              <a:solidFill>
                <a:srgbClr val="898989"/>
              </a:solidFill>
              <a:latin typeface="Calibri" pitchFamily="34" charset="0"/>
            </a:endParaRPr>
          </a:p>
        </p:txBody>
      </p:sp>
      <p:grpSp>
        <p:nvGrpSpPr>
          <p:cNvPr id="227333" name="Group 230"/>
          <p:cNvGrpSpPr>
            <a:grpSpLocks/>
          </p:cNvGrpSpPr>
          <p:nvPr/>
        </p:nvGrpSpPr>
        <p:grpSpPr bwMode="auto">
          <a:xfrm>
            <a:off x="1800225" y="747713"/>
            <a:ext cx="5894388" cy="223837"/>
            <a:chOff x="-637082" y="5770953"/>
            <a:chExt cx="5893443" cy="224189"/>
          </a:xfrm>
        </p:grpSpPr>
        <p:grpSp>
          <p:nvGrpSpPr>
            <p:cNvPr id="227359" name="Group 195"/>
            <p:cNvGrpSpPr>
              <a:grpSpLocks/>
            </p:cNvGrpSpPr>
            <p:nvPr/>
          </p:nvGrpSpPr>
          <p:grpSpPr bwMode="auto">
            <a:xfrm>
              <a:off x="-637082" y="5770953"/>
              <a:ext cx="3266109" cy="221314"/>
              <a:chOff x="-637082" y="5788205"/>
              <a:chExt cx="3266109" cy="221314"/>
            </a:xfrm>
          </p:grpSpPr>
          <p:grpSp>
            <p:nvGrpSpPr>
              <p:cNvPr id="227365" name="Group 194"/>
              <p:cNvGrpSpPr>
                <a:grpSpLocks/>
              </p:cNvGrpSpPr>
              <p:nvPr/>
            </p:nvGrpSpPr>
            <p:grpSpPr bwMode="auto">
              <a:xfrm>
                <a:off x="-637082" y="5788205"/>
                <a:ext cx="3266109" cy="215668"/>
                <a:chOff x="-637082" y="5788205"/>
                <a:chExt cx="3266109" cy="215668"/>
              </a:xfrm>
            </p:grpSpPr>
            <p:pic>
              <p:nvPicPr>
                <p:cNvPr id="22736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Timing Master (Fanout)</a:t>
                  </a:r>
                </a:p>
              </p:txBody>
            </p:sp>
          </p:grpSp>
          <p:sp>
            <p:nvSpPr>
              <p:cNvPr id="22736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grpSp>
        <p:grpSp>
          <p:nvGrpSpPr>
            <p:cNvPr id="227360" name="Group 192"/>
            <p:cNvGrpSpPr>
              <a:grpSpLocks/>
            </p:cNvGrpSpPr>
            <p:nvPr/>
          </p:nvGrpSpPr>
          <p:grpSpPr bwMode="auto">
            <a:xfrm>
              <a:off x="2841236" y="5773948"/>
              <a:ext cx="2415125" cy="221194"/>
              <a:chOff x="2841236" y="5773948"/>
              <a:chExt cx="2415125" cy="221194"/>
            </a:xfrm>
          </p:grpSpPr>
          <p:sp>
            <p:nvSpPr>
              <p:cNvPr id="22736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227362" name="Group 191"/>
              <p:cNvGrpSpPr>
                <a:grpSpLocks/>
              </p:cNvGrpSpPr>
              <p:nvPr/>
            </p:nvGrpSpPr>
            <p:grpSpPr bwMode="auto">
              <a:xfrm>
                <a:off x="2841236" y="5779698"/>
                <a:ext cx="1280160" cy="215444"/>
                <a:chOff x="2841236" y="5779698"/>
                <a:chExt cx="1280160" cy="215444"/>
              </a:xfrm>
            </p:grpSpPr>
            <p:pic>
              <p:nvPicPr>
                <p:cNvPr id="227363"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736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S1000878</a:t>
                  </a:r>
                  <a:endParaRPr lang="en-US" sz="800" b="1" dirty="0">
                    <a:latin typeface="Comic Sans MS" pitchFamily="66" charset="0"/>
                  </a:endParaRPr>
                </a:p>
              </p:txBody>
            </p:sp>
          </p:grpSp>
        </p:grpSp>
      </p:grpSp>
      <p:grpSp>
        <p:nvGrpSpPr>
          <p:cNvPr id="227334" name="Group 5"/>
          <p:cNvGrpSpPr>
            <a:grpSpLocks/>
          </p:cNvGrpSpPr>
          <p:nvPr/>
        </p:nvGrpSpPr>
        <p:grpSpPr bwMode="auto">
          <a:xfrm>
            <a:off x="1023938" y="2106613"/>
            <a:ext cx="7661275" cy="604837"/>
            <a:chOff x="1023938" y="2106613"/>
            <a:chExt cx="7661275" cy="604574"/>
          </a:xfrm>
        </p:grpSpPr>
        <p:sp>
          <p:nvSpPr>
            <p:cNvPr id="227354" name="TextBox 353"/>
            <p:cNvSpPr txBox="1">
              <a:spLocks noChangeArrowheads="1"/>
            </p:cNvSpPr>
            <p:nvPr/>
          </p:nvSpPr>
          <p:spPr bwMode="auto">
            <a:xfrm>
              <a:off x="7422499" y="2106613"/>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sp>
          <p:nvSpPr>
            <p:cNvPr id="227355" name="TextBox 353"/>
            <p:cNvSpPr txBox="1">
              <a:spLocks noChangeArrowheads="1"/>
            </p:cNvSpPr>
            <p:nvPr/>
          </p:nvSpPr>
          <p:spPr bwMode="auto">
            <a:xfrm>
              <a:off x="7412973" y="2336213"/>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27356" name="Group 4"/>
            <p:cNvGrpSpPr>
              <a:grpSpLocks/>
            </p:cNvGrpSpPr>
            <p:nvPr/>
          </p:nvGrpSpPr>
          <p:grpSpPr bwMode="auto">
            <a:xfrm>
              <a:off x="1023938" y="2107883"/>
              <a:ext cx="6401707" cy="603304"/>
              <a:chOff x="1023938" y="2107883"/>
              <a:chExt cx="6401707" cy="603304"/>
            </a:xfrm>
          </p:grpSpPr>
          <p:pic>
            <p:nvPicPr>
              <p:cNvPr id="22735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3"/>
                <a:ext cx="6401707" cy="60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58"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77159" y="2128790"/>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7335" name="Group 7"/>
          <p:cNvGrpSpPr>
            <a:grpSpLocks/>
          </p:cNvGrpSpPr>
          <p:nvPr/>
        </p:nvGrpSpPr>
        <p:grpSpPr bwMode="auto">
          <a:xfrm>
            <a:off x="1030288" y="4449763"/>
            <a:ext cx="7669212" cy="604837"/>
            <a:chOff x="1030288" y="4449763"/>
            <a:chExt cx="7669212" cy="604837"/>
          </a:xfrm>
        </p:grpSpPr>
        <p:sp>
          <p:nvSpPr>
            <p:cNvPr id="227349"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4"/>
                </a:rPr>
                <a:t>S1000878</a:t>
              </a:r>
              <a:endParaRPr lang="en-US" sz="800" b="1" dirty="0">
                <a:latin typeface="Comic Sans MS" pitchFamily="66" charset="0"/>
              </a:endParaRPr>
            </a:p>
          </p:txBody>
        </p:sp>
        <p:sp>
          <p:nvSpPr>
            <p:cNvPr id="227350"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27351" name="Group 6"/>
            <p:cNvGrpSpPr>
              <a:grpSpLocks/>
            </p:cNvGrpSpPr>
            <p:nvPr/>
          </p:nvGrpSpPr>
          <p:grpSpPr bwMode="auto">
            <a:xfrm>
              <a:off x="1030288" y="4449763"/>
              <a:ext cx="6401878" cy="604837"/>
              <a:chOff x="1030288" y="4449763"/>
              <a:chExt cx="6401878" cy="604837"/>
            </a:xfrm>
          </p:grpSpPr>
          <p:pic>
            <p:nvPicPr>
              <p:cNvPr id="227352"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7353"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1431" y="4469893"/>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27336" name="Group 80"/>
          <p:cNvGrpSpPr>
            <a:grpSpLocks/>
          </p:cNvGrpSpPr>
          <p:nvPr/>
        </p:nvGrpSpPr>
        <p:grpSpPr bwMode="auto">
          <a:xfrm>
            <a:off x="1909763" y="2352675"/>
            <a:ext cx="215900" cy="1916113"/>
            <a:chOff x="3122797" y="4413397"/>
            <a:chExt cx="215195" cy="1916467"/>
          </a:xfrm>
        </p:grpSpPr>
        <p:sp>
          <p:nvSpPr>
            <p:cNvPr id="227346"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1X23 PP B4, B5</a:t>
              </a:r>
              <a:endParaRPr lang="en-US" sz="800" b="1" dirty="0">
                <a:latin typeface="Comic Sans MS" pitchFamily="66" charset="0"/>
              </a:endParaRPr>
            </a:p>
          </p:txBody>
        </p:sp>
        <p:cxnSp>
          <p:nvCxnSpPr>
            <p:cNvPr id="83" name="Straight Arrow Connector 82"/>
            <p:cNvCxnSpPr>
              <a:stCxn id="227346" idx="3"/>
              <a:endCxn id="84" idx="2"/>
            </p:cNvCxnSpPr>
            <p:nvPr/>
          </p:nvCxnSpPr>
          <p:spPr>
            <a:xfrm flipV="1">
              <a:off x="3230394" y="4572176"/>
              <a:ext cx="1582"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bwMode="auto">
            <a:xfrm>
              <a:off x="3138620" y="4413397"/>
              <a:ext cx="186713"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7337" name="Group 85"/>
          <p:cNvGrpSpPr>
            <a:grpSpLocks/>
          </p:cNvGrpSpPr>
          <p:nvPr/>
        </p:nvGrpSpPr>
        <p:grpSpPr bwMode="auto">
          <a:xfrm>
            <a:off x="2277496" y="2352675"/>
            <a:ext cx="215444" cy="2206390"/>
            <a:chOff x="3122104" y="4413397"/>
            <a:chExt cx="216582" cy="2207121"/>
          </a:xfrm>
        </p:grpSpPr>
        <p:sp>
          <p:nvSpPr>
            <p:cNvPr id="227343" name="TextBox 353"/>
            <p:cNvSpPr txBox="1">
              <a:spLocks noChangeArrowheads="1"/>
            </p:cNvSpPr>
            <p:nvPr/>
          </p:nvSpPr>
          <p:spPr bwMode="auto">
            <a:xfrm rot="16200000">
              <a:off x="2407150" y="5688983"/>
              <a:ext cx="1646489" cy="216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l1pemex </a:t>
              </a:r>
              <a:r>
                <a:rPr lang="en-US" sz="800" b="1" dirty="0">
                  <a:latin typeface="Comic Sans MS" pitchFamily="66" charset="0"/>
                </a:rPr>
                <a:t>IO Front Panel</a:t>
              </a:r>
            </a:p>
          </p:txBody>
        </p:sp>
        <p:cxnSp>
          <p:nvCxnSpPr>
            <p:cNvPr id="88" name="Straight Arrow Connector 87"/>
            <p:cNvCxnSpPr>
              <a:stCxn id="227343" idx="3"/>
              <a:endCxn id="89" idx="2"/>
            </p:cNvCxnSpPr>
            <p:nvPr/>
          </p:nvCxnSpPr>
          <p:spPr>
            <a:xfrm flipV="1">
              <a:off x="3230395" y="4572200"/>
              <a:ext cx="1596" cy="40183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bwMode="auto">
            <a:xfrm>
              <a:off x="3138632" y="4413397"/>
              <a:ext cx="186718" cy="158803"/>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7338" name="Group 90"/>
          <p:cNvGrpSpPr>
            <a:grpSpLocks/>
          </p:cNvGrpSpPr>
          <p:nvPr/>
        </p:nvGrpSpPr>
        <p:grpSpPr bwMode="auto">
          <a:xfrm>
            <a:off x="1900238" y="4708525"/>
            <a:ext cx="509587" cy="2008188"/>
            <a:chOff x="2971552" y="4413397"/>
            <a:chExt cx="511099" cy="2007882"/>
          </a:xfrm>
        </p:grpSpPr>
        <p:sp>
          <p:nvSpPr>
            <p:cNvPr id="227340" name="TextBox 353"/>
            <p:cNvSpPr txBox="1">
              <a:spLocks noChangeArrowheads="1"/>
            </p:cNvSpPr>
            <p:nvPr/>
          </p:nvSpPr>
          <p:spPr bwMode="auto">
            <a:xfrm rot="-5400000">
              <a:off x="2506770" y="5589932"/>
              <a:ext cx="14472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To D070124 Green Cable</a:t>
              </a:r>
              <a:endParaRPr lang="en-US" sz="800" b="1">
                <a:latin typeface="Comic Sans MS" pitchFamily="66" charset="0"/>
              </a:endParaRPr>
            </a:p>
          </p:txBody>
        </p:sp>
        <p:cxnSp>
          <p:nvCxnSpPr>
            <p:cNvPr id="93" name="Straight Arrow Connector 92"/>
            <p:cNvCxnSpPr>
              <a:stCxn id="227340" idx="3"/>
              <a:endCxn id="94" idx="2"/>
            </p:cNvCxnSpPr>
            <p:nvPr/>
          </p:nvCxnSpPr>
          <p:spPr>
            <a:xfrm flipH="1" flipV="1">
              <a:off x="3227897" y="4572123"/>
              <a:ext cx="3184" cy="40157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bwMode="auto">
            <a:xfrm>
              <a:off x="2971552" y="4413397"/>
              <a:ext cx="511099" cy="15872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L1-PEM-XC1</a:t>
            </a:r>
            <a:endParaRPr lang="en-US" sz="800" b="1" dirty="0">
              <a:latin typeface="Comic Sans MS" pitchFamily="66" charset="0"/>
            </a:endParaRPr>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8354" name="Title 8"/>
          <p:cNvSpPr>
            <a:spLocks noGrp="1"/>
          </p:cNvSpPr>
          <p:nvPr>
            <p:ph type="title"/>
          </p:nvPr>
        </p:nvSpPr>
        <p:spPr/>
        <p:txBody>
          <a:bodyPr/>
          <a:lstStyle/>
          <a:p>
            <a:pPr eaLnBrk="1" hangingPunct="1"/>
            <a:r>
              <a:rPr lang="en-US" smtClean="0">
                <a:ea typeface="ＭＳ Ｐゴシック" pitchFamily="34" charset="-128"/>
              </a:rPr>
              <a:t>ATEN CL1016M</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283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6FE8F8C-AD8A-4ED1-ACE9-E9768CF95682}" type="slidenum">
              <a:rPr lang="en-US" smtClean="0">
                <a:solidFill>
                  <a:srgbClr val="898989"/>
                </a:solidFill>
                <a:latin typeface="Calibri" pitchFamily="34" charset="0"/>
              </a:rPr>
              <a:pPr eaLnBrk="1" hangingPunct="1"/>
              <a:t>411</a:t>
            </a:fld>
            <a:endParaRPr lang="en-US" smtClean="0">
              <a:solidFill>
                <a:srgbClr val="898989"/>
              </a:solidFill>
              <a:latin typeface="Calibri" pitchFamily="34" charset="0"/>
            </a:endParaRPr>
          </a:p>
        </p:txBody>
      </p:sp>
      <p:pic>
        <p:nvPicPr>
          <p:cNvPr id="228357"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 y="1754188"/>
            <a:ext cx="2228850" cy="2195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28358" name="Group 59"/>
          <p:cNvGrpSpPr>
            <a:grpSpLocks/>
          </p:cNvGrpSpPr>
          <p:nvPr/>
        </p:nvGrpSpPr>
        <p:grpSpPr bwMode="auto">
          <a:xfrm>
            <a:off x="1474788" y="744576"/>
            <a:ext cx="7221537" cy="225384"/>
            <a:chOff x="990949" y="6507827"/>
            <a:chExt cx="7222470" cy="225225"/>
          </a:xfrm>
        </p:grpSpPr>
        <p:pic>
          <p:nvPicPr>
            <p:cNvPr id="228378"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8379"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838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ATEN KVM Switch</a:t>
              </a:r>
            </a:p>
          </p:txBody>
        </p:sp>
        <p:sp>
          <p:nvSpPr>
            <p:cNvPr id="228381"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CL1016M</a:t>
              </a:r>
              <a:endParaRPr lang="en-US" sz="800" b="1" dirty="0">
                <a:solidFill>
                  <a:schemeClr val="bg1"/>
                </a:solidFill>
                <a:latin typeface="Comic Sans MS" pitchFamily="66" charset="0"/>
              </a:endParaRPr>
            </a:p>
          </p:txBody>
        </p:sp>
        <p:sp>
          <p:nvSpPr>
            <p:cNvPr id="22838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2838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Z8A6Y132ANQ0010</a:t>
              </a:r>
              <a:endParaRPr lang="en-US" sz="800" b="1" dirty="0">
                <a:solidFill>
                  <a:schemeClr val="bg1"/>
                </a:solidFill>
                <a:latin typeface="Comic Sans MS" pitchFamily="66" charset="0"/>
              </a:endParaRPr>
            </a:p>
          </p:txBody>
        </p:sp>
      </p:grpSp>
      <p:grpSp>
        <p:nvGrpSpPr>
          <p:cNvPr id="228359" name="Group 2"/>
          <p:cNvGrpSpPr>
            <a:grpSpLocks/>
          </p:cNvGrpSpPr>
          <p:nvPr/>
        </p:nvGrpSpPr>
        <p:grpSpPr bwMode="auto">
          <a:xfrm>
            <a:off x="927100" y="4086225"/>
            <a:ext cx="7670800" cy="601663"/>
            <a:chOff x="981654" y="4984225"/>
            <a:chExt cx="7672177" cy="602097"/>
          </a:xfrm>
        </p:grpSpPr>
        <p:grpSp>
          <p:nvGrpSpPr>
            <p:cNvPr id="228373" name="Group 1"/>
            <p:cNvGrpSpPr>
              <a:grpSpLocks/>
            </p:cNvGrpSpPr>
            <p:nvPr/>
          </p:nvGrpSpPr>
          <p:grpSpPr bwMode="auto">
            <a:xfrm>
              <a:off x="981654" y="4984225"/>
              <a:ext cx="6400800" cy="602097"/>
              <a:chOff x="981654" y="4984225"/>
              <a:chExt cx="6400800" cy="602097"/>
            </a:xfrm>
          </p:grpSpPr>
          <p:pic>
            <p:nvPicPr>
              <p:cNvPr id="22837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1654" y="4984225"/>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37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7348" y="4999991"/>
                <a:ext cx="5638307" cy="573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28374" name="TextBox 349"/>
            <p:cNvSpPr txBox="1">
              <a:spLocks noChangeArrowheads="1"/>
            </p:cNvSpPr>
            <p:nvPr/>
          </p:nvSpPr>
          <p:spPr bwMode="auto">
            <a:xfrm>
              <a:off x="7382454" y="4986466"/>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Z8A6Y132ANQ0010</a:t>
              </a:r>
            </a:p>
          </p:txBody>
        </p:sp>
        <p:sp>
          <p:nvSpPr>
            <p:cNvPr id="228375" name="TextBox 353"/>
            <p:cNvSpPr txBox="1">
              <a:spLocks noChangeArrowheads="1"/>
            </p:cNvSpPr>
            <p:nvPr/>
          </p:nvSpPr>
          <p:spPr bwMode="auto">
            <a:xfrm>
              <a:off x="7386168" y="5204129"/>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28360" name="Group 3"/>
          <p:cNvGrpSpPr>
            <a:grpSpLocks/>
          </p:cNvGrpSpPr>
          <p:nvPr/>
        </p:nvGrpSpPr>
        <p:grpSpPr bwMode="auto">
          <a:xfrm>
            <a:off x="935038" y="1500188"/>
            <a:ext cx="7667625" cy="585787"/>
            <a:chOff x="934357" y="1500153"/>
            <a:chExt cx="7668435" cy="586331"/>
          </a:xfrm>
        </p:grpSpPr>
        <p:pic>
          <p:nvPicPr>
            <p:cNvPr id="228370"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4357" y="1500153"/>
              <a:ext cx="6400800" cy="58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8371" name="TextBox 353"/>
            <p:cNvSpPr txBox="1">
              <a:spLocks noChangeArrowheads="1"/>
            </p:cNvSpPr>
            <p:nvPr/>
          </p:nvSpPr>
          <p:spPr bwMode="auto">
            <a:xfrm>
              <a:off x="7340078"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CL1016M</a:t>
              </a:r>
              <a:endParaRPr lang="en-US" sz="800" b="1">
                <a:latin typeface="Comic Sans MS" pitchFamily="66" charset="0"/>
              </a:endParaRPr>
            </a:p>
          </p:txBody>
        </p:sp>
        <p:sp>
          <p:nvSpPr>
            <p:cNvPr id="228372" name="TextBox 353"/>
            <p:cNvSpPr txBox="1">
              <a:spLocks noChangeArrowheads="1"/>
            </p:cNvSpPr>
            <p:nvPr/>
          </p:nvSpPr>
          <p:spPr bwMode="auto">
            <a:xfrm>
              <a:off x="7330552"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28361" name="Group 4"/>
          <p:cNvGrpSpPr>
            <a:grpSpLocks/>
          </p:cNvGrpSpPr>
          <p:nvPr/>
        </p:nvGrpSpPr>
        <p:grpSpPr bwMode="auto">
          <a:xfrm>
            <a:off x="6216650" y="4413250"/>
            <a:ext cx="355600" cy="1916113"/>
            <a:chOff x="3044420" y="4413397"/>
            <a:chExt cx="355738" cy="1916467"/>
          </a:xfrm>
        </p:grpSpPr>
        <p:sp>
          <p:nvSpPr>
            <p:cNvPr id="228367"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To </a:t>
              </a:r>
              <a:r>
                <a:rPr lang="en-US" sz="800" b="1" dirty="0" smtClean="0">
                  <a:latin typeface="Comic Sans MS" pitchFamily="66" charset="0"/>
                  <a:hlinkClick r:id="rId9" action="ppaction://hlinksldjump"/>
                </a:rPr>
                <a:t>l1pemex </a:t>
              </a:r>
              <a:r>
                <a:rPr lang="en-US" sz="800" b="1" dirty="0">
                  <a:latin typeface="Comic Sans MS" pitchFamily="66" charset="0"/>
                  <a:hlinkClick r:id="rId9" action="ppaction://hlinksldjump"/>
                </a:rPr>
                <a:t>Front End</a:t>
              </a:r>
              <a:endParaRPr lang="en-US" sz="800" b="1" dirty="0">
                <a:latin typeface="Comic Sans MS" pitchFamily="66" charset="0"/>
              </a:endParaRPr>
            </a:p>
          </p:txBody>
        </p:sp>
        <p:cxnSp>
          <p:nvCxnSpPr>
            <p:cNvPr id="132" name="Straight Arrow Connector 131"/>
            <p:cNvCxnSpPr>
              <a:stCxn id="228367" idx="3"/>
              <a:endCxn id="133" idx="2"/>
            </p:cNvCxnSpPr>
            <p:nvPr/>
          </p:nvCxnSpPr>
          <p:spPr>
            <a:xfrm flipH="1" flipV="1">
              <a:off x="3222289" y="4572176"/>
              <a:ext cx="7941"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bwMode="auto">
            <a:xfrm>
              <a:off x="3044420" y="4413397"/>
              <a:ext cx="355738"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8362" name="Group 144"/>
          <p:cNvGrpSpPr>
            <a:grpSpLocks/>
          </p:cNvGrpSpPr>
          <p:nvPr/>
        </p:nvGrpSpPr>
        <p:grpSpPr bwMode="auto">
          <a:xfrm>
            <a:off x="1684338" y="4213225"/>
            <a:ext cx="255587" cy="2006600"/>
            <a:chOff x="3103263" y="4394964"/>
            <a:chExt cx="253280" cy="2005829"/>
          </a:xfrm>
        </p:grpSpPr>
        <p:sp>
          <p:nvSpPr>
            <p:cNvPr id="228364" name="TextBox 353"/>
            <p:cNvSpPr txBox="1">
              <a:spLocks noChangeArrowheads="1"/>
            </p:cNvSpPr>
            <p:nvPr/>
          </p:nvSpPr>
          <p:spPr bwMode="auto">
            <a:xfrm rot="-5400000">
              <a:off x="2552477" y="5615278"/>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30" name="Straight Arrow Connector 29"/>
            <p:cNvCxnSpPr>
              <a:stCxn id="228364" idx="3"/>
              <a:endCxn id="31" idx="2"/>
            </p:cNvCxnSpPr>
            <p:nvPr/>
          </p:nvCxnSpPr>
          <p:spPr>
            <a:xfrm flipH="1" flipV="1">
              <a:off x="3230689" y="4761536"/>
              <a:ext cx="0" cy="28405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bwMode="auto">
            <a:xfrm>
              <a:off x="3103263" y="4394964"/>
              <a:ext cx="253280" cy="366572"/>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378" name="Title 8"/>
          <p:cNvSpPr>
            <a:spLocks noGrp="1"/>
          </p:cNvSpPr>
          <p:nvPr>
            <p:ph type="title"/>
          </p:nvPr>
        </p:nvSpPr>
        <p:spPr/>
        <p:txBody>
          <a:bodyPr/>
          <a:lstStyle/>
          <a:p>
            <a:pPr eaLnBrk="1" hangingPunct="1"/>
            <a:r>
              <a:rPr lang="en-US" dirty="0">
                <a:ea typeface="ＭＳ Ｐゴシック" pitchFamily="34" charset="-128"/>
              </a:rPr>
              <a:t>l</a:t>
            </a:r>
            <a:r>
              <a:rPr lang="en-US" dirty="0" smtClean="0">
                <a:ea typeface="ＭＳ Ｐゴシック" pitchFamily="34" charset="-128"/>
              </a:rPr>
              <a:t>1pemex - Front End</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2938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482925F-68B1-4884-B813-DA9D7D0F4D83}" type="slidenum">
              <a:rPr lang="en-US" smtClean="0">
                <a:solidFill>
                  <a:srgbClr val="898989"/>
                </a:solidFill>
                <a:latin typeface="Calibri" pitchFamily="34" charset="0"/>
              </a:rPr>
              <a:pPr eaLnBrk="1" hangingPunct="1"/>
              <a:t>412</a:t>
            </a:fld>
            <a:endParaRPr lang="en-US" smtClean="0">
              <a:solidFill>
                <a:srgbClr val="898989"/>
              </a:solidFill>
              <a:latin typeface="Calibri" pitchFamily="34" charset="0"/>
            </a:endParaRPr>
          </a:p>
        </p:txBody>
      </p:sp>
      <p:grpSp>
        <p:nvGrpSpPr>
          <p:cNvPr id="229381" name="Group 4"/>
          <p:cNvGrpSpPr>
            <a:grpSpLocks/>
          </p:cNvGrpSpPr>
          <p:nvPr/>
        </p:nvGrpSpPr>
        <p:grpSpPr bwMode="auto">
          <a:xfrm>
            <a:off x="6216650" y="4413250"/>
            <a:ext cx="355600" cy="1916113"/>
            <a:chOff x="3044420" y="4413397"/>
            <a:chExt cx="355738" cy="1916467"/>
          </a:xfrm>
        </p:grpSpPr>
        <p:sp>
          <p:nvSpPr>
            <p:cNvPr id="229396"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l1pemex </a:t>
              </a:r>
              <a:r>
                <a:rPr lang="en-US" sz="800" b="1" dirty="0">
                  <a:latin typeface="Comic Sans MS" pitchFamily="66" charset="0"/>
                </a:rPr>
                <a:t>Front End</a:t>
              </a:r>
            </a:p>
          </p:txBody>
        </p:sp>
        <p:cxnSp>
          <p:nvCxnSpPr>
            <p:cNvPr id="132" name="Straight Arrow Connector 131"/>
            <p:cNvCxnSpPr>
              <a:stCxn id="229396" idx="3"/>
              <a:endCxn id="133" idx="2"/>
            </p:cNvCxnSpPr>
            <p:nvPr/>
          </p:nvCxnSpPr>
          <p:spPr>
            <a:xfrm flipH="1" flipV="1">
              <a:off x="3222289" y="4572176"/>
              <a:ext cx="7941"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bwMode="auto">
            <a:xfrm>
              <a:off x="3044420" y="4413397"/>
              <a:ext cx="355738"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29382" name="Group 145"/>
          <p:cNvGrpSpPr>
            <a:grpSpLocks/>
          </p:cNvGrpSpPr>
          <p:nvPr/>
        </p:nvGrpSpPr>
        <p:grpSpPr bwMode="auto">
          <a:xfrm>
            <a:off x="1803400" y="752475"/>
            <a:ext cx="5546725" cy="228600"/>
            <a:chOff x="-283390" y="6182363"/>
            <a:chExt cx="5546725" cy="228601"/>
          </a:xfrm>
        </p:grpSpPr>
        <p:pic>
          <p:nvPicPr>
            <p:cNvPr id="229388"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29389"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29390" name="Group 142"/>
            <p:cNvGrpSpPr>
              <a:grpSpLocks/>
            </p:cNvGrpSpPr>
            <p:nvPr/>
          </p:nvGrpSpPr>
          <p:grpSpPr bwMode="auto">
            <a:xfrm>
              <a:off x="-283390" y="6186633"/>
              <a:ext cx="2889570" cy="221200"/>
              <a:chOff x="-784485" y="5561116"/>
              <a:chExt cx="2889330" cy="221278"/>
            </a:xfrm>
          </p:grpSpPr>
          <p:sp>
            <p:nvSpPr>
              <p:cNvPr id="229394" name="TextBox 112"/>
              <p:cNvSpPr txBox="1">
                <a:spLocks noChangeArrowheads="1"/>
              </p:cNvSpPr>
              <p:nvPr/>
            </p:nvSpPr>
            <p:spPr bwMode="auto">
              <a:xfrm>
                <a:off x="-784485" y="5561116"/>
                <a:ext cx="162987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a:t>
                </a:r>
                <a:r>
                  <a:rPr lang="en-US" sz="800" b="1" dirty="0" smtClean="0">
                    <a:latin typeface="Comic Sans MS" pitchFamily="66" charset="0"/>
                  </a:rPr>
                  <a:t>1pemex - Front </a:t>
                </a:r>
                <a:r>
                  <a:rPr lang="en-US" sz="800" b="1" dirty="0">
                    <a:latin typeface="Comic Sans MS" pitchFamily="66" charset="0"/>
                  </a:rPr>
                  <a:t>End</a:t>
                </a:r>
              </a:p>
            </p:txBody>
          </p:sp>
          <p:sp>
            <p:nvSpPr>
              <p:cNvPr id="229395"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29391" name="Group 141"/>
            <p:cNvGrpSpPr>
              <a:grpSpLocks/>
            </p:cNvGrpSpPr>
            <p:nvPr/>
          </p:nvGrpSpPr>
          <p:grpSpPr bwMode="auto">
            <a:xfrm>
              <a:off x="2844863" y="6189468"/>
              <a:ext cx="2418472" cy="221119"/>
              <a:chOff x="307675" y="6055740"/>
              <a:chExt cx="2418271" cy="221197"/>
            </a:xfrm>
          </p:grpSpPr>
          <p:sp>
            <p:nvSpPr>
              <p:cNvPr id="22939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2939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29383" name="Group 144"/>
          <p:cNvGrpSpPr>
            <a:grpSpLocks/>
          </p:cNvGrpSpPr>
          <p:nvPr/>
        </p:nvGrpSpPr>
        <p:grpSpPr bwMode="auto">
          <a:xfrm>
            <a:off x="1684338" y="4213225"/>
            <a:ext cx="255587" cy="2006600"/>
            <a:chOff x="3103263" y="4394964"/>
            <a:chExt cx="253280" cy="2005829"/>
          </a:xfrm>
        </p:grpSpPr>
        <p:sp>
          <p:nvSpPr>
            <p:cNvPr id="229385" name="TextBox 353"/>
            <p:cNvSpPr txBox="1">
              <a:spLocks noChangeArrowheads="1"/>
            </p:cNvSpPr>
            <p:nvPr/>
          </p:nvSpPr>
          <p:spPr bwMode="auto">
            <a:xfrm rot="-5400000">
              <a:off x="2552477" y="5615278"/>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21" name="Straight Arrow Connector 20"/>
            <p:cNvCxnSpPr>
              <a:stCxn id="229385" idx="3"/>
              <a:endCxn id="22" idx="2"/>
            </p:cNvCxnSpPr>
            <p:nvPr/>
          </p:nvCxnSpPr>
          <p:spPr>
            <a:xfrm flipH="1" flipV="1">
              <a:off x="3230689" y="4761536"/>
              <a:ext cx="0" cy="28405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bwMode="auto">
            <a:xfrm>
              <a:off x="3103263" y="4394964"/>
              <a:ext cx="253280" cy="366572"/>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0402" name="Title 118"/>
          <p:cNvSpPr>
            <a:spLocks noGrp="1"/>
          </p:cNvSpPr>
          <p:nvPr>
            <p:ph type="title"/>
          </p:nvPr>
        </p:nvSpPr>
        <p:spPr/>
        <p:txBody>
          <a:bodyPr/>
          <a:lstStyle/>
          <a:p>
            <a:r>
              <a:rPr lang="en-US" dirty="0" smtClean="0">
                <a:ea typeface="ＭＳ Ｐゴシック" pitchFamily="34" charset="-128"/>
              </a:rPr>
              <a:t>l1pemex - D1001715 – S1000536</a:t>
            </a:r>
          </a:p>
        </p:txBody>
      </p:sp>
      <p:sp>
        <p:nvSpPr>
          <p:cNvPr id="235" name="Date Placeholder 234"/>
          <p:cNvSpPr>
            <a:spLocks noGrp="1"/>
          </p:cNvSpPr>
          <p:nvPr>
            <p:ph type="dt" sz="quarter" idx="10"/>
          </p:nvPr>
        </p:nvSpPr>
        <p:spPr/>
        <p:txBody>
          <a:bodyPr/>
          <a:lstStyle/>
          <a:p>
            <a:pPr>
              <a:defRPr/>
            </a:pPr>
            <a:r>
              <a:rPr lang="en-US" smtClean="0"/>
              <a:t>LIGO-G1001032-V9</a:t>
            </a:r>
            <a:endParaRPr lang="en-US"/>
          </a:p>
        </p:txBody>
      </p:sp>
      <p:sp>
        <p:nvSpPr>
          <p:cNvPr id="230404"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A5A51D7-738A-437E-9810-D378299190E8}" type="slidenum">
              <a:rPr lang="en-US" smtClean="0">
                <a:solidFill>
                  <a:srgbClr val="898989"/>
                </a:solidFill>
                <a:latin typeface="Calibri" pitchFamily="34" charset="0"/>
              </a:rPr>
              <a:pPr eaLnBrk="1" hangingPunct="1"/>
              <a:t>413</a:t>
            </a:fld>
            <a:endParaRPr lang="en-US" smtClean="0">
              <a:solidFill>
                <a:srgbClr val="898989"/>
              </a:solidFill>
              <a:latin typeface="Calibri" pitchFamily="34" charset="0"/>
            </a:endParaRPr>
          </a:p>
        </p:txBody>
      </p:sp>
      <p:grpSp>
        <p:nvGrpSpPr>
          <p:cNvPr id="230405" name="Group 150"/>
          <p:cNvGrpSpPr>
            <a:grpSpLocks/>
          </p:cNvGrpSpPr>
          <p:nvPr/>
        </p:nvGrpSpPr>
        <p:grpSpPr bwMode="auto">
          <a:xfrm>
            <a:off x="241300" y="1209675"/>
            <a:ext cx="8832850" cy="5381625"/>
            <a:chOff x="234950" y="1212157"/>
            <a:chExt cx="8832132" cy="5381256"/>
          </a:xfrm>
        </p:grpSpPr>
        <p:grpSp>
          <p:nvGrpSpPr>
            <p:cNvPr id="230422" name="Group 70"/>
            <p:cNvGrpSpPr>
              <a:grpSpLocks/>
            </p:cNvGrpSpPr>
            <p:nvPr/>
          </p:nvGrpSpPr>
          <p:grpSpPr bwMode="auto">
            <a:xfrm>
              <a:off x="234950" y="1212157"/>
              <a:ext cx="7659687" cy="2281931"/>
              <a:chOff x="234950" y="1212157"/>
              <a:chExt cx="7659687" cy="2281931"/>
            </a:xfrm>
          </p:grpSpPr>
          <p:grpSp>
            <p:nvGrpSpPr>
              <p:cNvPr id="230529" name="Group 60"/>
              <p:cNvGrpSpPr>
                <a:grpSpLocks/>
              </p:cNvGrpSpPr>
              <p:nvPr/>
            </p:nvGrpSpPr>
            <p:grpSpPr bwMode="auto">
              <a:xfrm>
                <a:off x="234950" y="1212157"/>
                <a:ext cx="7659687" cy="2281931"/>
                <a:chOff x="1025269" y="1269311"/>
                <a:chExt cx="7659941" cy="2281413"/>
              </a:xfrm>
            </p:grpSpPr>
            <p:pic>
              <p:nvPicPr>
                <p:cNvPr id="23053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0533" name="Group 26"/>
                <p:cNvGrpSpPr>
                  <a:grpSpLocks/>
                </p:cNvGrpSpPr>
                <p:nvPr/>
              </p:nvGrpSpPr>
              <p:grpSpPr bwMode="auto">
                <a:xfrm>
                  <a:off x="7421517" y="1269311"/>
                  <a:ext cx="1263693" cy="368091"/>
                  <a:chOff x="7420915" y="1268217"/>
                  <a:chExt cx="1263514" cy="368358"/>
                </a:xfrm>
              </p:grpSpPr>
              <p:sp>
                <p:nvSpPr>
                  <p:cNvPr id="230534"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30535"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531"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ction="ppaction://hlinksldjump"/>
                  </a:rPr>
                  <a:t>Timing Slot</a:t>
                </a:r>
                <a:endParaRPr lang="en-US" sz="800" b="1">
                  <a:latin typeface="Comic Sans MS" pitchFamily="66" charset="0"/>
                </a:endParaRPr>
              </a:p>
            </p:txBody>
          </p:sp>
        </p:grpSp>
        <p:grpSp>
          <p:nvGrpSpPr>
            <p:cNvPr id="230423" name="Group 453"/>
            <p:cNvGrpSpPr>
              <a:grpSpLocks/>
            </p:cNvGrpSpPr>
            <p:nvPr/>
          </p:nvGrpSpPr>
          <p:grpSpPr bwMode="auto">
            <a:xfrm>
              <a:off x="234950" y="3554877"/>
              <a:ext cx="8832132" cy="3038536"/>
              <a:chOff x="234950" y="3554877"/>
              <a:chExt cx="8832132" cy="3038536"/>
            </a:xfrm>
          </p:grpSpPr>
          <p:grpSp>
            <p:nvGrpSpPr>
              <p:cNvPr id="230424" name="Group 294"/>
              <p:cNvGrpSpPr>
                <a:grpSpLocks/>
              </p:cNvGrpSpPr>
              <p:nvPr/>
            </p:nvGrpSpPr>
            <p:grpSpPr bwMode="auto">
              <a:xfrm>
                <a:off x="234950" y="3554877"/>
                <a:ext cx="8832132" cy="3038536"/>
                <a:chOff x="234950" y="3554877"/>
                <a:chExt cx="8832132" cy="3038536"/>
              </a:xfrm>
            </p:grpSpPr>
            <p:pic>
              <p:nvPicPr>
                <p:cNvPr id="23043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044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3044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3044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3044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3044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3044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3044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3045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3045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3045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3045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30454" name="Group 71"/>
                <p:cNvGrpSpPr>
                  <a:grpSpLocks/>
                </p:cNvGrpSpPr>
                <p:nvPr/>
              </p:nvGrpSpPr>
              <p:grpSpPr bwMode="auto">
                <a:xfrm>
                  <a:off x="4685716" y="3595684"/>
                  <a:ext cx="215899" cy="1858574"/>
                  <a:chOff x="8442323" y="2253457"/>
                  <a:chExt cx="215474" cy="1857625"/>
                </a:xfrm>
              </p:grpSpPr>
              <p:grpSp>
                <p:nvGrpSpPr>
                  <p:cNvPr id="230525" name="Group 72"/>
                  <p:cNvGrpSpPr>
                    <a:grpSpLocks/>
                  </p:cNvGrpSpPr>
                  <p:nvPr/>
                </p:nvGrpSpPr>
                <p:grpSpPr bwMode="auto">
                  <a:xfrm>
                    <a:off x="8442323" y="2253457"/>
                    <a:ext cx="214313" cy="1836738"/>
                    <a:chOff x="6193857" y="1433230"/>
                    <a:chExt cx="215444" cy="1837022"/>
                  </a:xfrm>
                </p:grpSpPr>
                <p:pic>
                  <p:nvPicPr>
                    <p:cNvPr id="230527"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28"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3052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30455" name="Group 100"/>
                <p:cNvGrpSpPr>
                  <a:grpSpLocks/>
                </p:cNvGrpSpPr>
                <p:nvPr/>
              </p:nvGrpSpPr>
              <p:grpSpPr bwMode="auto">
                <a:xfrm>
                  <a:off x="4973718" y="3600848"/>
                  <a:ext cx="233358" cy="1849052"/>
                  <a:chOff x="4100712" y="3595688"/>
                  <a:chExt cx="233361" cy="1849437"/>
                </a:xfrm>
              </p:grpSpPr>
              <p:grpSp>
                <p:nvGrpSpPr>
                  <p:cNvPr id="230519" name="Group 72"/>
                  <p:cNvGrpSpPr>
                    <a:grpSpLocks/>
                  </p:cNvGrpSpPr>
                  <p:nvPr/>
                </p:nvGrpSpPr>
                <p:grpSpPr bwMode="auto">
                  <a:xfrm>
                    <a:off x="4100712" y="3595688"/>
                    <a:ext cx="233361" cy="1849437"/>
                    <a:chOff x="7985155" y="2757488"/>
                    <a:chExt cx="233328" cy="1848894"/>
                  </a:xfrm>
                </p:grpSpPr>
                <p:grpSp>
                  <p:nvGrpSpPr>
                    <p:cNvPr id="230521" name="Group 70"/>
                    <p:cNvGrpSpPr>
                      <a:grpSpLocks/>
                    </p:cNvGrpSpPr>
                    <p:nvPr/>
                  </p:nvGrpSpPr>
                  <p:grpSpPr bwMode="auto">
                    <a:xfrm>
                      <a:off x="7988855" y="2757488"/>
                      <a:ext cx="229628" cy="1836737"/>
                      <a:chOff x="6178463" y="1433228"/>
                      <a:chExt cx="230840" cy="1837026"/>
                    </a:xfrm>
                  </p:grpSpPr>
                  <p:sp>
                    <p:nvSpPr>
                      <p:cNvPr id="23052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3052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0522"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3052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0456"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0518"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30457" name="Group 26"/>
                <p:cNvGrpSpPr>
                  <a:grpSpLocks/>
                </p:cNvGrpSpPr>
                <p:nvPr/>
              </p:nvGrpSpPr>
              <p:grpSpPr bwMode="auto">
                <a:xfrm>
                  <a:off x="6622358" y="3554877"/>
                  <a:ext cx="1272188" cy="342709"/>
                  <a:chOff x="7412367" y="1267773"/>
                  <a:chExt cx="1272066" cy="342946"/>
                </a:xfrm>
              </p:grpSpPr>
              <p:sp>
                <p:nvSpPr>
                  <p:cNvPr id="230515"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S1000536</a:t>
                    </a:r>
                    <a:endParaRPr lang="en-US" sz="800" b="1" dirty="0">
                      <a:solidFill>
                        <a:schemeClr val="bg1"/>
                      </a:solidFill>
                      <a:latin typeface="Comic Sans MS" pitchFamily="66" charset="0"/>
                    </a:endParaRPr>
                  </a:p>
                </p:txBody>
              </p:sp>
              <p:sp>
                <p:nvSpPr>
                  <p:cNvPr id="230516"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30458" name="Group 151"/>
                <p:cNvGrpSpPr>
                  <a:grpSpLocks/>
                </p:cNvGrpSpPr>
                <p:nvPr/>
              </p:nvGrpSpPr>
              <p:grpSpPr bwMode="auto">
                <a:xfrm>
                  <a:off x="6520479" y="3870500"/>
                  <a:ext cx="2546603" cy="2722913"/>
                  <a:chOff x="6537571" y="3930322"/>
                  <a:chExt cx="2546603" cy="2722913"/>
                </a:xfrm>
              </p:grpSpPr>
              <p:grpSp>
                <p:nvGrpSpPr>
                  <p:cNvPr id="230459" name="Group 77"/>
                  <p:cNvGrpSpPr>
                    <a:grpSpLocks/>
                  </p:cNvGrpSpPr>
                  <p:nvPr/>
                </p:nvGrpSpPr>
                <p:grpSpPr bwMode="auto">
                  <a:xfrm>
                    <a:off x="6659892" y="3930322"/>
                    <a:ext cx="2412866" cy="222946"/>
                    <a:chOff x="5388330" y="5700074"/>
                    <a:chExt cx="2411543" cy="224521"/>
                  </a:xfrm>
                </p:grpSpPr>
                <p:pic>
                  <p:nvPicPr>
                    <p:cNvPr id="23051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13"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14"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30460" name="Group 77"/>
                  <p:cNvGrpSpPr>
                    <a:grpSpLocks/>
                  </p:cNvGrpSpPr>
                  <p:nvPr/>
                </p:nvGrpSpPr>
                <p:grpSpPr bwMode="auto">
                  <a:xfrm>
                    <a:off x="6593115" y="4126888"/>
                    <a:ext cx="2488203" cy="222936"/>
                    <a:chOff x="5313031" y="5665686"/>
                    <a:chExt cx="2486842" cy="224513"/>
                  </a:xfrm>
                </p:grpSpPr>
                <p:pic>
                  <p:nvPicPr>
                    <p:cNvPr id="23050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11"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30461" name="Group 77"/>
                  <p:cNvGrpSpPr>
                    <a:grpSpLocks/>
                  </p:cNvGrpSpPr>
                  <p:nvPr/>
                </p:nvGrpSpPr>
                <p:grpSpPr bwMode="auto">
                  <a:xfrm>
                    <a:off x="6594543" y="4316328"/>
                    <a:ext cx="2488203" cy="222936"/>
                    <a:chOff x="5313031" y="5665686"/>
                    <a:chExt cx="2486842" cy="224513"/>
                  </a:xfrm>
                </p:grpSpPr>
                <p:pic>
                  <p:nvPicPr>
                    <p:cNvPr id="23050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08"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30462" name="Group 77"/>
                  <p:cNvGrpSpPr>
                    <a:grpSpLocks/>
                  </p:cNvGrpSpPr>
                  <p:nvPr/>
                </p:nvGrpSpPr>
                <p:grpSpPr bwMode="auto">
                  <a:xfrm>
                    <a:off x="6595973" y="4505768"/>
                    <a:ext cx="2488201" cy="222936"/>
                    <a:chOff x="5313033" y="5665686"/>
                    <a:chExt cx="2486840" cy="224513"/>
                  </a:xfrm>
                </p:grpSpPr>
                <p:pic>
                  <p:nvPicPr>
                    <p:cNvPr id="23050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0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505"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30463" name="Group 77"/>
                  <p:cNvGrpSpPr>
                    <a:grpSpLocks/>
                  </p:cNvGrpSpPr>
                  <p:nvPr/>
                </p:nvGrpSpPr>
                <p:grpSpPr bwMode="auto">
                  <a:xfrm>
                    <a:off x="6605338" y="4703660"/>
                    <a:ext cx="2478580" cy="222894"/>
                    <a:chOff x="5322652" y="5665686"/>
                    <a:chExt cx="2477221" cy="224475"/>
                  </a:xfrm>
                </p:grpSpPr>
                <p:pic>
                  <p:nvPicPr>
                    <p:cNvPr id="23050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50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D1001421</a:t>
                      </a:r>
                      <a:endParaRPr lang="en-US" sz="800" b="1" dirty="0">
                        <a:latin typeface="Comic Sans MS" pitchFamily="66" charset="0"/>
                      </a:endParaRPr>
                    </a:p>
                  </p:txBody>
                </p:sp>
                <p:sp>
                  <p:nvSpPr>
                    <p:cNvPr id="23050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30464" name="Group 77"/>
                  <p:cNvGrpSpPr>
                    <a:grpSpLocks/>
                  </p:cNvGrpSpPr>
                  <p:nvPr/>
                </p:nvGrpSpPr>
                <p:grpSpPr bwMode="auto">
                  <a:xfrm>
                    <a:off x="6605338" y="4899447"/>
                    <a:ext cx="2478580" cy="222894"/>
                    <a:chOff x="5322652" y="5665686"/>
                    <a:chExt cx="2477221" cy="224475"/>
                  </a:xfrm>
                </p:grpSpPr>
                <p:pic>
                  <p:nvPicPr>
                    <p:cNvPr id="23049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9"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30465" name="Group 77"/>
                  <p:cNvGrpSpPr>
                    <a:grpSpLocks/>
                  </p:cNvGrpSpPr>
                  <p:nvPr/>
                </p:nvGrpSpPr>
                <p:grpSpPr bwMode="auto">
                  <a:xfrm>
                    <a:off x="6605272" y="5087454"/>
                    <a:ext cx="2478664" cy="222894"/>
                    <a:chOff x="5322675" y="5665686"/>
                    <a:chExt cx="2477198" cy="224474"/>
                  </a:xfrm>
                </p:grpSpPr>
                <p:pic>
                  <p:nvPicPr>
                    <p:cNvPr id="23049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9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6"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30466" name="Group 77"/>
                  <p:cNvGrpSpPr>
                    <a:grpSpLocks/>
                  </p:cNvGrpSpPr>
                  <p:nvPr/>
                </p:nvGrpSpPr>
                <p:grpSpPr bwMode="auto">
                  <a:xfrm>
                    <a:off x="6602754" y="5274400"/>
                    <a:ext cx="2478581" cy="222894"/>
                    <a:chOff x="5322651" y="5665686"/>
                    <a:chExt cx="2477222" cy="224475"/>
                  </a:xfrm>
                </p:grpSpPr>
                <p:pic>
                  <p:nvPicPr>
                    <p:cNvPr id="23049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9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3"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30467" name="Group 77"/>
                  <p:cNvGrpSpPr>
                    <a:grpSpLocks/>
                  </p:cNvGrpSpPr>
                  <p:nvPr/>
                </p:nvGrpSpPr>
                <p:grpSpPr bwMode="auto">
                  <a:xfrm>
                    <a:off x="6602755" y="5462440"/>
                    <a:ext cx="2478580" cy="222894"/>
                    <a:chOff x="5322652" y="5665686"/>
                    <a:chExt cx="2477221" cy="224475"/>
                  </a:xfrm>
                </p:grpSpPr>
                <p:pic>
                  <p:nvPicPr>
                    <p:cNvPr id="230488"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9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30468" name="Group 77"/>
                  <p:cNvGrpSpPr>
                    <a:grpSpLocks/>
                  </p:cNvGrpSpPr>
                  <p:nvPr/>
                </p:nvGrpSpPr>
                <p:grpSpPr bwMode="auto">
                  <a:xfrm>
                    <a:off x="6602689" y="5658194"/>
                    <a:ext cx="2478664" cy="222894"/>
                    <a:chOff x="5322675" y="5665686"/>
                    <a:chExt cx="2477198" cy="224474"/>
                  </a:xfrm>
                </p:grpSpPr>
                <p:pic>
                  <p:nvPicPr>
                    <p:cNvPr id="23048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87"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30469" name="Group 77"/>
                  <p:cNvGrpSpPr>
                    <a:grpSpLocks/>
                  </p:cNvGrpSpPr>
                  <p:nvPr/>
                </p:nvGrpSpPr>
                <p:grpSpPr bwMode="auto">
                  <a:xfrm>
                    <a:off x="6602758" y="5847694"/>
                    <a:ext cx="2478580" cy="222894"/>
                    <a:chOff x="5322652" y="5665686"/>
                    <a:chExt cx="2477221" cy="224475"/>
                  </a:xfrm>
                </p:grpSpPr>
                <p:pic>
                  <p:nvPicPr>
                    <p:cNvPr id="23048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8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30470" name="Group 77"/>
                  <p:cNvGrpSpPr>
                    <a:grpSpLocks/>
                  </p:cNvGrpSpPr>
                  <p:nvPr/>
                </p:nvGrpSpPr>
                <p:grpSpPr bwMode="auto">
                  <a:xfrm>
                    <a:off x="6602758" y="6035734"/>
                    <a:ext cx="2478580" cy="222894"/>
                    <a:chOff x="5322652" y="5665686"/>
                    <a:chExt cx="2477221" cy="224475"/>
                  </a:xfrm>
                </p:grpSpPr>
                <p:pic>
                  <p:nvPicPr>
                    <p:cNvPr id="23047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8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30471" name="Group 77"/>
                  <p:cNvGrpSpPr>
                    <a:grpSpLocks/>
                  </p:cNvGrpSpPr>
                  <p:nvPr/>
                </p:nvGrpSpPr>
                <p:grpSpPr bwMode="auto">
                  <a:xfrm>
                    <a:off x="6602692" y="6231488"/>
                    <a:ext cx="2478664" cy="222894"/>
                    <a:chOff x="5322675" y="5665686"/>
                    <a:chExt cx="2477198" cy="224474"/>
                  </a:xfrm>
                </p:grpSpPr>
                <p:pic>
                  <p:nvPicPr>
                    <p:cNvPr id="23047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78"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30472" name="Group 77"/>
                  <p:cNvGrpSpPr>
                    <a:grpSpLocks/>
                  </p:cNvGrpSpPr>
                  <p:nvPr/>
                </p:nvGrpSpPr>
                <p:grpSpPr bwMode="auto">
                  <a:xfrm>
                    <a:off x="6537571" y="6430341"/>
                    <a:ext cx="2541183" cy="222894"/>
                    <a:chOff x="5260195" y="5665686"/>
                    <a:chExt cx="2539678" cy="224474"/>
                  </a:xfrm>
                </p:grpSpPr>
                <p:pic>
                  <p:nvPicPr>
                    <p:cNvPr id="23047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04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30475"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30425" name="Group 439"/>
              <p:cNvGrpSpPr>
                <a:grpSpLocks/>
              </p:cNvGrpSpPr>
              <p:nvPr/>
            </p:nvGrpSpPr>
            <p:grpSpPr bwMode="auto">
              <a:xfrm>
                <a:off x="2363420" y="5458525"/>
                <a:ext cx="3690745" cy="364202"/>
                <a:chOff x="2514671" y="5583891"/>
                <a:chExt cx="3690745" cy="364202"/>
              </a:xfrm>
            </p:grpSpPr>
            <p:sp>
              <p:nvSpPr>
                <p:cNvPr id="23042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3042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3042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3042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3043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3043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3043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3043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3043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3043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3043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3043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3043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230406"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0407" name="Group 359"/>
          <p:cNvGrpSpPr>
            <a:grpSpLocks/>
          </p:cNvGrpSpPr>
          <p:nvPr/>
        </p:nvGrpSpPr>
        <p:grpSpPr bwMode="auto">
          <a:xfrm>
            <a:off x="2238375" y="746125"/>
            <a:ext cx="5695950" cy="455613"/>
            <a:chOff x="-234712" y="6097725"/>
            <a:chExt cx="5695241" cy="455953"/>
          </a:xfrm>
        </p:grpSpPr>
        <p:grpSp>
          <p:nvGrpSpPr>
            <p:cNvPr id="230414" name="Group 220"/>
            <p:cNvGrpSpPr>
              <a:grpSpLocks/>
            </p:cNvGrpSpPr>
            <p:nvPr/>
          </p:nvGrpSpPr>
          <p:grpSpPr bwMode="auto">
            <a:xfrm>
              <a:off x="-234712" y="6101482"/>
              <a:ext cx="3059271" cy="452196"/>
              <a:chOff x="-234712" y="6110108"/>
              <a:chExt cx="3059271" cy="452196"/>
            </a:xfrm>
          </p:grpSpPr>
          <p:pic>
            <p:nvPicPr>
              <p:cNvPr id="23041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0420"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l1pemex </a:t>
                </a:r>
                <a:r>
                  <a:rPr lang="en-US" sz="800" b="1" dirty="0">
                    <a:latin typeface="Comic Sans MS" pitchFamily="66" charset="0"/>
                  </a:rPr>
                  <a:t>I/O Extension Chassis</a:t>
                </a:r>
              </a:p>
            </p:txBody>
          </p:sp>
          <p:sp>
            <p:nvSpPr>
              <p:cNvPr id="23042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30415" name="Group 221"/>
            <p:cNvGrpSpPr>
              <a:grpSpLocks/>
            </p:cNvGrpSpPr>
            <p:nvPr/>
          </p:nvGrpSpPr>
          <p:grpSpPr bwMode="auto">
            <a:xfrm>
              <a:off x="3042258" y="6097725"/>
              <a:ext cx="2418271" cy="452196"/>
              <a:chOff x="3042258" y="6097725"/>
              <a:chExt cx="2418271" cy="452196"/>
            </a:xfrm>
          </p:grpSpPr>
          <p:pic>
            <p:nvPicPr>
              <p:cNvPr id="2304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041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3041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0"/>
                  </a:rPr>
                  <a:t>S1000536</a:t>
                </a:r>
                <a:endParaRPr lang="en-US" sz="800" b="1" dirty="0">
                  <a:solidFill>
                    <a:schemeClr val="bg1"/>
                  </a:solidFill>
                  <a:latin typeface="Comic Sans MS" pitchFamily="66" charset="0"/>
                </a:endParaRPr>
              </a:p>
            </p:txBody>
          </p:sp>
        </p:grpSp>
      </p:grpSp>
      <p:grpSp>
        <p:nvGrpSpPr>
          <p:cNvPr id="230408" name="Group 144"/>
          <p:cNvGrpSpPr>
            <a:grpSpLocks/>
          </p:cNvGrpSpPr>
          <p:nvPr/>
        </p:nvGrpSpPr>
        <p:grpSpPr bwMode="auto">
          <a:xfrm>
            <a:off x="1133475" y="4843463"/>
            <a:ext cx="254000" cy="2006600"/>
            <a:chOff x="3103263" y="4394964"/>
            <a:chExt cx="253280" cy="2005829"/>
          </a:xfrm>
        </p:grpSpPr>
        <p:sp>
          <p:nvSpPr>
            <p:cNvPr id="230411"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138" name="Straight Arrow Connector 137"/>
            <p:cNvCxnSpPr>
              <a:stCxn id="230411"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30410"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l1pemex </a:t>
            </a:r>
            <a:r>
              <a:rPr lang="en-US" dirty="0">
                <a:solidFill>
                  <a:schemeClr val="bg1"/>
                </a:solidFill>
              </a:rPr>
              <a:t>- D1001715 – I/O Extender </a:t>
            </a:r>
          </a:p>
        </p:txBody>
      </p:sp>
      <p:sp>
        <p:nvSpPr>
          <p:cNvPr id="13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3"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1426" name="Title 118"/>
          <p:cNvSpPr>
            <a:spLocks noGrp="1"/>
          </p:cNvSpPr>
          <p:nvPr>
            <p:ph type="title"/>
          </p:nvPr>
        </p:nvSpPr>
        <p:spPr/>
        <p:txBody>
          <a:bodyPr/>
          <a:lstStyle/>
          <a:p>
            <a:r>
              <a:rPr lang="en-US" dirty="0" smtClean="0">
                <a:ea typeface="ＭＳ Ｐゴシック" pitchFamily="34" charset="-128"/>
              </a:rPr>
              <a:t>D1001715 – S1000536</a:t>
            </a:r>
          </a:p>
        </p:txBody>
      </p:sp>
      <p:sp>
        <p:nvSpPr>
          <p:cNvPr id="235" name="Date Placeholder 234"/>
          <p:cNvSpPr>
            <a:spLocks noGrp="1"/>
          </p:cNvSpPr>
          <p:nvPr>
            <p:ph type="dt" sz="quarter" idx="10"/>
          </p:nvPr>
        </p:nvSpPr>
        <p:spPr/>
        <p:txBody>
          <a:bodyPr/>
          <a:lstStyle/>
          <a:p>
            <a:pPr>
              <a:defRPr/>
            </a:pPr>
            <a:r>
              <a:rPr lang="en-US" smtClean="0"/>
              <a:t>LIGO-G1001032-V9</a:t>
            </a:r>
            <a:endParaRPr lang="en-US"/>
          </a:p>
        </p:txBody>
      </p:sp>
      <p:pic>
        <p:nvPicPr>
          <p:cNvPr id="23142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700" y="3721100"/>
            <a:ext cx="3871913"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142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9325" y="3721100"/>
            <a:ext cx="3871913"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1430"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6700" y="2343150"/>
            <a:ext cx="3867150" cy="35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1431" name="Group 139"/>
          <p:cNvGrpSpPr>
            <a:grpSpLocks noChangeAspect="1"/>
          </p:cNvGrpSpPr>
          <p:nvPr/>
        </p:nvGrpSpPr>
        <p:grpSpPr bwMode="auto">
          <a:xfrm>
            <a:off x="4759325" y="2343150"/>
            <a:ext cx="3868738" cy="363538"/>
            <a:chOff x="981654" y="4984225"/>
            <a:chExt cx="6400800" cy="602097"/>
          </a:xfrm>
        </p:grpSpPr>
        <p:pic>
          <p:nvPicPr>
            <p:cNvPr id="231442"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1654" y="4984225"/>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443"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7348" y="4999991"/>
              <a:ext cx="5638307" cy="573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1432" name="Group 144"/>
          <p:cNvGrpSpPr>
            <a:grpSpLocks/>
          </p:cNvGrpSpPr>
          <p:nvPr/>
        </p:nvGrpSpPr>
        <p:grpSpPr bwMode="auto">
          <a:xfrm rot="10800000">
            <a:off x="5172075" y="823913"/>
            <a:ext cx="215900" cy="1831975"/>
            <a:chOff x="3122797" y="4498370"/>
            <a:chExt cx="215195" cy="1831494"/>
          </a:xfrm>
        </p:grpSpPr>
        <p:sp>
          <p:nvSpPr>
            <p:cNvPr id="231439"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To UPS Power Strip</a:t>
              </a:r>
            </a:p>
          </p:txBody>
        </p:sp>
        <p:cxnSp>
          <p:nvCxnSpPr>
            <p:cNvPr id="147" name="Straight Arrow Connector 146"/>
            <p:cNvCxnSpPr>
              <a:stCxn id="231439" idx="1"/>
              <a:endCxn id="148" idx="2"/>
            </p:cNvCxnSpPr>
            <p:nvPr/>
          </p:nvCxnSpPr>
          <p:spPr>
            <a:xfrm flipH="1" flipV="1">
              <a:off x="3224065" y="4761826"/>
              <a:ext cx="6329" cy="212669"/>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8" name="Rectangle 147"/>
            <p:cNvSpPr/>
            <p:nvPr/>
          </p:nvSpPr>
          <p:spPr bwMode="auto">
            <a:xfrm>
              <a:off x="3154443" y="4498370"/>
              <a:ext cx="139244" cy="26345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1433" name="Group 144"/>
          <p:cNvGrpSpPr>
            <a:grpSpLocks/>
          </p:cNvGrpSpPr>
          <p:nvPr/>
        </p:nvGrpSpPr>
        <p:grpSpPr bwMode="auto">
          <a:xfrm>
            <a:off x="5260975" y="4491038"/>
            <a:ext cx="254000" cy="2006600"/>
            <a:chOff x="3103263" y="4394964"/>
            <a:chExt cx="253280" cy="2005829"/>
          </a:xfrm>
        </p:grpSpPr>
        <p:sp>
          <p:nvSpPr>
            <p:cNvPr id="231436"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21" name="Straight Arrow Connector 20"/>
            <p:cNvCxnSpPr>
              <a:stCxn id="231436" idx="3"/>
              <a:endCxn id="22"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31434" name="Slide Number Placeholder 1"/>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FAD2941-BC5B-4889-9C90-9E40BF9C739F}" type="slidenum">
              <a:rPr lang="en-US" smtClean="0">
                <a:solidFill>
                  <a:srgbClr val="898989"/>
                </a:solidFill>
                <a:latin typeface="Calibri" pitchFamily="34" charset="0"/>
              </a:rPr>
              <a:pPr eaLnBrk="1" hangingPunct="1"/>
              <a:t>414</a:t>
            </a:fld>
            <a:endParaRPr lang="en-US" smtClean="0">
              <a:solidFill>
                <a:srgbClr val="898989"/>
              </a:solidFill>
              <a:latin typeface="Calibri" pitchFamily="34" charset="0"/>
            </a:endParaRPr>
          </a:p>
        </p:txBody>
      </p:sp>
      <p:sp>
        <p:nvSpPr>
          <p:cNvPr id="2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2450" name="Title 2"/>
          <p:cNvSpPr>
            <a:spLocks noGrp="1"/>
          </p:cNvSpPr>
          <p:nvPr>
            <p:ph type="title"/>
          </p:nvPr>
        </p:nvSpPr>
        <p:spPr/>
        <p:txBody>
          <a:bodyPr/>
          <a:lstStyle/>
          <a:p>
            <a:r>
              <a:rPr lang="en-US" dirty="0" smtClean="0">
                <a:ea typeface="ＭＳ Ｐゴシック" pitchFamily="34" charset="-128"/>
              </a:rPr>
              <a:t>D1001421 -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324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460B3D-E77A-45B5-957B-3D23C42BC5CE}" type="slidenum">
              <a:rPr lang="en-US" smtClean="0">
                <a:solidFill>
                  <a:srgbClr val="898989"/>
                </a:solidFill>
                <a:latin typeface="Calibri" pitchFamily="34" charset="0"/>
              </a:rPr>
              <a:pPr eaLnBrk="1" hangingPunct="1"/>
              <a:t>415</a:t>
            </a:fld>
            <a:endParaRPr lang="en-US" smtClean="0">
              <a:solidFill>
                <a:srgbClr val="898989"/>
              </a:solidFill>
              <a:latin typeface="Calibri" pitchFamily="34" charset="0"/>
            </a:endParaRPr>
          </a:p>
        </p:txBody>
      </p:sp>
      <p:grpSp>
        <p:nvGrpSpPr>
          <p:cNvPr id="232453" name="Group 70"/>
          <p:cNvGrpSpPr>
            <a:grpSpLocks/>
          </p:cNvGrpSpPr>
          <p:nvPr/>
        </p:nvGrpSpPr>
        <p:grpSpPr bwMode="auto">
          <a:xfrm>
            <a:off x="1147763" y="4938713"/>
            <a:ext cx="7526337" cy="1144587"/>
            <a:chOff x="1172756" y="4203939"/>
            <a:chExt cx="7526744" cy="1144587"/>
          </a:xfrm>
        </p:grpSpPr>
        <p:pic>
          <p:nvPicPr>
            <p:cNvPr id="23259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9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259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32454" name="Group 74"/>
          <p:cNvGrpSpPr>
            <a:grpSpLocks/>
          </p:cNvGrpSpPr>
          <p:nvPr/>
        </p:nvGrpSpPr>
        <p:grpSpPr bwMode="auto">
          <a:xfrm>
            <a:off x="1131888" y="1193800"/>
            <a:ext cx="7553325" cy="1144588"/>
            <a:chOff x="1131426" y="1868862"/>
            <a:chExt cx="7553787" cy="1144587"/>
          </a:xfrm>
        </p:grpSpPr>
        <p:sp>
          <p:nvSpPr>
            <p:cNvPr id="23259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D1001421</a:t>
              </a:r>
              <a:endParaRPr lang="en-US" sz="800" b="1">
                <a:latin typeface="Comic Sans MS" pitchFamily="66" charset="0"/>
              </a:endParaRPr>
            </a:p>
          </p:txBody>
        </p:sp>
        <p:sp>
          <p:nvSpPr>
            <p:cNvPr id="23259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32595"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455" name="Group 45"/>
          <p:cNvGrpSpPr>
            <a:grpSpLocks/>
          </p:cNvGrpSpPr>
          <p:nvPr/>
        </p:nvGrpSpPr>
        <p:grpSpPr bwMode="auto">
          <a:xfrm>
            <a:off x="2068513" y="750888"/>
            <a:ext cx="5692775" cy="338137"/>
            <a:chOff x="1768979" y="751053"/>
            <a:chExt cx="5693681" cy="338554"/>
          </a:xfrm>
        </p:grpSpPr>
        <p:pic>
          <p:nvPicPr>
            <p:cNvPr id="23258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58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9" name="TextBox 246"/>
            <p:cNvSpPr txBox="1">
              <a:spLocks noChangeArrowheads="1"/>
            </p:cNvSpPr>
            <p:nvPr/>
          </p:nvSpPr>
          <p:spPr bwMode="auto">
            <a:xfrm>
              <a:off x="1768979" y="751053"/>
              <a:ext cx="1778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AA Interface Chassis </a:t>
              </a:r>
              <a:br>
                <a:rPr lang="en-US" sz="800" b="1">
                  <a:latin typeface="Comic Sans MS" pitchFamily="66" charset="0"/>
                </a:rPr>
              </a:br>
              <a:r>
                <a:rPr lang="en-US" sz="800" b="1">
                  <a:latin typeface="Comic Sans MS" pitchFamily="66" charset="0"/>
                </a:rPr>
                <a:t>(32 BNC, x10 Gain Version)</a:t>
              </a:r>
            </a:p>
          </p:txBody>
        </p:sp>
        <p:sp>
          <p:nvSpPr>
            <p:cNvPr id="23259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D1001421</a:t>
              </a:r>
              <a:endParaRPr lang="en-US" sz="800" b="1">
                <a:latin typeface="Comic Sans MS" pitchFamily="66" charset="0"/>
              </a:endParaRPr>
            </a:p>
          </p:txBody>
        </p:sp>
        <p:sp>
          <p:nvSpPr>
            <p:cNvPr id="23259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3259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32456" name="Group 4"/>
          <p:cNvGrpSpPr>
            <a:grpSpLocks/>
          </p:cNvGrpSpPr>
          <p:nvPr/>
        </p:nvGrpSpPr>
        <p:grpSpPr bwMode="auto">
          <a:xfrm>
            <a:off x="2136775" y="2420938"/>
            <a:ext cx="4378325" cy="2438400"/>
            <a:chOff x="2136881" y="2532527"/>
            <a:chExt cx="4377696" cy="2437968"/>
          </a:xfrm>
        </p:grpSpPr>
        <p:grpSp>
          <p:nvGrpSpPr>
            <p:cNvPr id="232459" name="Group 66"/>
            <p:cNvGrpSpPr>
              <a:grpSpLocks/>
            </p:cNvGrpSpPr>
            <p:nvPr/>
          </p:nvGrpSpPr>
          <p:grpSpPr bwMode="auto">
            <a:xfrm>
              <a:off x="2196939" y="2712555"/>
              <a:ext cx="251858" cy="1021962"/>
              <a:chOff x="2027726" y="2649195"/>
              <a:chExt cx="251860" cy="1021859"/>
            </a:xfrm>
          </p:grpSpPr>
          <p:pic>
            <p:nvPicPr>
              <p:cNvPr id="23258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X</a:t>
                </a:r>
              </a:p>
            </p:txBody>
          </p:sp>
        </p:grpSp>
        <p:sp>
          <p:nvSpPr>
            <p:cNvPr id="23246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2461" name="Group 66"/>
            <p:cNvGrpSpPr>
              <a:grpSpLocks/>
            </p:cNvGrpSpPr>
            <p:nvPr/>
          </p:nvGrpSpPr>
          <p:grpSpPr bwMode="auto">
            <a:xfrm>
              <a:off x="2191655" y="3948533"/>
              <a:ext cx="251858" cy="1021962"/>
              <a:chOff x="2027726" y="2649195"/>
              <a:chExt cx="251860" cy="1021859"/>
            </a:xfrm>
          </p:grpSpPr>
          <p:pic>
            <p:nvPicPr>
              <p:cNvPr id="23258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Y</a:t>
                </a:r>
              </a:p>
            </p:txBody>
          </p:sp>
        </p:grpSp>
        <p:sp>
          <p:nvSpPr>
            <p:cNvPr id="23246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2463" name="Group 66"/>
            <p:cNvGrpSpPr>
              <a:grpSpLocks/>
            </p:cNvGrpSpPr>
            <p:nvPr/>
          </p:nvGrpSpPr>
          <p:grpSpPr bwMode="auto">
            <a:xfrm>
              <a:off x="2468983" y="2711127"/>
              <a:ext cx="251858" cy="1021962"/>
              <a:chOff x="2027726" y="2649195"/>
              <a:chExt cx="251860" cy="1021859"/>
            </a:xfrm>
          </p:grpSpPr>
          <p:pic>
            <p:nvPicPr>
              <p:cNvPr id="23258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Z</a:t>
                </a:r>
              </a:p>
            </p:txBody>
          </p:sp>
        </p:grpSp>
        <p:sp>
          <p:nvSpPr>
            <p:cNvPr id="23246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2465" name="Group 66"/>
            <p:cNvGrpSpPr>
              <a:grpSpLocks/>
            </p:cNvGrpSpPr>
            <p:nvPr/>
          </p:nvGrpSpPr>
          <p:grpSpPr bwMode="auto">
            <a:xfrm>
              <a:off x="2463699" y="3947105"/>
              <a:ext cx="251858" cy="1021962"/>
              <a:chOff x="2027726" y="2649195"/>
              <a:chExt cx="251860" cy="1021859"/>
            </a:xfrm>
          </p:grpSpPr>
          <p:pic>
            <p:nvPicPr>
              <p:cNvPr id="23257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X</a:t>
                </a:r>
              </a:p>
            </p:txBody>
          </p:sp>
        </p:grpSp>
        <p:sp>
          <p:nvSpPr>
            <p:cNvPr id="23246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2467" name="Group 66"/>
            <p:cNvGrpSpPr>
              <a:grpSpLocks/>
            </p:cNvGrpSpPr>
            <p:nvPr/>
          </p:nvGrpSpPr>
          <p:grpSpPr bwMode="auto">
            <a:xfrm>
              <a:off x="2732481" y="2709699"/>
              <a:ext cx="251858" cy="1021962"/>
              <a:chOff x="2027726" y="2649195"/>
              <a:chExt cx="251860" cy="1021859"/>
            </a:xfrm>
          </p:grpSpPr>
          <p:pic>
            <p:nvPicPr>
              <p:cNvPr id="23257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Y</a:t>
                </a:r>
              </a:p>
            </p:txBody>
          </p:sp>
        </p:grpSp>
        <p:sp>
          <p:nvSpPr>
            <p:cNvPr id="23246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2469" name="Group 66"/>
            <p:cNvGrpSpPr>
              <a:grpSpLocks/>
            </p:cNvGrpSpPr>
            <p:nvPr/>
          </p:nvGrpSpPr>
          <p:grpSpPr bwMode="auto">
            <a:xfrm>
              <a:off x="2727197" y="3945677"/>
              <a:ext cx="251858" cy="1021962"/>
              <a:chOff x="2027726" y="2649195"/>
              <a:chExt cx="251860" cy="1021859"/>
            </a:xfrm>
          </p:grpSpPr>
          <p:pic>
            <p:nvPicPr>
              <p:cNvPr id="23257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Z</a:t>
                </a:r>
              </a:p>
            </p:txBody>
          </p:sp>
        </p:grpSp>
        <p:sp>
          <p:nvSpPr>
            <p:cNvPr id="23247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2471" name="Group 66"/>
            <p:cNvGrpSpPr>
              <a:grpSpLocks/>
            </p:cNvGrpSpPr>
            <p:nvPr/>
          </p:nvGrpSpPr>
          <p:grpSpPr bwMode="auto">
            <a:xfrm>
              <a:off x="2995979" y="2708271"/>
              <a:ext cx="251858" cy="1021962"/>
              <a:chOff x="2027726" y="2649195"/>
              <a:chExt cx="251860" cy="1021859"/>
            </a:xfrm>
          </p:grpSpPr>
          <p:pic>
            <p:nvPicPr>
              <p:cNvPr id="23257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1</a:t>
                </a:r>
              </a:p>
            </p:txBody>
          </p:sp>
        </p:grpSp>
        <p:sp>
          <p:nvSpPr>
            <p:cNvPr id="23247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2473" name="Group 66"/>
            <p:cNvGrpSpPr>
              <a:grpSpLocks/>
            </p:cNvGrpSpPr>
            <p:nvPr/>
          </p:nvGrpSpPr>
          <p:grpSpPr bwMode="auto">
            <a:xfrm>
              <a:off x="2990695" y="3944249"/>
              <a:ext cx="251858" cy="1021962"/>
              <a:chOff x="2027726" y="2649195"/>
              <a:chExt cx="251860" cy="1021859"/>
            </a:xfrm>
          </p:grpSpPr>
          <p:pic>
            <p:nvPicPr>
              <p:cNvPr id="23257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2</a:t>
                </a:r>
              </a:p>
            </p:txBody>
          </p:sp>
        </p:grpSp>
        <p:sp>
          <p:nvSpPr>
            <p:cNvPr id="23247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2475" name="Group 66"/>
            <p:cNvGrpSpPr>
              <a:grpSpLocks/>
            </p:cNvGrpSpPr>
            <p:nvPr/>
          </p:nvGrpSpPr>
          <p:grpSpPr bwMode="auto">
            <a:xfrm>
              <a:off x="3263761" y="2711127"/>
              <a:ext cx="251858" cy="1021962"/>
              <a:chOff x="2027726" y="2649195"/>
              <a:chExt cx="251860" cy="1021859"/>
            </a:xfrm>
          </p:grpSpPr>
          <p:pic>
            <p:nvPicPr>
              <p:cNvPr id="23256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4</a:t>
                </a:r>
              </a:p>
            </p:txBody>
          </p:sp>
        </p:grpSp>
        <p:sp>
          <p:nvSpPr>
            <p:cNvPr id="23247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2477" name="Group 66"/>
            <p:cNvGrpSpPr>
              <a:grpSpLocks/>
            </p:cNvGrpSpPr>
            <p:nvPr/>
          </p:nvGrpSpPr>
          <p:grpSpPr bwMode="auto">
            <a:xfrm>
              <a:off x="3258477" y="3947105"/>
              <a:ext cx="251858" cy="1021962"/>
              <a:chOff x="2027726" y="2649195"/>
              <a:chExt cx="251860" cy="1021859"/>
            </a:xfrm>
          </p:grpSpPr>
          <p:pic>
            <p:nvPicPr>
              <p:cNvPr id="23256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MIC</a:t>
                </a:r>
              </a:p>
            </p:txBody>
          </p:sp>
        </p:grpSp>
        <p:sp>
          <p:nvSpPr>
            <p:cNvPr id="23247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2479" name="Group 66"/>
            <p:cNvGrpSpPr>
              <a:grpSpLocks/>
            </p:cNvGrpSpPr>
            <p:nvPr/>
          </p:nvGrpSpPr>
          <p:grpSpPr bwMode="auto">
            <a:xfrm>
              <a:off x="3535805" y="2709699"/>
              <a:ext cx="251858" cy="1021962"/>
              <a:chOff x="2027726" y="2649195"/>
              <a:chExt cx="251860" cy="1021859"/>
            </a:xfrm>
          </p:grpSpPr>
          <p:pic>
            <p:nvPicPr>
              <p:cNvPr id="23256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BAY MIC</a:t>
                </a:r>
              </a:p>
            </p:txBody>
          </p:sp>
        </p:grpSp>
        <p:sp>
          <p:nvSpPr>
            <p:cNvPr id="23248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2481" name="Group 66"/>
            <p:cNvGrpSpPr>
              <a:grpSpLocks/>
            </p:cNvGrpSpPr>
            <p:nvPr/>
          </p:nvGrpSpPr>
          <p:grpSpPr bwMode="auto">
            <a:xfrm>
              <a:off x="3530521" y="3945677"/>
              <a:ext cx="251858" cy="1021962"/>
              <a:chOff x="2027726" y="2649195"/>
              <a:chExt cx="251860" cy="1021859"/>
            </a:xfrm>
          </p:grpSpPr>
          <p:pic>
            <p:nvPicPr>
              <p:cNvPr id="23256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TEMP</a:t>
                </a:r>
              </a:p>
            </p:txBody>
          </p:sp>
        </p:grpSp>
        <p:sp>
          <p:nvSpPr>
            <p:cNvPr id="23248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2483" name="Group 66"/>
            <p:cNvGrpSpPr>
              <a:grpSpLocks/>
            </p:cNvGrpSpPr>
            <p:nvPr/>
          </p:nvGrpSpPr>
          <p:grpSpPr bwMode="auto">
            <a:xfrm>
              <a:off x="3799303" y="2708271"/>
              <a:ext cx="251858" cy="1021962"/>
              <a:chOff x="2027726" y="2649195"/>
              <a:chExt cx="251860" cy="1021859"/>
            </a:xfrm>
          </p:grpSpPr>
          <p:pic>
            <p:nvPicPr>
              <p:cNvPr id="23256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OPLEV 10</a:t>
                </a:r>
              </a:p>
            </p:txBody>
          </p:sp>
        </p:grpSp>
        <p:sp>
          <p:nvSpPr>
            <p:cNvPr id="23248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2485" name="Group 66"/>
            <p:cNvGrpSpPr>
              <a:grpSpLocks/>
            </p:cNvGrpSpPr>
            <p:nvPr/>
          </p:nvGrpSpPr>
          <p:grpSpPr bwMode="auto">
            <a:xfrm>
              <a:off x="3794019" y="3944249"/>
              <a:ext cx="251858" cy="1021962"/>
              <a:chOff x="2027726" y="2649195"/>
              <a:chExt cx="251860" cy="1021859"/>
            </a:xfrm>
          </p:grpSpPr>
          <p:pic>
            <p:nvPicPr>
              <p:cNvPr id="23255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2487" name="Group 66"/>
            <p:cNvGrpSpPr>
              <a:grpSpLocks/>
            </p:cNvGrpSpPr>
            <p:nvPr/>
          </p:nvGrpSpPr>
          <p:grpSpPr bwMode="auto">
            <a:xfrm>
              <a:off x="4062801" y="2706843"/>
              <a:ext cx="251858" cy="1021962"/>
              <a:chOff x="2027726" y="2649195"/>
              <a:chExt cx="251860" cy="1021859"/>
            </a:xfrm>
          </p:grpSpPr>
          <p:pic>
            <p:nvPicPr>
              <p:cNvPr id="23255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2489" name="Group 66"/>
            <p:cNvGrpSpPr>
              <a:grpSpLocks/>
            </p:cNvGrpSpPr>
            <p:nvPr/>
          </p:nvGrpSpPr>
          <p:grpSpPr bwMode="auto">
            <a:xfrm>
              <a:off x="4057517" y="3942821"/>
              <a:ext cx="251858" cy="1021962"/>
              <a:chOff x="2027726" y="2649195"/>
              <a:chExt cx="251860" cy="1021859"/>
            </a:xfrm>
          </p:grpSpPr>
          <p:pic>
            <p:nvPicPr>
              <p:cNvPr id="23255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32491" name="Group 66"/>
            <p:cNvGrpSpPr>
              <a:grpSpLocks/>
            </p:cNvGrpSpPr>
            <p:nvPr/>
          </p:nvGrpSpPr>
          <p:grpSpPr bwMode="auto">
            <a:xfrm>
              <a:off x="4333773" y="2710953"/>
              <a:ext cx="251858" cy="1021962"/>
              <a:chOff x="2027726" y="2649195"/>
              <a:chExt cx="251860" cy="1021859"/>
            </a:xfrm>
          </p:grpSpPr>
          <p:pic>
            <p:nvPicPr>
              <p:cNvPr id="23255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nvGrpSpPr>
            <p:cNvPr id="232493" name="Group 66"/>
            <p:cNvGrpSpPr>
              <a:grpSpLocks/>
            </p:cNvGrpSpPr>
            <p:nvPr/>
          </p:nvGrpSpPr>
          <p:grpSpPr bwMode="auto">
            <a:xfrm>
              <a:off x="4328489" y="3946931"/>
              <a:ext cx="251858" cy="1021962"/>
              <a:chOff x="2027726" y="2649195"/>
              <a:chExt cx="251860" cy="1021859"/>
            </a:xfrm>
          </p:grpSpPr>
          <p:pic>
            <p:nvPicPr>
              <p:cNvPr id="23255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nvGrpSpPr>
            <p:cNvPr id="232495" name="Group 66"/>
            <p:cNvGrpSpPr>
              <a:grpSpLocks/>
            </p:cNvGrpSpPr>
            <p:nvPr/>
          </p:nvGrpSpPr>
          <p:grpSpPr bwMode="auto">
            <a:xfrm>
              <a:off x="4605817" y="2709525"/>
              <a:ext cx="251858" cy="1021962"/>
              <a:chOff x="2027726" y="2649195"/>
              <a:chExt cx="251860" cy="1021859"/>
            </a:xfrm>
          </p:grpSpPr>
          <p:pic>
            <p:nvPicPr>
              <p:cNvPr id="23254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nvGrpSpPr>
            <p:cNvPr id="232497" name="Group 66"/>
            <p:cNvGrpSpPr>
              <a:grpSpLocks/>
            </p:cNvGrpSpPr>
            <p:nvPr/>
          </p:nvGrpSpPr>
          <p:grpSpPr bwMode="auto">
            <a:xfrm>
              <a:off x="4600533" y="3945503"/>
              <a:ext cx="251858" cy="1021962"/>
              <a:chOff x="2027726" y="2649195"/>
              <a:chExt cx="251860" cy="1021859"/>
            </a:xfrm>
          </p:grpSpPr>
          <p:pic>
            <p:nvPicPr>
              <p:cNvPr id="23254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nvGrpSpPr>
            <p:cNvPr id="232499" name="Group 66"/>
            <p:cNvGrpSpPr>
              <a:grpSpLocks/>
            </p:cNvGrpSpPr>
            <p:nvPr/>
          </p:nvGrpSpPr>
          <p:grpSpPr bwMode="auto">
            <a:xfrm>
              <a:off x="4869315" y="2708097"/>
              <a:ext cx="251858" cy="1021962"/>
              <a:chOff x="2027726" y="2649195"/>
              <a:chExt cx="251860" cy="1021859"/>
            </a:xfrm>
          </p:grpSpPr>
          <p:pic>
            <p:nvPicPr>
              <p:cNvPr id="23254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nvGrpSpPr>
            <p:cNvPr id="232501" name="Group 66"/>
            <p:cNvGrpSpPr>
              <a:grpSpLocks/>
            </p:cNvGrpSpPr>
            <p:nvPr/>
          </p:nvGrpSpPr>
          <p:grpSpPr bwMode="auto">
            <a:xfrm>
              <a:off x="4864031" y="3944075"/>
              <a:ext cx="251858" cy="1021962"/>
              <a:chOff x="2027726" y="2649195"/>
              <a:chExt cx="251860" cy="1021859"/>
            </a:xfrm>
          </p:grpSpPr>
          <p:pic>
            <p:nvPicPr>
              <p:cNvPr id="23254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nvGrpSpPr>
            <p:cNvPr id="232503" name="Group 66"/>
            <p:cNvGrpSpPr>
              <a:grpSpLocks/>
            </p:cNvGrpSpPr>
            <p:nvPr/>
          </p:nvGrpSpPr>
          <p:grpSpPr bwMode="auto">
            <a:xfrm>
              <a:off x="5132813" y="2706669"/>
              <a:ext cx="251858" cy="1021962"/>
              <a:chOff x="2027726" y="2649195"/>
              <a:chExt cx="251860" cy="1021859"/>
            </a:xfrm>
          </p:grpSpPr>
          <p:pic>
            <p:nvPicPr>
              <p:cNvPr id="23254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nvGrpSpPr>
            <p:cNvPr id="232505" name="Group 66"/>
            <p:cNvGrpSpPr>
              <a:grpSpLocks/>
            </p:cNvGrpSpPr>
            <p:nvPr/>
          </p:nvGrpSpPr>
          <p:grpSpPr bwMode="auto">
            <a:xfrm>
              <a:off x="5127529" y="3942647"/>
              <a:ext cx="251858" cy="1021962"/>
              <a:chOff x="2027726" y="2649195"/>
              <a:chExt cx="251860" cy="1021859"/>
            </a:xfrm>
          </p:grpSpPr>
          <p:pic>
            <p:nvPicPr>
              <p:cNvPr id="23253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nvGrpSpPr>
            <p:cNvPr id="232507" name="Group 66"/>
            <p:cNvGrpSpPr>
              <a:grpSpLocks/>
            </p:cNvGrpSpPr>
            <p:nvPr/>
          </p:nvGrpSpPr>
          <p:grpSpPr bwMode="auto">
            <a:xfrm>
              <a:off x="5400595" y="2709525"/>
              <a:ext cx="251858" cy="1021962"/>
              <a:chOff x="2027726" y="2649195"/>
              <a:chExt cx="251860" cy="1021859"/>
            </a:xfrm>
          </p:grpSpPr>
          <p:pic>
            <p:nvPicPr>
              <p:cNvPr id="23253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nvGrpSpPr>
            <p:cNvPr id="232509" name="Group 66"/>
            <p:cNvGrpSpPr>
              <a:grpSpLocks/>
            </p:cNvGrpSpPr>
            <p:nvPr/>
          </p:nvGrpSpPr>
          <p:grpSpPr bwMode="auto">
            <a:xfrm>
              <a:off x="5395311" y="3945503"/>
              <a:ext cx="251858" cy="1021962"/>
              <a:chOff x="2027726" y="2649195"/>
              <a:chExt cx="251860" cy="1021859"/>
            </a:xfrm>
          </p:grpSpPr>
          <p:pic>
            <p:nvPicPr>
              <p:cNvPr id="23253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nvGrpSpPr>
            <p:cNvPr id="232511" name="Group 66"/>
            <p:cNvGrpSpPr>
              <a:grpSpLocks/>
            </p:cNvGrpSpPr>
            <p:nvPr/>
          </p:nvGrpSpPr>
          <p:grpSpPr bwMode="auto">
            <a:xfrm>
              <a:off x="5672639" y="2708097"/>
              <a:ext cx="251858" cy="1021962"/>
              <a:chOff x="2027726" y="2649195"/>
              <a:chExt cx="251860" cy="1021859"/>
            </a:xfrm>
          </p:grpSpPr>
          <p:pic>
            <p:nvPicPr>
              <p:cNvPr id="23253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nvGrpSpPr>
            <p:cNvPr id="232513" name="Group 66"/>
            <p:cNvGrpSpPr>
              <a:grpSpLocks/>
            </p:cNvGrpSpPr>
            <p:nvPr/>
          </p:nvGrpSpPr>
          <p:grpSpPr bwMode="auto">
            <a:xfrm>
              <a:off x="5667355" y="3944075"/>
              <a:ext cx="251858" cy="1021962"/>
              <a:chOff x="2027726" y="2649195"/>
              <a:chExt cx="251860" cy="1021859"/>
            </a:xfrm>
          </p:grpSpPr>
          <p:pic>
            <p:nvPicPr>
              <p:cNvPr id="232531"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nvGrpSpPr>
            <p:cNvPr id="232515" name="Group 66"/>
            <p:cNvGrpSpPr>
              <a:grpSpLocks/>
            </p:cNvGrpSpPr>
            <p:nvPr/>
          </p:nvGrpSpPr>
          <p:grpSpPr bwMode="auto">
            <a:xfrm>
              <a:off x="5936137" y="2706669"/>
              <a:ext cx="251858" cy="1021962"/>
              <a:chOff x="2027726" y="2649195"/>
              <a:chExt cx="251860" cy="1021859"/>
            </a:xfrm>
          </p:grpSpPr>
          <p:pic>
            <p:nvPicPr>
              <p:cNvPr id="232529"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nvGrpSpPr>
            <p:cNvPr id="232517" name="Group 66"/>
            <p:cNvGrpSpPr>
              <a:grpSpLocks/>
            </p:cNvGrpSpPr>
            <p:nvPr/>
          </p:nvGrpSpPr>
          <p:grpSpPr bwMode="auto">
            <a:xfrm>
              <a:off x="5930853" y="3942647"/>
              <a:ext cx="251858" cy="1021962"/>
              <a:chOff x="2027726" y="2649195"/>
              <a:chExt cx="251860" cy="1021859"/>
            </a:xfrm>
          </p:grpSpPr>
          <p:pic>
            <p:nvPicPr>
              <p:cNvPr id="232527"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nvGrpSpPr>
            <p:cNvPr id="232519" name="Group 66"/>
            <p:cNvGrpSpPr>
              <a:grpSpLocks/>
            </p:cNvGrpSpPr>
            <p:nvPr/>
          </p:nvGrpSpPr>
          <p:grpSpPr bwMode="auto">
            <a:xfrm>
              <a:off x="6199635" y="2705241"/>
              <a:ext cx="251858" cy="1021962"/>
              <a:chOff x="2027726" y="2649195"/>
              <a:chExt cx="251860" cy="1021859"/>
            </a:xfrm>
          </p:grpSpPr>
          <p:pic>
            <p:nvPicPr>
              <p:cNvPr id="232525"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nvGrpSpPr>
            <p:cNvPr id="232521" name="Group 66"/>
            <p:cNvGrpSpPr>
              <a:grpSpLocks/>
            </p:cNvGrpSpPr>
            <p:nvPr/>
          </p:nvGrpSpPr>
          <p:grpSpPr bwMode="auto">
            <a:xfrm>
              <a:off x="6194351" y="3941219"/>
              <a:ext cx="251858" cy="1021962"/>
              <a:chOff x="2027726" y="2649195"/>
              <a:chExt cx="251860" cy="1021859"/>
            </a:xfrm>
          </p:grpSpPr>
          <p:pic>
            <p:nvPicPr>
              <p:cNvPr id="232523" name="Picture 3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pic>
        <p:nvPicPr>
          <p:cNvPr id="232457" name="Picture 121"/>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58975" y="1344613"/>
            <a:ext cx="4838700"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L1-PEM-XC1</a:t>
            </a:r>
            <a:endParaRPr lang="en-US" sz="800" b="1" dirty="0">
              <a:latin typeface="Comic Sans MS" pitchFamily="66" charset="0"/>
            </a:endParaRPr>
          </a:p>
        </p:txBody>
      </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3474" name="Title 2"/>
          <p:cNvSpPr>
            <a:spLocks noGrp="1"/>
          </p:cNvSpPr>
          <p:nvPr>
            <p:ph type="title"/>
          </p:nvPr>
        </p:nvSpPr>
        <p:spPr/>
        <p:txBody>
          <a:bodyPr/>
          <a:lstStyle/>
          <a:p>
            <a:r>
              <a:rPr lang="en-US" dirty="0" smtClean="0">
                <a:ea typeface="ＭＳ Ｐゴシック" pitchFamily="34" charset="-128"/>
              </a:rPr>
              <a:t>D1101363 -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3347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334CE50-A01F-4744-B1E6-E1C1B4EEF910}" type="slidenum">
              <a:rPr lang="en-US" smtClean="0">
                <a:solidFill>
                  <a:srgbClr val="898989"/>
                </a:solidFill>
                <a:latin typeface="Calibri" pitchFamily="34" charset="0"/>
              </a:rPr>
              <a:pPr eaLnBrk="1" hangingPunct="1"/>
              <a:t>416</a:t>
            </a:fld>
            <a:endParaRPr lang="en-US" smtClean="0">
              <a:solidFill>
                <a:srgbClr val="898989"/>
              </a:solidFill>
              <a:latin typeface="Calibri" pitchFamily="34" charset="0"/>
            </a:endParaRPr>
          </a:p>
        </p:txBody>
      </p:sp>
      <p:grpSp>
        <p:nvGrpSpPr>
          <p:cNvPr id="233477" name="Group 70"/>
          <p:cNvGrpSpPr>
            <a:grpSpLocks/>
          </p:cNvGrpSpPr>
          <p:nvPr/>
        </p:nvGrpSpPr>
        <p:grpSpPr bwMode="auto">
          <a:xfrm>
            <a:off x="1147763" y="4938713"/>
            <a:ext cx="7526337" cy="1144587"/>
            <a:chOff x="1172756" y="4203939"/>
            <a:chExt cx="7526744" cy="1144587"/>
          </a:xfrm>
        </p:grpSpPr>
        <p:pic>
          <p:nvPicPr>
            <p:cNvPr id="233622"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23"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362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33478" name="Group 74"/>
          <p:cNvGrpSpPr>
            <a:grpSpLocks/>
          </p:cNvGrpSpPr>
          <p:nvPr/>
        </p:nvGrpSpPr>
        <p:grpSpPr bwMode="auto">
          <a:xfrm>
            <a:off x="1131888" y="1193800"/>
            <a:ext cx="7553325" cy="1144588"/>
            <a:chOff x="1131426" y="1868862"/>
            <a:chExt cx="7553787" cy="1144587"/>
          </a:xfrm>
        </p:grpSpPr>
        <p:sp>
          <p:nvSpPr>
            <p:cNvPr id="233619"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D1101363</a:t>
              </a:r>
            </a:p>
          </p:txBody>
        </p:sp>
        <p:sp>
          <p:nvSpPr>
            <p:cNvPr id="233620"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33621"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3479" name="Group 45"/>
          <p:cNvGrpSpPr>
            <a:grpSpLocks/>
          </p:cNvGrpSpPr>
          <p:nvPr/>
        </p:nvGrpSpPr>
        <p:grpSpPr bwMode="auto">
          <a:xfrm>
            <a:off x="1576388" y="806450"/>
            <a:ext cx="6184900" cy="228600"/>
            <a:chOff x="1276940" y="806791"/>
            <a:chExt cx="6185720" cy="228601"/>
          </a:xfrm>
        </p:grpSpPr>
        <p:pic>
          <p:nvPicPr>
            <p:cNvPr id="233613"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3614"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15"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Accelerometer Interface Chassis</a:t>
              </a:r>
            </a:p>
          </p:txBody>
        </p:sp>
        <p:sp>
          <p:nvSpPr>
            <p:cNvPr id="233616"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D1101363</a:t>
              </a:r>
            </a:p>
          </p:txBody>
        </p:sp>
        <p:sp>
          <p:nvSpPr>
            <p:cNvPr id="233617"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33618"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33480" name="Group 4"/>
          <p:cNvGrpSpPr>
            <a:grpSpLocks/>
          </p:cNvGrpSpPr>
          <p:nvPr/>
        </p:nvGrpSpPr>
        <p:grpSpPr bwMode="auto">
          <a:xfrm>
            <a:off x="2136775" y="2420938"/>
            <a:ext cx="4378325" cy="2438400"/>
            <a:chOff x="2136881" y="2532527"/>
            <a:chExt cx="4377696" cy="2437968"/>
          </a:xfrm>
        </p:grpSpPr>
        <p:grpSp>
          <p:nvGrpSpPr>
            <p:cNvPr id="233485" name="Group 66"/>
            <p:cNvGrpSpPr>
              <a:grpSpLocks/>
            </p:cNvGrpSpPr>
            <p:nvPr/>
          </p:nvGrpSpPr>
          <p:grpSpPr bwMode="auto">
            <a:xfrm>
              <a:off x="2196939" y="2712555"/>
              <a:ext cx="251858" cy="1021962"/>
              <a:chOff x="2027726" y="2649195"/>
              <a:chExt cx="251860" cy="1021859"/>
            </a:xfrm>
          </p:grpSpPr>
          <p:pic>
            <p:nvPicPr>
              <p:cNvPr id="23361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1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86"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3487" name="Group 66"/>
            <p:cNvGrpSpPr>
              <a:grpSpLocks/>
            </p:cNvGrpSpPr>
            <p:nvPr/>
          </p:nvGrpSpPr>
          <p:grpSpPr bwMode="auto">
            <a:xfrm>
              <a:off x="2191655" y="3948533"/>
              <a:ext cx="251858" cy="1021962"/>
              <a:chOff x="2027726" y="2649195"/>
              <a:chExt cx="251860" cy="1021859"/>
            </a:xfrm>
          </p:grpSpPr>
          <p:pic>
            <p:nvPicPr>
              <p:cNvPr id="23360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1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88"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3489" name="Group 66"/>
            <p:cNvGrpSpPr>
              <a:grpSpLocks/>
            </p:cNvGrpSpPr>
            <p:nvPr/>
          </p:nvGrpSpPr>
          <p:grpSpPr bwMode="auto">
            <a:xfrm>
              <a:off x="2468983" y="2711127"/>
              <a:ext cx="251858" cy="1021962"/>
              <a:chOff x="2027726" y="2649195"/>
              <a:chExt cx="251860" cy="1021859"/>
            </a:xfrm>
          </p:grpSpPr>
          <p:pic>
            <p:nvPicPr>
              <p:cNvPr id="23360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0"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3491" name="Group 66"/>
            <p:cNvGrpSpPr>
              <a:grpSpLocks/>
            </p:cNvGrpSpPr>
            <p:nvPr/>
          </p:nvGrpSpPr>
          <p:grpSpPr bwMode="auto">
            <a:xfrm>
              <a:off x="2463699" y="3947105"/>
              <a:ext cx="251858" cy="1021962"/>
              <a:chOff x="2027726" y="2649195"/>
              <a:chExt cx="251860" cy="1021859"/>
            </a:xfrm>
          </p:grpSpPr>
          <p:pic>
            <p:nvPicPr>
              <p:cNvPr id="23360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2"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3493" name="Group 66"/>
            <p:cNvGrpSpPr>
              <a:grpSpLocks/>
            </p:cNvGrpSpPr>
            <p:nvPr/>
          </p:nvGrpSpPr>
          <p:grpSpPr bwMode="auto">
            <a:xfrm>
              <a:off x="2732481" y="2709699"/>
              <a:ext cx="251858" cy="1021962"/>
              <a:chOff x="2027726" y="2649195"/>
              <a:chExt cx="251860" cy="1021859"/>
            </a:xfrm>
          </p:grpSpPr>
          <p:pic>
            <p:nvPicPr>
              <p:cNvPr id="23360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4"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3495" name="Group 66"/>
            <p:cNvGrpSpPr>
              <a:grpSpLocks/>
            </p:cNvGrpSpPr>
            <p:nvPr/>
          </p:nvGrpSpPr>
          <p:grpSpPr bwMode="auto">
            <a:xfrm>
              <a:off x="2727197" y="3945677"/>
              <a:ext cx="251858" cy="1021962"/>
              <a:chOff x="2027726" y="2649195"/>
              <a:chExt cx="251860" cy="1021859"/>
            </a:xfrm>
          </p:grpSpPr>
          <p:pic>
            <p:nvPicPr>
              <p:cNvPr id="23360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6"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3497" name="Group 66"/>
            <p:cNvGrpSpPr>
              <a:grpSpLocks/>
            </p:cNvGrpSpPr>
            <p:nvPr/>
          </p:nvGrpSpPr>
          <p:grpSpPr bwMode="auto">
            <a:xfrm>
              <a:off x="2995979" y="2708271"/>
              <a:ext cx="251858" cy="1021962"/>
              <a:chOff x="2027726" y="2649195"/>
              <a:chExt cx="251860" cy="1021859"/>
            </a:xfrm>
          </p:grpSpPr>
          <p:pic>
            <p:nvPicPr>
              <p:cNvPr id="23359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60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498"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3499" name="Group 66"/>
            <p:cNvGrpSpPr>
              <a:grpSpLocks/>
            </p:cNvGrpSpPr>
            <p:nvPr/>
          </p:nvGrpSpPr>
          <p:grpSpPr bwMode="auto">
            <a:xfrm>
              <a:off x="2990695" y="3944249"/>
              <a:ext cx="251858" cy="1021962"/>
              <a:chOff x="2027726" y="2649195"/>
              <a:chExt cx="251860" cy="1021859"/>
            </a:xfrm>
          </p:grpSpPr>
          <p:pic>
            <p:nvPicPr>
              <p:cNvPr id="23359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0"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3501" name="Group 66"/>
            <p:cNvGrpSpPr>
              <a:grpSpLocks/>
            </p:cNvGrpSpPr>
            <p:nvPr/>
          </p:nvGrpSpPr>
          <p:grpSpPr bwMode="auto">
            <a:xfrm>
              <a:off x="3263761" y="2711127"/>
              <a:ext cx="251858" cy="1021962"/>
              <a:chOff x="2027726" y="2649195"/>
              <a:chExt cx="251860" cy="1021859"/>
            </a:xfrm>
          </p:grpSpPr>
          <p:pic>
            <p:nvPicPr>
              <p:cNvPr id="23359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2"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3503" name="Group 66"/>
            <p:cNvGrpSpPr>
              <a:grpSpLocks/>
            </p:cNvGrpSpPr>
            <p:nvPr/>
          </p:nvGrpSpPr>
          <p:grpSpPr bwMode="auto">
            <a:xfrm>
              <a:off x="3258477" y="3947105"/>
              <a:ext cx="251858" cy="1021962"/>
              <a:chOff x="2027726" y="2649195"/>
              <a:chExt cx="251860" cy="1021859"/>
            </a:xfrm>
          </p:grpSpPr>
          <p:pic>
            <p:nvPicPr>
              <p:cNvPr id="23359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4"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3505" name="Group 66"/>
            <p:cNvGrpSpPr>
              <a:grpSpLocks/>
            </p:cNvGrpSpPr>
            <p:nvPr/>
          </p:nvGrpSpPr>
          <p:grpSpPr bwMode="auto">
            <a:xfrm>
              <a:off x="3535805" y="2709699"/>
              <a:ext cx="251858" cy="1021962"/>
              <a:chOff x="2027726" y="2649195"/>
              <a:chExt cx="251860" cy="1021859"/>
            </a:xfrm>
          </p:grpSpPr>
          <p:pic>
            <p:nvPicPr>
              <p:cNvPr id="23359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6"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3507" name="Group 66"/>
            <p:cNvGrpSpPr>
              <a:grpSpLocks/>
            </p:cNvGrpSpPr>
            <p:nvPr/>
          </p:nvGrpSpPr>
          <p:grpSpPr bwMode="auto">
            <a:xfrm>
              <a:off x="3530521" y="3945677"/>
              <a:ext cx="251858" cy="1021962"/>
              <a:chOff x="2027726" y="2649195"/>
              <a:chExt cx="251860" cy="1021859"/>
            </a:xfrm>
          </p:grpSpPr>
          <p:pic>
            <p:nvPicPr>
              <p:cNvPr id="23358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9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08"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3509" name="Group 66"/>
            <p:cNvGrpSpPr>
              <a:grpSpLocks/>
            </p:cNvGrpSpPr>
            <p:nvPr/>
          </p:nvGrpSpPr>
          <p:grpSpPr bwMode="auto">
            <a:xfrm>
              <a:off x="3799303" y="2708271"/>
              <a:ext cx="251858" cy="1021962"/>
              <a:chOff x="2027726" y="2649195"/>
              <a:chExt cx="251860" cy="1021859"/>
            </a:xfrm>
          </p:grpSpPr>
          <p:pic>
            <p:nvPicPr>
              <p:cNvPr id="23358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0"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3511" name="Group 66"/>
            <p:cNvGrpSpPr>
              <a:grpSpLocks/>
            </p:cNvGrpSpPr>
            <p:nvPr/>
          </p:nvGrpSpPr>
          <p:grpSpPr bwMode="auto">
            <a:xfrm>
              <a:off x="3794019" y="3944249"/>
              <a:ext cx="251858" cy="1021962"/>
              <a:chOff x="2027726" y="2649195"/>
              <a:chExt cx="251860" cy="1021859"/>
            </a:xfrm>
          </p:grpSpPr>
          <p:pic>
            <p:nvPicPr>
              <p:cNvPr id="23358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2"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3513" name="Group 66"/>
            <p:cNvGrpSpPr>
              <a:grpSpLocks/>
            </p:cNvGrpSpPr>
            <p:nvPr/>
          </p:nvGrpSpPr>
          <p:grpSpPr bwMode="auto">
            <a:xfrm>
              <a:off x="4062801" y="2706843"/>
              <a:ext cx="251858" cy="1021962"/>
              <a:chOff x="2027726" y="2649195"/>
              <a:chExt cx="251860" cy="1021859"/>
            </a:xfrm>
          </p:grpSpPr>
          <p:pic>
            <p:nvPicPr>
              <p:cNvPr id="23358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4"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3515" name="Group 66"/>
            <p:cNvGrpSpPr>
              <a:grpSpLocks/>
            </p:cNvGrpSpPr>
            <p:nvPr/>
          </p:nvGrpSpPr>
          <p:grpSpPr bwMode="auto">
            <a:xfrm>
              <a:off x="4057517" y="3942821"/>
              <a:ext cx="251858" cy="1021962"/>
              <a:chOff x="2027726" y="2649195"/>
              <a:chExt cx="251860" cy="1021859"/>
            </a:xfrm>
          </p:grpSpPr>
          <p:pic>
            <p:nvPicPr>
              <p:cNvPr id="23358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6"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3517" name="Group 66"/>
            <p:cNvGrpSpPr>
              <a:grpSpLocks/>
            </p:cNvGrpSpPr>
            <p:nvPr/>
          </p:nvGrpSpPr>
          <p:grpSpPr bwMode="auto">
            <a:xfrm>
              <a:off x="4333773" y="2710953"/>
              <a:ext cx="251858" cy="1021962"/>
              <a:chOff x="2027726" y="2649195"/>
              <a:chExt cx="251860" cy="1021859"/>
            </a:xfrm>
          </p:grpSpPr>
          <p:pic>
            <p:nvPicPr>
              <p:cNvPr id="23357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18"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3519" name="Group 66"/>
            <p:cNvGrpSpPr>
              <a:grpSpLocks/>
            </p:cNvGrpSpPr>
            <p:nvPr/>
          </p:nvGrpSpPr>
          <p:grpSpPr bwMode="auto">
            <a:xfrm>
              <a:off x="4328489" y="3946931"/>
              <a:ext cx="251858" cy="1021962"/>
              <a:chOff x="2027726" y="2649195"/>
              <a:chExt cx="251860" cy="1021859"/>
            </a:xfrm>
          </p:grpSpPr>
          <p:pic>
            <p:nvPicPr>
              <p:cNvPr id="23357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0"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3521" name="Group 66"/>
            <p:cNvGrpSpPr>
              <a:grpSpLocks/>
            </p:cNvGrpSpPr>
            <p:nvPr/>
          </p:nvGrpSpPr>
          <p:grpSpPr bwMode="auto">
            <a:xfrm>
              <a:off x="4605817" y="2709525"/>
              <a:ext cx="251858" cy="1021962"/>
              <a:chOff x="2027726" y="2649195"/>
              <a:chExt cx="251860" cy="1021859"/>
            </a:xfrm>
          </p:grpSpPr>
          <p:pic>
            <p:nvPicPr>
              <p:cNvPr id="23357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2"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3523" name="Group 66"/>
            <p:cNvGrpSpPr>
              <a:grpSpLocks/>
            </p:cNvGrpSpPr>
            <p:nvPr/>
          </p:nvGrpSpPr>
          <p:grpSpPr bwMode="auto">
            <a:xfrm>
              <a:off x="4600533" y="3945503"/>
              <a:ext cx="251858" cy="1021962"/>
              <a:chOff x="2027726" y="2649195"/>
              <a:chExt cx="251860" cy="1021859"/>
            </a:xfrm>
          </p:grpSpPr>
          <p:pic>
            <p:nvPicPr>
              <p:cNvPr id="23357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4"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3525" name="Group 66"/>
            <p:cNvGrpSpPr>
              <a:grpSpLocks/>
            </p:cNvGrpSpPr>
            <p:nvPr/>
          </p:nvGrpSpPr>
          <p:grpSpPr bwMode="auto">
            <a:xfrm>
              <a:off x="4869315" y="2708097"/>
              <a:ext cx="251858" cy="1021962"/>
              <a:chOff x="2027726" y="2649195"/>
              <a:chExt cx="251860" cy="1021859"/>
            </a:xfrm>
          </p:grpSpPr>
          <p:pic>
            <p:nvPicPr>
              <p:cNvPr id="23357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6"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3527" name="Group 66"/>
            <p:cNvGrpSpPr>
              <a:grpSpLocks/>
            </p:cNvGrpSpPr>
            <p:nvPr/>
          </p:nvGrpSpPr>
          <p:grpSpPr bwMode="auto">
            <a:xfrm>
              <a:off x="4864031" y="3944075"/>
              <a:ext cx="251858" cy="1021962"/>
              <a:chOff x="2027726" y="2649195"/>
              <a:chExt cx="251860" cy="1021859"/>
            </a:xfrm>
          </p:grpSpPr>
          <p:pic>
            <p:nvPicPr>
              <p:cNvPr id="23356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28"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3529" name="Group 66"/>
            <p:cNvGrpSpPr>
              <a:grpSpLocks/>
            </p:cNvGrpSpPr>
            <p:nvPr/>
          </p:nvGrpSpPr>
          <p:grpSpPr bwMode="auto">
            <a:xfrm>
              <a:off x="5132813" y="2706669"/>
              <a:ext cx="251858" cy="1021962"/>
              <a:chOff x="2027726" y="2649195"/>
              <a:chExt cx="251860" cy="1021859"/>
            </a:xfrm>
          </p:grpSpPr>
          <p:pic>
            <p:nvPicPr>
              <p:cNvPr id="23356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0"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3531" name="Group 66"/>
            <p:cNvGrpSpPr>
              <a:grpSpLocks/>
            </p:cNvGrpSpPr>
            <p:nvPr/>
          </p:nvGrpSpPr>
          <p:grpSpPr bwMode="auto">
            <a:xfrm>
              <a:off x="5127529" y="3942647"/>
              <a:ext cx="251858" cy="1021962"/>
              <a:chOff x="2027726" y="2649195"/>
              <a:chExt cx="251860" cy="1021859"/>
            </a:xfrm>
          </p:grpSpPr>
          <p:pic>
            <p:nvPicPr>
              <p:cNvPr id="23356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2"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3533" name="Group 66"/>
            <p:cNvGrpSpPr>
              <a:grpSpLocks/>
            </p:cNvGrpSpPr>
            <p:nvPr/>
          </p:nvGrpSpPr>
          <p:grpSpPr bwMode="auto">
            <a:xfrm>
              <a:off x="5400595" y="2709525"/>
              <a:ext cx="251858" cy="1021962"/>
              <a:chOff x="2027726" y="2649195"/>
              <a:chExt cx="251860" cy="1021859"/>
            </a:xfrm>
          </p:grpSpPr>
          <p:pic>
            <p:nvPicPr>
              <p:cNvPr id="23356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4"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3535" name="Group 66"/>
            <p:cNvGrpSpPr>
              <a:grpSpLocks/>
            </p:cNvGrpSpPr>
            <p:nvPr/>
          </p:nvGrpSpPr>
          <p:grpSpPr bwMode="auto">
            <a:xfrm>
              <a:off x="5395311" y="3945503"/>
              <a:ext cx="251858" cy="1021962"/>
              <a:chOff x="2027726" y="2649195"/>
              <a:chExt cx="251860" cy="1021859"/>
            </a:xfrm>
          </p:grpSpPr>
          <p:pic>
            <p:nvPicPr>
              <p:cNvPr id="23356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6"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3537" name="Group 66"/>
            <p:cNvGrpSpPr>
              <a:grpSpLocks/>
            </p:cNvGrpSpPr>
            <p:nvPr/>
          </p:nvGrpSpPr>
          <p:grpSpPr bwMode="auto">
            <a:xfrm>
              <a:off x="5672639" y="2708097"/>
              <a:ext cx="251858" cy="1021962"/>
              <a:chOff x="2027726" y="2649195"/>
              <a:chExt cx="251860" cy="1021859"/>
            </a:xfrm>
          </p:grpSpPr>
          <p:pic>
            <p:nvPicPr>
              <p:cNvPr id="23355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38"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3539" name="Group 66"/>
            <p:cNvGrpSpPr>
              <a:grpSpLocks/>
            </p:cNvGrpSpPr>
            <p:nvPr/>
          </p:nvGrpSpPr>
          <p:grpSpPr bwMode="auto">
            <a:xfrm>
              <a:off x="5667355" y="3944075"/>
              <a:ext cx="251858" cy="1021962"/>
              <a:chOff x="2027726" y="2649195"/>
              <a:chExt cx="251860" cy="1021859"/>
            </a:xfrm>
          </p:grpSpPr>
          <p:pic>
            <p:nvPicPr>
              <p:cNvPr id="23355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0"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3541" name="Group 66"/>
            <p:cNvGrpSpPr>
              <a:grpSpLocks/>
            </p:cNvGrpSpPr>
            <p:nvPr/>
          </p:nvGrpSpPr>
          <p:grpSpPr bwMode="auto">
            <a:xfrm>
              <a:off x="5936137" y="2706669"/>
              <a:ext cx="251858" cy="1021962"/>
              <a:chOff x="2027726" y="2649195"/>
              <a:chExt cx="251860" cy="1021859"/>
            </a:xfrm>
          </p:grpSpPr>
          <p:pic>
            <p:nvPicPr>
              <p:cNvPr id="23355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2"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3543" name="Group 66"/>
            <p:cNvGrpSpPr>
              <a:grpSpLocks/>
            </p:cNvGrpSpPr>
            <p:nvPr/>
          </p:nvGrpSpPr>
          <p:grpSpPr bwMode="auto">
            <a:xfrm>
              <a:off x="5930853" y="3942647"/>
              <a:ext cx="251858" cy="1021962"/>
              <a:chOff x="2027726" y="2649195"/>
              <a:chExt cx="251860" cy="1021859"/>
            </a:xfrm>
          </p:grpSpPr>
          <p:pic>
            <p:nvPicPr>
              <p:cNvPr id="23355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4"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3545" name="Group 66"/>
            <p:cNvGrpSpPr>
              <a:grpSpLocks/>
            </p:cNvGrpSpPr>
            <p:nvPr/>
          </p:nvGrpSpPr>
          <p:grpSpPr bwMode="auto">
            <a:xfrm>
              <a:off x="6199635" y="2705241"/>
              <a:ext cx="251858" cy="1021962"/>
              <a:chOff x="2027726" y="2649195"/>
              <a:chExt cx="251860" cy="1021859"/>
            </a:xfrm>
          </p:grpSpPr>
          <p:pic>
            <p:nvPicPr>
              <p:cNvPr id="23355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6"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33547" name="Group 66"/>
            <p:cNvGrpSpPr>
              <a:grpSpLocks/>
            </p:cNvGrpSpPr>
            <p:nvPr/>
          </p:nvGrpSpPr>
          <p:grpSpPr bwMode="auto">
            <a:xfrm>
              <a:off x="6194351" y="3941219"/>
              <a:ext cx="251858" cy="1021962"/>
              <a:chOff x="2027726" y="2649195"/>
              <a:chExt cx="251860" cy="1021859"/>
            </a:xfrm>
          </p:grpSpPr>
          <p:pic>
            <p:nvPicPr>
              <p:cNvPr id="23354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3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3548"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sp>
        <p:nvSpPr>
          <p:cNvPr id="233481" name="TextBox 353"/>
          <p:cNvSpPr txBox="1">
            <a:spLocks noChangeArrowheads="1"/>
          </p:cNvSpPr>
          <p:nvPr/>
        </p:nvSpPr>
        <p:spPr bwMode="auto">
          <a:xfrm>
            <a:off x="1322388" y="3838575"/>
            <a:ext cx="8032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OUTPUT</a:t>
            </a:r>
          </a:p>
        </p:txBody>
      </p:sp>
      <p:sp>
        <p:nvSpPr>
          <p:cNvPr id="233482" name="TextBox 353"/>
          <p:cNvSpPr txBox="1">
            <a:spLocks noChangeArrowheads="1"/>
          </p:cNvSpPr>
          <p:nvPr/>
        </p:nvSpPr>
        <p:spPr bwMode="auto">
          <a:xfrm>
            <a:off x="1320800" y="2619375"/>
            <a:ext cx="803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INPUT</a:t>
            </a:r>
          </a:p>
        </p:txBody>
      </p:sp>
      <p:pic>
        <p:nvPicPr>
          <p:cNvPr id="23348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76388" y="1363663"/>
            <a:ext cx="5186362" cy="80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L1-PEM-XC1</a:t>
            </a:r>
            <a:endParaRPr lang="en-US" sz="800" b="1" dirty="0">
              <a:latin typeface="Comic Sans MS" pitchFamily="66" charset="0"/>
            </a:endParaRPr>
          </a:p>
        </p:txBody>
      </p:sp>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8" name="Title 8"/>
          <p:cNvSpPr>
            <a:spLocks noGrp="1"/>
          </p:cNvSpPr>
          <p:nvPr>
            <p:ph type="title"/>
          </p:nvPr>
        </p:nvSpPr>
        <p:spPr/>
        <p:txBody>
          <a:bodyPr/>
          <a:lstStyle/>
          <a:p>
            <a:pPr eaLnBrk="1" hangingPunct="1"/>
            <a:r>
              <a:rPr lang="en-US" smtClean="0">
                <a:ea typeface="ＭＳ Ｐゴシック" pitchFamily="34" charset="-128"/>
              </a:rPr>
              <a:t>Endevco Isotron 2793</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450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87A1ED3-84A0-43A9-883F-7AE5E839F3D1}" type="slidenum">
              <a:rPr lang="en-US" smtClean="0">
                <a:solidFill>
                  <a:srgbClr val="898989"/>
                </a:solidFill>
                <a:latin typeface="Calibri" pitchFamily="34" charset="0"/>
              </a:rPr>
              <a:pPr eaLnBrk="1" hangingPunct="1"/>
              <a:t>417</a:t>
            </a:fld>
            <a:endParaRPr lang="en-US" smtClean="0">
              <a:solidFill>
                <a:srgbClr val="898989"/>
              </a:solidFill>
              <a:latin typeface="Calibri" pitchFamily="34" charset="0"/>
            </a:endParaRPr>
          </a:p>
        </p:txBody>
      </p:sp>
      <p:sp>
        <p:nvSpPr>
          <p:cNvPr id="234501"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grpSp>
        <p:nvGrpSpPr>
          <p:cNvPr id="234502" name="Group 25"/>
          <p:cNvGrpSpPr>
            <a:grpSpLocks/>
          </p:cNvGrpSpPr>
          <p:nvPr/>
        </p:nvGrpSpPr>
        <p:grpSpPr bwMode="auto">
          <a:xfrm>
            <a:off x="971550" y="4538663"/>
            <a:ext cx="7669213" cy="614362"/>
            <a:chOff x="971294" y="4538254"/>
            <a:chExt cx="7669212" cy="614668"/>
          </a:xfrm>
        </p:grpSpPr>
        <p:grpSp>
          <p:nvGrpSpPr>
            <p:cNvPr id="234608" name="Group 30"/>
            <p:cNvGrpSpPr>
              <a:grpSpLocks/>
            </p:cNvGrpSpPr>
            <p:nvPr/>
          </p:nvGrpSpPr>
          <p:grpSpPr bwMode="auto">
            <a:xfrm>
              <a:off x="971294" y="4538254"/>
              <a:ext cx="7669212" cy="604837"/>
              <a:chOff x="1030950" y="4450544"/>
              <a:chExt cx="7667920" cy="604003"/>
            </a:xfrm>
          </p:grpSpPr>
          <p:pic>
            <p:nvPicPr>
              <p:cNvPr id="23461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2346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23460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4503" name="Group 24"/>
          <p:cNvGrpSpPr>
            <a:grpSpLocks/>
          </p:cNvGrpSpPr>
          <p:nvPr/>
        </p:nvGrpSpPr>
        <p:grpSpPr bwMode="auto">
          <a:xfrm>
            <a:off x="985838" y="1870075"/>
            <a:ext cx="7669212" cy="606425"/>
            <a:chOff x="985942" y="1869861"/>
            <a:chExt cx="7669775" cy="606425"/>
          </a:xfrm>
        </p:grpSpPr>
        <p:grpSp>
          <p:nvGrpSpPr>
            <p:cNvPr id="234603" name="Group 26"/>
            <p:cNvGrpSpPr>
              <a:grpSpLocks/>
            </p:cNvGrpSpPr>
            <p:nvPr/>
          </p:nvGrpSpPr>
          <p:grpSpPr bwMode="auto">
            <a:xfrm>
              <a:off x="994442" y="1870393"/>
              <a:ext cx="7661275" cy="605083"/>
              <a:chOff x="1024242" y="2105878"/>
              <a:chExt cx="7660189" cy="605521"/>
            </a:xfrm>
          </p:grpSpPr>
          <p:pic>
            <p:nvPicPr>
              <p:cNvPr id="23460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06"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sp>
            <p:nvSpPr>
              <p:cNvPr id="23460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23460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4504" name="Group 114"/>
          <p:cNvGrpSpPr>
            <a:grpSpLocks/>
          </p:cNvGrpSpPr>
          <p:nvPr/>
        </p:nvGrpSpPr>
        <p:grpSpPr bwMode="auto">
          <a:xfrm>
            <a:off x="2036763" y="2489200"/>
            <a:ext cx="4484687" cy="1423988"/>
            <a:chOff x="2036272" y="2489659"/>
            <a:chExt cx="4484885" cy="1424311"/>
          </a:xfrm>
        </p:grpSpPr>
        <p:grpSp>
          <p:nvGrpSpPr>
            <p:cNvPr id="234555" name="Group 20"/>
            <p:cNvGrpSpPr>
              <a:grpSpLocks/>
            </p:cNvGrpSpPr>
            <p:nvPr/>
          </p:nvGrpSpPr>
          <p:grpSpPr bwMode="auto">
            <a:xfrm>
              <a:off x="2036272" y="2495367"/>
              <a:ext cx="251860" cy="1418603"/>
              <a:chOff x="2027726" y="2649195"/>
              <a:chExt cx="251860" cy="1418603"/>
            </a:xfrm>
          </p:grpSpPr>
          <p:pic>
            <p:nvPicPr>
              <p:cNvPr id="23460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0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X</a:t>
                </a:r>
              </a:p>
            </p:txBody>
          </p:sp>
        </p:grpSp>
        <p:grpSp>
          <p:nvGrpSpPr>
            <p:cNvPr id="234556" name="Group 21"/>
            <p:cNvGrpSpPr>
              <a:grpSpLocks/>
            </p:cNvGrpSpPr>
            <p:nvPr/>
          </p:nvGrpSpPr>
          <p:grpSpPr bwMode="auto">
            <a:xfrm>
              <a:off x="2316862" y="2493939"/>
              <a:ext cx="251860" cy="1418603"/>
              <a:chOff x="2027726" y="2649195"/>
              <a:chExt cx="251860" cy="1418603"/>
            </a:xfrm>
          </p:grpSpPr>
          <p:pic>
            <p:nvPicPr>
              <p:cNvPr id="23459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60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Y</a:t>
                </a:r>
              </a:p>
            </p:txBody>
          </p:sp>
        </p:grpSp>
        <p:grpSp>
          <p:nvGrpSpPr>
            <p:cNvPr id="234557" name="Group 24"/>
            <p:cNvGrpSpPr>
              <a:grpSpLocks/>
            </p:cNvGrpSpPr>
            <p:nvPr/>
          </p:nvGrpSpPr>
          <p:grpSpPr bwMode="auto">
            <a:xfrm>
              <a:off x="2597452" y="2492511"/>
              <a:ext cx="251860" cy="1418603"/>
              <a:chOff x="2027726" y="2649195"/>
              <a:chExt cx="251860" cy="1418603"/>
            </a:xfrm>
          </p:grpSpPr>
          <p:pic>
            <p:nvPicPr>
              <p:cNvPr id="23459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58" name="Group 27"/>
            <p:cNvGrpSpPr>
              <a:grpSpLocks/>
            </p:cNvGrpSpPr>
            <p:nvPr/>
          </p:nvGrpSpPr>
          <p:grpSpPr bwMode="auto">
            <a:xfrm>
              <a:off x="2879470" y="2492511"/>
              <a:ext cx="251860" cy="1418603"/>
              <a:chOff x="2027726" y="2649195"/>
              <a:chExt cx="251860" cy="1418603"/>
            </a:xfrm>
          </p:grpSpPr>
          <p:pic>
            <p:nvPicPr>
              <p:cNvPr id="23459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Z</a:t>
                </a:r>
              </a:p>
            </p:txBody>
          </p:sp>
        </p:grpSp>
        <p:grpSp>
          <p:nvGrpSpPr>
            <p:cNvPr id="234559" name="Group 30"/>
            <p:cNvGrpSpPr>
              <a:grpSpLocks/>
            </p:cNvGrpSpPr>
            <p:nvPr/>
          </p:nvGrpSpPr>
          <p:grpSpPr bwMode="auto">
            <a:xfrm>
              <a:off x="3162890" y="2493940"/>
              <a:ext cx="251860" cy="1418603"/>
              <a:chOff x="2027726" y="2649195"/>
              <a:chExt cx="251860" cy="1418603"/>
            </a:xfrm>
          </p:grpSpPr>
          <p:pic>
            <p:nvPicPr>
              <p:cNvPr id="23459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0" name="Group 33"/>
            <p:cNvGrpSpPr>
              <a:grpSpLocks/>
            </p:cNvGrpSpPr>
            <p:nvPr/>
          </p:nvGrpSpPr>
          <p:grpSpPr bwMode="auto">
            <a:xfrm>
              <a:off x="3443480" y="2492512"/>
              <a:ext cx="251860" cy="1418603"/>
              <a:chOff x="2027726" y="2649195"/>
              <a:chExt cx="251860" cy="1418603"/>
            </a:xfrm>
          </p:grpSpPr>
          <p:pic>
            <p:nvPicPr>
              <p:cNvPr id="23459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1" name="Group 36"/>
            <p:cNvGrpSpPr>
              <a:grpSpLocks/>
            </p:cNvGrpSpPr>
            <p:nvPr/>
          </p:nvGrpSpPr>
          <p:grpSpPr bwMode="auto">
            <a:xfrm>
              <a:off x="3724070" y="2491084"/>
              <a:ext cx="251860" cy="1418603"/>
              <a:chOff x="2027726" y="2649195"/>
              <a:chExt cx="251860" cy="1418603"/>
            </a:xfrm>
          </p:grpSpPr>
          <p:pic>
            <p:nvPicPr>
              <p:cNvPr id="23458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9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2" name="Group 39"/>
            <p:cNvGrpSpPr>
              <a:grpSpLocks/>
            </p:cNvGrpSpPr>
            <p:nvPr/>
          </p:nvGrpSpPr>
          <p:grpSpPr bwMode="auto">
            <a:xfrm>
              <a:off x="4006088" y="2491084"/>
              <a:ext cx="251860" cy="1418603"/>
              <a:chOff x="2027726" y="2649195"/>
              <a:chExt cx="251860" cy="1418603"/>
            </a:xfrm>
          </p:grpSpPr>
          <p:pic>
            <p:nvPicPr>
              <p:cNvPr id="23458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3" name="Group 42"/>
            <p:cNvGrpSpPr>
              <a:grpSpLocks/>
            </p:cNvGrpSpPr>
            <p:nvPr/>
          </p:nvGrpSpPr>
          <p:grpSpPr bwMode="auto">
            <a:xfrm>
              <a:off x="4299481" y="2493942"/>
              <a:ext cx="251860" cy="1418603"/>
              <a:chOff x="2027726" y="2649195"/>
              <a:chExt cx="251860" cy="1418603"/>
            </a:xfrm>
          </p:grpSpPr>
          <p:pic>
            <p:nvPicPr>
              <p:cNvPr id="23458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4" name="Group 45"/>
            <p:cNvGrpSpPr>
              <a:grpSpLocks/>
            </p:cNvGrpSpPr>
            <p:nvPr/>
          </p:nvGrpSpPr>
          <p:grpSpPr bwMode="auto">
            <a:xfrm>
              <a:off x="4580071" y="2492514"/>
              <a:ext cx="251860" cy="1418603"/>
              <a:chOff x="2027726" y="2649195"/>
              <a:chExt cx="251860" cy="1418603"/>
            </a:xfrm>
          </p:grpSpPr>
          <p:pic>
            <p:nvPicPr>
              <p:cNvPr id="23458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5" name="Group 48"/>
            <p:cNvGrpSpPr>
              <a:grpSpLocks/>
            </p:cNvGrpSpPr>
            <p:nvPr/>
          </p:nvGrpSpPr>
          <p:grpSpPr bwMode="auto">
            <a:xfrm>
              <a:off x="4860661" y="2491086"/>
              <a:ext cx="251860" cy="1418603"/>
              <a:chOff x="2027726" y="2649195"/>
              <a:chExt cx="251860" cy="1418603"/>
            </a:xfrm>
          </p:grpSpPr>
          <p:pic>
            <p:nvPicPr>
              <p:cNvPr id="23458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6" name="Group 51"/>
            <p:cNvGrpSpPr>
              <a:grpSpLocks/>
            </p:cNvGrpSpPr>
            <p:nvPr/>
          </p:nvGrpSpPr>
          <p:grpSpPr bwMode="auto">
            <a:xfrm>
              <a:off x="5142679" y="2491086"/>
              <a:ext cx="251860" cy="1418603"/>
              <a:chOff x="2027726" y="2649195"/>
              <a:chExt cx="251860" cy="1418603"/>
            </a:xfrm>
          </p:grpSpPr>
          <p:pic>
            <p:nvPicPr>
              <p:cNvPr id="23457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8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7" name="Group 54"/>
            <p:cNvGrpSpPr>
              <a:grpSpLocks/>
            </p:cNvGrpSpPr>
            <p:nvPr/>
          </p:nvGrpSpPr>
          <p:grpSpPr bwMode="auto">
            <a:xfrm>
              <a:off x="5426099" y="2492515"/>
              <a:ext cx="251860" cy="1418603"/>
              <a:chOff x="2027726" y="2649195"/>
              <a:chExt cx="251860" cy="1418603"/>
            </a:xfrm>
          </p:grpSpPr>
          <p:pic>
            <p:nvPicPr>
              <p:cNvPr id="23457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8" name="Group 57"/>
            <p:cNvGrpSpPr>
              <a:grpSpLocks/>
            </p:cNvGrpSpPr>
            <p:nvPr/>
          </p:nvGrpSpPr>
          <p:grpSpPr bwMode="auto">
            <a:xfrm>
              <a:off x="5706689" y="2491087"/>
              <a:ext cx="251860" cy="1418603"/>
              <a:chOff x="2027726" y="2649195"/>
              <a:chExt cx="251860" cy="1418603"/>
            </a:xfrm>
          </p:grpSpPr>
          <p:pic>
            <p:nvPicPr>
              <p:cNvPr id="23457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69" name="Group 60"/>
            <p:cNvGrpSpPr>
              <a:grpSpLocks/>
            </p:cNvGrpSpPr>
            <p:nvPr/>
          </p:nvGrpSpPr>
          <p:grpSpPr bwMode="auto">
            <a:xfrm>
              <a:off x="5987279" y="2489659"/>
              <a:ext cx="251860" cy="1418603"/>
              <a:chOff x="2027726" y="2649195"/>
              <a:chExt cx="251860" cy="1418603"/>
            </a:xfrm>
          </p:grpSpPr>
          <p:pic>
            <p:nvPicPr>
              <p:cNvPr id="23457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70" name="Group 63"/>
            <p:cNvGrpSpPr>
              <a:grpSpLocks/>
            </p:cNvGrpSpPr>
            <p:nvPr/>
          </p:nvGrpSpPr>
          <p:grpSpPr bwMode="auto">
            <a:xfrm>
              <a:off x="6269297" y="2489659"/>
              <a:ext cx="251860" cy="1418603"/>
              <a:chOff x="2027726" y="2649195"/>
              <a:chExt cx="251860" cy="1418603"/>
            </a:xfrm>
          </p:grpSpPr>
          <p:pic>
            <p:nvPicPr>
              <p:cNvPr id="23457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234505" name="Group 115"/>
          <p:cNvGrpSpPr>
            <a:grpSpLocks/>
          </p:cNvGrpSpPr>
          <p:nvPr/>
        </p:nvGrpSpPr>
        <p:grpSpPr bwMode="auto">
          <a:xfrm>
            <a:off x="2035175" y="5180013"/>
            <a:ext cx="4484688" cy="1423987"/>
            <a:chOff x="2034847" y="5180160"/>
            <a:chExt cx="4484885" cy="1424311"/>
          </a:xfrm>
        </p:grpSpPr>
        <p:grpSp>
          <p:nvGrpSpPr>
            <p:cNvPr id="234507" name="Group 66"/>
            <p:cNvGrpSpPr>
              <a:grpSpLocks/>
            </p:cNvGrpSpPr>
            <p:nvPr/>
          </p:nvGrpSpPr>
          <p:grpSpPr bwMode="auto">
            <a:xfrm>
              <a:off x="2034847" y="5185868"/>
              <a:ext cx="251860" cy="1418603"/>
              <a:chOff x="2027726" y="2649195"/>
              <a:chExt cx="251860" cy="1418603"/>
            </a:xfrm>
          </p:grpSpPr>
          <p:pic>
            <p:nvPicPr>
              <p:cNvPr id="23455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5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08" name="Group 69"/>
            <p:cNvGrpSpPr>
              <a:grpSpLocks/>
            </p:cNvGrpSpPr>
            <p:nvPr/>
          </p:nvGrpSpPr>
          <p:grpSpPr bwMode="auto">
            <a:xfrm>
              <a:off x="2315437" y="5184440"/>
              <a:ext cx="251860" cy="1418603"/>
              <a:chOff x="2027726" y="2649195"/>
              <a:chExt cx="251860" cy="1418603"/>
            </a:xfrm>
          </p:grpSpPr>
          <p:pic>
            <p:nvPicPr>
              <p:cNvPr id="23455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5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09" name="Group 72"/>
            <p:cNvGrpSpPr>
              <a:grpSpLocks/>
            </p:cNvGrpSpPr>
            <p:nvPr/>
          </p:nvGrpSpPr>
          <p:grpSpPr bwMode="auto">
            <a:xfrm>
              <a:off x="2596027" y="5183012"/>
              <a:ext cx="251860" cy="1418603"/>
              <a:chOff x="2027726" y="2649195"/>
              <a:chExt cx="251860" cy="1418603"/>
            </a:xfrm>
          </p:grpSpPr>
          <p:pic>
            <p:nvPicPr>
              <p:cNvPr id="23454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5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0" name="Group 75"/>
            <p:cNvGrpSpPr>
              <a:grpSpLocks/>
            </p:cNvGrpSpPr>
            <p:nvPr/>
          </p:nvGrpSpPr>
          <p:grpSpPr bwMode="auto">
            <a:xfrm>
              <a:off x="2878045" y="5183012"/>
              <a:ext cx="251860" cy="1418603"/>
              <a:chOff x="2027726" y="2649195"/>
              <a:chExt cx="251860" cy="1418603"/>
            </a:xfrm>
          </p:grpSpPr>
          <p:pic>
            <p:nvPicPr>
              <p:cNvPr id="23454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1" name="Group 78"/>
            <p:cNvGrpSpPr>
              <a:grpSpLocks/>
            </p:cNvGrpSpPr>
            <p:nvPr/>
          </p:nvGrpSpPr>
          <p:grpSpPr bwMode="auto">
            <a:xfrm>
              <a:off x="3161465" y="5184441"/>
              <a:ext cx="251860" cy="1418603"/>
              <a:chOff x="2027726" y="2649195"/>
              <a:chExt cx="251860" cy="1418603"/>
            </a:xfrm>
          </p:grpSpPr>
          <p:pic>
            <p:nvPicPr>
              <p:cNvPr id="23454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2" name="Group 81"/>
            <p:cNvGrpSpPr>
              <a:grpSpLocks/>
            </p:cNvGrpSpPr>
            <p:nvPr/>
          </p:nvGrpSpPr>
          <p:grpSpPr bwMode="auto">
            <a:xfrm>
              <a:off x="3442055" y="5183013"/>
              <a:ext cx="251860" cy="1418603"/>
              <a:chOff x="2027726" y="2649195"/>
              <a:chExt cx="251860" cy="1418603"/>
            </a:xfrm>
          </p:grpSpPr>
          <p:pic>
            <p:nvPicPr>
              <p:cNvPr id="23454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3" name="Group 84"/>
            <p:cNvGrpSpPr>
              <a:grpSpLocks/>
            </p:cNvGrpSpPr>
            <p:nvPr/>
          </p:nvGrpSpPr>
          <p:grpSpPr bwMode="auto">
            <a:xfrm>
              <a:off x="3722645" y="5181585"/>
              <a:ext cx="251860" cy="1418603"/>
              <a:chOff x="2027726" y="2649195"/>
              <a:chExt cx="251860" cy="1418603"/>
            </a:xfrm>
          </p:grpSpPr>
          <p:pic>
            <p:nvPicPr>
              <p:cNvPr id="23454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4" name="Group 87"/>
            <p:cNvGrpSpPr>
              <a:grpSpLocks/>
            </p:cNvGrpSpPr>
            <p:nvPr/>
          </p:nvGrpSpPr>
          <p:grpSpPr bwMode="auto">
            <a:xfrm>
              <a:off x="4004663" y="5181585"/>
              <a:ext cx="251860" cy="1418603"/>
              <a:chOff x="2027726" y="2649195"/>
              <a:chExt cx="251860" cy="1418603"/>
            </a:xfrm>
          </p:grpSpPr>
          <p:pic>
            <p:nvPicPr>
              <p:cNvPr id="23453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4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5" name="Group 90"/>
            <p:cNvGrpSpPr>
              <a:grpSpLocks/>
            </p:cNvGrpSpPr>
            <p:nvPr/>
          </p:nvGrpSpPr>
          <p:grpSpPr bwMode="auto">
            <a:xfrm>
              <a:off x="4298056" y="5184443"/>
              <a:ext cx="251860" cy="1418603"/>
              <a:chOff x="2027726" y="2649195"/>
              <a:chExt cx="251860" cy="1418603"/>
            </a:xfrm>
          </p:grpSpPr>
          <p:pic>
            <p:nvPicPr>
              <p:cNvPr id="23453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6" name="Group 93"/>
            <p:cNvGrpSpPr>
              <a:grpSpLocks/>
            </p:cNvGrpSpPr>
            <p:nvPr/>
          </p:nvGrpSpPr>
          <p:grpSpPr bwMode="auto">
            <a:xfrm>
              <a:off x="4578646" y="5183015"/>
              <a:ext cx="251860" cy="1418603"/>
              <a:chOff x="2027726" y="2649195"/>
              <a:chExt cx="251860" cy="1418603"/>
            </a:xfrm>
          </p:grpSpPr>
          <p:pic>
            <p:nvPicPr>
              <p:cNvPr id="23453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7" name="Group 96"/>
            <p:cNvGrpSpPr>
              <a:grpSpLocks/>
            </p:cNvGrpSpPr>
            <p:nvPr/>
          </p:nvGrpSpPr>
          <p:grpSpPr bwMode="auto">
            <a:xfrm>
              <a:off x="4859236" y="5181587"/>
              <a:ext cx="251860" cy="1418603"/>
              <a:chOff x="2027726" y="2649195"/>
              <a:chExt cx="251860" cy="1418603"/>
            </a:xfrm>
          </p:grpSpPr>
          <p:pic>
            <p:nvPicPr>
              <p:cNvPr id="23453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8" name="Group 99"/>
            <p:cNvGrpSpPr>
              <a:grpSpLocks/>
            </p:cNvGrpSpPr>
            <p:nvPr/>
          </p:nvGrpSpPr>
          <p:grpSpPr bwMode="auto">
            <a:xfrm>
              <a:off x="5141254" y="5181587"/>
              <a:ext cx="251860" cy="1418603"/>
              <a:chOff x="2027726" y="2649195"/>
              <a:chExt cx="251860" cy="1418603"/>
            </a:xfrm>
          </p:grpSpPr>
          <p:pic>
            <p:nvPicPr>
              <p:cNvPr id="23453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19" name="Group 102"/>
            <p:cNvGrpSpPr>
              <a:grpSpLocks/>
            </p:cNvGrpSpPr>
            <p:nvPr/>
          </p:nvGrpSpPr>
          <p:grpSpPr bwMode="auto">
            <a:xfrm>
              <a:off x="5424674" y="5183016"/>
              <a:ext cx="251860" cy="1418603"/>
              <a:chOff x="2027726" y="2649195"/>
              <a:chExt cx="251860" cy="1418603"/>
            </a:xfrm>
          </p:grpSpPr>
          <p:pic>
            <p:nvPicPr>
              <p:cNvPr id="23452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3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Z</a:t>
                </a:r>
              </a:p>
            </p:txBody>
          </p:sp>
        </p:grpSp>
        <p:grpSp>
          <p:nvGrpSpPr>
            <p:cNvPr id="234520" name="Group 105"/>
            <p:cNvGrpSpPr>
              <a:grpSpLocks/>
            </p:cNvGrpSpPr>
            <p:nvPr/>
          </p:nvGrpSpPr>
          <p:grpSpPr bwMode="auto">
            <a:xfrm>
              <a:off x="5705264" y="5181588"/>
              <a:ext cx="251860" cy="1418603"/>
              <a:chOff x="2027726" y="2649195"/>
              <a:chExt cx="251860" cy="1418603"/>
            </a:xfrm>
          </p:grpSpPr>
          <p:pic>
            <p:nvPicPr>
              <p:cNvPr id="23452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2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34521" name="Group 108"/>
            <p:cNvGrpSpPr>
              <a:grpSpLocks/>
            </p:cNvGrpSpPr>
            <p:nvPr/>
          </p:nvGrpSpPr>
          <p:grpSpPr bwMode="auto">
            <a:xfrm>
              <a:off x="5985854" y="5180160"/>
              <a:ext cx="251860" cy="1418603"/>
              <a:chOff x="2027726" y="2649195"/>
              <a:chExt cx="251860" cy="1418603"/>
            </a:xfrm>
          </p:grpSpPr>
          <p:pic>
            <p:nvPicPr>
              <p:cNvPr id="23452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2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Y</a:t>
                </a:r>
              </a:p>
            </p:txBody>
          </p:sp>
        </p:grpSp>
        <p:grpSp>
          <p:nvGrpSpPr>
            <p:cNvPr id="234522" name="Group 111"/>
            <p:cNvGrpSpPr>
              <a:grpSpLocks/>
            </p:cNvGrpSpPr>
            <p:nvPr/>
          </p:nvGrpSpPr>
          <p:grpSpPr bwMode="auto">
            <a:xfrm>
              <a:off x="6267872" y="5180160"/>
              <a:ext cx="251860" cy="1418603"/>
              <a:chOff x="2027726" y="2649195"/>
              <a:chExt cx="251860" cy="1418603"/>
            </a:xfrm>
          </p:grpSpPr>
          <p:pic>
            <p:nvPicPr>
              <p:cNvPr id="23452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452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X</a:t>
                </a:r>
              </a:p>
            </p:txBody>
          </p:sp>
        </p:grpSp>
      </p:grpSp>
      <p:sp>
        <p:nvSpPr>
          <p:cNvPr id="11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7"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22" name="Title 8"/>
          <p:cNvSpPr>
            <a:spLocks noGrp="1"/>
          </p:cNvSpPr>
          <p:nvPr>
            <p:ph type="title"/>
          </p:nvPr>
        </p:nvSpPr>
        <p:spPr/>
        <p:txBody>
          <a:bodyPr/>
          <a:lstStyle/>
          <a:p>
            <a:pPr eaLnBrk="1" hangingPunct="1"/>
            <a:r>
              <a:rPr lang="en-US" smtClean="0">
                <a:ea typeface="ＭＳ Ｐゴシック" pitchFamily="34" charset="-128"/>
              </a:rPr>
              <a:t>KEPCO Power Supplies</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552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39065BC-83D3-4FD6-A146-38DE1C71BF87}" type="slidenum">
              <a:rPr lang="en-US" smtClean="0">
                <a:solidFill>
                  <a:srgbClr val="898989"/>
                </a:solidFill>
                <a:latin typeface="Calibri" pitchFamily="34" charset="0"/>
              </a:rPr>
              <a:pPr eaLnBrk="1" hangingPunct="1"/>
              <a:t>418</a:t>
            </a:fld>
            <a:endParaRPr lang="en-US" smtClean="0">
              <a:solidFill>
                <a:srgbClr val="898989"/>
              </a:solidFill>
              <a:latin typeface="Calibri" pitchFamily="34" charset="0"/>
            </a:endParaRPr>
          </a:p>
        </p:txBody>
      </p:sp>
      <p:grpSp>
        <p:nvGrpSpPr>
          <p:cNvPr id="235525" name="Group 21"/>
          <p:cNvGrpSpPr>
            <a:grpSpLocks/>
          </p:cNvGrpSpPr>
          <p:nvPr/>
        </p:nvGrpSpPr>
        <p:grpSpPr bwMode="auto">
          <a:xfrm>
            <a:off x="1127125" y="3933825"/>
            <a:ext cx="7680325" cy="2009775"/>
            <a:chOff x="1126872" y="3570651"/>
            <a:chExt cx="7680015" cy="2010427"/>
          </a:xfrm>
        </p:grpSpPr>
        <p:grpSp>
          <p:nvGrpSpPr>
            <p:cNvPr id="235557" name="Group 10"/>
            <p:cNvGrpSpPr>
              <a:grpSpLocks/>
            </p:cNvGrpSpPr>
            <p:nvPr/>
          </p:nvGrpSpPr>
          <p:grpSpPr bwMode="auto">
            <a:xfrm>
              <a:off x="1126872" y="3570651"/>
              <a:ext cx="7680015" cy="1723295"/>
              <a:chOff x="1126872" y="4185525"/>
              <a:chExt cx="7680015" cy="1723295"/>
            </a:xfrm>
          </p:grpSpPr>
          <p:grpSp>
            <p:nvGrpSpPr>
              <p:cNvPr id="235562" name="Group 4"/>
              <p:cNvGrpSpPr>
                <a:grpSpLocks/>
              </p:cNvGrpSpPr>
              <p:nvPr/>
            </p:nvGrpSpPr>
            <p:grpSpPr bwMode="auto">
              <a:xfrm>
                <a:off x="1126872" y="4185525"/>
                <a:ext cx="6400800" cy="1723295"/>
                <a:chOff x="1118989" y="4185525"/>
                <a:chExt cx="6400800" cy="1723295"/>
              </a:xfrm>
            </p:grpSpPr>
            <p:pic>
              <p:nvPicPr>
                <p:cNvPr id="23556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8989" y="4185525"/>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66" name="Group 3"/>
                <p:cNvGrpSpPr>
                  <a:grpSpLocks/>
                </p:cNvGrpSpPr>
                <p:nvPr/>
              </p:nvGrpSpPr>
              <p:grpSpPr bwMode="auto">
                <a:xfrm>
                  <a:off x="1550304" y="4185525"/>
                  <a:ext cx="5486400" cy="1691174"/>
                  <a:chOff x="1550304" y="3491897"/>
                  <a:chExt cx="5486400" cy="1691174"/>
                </a:xfrm>
              </p:grpSpPr>
              <p:pic>
                <p:nvPicPr>
                  <p:cNvPr id="23556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3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8"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19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6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935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70"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651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63" name="TextBox 349"/>
              <p:cNvSpPr txBox="1">
                <a:spLocks noChangeArrowheads="1"/>
              </p:cNvSpPr>
              <p:nvPr/>
            </p:nvSpPr>
            <p:spPr bwMode="auto">
              <a:xfrm>
                <a:off x="7535510" y="4185525"/>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35564" name="TextBox 353"/>
              <p:cNvSpPr txBox="1">
                <a:spLocks noChangeArrowheads="1"/>
              </p:cNvSpPr>
              <p:nvPr/>
            </p:nvSpPr>
            <p:spPr bwMode="auto">
              <a:xfrm>
                <a:off x="7539224" y="4403188"/>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35558" name="TextBox 121"/>
            <p:cNvSpPr txBox="1">
              <a:spLocks noChangeArrowheads="1"/>
            </p:cNvSpPr>
            <p:nvPr/>
          </p:nvSpPr>
          <p:spPr bwMode="auto">
            <a:xfrm>
              <a:off x="295646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35559" name="TextBox 121"/>
            <p:cNvSpPr txBox="1">
              <a:spLocks noChangeArrowheads="1"/>
            </p:cNvSpPr>
            <p:nvPr/>
          </p:nvSpPr>
          <p:spPr bwMode="auto">
            <a:xfrm>
              <a:off x="1567023"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35560" name="TextBox 121"/>
            <p:cNvSpPr txBox="1">
              <a:spLocks noChangeArrowheads="1"/>
            </p:cNvSpPr>
            <p:nvPr/>
          </p:nvSpPr>
          <p:spPr bwMode="auto">
            <a:xfrm>
              <a:off x="437242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sp>
          <p:nvSpPr>
            <p:cNvPr id="235561" name="TextBox 121"/>
            <p:cNvSpPr txBox="1">
              <a:spLocks noChangeArrowheads="1"/>
            </p:cNvSpPr>
            <p:nvPr/>
          </p:nvSpPr>
          <p:spPr bwMode="auto">
            <a:xfrm>
              <a:off x="5760574"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grpSp>
      <p:grpSp>
        <p:nvGrpSpPr>
          <p:cNvPr id="235526" name="Group 18"/>
          <p:cNvGrpSpPr>
            <a:grpSpLocks/>
          </p:cNvGrpSpPr>
          <p:nvPr/>
        </p:nvGrpSpPr>
        <p:grpSpPr bwMode="auto">
          <a:xfrm>
            <a:off x="1146175" y="1487488"/>
            <a:ext cx="7661275" cy="2036762"/>
            <a:chOff x="1146490" y="1486993"/>
            <a:chExt cx="7661260" cy="2037554"/>
          </a:xfrm>
        </p:grpSpPr>
        <p:grpSp>
          <p:nvGrpSpPr>
            <p:cNvPr id="235543" name="Group 5"/>
            <p:cNvGrpSpPr>
              <a:grpSpLocks/>
            </p:cNvGrpSpPr>
            <p:nvPr/>
          </p:nvGrpSpPr>
          <p:grpSpPr bwMode="auto">
            <a:xfrm>
              <a:off x="1146490" y="1486993"/>
              <a:ext cx="7661260" cy="1723295"/>
              <a:chOff x="1146490" y="1518525"/>
              <a:chExt cx="7661260" cy="1723295"/>
            </a:xfrm>
          </p:grpSpPr>
          <p:grpSp>
            <p:nvGrpSpPr>
              <p:cNvPr id="235548" name="Group 2"/>
              <p:cNvGrpSpPr>
                <a:grpSpLocks noChangeAspect="1"/>
              </p:cNvGrpSpPr>
              <p:nvPr/>
            </p:nvGrpSpPr>
            <p:grpSpPr bwMode="auto">
              <a:xfrm>
                <a:off x="1146490" y="1518525"/>
                <a:ext cx="6400800" cy="1723295"/>
                <a:chOff x="839062" y="3016249"/>
                <a:chExt cx="5280752" cy="1421743"/>
              </a:xfrm>
            </p:grpSpPr>
            <p:pic>
              <p:nvPicPr>
                <p:cNvPr id="235551"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9062" y="3016249"/>
                  <a:ext cx="5280752" cy="1421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35552" name="Group 1"/>
                <p:cNvGrpSpPr>
                  <a:grpSpLocks noChangeAspect="1"/>
                </p:cNvGrpSpPr>
                <p:nvPr/>
              </p:nvGrpSpPr>
              <p:grpSpPr bwMode="auto">
                <a:xfrm>
                  <a:off x="1172214" y="3036168"/>
                  <a:ext cx="4597969" cy="1401612"/>
                  <a:chOff x="1635976" y="1944406"/>
                  <a:chExt cx="2966292" cy="904223"/>
                </a:xfrm>
              </p:grpSpPr>
              <p:pic>
                <p:nvPicPr>
                  <p:cNvPr id="235553"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35976" y="1947040"/>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601" y="1949663"/>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5"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28444" y="194966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5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72069" y="194440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35549" name="TextBox 353"/>
              <p:cNvSpPr txBox="1">
                <a:spLocks noChangeArrowheads="1"/>
              </p:cNvSpPr>
              <p:nvPr/>
            </p:nvSpPr>
            <p:spPr bwMode="auto">
              <a:xfrm>
                <a:off x="7545036"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JQE</a:t>
                </a:r>
                <a:endParaRPr lang="en-US" sz="800" b="1">
                  <a:latin typeface="Comic Sans MS" pitchFamily="66" charset="0"/>
                </a:endParaRPr>
              </a:p>
            </p:txBody>
          </p:sp>
          <p:sp>
            <p:nvSpPr>
              <p:cNvPr id="235550" name="TextBox 353"/>
              <p:cNvSpPr txBox="1">
                <a:spLocks noChangeArrowheads="1"/>
              </p:cNvSpPr>
              <p:nvPr/>
            </p:nvSpPr>
            <p:spPr bwMode="auto">
              <a:xfrm>
                <a:off x="7535510"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sp>
          <p:nvSpPr>
            <p:cNvPr id="235544" name="TextBox 121"/>
            <p:cNvSpPr txBox="1">
              <a:spLocks noChangeArrowheads="1"/>
            </p:cNvSpPr>
            <p:nvPr/>
          </p:nvSpPr>
          <p:spPr bwMode="auto">
            <a:xfrm>
              <a:off x="2956460"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a:p>
              <a:pPr eaLnBrk="1" hangingPunct="1"/>
              <a:r>
                <a:rPr lang="en-US" sz="800" b="1">
                  <a:latin typeface="Comic Sans MS" pitchFamily="66" charset="0"/>
                </a:rPr>
                <a:t>+12VDC</a:t>
              </a:r>
            </a:p>
          </p:txBody>
        </p:sp>
        <p:sp>
          <p:nvSpPr>
            <p:cNvPr id="235545" name="TextBox 121"/>
            <p:cNvSpPr txBox="1">
              <a:spLocks noChangeArrowheads="1"/>
            </p:cNvSpPr>
            <p:nvPr/>
          </p:nvSpPr>
          <p:spPr bwMode="auto">
            <a:xfrm>
              <a:off x="155030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 OFF (Not Used)</a:t>
              </a:r>
            </a:p>
          </p:txBody>
        </p:sp>
        <p:sp>
          <p:nvSpPr>
            <p:cNvPr id="235546" name="TextBox 121"/>
            <p:cNvSpPr txBox="1">
              <a:spLocks noChangeArrowheads="1"/>
            </p:cNvSpPr>
            <p:nvPr/>
          </p:nvSpPr>
          <p:spPr bwMode="auto">
            <a:xfrm>
              <a:off x="4363419"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sp>
          <p:nvSpPr>
            <p:cNvPr id="235547" name="TextBox 121"/>
            <p:cNvSpPr txBox="1">
              <a:spLocks noChangeArrowheads="1"/>
            </p:cNvSpPr>
            <p:nvPr/>
          </p:nvSpPr>
          <p:spPr bwMode="auto">
            <a:xfrm>
              <a:off x="576057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grpSp>
      <p:grpSp>
        <p:nvGrpSpPr>
          <p:cNvPr id="235527" name="Group 55"/>
          <p:cNvGrpSpPr>
            <a:grpSpLocks/>
          </p:cNvGrpSpPr>
          <p:nvPr/>
        </p:nvGrpSpPr>
        <p:grpSpPr bwMode="auto">
          <a:xfrm>
            <a:off x="2116138" y="750888"/>
            <a:ext cx="5492750" cy="352425"/>
            <a:chOff x="-2844186" y="2861876"/>
            <a:chExt cx="5492136" cy="353369"/>
          </a:xfrm>
        </p:grpSpPr>
        <p:grpSp>
          <p:nvGrpSpPr>
            <p:cNvPr id="235529" name="Group 56"/>
            <p:cNvGrpSpPr>
              <a:grpSpLocks noChangeAspect="1"/>
            </p:cNvGrpSpPr>
            <p:nvPr/>
          </p:nvGrpSpPr>
          <p:grpSpPr bwMode="auto">
            <a:xfrm>
              <a:off x="-1272277" y="2870586"/>
              <a:ext cx="1280160" cy="344659"/>
              <a:chOff x="1298890" y="1639393"/>
              <a:chExt cx="6400800" cy="1723295"/>
            </a:xfrm>
          </p:grpSpPr>
          <p:pic>
            <p:nvPicPr>
              <p:cNvPr id="235538"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53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40"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4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35542"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5530" name="Group 57"/>
            <p:cNvGrpSpPr>
              <a:grpSpLocks/>
            </p:cNvGrpSpPr>
            <p:nvPr/>
          </p:nvGrpSpPr>
          <p:grpSpPr bwMode="auto">
            <a:xfrm>
              <a:off x="-2844186" y="2861876"/>
              <a:ext cx="5492136" cy="344488"/>
              <a:chOff x="326668" y="3520515"/>
              <a:chExt cx="5492136" cy="344488"/>
            </a:xfrm>
          </p:grpSpPr>
          <p:grpSp>
            <p:nvGrpSpPr>
              <p:cNvPr id="235531" name="Group 58"/>
              <p:cNvGrpSpPr>
                <a:grpSpLocks/>
              </p:cNvGrpSpPr>
              <p:nvPr/>
            </p:nvGrpSpPr>
            <p:grpSpPr bwMode="auto">
              <a:xfrm>
                <a:off x="326668" y="3588087"/>
                <a:ext cx="2834981" cy="221110"/>
                <a:chOff x="326668" y="3588087"/>
                <a:chExt cx="2834981" cy="221110"/>
              </a:xfrm>
            </p:grpSpPr>
            <p:sp>
              <p:nvSpPr>
                <p:cNvPr id="235536"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Power Supplies</a:t>
                  </a:r>
                </a:p>
              </p:txBody>
            </p:sp>
            <p:sp>
              <p:nvSpPr>
                <p:cNvPr id="235537"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JQE</a:t>
                  </a:r>
                  <a:endParaRPr lang="en-US" sz="800" b="1">
                    <a:latin typeface="Comic Sans MS" pitchFamily="66" charset="0"/>
                  </a:endParaRPr>
                </a:p>
              </p:txBody>
            </p:sp>
          </p:grpSp>
          <p:grpSp>
            <p:nvGrpSpPr>
              <p:cNvPr id="235532" name="Group 59"/>
              <p:cNvGrpSpPr>
                <a:grpSpLocks/>
              </p:cNvGrpSpPr>
              <p:nvPr/>
            </p:nvGrpSpPr>
            <p:grpSpPr bwMode="auto">
              <a:xfrm>
                <a:off x="3400332" y="3520515"/>
                <a:ext cx="2418472" cy="344488"/>
                <a:chOff x="3400332" y="3520515"/>
                <a:chExt cx="2418472" cy="344488"/>
              </a:xfrm>
            </p:grpSpPr>
            <p:pic>
              <p:nvPicPr>
                <p:cNvPr id="235533"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5534" name="TextBox 118"/>
                <p:cNvSpPr txBox="1">
                  <a:spLocks noChangeArrowheads="1"/>
                </p:cNvSpPr>
                <p:nvPr/>
              </p:nvSpPr>
              <p:spPr bwMode="auto">
                <a:xfrm>
                  <a:off x="4671396" y="3591041"/>
                  <a:ext cx="1147408"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35535"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599" y="3979566"/>
            <a:ext cx="6359525" cy="1280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10" name="Title 8"/>
          <p:cNvSpPr>
            <a:spLocks noGrp="1"/>
          </p:cNvSpPr>
          <p:nvPr>
            <p:ph type="title"/>
          </p:nvPr>
        </p:nvSpPr>
        <p:spPr/>
        <p:txBody>
          <a:bodyPr/>
          <a:lstStyle/>
          <a:p>
            <a:pPr eaLnBrk="1" hangingPunct="1"/>
            <a:r>
              <a:rPr lang="en-US" dirty="0" smtClean="0">
                <a:ea typeface="ＭＳ Ｐゴシック" pitchFamily="34" charset="-128"/>
              </a:rPr>
              <a:t>APC SMX2000RMLV2U</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4781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059EC7-CCBC-41FD-AB1E-46F4CA770228}" type="slidenum">
              <a:rPr lang="en-US" smtClean="0">
                <a:solidFill>
                  <a:srgbClr val="898989"/>
                </a:solidFill>
                <a:latin typeface="Calibri" pitchFamily="34" charset="0"/>
              </a:rPr>
              <a:pPr eaLnBrk="1" hangingPunct="1"/>
              <a:t>419</a:t>
            </a:fld>
            <a:endParaRPr lang="en-US" smtClean="0">
              <a:solidFill>
                <a:srgbClr val="898989"/>
              </a:solidFill>
              <a:latin typeface="Calibri" pitchFamily="34" charset="0"/>
            </a:endParaRPr>
          </a:p>
        </p:txBody>
      </p:sp>
      <p:grpSp>
        <p:nvGrpSpPr>
          <p:cNvPr id="247813" name="Group 145"/>
          <p:cNvGrpSpPr>
            <a:grpSpLocks/>
          </p:cNvGrpSpPr>
          <p:nvPr/>
        </p:nvGrpSpPr>
        <p:grpSpPr bwMode="auto">
          <a:xfrm>
            <a:off x="2286000" y="752475"/>
            <a:ext cx="5064125" cy="228600"/>
            <a:chOff x="199210" y="6182363"/>
            <a:chExt cx="5064125" cy="228601"/>
          </a:xfrm>
        </p:grpSpPr>
        <p:pic>
          <p:nvPicPr>
            <p:cNvPr id="247831"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783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7833" name="Group 142"/>
            <p:cNvGrpSpPr>
              <a:grpSpLocks/>
            </p:cNvGrpSpPr>
            <p:nvPr/>
          </p:nvGrpSpPr>
          <p:grpSpPr bwMode="auto">
            <a:xfrm>
              <a:off x="199210" y="6185524"/>
              <a:ext cx="2478118" cy="216525"/>
              <a:chOff x="-301925" y="5559997"/>
              <a:chExt cx="2477915" cy="216601"/>
            </a:xfrm>
          </p:grpSpPr>
          <p:sp>
            <p:nvSpPr>
              <p:cNvPr id="24783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47838" name="TextBox 111"/>
              <p:cNvSpPr txBox="1">
                <a:spLocks noChangeArrowheads="1"/>
              </p:cNvSpPr>
              <p:nvPr/>
            </p:nvSpPr>
            <p:spPr bwMode="auto">
              <a:xfrm>
                <a:off x="801266" y="5559997"/>
                <a:ext cx="13747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APC </a:t>
                </a:r>
                <a:r>
                  <a:rPr lang="en-US" sz="800" b="1" dirty="0" smtClean="0">
                    <a:latin typeface="Comic Sans MS" pitchFamily="66" charset="0"/>
                    <a:hlinkClick r:id="rId5"/>
                  </a:rPr>
                  <a:t>SMX2000RMLV2U</a:t>
                </a:r>
                <a:endParaRPr lang="en-US" sz="800" b="1" dirty="0">
                  <a:latin typeface="Comic Sans MS" pitchFamily="66" charset="0"/>
                </a:endParaRPr>
              </a:p>
            </p:txBody>
          </p:sp>
        </p:grpSp>
        <p:grpSp>
          <p:nvGrpSpPr>
            <p:cNvPr id="247834" name="Group 141"/>
            <p:cNvGrpSpPr>
              <a:grpSpLocks/>
            </p:cNvGrpSpPr>
            <p:nvPr/>
          </p:nvGrpSpPr>
          <p:grpSpPr bwMode="auto">
            <a:xfrm>
              <a:off x="2844863" y="6189468"/>
              <a:ext cx="2418472" cy="221120"/>
              <a:chOff x="307675" y="6055740"/>
              <a:chExt cx="2418271" cy="221198"/>
            </a:xfrm>
          </p:grpSpPr>
          <p:sp>
            <p:nvSpPr>
              <p:cNvPr id="24783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7836" name="TextBox 107"/>
              <p:cNvSpPr txBox="1">
                <a:spLocks noChangeArrowheads="1"/>
              </p:cNvSpPr>
              <p:nvPr/>
            </p:nvSpPr>
            <p:spPr bwMode="auto">
              <a:xfrm>
                <a:off x="307675" y="606149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JS1048019433</a:t>
                </a:r>
                <a:endParaRPr lang="en-US" sz="800" b="1" dirty="0">
                  <a:solidFill>
                    <a:schemeClr val="bg1"/>
                  </a:solidFill>
                  <a:latin typeface="Comic Sans MS" pitchFamily="66" charset="0"/>
                </a:endParaRPr>
              </a:p>
            </p:txBody>
          </p:sp>
        </p:grpSp>
      </p:grpSp>
      <p:sp>
        <p:nvSpPr>
          <p:cNvPr id="247818" name="TextBox 36"/>
          <p:cNvSpPr txBox="1">
            <a:spLocks noChangeArrowheads="1"/>
          </p:cNvSpPr>
          <p:nvPr/>
        </p:nvSpPr>
        <p:spPr bwMode="auto">
          <a:xfrm>
            <a:off x="501650" y="72183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1X23</a:t>
            </a:r>
            <a:endParaRPr lang="en-US" sz="800" b="1" dirty="0">
              <a:latin typeface="Comic Sans MS" pitchFamily="66" charset="0"/>
            </a:endParaRPr>
          </a:p>
        </p:txBody>
      </p:sp>
      <p:grpSp>
        <p:nvGrpSpPr>
          <p:cNvPr id="32" name="Group 30"/>
          <p:cNvGrpSpPr>
            <a:grpSpLocks/>
          </p:cNvGrpSpPr>
          <p:nvPr/>
        </p:nvGrpSpPr>
        <p:grpSpPr bwMode="auto">
          <a:xfrm>
            <a:off x="5887502" y="4658489"/>
            <a:ext cx="355600" cy="2024559"/>
            <a:chOff x="4329349" y="3657600"/>
            <a:chExt cx="355738" cy="2024977"/>
          </a:xfrm>
        </p:grpSpPr>
        <p:sp>
          <p:nvSpPr>
            <p:cNvPr id="35"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To UPS Power Strip</a:t>
              </a:r>
              <a:endParaRPr lang="en-US" sz="800" b="1" dirty="0">
                <a:latin typeface="Comic Sans MS" pitchFamily="66" charset="0"/>
              </a:endParaRPr>
            </a:p>
          </p:txBody>
        </p:sp>
        <p:cxnSp>
          <p:nvCxnSpPr>
            <p:cNvPr id="36" name="Straight Arrow Connector 35"/>
            <p:cNvCxnSpPr>
              <a:stCxn id="35" idx="3"/>
              <a:endCxn id="37"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990599" y="1503501"/>
            <a:ext cx="7907107" cy="1750975"/>
            <a:chOff x="1086524" y="1982251"/>
            <a:chExt cx="7907107" cy="1750975"/>
          </a:xfrm>
        </p:grpSpPr>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86524" y="1982251"/>
              <a:ext cx="6411467" cy="175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TextBox 353"/>
            <p:cNvSpPr txBox="1">
              <a:spLocks noChangeArrowheads="1"/>
            </p:cNvSpPr>
            <p:nvPr/>
          </p:nvSpPr>
          <p:spPr bwMode="auto">
            <a:xfrm>
              <a:off x="7507516" y="2148991"/>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APC </a:t>
              </a:r>
              <a:r>
                <a:rPr lang="en-US" sz="800" b="1" dirty="0" smtClean="0">
                  <a:latin typeface="Comic Sans MS" pitchFamily="66" charset="0"/>
                  <a:hlinkClick r:id="rId8"/>
                </a:rPr>
                <a:t>SMX2000RMLV2U</a:t>
              </a:r>
              <a:endParaRPr lang="en-US" sz="800" b="1" dirty="0">
                <a:latin typeface="Comic Sans MS" pitchFamily="66" charset="0"/>
              </a:endParaRPr>
            </a:p>
          </p:txBody>
        </p:sp>
        <p:sp>
          <p:nvSpPr>
            <p:cNvPr id="39" name="TextBox 353"/>
            <p:cNvSpPr txBox="1">
              <a:spLocks noChangeArrowheads="1"/>
            </p:cNvSpPr>
            <p:nvPr/>
          </p:nvSpPr>
          <p:spPr bwMode="auto">
            <a:xfrm>
              <a:off x="7497991" y="2378989"/>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sp>
        <p:nvSpPr>
          <p:cNvPr id="40" name="TextBox 353"/>
          <p:cNvSpPr txBox="1">
            <a:spLocks noChangeArrowheads="1"/>
          </p:cNvSpPr>
          <p:nvPr/>
        </p:nvSpPr>
        <p:spPr bwMode="auto">
          <a:xfrm>
            <a:off x="7359649" y="3994592"/>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JS1048019433</a:t>
            </a:r>
            <a:endParaRPr lang="en-US" sz="800" b="1" dirty="0">
              <a:latin typeface="Comic Sans MS" pitchFamily="66" charset="0"/>
            </a:endParaRPr>
          </a:p>
        </p:txBody>
      </p:sp>
      <p:sp>
        <p:nvSpPr>
          <p:cNvPr id="41" name="TextBox 353"/>
          <p:cNvSpPr txBox="1">
            <a:spLocks noChangeArrowheads="1"/>
          </p:cNvSpPr>
          <p:nvPr/>
        </p:nvSpPr>
        <p:spPr bwMode="auto">
          <a:xfrm>
            <a:off x="7350124" y="4224590"/>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spTree>
    <p:extLst>
      <p:ext uri="{BB962C8B-B14F-4D97-AF65-F5344CB8AC3E}">
        <p14:creationId xmlns:p14="http://schemas.microsoft.com/office/powerpoint/2010/main" val="2871855960"/>
      </p:ext>
    </p:extLst>
  </p:cSld>
  <p:clrMapOvr>
    <a:masterClrMapping/>
  </p:clrMapOvr>
  <p:timing>
    <p:tnLst>
      <p:par>
        <p:cT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31C5A6E-7EDA-432B-AB01-C45E3199E517}" type="slidenum">
              <a:rPr lang="en-US" smtClean="0">
                <a:solidFill>
                  <a:srgbClr val="898989"/>
                </a:solidFill>
                <a:latin typeface="Calibri" pitchFamily="34" charset="0"/>
              </a:rPr>
              <a:pPr eaLnBrk="1" hangingPunct="1"/>
              <a:t>42</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L1-VDC-C1 </a:t>
            </a:r>
            <a:r>
              <a:rPr lang="en-US" dirty="0" smtClean="0">
                <a:latin typeface="Comic Sans MS"/>
                <a:ea typeface="ＭＳ Ｐゴシック"/>
                <a:cs typeface="+mn-cs"/>
              </a:rPr>
              <a:t>Power Racks – Required Supplies</a:t>
            </a:r>
            <a:endParaRPr lang="en-US" dirty="0"/>
          </a:p>
        </p:txBody>
      </p:sp>
      <p:sp>
        <p:nvSpPr>
          <p:cNvPr id="2355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3558" name="Group 2"/>
          <p:cNvGrpSpPr>
            <a:grpSpLocks/>
          </p:cNvGrpSpPr>
          <p:nvPr/>
        </p:nvGrpSpPr>
        <p:grpSpPr bwMode="auto">
          <a:xfrm>
            <a:off x="1458913" y="1143000"/>
            <a:ext cx="6202362" cy="5213350"/>
            <a:chOff x="1476024" y="1143000"/>
            <a:chExt cx="6202630" cy="5213350"/>
          </a:xfrm>
        </p:grpSpPr>
        <p:grpSp>
          <p:nvGrpSpPr>
            <p:cNvPr id="23560" name="Group 1"/>
            <p:cNvGrpSpPr>
              <a:grpSpLocks/>
            </p:cNvGrpSpPr>
            <p:nvPr/>
          </p:nvGrpSpPr>
          <p:grpSpPr bwMode="auto">
            <a:xfrm>
              <a:off x="5364479" y="1143000"/>
              <a:ext cx="1782200" cy="5211763"/>
              <a:chOff x="5364479" y="1143000"/>
              <a:chExt cx="1782200" cy="5211763"/>
            </a:xfrm>
          </p:grpSpPr>
          <p:pic>
            <p:nvPicPr>
              <p:cNvPr id="2372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28"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L1-VDC-C1 Power Rack</a:t>
                </a:r>
              </a:p>
            </p:txBody>
          </p:sp>
          <p:pic>
            <p:nvPicPr>
              <p:cNvPr id="2372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30"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3731"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3561"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L1-VDC-C1 Power Rack</a:t>
              </a:r>
            </a:p>
          </p:txBody>
        </p:sp>
        <p:grpSp>
          <p:nvGrpSpPr>
            <p:cNvPr id="23562" name="Group 302"/>
            <p:cNvGrpSpPr>
              <a:grpSpLocks/>
            </p:cNvGrpSpPr>
            <p:nvPr/>
          </p:nvGrpSpPr>
          <p:grpSpPr bwMode="auto">
            <a:xfrm>
              <a:off x="2297126" y="1391856"/>
              <a:ext cx="1333504" cy="4964494"/>
              <a:chOff x="2061245" y="1420431"/>
              <a:chExt cx="1333504" cy="4964494"/>
            </a:xfrm>
          </p:grpSpPr>
          <p:pic>
            <p:nvPicPr>
              <p:cNvPr id="23723"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24"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725"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3726"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3563" name="Group 303"/>
            <p:cNvGrpSpPr>
              <a:grpSpLocks/>
            </p:cNvGrpSpPr>
            <p:nvPr/>
          </p:nvGrpSpPr>
          <p:grpSpPr bwMode="auto">
            <a:xfrm>
              <a:off x="1479929" y="5365981"/>
              <a:ext cx="2917395" cy="350907"/>
              <a:chOff x="1241425" y="5849147"/>
              <a:chExt cx="2917395" cy="350907"/>
            </a:xfrm>
          </p:grpSpPr>
          <p:sp>
            <p:nvSpPr>
              <p:cNvPr id="23716"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nvGrpSpPr>
              <p:cNvPr id="23717" name="Group 132"/>
              <p:cNvGrpSpPr>
                <a:grpSpLocks/>
              </p:cNvGrpSpPr>
              <p:nvPr/>
            </p:nvGrpSpPr>
            <p:grpSpPr bwMode="auto">
              <a:xfrm>
                <a:off x="2087790" y="5849147"/>
                <a:ext cx="1279972" cy="350907"/>
                <a:chOff x="-328893" y="2767293"/>
                <a:chExt cx="1279525" cy="350274"/>
              </a:xfrm>
            </p:grpSpPr>
            <p:pic>
              <p:nvPicPr>
                <p:cNvPr id="2372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2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2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719"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grpSp>
          <p:nvGrpSpPr>
            <p:cNvPr id="23564" name="Group 304"/>
            <p:cNvGrpSpPr>
              <a:grpSpLocks/>
            </p:cNvGrpSpPr>
            <p:nvPr/>
          </p:nvGrpSpPr>
          <p:grpSpPr bwMode="auto">
            <a:xfrm>
              <a:off x="1479696" y="4932449"/>
              <a:ext cx="2917395" cy="350907"/>
              <a:chOff x="1241425" y="5849147"/>
              <a:chExt cx="2917395" cy="350907"/>
            </a:xfrm>
          </p:grpSpPr>
          <p:sp>
            <p:nvSpPr>
              <p:cNvPr id="23709"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nvGrpSpPr>
              <p:cNvPr id="23710" name="Group 132"/>
              <p:cNvGrpSpPr>
                <a:grpSpLocks/>
              </p:cNvGrpSpPr>
              <p:nvPr/>
            </p:nvGrpSpPr>
            <p:grpSpPr bwMode="auto">
              <a:xfrm>
                <a:off x="2087790" y="5849147"/>
                <a:ext cx="1279972" cy="350907"/>
                <a:chOff x="-328893" y="2767293"/>
                <a:chExt cx="1279525" cy="350274"/>
              </a:xfrm>
            </p:grpSpPr>
            <p:pic>
              <p:nvPicPr>
                <p:cNvPr id="2371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1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1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712"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grpSp>
          <p:nvGrpSpPr>
            <p:cNvPr id="23565" name="Group 305"/>
            <p:cNvGrpSpPr>
              <a:grpSpLocks/>
            </p:cNvGrpSpPr>
            <p:nvPr/>
          </p:nvGrpSpPr>
          <p:grpSpPr bwMode="auto">
            <a:xfrm>
              <a:off x="1482319" y="4485741"/>
              <a:ext cx="2917395" cy="350907"/>
              <a:chOff x="1241425" y="5849147"/>
              <a:chExt cx="2917395" cy="350907"/>
            </a:xfrm>
          </p:grpSpPr>
          <p:sp>
            <p:nvSpPr>
              <p:cNvPr id="23702"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703" name="Group 132"/>
              <p:cNvGrpSpPr>
                <a:grpSpLocks/>
              </p:cNvGrpSpPr>
              <p:nvPr/>
            </p:nvGrpSpPr>
            <p:grpSpPr bwMode="auto">
              <a:xfrm>
                <a:off x="2087790" y="5849147"/>
                <a:ext cx="1279972" cy="350907"/>
                <a:chOff x="-328893" y="2767293"/>
                <a:chExt cx="1279525" cy="350274"/>
              </a:xfrm>
            </p:grpSpPr>
            <p:pic>
              <p:nvPicPr>
                <p:cNvPr id="2370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705"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66" name="Group 306"/>
            <p:cNvGrpSpPr>
              <a:grpSpLocks/>
            </p:cNvGrpSpPr>
            <p:nvPr/>
          </p:nvGrpSpPr>
          <p:grpSpPr bwMode="auto">
            <a:xfrm>
              <a:off x="1481284" y="4049582"/>
              <a:ext cx="2917395" cy="350907"/>
              <a:chOff x="1241425" y="5849147"/>
              <a:chExt cx="2917395" cy="350907"/>
            </a:xfrm>
          </p:grpSpPr>
          <p:sp>
            <p:nvSpPr>
              <p:cNvPr id="23695"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696" name="Group 132"/>
              <p:cNvGrpSpPr>
                <a:grpSpLocks/>
              </p:cNvGrpSpPr>
              <p:nvPr/>
            </p:nvGrpSpPr>
            <p:grpSpPr bwMode="auto">
              <a:xfrm>
                <a:off x="2087790" y="5849147"/>
                <a:ext cx="1279972" cy="350907"/>
                <a:chOff x="-328893" y="2767293"/>
                <a:chExt cx="1279525" cy="350274"/>
              </a:xfrm>
            </p:grpSpPr>
            <p:pic>
              <p:nvPicPr>
                <p:cNvPr id="2369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0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98"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67" name="Group 307"/>
            <p:cNvGrpSpPr>
              <a:grpSpLocks/>
            </p:cNvGrpSpPr>
            <p:nvPr/>
          </p:nvGrpSpPr>
          <p:grpSpPr bwMode="auto">
            <a:xfrm>
              <a:off x="1476024" y="3594991"/>
              <a:ext cx="2917395" cy="350907"/>
              <a:chOff x="1241425" y="5849147"/>
              <a:chExt cx="2917395" cy="350907"/>
            </a:xfrm>
          </p:grpSpPr>
          <p:sp>
            <p:nvSpPr>
              <p:cNvPr id="23688"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nvGrpSpPr>
              <p:cNvPr id="23689" name="Group 132"/>
              <p:cNvGrpSpPr>
                <a:grpSpLocks/>
              </p:cNvGrpSpPr>
              <p:nvPr/>
            </p:nvGrpSpPr>
            <p:grpSpPr bwMode="auto">
              <a:xfrm>
                <a:off x="2087790" y="5849147"/>
                <a:ext cx="1279972" cy="350907"/>
                <a:chOff x="-328893" y="2767293"/>
                <a:chExt cx="1279525" cy="350274"/>
              </a:xfrm>
            </p:grpSpPr>
            <p:pic>
              <p:nvPicPr>
                <p:cNvPr id="2369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9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9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91"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grpSp>
          <p:nvGrpSpPr>
            <p:cNvPr id="23568" name="Group 308"/>
            <p:cNvGrpSpPr>
              <a:grpSpLocks/>
            </p:cNvGrpSpPr>
            <p:nvPr/>
          </p:nvGrpSpPr>
          <p:grpSpPr bwMode="auto">
            <a:xfrm>
              <a:off x="1482319" y="3139936"/>
              <a:ext cx="2917395" cy="350907"/>
              <a:chOff x="1241425" y="5849147"/>
              <a:chExt cx="2917395" cy="350907"/>
            </a:xfrm>
          </p:grpSpPr>
          <p:sp>
            <p:nvSpPr>
              <p:cNvPr id="23681"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82" name="Group 132"/>
              <p:cNvGrpSpPr>
                <a:grpSpLocks/>
              </p:cNvGrpSpPr>
              <p:nvPr/>
            </p:nvGrpSpPr>
            <p:grpSpPr bwMode="auto">
              <a:xfrm>
                <a:off x="2087790" y="5849147"/>
                <a:ext cx="1279972" cy="350907"/>
                <a:chOff x="-328893" y="2767293"/>
                <a:chExt cx="1279525" cy="350274"/>
              </a:xfrm>
            </p:grpSpPr>
            <p:pic>
              <p:nvPicPr>
                <p:cNvPr id="2368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8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84"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69" name="Group 309"/>
            <p:cNvGrpSpPr>
              <a:grpSpLocks/>
            </p:cNvGrpSpPr>
            <p:nvPr/>
          </p:nvGrpSpPr>
          <p:grpSpPr bwMode="auto">
            <a:xfrm>
              <a:off x="1477059" y="2701111"/>
              <a:ext cx="2917395" cy="350907"/>
              <a:chOff x="1241425" y="5849147"/>
              <a:chExt cx="2917395" cy="350907"/>
            </a:xfrm>
          </p:grpSpPr>
          <p:sp>
            <p:nvSpPr>
              <p:cNvPr id="23674"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75" name="Group 132"/>
              <p:cNvGrpSpPr>
                <a:grpSpLocks/>
              </p:cNvGrpSpPr>
              <p:nvPr/>
            </p:nvGrpSpPr>
            <p:grpSpPr bwMode="auto">
              <a:xfrm>
                <a:off x="2087790" y="5849147"/>
                <a:ext cx="1279972" cy="350907"/>
                <a:chOff x="-328893" y="2767293"/>
                <a:chExt cx="1279525" cy="350274"/>
              </a:xfrm>
            </p:grpSpPr>
            <p:pic>
              <p:nvPicPr>
                <p:cNvPr id="2367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7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8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77"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70" name="Group 310"/>
            <p:cNvGrpSpPr>
              <a:grpSpLocks/>
            </p:cNvGrpSpPr>
            <p:nvPr/>
          </p:nvGrpSpPr>
          <p:grpSpPr bwMode="auto">
            <a:xfrm>
              <a:off x="1476024" y="2257068"/>
              <a:ext cx="2910571" cy="356524"/>
              <a:chOff x="1241425" y="5849146"/>
              <a:chExt cx="2910571" cy="356524"/>
            </a:xfrm>
          </p:grpSpPr>
          <p:sp>
            <p:nvSpPr>
              <p:cNvPr id="23667"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nvGrpSpPr>
              <p:cNvPr id="23668" name="Group 132"/>
              <p:cNvGrpSpPr>
                <a:grpSpLocks/>
              </p:cNvGrpSpPr>
              <p:nvPr/>
            </p:nvGrpSpPr>
            <p:grpSpPr bwMode="auto">
              <a:xfrm>
                <a:off x="2087790" y="5849146"/>
                <a:ext cx="1279972" cy="356524"/>
                <a:chOff x="-328893" y="2767293"/>
                <a:chExt cx="1279525" cy="355881"/>
              </a:xfrm>
            </p:grpSpPr>
            <p:pic>
              <p:nvPicPr>
                <p:cNvPr id="2367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7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7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70" name="TextBox 282"/>
              <p:cNvSpPr txBox="1">
                <a:spLocks noChangeArrowheads="1"/>
              </p:cNvSpPr>
              <p:nvPr/>
            </p:nvSpPr>
            <p:spPr bwMode="auto">
              <a:xfrm>
                <a:off x="3364159"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grpSp>
          <p:nvGrpSpPr>
            <p:cNvPr id="23571" name="Group 311"/>
            <p:cNvGrpSpPr>
              <a:grpSpLocks/>
            </p:cNvGrpSpPr>
            <p:nvPr/>
          </p:nvGrpSpPr>
          <p:grpSpPr bwMode="auto">
            <a:xfrm>
              <a:off x="1478647" y="1802478"/>
              <a:ext cx="2917395" cy="350907"/>
              <a:chOff x="1241425" y="5849147"/>
              <a:chExt cx="2917395" cy="350907"/>
            </a:xfrm>
          </p:grpSpPr>
          <p:sp>
            <p:nvSpPr>
              <p:cNvPr id="2366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nvGrpSpPr>
              <p:cNvPr id="23661" name="Group 132"/>
              <p:cNvGrpSpPr>
                <a:grpSpLocks/>
              </p:cNvGrpSpPr>
              <p:nvPr/>
            </p:nvGrpSpPr>
            <p:grpSpPr bwMode="auto">
              <a:xfrm>
                <a:off x="2087790" y="5849147"/>
                <a:ext cx="1279972" cy="350907"/>
                <a:chOff x="-328893" y="2767293"/>
                <a:chExt cx="1279525" cy="350274"/>
              </a:xfrm>
            </p:grpSpPr>
            <p:pic>
              <p:nvPicPr>
                <p:cNvPr id="2366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6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6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63"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grpSp>
          <p:nvGrpSpPr>
            <p:cNvPr id="23572" name="Group 312"/>
            <p:cNvGrpSpPr>
              <a:grpSpLocks/>
            </p:cNvGrpSpPr>
            <p:nvPr/>
          </p:nvGrpSpPr>
          <p:grpSpPr bwMode="auto">
            <a:xfrm>
              <a:off x="1477306" y="5812689"/>
              <a:ext cx="2917395" cy="350907"/>
              <a:chOff x="1241425" y="5849147"/>
              <a:chExt cx="2917395" cy="350907"/>
            </a:xfrm>
          </p:grpSpPr>
          <p:sp>
            <p:nvSpPr>
              <p:cNvPr id="2365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nvGrpSpPr>
              <p:cNvPr id="23654" name="Group 132"/>
              <p:cNvGrpSpPr>
                <a:grpSpLocks/>
              </p:cNvGrpSpPr>
              <p:nvPr/>
            </p:nvGrpSpPr>
            <p:grpSpPr bwMode="auto">
              <a:xfrm>
                <a:off x="2087790" y="5849147"/>
                <a:ext cx="1279972" cy="350907"/>
                <a:chOff x="-328893" y="2767293"/>
                <a:chExt cx="1279525" cy="350274"/>
              </a:xfrm>
            </p:grpSpPr>
            <p:pic>
              <p:nvPicPr>
                <p:cNvPr id="2365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56"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grpSp>
          <p:nvGrpSpPr>
            <p:cNvPr id="23573" name="Group 399"/>
            <p:cNvGrpSpPr>
              <a:grpSpLocks/>
            </p:cNvGrpSpPr>
            <p:nvPr/>
          </p:nvGrpSpPr>
          <p:grpSpPr bwMode="auto">
            <a:xfrm>
              <a:off x="4758869" y="5360840"/>
              <a:ext cx="2917395" cy="350907"/>
              <a:chOff x="1241425" y="5849147"/>
              <a:chExt cx="2917395" cy="350907"/>
            </a:xfrm>
          </p:grpSpPr>
          <p:sp>
            <p:nvSpPr>
              <p:cNvPr id="23646"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nvGrpSpPr>
              <p:cNvPr id="23647" name="Group 132"/>
              <p:cNvGrpSpPr>
                <a:grpSpLocks/>
              </p:cNvGrpSpPr>
              <p:nvPr/>
            </p:nvGrpSpPr>
            <p:grpSpPr bwMode="auto">
              <a:xfrm>
                <a:off x="2087790" y="5849147"/>
                <a:ext cx="1279972" cy="350907"/>
                <a:chOff x="-328893" y="2767293"/>
                <a:chExt cx="1279525" cy="350274"/>
              </a:xfrm>
            </p:grpSpPr>
            <p:pic>
              <p:nvPicPr>
                <p:cNvPr id="2365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5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49"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7" action="ppaction://hlinksldjump"/>
                  </a:rPr>
                  <a:t>L1-SUS-C2</a:t>
                </a:r>
                <a:endParaRPr lang="en-US" sz="800" b="1" dirty="0">
                  <a:latin typeface="Comic Sans MS" pitchFamily="66" charset="0"/>
                </a:endParaRPr>
              </a:p>
            </p:txBody>
          </p:sp>
        </p:grpSp>
        <p:grpSp>
          <p:nvGrpSpPr>
            <p:cNvPr id="23574" name="Group 407"/>
            <p:cNvGrpSpPr>
              <a:grpSpLocks/>
            </p:cNvGrpSpPr>
            <p:nvPr/>
          </p:nvGrpSpPr>
          <p:grpSpPr bwMode="auto">
            <a:xfrm>
              <a:off x="4758636" y="4927308"/>
              <a:ext cx="2917395" cy="350907"/>
              <a:chOff x="1241425" y="5849147"/>
              <a:chExt cx="2917395" cy="350907"/>
            </a:xfrm>
          </p:grpSpPr>
          <p:sp>
            <p:nvSpPr>
              <p:cNvPr id="23639"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nvGrpSpPr>
              <p:cNvPr id="23640" name="Group 132"/>
              <p:cNvGrpSpPr>
                <a:grpSpLocks/>
              </p:cNvGrpSpPr>
              <p:nvPr/>
            </p:nvGrpSpPr>
            <p:grpSpPr bwMode="auto">
              <a:xfrm>
                <a:off x="2087790" y="5849147"/>
                <a:ext cx="1279972" cy="350907"/>
                <a:chOff x="-328893" y="2767293"/>
                <a:chExt cx="1279525" cy="350274"/>
              </a:xfrm>
            </p:grpSpPr>
            <p:pic>
              <p:nvPicPr>
                <p:cNvPr id="2364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4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4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42"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L1-SUS-C3</a:t>
                </a:r>
                <a:endParaRPr lang="en-US" sz="800" b="1" dirty="0">
                  <a:latin typeface="Comic Sans MS" pitchFamily="66" charset="0"/>
                </a:endParaRPr>
              </a:p>
            </p:txBody>
          </p:sp>
        </p:grpSp>
        <p:grpSp>
          <p:nvGrpSpPr>
            <p:cNvPr id="23575" name="Group 416"/>
            <p:cNvGrpSpPr>
              <a:grpSpLocks/>
            </p:cNvGrpSpPr>
            <p:nvPr/>
          </p:nvGrpSpPr>
          <p:grpSpPr bwMode="auto">
            <a:xfrm>
              <a:off x="4761259" y="4480600"/>
              <a:ext cx="2917395" cy="350907"/>
              <a:chOff x="1241425" y="5849147"/>
              <a:chExt cx="2917395" cy="350907"/>
            </a:xfrm>
          </p:grpSpPr>
          <p:sp>
            <p:nvSpPr>
              <p:cNvPr id="23632"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633" name="Group 132"/>
              <p:cNvGrpSpPr>
                <a:grpSpLocks/>
              </p:cNvGrpSpPr>
              <p:nvPr/>
            </p:nvGrpSpPr>
            <p:grpSpPr bwMode="auto">
              <a:xfrm>
                <a:off x="2087790" y="5849147"/>
                <a:ext cx="1279972" cy="350907"/>
                <a:chOff x="-328893" y="2767293"/>
                <a:chExt cx="1279525" cy="350274"/>
              </a:xfrm>
            </p:grpSpPr>
            <p:pic>
              <p:nvPicPr>
                <p:cNvPr id="2363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35"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76" name="Group 424"/>
            <p:cNvGrpSpPr>
              <a:grpSpLocks/>
            </p:cNvGrpSpPr>
            <p:nvPr/>
          </p:nvGrpSpPr>
          <p:grpSpPr bwMode="auto">
            <a:xfrm>
              <a:off x="4760224" y="4044441"/>
              <a:ext cx="2917395" cy="350907"/>
              <a:chOff x="1241425" y="5849147"/>
              <a:chExt cx="2917395" cy="350907"/>
            </a:xfrm>
          </p:grpSpPr>
          <p:sp>
            <p:nvSpPr>
              <p:cNvPr id="23625"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nvGrpSpPr>
              <p:cNvPr id="23626" name="Group 132"/>
              <p:cNvGrpSpPr>
                <a:grpSpLocks/>
              </p:cNvGrpSpPr>
              <p:nvPr/>
            </p:nvGrpSpPr>
            <p:grpSpPr bwMode="auto">
              <a:xfrm>
                <a:off x="2087790" y="5849147"/>
                <a:ext cx="1279972" cy="350907"/>
                <a:chOff x="-328893" y="2767293"/>
                <a:chExt cx="1279525" cy="350274"/>
              </a:xfrm>
            </p:grpSpPr>
            <p:pic>
              <p:nvPicPr>
                <p:cNvPr id="2362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3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28"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L1-SUS-C4</a:t>
                </a:r>
                <a:endParaRPr lang="en-US" sz="800" b="1" dirty="0">
                  <a:latin typeface="Comic Sans MS" pitchFamily="66" charset="0"/>
                </a:endParaRPr>
              </a:p>
            </p:txBody>
          </p:sp>
        </p:grpSp>
        <p:grpSp>
          <p:nvGrpSpPr>
            <p:cNvPr id="23577" name="Group 432"/>
            <p:cNvGrpSpPr>
              <a:grpSpLocks/>
            </p:cNvGrpSpPr>
            <p:nvPr/>
          </p:nvGrpSpPr>
          <p:grpSpPr bwMode="auto">
            <a:xfrm>
              <a:off x="4754964" y="3589850"/>
              <a:ext cx="2917395" cy="350907"/>
              <a:chOff x="1241425" y="5849147"/>
              <a:chExt cx="2917395" cy="350907"/>
            </a:xfrm>
          </p:grpSpPr>
          <p:sp>
            <p:nvSpPr>
              <p:cNvPr id="23618"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nvGrpSpPr>
              <p:cNvPr id="23619" name="Group 132"/>
              <p:cNvGrpSpPr>
                <a:grpSpLocks/>
              </p:cNvGrpSpPr>
              <p:nvPr/>
            </p:nvGrpSpPr>
            <p:grpSpPr bwMode="auto">
              <a:xfrm>
                <a:off x="2087790" y="5849147"/>
                <a:ext cx="1279972" cy="350907"/>
                <a:chOff x="-328893" y="2767293"/>
                <a:chExt cx="1279525" cy="350274"/>
              </a:xfrm>
            </p:grpSpPr>
            <p:pic>
              <p:nvPicPr>
                <p:cNvPr id="2362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2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2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21"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L1-SUS-C5</a:t>
                </a:r>
                <a:endParaRPr lang="en-US" sz="800" b="1" dirty="0">
                  <a:latin typeface="Comic Sans MS" pitchFamily="66" charset="0"/>
                </a:endParaRPr>
              </a:p>
            </p:txBody>
          </p:sp>
        </p:grpSp>
        <p:grpSp>
          <p:nvGrpSpPr>
            <p:cNvPr id="23578" name="Group 440"/>
            <p:cNvGrpSpPr>
              <a:grpSpLocks/>
            </p:cNvGrpSpPr>
            <p:nvPr/>
          </p:nvGrpSpPr>
          <p:grpSpPr bwMode="auto">
            <a:xfrm>
              <a:off x="4761259" y="3134795"/>
              <a:ext cx="2917395" cy="350907"/>
              <a:chOff x="1241425" y="5849147"/>
              <a:chExt cx="2917395" cy="350907"/>
            </a:xfrm>
          </p:grpSpPr>
          <p:sp>
            <p:nvSpPr>
              <p:cNvPr id="23611"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12" name="Group 132"/>
              <p:cNvGrpSpPr>
                <a:grpSpLocks/>
              </p:cNvGrpSpPr>
              <p:nvPr/>
            </p:nvGrpSpPr>
            <p:grpSpPr bwMode="auto">
              <a:xfrm>
                <a:off x="2087790" y="5849147"/>
                <a:ext cx="1279972" cy="350907"/>
                <a:chOff x="-328893" y="2767293"/>
                <a:chExt cx="1279525" cy="350274"/>
              </a:xfrm>
            </p:grpSpPr>
            <p:pic>
              <p:nvPicPr>
                <p:cNvPr id="2361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1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14"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79" name="Group 448"/>
            <p:cNvGrpSpPr>
              <a:grpSpLocks/>
            </p:cNvGrpSpPr>
            <p:nvPr/>
          </p:nvGrpSpPr>
          <p:grpSpPr bwMode="auto">
            <a:xfrm>
              <a:off x="4755999" y="2695970"/>
              <a:ext cx="2917395" cy="350907"/>
              <a:chOff x="1241425" y="5849147"/>
              <a:chExt cx="2917395" cy="350907"/>
            </a:xfrm>
          </p:grpSpPr>
          <p:sp>
            <p:nvSpPr>
              <p:cNvPr id="23604"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nvGrpSpPr>
              <p:cNvPr id="23605" name="Group 132"/>
              <p:cNvGrpSpPr>
                <a:grpSpLocks/>
              </p:cNvGrpSpPr>
              <p:nvPr/>
            </p:nvGrpSpPr>
            <p:grpSpPr bwMode="auto">
              <a:xfrm>
                <a:off x="2087790" y="5849147"/>
                <a:ext cx="1279972" cy="350907"/>
                <a:chOff x="-328893" y="2767293"/>
                <a:chExt cx="1279525" cy="350274"/>
              </a:xfrm>
            </p:grpSpPr>
            <p:pic>
              <p:nvPicPr>
                <p:cNvPr id="2360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0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07"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L1-SUS-C6</a:t>
                </a:r>
                <a:endParaRPr lang="en-US" sz="800" b="1" dirty="0">
                  <a:latin typeface="Comic Sans MS" pitchFamily="66" charset="0"/>
                </a:endParaRPr>
              </a:p>
            </p:txBody>
          </p:sp>
        </p:grpSp>
        <p:grpSp>
          <p:nvGrpSpPr>
            <p:cNvPr id="23580" name="Group 456"/>
            <p:cNvGrpSpPr>
              <a:grpSpLocks/>
            </p:cNvGrpSpPr>
            <p:nvPr/>
          </p:nvGrpSpPr>
          <p:grpSpPr bwMode="auto">
            <a:xfrm>
              <a:off x="4754964" y="2251927"/>
              <a:ext cx="2917395" cy="356524"/>
              <a:chOff x="1241425" y="5849146"/>
              <a:chExt cx="2917395" cy="356524"/>
            </a:xfrm>
          </p:grpSpPr>
          <p:sp>
            <p:nvSpPr>
              <p:cNvPr id="23597"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nvGrpSpPr>
              <p:cNvPr id="23598" name="Group 132"/>
              <p:cNvGrpSpPr>
                <a:grpSpLocks/>
              </p:cNvGrpSpPr>
              <p:nvPr/>
            </p:nvGrpSpPr>
            <p:grpSpPr bwMode="auto">
              <a:xfrm>
                <a:off x="2087790" y="5849146"/>
                <a:ext cx="1279972" cy="356524"/>
                <a:chOff x="-328893" y="2767293"/>
                <a:chExt cx="1279525" cy="355881"/>
              </a:xfrm>
            </p:grpSpPr>
            <p:pic>
              <p:nvPicPr>
                <p:cNvPr id="2360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0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0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00"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5" action="ppaction://hlinksldjump"/>
                  </a:rPr>
                  <a:t>L1-SUS-C7</a:t>
                </a:r>
                <a:endParaRPr lang="en-US" sz="800" b="1" dirty="0">
                  <a:latin typeface="Comic Sans MS" pitchFamily="66" charset="0"/>
                </a:endParaRPr>
              </a:p>
            </p:txBody>
          </p:sp>
        </p:grpSp>
        <p:grpSp>
          <p:nvGrpSpPr>
            <p:cNvPr id="23581" name="Group 464"/>
            <p:cNvGrpSpPr>
              <a:grpSpLocks/>
            </p:cNvGrpSpPr>
            <p:nvPr/>
          </p:nvGrpSpPr>
          <p:grpSpPr bwMode="auto">
            <a:xfrm>
              <a:off x="4757587" y="1797337"/>
              <a:ext cx="2917395" cy="350907"/>
              <a:chOff x="1241425" y="5849147"/>
              <a:chExt cx="2917395" cy="350907"/>
            </a:xfrm>
          </p:grpSpPr>
          <p:sp>
            <p:nvSpPr>
              <p:cNvPr id="2359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nvGrpSpPr>
              <p:cNvPr id="23591" name="Group 132"/>
              <p:cNvGrpSpPr>
                <a:grpSpLocks/>
              </p:cNvGrpSpPr>
              <p:nvPr/>
            </p:nvGrpSpPr>
            <p:grpSpPr bwMode="auto">
              <a:xfrm>
                <a:off x="2087790" y="5849147"/>
                <a:ext cx="1279972" cy="350907"/>
                <a:chOff x="-328893" y="2767293"/>
                <a:chExt cx="1279525" cy="350274"/>
              </a:xfrm>
            </p:grpSpPr>
            <p:pic>
              <p:nvPicPr>
                <p:cNvPr id="2359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9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9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93"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6" action="ppaction://hlinksldjump"/>
                  </a:rPr>
                  <a:t>L1-SUS-C8</a:t>
                </a:r>
                <a:endParaRPr lang="en-US" sz="800" b="1" dirty="0">
                  <a:latin typeface="Comic Sans MS" pitchFamily="66" charset="0"/>
                </a:endParaRPr>
              </a:p>
            </p:txBody>
          </p:sp>
        </p:grpSp>
        <p:grpSp>
          <p:nvGrpSpPr>
            <p:cNvPr id="23582" name="Group 472"/>
            <p:cNvGrpSpPr>
              <a:grpSpLocks/>
            </p:cNvGrpSpPr>
            <p:nvPr/>
          </p:nvGrpSpPr>
          <p:grpSpPr bwMode="auto">
            <a:xfrm>
              <a:off x="4756246" y="5807548"/>
              <a:ext cx="2917395" cy="350907"/>
              <a:chOff x="1241425" y="5849147"/>
              <a:chExt cx="2917395" cy="350907"/>
            </a:xfrm>
          </p:grpSpPr>
          <p:sp>
            <p:nvSpPr>
              <p:cNvPr id="2358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nvGrpSpPr>
              <p:cNvPr id="23584" name="Group 132"/>
              <p:cNvGrpSpPr>
                <a:grpSpLocks/>
              </p:cNvGrpSpPr>
              <p:nvPr/>
            </p:nvGrpSpPr>
            <p:grpSpPr bwMode="auto">
              <a:xfrm>
                <a:off x="2087790" y="5849147"/>
                <a:ext cx="1279972" cy="350907"/>
                <a:chOff x="-328893" y="2767293"/>
                <a:chExt cx="1279525" cy="350274"/>
              </a:xfrm>
            </p:grpSpPr>
            <p:pic>
              <p:nvPicPr>
                <p:cNvPr id="2358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8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8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586"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7" action="ppaction://hlinksldjump"/>
                  </a:rPr>
                  <a:t>L1-SUS-C1</a:t>
                </a:r>
                <a:endParaRPr lang="en-US" sz="800" b="1" dirty="0">
                  <a:latin typeface="Comic Sans MS" pitchFamily="66" charset="0"/>
                </a:endParaRPr>
              </a:p>
            </p:txBody>
          </p:sp>
        </p:grpSp>
      </p:grpSp>
      <p:sp>
        <p:nvSpPr>
          <p:cNvPr id="23559"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8" action="ppaction://hlinksldjump"/>
              </a:rPr>
              <a:t>&lt;&lt; CPR</a:t>
            </a:r>
            <a:endParaRPr lang="en-US" sz="800" b="1" dirty="0">
              <a:latin typeface="Comic Sans MS" pitchFamily="66" charset="0"/>
            </a:endParaRPr>
          </a:p>
        </p:txBody>
      </p:sp>
      <p:grpSp>
        <p:nvGrpSpPr>
          <p:cNvPr id="2" name="Group 1"/>
          <p:cNvGrpSpPr/>
          <p:nvPr/>
        </p:nvGrpSpPr>
        <p:grpSpPr>
          <a:xfrm>
            <a:off x="2309394" y="1871869"/>
            <a:ext cx="1273212" cy="200120"/>
            <a:chOff x="439639" y="1258392"/>
            <a:chExt cx="1273212" cy="200120"/>
          </a:xfrm>
        </p:grpSpPr>
        <p:sp>
          <p:nvSpPr>
            <p:cNvPr id="18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7" name="Group 186"/>
          <p:cNvGrpSpPr/>
          <p:nvPr/>
        </p:nvGrpSpPr>
        <p:grpSpPr>
          <a:xfrm>
            <a:off x="2304712" y="2324422"/>
            <a:ext cx="1273212" cy="200120"/>
            <a:chOff x="439639" y="1258392"/>
            <a:chExt cx="1273212" cy="200120"/>
          </a:xfrm>
        </p:grpSpPr>
        <p:sp>
          <p:nvSpPr>
            <p:cNvPr id="1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0" name="Group 189"/>
          <p:cNvGrpSpPr/>
          <p:nvPr/>
        </p:nvGrpSpPr>
        <p:grpSpPr>
          <a:xfrm>
            <a:off x="2306984" y="2770254"/>
            <a:ext cx="1273212" cy="200120"/>
            <a:chOff x="439639" y="1258392"/>
            <a:chExt cx="1273212" cy="200120"/>
          </a:xfrm>
        </p:grpSpPr>
        <p:sp>
          <p:nvSpPr>
            <p:cNvPr id="1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3" name="Group 192"/>
          <p:cNvGrpSpPr/>
          <p:nvPr/>
        </p:nvGrpSpPr>
        <p:grpSpPr>
          <a:xfrm>
            <a:off x="2311417" y="3207612"/>
            <a:ext cx="1273212" cy="200120"/>
            <a:chOff x="439639" y="1258392"/>
            <a:chExt cx="1273212" cy="200120"/>
          </a:xfrm>
        </p:grpSpPr>
        <p:sp>
          <p:nvSpPr>
            <p:cNvPr id="1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6" name="Group 195"/>
          <p:cNvGrpSpPr/>
          <p:nvPr/>
        </p:nvGrpSpPr>
        <p:grpSpPr>
          <a:xfrm>
            <a:off x="2313689" y="3667092"/>
            <a:ext cx="1273212" cy="200120"/>
            <a:chOff x="439639" y="1258392"/>
            <a:chExt cx="1273212" cy="200120"/>
          </a:xfrm>
        </p:grpSpPr>
        <p:sp>
          <p:nvSpPr>
            <p:cNvPr id="19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9" name="Group 198"/>
          <p:cNvGrpSpPr/>
          <p:nvPr/>
        </p:nvGrpSpPr>
        <p:grpSpPr>
          <a:xfrm>
            <a:off x="2313689" y="4124300"/>
            <a:ext cx="1273212" cy="200120"/>
            <a:chOff x="439639" y="1258392"/>
            <a:chExt cx="1273212" cy="200120"/>
          </a:xfrm>
        </p:grpSpPr>
        <p:sp>
          <p:nvSpPr>
            <p:cNvPr id="20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2" name="Group 201"/>
          <p:cNvGrpSpPr/>
          <p:nvPr/>
        </p:nvGrpSpPr>
        <p:grpSpPr>
          <a:xfrm>
            <a:off x="2315970" y="4550348"/>
            <a:ext cx="1273212" cy="200120"/>
            <a:chOff x="439639" y="1258392"/>
            <a:chExt cx="1273212" cy="200120"/>
          </a:xfrm>
        </p:grpSpPr>
        <p:sp>
          <p:nvSpPr>
            <p:cNvPr id="20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5" name="Group 204"/>
          <p:cNvGrpSpPr/>
          <p:nvPr/>
        </p:nvGrpSpPr>
        <p:grpSpPr>
          <a:xfrm>
            <a:off x="2295024" y="5003261"/>
            <a:ext cx="1273212" cy="200120"/>
            <a:chOff x="439639" y="1258392"/>
            <a:chExt cx="1273212" cy="200120"/>
          </a:xfrm>
        </p:grpSpPr>
        <p:sp>
          <p:nvSpPr>
            <p:cNvPr id="20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8" name="Group 207"/>
          <p:cNvGrpSpPr/>
          <p:nvPr/>
        </p:nvGrpSpPr>
        <p:grpSpPr>
          <a:xfrm>
            <a:off x="2304712" y="5429567"/>
            <a:ext cx="1273212" cy="200120"/>
            <a:chOff x="439639" y="1258392"/>
            <a:chExt cx="1273212" cy="200120"/>
          </a:xfrm>
        </p:grpSpPr>
        <p:sp>
          <p:nvSpPr>
            <p:cNvPr id="20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1" name="Group 210"/>
          <p:cNvGrpSpPr/>
          <p:nvPr/>
        </p:nvGrpSpPr>
        <p:grpSpPr>
          <a:xfrm>
            <a:off x="2314569" y="5882080"/>
            <a:ext cx="1273212" cy="200120"/>
            <a:chOff x="439639" y="1258392"/>
            <a:chExt cx="1273212" cy="200120"/>
          </a:xfrm>
        </p:grpSpPr>
        <p:sp>
          <p:nvSpPr>
            <p:cNvPr id="21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4" name="Group 213"/>
          <p:cNvGrpSpPr/>
          <p:nvPr/>
        </p:nvGrpSpPr>
        <p:grpSpPr>
          <a:xfrm>
            <a:off x="5584039" y="1858667"/>
            <a:ext cx="1273212" cy="200120"/>
            <a:chOff x="439639" y="1258392"/>
            <a:chExt cx="1273212" cy="200120"/>
          </a:xfrm>
        </p:grpSpPr>
        <p:sp>
          <p:nvSpPr>
            <p:cNvPr id="2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7" name="Group 216"/>
          <p:cNvGrpSpPr/>
          <p:nvPr/>
        </p:nvGrpSpPr>
        <p:grpSpPr>
          <a:xfrm>
            <a:off x="5582407" y="2311002"/>
            <a:ext cx="1273212" cy="200120"/>
            <a:chOff x="439639" y="1258392"/>
            <a:chExt cx="1273212" cy="200120"/>
          </a:xfrm>
        </p:grpSpPr>
        <p:sp>
          <p:nvSpPr>
            <p:cNvPr id="21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3" name="Group 222"/>
          <p:cNvGrpSpPr/>
          <p:nvPr/>
        </p:nvGrpSpPr>
        <p:grpSpPr>
          <a:xfrm>
            <a:off x="5577852" y="2770502"/>
            <a:ext cx="1273212" cy="200120"/>
            <a:chOff x="439639" y="1258392"/>
            <a:chExt cx="1273212" cy="200120"/>
          </a:xfrm>
        </p:grpSpPr>
        <p:sp>
          <p:nvSpPr>
            <p:cNvPr id="22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6" name="Group 225"/>
          <p:cNvGrpSpPr/>
          <p:nvPr/>
        </p:nvGrpSpPr>
        <p:grpSpPr>
          <a:xfrm>
            <a:off x="5593686" y="3203522"/>
            <a:ext cx="1273212" cy="200120"/>
            <a:chOff x="439639" y="1258392"/>
            <a:chExt cx="1273212" cy="200120"/>
          </a:xfrm>
        </p:grpSpPr>
        <p:sp>
          <p:nvSpPr>
            <p:cNvPr id="22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9" name="Group 228"/>
          <p:cNvGrpSpPr/>
          <p:nvPr/>
        </p:nvGrpSpPr>
        <p:grpSpPr>
          <a:xfrm>
            <a:off x="5589299" y="3660448"/>
            <a:ext cx="1273212" cy="200120"/>
            <a:chOff x="439639" y="1258392"/>
            <a:chExt cx="1273212" cy="200120"/>
          </a:xfrm>
        </p:grpSpPr>
        <p:sp>
          <p:nvSpPr>
            <p:cNvPr id="23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3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2" name="Group 231"/>
          <p:cNvGrpSpPr/>
          <p:nvPr/>
        </p:nvGrpSpPr>
        <p:grpSpPr>
          <a:xfrm>
            <a:off x="5605326" y="4112149"/>
            <a:ext cx="1273212" cy="200120"/>
            <a:chOff x="439639" y="1258392"/>
            <a:chExt cx="1273212" cy="200120"/>
          </a:xfrm>
        </p:grpSpPr>
        <p:sp>
          <p:nvSpPr>
            <p:cNvPr id="23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3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5" name="Group 234"/>
          <p:cNvGrpSpPr/>
          <p:nvPr/>
        </p:nvGrpSpPr>
        <p:grpSpPr>
          <a:xfrm>
            <a:off x="5587599" y="4543460"/>
            <a:ext cx="1273212" cy="200120"/>
            <a:chOff x="439639" y="1258392"/>
            <a:chExt cx="1273212" cy="200120"/>
          </a:xfrm>
        </p:grpSpPr>
        <p:sp>
          <p:nvSpPr>
            <p:cNvPr id="23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3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8" name="Group 237"/>
          <p:cNvGrpSpPr/>
          <p:nvPr/>
        </p:nvGrpSpPr>
        <p:grpSpPr>
          <a:xfrm>
            <a:off x="5596588" y="4996035"/>
            <a:ext cx="1273212" cy="200120"/>
            <a:chOff x="439639" y="1258392"/>
            <a:chExt cx="1273212" cy="200120"/>
          </a:xfrm>
        </p:grpSpPr>
        <p:sp>
          <p:nvSpPr>
            <p:cNvPr id="23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4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41" name="Group 240"/>
          <p:cNvGrpSpPr/>
          <p:nvPr/>
        </p:nvGrpSpPr>
        <p:grpSpPr>
          <a:xfrm>
            <a:off x="5598502" y="5428905"/>
            <a:ext cx="1273212" cy="200120"/>
            <a:chOff x="439639" y="1258392"/>
            <a:chExt cx="1273212" cy="200120"/>
          </a:xfrm>
        </p:grpSpPr>
        <p:sp>
          <p:nvSpPr>
            <p:cNvPr id="24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4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44" name="Group 243"/>
          <p:cNvGrpSpPr/>
          <p:nvPr/>
        </p:nvGrpSpPr>
        <p:grpSpPr>
          <a:xfrm>
            <a:off x="5587148" y="5874019"/>
            <a:ext cx="1273212" cy="200120"/>
            <a:chOff x="439639" y="1258392"/>
            <a:chExt cx="1273212" cy="200120"/>
          </a:xfrm>
        </p:grpSpPr>
        <p:sp>
          <p:nvSpPr>
            <p:cNvPr id="24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4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220"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a:latin typeface="Comic Sans MS" pitchFamily="66" charset="0"/>
                <a:hlinkClick r:id="rId19"/>
              </a:rPr>
              <a:t>D1200890</a:t>
            </a:r>
            <a:endParaRPr lang="en-US" sz="800" b="1" dirty="0">
              <a:latin typeface="Comic Sans MS" pitchFamily="66" charset="0"/>
            </a:endParaRPr>
          </a:p>
        </p:txBody>
      </p:sp>
      <p:sp>
        <p:nvSpPr>
          <p:cNvPr id="221"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20"/>
              </a:rPr>
              <a:t>S1105247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6" name="Title 8"/>
          <p:cNvSpPr>
            <a:spLocks noGrp="1"/>
          </p:cNvSpPr>
          <p:nvPr>
            <p:ph type="title"/>
          </p:nvPr>
        </p:nvSpPr>
        <p:spPr/>
        <p:txBody>
          <a:bodyPr/>
          <a:lstStyle/>
          <a:p>
            <a:pPr eaLnBrk="1" hangingPunct="1"/>
            <a:r>
              <a:rPr lang="en-US" smtClean="0">
                <a:ea typeface="ＭＳ Ｐゴシック" pitchFamily="34" charset="-128"/>
              </a:rPr>
              <a:t>APC SMT2200RM2U</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654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6A43CD1-823A-45FF-95BF-AD853638D02C}" type="slidenum">
              <a:rPr lang="en-US" smtClean="0">
                <a:solidFill>
                  <a:srgbClr val="898989"/>
                </a:solidFill>
                <a:latin typeface="Calibri" pitchFamily="34" charset="0"/>
              </a:rPr>
              <a:pPr eaLnBrk="1" hangingPunct="1"/>
              <a:t>420</a:t>
            </a:fld>
            <a:endParaRPr lang="en-US" smtClean="0">
              <a:solidFill>
                <a:srgbClr val="898989"/>
              </a:solidFill>
              <a:latin typeface="Calibri" pitchFamily="34" charset="0"/>
            </a:endParaRPr>
          </a:p>
        </p:txBody>
      </p:sp>
      <p:grpSp>
        <p:nvGrpSpPr>
          <p:cNvPr id="236550" name="Group 3"/>
          <p:cNvGrpSpPr>
            <a:grpSpLocks/>
          </p:cNvGrpSpPr>
          <p:nvPr/>
        </p:nvGrpSpPr>
        <p:grpSpPr bwMode="auto">
          <a:xfrm>
            <a:off x="990600" y="1400175"/>
            <a:ext cx="7675563" cy="1309688"/>
            <a:chOff x="989964" y="1400909"/>
            <a:chExt cx="7675892" cy="1308570"/>
          </a:xfrm>
        </p:grpSpPr>
        <p:pic>
          <p:nvPicPr>
            <p:cNvPr id="236560"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9964" y="1400909"/>
              <a:ext cx="6400800" cy="13085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6561" name="TextBox 353"/>
            <p:cNvSpPr txBox="1">
              <a:spLocks noChangeArrowheads="1"/>
            </p:cNvSpPr>
            <p:nvPr/>
          </p:nvSpPr>
          <p:spPr bwMode="auto">
            <a:xfrm>
              <a:off x="7403142" y="141999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APC SMT1500RM2U</a:t>
              </a:r>
              <a:endParaRPr lang="en-US" sz="800" b="1" dirty="0">
                <a:latin typeface="Comic Sans MS" pitchFamily="66" charset="0"/>
              </a:endParaRPr>
            </a:p>
          </p:txBody>
        </p:sp>
        <p:sp>
          <p:nvSpPr>
            <p:cNvPr id="236562" name="TextBox 353"/>
            <p:cNvSpPr txBox="1">
              <a:spLocks noChangeArrowheads="1"/>
            </p:cNvSpPr>
            <p:nvPr/>
          </p:nvSpPr>
          <p:spPr bwMode="auto">
            <a:xfrm>
              <a:off x="7393616" y="164959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36551" name="Group 2"/>
          <p:cNvGrpSpPr>
            <a:grpSpLocks/>
          </p:cNvGrpSpPr>
          <p:nvPr/>
        </p:nvGrpSpPr>
        <p:grpSpPr bwMode="auto">
          <a:xfrm>
            <a:off x="990600" y="2952750"/>
            <a:ext cx="7677150" cy="1289050"/>
            <a:chOff x="1139741" y="4300867"/>
            <a:chExt cx="7678515" cy="1288297"/>
          </a:xfrm>
        </p:grpSpPr>
        <p:pic>
          <p:nvPicPr>
            <p:cNvPr id="236557"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139741" y="4300867"/>
              <a:ext cx="6400800" cy="128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36558" name="TextBox 353"/>
            <p:cNvSpPr txBox="1">
              <a:spLocks noChangeArrowheads="1"/>
            </p:cNvSpPr>
            <p:nvPr/>
          </p:nvSpPr>
          <p:spPr bwMode="auto">
            <a:xfrm>
              <a:off x="7555542" y="4314498"/>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A51051111991</a:t>
              </a:r>
            </a:p>
          </p:txBody>
        </p:sp>
        <p:sp>
          <p:nvSpPr>
            <p:cNvPr id="236559" name="TextBox 353"/>
            <p:cNvSpPr txBox="1">
              <a:spLocks noChangeArrowheads="1"/>
            </p:cNvSpPr>
            <p:nvPr/>
          </p:nvSpPr>
          <p:spPr bwMode="auto">
            <a:xfrm>
              <a:off x="7546016" y="4544098"/>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36552" name="Group 1"/>
          <p:cNvGrpSpPr>
            <a:grpSpLocks/>
          </p:cNvGrpSpPr>
          <p:nvPr/>
        </p:nvGrpSpPr>
        <p:grpSpPr bwMode="auto">
          <a:xfrm>
            <a:off x="4753853" y="3111355"/>
            <a:ext cx="355600" cy="2453985"/>
            <a:chOff x="4329349" y="3657600"/>
            <a:chExt cx="355738" cy="2453585"/>
          </a:xfrm>
        </p:grpSpPr>
        <p:sp>
          <p:nvSpPr>
            <p:cNvPr id="236554" name="TextBox 353"/>
            <p:cNvSpPr txBox="1">
              <a:spLocks noChangeArrowheads="1"/>
            </p:cNvSpPr>
            <p:nvPr/>
          </p:nvSpPr>
          <p:spPr bwMode="auto">
            <a:xfrm rot="16200000">
              <a:off x="3837406" y="5325670"/>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UPS Power Strip</a:t>
              </a:r>
            </a:p>
          </p:txBody>
        </p:sp>
        <p:cxnSp>
          <p:nvCxnSpPr>
            <p:cNvPr id="6" name="Straight Arrow Connector 5"/>
            <p:cNvCxnSpPr>
              <a:stCxn id="236554" idx="3"/>
              <a:endCxn id="7" idx="2"/>
            </p:cNvCxnSpPr>
            <p:nvPr/>
          </p:nvCxnSpPr>
          <p:spPr>
            <a:xfrm flipH="1" flipV="1">
              <a:off x="4507218" y="4082980"/>
              <a:ext cx="8105" cy="67237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ction="ppaction://hlinksldjump"/>
              </a:rPr>
              <a:t>&lt;&lt; L1-PEM-XC1</a:t>
            </a:r>
            <a:endParaRPr lang="en-US" sz="800" b="1" dirty="0">
              <a:latin typeface="Comic Sans MS" pitchFamily="66" charset="0"/>
            </a:endParaRPr>
          </a:p>
        </p:txBody>
      </p:sp>
      <p:grpSp>
        <p:nvGrpSpPr>
          <p:cNvPr id="28" name="Group 145"/>
          <p:cNvGrpSpPr>
            <a:grpSpLocks/>
          </p:cNvGrpSpPr>
          <p:nvPr/>
        </p:nvGrpSpPr>
        <p:grpSpPr bwMode="auto">
          <a:xfrm>
            <a:off x="2286000" y="776210"/>
            <a:ext cx="5064125" cy="228600"/>
            <a:chOff x="199210" y="6182363"/>
            <a:chExt cx="5064125" cy="228601"/>
          </a:xfrm>
        </p:grpSpPr>
        <p:pic>
          <p:nvPicPr>
            <p:cNvPr id="29"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0"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1" name="Group 142"/>
            <p:cNvGrpSpPr>
              <a:grpSpLocks/>
            </p:cNvGrpSpPr>
            <p:nvPr/>
          </p:nvGrpSpPr>
          <p:grpSpPr bwMode="auto">
            <a:xfrm>
              <a:off x="199210" y="6186671"/>
              <a:ext cx="2406970" cy="221162"/>
              <a:chOff x="-301925" y="5561154"/>
              <a:chExt cx="2406770" cy="221240"/>
            </a:xfrm>
          </p:grpSpPr>
          <p:sp>
            <p:nvSpPr>
              <p:cNvPr id="35"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UPS</a:t>
                </a:r>
              </a:p>
            </p:txBody>
          </p:sp>
          <p:sp>
            <p:nvSpPr>
              <p:cNvPr id="36"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APC </a:t>
                </a:r>
                <a:r>
                  <a:rPr lang="en-US" sz="800" b="1" dirty="0" smtClean="0">
                    <a:latin typeface="Comic Sans MS" pitchFamily="66" charset="0"/>
                    <a:hlinkClick r:id="rId4"/>
                  </a:rPr>
                  <a:t>SMT1500RM2U</a:t>
                </a:r>
                <a:endParaRPr lang="en-US" sz="800" b="1" dirty="0">
                  <a:latin typeface="Comic Sans MS" pitchFamily="66" charset="0"/>
                </a:endParaRPr>
              </a:p>
            </p:txBody>
          </p:sp>
        </p:grpSp>
        <p:grpSp>
          <p:nvGrpSpPr>
            <p:cNvPr id="32" name="Group 141"/>
            <p:cNvGrpSpPr>
              <a:grpSpLocks/>
            </p:cNvGrpSpPr>
            <p:nvPr/>
          </p:nvGrpSpPr>
          <p:grpSpPr bwMode="auto">
            <a:xfrm>
              <a:off x="2844863" y="6189468"/>
              <a:ext cx="2418472" cy="221119"/>
              <a:chOff x="307675" y="6055740"/>
              <a:chExt cx="2418271" cy="221197"/>
            </a:xfrm>
          </p:grpSpPr>
          <p:sp>
            <p:nvSpPr>
              <p:cNvPr id="33"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3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A51051111991</a:t>
                </a:r>
                <a:endParaRPr lang="en-US" sz="800" b="1" dirty="0">
                  <a:solidFill>
                    <a:schemeClr val="bg1"/>
                  </a:solidFill>
                  <a:latin typeface="Comic Sans MS" pitchFamily="66" charset="0"/>
                </a:endParaRPr>
              </a:p>
            </p:txBody>
          </p:sp>
        </p:grpSp>
      </p:grpSp>
    </p:spTree>
  </p:cSld>
  <p:clrMapOvr>
    <a:masterClrMapping/>
  </p:clrMapOvr>
  <p:timing>
    <p:tnLst>
      <p:par>
        <p:cTn id="1" dur="indefinite" restart="never" nodeType="tmRoot"/>
      </p:par>
    </p:tn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70" name="Title 8"/>
          <p:cNvSpPr>
            <a:spLocks noGrp="1"/>
          </p:cNvSpPr>
          <p:nvPr>
            <p:ph type="title"/>
          </p:nvPr>
        </p:nvSpPr>
        <p:spPr/>
        <p:txBody>
          <a:bodyPr/>
          <a:lstStyle/>
          <a:p>
            <a:pPr eaLnBrk="1" hangingPunct="1"/>
            <a:r>
              <a:rPr lang="en-US" smtClean="0">
                <a:ea typeface="ＭＳ Ｐゴシック" pitchFamily="34" charset="-128"/>
              </a:rPr>
              <a:t>VMIACC-5595-224 – 36106691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757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4ED706A-B965-4DD8-972E-1AF3B22D48BA}" type="slidenum">
              <a:rPr lang="en-US" smtClean="0">
                <a:solidFill>
                  <a:srgbClr val="898989"/>
                </a:solidFill>
                <a:latin typeface="Calibri" pitchFamily="34" charset="0"/>
              </a:rPr>
              <a:pPr eaLnBrk="1" hangingPunct="1"/>
              <a:t>421</a:t>
            </a:fld>
            <a:endParaRPr lang="en-US" smtClean="0">
              <a:solidFill>
                <a:srgbClr val="898989"/>
              </a:solidFill>
              <a:latin typeface="Calibri" pitchFamily="34" charset="0"/>
            </a:endParaRPr>
          </a:p>
        </p:txBody>
      </p:sp>
      <p:pic>
        <p:nvPicPr>
          <p:cNvPr id="237573"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8538" y="4768850"/>
            <a:ext cx="4259262" cy="1257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7574" name="Group 3"/>
          <p:cNvGrpSpPr>
            <a:grpSpLocks/>
          </p:cNvGrpSpPr>
          <p:nvPr/>
        </p:nvGrpSpPr>
        <p:grpSpPr bwMode="auto">
          <a:xfrm>
            <a:off x="981075" y="3900488"/>
            <a:ext cx="7675563" cy="612775"/>
            <a:chOff x="965888" y="4540264"/>
            <a:chExt cx="7674875" cy="612761"/>
          </a:xfrm>
        </p:grpSpPr>
        <p:sp>
          <p:nvSpPr>
            <p:cNvPr id="23759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36100694</a:t>
              </a:r>
            </a:p>
          </p:txBody>
        </p:sp>
        <p:sp>
          <p:nvSpPr>
            <p:cNvPr id="23759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37599" name="Group 2"/>
            <p:cNvGrpSpPr>
              <a:grpSpLocks/>
            </p:cNvGrpSpPr>
            <p:nvPr/>
          </p:nvGrpSpPr>
          <p:grpSpPr bwMode="auto">
            <a:xfrm>
              <a:off x="965888" y="4550928"/>
              <a:ext cx="6400800" cy="602097"/>
              <a:chOff x="998538" y="5611630"/>
              <a:chExt cx="6400800" cy="602097"/>
            </a:xfrm>
          </p:grpSpPr>
          <p:pic>
            <p:nvPicPr>
              <p:cNvPr id="23760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5611630"/>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601"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0307" y="5711916"/>
                <a:ext cx="1127565" cy="401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7575" name="Group 4"/>
          <p:cNvGrpSpPr>
            <a:grpSpLocks/>
          </p:cNvGrpSpPr>
          <p:nvPr/>
        </p:nvGrpSpPr>
        <p:grpSpPr bwMode="auto">
          <a:xfrm>
            <a:off x="998538" y="1398588"/>
            <a:ext cx="7667625" cy="601662"/>
            <a:chOff x="986363" y="3535837"/>
            <a:chExt cx="7667318" cy="602097"/>
          </a:xfrm>
        </p:grpSpPr>
        <p:grpSp>
          <p:nvGrpSpPr>
            <p:cNvPr id="237592" name="Group 1"/>
            <p:cNvGrpSpPr>
              <a:grpSpLocks/>
            </p:cNvGrpSpPr>
            <p:nvPr/>
          </p:nvGrpSpPr>
          <p:grpSpPr bwMode="auto">
            <a:xfrm>
              <a:off x="986363" y="3535837"/>
              <a:ext cx="6400800" cy="602097"/>
              <a:chOff x="1049427" y="3535837"/>
              <a:chExt cx="6400800" cy="602097"/>
            </a:xfrm>
          </p:grpSpPr>
          <p:pic>
            <p:nvPicPr>
              <p:cNvPr id="23759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9427"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596" name="Picture 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9842" y="3577128"/>
                <a:ext cx="5525813" cy="5219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759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ACC 5595</a:t>
              </a:r>
              <a:endParaRPr lang="en-US" sz="800" b="1" dirty="0">
                <a:latin typeface="Comic Sans MS" pitchFamily="66" charset="0"/>
              </a:endParaRPr>
            </a:p>
          </p:txBody>
        </p:sp>
        <p:sp>
          <p:nvSpPr>
            <p:cNvPr id="23759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37576" name="Group 59"/>
          <p:cNvGrpSpPr>
            <a:grpSpLocks/>
          </p:cNvGrpSpPr>
          <p:nvPr/>
        </p:nvGrpSpPr>
        <p:grpSpPr bwMode="auto">
          <a:xfrm>
            <a:off x="1474788" y="744576"/>
            <a:ext cx="7221537" cy="225384"/>
            <a:chOff x="990949" y="6507827"/>
            <a:chExt cx="7222470" cy="225225"/>
          </a:xfrm>
        </p:grpSpPr>
        <p:pic>
          <p:nvPicPr>
            <p:cNvPr id="237586"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7587"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7588"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Reflective Memory Hub</a:t>
              </a:r>
            </a:p>
          </p:txBody>
        </p:sp>
        <p:sp>
          <p:nvSpPr>
            <p:cNvPr id="237589"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ction="ppaction://hlinksldjump"/>
                </a:rPr>
                <a:t>ACC 5595</a:t>
              </a:r>
              <a:endParaRPr lang="en-US" sz="800" b="1" dirty="0">
                <a:solidFill>
                  <a:schemeClr val="bg1"/>
                </a:solidFill>
                <a:latin typeface="Comic Sans MS" pitchFamily="66" charset="0"/>
              </a:endParaRPr>
            </a:p>
          </p:txBody>
        </p:sp>
        <p:sp>
          <p:nvSpPr>
            <p:cNvPr id="237590"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37591"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36100694</a:t>
              </a:r>
            </a:p>
          </p:txBody>
        </p:sp>
      </p:grpSp>
      <p:grpSp>
        <p:nvGrpSpPr>
          <p:cNvPr id="237577" name="Group 151"/>
          <p:cNvGrpSpPr>
            <a:grpSpLocks/>
          </p:cNvGrpSpPr>
          <p:nvPr/>
        </p:nvGrpSpPr>
        <p:grpSpPr bwMode="auto">
          <a:xfrm>
            <a:off x="6513513" y="4032250"/>
            <a:ext cx="355600" cy="2005013"/>
            <a:chOff x="4337232" y="3708410"/>
            <a:chExt cx="355738" cy="2585050"/>
          </a:xfrm>
        </p:grpSpPr>
        <p:sp>
          <p:nvSpPr>
            <p:cNvPr id="237583"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UPS Power Strip</a:t>
              </a:r>
            </a:p>
          </p:txBody>
        </p:sp>
        <p:cxnSp>
          <p:nvCxnSpPr>
            <p:cNvPr id="154" name="Straight Arrow Connector 153"/>
            <p:cNvCxnSpPr>
              <a:stCxn id="237583" idx="3"/>
              <a:endCxn id="15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7578" name="Group 151"/>
          <p:cNvGrpSpPr>
            <a:grpSpLocks/>
          </p:cNvGrpSpPr>
          <p:nvPr/>
        </p:nvGrpSpPr>
        <p:grpSpPr bwMode="auto">
          <a:xfrm>
            <a:off x="2062163" y="1644650"/>
            <a:ext cx="284162" cy="1887538"/>
            <a:chOff x="4368172" y="3860879"/>
            <a:chExt cx="285367" cy="2432581"/>
          </a:xfrm>
        </p:grpSpPr>
        <p:sp>
          <p:nvSpPr>
            <p:cNvPr id="23758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To l1lanfey port 5</a:t>
              </a:r>
              <a:endParaRPr lang="en-US" sz="800" b="1">
                <a:latin typeface="Comic Sans MS" pitchFamily="66" charset="0"/>
              </a:endParaRPr>
            </a:p>
          </p:txBody>
        </p:sp>
        <p:cxnSp>
          <p:nvCxnSpPr>
            <p:cNvPr id="32" name="Straight Arrow Connector 31"/>
            <p:cNvCxnSpPr>
              <a:stCxn id="237580" idx="3"/>
              <a:endCxn id="33" idx="2"/>
            </p:cNvCxnSpPr>
            <p:nvPr/>
          </p:nvCxnSpPr>
          <p:spPr>
            <a:xfrm flipH="1" flipV="1">
              <a:off x="4511653" y="4063424"/>
              <a:ext cx="3188" cy="57899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L1-PEM-XC1</a:t>
            </a:r>
            <a:endParaRPr lang="en-US" sz="800" b="1" dirty="0">
              <a:latin typeface="Comic Sans MS" pitchFamily="66" charset="0"/>
            </a:endParaRPr>
          </a:p>
        </p:txBody>
      </p:sp>
      <p:grpSp>
        <p:nvGrpSpPr>
          <p:cNvPr id="35" name="Group 151"/>
          <p:cNvGrpSpPr>
            <a:grpSpLocks/>
          </p:cNvGrpSpPr>
          <p:nvPr/>
        </p:nvGrpSpPr>
        <p:grpSpPr bwMode="auto">
          <a:xfrm>
            <a:off x="4934984" y="1699419"/>
            <a:ext cx="284162" cy="1887538"/>
            <a:chOff x="4368172" y="3860879"/>
            <a:chExt cx="285367" cy="2432581"/>
          </a:xfrm>
        </p:grpSpPr>
        <p:sp>
          <p:nvSpPr>
            <p:cNvPr id="36" name="TextBox 353"/>
            <p:cNvSpPr txBox="1">
              <a:spLocks noChangeArrowheads="1"/>
            </p:cNvSpPr>
            <p:nvPr/>
          </p:nvSpPr>
          <p:spPr bwMode="auto">
            <a:xfrm rot="16200000">
              <a:off x="3690065" y="5360022"/>
              <a:ext cx="1650518" cy="21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To </a:t>
              </a:r>
              <a:r>
                <a:rPr lang="en-US" sz="800" b="1" dirty="0" smtClean="0">
                  <a:latin typeface="Comic Sans MS" pitchFamily="66" charset="0"/>
                  <a:hlinkClick r:id="rId12" action="ppaction://hlinksldjump"/>
                </a:rPr>
                <a:t>1X23 A3,A4</a:t>
              </a:r>
              <a:endParaRPr lang="en-US" sz="800" b="1" dirty="0">
                <a:latin typeface="Comic Sans MS" pitchFamily="66" charset="0"/>
              </a:endParaRPr>
            </a:p>
          </p:txBody>
        </p:sp>
        <p:cxnSp>
          <p:nvCxnSpPr>
            <p:cNvPr id="37" name="Straight Arrow Connector 36"/>
            <p:cNvCxnSpPr>
              <a:stCxn id="36" idx="3"/>
              <a:endCxn id="38" idx="2"/>
            </p:cNvCxnSpPr>
            <p:nvPr/>
          </p:nvCxnSpPr>
          <p:spPr>
            <a:xfrm flipH="1" flipV="1">
              <a:off x="4510856" y="4063424"/>
              <a:ext cx="4469" cy="57951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8" name="Rectangle 37"/>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9" name="Group 151"/>
          <p:cNvGrpSpPr>
            <a:grpSpLocks/>
          </p:cNvGrpSpPr>
          <p:nvPr/>
        </p:nvGrpSpPr>
        <p:grpSpPr bwMode="auto">
          <a:xfrm>
            <a:off x="6024269" y="1700613"/>
            <a:ext cx="284162" cy="2415175"/>
            <a:chOff x="4368172" y="3860879"/>
            <a:chExt cx="285367" cy="3112578"/>
          </a:xfrm>
        </p:grpSpPr>
        <p:sp>
          <p:nvSpPr>
            <p:cNvPr id="40" name="TextBox 353"/>
            <p:cNvSpPr txBox="1">
              <a:spLocks noChangeArrowheads="1"/>
            </p:cNvSpPr>
            <p:nvPr/>
          </p:nvSpPr>
          <p:spPr bwMode="auto">
            <a:xfrm rot="16200000">
              <a:off x="3350066" y="5700020"/>
              <a:ext cx="2330516" cy="2163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l1pemex PCIE 5565RC</a:t>
              </a:r>
              <a:endParaRPr lang="en-US" sz="800" b="1" dirty="0">
                <a:latin typeface="Comic Sans MS" pitchFamily="66" charset="0"/>
              </a:endParaRPr>
            </a:p>
          </p:txBody>
        </p:sp>
        <p:cxnSp>
          <p:nvCxnSpPr>
            <p:cNvPr id="41" name="Straight Arrow Connector 40"/>
            <p:cNvCxnSpPr>
              <a:stCxn id="40" idx="3"/>
              <a:endCxn id="42" idx="2"/>
            </p:cNvCxnSpPr>
            <p:nvPr/>
          </p:nvCxnSpPr>
          <p:spPr>
            <a:xfrm flipH="1" flipV="1">
              <a:off x="4510856" y="4063424"/>
              <a:ext cx="4469" cy="57951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cSld>
  <p:clrMapOvr>
    <a:masterClrMapping/>
  </p:clrMapOvr>
  <p:timing>
    <p:tnLst>
      <p:par>
        <p:cTn id="1" dur="indefinite" restart="never" nodeType="tmRoot"/>
      </p:par>
    </p:tnLst>
  </p:timing>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4" name="Title 8"/>
          <p:cNvSpPr>
            <a:spLocks noGrp="1"/>
          </p:cNvSpPr>
          <p:nvPr>
            <p:ph type="title"/>
          </p:nvPr>
        </p:nvSpPr>
        <p:spPr/>
        <p:txBody>
          <a:bodyPr/>
          <a:lstStyle/>
          <a:p>
            <a:pPr eaLnBrk="1" hangingPunct="1"/>
            <a:r>
              <a:rPr lang="en-US" dirty="0" smtClean="0">
                <a:ea typeface="ＭＳ Ｐゴシック" pitchFamily="34" charset="-128"/>
              </a:rPr>
              <a:t>l1lanfex – GSM7224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859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507165-E07E-47D3-B5C2-AB01EF7375EA}" type="slidenum">
              <a:rPr lang="en-US" smtClean="0">
                <a:solidFill>
                  <a:srgbClr val="898989"/>
                </a:solidFill>
                <a:latin typeface="Calibri" pitchFamily="34" charset="0"/>
              </a:rPr>
              <a:pPr eaLnBrk="1" hangingPunct="1"/>
              <a:t>422</a:t>
            </a:fld>
            <a:endParaRPr lang="en-US" smtClean="0">
              <a:solidFill>
                <a:srgbClr val="898989"/>
              </a:solidFill>
              <a:latin typeface="Calibri" pitchFamily="34" charset="0"/>
            </a:endParaRPr>
          </a:p>
        </p:txBody>
      </p:sp>
      <p:grpSp>
        <p:nvGrpSpPr>
          <p:cNvPr id="238597" name="Group 6"/>
          <p:cNvGrpSpPr>
            <a:grpSpLocks/>
          </p:cNvGrpSpPr>
          <p:nvPr/>
        </p:nvGrpSpPr>
        <p:grpSpPr bwMode="auto">
          <a:xfrm>
            <a:off x="998538" y="1398588"/>
            <a:ext cx="7667625" cy="601662"/>
            <a:chOff x="998538" y="1398747"/>
            <a:chExt cx="7667318" cy="602097"/>
          </a:xfrm>
        </p:grpSpPr>
        <p:grpSp>
          <p:nvGrpSpPr>
            <p:cNvPr id="238630" name="Group 4"/>
            <p:cNvGrpSpPr>
              <a:grpSpLocks/>
            </p:cNvGrpSpPr>
            <p:nvPr/>
          </p:nvGrpSpPr>
          <p:grpSpPr bwMode="auto">
            <a:xfrm>
              <a:off x="998538" y="1398747"/>
              <a:ext cx="7667318" cy="602097"/>
              <a:chOff x="986363" y="3535837"/>
              <a:chExt cx="7667318" cy="602097"/>
            </a:xfrm>
          </p:grpSpPr>
          <p:pic>
            <p:nvPicPr>
              <p:cNvPr id="23863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863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GSM7224</a:t>
                </a:r>
                <a:endParaRPr lang="en-US" sz="800" b="1" dirty="0">
                  <a:latin typeface="Comic Sans MS" pitchFamily="66" charset="0"/>
                </a:endParaRPr>
              </a:p>
            </p:txBody>
          </p:sp>
          <p:sp>
            <p:nvSpPr>
              <p:cNvPr id="23863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38631"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8598" name="Group 5"/>
          <p:cNvGrpSpPr>
            <a:grpSpLocks/>
          </p:cNvGrpSpPr>
          <p:nvPr/>
        </p:nvGrpSpPr>
        <p:grpSpPr bwMode="auto">
          <a:xfrm>
            <a:off x="998538" y="4357688"/>
            <a:ext cx="7675562" cy="612775"/>
            <a:chOff x="981654" y="4973561"/>
            <a:chExt cx="7674875" cy="612761"/>
          </a:xfrm>
        </p:grpSpPr>
        <p:grpSp>
          <p:nvGrpSpPr>
            <p:cNvPr id="238625" name="Group 3"/>
            <p:cNvGrpSpPr>
              <a:grpSpLocks/>
            </p:cNvGrpSpPr>
            <p:nvPr/>
          </p:nvGrpSpPr>
          <p:grpSpPr bwMode="auto">
            <a:xfrm>
              <a:off x="981654" y="4973561"/>
              <a:ext cx="7674875" cy="612761"/>
              <a:chOff x="965888" y="4540264"/>
              <a:chExt cx="7674875" cy="612761"/>
            </a:xfrm>
          </p:grpSpPr>
          <p:sp>
            <p:nvSpPr>
              <p:cNvPr id="23862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2B62045700143</a:t>
                </a:r>
              </a:p>
            </p:txBody>
          </p:sp>
          <p:sp>
            <p:nvSpPr>
              <p:cNvPr id="23862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pic>
            <p:nvPicPr>
              <p:cNvPr id="23862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3862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8599" name="TextBox 353"/>
          <p:cNvSpPr txBox="1">
            <a:spLocks noChangeArrowheads="1"/>
          </p:cNvSpPr>
          <p:nvPr/>
        </p:nvSpPr>
        <p:spPr bwMode="auto">
          <a:xfrm>
            <a:off x="7396163" y="1801813"/>
            <a:ext cx="1187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C0:3F:0E:86:88:AC</a:t>
            </a:r>
            <a:endParaRPr lang="en-US" sz="800" b="1" dirty="0">
              <a:latin typeface="Comic Sans MS" pitchFamily="66" charset="0"/>
            </a:endParaRPr>
          </a:p>
        </p:txBody>
      </p:sp>
      <p:grpSp>
        <p:nvGrpSpPr>
          <p:cNvPr id="238600" name="Group 59"/>
          <p:cNvGrpSpPr>
            <a:grpSpLocks/>
          </p:cNvGrpSpPr>
          <p:nvPr/>
        </p:nvGrpSpPr>
        <p:grpSpPr bwMode="auto">
          <a:xfrm>
            <a:off x="2290763" y="752475"/>
            <a:ext cx="5654675" cy="223838"/>
            <a:chOff x="1572431" y="6509372"/>
            <a:chExt cx="5654848" cy="223680"/>
          </a:xfrm>
        </p:grpSpPr>
        <p:pic>
          <p:nvPicPr>
            <p:cNvPr id="238619"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8620"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8621"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  l1lanfey </a:t>
              </a:r>
              <a:r>
                <a:rPr lang="en-US" sz="800" b="1" dirty="0" smtClean="0">
                  <a:latin typeface="Comic Sans MS" pitchFamily="66" charset="0"/>
                </a:rPr>
                <a:t>10.199.0.13</a:t>
              </a:r>
              <a:endParaRPr lang="en-US" sz="800" b="1" dirty="0">
                <a:latin typeface="Comic Sans MS" pitchFamily="66" charset="0"/>
              </a:endParaRPr>
            </a:p>
          </p:txBody>
        </p:sp>
        <p:sp>
          <p:nvSpPr>
            <p:cNvPr id="23862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GSM7224 </a:t>
              </a:r>
              <a:endParaRPr lang="en-US" sz="800" b="1">
                <a:solidFill>
                  <a:schemeClr val="bg1"/>
                </a:solidFill>
                <a:latin typeface="Comic Sans MS" pitchFamily="66" charset="0"/>
              </a:endParaRPr>
            </a:p>
          </p:txBody>
        </p:sp>
        <p:sp>
          <p:nvSpPr>
            <p:cNvPr id="238623"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3862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2B62045700143</a:t>
              </a:r>
              <a:endParaRPr lang="en-US" sz="800" b="1" dirty="0">
                <a:solidFill>
                  <a:schemeClr val="bg1"/>
                </a:solidFill>
                <a:latin typeface="Comic Sans MS" pitchFamily="66" charset="0"/>
              </a:endParaRPr>
            </a:p>
          </p:txBody>
        </p:sp>
      </p:grpSp>
      <p:grpSp>
        <p:nvGrpSpPr>
          <p:cNvPr id="238601" name="Group 38"/>
          <p:cNvGrpSpPr>
            <a:grpSpLocks/>
          </p:cNvGrpSpPr>
          <p:nvPr/>
        </p:nvGrpSpPr>
        <p:grpSpPr bwMode="auto">
          <a:xfrm>
            <a:off x="4281488" y="1773238"/>
            <a:ext cx="214312" cy="1993900"/>
            <a:chOff x="4407726" y="4004441"/>
            <a:chExt cx="215195" cy="1994337"/>
          </a:xfrm>
        </p:grpSpPr>
        <p:sp>
          <p:nvSpPr>
            <p:cNvPr id="23861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3</a:t>
              </a:r>
              <a:r>
                <a:rPr lang="en-US" sz="800" b="1" dirty="0" smtClean="0">
                  <a:latin typeface="Comic Sans MS" pitchFamily="66" charset="0"/>
                  <a:hlinkClick r:id="rId8" action="ppaction://hlinksldjump"/>
                </a:rPr>
                <a:t> </a:t>
              </a:r>
              <a:r>
                <a:rPr lang="en-US" sz="800" b="1" dirty="0">
                  <a:latin typeface="Comic Sans MS" pitchFamily="66" charset="0"/>
                  <a:hlinkClick r:id="rId8" action="ppaction://hlinksldjump"/>
                </a:rPr>
                <a:t>- To </a:t>
              </a:r>
              <a:r>
                <a:rPr lang="en-US" sz="800" b="1" dirty="0">
                  <a:latin typeface="Comic Sans MS" pitchFamily="66" charset="0"/>
                  <a:hlinkClick r:id="rId9" action="ppaction://hlinksldjump"/>
                </a:rPr>
                <a:t>FE LAN Port</a:t>
              </a:r>
              <a:endParaRPr lang="en-US" sz="800" b="1" dirty="0">
                <a:latin typeface="Comic Sans MS" pitchFamily="66" charset="0"/>
              </a:endParaRPr>
            </a:p>
          </p:txBody>
        </p:sp>
        <p:cxnSp>
          <p:nvCxnSpPr>
            <p:cNvPr id="41" name="Straight Arrow Connector 40"/>
            <p:cNvCxnSpPr>
              <a:stCxn id="238616" idx="3"/>
              <a:endCxn id="4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602" name="Group 43"/>
          <p:cNvGrpSpPr>
            <a:grpSpLocks/>
          </p:cNvGrpSpPr>
          <p:nvPr/>
        </p:nvGrpSpPr>
        <p:grpSpPr bwMode="auto">
          <a:xfrm>
            <a:off x="6561138" y="1581150"/>
            <a:ext cx="215900" cy="2470150"/>
            <a:chOff x="4407953" y="4004441"/>
            <a:chExt cx="214740" cy="2469162"/>
          </a:xfrm>
        </p:grpSpPr>
        <p:sp>
          <p:nvSpPr>
            <p:cNvPr id="238613" name="TextBox 353"/>
            <p:cNvSpPr txBox="1">
              <a:spLocks noChangeArrowheads="1"/>
            </p:cNvSpPr>
            <p:nvPr/>
          </p:nvSpPr>
          <p:spPr bwMode="auto">
            <a:xfrm rot="-5400000">
              <a:off x="3599993" y="5450903"/>
              <a:ext cx="1830660"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21F - To </a:t>
              </a:r>
              <a:r>
                <a:rPr lang="en-US" sz="800" b="1" dirty="0" smtClean="0">
                  <a:latin typeface="Comic Sans MS" pitchFamily="66" charset="0"/>
                  <a:hlinkClick r:id="rId10" action="ppaction://hlinksldjump"/>
                </a:rPr>
                <a:t>1X23 </a:t>
              </a:r>
              <a:r>
                <a:rPr lang="en-US" sz="800" b="1" dirty="0">
                  <a:latin typeface="Comic Sans MS" pitchFamily="66" charset="0"/>
                  <a:hlinkClick r:id="rId10" action="ppaction://hlinksldjump"/>
                </a:rPr>
                <a:t>PP </a:t>
              </a:r>
              <a:r>
                <a:rPr lang="en-US" sz="800" b="1" dirty="0" smtClean="0">
                  <a:latin typeface="Comic Sans MS" pitchFamily="66" charset="0"/>
                  <a:hlinkClick r:id="rId10" action="ppaction://hlinksldjump"/>
                </a:rPr>
                <a:t>E3,E4</a:t>
              </a:r>
              <a:endParaRPr lang="en-US" sz="800" b="1" dirty="0">
                <a:latin typeface="Comic Sans MS" pitchFamily="66" charset="0"/>
              </a:endParaRPr>
            </a:p>
          </p:txBody>
        </p:sp>
        <p:cxnSp>
          <p:nvCxnSpPr>
            <p:cNvPr id="46" name="Straight Arrow Connector 45"/>
            <p:cNvCxnSpPr>
              <a:stCxn id="238613" idx="3"/>
              <a:endCxn id="47" idx="2"/>
            </p:cNvCxnSpPr>
            <p:nvPr/>
          </p:nvCxnSpPr>
          <p:spPr>
            <a:xfrm flipH="1" flipV="1">
              <a:off x="4507428" y="4113935"/>
              <a:ext cx="7895" cy="52842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bwMode="auto">
            <a:xfrm>
              <a:off x="4439532" y="4004441"/>
              <a:ext cx="137370" cy="109494"/>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603" name="Group 47"/>
          <p:cNvGrpSpPr>
            <a:grpSpLocks/>
          </p:cNvGrpSpPr>
          <p:nvPr/>
        </p:nvGrpSpPr>
        <p:grpSpPr bwMode="auto">
          <a:xfrm>
            <a:off x="4651375" y="1576388"/>
            <a:ext cx="214313" cy="2317750"/>
            <a:chOff x="4407159" y="4004441"/>
            <a:chExt cx="216330" cy="2316359"/>
          </a:xfrm>
        </p:grpSpPr>
        <p:sp>
          <p:nvSpPr>
            <p:cNvPr id="238610" name="TextBox 353"/>
            <p:cNvSpPr txBox="1">
              <a:spLocks noChangeArrowheads="1"/>
            </p:cNvSpPr>
            <p:nvPr/>
          </p:nvSpPr>
          <p:spPr bwMode="auto">
            <a:xfrm rot="-5400000">
              <a:off x="3676396" y="5373707"/>
              <a:ext cx="1677856" cy="216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5 - To 5595 LAN 10BaseT</a:t>
              </a:r>
              <a:endParaRPr lang="en-US" sz="800" b="1">
                <a:latin typeface="Comic Sans MS" pitchFamily="66" charset="0"/>
              </a:endParaRPr>
            </a:p>
          </p:txBody>
        </p:sp>
        <p:cxnSp>
          <p:nvCxnSpPr>
            <p:cNvPr id="50" name="Straight Arrow Connector 49"/>
            <p:cNvCxnSpPr>
              <a:stCxn id="238610" idx="3"/>
              <a:endCxn id="51" idx="2"/>
            </p:cNvCxnSpPr>
            <p:nvPr/>
          </p:nvCxnSpPr>
          <p:spPr>
            <a:xfrm flipH="1" flipV="1">
              <a:off x="4508113" y="4113912"/>
              <a:ext cx="8012" cy="528321"/>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bwMode="auto">
            <a:xfrm>
              <a:off x="4439208" y="4004441"/>
              <a:ext cx="137810" cy="1094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604" name="Group 52"/>
          <p:cNvGrpSpPr>
            <a:grpSpLocks/>
          </p:cNvGrpSpPr>
          <p:nvPr/>
        </p:nvGrpSpPr>
        <p:grpSpPr bwMode="auto">
          <a:xfrm>
            <a:off x="6340475" y="4537075"/>
            <a:ext cx="355600" cy="2005013"/>
            <a:chOff x="4337232" y="3708410"/>
            <a:chExt cx="355738" cy="2585050"/>
          </a:xfrm>
        </p:grpSpPr>
        <p:sp>
          <p:nvSpPr>
            <p:cNvPr id="238607"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55" name="Straight Arrow Connector 54"/>
            <p:cNvCxnSpPr>
              <a:stCxn id="238607" idx="3"/>
              <a:endCxn id="56"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238605"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3"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8" name="Title 8"/>
          <p:cNvSpPr>
            <a:spLocks noGrp="1"/>
          </p:cNvSpPr>
          <p:nvPr>
            <p:ph type="title"/>
          </p:nvPr>
        </p:nvSpPr>
        <p:spPr/>
        <p:txBody>
          <a:bodyPr/>
          <a:lstStyle/>
          <a:p>
            <a:pPr eaLnBrk="1" hangingPunct="1"/>
            <a:r>
              <a:rPr lang="en-US" smtClean="0">
                <a:ea typeface="ＭＳ Ｐゴシック" pitchFamily="34" charset="-128"/>
              </a:rPr>
              <a:t>l1netfedaqy – GSM7224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962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2BA078-8A2F-4564-B070-4F516A466B1A}" type="slidenum">
              <a:rPr lang="en-US" smtClean="0">
                <a:solidFill>
                  <a:srgbClr val="898989"/>
                </a:solidFill>
                <a:latin typeface="Calibri" pitchFamily="34" charset="0"/>
              </a:rPr>
              <a:pPr eaLnBrk="1" hangingPunct="1"/>
              <a:t>423</a:t>
            </a:fld>
            <a:endParaRPr lang="en-US" smtClean="0">
              <a:solidFill>
                <a:srgbClr val="898989"/>
              </a:solidFill>
              <a:latin typeface="Calibri" pitchFamily="34" charset="0"/>
            </a:endParaRPr>
          </a:p>
        </p:txBody>
      </p:sp>
      <p:pic>
        <p:nvPicPr>
          <p:cNvPr id="239621"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9622" name="Group 6"/>
          <p:cNvGrpSpPr>
            <a:grpSpLocks/>
          </p:cNvGrpSpPr>
          <p:nvPr/>
        </p:nvGrpSpPr>
        <p:grpSpPr bwMode="auto">
          <a:xfrm>
            <a:off x="998538" y="1398588"/>
            <a:ext cx="7667625" cy="601662"/>
            <a:chOff x="998538" y="1398747"/>
            <a:chExt cx="7667318" cy="602097"/>
          </a:xfrm>
        </p:grpSpPr>
        <p:grpSp>
          <p:nvGrpSpPr>
            <p:cNvPr id="239650" name="Group 4"/>
            <p:cNvGrpSpPr>
              <a:grpSpLocks/>
            </p:cNvGrpSpPr>
            <p:nvPr/>
          </p:nvGrpSpPr>
          <p:grpSpPr bwMode="auto">
            <a:xfrm>
              <a:off x="998538" y="1398747"/>
              <a:ext cx="7667318" cy="602097"/>
              <a:chOff x="986363" y="3535837"/>
              <a:chExt cx="7667318" cy="602097"/>
            </a:xfrm>
          </p:grpSpPr>
          <p:pic>
            <p:nvPicPr>
              <p:cNvPr id="23965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965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rPr>
                  <a:t>GSM7224</a:t>
                </a:r>
                <a:endParaRPr lang="en-US" sz="800" b="1" dirty="0">
                  <a:latin typeface="Comic Sans MS" pitchFamily="66" charset="0"/>
                </a:endParaRPr>
              </a:p>
            </p:txBody>
          </p:sp>
          <p:sp>
            <p:nvSpPr>
              <p:cNvPr id="23965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39651"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39623" name="Group 5"/>
          <p:cNvGrpSpPr>
            <a:grpSpLocks/>
          </p:cNvGrpSpPr>
          <p:nvPr/>
        </p:nvGrpSpPr>
        <p:grpSpPr bwMode="auto">
          <a:xfrm>
            <a:off x="998538" y="4357688"/>
            <a:ext cx="7675562" cy="612775"/>
            <a:chOff x="981654" y="4973561"/>
            <a:chExt cx="7674875" cy="612761"/>
          </a:xfrm>
        </p:grpSpPr>
        <p:grpSp>
          <p:nvGrpSpPr>
            <p:cNvPr id="239645" name="Group 3"/>
            <p:cNvGrpSpPr>
              <a:grpSpLocks/>
            </p:cNvGrpSpPr>
            <p:nvPr/>
          </p:nvGrpSpPr>
          <p:grpSpPr bwMode="auto">
            <a:xfrm>
              <a:off x="981654" y="4973561"/>
              <a:ext cx="7674875" cy="612761"/>
              <a:chOff x="965888" y="4540264"/>
              <a:chExt cx="7674875" cy="612761"/>
            </a:xfrm>
          </p:grpSpPr>
          <p:sp>
            <p:nvSpPr>
              <p:cNvPr id="23964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2B62045600150</a:t>
                </a:r>
              </a:p>
            </p:txBody>
          </p:sp>
          <p:sp>
            <p:nvSpPr>
              <p:cNvPr id="23964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pic>
            <p:nvPicPr>
              <p:cNvPr id="23964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3964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39624" name="TextBox 353"/>
          <p:cNvSpPr txBox="1">
            <a:spLocks noChangeArrowheads="1"/>
          </p:cNvSpPr>
          <p:nvPr/>
        </p:nvSpPr>
        <p:spPr bwMode="auto">
          <a:xfrm>
            <a:off x="7396163" y="1802041"/>
            <a:ext cx="1187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C0:3F:0E:86:88:E0</a:t>
            </a:r>
            <a:endParaRPr lang="en-US" sz="800" b="1" dirty="0">
              <a:latin typeface="Comic Sans MS" pitchFamily="66" charset="0"/>
            </a:endParaRPr>
          </a:p>
        </p:txBody>
      </p:sp>
      <p:grpSp>
        <p:nvGrpSpPr>
          <p:cNvPr id="239625" name="Group 59"/>
          <p:cNvGrpSpPr>
            <a:grpSpLocks/>
          </p:cNvGrpSpPr>
          <p:nvPr/>
        </p:nvGrpSpPr>
        <p:grpSpPr bwMode="auto">
          <a:xfrm>
            <a:off x="2290763" y="752475"/>
            <a:ext cx="5654675" cy="223838"/>
            <a:chOff x="1572431" y="6509372"/>
            <a:chExt cx="5654848" cy="223680"/>
          </a:xfrm>
        </p:grpSpPr>
        <p:pic>
          <p:nvPicPr>
            <p:cNvPr id="23963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9640"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9641"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l1netfedaqy </a:t>
              </a:r>
              <a:r>
                <a:rPr lang="en-US" sz="800" b="1" dirty="0" smtClean="0">
                  <a:latin typeface="Comic Sans MS" pitchFamily="66" charset="0"/>
                </a:rPr>
                <a:t>10.199.0.87</a:t>
              </a:r>
              <a:endParaRPr lang="en-US" sz="800" b="1" dirty="0">
                <a:latin typeface="Comic Sans MS" pitchFamily="66" charset="0"/>
              </a:endParaRPr>
            </a:p>
          </p:txBody>
        </p:sp>
        <p:sp>
          <p:nvSpPr>
            <p:cNvPr id="23964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GSM7224 </a:t>
              </a:r>
              <a:endParaRPr lang="en-US" sz="800" b="1">
                <a:solidFill>
                  <a:schemeClr val="bg1"/>
                </a:solidFill>
                <a:latin typeface="Comic Sans MS" pitchFamily="66" charset="0"/>
              </a:endParaRPr>
            </a:p>
          </p:txBody>
        </p:sp>
        <p:sp>
          <p:nvSpPr>
            <p:cNvPr id="239643"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3964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2B62045600150</a:t>
              </a:r>
              <a:endParaRPr lang="en-US" sz="800" b="1" dirty="0">
                <a:solidFill>
                  <a:schemeClr val="bg1"/>
                </a:solidFill>
                <a:latin typeface="Comic Sans MS" pitchFamily="66" charset="0"/>
              </a:endParaRPr>
            </a:p>
          </p:txBody>
        </p:sp>
      </p:grpSp>
      <p:grpSp>
        <p:nvGrpSpPr>
          <p:cNvPr id="239626" name="Group 48"/>
          <p:cNvGrpSpPr>
            <a:grpSpLocks/>
          </p:cNvGrpSpPr>
          <p:nvPr/>
        </p:nvGrpSpPr>
        <p:grpSpPr bwMode="auto">
          <a:xfrm>
            <a:off x="4281488" y="1773238"/>
            <a:ext cx="214312" cy="1993900"/>
            <a:chOff x="4407726" y="4004441"/>
            <a:chExt cx="215195" cy="1994337"/>
          </a:xfrm>
        </p:grpSpPr>
        <p:sp>
          <p:nvSpPr>
            <p:cNvPr id="23963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3</a:t>
              </a:r>
              <a:r>
                <a:rPr lang="en-US" sz="800" b="1" dirty="0" smtClean="0">
                  <a:latin typeface="Comic Sans MS" pitchFamily="66" charset="0"/>
                  <a:hlinkClick r:id="rId9" action="ppaction://hlinksldjump"/>
                </a:rPr>
                <a:t> </a:t>
              </a:r>
              <a:r>
                <a:rPr lang="en-US" sz="800" b="1" dirty="0">
                  <a:latin typeface="Comic Sans MS" pitchFamily="66" charset="0"/>
                  <a:hlinkClick r:id="rId9" action="ppaction://hlinksldjump"/>
                </a:rPr>
                <a:t>- To FE NET Port</a:t>
              </a:r>
              <a:endParaRPr lang="en-US" sz="800" b="1" dirty="0">
                <a:latin typeface="Comic Sans MS" pitchFamily="66" charset="0"/>
              </a:endParaRPr>
            </a:p>
          </p:txBody>
        </p:sp>
        <p:cxnSp>
          <p:nvCxnSpPr>
            <p:cNvPr id="51" name="Straight Arrow Connector 50"/>
            <p:cNvCxnSpPr>
              <a:stCxn id="239636"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7" name="Group 56"/>
          <p:cNvGrpSpPr>
            <a:grpSpLocks/>
          </p:cNvGrpSpPr>
          <p:nvPr/>
        </p:nvGrpSpPr>
        <p:grpSpPr bwMode="auto">
          <a:xfrm>
            <a:off x="6561138" y="1581150"/>
            <a:ext cx="215900" cy="2430463"/>
            <a:chOff x="4407954" y="4004441"/>
            <a:chExt cx="214740" cy="2429771"/>
          </a:xfrm>
        </p:grpSpPr>
        <p:sp>
          <p:nvSpPr>
            <p:cNvPr id="239633"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21F - To </a:t>
              </a:r>
              <a:r>
                <a:rPr lang="en-US" sz="800" b="1" dirty="0" smtClean="0">
                  <a:latin typeface="Comic Sans MS" pitchFamily="66" charset="0"/>
                  <a:hlinkClick r:id="rId10" action="ppaction://hlinksldjump"/>
                </a:rPr>
                <a:t>1X23 </a:t>
              </a:r>
              <a:r>
                <a:rPr lang="en-US" sz="800" b="1" dirty="0">
                  <a:latin typeface="Comic Sans MS" pitchFamily="66" charset="0"/>
                  <a:hlinkClick r:id="rId10" action="ppaction://hlinksldjump"/>
                </a:rPr>
                <a:t>PP </a:t>
              </a:r>
              <a:r>
                <a:rPr lang="en-US" sz="800" b="1" dirty="0" smtClean="0">
                  <a:latin typeface="Comic Sans MS" pitchFamily="66" charset="0"/>
                  <a:hlinkClick r:id="rId10" action="ppaction://hlinksldjump"/>
                </a:rPr>
                <a:t>B1,B2</a:t>
              </a:r>
              <a:endParaRPr lang="en-US" sz="800" b="1" dirty="0">
                <a:latin typeface="Comic Sans MS" pitchFamily="66" charset="0"/>
              </a:endParaRPr>
            </a:p>
          </p:txBody>
        </p:sp>
        <p:cxnSp>
          <p:nvCxnSpPr>
            <p:cNvPr id="59" name="Straight Arrow Connector 58"/>
            <p:cNvCxnSpPr>
              <a:stCxn id="239633"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8" name="Group 60"/>
          <p:cNvGrpSpPr>
            <a:grpSpLocks/>
          </p:cNvGrpSpPr>
          <p:nvPr/>
        </p:nvGrpSpPr>
        <p:grpSpPr bwMode="auto">
          <a:xfrm>
            <a:off x="6340475" y="4537075"/>
            <a:ext cx="355600" cy="2005013"/>
            <a:chOff x="4337232" y="3708410"/>
            <a:chExt cx="355738" cy="2585050"/>
          </a:xfrm>
        </p:grpSpPr>
        <p:sp>
          <p:nvSpPr>
            <p:cNvPr id="23963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39630"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L1-FAC-XC1 (Planned)</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424</a:t>
            </a:fld>
            <a:endParaRPr lang="en-US" smtClean="0">
              <a:solidFill>
                <a:srgbClr val="898989"/>
              </a:solidFill>
              <a:latin typeface="Calibri" pitchFamily="34" charset="0"/>
            </a:endParaRPr>
          </a:p>
        </p:txBody>
      </p:sp>
      <p:sp>
        <p:nvSpPr>
          <p:cNvPr id="26829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Facilities &lt;X&gt; </a:t>
            </a:r>
            <a:r>
              <a:rPr lang="en-US" sz="800" b="1" dirty="0">
                <a:latin typeface="Comic Sans MS" pitchFamily="66" charset="0"/>
              </a:rPr>
              <a:t>End Station Remote Rack Layout (LIGO-</a:t>
            </a:r>
            <a:r>
              <a:rPr lang="en-US" sz="800" b="1" dirty="0" err="1">
                <a:latin typeface="Comic Sans MS" pitchFamily="66" charset="0"/>
              </a:rPr>
              <a:t>Dxxxxxxx</a:t>
            </a:r>
            <a:r>
              <a:rPr lang="en-US" sz="800" b="1" dirty="0">
                <a:latin typeface="Comic Sans MS" pitchFamily="66" charset="0"/>
              </a:rPr>
              <a:t>)</a:t>
            </a:r>
          </a:p>
        </p:txBody>
      </p:sp>
      <p:pic>
        <p:nvPicPr>
          <p:cNvPr id="2682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306" name="Group 2"/>
          <p:cNvGrpSpPr>
            <a:grpSpLocks/>
          </p:cNvGrpSpPr>
          <p:nvPr/>
        </p:nvGrpSpPr>
        <p:grpSpPr bwMode="auto">
          <a:xfrm>
            <a:off x="8211786" y="1100138"/>
            <a:ext cx="241539" cy="5046280"/>
            <a:chOff x="8005262" y="1099417"/>
            <a:chExt cx="241897" cy="5047124"/>
          </a:xfrm>
        </p:grpSpPr>
        <p:pic>
          <p:nvPicPr>
            <p:cNvPr id="268335"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6"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7"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68307" name="Group 3"/>
          <p:cNvGrpSpPr>
            <a:grpSpLocks/>
          </p:cNvGrpSpPr>
          <p:nvPr/>
        </p:nvGrpSpPr>
        <p:grpSpPr bwMode="auto">
          <a:xfrm>
            <a:off x="8575675" y="1111250"/>
            <a:ext cx="241300" cy="4832350"/>
            <a:chOff x="8575416" y="1111793"/>
            <a:chExt cx="241738" cy="4831807"/>
          </a:xfrm>
        </p:grpSpPr>
        <p:pic>
          <p:nvPicPr>
            <p:cNvPr id="26833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pic>
        <p:nvPicPr>
          <p:cNvPr id="158"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878430" y="231146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8" name="Group 177"/>
          <p:cNvGrpSpPr/>
          <p:nvPr/>
        </p:nvGrpSpPr>
        <p:grpSpPr>
          <a:xfrm>
            <a:off x="2040576" y="1804950"/>
            <a:ext cx="5670549" cy="223916"/>
            <a:chOff x="54328" y="752459"/>
            <a:chExt cx="5670549" cy="223916"/>
          </a:xfrm>
        </p:grpSpPr>
        <p:pic>
          <p:nvPicPr>
            <p:cNvPr id="179" name="Picture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80" name="Picture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1" name="Group 180"/>
            <p:cNvGrpSpPr/>
            <p:nvPr/>
          </p:nvGrpSpPr>
          <p:grpSpPr>
            <a:xfrm>
              <a:off x="3306405" y="755219"/>
              <a:ext cx="2418472" cy="221156"/>
              <a:chOff x="3306405" y="755219"/>
              <a:chExt cx="2418472" cy="221156"/>
            </a:xfrm>
          </p:grpSpPr>
          <p:sp>
            <p:nvSpPr>
              <p:cNvPr id="185"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186"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FB00001705</a:t>
                </a:r>
              </a:p>
            </p:txBody>
          </p:sp>
        </p:grpSp>
        <p:grpSp>
          <p:nvGrpSpPr>
            <p:cNvPr id="182" name="Group 181"/>
            <p:cNvGrpSpPr/>
            <p:nvPr/>
          </p:nvGrpSpPr>
          <p:grpSpPr>
            <a:xfrm>
              <a:off x="54328" y="752459"/>
              <a:ext cx="3013393" cy="221123"/>
              <a:chOff x="54328" y="752459"/>
              <a:chExt cx="3013393" cy="221123"/>
            </a:xfrm>
          </p:grpSpPr>
          <p:sp>
            <p:nvSpPr>
              <p:cNvPr id="183"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rPr>
                  <a:t>2402</a:t>
                </a:r>
                <a:endParaRPr lang="en-US" sz="800" b="1" dirty="0">
                  <a:solidFill>
                    <a:schemeClr val="bg1"/>
                  </a:solidFill>
                  <a:latin typeface="Comic Sans MS" pitchFamily="66" charset="0"/>
                </a:endParaRPr>
              </a:p>
            </p:txBody>
          </p:sp>
          <p:sp>
            <p:nvSpPr>
              <p:cNvPr id="184"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2402 Network Switch</a:t>
                </a:r>
                <a:endParaRPr lang="en-US" sz="800" b="1" dirty="0">
                  <a:latin typeface="Comic Sans MS" pitchFamily="66" charset="0"/>
                </a:endParaRPr>
              </a:p>
            </p:txBody>
          </p:sp>
        </p:grpSp>
      </p:grpSp>
      <p:sp>
        <p:nvSpPr>
          <p:cNvPr id="192" name="TextBox 159"/>
          <p:cNvSpPr txBox="1">
            <a:spLocks noChangeArrowheads="1"/>
          </p:cNvSpPr>
          <p:nvPr/>
        </p:nvSpPr>
        <p:spPr bwMode="auto">
          <a:xfrm>
            <a:off x="6433869" y="6199010"/>
            <a:ext cx="1147205" cy="213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	</a:t>
            </a:r>
          </a:p>
        </p:txBody>
      </p:sp>
      <p:grpSp>
        <p:nvGrpSpPr>
          <p:cNvPr id="203" name="Group 55"/>
          <p:cNvGrpSpPr>
            <a:grpSpLocks/>
          </p:cNvGrpSpPr>
          <p:nvPr/>
        </p:nvGrpSpPr>
        <p:grpSpPr bwMode="auto">
          <a:xfrm>
            <a:off x="2225250" y="5274086"/>
            <a:ext cx="5492750" cy="349857"/>
            <a:chOff x="-2844186" y="2861876"/>
            <a:chExt cx="5492136" cy="353369"/>
          </a:xfrm>
        </p:grpSpPr>
        <p:grpSp>
          <p:nvGrpSpPr>
            <p:cNvPr id="204" name="Group 56"/>
            <p:cNvGrpSpPr>
              <a:grpSpLocks noChangeAspect="1"/>
            </p:cNvGrpSpPr>
            <p:nvPr/>
          </p:nvGrpSpPr>
          <p:grpSpPr bwMode="auto">
            <a:xfrm>
              <a:off x="-1272277" y="2870586"/>
              <a:ext cx="1280160" cy="344659"/>
              <a:chOff x="1298890" y="1639393"/>
              <a:chExt cx="6400800" cy="1723295"/>
            </a:xfrm>
          </p:grpSpPr>
          <p:pic>
            <p:nvPicPr>
              <p:cNvPr id="213" name="Picture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7"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Group 57"/>
            <p:cNvGrpSpPr>
              <a:grpSpLocks/>
            </p:cNvGrpSpPr>
            <p:nvPr/>
          </p:nvGrpSpPr>
          <p:grpSpPr bwMode="auto">
            <a:xfrm>
              <a:off x="-2844186" y="2861876"/>
              <a:ext cx="5492136" cy="344488"/>
              <a:chOff x="326668" y="3520515"/>
              <a:chExt cx="5492136" cy="344488"/>
            </a:xfrm>
          </p:grpSpPr>
          <p:grpSp>
            <p:nvGrpSpPr>
              <p:cNvPr id="206" name="Group 58"/>
              <p:cNvGrpSpPr>
                <a:grpSpLocks/>
              </p:cNvGrpSpPr>
              <p:nvPr/>
            </p:nvGrpSpPr>
            <p:grpSpPr bwMode="auto">
              <a:xfrm>
                <a:off x="326668" y="3588087"/>
                <a:ext cx="2834981" cy="221110"/>
                <a:chOff x="326668" y="3588087"/>
                <a:chExt cx="2834981" cy="221110"/>
              </a:xfrm>
            </p:grpSpPr>
            <p:sp>
              <p:nvSpPr>
                <p:cNvPr id="211"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Power Supplies</a:t>
                  </a:r>
                </a:p>
              </p:txBody>
            </p:sp>
            <p:sp>
              <p:nvSpPr>
                <p:cNvPr id="212"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3"/>
                    </a:rPr>
                    <a:t>JQE</a:t>
                  </a:r>
                  <a:endParaRPr lang="en-US" sz="800" b="1">
                    <a:latin typeface="Comic Sans MS" pitchFamily="66" charset="0"/>
                  </a:endParaRPr>
                </a:p>
              </p:txBody>
            </p:sp>
          </p:grpSp>
          <p:grpSp>
            <p:nvGrpSpPr>
              <p:cNvPr id="207" name="Group 59"/>
              <p:cNvGrpSpPr>
                <a:grpSpLocks/>
              </p:cNvGrpSpPr>
              <p:nvPr/>
            </p:nvGrpSpPr>
            <p:grpSpPr bwMode="auto">
              <a:xfrm>
                <a:off x="3400332" y="3520515"/>
                <a:ext cx="2418472" cy="344488"/>
                <a:chOff x="3400332" y="3520515"/>
                <a:chExt cx="2418472" cy="344488"/>
              </a:xfrm>
            </p:grpSpPr>
            <p:pic>
              <p:nvPicPr>
                <p:cNvPr id="208" name="Picture 11"/>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TextBox 118"/>
                <p:cNvSpPr txBox="1">
                  <a:spLocks noChangeArrowheads="1"/>
                </p:cNvSpPr>
                <p:nvPr/>
              </p:nvSpPr>
              <p:spPr bwMode="auto">
                <a:xfrm>
                  <a:off x="4671396" y="3589879"/>
                  <a:ext cx="1147408" cy="217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210"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 name="Group 1"/>
          <p:cNvGrpSpPr/>
          <p:nvPr/>
        </p:nvGrpSpPr>
        <p:grpSpPr>
          <a:xfrm>
            <a:off x="1481704" y="2285111"/>
            <a:ext cx="7221538" cy="218169"/>
            <a:chOff x="835334" y="6465360"/>
            <a:chExt cx="7221538" cy="218169"/>
          </a:xfrm>
        </p:grpSpPr>
        <p:pic>
          <p:nvPicPr>
            <p:cNvPr id="227"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156664"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8" name="TextBox 166"/>
            <p:cNvSpPr txBox="1">
              <a:spLocks noChangeArrowheads="1"/>
            </p:cNvSpPr>
            <p:nvPr/>
          </p:nvSpPr>
          <p:spPr bwMode="auto">
            <a:xfrm>
              <a:off x="835334" y="6465360"/>
              <a:ext cx="2328635"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Kantech</a:t>
              </a:r>
              <a:endParaRPr lang="en-US" sz="800" b="1" dirty="0">
                <a:latin typeface="Comic Sans MS" pitchFamily="66" charset="0"/>
              </a:endParaRPr>
            </a:p>
          </p:txBody>
        </p:sp>
        <p:sp>
          <p:nvSpPr>
            <p:cNvPr id="229" name="TextBox 164"/>
            <p:cNvSpPr txBox="1">
              <a:spLocks noChangeArrowheads="1"/>
            </p:cNvSpPr>
            <p:nvPr/>
          </p:nvSpPr>
          <p:spPr bwMode="auto">
            <a:xfrm>
              <a:off x="3163969" y="6471282"/>
              <a:ext cx="54133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err="1" smtClean="0">
                  <a:solidFill>
                    <a:schemeClr val="bg1"/>
                  </a:solidFill>
                  <a:latin typeface="Comic Sans MS" pitchFamily="66" charset="0"/>
                </a:rPr>
                <a:t>xxxxxxxx</a:t>
              </a:r>
              <a:endParaRPr lang="en-US" sz="500" b="1" dirty="0">
                <a:solidFill>
                  <a:schemeClr val="bg1"/>
                </a:solidFill>
                <a:latin typeface="Comic Sans MS" pitchFamily="66" charset="0"/>
              </a:endParaRPr>
            </a:p>
          </p:txBody>
        </p:sp>
        <p:sp>
          <p:nvSpPr>
            <p:cNvPr id="230" name="TextBox 159"/>
            <p:cNvSpPr txBox="1">
              <a:spLocks noChangeArrowheads="1"/>
            </p:cNvSpPr>
            <p:nvPr/>
          </p:nvSpPr>
          <p:spPr bwMode="auto">
            <a:xfrm>
              <a:off x="5923802" y="6468451"/>
              <a:ext cx="2133070" cy="215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pic>
          <p:nvPicPr>
            <p:cNvPr id="232"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374739"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1" name="TextBox 162"/>
            <p:cNvSpPr txBox="1">
              <a:spLocks noChangeArrowheads="1"/>
            </p:cNvSpPr>
            <p:nvPr/>
          </p:nvSpPr>
          <p:spPr bwMode="auto">
            <a:xfrm>
              <a:off x="5374739" y="6483269"/>
              <a:ext cx="54393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solidFill>
                    <a:schemeClr val="bg1"/>
                  </a:solidFill>
                  <a:latin typeface="Comic Sans MS" pitchFamily="66" charset="0"/>
                </a:rPr>
                <a:t>SN:</a:t>
              </a:r>
              <a:endParaRPr lang="en-US" sz="500" b="1" dirty="0">
                <a:solidFill>
                  <a:schemeClr val="bg1"/>
                </a:solidFill>
                <a:latin typeface="Comic Sans MS" pitchFamily="66" charset="0"/>
              </a:endParaRPr>
            </a:p>
          </p:txBody>
        </p:sp>
      </p:grpSp>
      <p:sp>
        <p:nvSpPr>
          <p:cNvPr id="240" name="TextBox 166"/>
          <p:cNvSpPr txBox="1">
            <a:spLocks noChangeArrowheads="1"/>
          </p:cNvSpPr>
          <p:nvPr/>
        </p:nvSpPr>
        <p:spPr bwMode="auto">
          <a:xfrm>
            <a:off x="968294" y="264771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6" action="ppaction://hlinksldjump"/>
              </a:rPr>
              <a:t>Phone</a:t>
            </a:r>
            <a:endParaRPr lang="en-US" sz="800" b="1" dirty="0">
              <a:latin typeface="Comic Sans MS" pitchFamily="66" charset="0"/>
            </a:endParaRPr>
          </a:p>
        </p:txBody>
      </p:sp>
      <p:sp>
        <p:nvSpPr>
          <p:cNvPr id="241" name="TextBox 166"/>
          <p:cNvSpPr txBox="1">
            <a:spLocks noChangeArrowheads="1"/>
          </p:cNvSpPr>
          <p:nvPr/>
        </p:nvSpPr>
        <p:spPr bwMode="auto">
          <a:xfrm>
            <a:off x="968294" y="281386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7" action="ppaction://hlinksldjump"/>
              </a:rPr>
              <a:t>Security Cameras</a:t>
            </a:r>
            <a:endParaRPr lang="en-US" sz="800" b="1" dirty="0">
              <a:latin typeface="Comic Sans MS" pitchFamily="66" charset="0"/>
            </a:endParaRPr>
          </a:p>
        </p:txBody>
      </p:sp>
      <p:sp>
        <p:nvSpPr>
          <p:cNvPr id="242" name="TextBox 166"/>
          <p:cNvSpPr txBox="1">
            <a:spLocks noChangeArrowheads="1"/>
          </p:cNvSpPr>
          <p:nvPr/>
        </p:nvSpPr>
        <p:spPr bwMode="auto">
          <a:xfrm>
            <a:off x="968295" y="2981229"/>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IFO Cameras</a:t>
            </a:r>
            <a:endParaRPr lang="en-US" sz="800" b="1" dirty="0">
              <a:latin typeface="Comic Sans MS" pitchFamily="66" charset="0"/>
            </a:endParaRPr>
          </a:p>
        </p:txBody>
      </p:sp>
      <p:grpSp>
        <p:nvGrpSpPr>
          <p:cNvPr id="244" name="Group 243"/>
          <p:cNvGrpSpPr/>
          <p:nvPr/>
        </p:nvGrpSpPr>
        <p:grpSpPr>
          <a:xfrm>
            <a:off x="2481035" y="1677060"/>
            <a:ext cx="3924325" cy="184666"/>
            <a:chOff x="2173288" y="6524880"/>
            <a:chExt cx="3924325" cy="184666"/>
          </a:xfrm>
        </p:grpSpPr>
        <p:sp>
          <p:nvSpPr>
            <p:cNvPr id="24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46" name="Picture 3"/>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7" name="Picture 3"/>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Group 247"/>
          <p:cNvGrpSpPr/>
          <p:nvPr/>
        </p:nvGrpSpPr>
        <p:grpSpPr>
          <a:xfrm>
            <a:off x="2652263" y="1925710"/>
            <a:ext cx="3924325" cy="184666"/>
            <a:chOff x="2173288" y="6524880"/>
            <a:chExt cx="3924325" cy="184666"/>
          </a:xfrm>
        </p:grpSpPr>
        <p:sp>
          <p:nvSpPr>
            <p:cNvPr id="249"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0" name="Picture 3"/>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 name="Picture 3"/>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Group 251"/>
          <p:cNvGrpSpPr/>
          <p:nvPr/>
        </p:nvGrpSpPr>
        <p:grpSpPr>
          <a:xfrm>
            <a:off x="2653413" y="2380610"/>
            <a:ext cx="3924325" cy="184666"/>
            <a:chOff x="2173288" y="6524880"/>
            <a:chExt cx="3924325" cy="184666"/>
          </a:xfrm>
        </p:grpSpPr>
        <p:sp>
          <p:nvSpPr>
            <p:cNvPr id="25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4" name="Picture 3"/>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5" name="Picture 3"/>
            <p:cNvPicPr>
              <a:picLocks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 name="Group 145"/>
          <p:cNvGrpSpPr>
            <a:grpSpLocks/>
          </p:cNvGrpSpPr>
          <p:nvPr/>
        </p:nvGrpSpPr>
        <p:grpSpPr bwMode="auto">
          <a:xfrm>
            <a:off x="2654300" y="5620750"/>
            <a:ext cx="5064125" cy="228600"/>
            <a:chOff x="199210" y="6182363"/>
            <a:chExt cx="5064125" cy="228601"/>
          </a:xfrm>
        </p:grpSpPr>
        <p:pic>
          <p:nvPicPr>
            <p:cNvPr id="92" name="Picture 4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3" name="Picture 4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94" name="Group 142"/>
            <p:cNvGrpSpPr>
              <a:grpSpLocks/>
            </p:cNvGrpSpPr>
            <p:nvPr/>
          </p:nvGrpSpPr>
          <p:grpSpPr bwMode="auto">
            <a:xfrm>
              <a:off x="199210" y="6186671"/>
              <a:ext cx="2406970" cy="221162"/>
              <a:chOff x="-301925" y="5561154"/>
              <a:chExt cx="2406770" cy="221240"/>
            </a:xfrm>
          </p:grpSpPr>
          <p:sp>
            <p:nvSpPr>
              <p:cNvPr id="98"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UPS1</a:t>
                </a:r>
                <a:endParaRPr lang="en-US" sz="800" b="1" dirty="0">
                  <a:latin typeface="Comic Sans MS" pitchFamily="66" charset="0"/>
                </a:endParaRPr>
              </a:p>
            </p:txBody>
          </p:sp>
          <p:sp>
            <p:nvSpPr>
              <p:cNvPr id="9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APC SMT1500RM2U</a:t>
                </a:r>
                <a:endParaRPr lang="en-US" sz="800" b="1" dirty="0">
                  <a:latin typeface="Comic Sans MS" pitchFamily="66" charset="0"/>
                </a:endParaRPr>
              </a:p>
            </p:txBody>
          </p:sp>
        </p:grpSp>
        <p:grpSp>
          <p:nvGrpSpPr>
            <p:cNvPr id="95" name="Group 141"/>
            <p:cNvGrpSpPr>
              <a:grpSpLocks/>
            </p:cNvGrpSpPr>
            <p:nvPr/>
          </p:nvGrpSpPr>
          <p:grpSpPr bwMode="auto">
            <a:xfrm>
              <a:off x="2844863" y="6189468"/>
              <a:ext cx="2418472" cy="221119"/>
              <a:chOff x="307675" y="6055740"/>
              <a:chExt cx="2418271" cy="221197"/>
            </a:xfrm>
          </p:grpSpPr>
          <p:sp>
            <p:nvSpPr>
              <p:cNvPr id="9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9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AS10J1111987</a:t>
                </a:r>
              </a:p>
            </p:txBody>
          </p:sp>
        </p:grpSp>
      </p:grpSp>
      <p:grpSp>
        <p:nvGrpSpPr>
          <p:cNvPr id="111" name="Group 110"/>
          <p:cNvGrpSpPr/>
          <p:nvPr/>
        </p:nvGrpSpPr>
        <p:grpSpPr>
          <a:xfrm>
            <a:off x="2047876" y="1554026"/>
            <a:ext cx="5670549" cy="223916"/>
            <a:chOff x="54328" y="752459"/>
            <a:chExt cx="5670549" cy="223916"/>
          </a:xfrm>
        </p:grpSpPr>
        <p:pic>
          <p:nvPicPr>
            <p:cNvPr id="112" name="Picture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13" name="Picture 4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14" name="Group 113"/>
            <p:cNvGrpSpPr/>
            <p:nvPr/>
          </p:nvGrpSpPr>
          <p:grpSpPr>
            <a:xfrm>
              <a:off x="3306405" y="755219"/>
              <a:ext cx="2418472" cy="221156"/>
              <a:chOff x="3306405" y="755219"/>
              <a:chExt cx="2418472" cy="221156"/>
            </a:xfrm>
          </p:grpSpPr>
          <p:sp>
            <p:nvSpPr>
              <p:cNvPr id="118"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119"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N62538F19R</a:t>
                </a:r>
                <a:endParaRPr lang="en-US" sz="800" b="1" dirty="0">
                  <a:solidFill>
                    <a:schemeClr val="bg1"/>
                  </a:solidFill>
                  <a:latin typeface="Comic Sans MS" pitchFamily="66" charset="0"/>
                </a:endParaRPr>
              </a:p>
            </p:txBody>
          </p:sp>
        </p:grpSp>
        <p:grpSp>
          <p:nvGrpSpPr>
            <p:cNvPr id="115" name="Group 114"/>
            <p:cNvGrpSpPr/>
            <p:nvPr/>
          </p:nvGrpSpPr>
          <p:grpSpPr>
            <a:xfrm>
              <a:off x="54328" y="752459"/>
              <a:ext cx="3013393" cy="221123"/>
              <a:chOff x="54328" y="752459"/>
              <a:chExt cx="3013393" cy="221123"/>
            </a:xfrm>
          </p:grpSpPr>
          <p:sp>
            <p:nvSpPr>
              <p:cNvPr id="116"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GS624P</a:t>
                </a:r>
                <a:endParaRPr lang="en-US" sz="800" b="1" dirty="0">
                  <a:solidFill>
                    <a:schemeClr val="bg1"/>
                  </a:solidFill>
                  <a:latin typeface="Comic Sans MS" pitchFamily="66" charset="0"/>
                </a:endParaRPr>
              </a:p>
            </p:txBody>
          </p:sp>
          <p:sp>
            <p:nvSpPr>
              <p:cNvPr id="117"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Brocade FastIron Edge GS624P</a:t>
                </a:r>
                <a:endParaRPr lang="en-US" sz="800" b="1" dirty="0">
                  <a:latin typeface="Comic Sans MS" pitchFamily="66" charset="0"/>
                </a:endParaRPr>
              </a:p>
            </p:txBody>
          </p:sp>
        </p:grpSp>
      </p:grpSp>
      <p:sp>
        <p:nvSpPr>
          <p:cNvPr id="8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2" action="ppaction://hlinksldjump"/>
              </a:rPr>
              <a:t>&lt;&lt; </a:t>
            </a:r>
            <a:r>
              <a:rPr lang="en-US" sz="800" b="1" dirty="0" smtClean="0">
                <a:latin typeface="Comic Sans MS" pitchFamily="66" charset="0"/>
                <a:hlinkClick r:id="rId22" action="ppaction://hlinksldjump"/>
              </a:rPr>
              <a:t>CERX Racks</a:t>
            </a:r>
            <a:endParaRPr lang="en-US" sz="800" b="1" dirty="0">
              <a:latin typeface="Comic Sans MS" pitchFamily="66" charset="0"/>
            </a:endParaRPr>
          </a:p>
        </p:txBody>
      </p:sp>
    </p:spTree>
    <p:extLst>
      <p:ext uri="{BB962C8B-B14F-4D97-AF65-F5344CB8AC3E}">
        <p14:creationId xmlns:p14="http://schemas.microsoft.com/office/powerpoint/2010/main" val="968715464"/>
      </p:ext>
    </p:extLst>
  </p:cSld>
  <p:clrMapOvr>
    <a:masterClrMapping/>
  </p:clrMapOvr>
  <p:timing>
    <p:tnLst>
      <p:par>
        <p:cTn id="1" dur="indefinite" restart="never" nodeType="tmRoot"/>
      </p:par>
    </p:tnLst>
  </p:timing>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2271797" y="751463"/>
            <a:ext cx="5670549" cy="223916"/>
            <a:chOff x="54328" y="752459"/>
            <a:chExt cx="5670549" cy="223916"/>
          </a:xfrm>
        </p:grpSpPr>
        <p:pic>
          <p:nvPicPr>
            <p:cNvPr id="41"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42"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3" name="Group 42"/>
            <p:cNvGrpSpPr/>
            <p:nvPr/>
          </p:nvGrpSpPr>
          <p:grpSpPr>
            <a:xfrm>
              <a:off x="3306405" y="755219"/>
              <a:ext cx="2418472" cy="221156"/>
              <a:chOff x="3306405" y="755219"/>
              <a:chExt cx="2418472" cy="221156"/>
            </a:xfrm>
          </p:grpSpPr>
          <p:sp>
            <p:nvSpPr>
              <p:cNvPr id="47"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48"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N62538F19R</a:t>
                </a:r>
                <a:endParaRPr lang="en-US" sz="800" b="1" dirty="0">
                  <a:solidFill>
                    <a:schemeClr val="bg1"/>
                  </a:solidFill>
                  <a:latin typeface="Comic Sans MS" pitchFamily="66" charset="0"/>
                </a:endParaRPr>
              </a:p>
            </p:txBody>
          </p:sp>
        </p:grpSp>
        <p:grpSp>
          <p:nvGrpSpPr>
            <p:cNvPr id="44" name="Group 43"/>
            <p:cNvGrpSpPr/>
            <p:nvPr/>
          </p:nvGrpSpPr>
          <p:grpSpPr>
            <a:xfrm>
              <a:off x="54328" y="752459"/>
              <a:ext cx="3013393" cy="221123"/>
              <a:chOff x="54328" y="752459"/>
              <a:chExt cx="3013393" cy="221123"/>
            </a:xfrm>
          </p:grpSpPr>
          <p:sp>
            <p:nvSpPr>
              <p:cNvPr id="45"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
                  </a:rPr>
                  <a:t>GS624P</a:t>
                </a:r>
                <a:endParaRPr lang="en-US" sz="800" b="1" dirty="0">
                  <a:solidFill>
                    <a:schemeClr val="bg1"/>
                  </a:solidFill>
                  <a:latin typeface="Comic Sans MS" pitchFamily="66" charset="0"/>
                </a:endParaRPr>
              </a:p>
            </p:txBody>
          </p:sp>
          <p:sp>
            <p:nvSpPr>
              <p:cNvPr id="46"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Brocade FastIron Edge GS624P</a:t>
                </a:r>
                <a:endParaRPr lang="en-US" sz="800" b="1" dirty="0">
                  <a:latin typeface="Comic Sans MS" pitchFamily="66" charset="0"/>
                </a:endParaRPr>
              </a:p>
            </p:txBody>
          </p:sp>
        </p:grpSp>
      </p:grpSp>
      <p:sp>
        <p:nvSpPr>
          <p:cNvPr id="239618" name="Title 8"/>
          <p:cNvSpPr>
            <a:spLocks noGrp="1"/>
          </p:cNvSpPr>
          <p:nvPr>
            <p:ph type="title"/>
          </p:nvPr>
        </p:nvSpPr>
        <p:spPr/>
        <p:txBody>
          <a:bodyPr/>
          <a:lstStyle/>
          <a:p>
            <a:pPr eaLnBrk="1" hangingPunct="1"/>
            <a:r>
              <a:rPr lang="en-US" dirty="0" smtClean="0">
                <a:ea typeface="ＭＳ Ｐゴシック" pitchFamily="34" charset="-128"/>
              </a:rPr>
              <a:t>GS624P</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962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2BA078-8A2F-4564-B070-4F516A466B1A}" type="slidenum">
              <a:rPr lang="en-US" smtClean="0">
                <a:solidFill>
                  <a:srgbClr val="898989"/>
                </a:solidFill>
                <a:latin typeface="Calibri" pitchFamily="34" charset="0"/>
              </a:rPr>
              <a:pPr eaLnBrk="1" hangingPunct="1"/>
              <a:t>425</a:t>
            </a:fld>
            <a:endParaRPr lang="en-US" smtClean="0">
              <a:solidFill>
                <a:srgbClr val="898989"/>
              </a:solidFill>
              <a:latin typeface="Calibri" pitchFamily="34" charset="0"/>
            </a:endParaRPr>
          </a:p>
        </p:txBody>
      </p:sp>
      <p:grpSp>
        <p:nvGrpSpPr>
          <p:cNvPr id="239645" name="Group 3"/>
          <p:cNvGrpSpPr>
            <a:grpSpLocks/>
          </p:cNvGrpSpPr>
          <p:nvPr/>
        </p:nvGrpSpPr>
        <p:grpSpPr bwMode="auto">
          <a:xfrm>
            <a:off x="7402610" y="4635004"/>
            <a:ext cx="1271491" cy="433307"/>
            <a:chOff x="7369386" y="4540264"/>
            <a:chExt cx="1271377" cy="433297"/>
          </a:xfrm>
        </p:grpSpPr>
        <p:sp>
          <p:nvSpPr>
            <p:cNvPr id="23964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N62538F19R</a:t>
              </a:r>
            </a:p>
          </p:txBody>
        </p:sp>
        <p:sp>
          <p:nvSpPr>
            <p:cNvPr id="23964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3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L1-FAC-XC1</a:t>
            </a:r>
            <a:endParaRPr lang="en-US" sz="800" b="1" dirty="0">
              <a:latin typeface="Comic Sans MS" pitchFamily="66" charset="0"/>
            </a:endParaRPr>
          </a:p>
        </p:txBody>
      </p:sp>
      <p:pic>
        <p:nvPicPr>
          <p:cNvPr id="592898"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1650" y="1044079"/>
            <a:ext cx="3039100" cy="7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20763" y="1921988"/>
            <a:ext cx="7645400" cy="917388"/>
            <a:chOff x="1020763" y="1419823"/>
            <a:chExt cx="7645400" cy="917388"/>
          </a:xfrm>
        </p:grpSpPr>
        <p:sp>
          <p:nvSpPr>
            <p:cNvPr id="239624" name="TextBox 353"/>
            <p:cNvSpPr txBox="1">
              <a:spLocks noChangeArrowheads="1"/>
            </p:cNvSpPr>
            <p:nvPr/>
          </p:nvSpPr>
          <p:spPr bwMode="auto">
            <a:xfrm>
              <a:off x="7396163" y="1802041"/>
              <a:ext cx="1187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C0:3F:0E:86:88:E0</a:t>
              </a:r>
              <a:endParaRPr lang="en-US" sz="800" b="1" dirty="0">
                <a:latin typeface="Comic Sans MS" pitchFamily="66" charset="0"/>
              </a:endParaRPr>
            </a:p>
          </p:txBody>
        </p:sp>
        <p:grpSp>
          <p:nvGrpSpPr>
            <p:cNvPr id="2" name="Group 1"/>
            <p:cNvGrpSpPr/>
            <p:nvPr/>
          </p:nvGrpSpPr>
          <p:grpSpPr>
            <a:xfrm>
              <a:off x="1020763" y="1419823"/>
              <a:ext cx="7645400" cy="917388"/>
              <a:chOff x="1020763" y="1419823"/>
              <a:chExt cx="7645400" cy="917388"/>
            </a:xfrm>
          </p:grpSpPr>
          <p:pic>
            <p:nvPicPr>
              <p:cNvPr id="54" name="Picture 5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3" y="1460610"/>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9650" name="Group 4"/>
              <p:cNvGrpSpPr>
                <a:grpSpLocks/>
              </p:cNvGrpSpPr>
              <p:nvPr/>
            </p:nvGrpSpPr>
            <p:grpSpPr bwMode="auto">
              <a:xfrm>
                <a:off x="7393872" y="1419823"/>
                <a:ext cx="1272291" cy="444474"/>
                <a:chOff x="7381441" y="3557085"/>
                <a:chExt cx="1272240" cy="444795"/>
              </a:xfrm>
            </p:grpSpPr>
            <p:sp>
              <p:nvSpPr>
                <p:cNvPr id="23965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GSM7224</a:t>
                  </a:r>
                  <a:endParaRPr lang="en-US" sz="800" b="1" dirty="0">
                    <a:latin typeface="Comic Sans MS" pitchFamily="66" charset="0"/>
                  </a:endParaRPr>
                </a:p>
              </p:txBody>
            </p:sp>
            <p:sp>
              <p:nvSpPr>
                <p:cNvPr id="23965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592899"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2363" y="1477845"/>
                <a:ext cx="5730133" cy="859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9626" name="Group 48"/>
          <p:cNvGrpSpPr>
            <a:grpSpLocks/>
          </p:cNvGrpSpPr>
          <p:nvPr/>
        </p:nvGrpSpPr>
        <p:grpSpPr bwMode="auto">
          <a:xfrm>
            <a:off x="5178034" y="2366462"/>
            <a:ext cx="214312" cy="1993900"/>
            <a:chOff x="4407726" y="4004441"/>
            <a:chExt cx="215195" cy="1994337"/>
          </a:xfrm>
        </p:grpSpPr>
        <p:sp>
          <p:nvSpPr>
            <p:cNvPr id="23963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3</a:t>
              </a:r>
              <a:r>
                <a:rPr lang="en-US" sz="800" b="1" dirty="0" smtClean="0">
                  <a:latin typeface="Comic Sans MS" pitchFamily="66" charset="0"/>
                  <a:hlinkClick r:id="rId9" action="ppaction://hlinksldjump"/>
                </a:rPr>
                <a:t> </a:t>
              </a:r>
              <a:r>
                <a:rPr lang="en-US" sz="800" b="1" dirty="0">
                  <a:latin typeface="Comic Sans MS" pitchFamily="66" charset="0"/>
                  <a:hlinkClick r:id="rId9" action="ppaction://hlinksldjump"/>
                </a:rPr>
                <a:t>- To FE NET Port</a:t>
              </a:r>
              <a:endParaRPr lang="en-US" sz="800" b="1" dirty="0">
                <a:latin typeface="Comic Sans MS" pitchFamily="66" charset="0"/>
              </a:endParaRPr>
            </a:p>
          </p:txBody>
        </p:sp>
        <p:cxnSp>
          <p:nvCxnSpPr>
            <p:cNvPr id="51" name="Straight Arrow Connector 50"/>
            <p:cNvCxnSpPr>
              <a:stCxn id="239636"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7" name="Group 56"/>
          <p:cNvGrpSpPr>
            <a:grpSpLocks/>
          </p:cNvGrpSpPr>
          <p:nvPr/>
        </p:nvGrpSpPr>
        <p:grpSpPr bwMode="auto">
          <a:xfrm>
            <a:off x="1523999" y="2147506"/>
            <a:ext cx="215900" cy="2430463"/>
            <a:chOff x="4407954" y="4004441"/>
            <a:chExt cx="214740" cy="2429771"/>
          </a:xfrm>
        </p:grpSpPr>
        <p:sp>
          <p:nvSpPr>
            <p:cNvPr id="239633"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21F - To </a:t>
              </a:r>
              <a:r>
                <a:rPr lang="en-US" sz="800" b="1" dirty="0" smtClean="0">
                  <a:latin typeface="Comic Sans MS" pitchFamily="66" charset="0"/>
                  <a:hlinkClick r:id="rId10" action="ppaction://hlinksldjump"/>
                </a:rPr>
                <a:t>1X23 </a:t>
              </a:r>
              <a:r>
                <a:rPr lang="en-US" sz="800" b="1" dirty="0">
                  <a:latin typeface="Comic Sans MS" pitchFamily="66" charset="0"/>
                  <a:hlinkClick r:id="rId10" action="ppaction://hlinksldjump"/>
                </a:rPr>
                <a:t>PP </a:t>
              </a:r>
              <a:r>
                <a:rPr lang="en-US" sz="800" b="1" dirty="0" smtClean="0">
                  <a:latin typeface="Comic Sans MS" pitchFamily="66" charset="0"/>
                  <a:hlinkClick r:id="rId10" action="ppaction://hlinksldjump"/>
                </a:rPr>
                <a:t>B1,B2</a:t>
              </a:r>
              <a:endParaRPr lang="en-US" sz="800" b="1" dirty="0">
                <a:latin typeface="Comic Sans MS" pitchFamily="66" charset="0"/>
              </a:endParaRPr>
            </a:p>
          </p:txBody>
        </p:sp>
        <p:cxnSp>
          <p:nvCxnSpPr>
            <p:cNvPr id="59" name="Straight Arrow Connector 58"/>
            <p:cNvCxnSpPr>
              <a:stCxn id="239633"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55" name="Picture 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2" y="4636854"/>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92900"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44361" y="4659339"/>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4"/>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225957" y="4660578"/>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9628" name="Group 60"/>
          <p:cNvGrpSpPr>
            <a:grpSpLocks/>
          </p:cNvGrpSpPr>
          <p:nvPr/>
        </p:nvGrpSpPr>
        <p:grpSpPr bwMode="auto">
          <a:xfrm>
            <a:off x="4753958" y="4746935"/>
            <a:ext cx="355600" cy="2005013"/>
            <a:chOff x="4337232" y="3708410"/>
            <a:chExt cx="355738" cy="2585050"/>
          </a:xfrm>
        </p:grpSpPr>
        <p:sp>
          <p:nvSpPr>
            <p:cNvPr id="23963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39630"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8" name="Group 60"/>
          <p:cNvGrpSpPr>
            <a:grpSpLocks/>
          </p:cNvGrpSpPr>
          <p:nvPr/>
        </p:nvGrpSpPr>
        <p:grpSpPr bwMode="auto">
          <a:xfrm>
            <a:off x="1871227" y="4747700"/>
            <a:ext cx="355600" cy="2005013"/>
            <a:chOff x="4337232" y="3708410"/>
            <a:chExt cx="355738" cy="2585050"/>
          </a:xfrm>
        </p:grpSpPr>
        <p:sp>
          <p:nvSpPr>
            <p:cNvPr id="61"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110 Power </a:t>
              </a:r>
              <a:r>
                <a:rPr lang="en-US" sz="800" b="1" dirty="0">
                  <a:latin typeface="Comic Sans MS" pitchFamily="66" charset="0"/>
                </a:rPr>
                <a:t>Strip</a:t>
              </a:r>
            </a:p>
          </p:txBody>
        </p:sp>
        <p:cxnSp>
          <p:nvCxnSpPr>
            <p:cNvPr id="62" name="Straight Arrow Connector 61"/>
            <p:cNvCxnSpPr>
              <a:stCxn id="61" idx="3"/>
              <a:endCxn id="6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5" name="Rectangle 6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965729501"/>
      </p:ext>
    </p:extLst>
  </p:cSld>
  <p:clrMapOvr>
    <a:masterClrMapping/>
  </p:clrMapOvr>
  <p:timing>
    <p:tnLst>
      <p:par>
        <p:cTn id="1" dur="indefinite" restart="never" nodeType="tmRoot"/>
      </p:par>
    </p:tn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4738" name="Title 8"/>
          <p:cNvSpPr>
            <a:spLocks noGrp="1"/>
          </p:cNvSpPr>
          <p:nvPr>
            <p:ph type="title"/>
          </p:nvPr>
        </p:nvSpPr>
        <p:spPr/>
        <p:txBody>
          <a:bodyPr/>
          <a:lstStyle/>
          <a:p>
            <a:pPr eaLnBrk="1" hangingPunct="1"/>
            <a:r>
              <a:rPr lang="en-US" smtClean="0">
                <a:ea typeface="ＭＳ Ｐゴシック" pitchFamily="34" charset="-128"/>
              </a:rPr>
              <a:t>2402 – Network Switch</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474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F98FDDC-90DE-4720-A964-066836B71AEB}" type="slidenum">
              <a:rPr lang="en-US" smtClean="0">
                <a:solidFill>
                  <a:srgbClr val="898989"/>
                </a:solidFill>
                <a:latin typeface="Calibri" pitchFamily="34" charset="0"/>
              </a:rPr>
              <a:pPr eaLnBrk="1" hangingPunct="1"/>
              <a:t>426</a:t>
            </a:fld>
            <a:endParaRPr lang="en-US" smtClean="0">
              <a:solidFill>
                <a:srgbClr val="898989"/>
              </a:solidFill>
              <a:latin typeface="Calibri" pitchFamily="34" charset="0"/>
            </a:endParaRPr>
          </a:p>
        </p:txBody>
      </p:sp>
      <p:grpSp>
        <p:nvGrpSpPr>
          <p:cNvPr id="244741" name="Group 145"/>
          <p:cNvGrpSpPr>
            <a:grpSpLocks/>
          </p:cNvGrpSpPr>
          <p:nvPr/>
        </p:nvGrpSpPr>
        <p:grpSpPr bwMode="auto">
          <a:xfrm>
            <a:off x="1939925" y="750888"/>
            <a:ext cx="5638800" cy="228600"/>
            <a:chOff x="-374918" y="6182363"/>
            <a:chExt cx="5638253" cy="228601"/>
          </a:xfrm>
        </p:grpSpPr>
        <p:pic>
          <p:nvPicPr>
            <p:cNvPr id="24486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486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4863" name="Group 142"/>
            <p:cNvGrpSpPr>
              <a:grpSpLocks/>
            </p:cNvGrpSpPr>
            <p:nvPr/>
          </p:nvGrpSpPr>
          <p:grpSpPr bwMode="auto">
            <a:xfrm>
              <a:off x="-374918" y="6186633"/>
              <a:ext cx="2981098" cy="221200"/>
              <a:chOff x="-876005" y="5561116"/>
              <a:chExt cx="2980850" cy="221278"/>
            </a:xfrm>
          </p:grpSpPr>
          <p:sp>
            <p:nvSpPr>
              <p:cNvPr id="244867"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2402 Network Switch</a:t>
                </a:r>
              </a:p>
            </p:txBody>
          </p:sp>
          <p:sp>
            <p:nvSpPr>
              <p:cNvPr id="24486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2402</a:t>
                </a:r>
                <a:endParaRPr lang="en-US" sz="800" b="1">
                  <a:solidFill>
                    <a:schemeClr val="bg1"/>
                  </a:solidFill>
                  <a:latin typeface="Comic Sans MS" pitchFamily="66" charset="0"/>
                </a:endParaRPr>
              </a:p>
            </p:txBody>
          </p:sp>
        </p:grpSp>
        <p:grpSp>
          <p:nvGrpSpPr>
            <p:cNvPr id="244864" name="Group 141"/>
            <p:cNvGrpSpPr>
              <a:grpSpLocks/>
            </p:cNvGrpSpPr>
            <p:nvPr/>
          </p:nvGrpSpPr>
          <p:grpSpPr bwMode="auto">
            <a:xfrm>
              <a:off x="2844863" y="6189468"/>
              <a:ext cx="2418472" cy="221119"/>
              <a:chOff x="307675" y="6055740"/>
              <a:chExt cx="2418271" cy="221197"/>
            </a:xfrm>
          </p:grpSpPr>
          <p:sp>
            <p:nvSpPr>
              <p:cNvPr id="24486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486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FB00001705</a:t>
                </a:r>
              </a:p>
            </p:txBody>
          </p:sp>
        </p:grpSp>
      </p:grpSp>
      <p:pic>
        <p:nvPicPr>
          <p:cNvPr id="244742"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79513" y="1196975"/>
            <a:ext cx="4572000" cy="67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4743" name="TextBox 353"/>
          <p:cNvSpPr txBox="1">
            <a:spLocks noChangeArrowheads="1"/>
          </p:cNvSpPr>
          <p:nvPr/>
        </p:nvSpPr>
        <p:spPr bwMode="auto">
          <a:xfrm>
            <a:off x="6929438" y="2370138"/>
            <a:ext cx="176688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G12038</a:t>
            </a:r>
            <a:endParaRPr lang="en-US" sz="800" b="1" dirty="0">
              <a:latin typeface="Comic Sans MS" pitchFamily="66" charset="0"/>
            </a:endParaRPr>
          </a:p>
          <a:p>
            <a:pPr eaLnBrk="1" hangingPunct="1"/>
            <a:r>
              <a:rPr lang="en-US" sz="800" b="1" dirty="0" smtClean="0">
                <a:latin typeface="Comic Sans MS" pitchFamily="66" charset="0"/>
              </a:rPr>
              <a:t>192.168.253.20</a:t>
            </a:r>
            <a:endParaRPr lang="en-US" sz="800" b="1" dirty="0">
              <a:latin typeface="Comic Sans MS" pitchFamily="66" charset="0"/>
            </a:endParaRPr>
          </a:p>
        </p:txBody>
      </p:sp>
      <p:pic>
        <p:nvPicPr>
          <p:cNvPr id="244744"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9813" y="5697538"/>
            <a:ext cx="4572000" cy="68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4745" name="Group 118"/>
          <p:cNvGrpSpPr>
            <a:grpSpLocks/>
          </p:cNvGrpSpPr>
          <p:nvPr/>
        </p:nvGrpSpPr>
        <p:grpSpPr bwMode="auto">
          <a:xfrm>
            <a:off x="590550" y="1895475"/>
            <a:ext cx="2851150" cy="3703638"/>
            <a:chOff x="2955189" y="1864407"/>
            <a:chExt cx="2849605" cy="3703291"/>
          </a:xfrm>
        </p:grpSpPr>
        <p:grpSp>
          <p:nvGrpSpPr>
            <p:cNvPr id="244765" name="Group 119"/>
            <p:cNvGrpSpPr>
              <a:grpSpLocks/>
            </p:cNvGrpSpPr>
            <p:nvPr/>
          </p:nvGrpSpPr>
          <p:grpSpPr bwMode="auto">
            <a:xfrm>
              <a:off x="3496672" y="1864407"/>
              <a:ext cx="2292731" cy="222022"/>
              <a:chOff x="1467344" y="2648179"/>
              <a:chExt cx="2292731" cy="222022"/>
            </a:xfrm>
          </p:grpSpPr>
          <p:sp>
            <p:nvSpPr>
              <p:cNvPr id="2448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4" name="Straight Arrow Connector 263"/>
              <p:cNvCxnSpPr>
                <a:stCxn id="244858" idx="3"/>
                <a:endCxn id="244860" idx="1"/>
              </p:cNvCxnSpPr>
              <p:nvPr/>
            </p:nvCxnSpPr>
            <p:spPr bwMode="auto">
              <a:xfrm flipV="1">
                <a:off x="2823482" y="2756119"/>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6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44766" name="Group 120"/>
            <p:cNvGrpSpPr>
              <a:grpSpLocks/>
            </p:cNvGrpSpPr>
            <p:nvPr/>
          </p:nvGrpSpPr>
          <p:grpSpPr bwMode="auto">
            <a:xfrm>
              <a:off x="3499295" y="2016807"/>
              <a:ext cx="2292731" cy="222022"/>
              <a:chOff x="1467344" y="2648179"/>
              <a:chExt cx="2292731" cy="222022"/>
            </a:xfrm>
          </p:grpSpPr>
          <p:sp>
            <p:nvSpPr>
              <p:cNvPr id="24485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Kantech???</a:t>
                </a:r>
                <a:endParaRPr lang="en-US" sz="800" b="1" dirty="0">
                  <a:latin typeface="Comic Sans MS" pitchFamily="66" charset="0"/>
                </a:endParaRPr>
              </a:p>
            </p:txBody>
          </p:sp>
          <p:cxnSp>
            <p:nvCxnSpPr>
              <p:cNvPr id="261" name="Straight Arrow Connector 260"/>
              <p:cNvCxnSpPr>
                <a:stCxn id="244855" idx="3"/>
                <a:endCxn id="244857" idx="1"/>
              </p:cNvCxnSpPr>
              <p:nvPr/>
            </p:nvCxnSpPr>
            <p:spPr bwMode="auto">
              <a:xfrm flipV="1">
                <a:off x="2822446" y="275610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5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44767" name="Group 121"/>
            <p:cNvGrpSpPr>
              <a:grpSpLocks/>
            </p:cNvGrpSpPr>
            <p:nvPr/>
          </p:nvGrpSpPr>
          <p:grpSpPr bwMode="auto">
            <a:xfrm>
              <a:off x="3499295" y="2163944"/>
              <a:ext cx="2292731" cy="222022"/>
              <a:chOff x="1467344" y="2648179"/>
              <a:chExt cx="2292731" cy="222022"/>
            </a:xfrm>
          </p:grpSpPr>
          <p:sp>
            <p:nvSpPr>
              <p:cNvPr id="24485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8" name="Straight Arrow Connector 257"/>
              <p:cNvCxnSpPr>
                <a:stCxn id="244852" idx="3"/>
                <a:endCxn id="244854" idx="1"/>
              </p:cNvCxnSpPr>
              <p:nvPr/>
            </p:nvCxnSpPr>
            <p:spPr bwMode="auto">
              <a:xfrm flipV="1">
                <a:off x="2822446" y="275659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5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44768" name="Group 122"/>
            <p:cNvGrpSpPr>
              <a:grpSpLocks/>
            </p:cNvGrpSpPr>
            <p:nvPr/>
          </p:nvGrpSpPr>
          <p:grpSpPr bwMode="auto">
            <a:xfrm>
              <a:off x="3095280" y="2316344"/>
              <a:ext cx="2699369" cy="222022"/>
              <a:chOff x="1060706" y="2648179"/>
              <a:chExt cx="2699369" cy="222022"/>
            </a:xfrm>
          </p:grpSpPr>
          <p:sp>
            <p:nvSpPr>
              <p:cNvPr id="244849"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5" name="Straight Arrow Connector 254"/>
              <p:cNvCxnSpPr>
                <a:stCxn id="244849" idx="3"/>
                <a:endCxn id="244851" idx="1"/>
              </p:cNvCxnSpPr>
              <p:nvPr/>
            </p:nvCxnSpPr>
            <p:spPr bwMode="auto">
              <a:xfrm flipV="1">
                <a:off x="2822996" y="275657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5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44769" name="Group 123"/>
            <p:cNvGrpSpPr>
              <a:grpSpLocks/>
            </p:cNvGrpSpPr>
            <p:nvPr/>
          </p:nvGrpSpPr>
          <p:grpSpPr bwMode="auto">
            <a:xfrm>
              <a:off x="3499295" y="2466138"/>
              <a:ext cx="2292731" cy="222022"/>
              <a:chOff x="1467344" y="2648179"/>
              <a:chExt cx="2292731" cy="222022"/>
            </a:xfrm>
          </p:grpSpPr>
          <p:sp>
            <p:nvSpPr>
              <p:cNvPr id="24484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52" name="Straight Arrow Connector 251"/>
              <p:cNvCxnSpPr>
                <a:stCxn id="244846" idx="3"/>
                <a:endCxn id="244848" idx="1"/>
              </p:cNvCxnSpPr>
              <p:nvPr/>
            </p:nvCxnSpPr>
            <p:spPr bwMode="auto">
              <a:xfrm flipV="1">
                <a:off x="2822446" y="275599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44770" name="Group 124"/>
            <p:cNvGrpSpPr>
              <a:grpSpLocks/>
            </p:cNvGrpSpPr>
            <p:nvPr/>
          </p:nvGrpSpPr>
          <p:grpSpPr bwMode="auto">
            <a:xfrm>
              <a:off x="3501918" y="2618538"/>
              <a:ext cx="2292731" cy="222022"/>
              <a:chOff x="1467344" y="2648179"/>
              <a:chExt cx="2292731" cy="222022"/>
            </a:xfrm>
          </p:grpSpPr>
          <p:sp>
            <p:nvSpPr>
              <p:cNvPr id="24484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9" name="Straight Arrow Connector 248"/>
              <p:cNvCxnSpPr>
                <a:stCxn id="244843" idx="3"/>
                <a:endCxn id="244845" idx="1"/>
              </p:cNvCxnSpPr>
              <p:nvPr/>
            </p:nvCxnSpPr>
            <p:spPr bwMode="auto">
              <a:xfrm flipV="1">
                <a:off x="2822997" y="275598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4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44771" name="Group 125"/>
            <p:cNvGrpSpPr>
              <a:grpSpLocks/>
            </p:cNvGrpSpPr>
            <p:nvPr/>
          </p:nvGrpSpPr>
          <p:grpSpPr bwMode="auto">
            <a:xfrm>
              <a:off x="3496672" y="2774307"/>
              <a:ext cx="2292731" cy="222022"/>
              <a:chOff x="1467344" y="2648179"/>
              <a:chExt cx="2292731" cy="222022"/>
            </a:xfrm>
          </p:grpSpPr>
          <p:sp>
            <p:nvSpPr>
              <p:cNvPr id="2448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46" name="Straight Arrow Connector 245"/>
              <p:cNvCxnSpPr>
                <a:stCxn id="244840" idx="3"/>
                <a:endCxn id="244842" idx="1"/>
              </p:cNvCxnSpPr>
              <p:nvPr/>
            </p:nvCxnSpPr>
            <p:spPr bwMode="auto">
              <a:xfrm flipV="1">
                <a:off x="2823482" y="2755772"/>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44772" name="Group 126"/>
            <p:cNvGrpSpPr>
              <a:grpSpLocks/>
            </p:cNvGrpSpPr>
            <p:nvPr/>
          </p:nvGrpSpPr>
          <p:grpSpPr bwMode="auto">
            <a:xfrm>
              <a:off x="3087758" y="2926707"/>
              <a:ext cx="2704268" cy="222588"/>
              <a:chOff x="1055807" y="2648179"/>
              <a:chExt cx="2704268" cy="222588"/>
            </a:xfrm>
          </p:grpSpPr>
          <p:sp>
            <p:nvSpPr>
              <p:cNvPr id="24483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3" name="Straight Arrow Connector 242"/>
              <p:cNvCxnSpPr>
                <a:stCxn id="244837" idx="3"/>
                <a:endCxn id="244839" idx="1"/>
              </p:cNvCxnSpPr>
              <p:nvPr/>
            </p:nvCxnSpPr>
            <p:spPr bwMode="auto">
              <a:xfrm flipV="1">
                <a:off x="2822446" y="275575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44773" name="Group 127"/>
            <p:cNvGrpSpPr>
              <a:grpSpLocks/>
            </p:cNvGrpSpPr>
            <p:nvPr/>
          </p:nvGrpSpPr>
          <p:grpSpPr bwMode="auto">
            <a:xfrm>
              <a:off x="3499295" y="3073844"/>
              <a:ext cx="2292731" cy="222022"/>
              <a:chOff x="1467344" y="2648179"/>
              <a:chExt cx="2292731" cy="222022"/>
            </a:xfrm>
          </p:grpSpPr>
          <p:sp>
            <p:nvSpPr>
              <p:cNvPr id="2448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40" name="Straight Arrow Connector 239"/>
              <p:cNvCxnSpPr>
                <a:stCxn id="244834" idx="3"/>
                <a:endCxn id="244836" idx="1"/>
              </p:cNvCxnSpPr>
              <p:nvPr/>
            </p:nvCxnSpPr>
            <p:spPr bwMode="auto">
              <a:xfrm flipV="1">
                <a:off x="2822446" y="275624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44774" name="Group 128"/>
            <p:cNvGrpSpPr>
              <a:grpSpLocks/>
            </p:cNvGrpSpPr>
            <p:nvPr/>
          </p:nvGrpSpPr>
          <p:grpSpPr bwMode="auto">
            <a:xfrm>
              <a:off x="3501918" y="3226244"/>
              <a:ext cx="2292731" cy="222022"/>
              <a:chOff x="1467344" y="2648179"/>
              <a:chExt cx="2292731" cy="222022"/>
            </a:xfrm>
          </p:grpSpPr>
          <p:sp>
            <p:nvSpPr>
              <p:cNvPr id="2448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7" name="Straight Arrow Connector 236"/>
              <p:cNvCxnSpPr>
                <a:stCxn id="244831" idx="3"/>
                <a:endCxn id="244833" idx="1"/>
              </p:cNvCxnSpPr>
              <p:nvPr/>
            </p:nvCxnSpPr>
            <p:spPr bwMode="auto">
              <a:xfrm flipV="1">
                <a:off x="2822997" y="275622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44775" name="Group 129"/>
            <p:cNvGrpSpPr>
              <a:grpSpLocks/>
            </p:cNvGrpSpPr>
            <p:nvPr/>
          </p:nvGrpSpPr>
          <p:grpSpPr bwMode="auto">
            <a:xfrm>
              <a:off x="3095280" y="3376038"/>
              <a:ext cx="2696746" cy="222588"/>
              <a:chOff x="1063329" y="2648179"/>
              <a:chExt cx="2696746" cy="222588"/>
            </a:xfrm>
          </p:grpSpPr>
          <p:sp>
            <p:nvSpPr>
              <p:cNvPr id="244828" name="TextBox 353"/>
              <p:cNvSpPr txBox="1">
                <a:spLocks noChangeArrowheads="1"/>
              </p:cNvSpPr>
              <p:nvPr/>
            </p:nvSpPr>
            <p:spPr bwMode="auto">
              <a:xfrm>
                <a:off x="1063329" y="2655323"/>
                <a:ext cx="17595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34" name="Straight Arrow Connector 233"/>
              <p:cNvCxnSpPr>
                <a:stCxn id="244828" idx="3"/>
                <a:endCxn id="244830" idx="1"/>
              </p:cNvCxnSpPr>
              <p:nvPr/>
            </p:nvCxnSpPr>
            <p:spPr bwMode="auto">
              <a:xfrm flipV="1">
                <a:off x="2824032" y="2755646"/>
                <a:ext cx="528352" cy="7937"/>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3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44776" name="Group 130"/>
            <p:cNvGrpSpPr>
              <a:grpSpLocks/>
            </p:cNvGrpSpPr>
            <p:nvPr/>
          </p:nvGrpSpPr>
          <p:grpSpPr bwMode="auto">
            <a:xfrm>
              <a:off x="3501918" y="3528438"/>
              <a:ext cx="2292731" cy="222022"/>
              <a:chOff x="1467344" y="2648179"/>
              <a:chExt cx="2292731" cy="222022"/>
            </a:xfrm>
          </p:grpSpPr>
          <p:sp>
            <p:nvSpPr>
              <p:cNvPr id="24482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1" name="Straight Arrow Connector 230"/>
              <p:cNvCxnSpPr>
                <a:stCxn id="244825" idx="3"/>
                <a:endCxn id="244827" idx="1"/>
              </p:cNvCxnSpPr>
              <p:nvPr/>
            </p:nvCxnSpPr>
            <p:spPr bwMode="auto">
              <a:xfrm flipV="1">
                <a:off x="2822997" y="275563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2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44777" name="Group 131"/>
            <p:cNvGrpSpPr>
              <a:grpSpLocks/>
            </p:cNvGrpSpPr>
            <p:nvPr/>
          </p:nvGrpSpPr>
          <p:grpSpPr bwMode="auto">
            <a:xfrm>
              <a:off x="3087758" y="3675592"/>
              <a:ext cx="2704268" cy="222588"/>
              <a:chOff x="1055807" y="2648179"/>
              <a:chExt cx="2704268" cy="222588"/>
            </a:xfrm>
          </p:grpSpPr>
          <p:sp>
            <p:nvSpPr>
              <p:cNvPr id="24482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8" name="Straight Arrow Connector 227"/>
              <p:cNvCxnSpPr>
                <a:stCxn id="244822" idx="3"/>
                <a:endCxn id="244824" idx="1"/>
              </p:cNvCxnSpPr>
              <p:nvPr/>
            </p:nvCxnSpPr>
            <p:spPr bwMode="auto">
              <a:xfrm flipV="1">
                <a:off x="2822446" y="275610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2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44778" name="Group 132"/>
            <p:cNvGrpSpPr>
              <a:grpSpLocks/>
            </p:cNvGrpSpPr>
            <p:nvPr/>
          </p:nvGrpSpPr>
          <p:grpSpPr bwMode="auto">
            <a:xfrm>
              <a:off x="3087758" y="3827992"/>
              <a:ext cx="2706891" cy="222588"/>
              <a:chOff x="1053184" y="2648179"/>
              <a:chExt cx="2706891" cy="222588"/>
            </a:xfrm>
          </p:grpSpPr>
          <p:sp>
            <p:nvSpPr>
              <p:cNvPr id="244819"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Seimens</a:t>
                </a:r>
              </a:p>
            </p:txBody>
          </p:sp>
          <p:cxnSp>
            <p:nvCxnSpPr>
              <p:cNvPr id="225" name="Straight Arrow Connector 224"/>
              <p:cNvCxnSpPr>
                <a:stCxn id="244819" idx="3"/>
                <a:endCxn id="244821" idx="1"/>
              </p:cNvCxnSpPr>
              <p:nvPr/>
            </p:nvCxnSpPr>
            <p:spPr bwMode="auto">
              <a:xfrm flipV="1">
                <a:off x="2822996" y="275608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2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44779" name="Group 133"/>
            <p:cNvGrpSpPr>
              <a:grpSpLocks/>
            </p:cNvGrpSpPr>
            <p:nvPr/>
          </p:nvGrpSpPr>
          <p:grpSpPr bwMode="auto">
            <a:xfrm>
              <a:off x="3501918" y="3975129"/>
              <a:ext cx="2292731" cy="222022"/>
              <a:chOff x="1467344" y="2648179"/>
              <a:chExt cx="2292731" cy="222022"/>
            </a:xfrm>
          </p:grpSpPr>
          <p:sp>
            <p:nvSpPr>
              <p:cNvPr id="24481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2" name="Straight Arrow Connector 221"/>
              <p:cNvCxnSpPr>
                <a:stCxn id="244816" idx="3"/>
                <a:endCxn id="244818" idx="1"/>
              </p:cNvCxnSpPr>
              <p:nvPr/>
            </p:nvCxnSpPr>
            <p:spPr bwMode="auto">
              <a:xfrm flipV="1">
                <a:off x="2822997" y="275657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44780" name="Group 134"/>
            <p:cNvGrpSpPr>
              <a:grpSpLocks/>
            </p:cNvGrpSpPr>
            <p:nvPr/>
          </p:nvGrpSpPr>
          <p:grpSpPr bwMode="auto">
            <a:xfrm>
              <a:off x="3018012" y="4127529"/>
              <a:ext cx="2779260" cy="222588"/>
              <a:chOff x="980815" y="2648179"/>
              <a:chExt cx="2779260" cy="222588"/>
            </a:xfrm>
          </p:grpSpPr>
          <p:sp>
            <p:nvSpPr>
              <p:cNvPr id="244813"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9" name="Straight Arrow Connector 218"/>
              <p:cNvCxnSpPr>
                <a:stCxn id="244813" idx="3"/>
                <a:endCxn id="244815" idx="1"/>
              </p:cNvCxnSpPr>
              <p:nvPr/>
            </p:nvCxnSpPr>
            <p:spPr bwMode="auto">
              <a:xfrm flipV="1">
                <a:off x="2823547" y="2756560"/>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44781" name="Group 135"/>
            <p:cNvGrpSpPr>
              <a:grpSpLocks/>
            </p:cNvGrpSpPr>
            <p:nvPr/>
          </p:nvGrpSpPr>
          <p:grpSpPr bwMode="auto">
            <a:xfrm>
              <a:off x="3501918" y="4277323"/>
              <a:ext cx="2292731" cy="222022"/>
              <a:chOff x="1467344" y="2648179"/>
              <a:chExt cx="2292731" cy="222022"/>
            </a:xfrm>
          </p:grpSpPr>
          <p:sp>
            <p:nvSpPr>
              <p:cNvPr id="24481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6" name="Straight Arrow Connector 215"/>
              <p:cNvCxnSpPr>
                <a:stCxn id="244810" idx="3"/>
                <a:endCxn id="244812" idx="1"/>
              </p:cNvCxnSpPr>
              <p:nvPr/>
            </p:nvCxnSpPr>
            <p:spPr bwMode="auto">
              <a:xfrm flipV="1">
                <a:off x="2822997" y="275597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44782" name="Group 136"/>
            <p:cNvGrpSpPr>
              <a:grpSpLocks/>
            </p:cNvGrpSpPr>
            <p:nvPr/>
          </p:nvGrpSpPr>
          <p:grpSpPr bwMode="auto">
            <a:xfrm>
              <a:off x="3504541" y="4429723"/>
              <a:ext cx="2292731" cy="222022"/>
              <a:chOff x="1467344" y="2648179"/>
              <a:chExt cx="2292731" cy="222022"/>
            </a:xfrm>
          </p:grpSpPr>
          <p:sp>
            <p:nvSpPr>
              <p:cNvPr id="24480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3" name="Straight Arrow Connector 212"/>
              <p:cNvCxnSpPr>
                <a:stCxn id="244807" idx="3"/>
                <a:endCxn id="244809" idx="1"/>
              </p:cNvCxnSpPr>
              <p:nvPr/>
            </p:nvCxnSpPr>
            <p:spPr bwMode="auto">
              <a:xfrm flipV="1">
                <a:off x="2823547" y="2755963"/>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44783" name="Group 137"/>
            <p:cNvGrpSpPr>
              <a:grpSpLocks/>
            </p:cNvGrpSpPr>
            <p:nvPr/>
          </p:nvGrpSpPr>
          <p:grpSpPr bwMode="auto">
            <a:xfrm>
              <a:off x="3095280" y="4591545"/>
              <a:ext cx="2704268" cy="222588"/>
              <a:chOff x="1055807" y="2648179"/>
              <a:chExt cx="2704268" cy="222588"/>
            </a:xfrm>
          </p:grpSpPr>
          <p:sp>
            <p:nvSpPr>
              <p:cNvPr id="244804"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60" name="Straight Arrow Connector 159"/>
              <p:cNvCxnSpPr>
                <a:stCxn id="244804" idx="3"/>
                <a:endCxn id="244806" idx="1"/>
              </p:cNvCxnSpPr>
              <p:nvPr/>
            </p:nvCxnSpPr>
            <p:spPr bwMode="auto">
              <a:xfrm flipV="1">
                <a:off x="2822857" y="275605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44784" name="Group 138"/>
            <p:cNvGrpSpPr>
              <a:grpSpLocks/>
            </p:cNvGrpSpPr>
            <p:nvPr/>
          </p:nvGrpSpPr>
          <p:grpSpPr bwMode="auto">
            <a:xfrm>
              <a:off x="3095280" y="4743945"/>
              <a:ext cx="2706891" cy="222588"/>
              <a:chOff x="1053184" y="2648179"/>
              <a:chExt cx="2706891" cy="222588"/>
            </a:xfrm>
          </p:grpSpPr>
          <p:sp>
            <p:nvSpPr>
              <p:cNvPr id="244801"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7" name="Straight Arrow Connector 156"/>
              <p:cNvCxnSpPr>
                <a:stCxn id="244801" idx="3"/>
                <a:endCxn id="244803" idx="1"/>
              </p:cNvCxnSpPr>
              <p:nvPr/>
            </p:nvCxnSpPr>
            <p:spPr bwMode="auto">
              <a:xfrm flipV="1">
                <a:off x="2823407" y="2756036"/>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44785" name="Group 139"/>
            <p:cNvGrpSpPr>
              <a:grpSpLocks/>
            </p:cNvGrpSpPr>
            <p:nvPr/>
          </p:nvGrpSpPr>
          <p:grpSpPr bwMode="auto">
            <a:xfrm>
              <a:off x="2955189" y="4891082"/>
              <a:ext cx="2846982" cy="222578"/>
              <a:chOff x="913093" y="2648179"/>
              <a:chExt cx="2846982" cy="222578"/>
            </a:xfrm>
          </p:grpSpPr>
          <p:sp>
            <p:nvSpPr>
              <p:cNvPr id="244798" name="TextBox 353"/>
              <p:cNvSpPr txBox="1">
                <a:spLocks noChangeArrowheads="1"/>
              </p:cNvSpPr>
              <p:nvPr/>
            </p:nvSpPr>
            <p:spPr bwMode="auto">
              <a:xfrm>
                <a:off x="913093" y="2655333"/>
                <a:ext cx="1909789" cy="21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54" name="Straight Arrow Connector 153"/>
              <p:cNvCxnSpPr>
                <a:stCxn id="244798" idx="3"/>
                <a:endCxn id="244800" idx="1"/>
              </p:cNvCxnSpPr>
              <p:nvPr/>
            </p:nvCxnSpPr>
            <p:spPr bwMode="auto">
              <a:xfrm flipV="1">
                <a:off x="2821821" y="2756523"/>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80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44786" name="Group 140"/>
            <p:cNvGrpSpPr>
              <a:grpSpLocks/>
            </p:cNvGrpSpPr>
            <p:nvPr/>
          </p:nvGrpSpPr>
          <p:grpSpPr bwMode="auto">
            <a:xfrm>
              <a:off x="3512063" y="5043482"/>
              <a:ext cx="2292731" cy="222022"/>
              <a:chOff x="1467344" y="2648179"/>
              <a:chExt cx="2292731" cy="222022"/>
            </a:xfrm>
          </p:grpSpPr>
          <p:sp>
            <p:nvSpPr>
              <p:cNvPr id="24479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1" name="Straight Arrow Connector 150"/>
              <p:cNvCxnSpPr>
                <a:stCxn id="244795" idx="3"/>
                <a:endCxn id="244797" idx="1"/>
              </p:cNvCxnSpPr>
              <p:nvPr/>
            </p:nvCxnSpPr>
            <p:spPr bwMode="auto">
              <a:xfrm flipV="1">
                <a:off x="2822371" y="275650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9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44787" name="Group 141"/>
            <p:cNvGrpSpPr>
              <a:grpSpLocks/>
            </p:cNvGrpSpPr>
            <p:nvPr/>
          </p:nvGrpSpPr>
          <p:grpSpPr bwMode="auto">
            <a:xfrm>
              <a:off x="3509440" y="5193276"/>
              <a:ext cx="2292731" cy="222022"/>
              <a:chOff x="1467344" y="2648179"/>
              <a:chExt cx="2292731" cy="222022"/>
            </a:xfrm>
          </p:grpSpPr>
          <p:sp>
            <p:nvSpPr>
              <p:cNvPr id="24479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8" name="Straight Arrow Connector 147"/>
              <p:cNvCxnSpPr>
                <a:stCxn id="244792" idx="3"/>
                <a:endCxn id="244794" idx="1"/>
              </p:cNvCxnSpPr>
              <p:nvPr/>
            </p:nvCxnSpPr>
            <p:spPr bwMode="auto">
              <a:xfrm flipV="1">
                <a:off x="2823407" y="2755926"/>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9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44788" name="Group 142"/>
            <p:cNvGrpSpPr>
              <a:grpSpLocks/>
            </p:cNvGrpSpPr>
            <p:nvPr/>
          </p:nvGrpSpPr>
          <p:grpSpPr bwMode="auto">
            <a:xfrm>
              <a:off x="3512063" y="5345676"/>
              <a:ext cx="2292731" cy="222022"/>
              <a:chOff x="1467344" y="2648179"/>
              <a:chExt cx="2292731" cy="222022"/>
            </a:xfrm>
          </p:grpSpPr>
          <p:sp>
            <p:nvSpPr>
              <p:cNvPr id="24478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5" name="Straight Arrow Connector 144"/>
              <p:cNvCxnSpPr>
                <a:stCxn id="244789" idx="3"/>
                <a:endCxn id="244791" idx="1"/>
              </p:cNvCxnSpPr>
              <p:nvPr/>
            </p:nvCxnSpPr>
            <p:spPr bwMode="auto">
              <a:xfrm flipV="1">
                <a:off x="2822371" y="275591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9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grpSp>
        <p:nvGrpSpPr>
          <p:cNvPr id="244746" name="Group 265"/>
          <p:cNvGrpSpPr>
            <a:grpSpLocks/>
          </p:cNvGrpSpPr>
          <p:nvPr/>
        </p:nvGrpSpPr>
        <p:grpSpPr bwMode="auto">
          <a:xfrm>
            <a:off x="5789613" y="1371598"/>
            <a:ext cx="3024187" cy="675137"/>
            <a:chOff x="740994" y="2648179"/>
            <a:chExt cx="3024327" cy="674408"/>
          </a:xfrm>
        </p:grpSpPr>
        <p:grpSp>
          <p:nvGrpSpPr>
            <p:cNvPr id="244749" name="Group 266"/>
            <p:cNvGrpSpPr>
              <a:grpSpLocks/>
            </p:cNvGrpSpPr>
            <p:nvPr/>
          </p:nvGrpSpPr>
          <p:grpSpPr bwMode="auto">
            <a:xfrm>
              <a:off x="740994" y="2648179"/>
              <a:ext cx="3019081" cy="222588"/>
              <a:chOff x="740994" y="2648179"/>
              <a:chExt cx="3019081" cy="222588"/>
            </a:xfrm>
          </p:grpSpPr>
          <p:sp>
            <p:nvSpPr>
              <p:cNvPr id="244762" name="TextBox 353"/>
              <p:cNvSpPr txBox="1">
                <a:spLocks noChangeArrowheads="1"/>
              </p:cNvSpPr>
              <p:nvPr/>
            </p:nvSpPr>
            <p:spPr bwMode="auto">
              <a:xfrm>
                <a:off x="740994" y="2655323"/>
                <a:ext cx="20818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1" name="Straight Arrow Connector 280"/>
              <p:cNvCxnSpPr>
                <a:stCxn id="244762" idx="3"/>
                <a:endCxn id="244764" idx="1"/>
              </p:cNvCxnSpPr>
              <p:nvPr/>
            </p:nvCxnSpPr>
            <p:spPr bwMode="auto">
              <a:xfrm flipV="1">
                <a:off x="2823891" y="2756012"/>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6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25C</a:t>
                </a:r>
              </a:p>
            </p:txBody>
          </p:sp>
        </p:grpSp>
        <p:grpSp>
          <p:nvGrpSpPr>
            <p:cNvPr id="244750" name="Group 267"/>
            <p:cNvGrpSpPr>
              <a:grpSpLocks/>
            </p:cNvGrpSpPr>
            <p:nvPr/>
          </p:nvGrpSpPr>
          <p:grpSpPr bwMode="auto">
            <a:xfrm>
              <a:off x="1469967" y="2800579"/>
              <a:ext cx="2292731" cy="222022"/>
              <a:chOff x="1467344" y="2648179"/>
              <a:chExt cx="2292731" cy="222022"/>
            </a:xfrm>
          </p:grpSpPr>
          <p:sp>
            <p:nvSpPr>
              <p:cNvPr id="24475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8" name="Straight Arrow Connector 277"/>
              <p:cNvCxnSpPr>
                <a:stCxn id="244759" idx="3"/>
                <a:endCxn id="244761" idx="1"/>
              </p:cNvCxnSpPr>
              <p:nvPr/>
            </p:nvCxnSpPr>
            <p:spPr bwMode="auto">
              <a:xfrm flipV="1">
                <a:off x="2822855" y="2755848"/>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6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26C</a:t>
                </a:r>
              </a:p>
            </p:txBody>
          </p:sp>
        </p:grpSp>
        <p:grpSp>
          <p:nvGrpSpPr>
            <p:cNvPr id="244751" name="Group 268"/>
            <p:cNvGrpSpPr>
              <a:grpSpLocks/>
            </p:cNvGrpSpPr>
            <p:nvPr/>
          </p:nvGrpSpPr>
          <p:grpSpPr bwMode="auto">
            <a:xfrm>
              <a:off x="1469967" y="2947716"/>
              <a:ext cx="2292731" cy="222022"/>
              <a:chOff x="1467344" y="2648179"/>
              <a:chExt cx="2292731" cy="222022"/>
            </a:xfrm>
          </p:grpSpPr>
          <p:sp>
            <p:nvSpPr>
              <p:cNvPr id="2447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Special Cable CSR1</a:t>
                </a:r>
              </a:p>
            </p:txBody>
          </p:sp>
          <p:cxnSp>
            <p:nvCxnSpPr>
              <p:cNvPr id="275" name="Straight Arrow Connector 274"/>
              <p:cNvCxnSpPr>
                <a:stCxn id="244756" idx="3"/>
                <a:endCxn id="244758" idx="1"/>
              </p:cNvCxnSpPr>
              <p:nvPr/>
            </p:nvCxnSpPr>
            <p:spPr bwMode="auto">
              <a:xfrm flipV="1">
                <a:off x="2822855" y="2756189"/>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5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25F</a:t>
                </a:r>
              </a:p>
            </p:txBody>
          </p:sp>
        </p:grpSp>
        <p:grpSp>
          <p:nvGrpSpPr>
            <p:cNvPr id="244752" name="Group 269"/>
            <p:cNvGrpSpPr>
              <a:grpSpLocks/>
            </p:cNvGrpSpPr>
            <p:nvPr/>
          </p:nvGrpSpPr>
          <p:grpSpPr bwMode="auto">
            <a:xfrm>
              <a:off x="1472590" y="3100116"/>
              <a:ext cx="2292731" cy="222471"/>
              <a:chOff x="1467344" y="2648179"/>
              <a:chExt cx="2292731" cy="222471"/>
            </a:xfrm>
          </p:grpSpPr>
          <p:sp>
            <p:nvSpPr>
              <p:cNvPr id="244753" name="TextBox 353"/>
              <p:cNvSpPr txBox="1">
                <a:spLocks noChangeArrowheads="1"/>
              </p:cNvSpPr>
              <p:nvPr/>
            </p:nvSpPr>
            <p:spPr bwMode="auto">
              <a:xfrm>
                <a:off x="1467344" y="2655439"/>
                <a:ext cx="1355538" cy="2152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1X23 PP </a:t>
                </a:r>
                <a:r>
                  <a:rPr lang="en-US" sz="800" b="1" dirty="0" smtClean="0">
                    <a:latin typeface="Comic Sans MS" pitchFamily="66" charset="0"/>
                    <a:hlinkClick r:id="rId7" action="ppaction://hlinksldjump"/>
                  </a:rPr>
                  <a:t>E1,E2</a:t>
                </a:r>
                <a:endParaRPr lang="en-US" sz="800" b="1" dirty="0">
                  <a:latin typeface="Comic Sans MS" pitchFamily="66" charset="0"/>
                </a:endParaRPr>
              </a:p>
            </p:txBody>
          </p:sp>
          <p:cxnSp>
            <p:nvCxnSpPr>
              <p:cNvPr id="272" name="Straight Arrow Connector 271"/>
              <p:cNvCxnSpPr>
                <a:stCxn id="244753" idx="3"/>
                <a:endCxn id="244755"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475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26F</a:t>
                </a:r>
              </a:p>
            </p:txBody>
          </p:sp>
        </p:grpSp>
      </p:grpSp>
      <p:sp>
        <p:nvSpPr>
          <p:cNvPr id="244747" name="TextBox 353"/>
          <p:cNvSpPr txBox="1">
            <a:spLocks noChangeArrowheads="1"/>
          </p:cNvSpPr>
          <p:nvPr/>
        </p:nvSpPr>
        <p:spPr bwMode="auto">
          <a:xfrm>
            <a:off x="5203825" y="6372225"/>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PS1</a:t>
            </a:r>
          </a:p>
        </p:txBody>
      </p:sp>
      <p:grpSp>
        <p:nvGrpSpPr>
          <p:cNvPr id="133" name="Group 151"/>
          <p:cNvGrpSpPr>
            <a:grpSpLocks/>
          </p:cNvGrpSpPr>
          <p:nvPr/>
        </p:nvGrpSpPr>
        <p:grpSpPr bwMode="auto">
          <a:xfrm rot="10800000">
            <a:off x="3870479" y="4058603"/>
            <a:ext cx="355600" cy="2005013"/>
            <a:chOff x="4337232" y="3708410"/>
            <a:chExt cx="355738" cy="2585050"/>
          </a:xfrm>
        </p:grpSpPr>
        <p:sp>
          <p:nvSpPr>
            <p:cNvPr id="13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UPS Power Strip</a:t>
              </a:r>
            </a:p>
          </p:txBody>
        </p:sp>
        <p:cxnSp>
          <p:nvCxnSpPr>
            <p:cNvPr id="135" name="Straight Arrow Connector 134"/>
            <p:cNvCxnSpPr>
              <a:stCxn id="134" idx="3"/>
              <a:endCxn id="136"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6" name="Rectangle 135"/>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&lt;&lt; L1-FAC-XC1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0642" name="Title 8"/>
          <p:cNvSpPr>
            <a:spLocks noGrp="1"/>
          </p:cNvSpPr>
          <p:nvPr>
            <p:ph type="title"/>
          </p:nvPr>
        </p:nvSpPr>
        <p:spPr/>
        <p:txBody>
          <a:bodyPr/>
          <a:lstStyle/>
          <a:p>
            <a:pPr eaLnBrk="1" hangingPunct="1"/>
            <a:r>
              <a:rPr lang="en-US" smtClean="0">
                <a:ea typeface="ＭＳ Ｐゴシック" pitchFamily="34" charset="-128"/>
              </a:rPr>
              <a:t>D070124 –  – (Gold Box)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4064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EBAEF7-C84F-408F-AEE8-F31A772E3A30}" type="slidenum">
              <a:rPr lang="en-US" smtClean="0">
                <a:solidFill>
                  <a:srgbClr val="898989"/>
                </a:solidFill>
                <a:latin typeface="Calibri" pitchFamily="34" charset="0"/>
              </a:rPr>
              <a:pPr eaLnBrk="1" hangingPunct="1"/>
              <a:t>427</a:t>
            </a:fld>
            <a:endParaRPr lang="en-US" smtClean="0">
              <a:solidFill>
                <a:srgbClr val="898989"/>
              </a:solidFill>
              <a:latin typeface="Calibri" pitchFamily="34" charset="0"/>
            </a:endParaRPr>
          </a:p>
        </p:txBody>
      </p:sp>
      <p:grpSp>
        <p:nvGrpSpPr>
          <p:cNvPr id="240645" name="Group 5"/>
          <p:cNvGrpSpPr>
            <a:grpSpLocks/>
          </p:cNvGrpSpPr>
          <p:nvPr/>
        </p:nvGrpSpPr>
        <p:grpSpPr bwMode="auto">
          <a:xfrm>
            <a:off x="1484313" y="750888"/>
            <a:ext cx="3889375" cy="346075"/>
            <a:chOff x="1484582" y="971843"/>
            <a:chExt cx="3888913" cy="345377"/>
          </a:xfrm>
        </p:grpSpPr>
        <p:grpSp>
          <p:nvGrpSpPr>
            <p:cNvPr id="240656" name="Group 14"/>
            <p:cNvGrpSpPr>
              <a:grpSpLocks/>
            </p:cNvGrpSpPr>
            <p:nvPr/>
          </p:nvGrpSpPr>
          <p:grpSpPr bwMode="auto">
            <a:xfrm>
              <a:off x="3554220" y="971843"/>
              <a:ext cx="1819275" cy="345377"/>
              <a:chOff x="7115175" y="1811338"/>
              <a:chExt cx="1819276" cy="344487"/>
            </a:xfrm>
          </p:grpSpPr>
          <p:pic>
            <p:nvPicPr>
              <p:cNvPr id="240658" name="Picture 4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0659" name="TextBox 99"/>
              <p:cNvSpPr txBox="1">
                <a:spLocks noChangeArrowheads="1"/>
              </p:cNvSpPr>
              <p:nvPr/>
            </p:nvSpPr>
            <p:spPr bwMode="auto">
              <a:xfrm rot="10800000" flipV="1">
                <a:off x="7115175" y="1870611"/>
                <a:ext cx="1819276" cy="21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D070124 </a:t>
                </a:r>
                <a:r>
                  <a:rPr lang="en-US" sz="800" b="1">
                    <a:latin typeface="Comic Sans MS" pitchFamily="66" charset="0"/>
                  </a:rPr>
                  <a:t> </a:t>
                </a:r>
              </a:p>
            </p:txBody>
          </p:sp>
        </p:grpSp>
        <p:sp>
          <p:nvSpPr>
            <p:cNvPr id="240657" name="TextBox 166"/>
            <p:cNvSpPr txBox="1">
              <a:spLocks noChangeArrowheads="1"/>
            </p:cNvSpPr>
            <p:nvPr/>
          </p:nvSpPr>
          <p:spPr bwMode="auto">
            <a:xfrm>
              <a:off x="1484582" y="1040403"/>
              <a:ext cx="23288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Gold Box</a:t>
              </a:r>
            </a:p>
          </p:txBody>
        </p:sp>
      </p:grpSp>
      <p:pic>
        <p:nvPicPr>
          <p:cNvPr id="240646"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47775" y="1204913"/>
            <a:ext cx="6400800" cy="347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0647" name="TextBox 166"/>
          <p:cNvSpPr txBox="1">
            <a:spLocks noChangeArrowheads="1"/>
          </p:cNvSpPr>
          <p:nvPr/>
        </p:nvSpPr>
        <p:spPr bwMode="auto">
          <a:xfrm>
            <a:off x="1649413" y="2235200"/>
            <a:ext cx="19446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(From </a:t>
            </a:r>
            <a:r>
              <a:rPr lang="en-US" sz="800" b="1" dirty="0">
                <a:latin typeface="Comic Sans MS" pitchFamily="66" charset="0"/>
                <a:hlinkClick r:id="rId6" action="ppaction://hlinksldjump"/>
              </a:rPr>
              <a:t>Source</a:t>
            </a:r>
            <a:r>
              <a:rPr lang="en-US" sz="800" b="1" dirty="0">
                <a:latin typeface="Comic Sans MS" pitchFamily="66" charset="0"/>
              </a:rPr>
              <a:t>)</a:t>
            </a:r>
          </a:p>
          <a:p>
            <a:pPr eaLnBrk="1" hangingPunct="1"/>
            <a:r>
              <a:rPr lang="en-US" sz="800" b="1" dirty="0">
                <a:latin typeface="Comic Sans MS" pitchFamily="66" charset="0"/>
              </a:rPr>
              <a:t>Orange Jacket White – </a:t>
            </a:r>
            <a:r>
              <a:rPr lang="en-US" sz="800" b="1" dirty="0" smtClean="0">
                <a:latin typeface="Comic Sans MS" pitchFamily="66" charset="0"/>
              </a:rPr>
              <a:t>UL3</a:t>
            </a:r>
            <a:endParaRPr lang="en-US" sz="800" b="1" dirty="0">
              <a:latin typeface="Comic Sans MS" pitchFamily="66" charset="0"/>
            </a:endParaRPr>
          </a:p>
          <a:p>
            <a:pPr eaLnBrk="1" hangingPunct="1"/>
            <a:r>
              <a:rPr lang="en-US" sz="800" b="1" dirty="0">
                <a:latin typeface="Comic Sans MS" pitchFamily="66" charset="0"/>
              </a:rPr>
              <a:t>Orange Jacket Black – </a:t>
            </a:r>
            <a:r>
              <a:rPr lang="en-US" sz="800" b="1" dirty="0" smtClean="0">
                <a:latin typeface="Comic Sans MS" pitchFamily="66" charset="0"/>
              </a:rPr>
              <a:t>UM1</a:t>
            </a:r>
            <a:endParaRPr lang="en-US" sz="800" b="1" dirty="0">
              <a:latin typeface="Comic Sans MS" pitchFamily="66" charset="0"/>
            </a:endParaRPr>
          </a:p>
          <a:p>
            <a:pPr eaLnBrk="1" hangingPunct="1"/>
            <a:r>
              <a:rPr lang="en-US" sz="800" b="1" dirty="0">
                <a:latin typeface="Comic Sans MS" pitchFamily="66" charset="0"/>
              </a:rPr>
              <a:t>Orange Jacket Green – </a:t>
            </a:r>
            <a:r>
              <a:rPr lang="en-US" sz="800" b="1" dirty="0" smtClean="0">
                <a:latin typeface="Comic Sans MS" pitchFamily="66" charset="0"/>
              </a:rPr>
              <a:t>LL3</a:t>
            </a:r>
            <a:endParaRPr lang="en-US" sz="800" b="1" dirty="0">
              <a:latin typeface="Comic Sans MS" pitchFamily="66" charset="0"/>
            </a:endParaRPr>
          </a:p>
          <a:p>
            <a:pPr eaLnBrk="1" hangingPunct="1"/>
            <a:endParaRPr lang="en-US" sz="800" b="1" dirty="0">
              <a:latin typeface="Comic Sans MS" pitchFamily="66" charset="0"/>
            </a:endParaRPr>
          </a:p>
        </p:txBody>
      </p:sp>
      <p:sp>
        <p:nvSpPr>
          <p:cNvPr id="240648" name="TextBox 166"/>
          <p:cNvSpPr txBox="1">
            <a:spLocks noChangeArrowheads="1"/>
          </p:cNvSpPr>
          <p:nvPr/>
        </p:nvSpPr>
        <p:spPr bwMode="auto">
          <a:xfrm>
            <a:off x="1247774" y="4681607"/>
            <a:ext cx="199759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OUT-1 (To </a:t>
            </a:r>
            <a:r>
              <a:rPr lang="en-US" sz="800" b="1" dirty="0">
                <a:latin typeface="Comic Sans MS" pitchFamily="66" charset="0"/>
                <a:hlinkClick r:id="rId7" action="ppaction://hlinksldjump"/>
              </a:rPr>
              <a:t>Load</a:t>
            </a:r>
            <a:r>
              <a:rPr lang="en-US" sz="800" b="1" dirty="0">
                <a:latin typeface="Comic Sans MS" pitchFamily="66" charset="0"/>
              </a:rPr>
              <a:t>)</a:t>
            </a:r>
          </a:p>
          <a:p>
            <a:pPr eaLnBrk="1" hangingPunct="1"/>
            <a:r>
              <a:rPr lang="en-US" sz="800" b="1" dirty="0">
                <a:latin typeface="Comic Sans MS" pitchFamily="66" charset="0"/>
              </a:rPr>
              <a:t>Orange Jacket White – </a:t>
            </a:r>
            <a:r>
              <a:rPr lang="en-US" sz="800" b="1" dirty="0" smtClean="0">
                <a:latin typeface="Comic Sans MS" pitchFamily="66" charset="0"/>
              </a:rPr>
              <a:t>UL3</a:t>
            </a:r>
            <a:endParaRPr lang="en-US" sz="800" b="1" dirty="0">
              <a:latin typeface="Comic Sans MS" pitchFamily="66" charset="0"/>
            </a:endParaRPr>
          </a:p>
          <a:p>
            <a:pPr eaLnBrk="1" hangingPunct="1"/>
            <a:r>
              <a:rPr lang="en-US" sz="800" b="1" dirty="0">
                <a:latin typeface="Comic Sans MS" pitchFamily="66" charset="0"/>
              </a:rPr>
              <a:t>Orange Jacket Black – </a:t>
            </a:r>
            <a:r>
              <a:rPr lang="en-US" sz="800" b="1" dirty="0" smtClean="0">
                <a:latin typeface="Comic Sans MS" pitchFamily="66" charset="0"/>
              </a:rPr>
              <a:t>UM2</a:t>
            </a:r>
            <a:endParaRPr lang="en-US" sz="800" b="1" dirty="0">
              <a:latin typeface="Comic Sans MS" pitchFamily="66" charset="0"/>
            </a:endParaRPr>
          </a:p>
          <a:p>
            <a:pPr eaLnBrk="1" hangingPunct="1"/>
            <a:r>
              <a:rPr lang="en-US" sz="800" b="1" dirty="0">
                <a:latin typeface="Comic Sans MS" pitchFamily="66" charset="0"/>
              </a:rPr>
              <a:t>Orange Jacket Green – </a:t>
            </a:r>
            <a:r>
              <a:rPr lang="en-US" sz="800" b="1" dirty="0" smtClean="0">
                <a:latin typeface="Comic Sans MS" pitchFamily="66" charset="0"/>
              </a:rPr>
              <a:t>LL3</a:t>
            </a:r>
            <a:endParaRPr lang="en-US" sz="800" b="1" dirty="0">
              <a:latin typeface="Comic Sans MS" pitchFamily="66" charset="0"/>
            </a:endParaRPr>
          </a:p>
          <a:p>
            <a:pPr eaLnBrk="1" hangingPunct="1"/>
            <a:endParaRPr lang="en-US" sz="800" b="1" dirty="0">
              <a:latin typeface="Comic Sans MS" pitchFamily="66" charset="0"/>
            </a:endParaRPr>
          </a:p>
        </p:txBody>
      </p:sp>
      <p:sp>
        <p:nvSpPr>
          <p:cNvPr id="240649" name="TextBox 166"/>
          <p:cNvSpPr txBox="1">
            <a:spLocks noChangeArrowheads="1"/>
          </p:cNvSpPr>
          <p:nvPr/>
        </p:nvSpPr>
        <p:spPr bwMode="auto">
          <a:xfrm>
            <a:off x="5245100" y="2235200"/>
            <a:ext cx="1946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IN (From </a:t>
            </a:r>
            <a:r>
              <a:rPr lang="en-US" sz="800" b="1" dirty="0">
                <a:latin typeface="Comic Sans MS" pitchFamily="66" charset="0"/>
                <a:hlinkClick r:id="rId6" action="ppaction://hlinksldjump"/>
              </a:rPr>
              <a:t>Source</a:t>
            </a:r>
            <a:r>
              <a:rPr lang="en-US" sz="800" b="1" dirty="0" smtClean="0">
                <a:latin typeface="Comic Sans MS" pitchFamily="66" charset="0"/>
              </a:rPr>
              <a:t>)</a:t>
            </a:r>
            <a:endParaRPr lang="en-US" sz="800" b="1" dirty="0">
              <a:latin typeface="Comic Sans MS" pitchFamily="66" charset="0"/>
            </a:endParaRPr>
          </a:p>
          <a:p>
            <a:pPr eaLnBrk="1" hangingPunct="1"/>
            <a:r>
              <a:rPr lang="en-US" sz="800" b="1" dirty="0">
                <a:latin typeface="Comic Sans MS" pitchFamily="66" charset="0"/>
              </a:rPr>
              <a:t>Orange Jacket White – UR13</a:t>
            </a:r>
          </a:p>
          <a:p>
            <a:pPr eaLnBrk="1" hangingPunct="1"/>
            <a:r>
              <a:rPr lang="en-US" sz="800" b="1" dirty="0">
                <a:latin typeface="Comic Sans MS" pitchFamily="66" charset="0"/>
              </a:rPr>
              <a:t>Orange Jacket Black – LM2</a:t>
            </a:r>
          </a:p>
          <a:p>
            <a:pPr eaLnBrk="1" hangingPunct="1"/>
            <a:r>
              <a:rPr lang="en-US" sz="800" b="1" dirty="0">
                <a:latin typeface="Comic Sans MS" pitchFamily="66" charset="0"/>
              </a:rPr>
              <a:t>Orange Jacket Green – LR13</a:t>
            </a:r>
          </a:p>
          <a:p>
            <a:pPr eaLnBrk="1" hangingPunct="1"/>
            <a:endParaRPr lang="en-US" sz="800" b="1" dirty="0">
              <a:latin typeface="Comic Sans MS" pitchFamily="66" charset="0"/>
            </a:endParaRPr>
          </a:p>
        </p:txBody>
      </p:sp>
      <p:sp>
        <p:nvSpPr>
          <p:cNvPr id="240650" name="TextBox 166"/>
          <p:cNvSpPr txBox="1">
            <a:spLocks noChangeArrowheads="1"/>
          </p:cNvSpPr>
          <p:nvPr/>
        </p:nvSpPr>
        <p:spPr bwMode="auto">
          <a:xfrm>
            <a:off x="5702300" y="4681607"/>
            <a:ext cx="194627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OUT-1 (To </a:t>
            </a:r>
            <a:r>
              <a:rPr lang="en-US" sz="800" b="1" dirty="0">
                <a:latin typeface="Comic Sans MS" pitchFamily="66" charset="0"/>
                <a:hlinkClick r:id="rId8" action="ppaction://hlinksldjump"/>
              </a:rPr>
              <a:t>Load</a:t>
            </a:r>
            <a:r>
              <a:rPr lang="en-US" sz="800" b="1" dirty="0">
                <a:latin typeface="Comic Sans MS" pitchFamily="66" charset="0"/>
              </a:rPr>
              <a:t>)</a:t>
            </a:r>
          </a:p>
          <a:p>
            <a:pPr eaLnBrk="1" hangingPunct="1"/>
            <a:r>
              <a:rPr lang="en-US" sz="800" b="1" dirty="0">
                <a:latin typeface="Comic Sans MS" pitchFamily="66" charset="0"/>
              </a:rPr>
              <a:t>Green Jacket Conductor 1 – UR12</a:t>
            </a:r>
          </a:p>
          <a:p>
            <a:pPr eaLnBrk="1" hangingPunct="1"/>
            <a:r>
              <a:rPr lang="en-US" sz="800" b="1" dirty="0">
                <a:latin typeface="Comic Sans MS" pitchFamily="66" charset="0"/>
              </a:rPr>
              <a:t>Green Jacket Conductor 2 – LM13</a:t>
            </a:r>
          </a:p>
          <a:p>
            <a:pPr eaLnBrk="1" hangingPunct="1"/>
            <a:r>
              <a:rPr lang="en-US" sz="800" b="1" dirty="0">
                <a:latin typeface="Comic Sans MS" pitchFamily="66" charset="0"/>
              </a:rPr>
              <a:t>Green Jacket Conductor 3 – (None</a:t>
            </a:r>
            <a:r>
              <a:rPr lang="en-US" sz="800" b="1" dirty="0" smtClean="0">
                <a:latin typeface="Comic Sans MS" pitchFamily="66" charset="0"/>
              </a:rPr>
              <a:t>)</a:t>
            </a:r>
            <a:endParaRPr lang="en-US" sz="800" b="1" dirty="0">
              <a:latin typeface="Comic Sans MS" pitchFamily="66" charset="0"/>
            </a:endParaRPr>
          </a:p>
          <a:p>
            <a:pPr eaLnBrk="1" hangingPunct="1"/>
            <a:endParaRPr lang="en-US" sz="800" b="1" dirty="0">
              <a:latin typeface="Comic Sans MS" pitchFamily="66" charset="0"/>
            </a:endParaRPr>
          </a:p>
        </p:txBody>
      </p:sp>
      <p:sp>
        <p:nvSpPr>
          <p:cNvPr id="240653" name="TextBox 166"/>
          <p:cNvSpPr txBox="1">
            <a:spLocks noChangeArrowheads="1"/>
          </p:cNvSpPr>
          <p:nvPr/>
        </p:nvSpPr>
        <p:spPr bwMode="auto">
          <a:xfrm>
            <a:off x="1649413" y="1236663"/>
            <a:ext cx="19446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Negative LED: Red – </a:t>
            </a:r>
            <a:r>
              <a:rPr lang="en-US" sz="800" b="1" dirty="0" smtClean="0">
                <a:latin typeface="Comic Sans MS" pitchFamily="66" charset="0"/>
              </a:rPr>
              <a:t>UM13</a:t>
            </a:r>
            <a:endParaRPr lang="en-US" sz="800" b="1" dirty="0">
              <a:latin typeface="Comic Sans MS" pitchFamily="66" charset="0"/>
            </a:endParaRPr>
          </a:p>
          <a:p>
            <a:pPr eaLnBrk="1" hangingPunct="1"/>
            <a:r>
              <a:rPr lang="en-US" sz="800" b="1" dirty="0">
                <a:latin typeface="Comic Sans MS" pitchFamily="66" charset="0"/>
              </a:rPr>
              <a:t>Negative LED: White – </a:t>
            </a:r>
            <a:r>
              <a:rPr lang="en-US" sz="800" b="1" dirty="0" smtClean="0">
                <a:latin typeface="Comic Sans MS" pitchFamily="66" charset="0"/>
              </a:rPr>
              <a:t>LL1</a:t>
            </a:r>
            <a:endParaRPr lang="en-US" sz="800" b="1" dirty="0">
              <a:latin typeface="Comic Sans MS" pitchFamily="66" charset="0"/>
            </a:endParaRPr>
          </a:p>
          <a:p>
            <a:pPr eaLnBrk="1" hangingPunct="1"/>
            <a:r>
              <a:rPr lang="en-US" sz="800" b="1" dirty="0">
                <a:latin typeface="Comic Sans MS" pitchFamily="66" charset="0"/>
              </a:rPr>
              <a:t>Positive LED: Red – </a:t>
            </a:r>
            <a:r>
              <a:rPr lang="en-US" sz="800" b="1" dirty="0" smtClean="0">
                <a:latin typeface="Comic Sans MS" pitchFamily="66" charset="0"/>
              </a:rPr>
              <a:t>UL1</a:t>
            </a:r>
            <a:endParaRPr lang="en-US" sz="800" b="1" dirty="0">
              <a:latin typeface="Comic Sans MS" pitchFamily="66" charset="0"/>
            </a:endParaRPr>
          </a:p>
          <a:p>
            <a:pPr eaLnBrk="1" hangingPunct="1"/>
            <a:r>
              <a:rPr lang="en-US" sz="800" b="1" dirty="0">
                <a:latin typeface="Comic Sans MS" pitchFamily="66" charset="0"/>
              </a:rPr>
              <a:t>Positive LED: White – </a:t>
            </a:r>
            <a:r>
              <a:rPr lang="en-US" sz="800" b="1" dirty="0" smtClean="0">
                <a:latin typeface="Comic Sans MS" pitchFamily="66" charset="0"/>
              </a:rPr>
              <a:t>UM14</a:t>
            </a:r>
            <a:endParaRPr lang="en-US" sz="800" b="1" dirty="0">
              <a:latin typeface="Comic Sans MS" pitchFamily="66" charset="0"/>
            </a:endParaRPr>
          </a:p>
          <a:p>
            <a:pPr eaLnBrk="1" hangingPunct="1"/>
            <a:endParaRPr lang="en-US" sz="800" b="1" dirty="0">
              <a:latin typeface="Comic Sans MS" pitchFamily="66" charset="0"/>
            </a:endParaRPr>
          </a:p>
        </p:txBody>
      </p:sp>
      <p:sp>
        <p:nvSpPr>
          <p:cNvPr id="240654" name="TextBox 166"/>
          <p:cNvSpPr txBox="1">
            <a:spLocks noChangeArrowheads="1"/>
          </p:cNvSpPr>
          <p:nvPr/>
        </p:nvSpPr>
        <p:spPr bwMode="auto">
          <a:xfrm>
            <a:off x="5240338" y="1262063"/>
            <a:ext cx="19446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Negative LED: Red – </a:t>
            </a:r>
            <a:r>
              <a:rPr lang="en-US" sz="800" b="1" dirty="0" smtClean="0">
                <a:latin typeface="Comic Sans MS" pitchFamily="66" charset="0"/>
              </a:rPr>
              <a:t>LM2</a:t>
            </a:r>
            <a:endParaRPr lang="en-US" sz="800" b="1" dirty="0">
              <a:latin typeface="Comic Sans MS" pitchFamily="66" charset="0"/>
            </a:endParaRPr>
          </a:p>
          <a:p>
            <a:pPr eaLnBrk="1" hangingPunct="1"/>
            <a:r>
              <a:rPr lang="en-US" sz="800" b="1" dirty="0">
                <a:latin typeface="Comic Sans MS" pitchFamily="66" charset="0"/>
              </a:rPr>
              <a:t>Negative LED: White – LR14</a:t>
            </a:r>
          </a:p>
          <a:p>
            <a:pPr eaLnBrk="1" hangingPunct="1"/>
            <a:r>
              <a:rPr lang="en-US" sz="800" b="1" dirty="0">
                <a:latin typeface="Comic Sans MS" pitchFamily="66" charset="0"/>
              </a:rPr>
              <a:t>Positive LED: Red – UR14</a:t>
            </a:r>
          </a:p>
          <a:p>
            <a:pPr eaLnBrk="1" hangingPunct="1"/>
            <a:r>
              <a:rPr lang="en-US" sz="800" b="1" dirty="0">
                <a:latin typeface="Comic Sans MS" pitchFamily="66" charset="0"/>
              </a:rPr>
              <a:t>Positive LED: White – LM1</a:t>
            </a:r>
          </a:p>
          <a:p>
            <a:pPr eaLnBrk="1" hangingPunct="1"/>
            <a:endParaRPr lang="en-US" sz="800" b="1" dirty="0">
              <a:latin typeface="Comic Sans MS" pitchFamily="66" charset="0"/>
            </a:endParaRPr>
          </a:p>
        </p:txBody>
      </p:sp>
      <p:sp>
        <p:nvSpPr>
          <p:cNvPr id="2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L1-PEM-XC1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166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66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1668" name="Title 8"/>
          <p:cNvSpPr>
            <a:spLocks noGrp="1"/>
          </p:cNvSpPr>
          <p:nvPr>
            <p:ph type="title"/>
          </p:nvPr>
        </p:nvSpPr>
        <p:spPr/>
        <p:txBody>
          <a:bodyPr/>
          <a:lstStyle/>
          <a:p>
            <a:pPr eaLnBrk="1" hangingPunct="1"/>
            <a:r>
              <a:rPr lang="en-US" smtClean="0">
                <a:ea typeface="ＭＳ Ｐゴシック" pitchFamily="34" charset="-128"/>
              </a:rPr>
              <a:t>1X23</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167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9F7059-4F56-430D-B113-8839DF1C0BF8}" type="slidenum">
              <a:rPr lang="en-US" smtClean="0">
                <a:solidFill>
                  <a:srgbClr val="898989"/>
                </a:solidFill>
                <a:latin typeface="Calibri" pitchFamily="34" charset="0"/>
              </a:rPr>
              <a:pPr eaLnBrk="1" hangingPunct="1"/>
              <a:t>428</a:t>
            </a:fld>
            <a:endParaRPr lang="en-US" smtClean="0">
              <a:solidFill>
                <a:srgbClr val="898989"/>
              </a:solidFill>
              <a:latin typeface="Calibri" pitchFamily="34" charset="0"/>
            </a:endParaRPr>
          </a:p>
        </p:txBody>
      </p:sp>
      <p:sp>
        <p:nvSpPr>
          <p:cNvPr id="24167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Remaining 1X23 Hardware</a:t>
            </a:r>
          </a:p>
        </p:txBody>
      </p:sp>
      <p:grpSp>
        <p:nvGrpSpPr>
          <p:cNvPr id="241672" name="Group 113"/>
          <p:cNvGrpSpPr>
            <a:grpSpLocks/>
          </p:cNvGrpSpPr>
          <p:nvPr/>
        </p:nvGrpSpPr>
        <p:grpSpPr bwMode="auto">
          <a:xfrm>
            <a:off x="8575675" y="1111250"/>
            <a:ext cx="241300" cy="4832350"/>
            <a:chOff x="8575416" y="1111793"/>
            <a:chExt cx="241738" cy="4831807"/>
          </a:xfrm>
        </p:grpSpPr>
        <p:pic>
          <p:nvPicPr>
            <p:cNvPr id="241710" name="Picture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1711"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241712"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241673" name="Group 145"/>
          <p:cNvGrpSpPr>
            <a:grpSpLocks/>
          </p:cNvGrpSpPr>
          <p:nvPr/>
        </p:nvGrpSpPr>
        <p:grpSpPr bwMode="auto">
          <a:xfrm>
            <a:off x="2660650" y="4968875"/>
            <a:ext cx="5064125" cy="228600"/>
            <a:chOff x="199210" y="6182363"/>
            <a:chExt cx="5064125" cy="228601"/>
          </a:xfrm>
        </p:grpSpPr>
        <p:pic>
          <p:nvPicPr>
            <p:cNvPr id="241702"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1703"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1704" name="Group 142"/>
            <p:cNvGrpSpPr>
              <a:grpSpLocks/>
            </p:cNvGrpSpPr>
            <p:nvPr/>
          </p:nvGrpSpPr>
          <p:grpSpPr bwMode="auto">
            <a:xfrm>
              <a:off x="199210" y="6186671"/>
              <a:ext cx="2406970" cy="221162"/>
              <a:chOff x="-301925" y="5561154"/>
              <a:chExt cx="2406770" cy="221240"/>
            </a:xfrm>
          </p:grpSpPr>
          <p:sp>
            <p:nvSpPr>
              <p:cNvPr id="241708"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UPS</a:t>
                </a:r>
                <a:endParaRPr lang="en-US" sz="800" b="1" dirty="0">
                  <a:latin typeface="Comic Sans MS" pitchFamily="66" charset="0"/>
                </a:endParaRPr>
              </a:p>
            </p:txBody>
          </p:sp>
          <p:sp>
            <p:nvSpPr>
              <p:cNvPr id="24170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APC SMT1500RM2U</a:t>
                </a:r>
                <a:endParaRPr lang="en-US" sz="800" b="1">
                  <a:latin typeface="Comic Sans MS" pitchFamily="66" charset="0"/>
                </a:endParaRPr>
              </a:p>
            </p:txBody>
          </p:sp>
        </p:grpSp>
        <p:grpSp>
          <p:nvGrpSpPr>
            <p:cNvPr id="241705" name="Group 141"/>
            <p:cNvGrpSpPr>
              <a:grpSpLocks/>
            </p:cNvGrpSpPr>
            <p:nvPr/>
          </p:nvGrpSpPr>
          <p:grpSpPr bwMode="auto">
            <a:xfrm>
              <a:off x="2844863" y="6189468"/>
              <a:ext cx="2418472" cy="221119"/>
              <a:chOff x="307675" y="6055740"/>
              <a:chExt cx="2418271" cy="221197"/>
            </a:xfrm>
          </p:grpSpPr>
          <p:sp>
            <p:nvSpPr>
              <p:cNvPr id="24170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170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A51051111987</a:t>
                </a:r>
              </a:p>
            </p:txBody>
          </p:sp>
        </p:grpSp>
      </p:grpSp>
      <p:grpSp>
        <p:nvGrpSpPr>
          <p:cNvPr id="241674" name="Group 145"/>
          <p:cNvGrpSpPr>
            <a:grpSpLocks/>
          </p:cNvGrpSpPr>
          <p:nvPr/>
        </p:nvGrpSpPr>
        <p:grpSpPr bwMode="auto">
          <a:xfrm>
            <a:off x="2660650" y="1684338"/>
            <a:ext cx="5064125" cy="228600"/>
            <a:chOff x="199210" y="6182363"/>
            <a:chExt cx="5064125" cy="228601"/>
          </a:xfrm>
        </p:grpSpPr>
        <p:pic>
          <p:nvPicPr>
            <p:cNvPr id="24169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169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1696" name="Group 142"/>
            <p:cNvGrpSpPr>
              <a:grpSpLocks/>
            </p:cNvGrpSpPr>
            <p:nvPr/>
          </p:nvGrpSpPr>
          <p:grpSpPr bwMode="auto">
            <a:xfrm>
              <a:off x="199210" y="6186671"/>
              <a:ext cx="2406970" cy="221162"/>
              <a:chOff x="-301925" y="5561154"/>
              <a:chExt cx="2406770" cy="221240"/>
            </a:xfrm>
          </p:grpSpPr>
          <p:sp>
            <p:nvSpPr>
              <p:cNvPr id="241700"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Patch Panel</a:t>
                </a:r>
                <a:endParaRPr lang="en-US" sz="800" b="1" dirty="0">
                  <a:latin typeface="Comic Sans MS" pitchFamily="66" charset="0"/>
                </a:endParaRPr>
              </a:p>
            </p:txBody>
          </p:sp>
          <p:sp>
            <p:nvSpPr>
              <p:cNvPr id="241701"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41697" name="Group 141"/>
            <p:cNvGrpSpPr>
              <a:grpSpLocks/>
            </p:cNvGrpSpPr>
            <p:nvPr/>
          </p:nvGrpSpPr>
          <p:grpSpPr bwMode="auto">
            <a:xfrm>
              <a:off x="2844863" y="6189468"/>
              <a:ext cx="2418472" cy="221119"/>
              <a:chOff x="307675" y="6055740"/>
              <a:chExt cx="2418271" cy="221197"/>
            </a:xfrm>
          </p:grpSpPr>
          <p:sp>
            <p:nvSpPr>
              <p:cNvPr id="24169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4169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41675" name="Group 145"/>
          <p:cNvGrpSpPr>
            <a:grpSpLocks/>
          </p:cNvGrpSpPr>
          <p:nvPr/>
        </p:nvGrpSpPr>
        <p:grpSpPr bwMode="auto">
          <a:xfrm>
            <a:off x="2322513" y="2076450"/>
            <a:ext cx="5402262" cy="228600"/>
            <a:chOff x="-139202" y="6182363"/>
            <a:chExt cx="5402537" cy="228601"/>
          </a:xfrm>
        </p:grpSpPr>
        <p:pic>
          <p:nvPicPr>
            <p:cNvPr id="241686"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1687"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1688" name="Group 142"/>
            <p:cNvGrpSpPr>
              <a:grpSpLocks/>
            </p:cNvGrpSpPr>
            <p:nvPr/>
          </p:nvGrpSpPr>
          <p:grpSpPr bwMode="auto">
            <a:xfrm>
              <a:off x="-139202" y="6186633"/>
              <a:ext cx="2745382" cy="221200"/>
              <a:chOff x="-640309" y="5561116"/>
              <a:chExt cx="2745154" cy="221278"/>
            </a:xfrm>
          </p:grpSpPr>
          <p:sp>
            <p:nvSpPr>
              <p:cNvPr id="241692" name="TextBox 112"/>
              <p:cNvSpPr txBox="1">
                <a:spLocks noChangeArrowheads="1"/>
              </p:cNvSpPr>
              <p:nvPr/>
            </p:nvSpPr>
            <p:spPr bwMode="auto">
              <a:xfrm>
                <a:off x="-640309" y="5561116"/>
                <a:ext cx="1485699"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X448 Network Switch</a:t>
                </a:r>
                <a:endParaRPr lang="en-US" sz="800" b="1" dirty="0">
                  <a:latin typeface="Comic Sans MS" pitchFamily="66" charset="0"/>
                </a:endParaRPr>
              </a:p>
            </p:txBody>
          </p:sp>
          <p:sp>
            <p:nvSpPr>
              <p:cNvPr id="241693"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X448</a:t>
                </a:r>
                <a:endParaRPr lang="en-US" sz="800" b="1">
                  <a:solidFill>
                    <a:schemeClr val="bg1"/>
                  </a:solidFill>
                  <a:latin typeface="Comic Sans MS" pitchFamily="66" charset="0"/>
                </a:endParaRPr>
              </a:p>
            </p:txBody>
          </p:sp>
        </p:grpSp>
        <p:grpSp>
          <p:nvGrpSpPr>
            <p:cNvPr id="241689" name="Group 141"/>
            <p:cNvGrpSpPr>
              <a:grpSpLocks/>
            </p:cNvGrpSpPr>
            <p:nvPr/>
          </p:nvGrpSpPr>
          <p:grpSpPr bwMode="auto">
            <a:xfrm>
              <a:off x="2844863" y="6189468"/>
              <a:ext cx="2418472" cy="221119"/>
              <a:chOff x="307675" y="6055740"/>
              <a:chExt cx="2418271" cy="221197"/>
            </a:xfrm>
          </p:grpSpPr>
          <p:sp>
            <p:nvSpPr>
              <p:cNvPr id="241690"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169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FL34044603</a:t>
                </a:r>
              </a:p>
            </p:txBody>
          </p:sp>
        </p:grpSp>
      </p:grpSp>
      <p:grpSp>
        <p:nvGrpSpPr>
          <p:cNvPr id="241676" name="Group 145"/>
          <p:cNvGrpSpPr>
            <a:grpSpLocks/>
          </p:cNvGrpSpPr>
          <p:nvPr/>
        </p:nvGrpSpPr>
        <p:grpSpPr bwMode="auto">
          <a:xfrm>
            <a:off x="2085975" y="2414588"/>
            <a:ext cx="5638800" cy="228600"/>
            <a:chOff x="-374918" y="6182363"/>
            <a:chExt cx="5638253" cy="228601"/>
          </a:xfrm>
        </p:grpSpPr>
        <p:pic>
          <p:nvPicPr>
            <p:cNvPr id="241678"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1679"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1680" name="Group 142"/>
            <p:cNvGrpSpPr>
              <a:grpSpLocks/>
            </p:cNvGrpSpPr>
            <p:nvPr/>
          </p:nvGrpSpPr>
          <p:grpSpPr bwMode="auto">
            <a:xfrm>
              <a:off x="-374918" y="6186633"/>
              <a:ext cx="2981098" cy="221200"/>
              <a:chOff x="-876005" y="5561116"/>
              <a:chExt cx="2980850" cy="221278"/>
            </a:xfrm>
          </p:grpSpPr>
          <p:sp>
            <p:nvSpPr>
              <p:cNvPr id="241684"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2402 Network Switch</a:t>
                </a:r>
                <a:endParaRPr lang="en-US" sz="800" b="1" dirty="0">
                  <a:latin typeface="Comic Sans MS" pitchFamily="66" charset="0"/>
                </a:endParaRPr>
              </a:p>
            </p:txBody>
          </p:sp>
          <p:sp>
            <p:nvSpPr>
              <p:cNvPr id="241685"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2402</a:t>
                </a:r>
                <a:endParaRPr lang="en-US" sz="800" b="1">
                  <a:solidFill>
                    <a:schemeClr val="bg1"/>
                  </a:solidFill>
                  <a:latin typeface="Comic Sans MS" pitchFamily="66" charset="0"/>
                </a:endParaRPr>
              </a:p>
            </p:txBody>
          </p:sp>
        </p:grpSp>
        <p:grpSp>
          <p:nvGrpSpPr>
            <p:cNvPr id="241681" name="Group 141"/>
            <p:cNvGrpSpPr>
              <a:grpSpLocks/>
            </p:cNvGrpSpPr>
            <p:nvPr/>
          </p:nvGrpSpPr>
          <p:grpSpPr bwMode="auto">
            <a:xfrm>
              <a:off x="2844863" y="6189468"/>
              <a:ext cx="2418472" cy="221119"/>
              <a:chOff x="307675" y="6055740"/>
              <a:chExt cx="2418271" cy="221197"/>
            </a:xfrm>
          </p:grpSpPr>
          <p:sp>
            <p:nvSpPr>
              <p:cNvPr id="24168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168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FB00001705</a:t>
                </a:r>
              </a:p>
            </p:txBody>
          </p:sp>
        </p:grpSp>
      </p:grpSp>
      <p:sp>
        <p:nvSpPr>
          <p:cNvPr id="49"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CERX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Title 8"/>
          <p:cNvSpPr>
            <a:spLocks noGrp="1"/>
          </p:cNvSpPr>
          <p:nvPr>
            <p:ph type="title"/>
          </p:nvPr>
        </p:nvSpPr>
        <p:spPr/>
        <p:txBody>
          <a:bodyPr/>
          <a:lstStyle/>
          <a:p>
            <a:pPr eaLnBrk="1" hangingPunct="1"/>
            <a:r>
              <a:rPr lang="en-US" smtClean="0">
                <a:ea typeface="ＭＳ Ｐゴシック" pitchFamily="34" charset="-128"/>
              </a:rPr>
              <a:t>1X23 – Patch Panel</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2692"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1060EA-849F-4E6D-9CF7-D77B75CF61D3}" type="slidenum">
              <a:rPr lang="en-US" smtClean="0">
                <a:solidFill>
                  <a:srgbClr val="898989"/>
                </a:solidFill>
                <a:latin typeface="Calibri" pitchFamily="34" charset="0"/>
              </a:rPr>
              <a:pPr eaLnBrk="1" hangingPunct="1"/>
              <a:t>429</a:t>
            </a:fld>
            <a:endParaRPr lang="en-US" smtClean="0">
              <a:solidFill>
                <a:srgbClr val="898989"/>
              </a:solidFill>
              <a:latin typeface="Calibri" pitchFamily="34" charset="0"/>
            </a:endParaRPr>
          </a:p>
        </p:txBody>
      </p:sp>
      <p:grpSp>
        <p:nvGrpSpPr>
          <p:cNvPr id="242693" name="Group 145"/>
          <p:cNvGrpSpPr>
            <a:grpSpLocks/>
          </p:cNvGrpSpPr>
          <p:nvPr/>
        </p:nvGrpSpPr>
        <p:grpSpPr bwMode="auto">
          <a:xfrm>
            <a:off x="2514600" y="750888"/>
            <a:ext cx="5064125" cy="228600"/>
            <a:chOff x="199210" y="6182363"/>
            <a:chExt cx="5064125" cy="228601"/>
          </a:xfrm>
        </p:grpSpPr>
        <p:pic>
          <p:nvPicPr>
            <p:cNvPr id="242797"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2798"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2799" name="Group 142"/>
            <p:cNvGrpSpPr>
              <a:grpSpLocks/>
            </p:cNvGrpSpPr>
            <p:nvPr/>
          </p:nvGrpSpPr>
          <p:grpSpPr bwMode="auto">
            <a:xfrm>
              <a:off x="199210" y="6186671"/>
              <a:ext cx="2406970" cy="221162"/>
              <a:chOff x="-301925" y="5561154"/>
              <a:chExt cx="2406770" cy="221240"/>
            </a:xfrm>
          </p:grpSpPr>
          <p:sp>
            <p:nvSpPr>
              <p:cNvPr id="242803"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Patch Panel</a:t>
                </a:r>
              </a:p>
            </p:txBody>
          </p:sp>
          <p:sp>
            <p:nvSpPr>
              <p:cNvPr id="242804"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42800" name="Group 141"/>
            <p:cNvGrpSpPr>
              <a:grpSpLocks/>
            </p:cNvGrpSpPr>
            <p:nvPr/>
          </p:nvGrpSpPr>
          <p:grpSpPr bwMode="auto">
            <a:xfrm>
              <a:off x="2844863" y="6189468"/>
              <a:ext cx="2418472" cy="221119"/>
              <a:chOff x="307675" y="6055740"/>
              <a:chExt cx="2418271" cy="221197"/>
            </a:xfrm>
          </p:grpSpPr>
          <p:sp>
            <p:nvSpPr>
              <p:cNvPr id="242801"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4280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pic>
        <p:nvPicPr>
          <p:cNvPr id="24269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66850" y="1300163"/>
            <a:ext cx="6589713" cy="1049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2695" name="Group 8"/>
          <p:cNvGrpSpPr>
            <a:grpSpLocks/>
          </p:cNvGrpSpPr>
          <p:nvPr/>
        </p:nvGrpSpPr>
        <p:grpSpPr bwMode="auto">
          <a:xfrm>
            <a:off x="346075" y="2647950"/>
            <a:ext cx="2954338" cy="976313"/>
            <a:chOff x="811929" y="2648179"/>
            <a:chExt cx="2953392" cy="976719"/>
          </a:xfrm>
        </p:grpSpPr>
        <p:grpSp>
          <p:nvGrpSpPr>
            <p:cNvPr id="242773" name="Group 7"/>
            <p:cNvGrpSpPr>
              <a:grpSpLocks/>
            </p:cNvGrpSpPr>
            <p:nvPr/>
          </p:nvGrpSpPr>
          <p:grpSpPr bwMode="auto">
            <a:xfrm>
              <a:off x="1467344" y="2648179"/>
              <a:ext cx="2292731" cy="222022"/>
              <a:chOff x="1467344" y="2648179"/>
              <a:chExt cx="2292731" cy="222022"/>
            </a:xfrm>
          </p:grpSpPr>
          <p:sp>
            <p:nvSpPr>
              <p:cNvPr id="2427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64" name="Straight Arrow Connector 63"/>
              <p:cNvCxnSpPr>
                <a:stCxn id="242794" idx="3"/>
                <a:endCxn id="242796" idx="1"/>
              </p:cNvCxnSpPr>
              <p:nvPr/>
            </p:nvCxnSpPr>
            <p:spPr bwMode="auto">
              <a:xfrm flipV="1">
                <a:off x="2822648" y="2756174"/>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A1</a:t>
                </a:r>
              </a:p>
            </p:txBody>
          </p:sp>
        </p:grpSp>
        <p:grpSp>
          <p:nvGrpSpPr>
            <p:cNvPr id="242774" name="Group 66"/>
            <p:cNvGrpSpPr>
              <a:grpSpLocks/>
            </p:cNvGrpSpPr>
            <p:nvPr/>
          </p:nvGrpSpPr>
          <p:grpSpPr bwMode="auto">
            <a:xfrm>
              <a:off x="1469967" y="2800579"/>
              <a:ext cx="2292731" cy="222022"/>
              <a:chOff x="1467344" y="2648179"/>
              <a:chExt cx="2292731" cy="222022"/>
            </a:xfrm>
          </p:grpSpPr>
          <p:sp>
            <p:nvSpPr>
              <p:cNvPr id="2427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 action="ppaction://hlinksldjump"/>
                  </a:rPr>
                  <a:t>S7711DR </a:t>
                </a:r>
                <a:r>
                  <a:rPr lang="en-US" sz="800" b="1" dirty="0">
                    <a:latin typeface="Comic Sans MS" pitchFamily="66" charset="0"/>
                    <a:hlinkClick r:id="rId5" action="ppaction://hlinksldjump"/>
                  </a:rPr>
                  <a:t>Opt In/Out</a:t>
                </a:r>
                <a:endParaRPr lang="en-US" sz="800" b="1" dirty="0">
                  <a:latin typeface="Comic Sans MS" pitchFamily="66" charset="0"/>
                </a:endParaRPr>
              </a:p>
            </p:txBody>
          </p:sp>
          <p:cxnSp>
            <p:nvCxnSpPr>
              <p:cNvPr id="69" name="Straight Arrow Connector 68"/>
              <p:cNvCxnSpPr>
                <a:stCxn id="242791" idx="3"/>
                <a:endCxn id="242793" idx="1"/>
              </p:cNvCxnSpPr>
              <p:nvPr/>
            </p:nvCxnSpPr>
            <p:spPr bwMode="auto">
              <a:xfrm flipV="1">
                <a:off x="2823199" y="2756237"/>
                <a:ext cx="528468"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A2</a:t>
                </a:r>
              </a:p>
            </p:txBody>
          </p:sp>
        </p:grpSp>
        <p:grpSp>
          <p:nvGrpSpPr>
            <p:cNvPr id="242775" name="Group 70"/>
            <p:cNvGrpSpPr>
              <a:grpSpLocks/>
            </p:cNvGrpSpPr>
            <p:nvPr/>
          </p:nvGrpSpPr>
          <p:grpSpPr bwMode="auto">
            <a:xfrm>
              <a:off x="1469967" y="2947716"/>
              <a:ext cx="2292731" cy="222633"/>
              <a:chOff x="1467344" y="2648179"/>
              <a:chExt cx="2292731" cy="222633"/>
            </a:xfrm>
          </p:grpSpPr>
          <p:sp>
            <p:nvSpPr>
              <p:cNvPr id="242788" name="TextBox 353"/>
              <p:cNvSpPr txBox="1">
                <a:spLocks noChangeArrowheads="1"/>
              </p:cNvSpPr>
              <p:nvPr/>
            </p:nvSpPr>
            <p:spPr bwMode="auto">
              <a:xfrm>
                <a:off x="1467344" y="2655278"/>
                <a:ext cx="1355538"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W ACC-5595 </a:t>
                </a:r>
                <a:r>
                  <a:rPr lang="en-US" sz="800" b="1" dirty="0">
                    <a:latin typeface="Comic Sans MS" pitchFamily="66" charset="0"/>
                    <a:hlinkClick r:id="rId6" action="ppaction://hlinksldjump"/>
                  </a:rPr>
                  <a:t>Port </a:t>
                </a:r>
                <a:r>
                  <a:rPr lang="en-US" sz="800" b="1" dirty="0" smtClean="0">
                    <a:latin typeface="Comic Sans MS" pitchFamily="66" charset="0"/>
                    <a:hlinkClick r:id="rId6" action="ppaction://hlinksldjump"/>
                  </a:rPr>
                  <a:t>3</a:t>
                </a:r>
                <a:endParaRPr lang="en-US" sz="800" b="1" dirty="0">
                  <a:latin typeface="Comic Sans MS" pitchFamily="66" charset="0"/>
                </a:endParaRPr>
              </a:p>
            </p:txBody>
          </p:sp>
          <p:cxnSp>
            <p:nvCxnSpPr>
              <p:cNvPr id="73" name="Straight Arrow Connector 72"/>
              <p:cNvCxnSpPr>
                <a:stCxn id="242788" idx="3"/>
                <a:endCxn id="242790"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A3</a:t>
                </a:r>
              </a:p>
            </p:txBody>
          </p:sp>
        </p:grpSp>
        <p:grpSp>
          <p:nvGrpSpPr>
            <p:cNvPr id="242776" name="Group 74"/>
            <p:cNvGrpSpPr>
              <a:grpSpLocks/>
            </p:cNvGrpSpPr>
            <p:nvPr/>
          </p:nvGrpSpPr>
          <p:grpSpPr bwMode="auto">
            <a:xfrm>
              <a:off x="1472590" y="3100116"/>
              <a:ext cx="2292731" cy="222633"/>
              <a:chOff x="1467344" y="2648179"/>
              <a:chExt cx="2292731" cy="222633"/>
            </a:xfrm>
          </p:grpSpPr>
          <p:sp>
            <p:nvSpPr>
              <p:cNvPr id="242785" name="TextBox 353"/>
              <p:cNvSpPr txBox="1">
                <a:spLocks noChangeArrowheads="1"/>
              </p:cNvSpPr>
              <p:nvPr/>
            </p:nvSpPr>
            <p:spPr bwMode="auto">
              <a:xfrm>
                <a:off x="1467344" y="2655278"/>
                <a:ext cx="1355538"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Y ACC-5595 </a:t>
                </a:r>
                <a:r>
                  <a:rPr lang="en-US" sz="800" b="1" dirty="0">
                    <a:latin typeface="Comic Sans MS" pitchFamily="66" charset="0"/>
                    <a:hlinkClick r:id="rId6" action="ppaction://hlinksldjump"/>
                  </a:rPr>
                  <a:t>Port </a:t>
                </a:r>
                <a:r>
                  <a:rPr lang="en-US" sz="800" b="1" dirty="0" smtClean="0">
                    <a:latin typeface="Comic Sans MS" pitchFamily="66" charset="0"/>
                    <a:hlinkClick r:id="rId6" action="ppaction://hlinksldjump"/>
                  </a:rPr>
                  <a:t>3</a:t>
                </a:r>
                <a:endParaRPr lang="en-US" sz="800" b="1" dirty="0">
                  <a:latin typeface="Comic Sans MS" pitchFamily="66" charset="0"/>
                </a:endParaRPr>
              </a:p>
            </p:txBody>
          </p:sp>
          <p:cxnSp>
            <p:nvCxnSpPr>
              <p:cNvPr id="77" name="Straight Arrow Connector 76"/>
              <p:cNvCxnSpPr>
                <a:stCxn id="242785" idx="3"/>
                <a:endCxn id="242787"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A4</a:t>
                </a:r>
              </a:p>
            </p:txBody>
          </p:sp>
        </p:grpSp>
        <p:grpSp>
          <p:nvGrpSpPr>
            <p:cNvPr id="242777" name="Group 78"/>
            <p:cNvGrpSpPr>
              <a:grpSpLocks/>
            </p:cNvGrpSpPr>
            <p:nvPr/>
          </p:nvGrpSpPr>
          <p:grpSpPr bwMode="auto">
            <a:xfrm>
              <a:off x="811929" y="3249910"/>
              <a:ext cx="2950769" cy="222588"/>
              <a:chOff x="809306" y="2648179"/>
              <a:chExt cx="2950769" cy="222588"/>
            </a:xfrm>
          </p:grpSpPr>
          <p:sp>
            <p:nvSpPr>
              <p:cNvPr id="242782" name="TextBox 353"/>
              <p:cNvSpPr txBox="1">
                <a:spLocks noChangeArrowheads="1"/>
              </p:cNvSpPr>
              <p:nvPr/>
            </p:nvSpPr>
            <p:spPr bwMode="auto">
              <a:xfrm>
                <a:off x="809306" y="2655323"/>
                <a:ext cx="2013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81" name="Straight Arrow Connector 80"/>
              <p:cNvCxnSpPr>
                <a:stCxn id="242782" idx="3"/>
                <a:endCxn id="242784" idx="1"/>
              </p:cNvCxnSpPr>
              <p:nvPr/>
            </p:nvCxnSpPr>
            <p:spPr bwMode="auto">
              <a:xfrm flipV="1">
                <a:off x="2823199" y="2756356"/>
                <a:ext cx="528468"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A5</a:t>
                </a:r>
              </a:p>
            </p:txBody>
          </p:sp>
        </p:grpSp>
        <p:grpSp>
          <p:nvGrpSpPr>
            <p:cNvPr id="242778" name="Group 82"/>
            <p:cNvGrpSpPr>
              <a:grpSpLocks/>
            </p:cNvGrpSpPr>
            <p:nvPr/>
          </p:nvGrpSpPr>
          <p:grpSpPr bwMode="auto">
            <a:xfrm>
              <a:off x="811929" y="3402310"/>
              <a:ext cx="2953392" cy="222588"/>
              <a:chOff x="806683" y="2648179"/>
              <a:chExt cx="2953392" cy="222588"/>
            </a:xfrm>
          </p:grpSpPr>
          <p:sp>
            <p:nvSpPr>
              <p:cNvPr id="242779" name="TextBox 353"/>
              <p:cNvSpPr txBox="1">
                <a:spLocks noChangeArrowheads="1"/>
              </p:cNvSpPr>
              <p:nvPr/>
            </p:nvSpPr>
            <p:spPr bwMode="auto">
              <a:xfrm>
                <a:off x="806683" y="2655323"/>
                <a:ext cx="20161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85" name="Straight Arrow Connector 84"/>
              <p:cNvCxnSpPr>
                <a:stCxn id="242779" idx="3"/>
                <a:endCxn id="242781" idx="1"/>
              </p:cNvCxnSpPr>
              <p:nvPr/>
            </p:nvCxnSpPr>
            <p:spPr bwMode="auto">
              <a:xfrm flipV="1">
                <a:off x="2822162" y="2756419"/>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A6</a:t>
                </a:r>
              </a:p>
            </p:txBody>
          </p:sp>
        </p:grpSp>
      </p:grpSp>
      <p:grpSp>
        <p:nvGrpSpPr>
          <p:cNvPr id="242696" name="Group 86"/>
          <p:cNvGrpSpPr>
            <a:grpSpLocks/>
          </p:cNvGrpSpPr>
          <p:nvPr/>
        </p:nvGrpSpPr>
        <p:grpSpPr bwMode="auto">
          <a:xfrm>
            <a:off x="687518" y="3675063"/>
            <a:ext cx="2616070" cy="976312"/>
            <a:chOff x="1150074" y="2648179"/>
            <a:chExt cx="2615247" cy="976153"/>
          </a:xfrm>
        </p:grpSpPr>
        <p:grpSp>
          <p:nvGrpSpPr>
            <p:cNvPr id="242749" name="Group 87"/>
            <p:cNvGrpSpPr>
              <a:grpSpLocks/>
            </p:cNvGrpSpPr>
            <p:nvPr/>
          </p:nvGrpSpPr>
          <p:grpSpPr bwMode="auto">
            <a:xfrm>
              <a:off x="1467344" y="2648179"/>
              <a:ext cx="2292731" cy="222022"/>
              <a:chOff x="1467344" y="2648179"/>
              <a:chExt cx="2292731" cy="222022"/>
            </a:xfrm>
          </p:grpSpPr>
          <p:sp>
            <p:nvSpPr>
              <p:cNvPr id="24277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11" name="Straight Arrow Connector 110"/>
              <p:cNvCxnSpPr>
                <a:stCxn id="242770" idx="3"/>
                <a:endCxn id="242772" idx="1"/>
              </p:cNvCxnSpPr>
              <p:nvPr/>
            </p:nvCxnSpPr>
            <p:spPr bwMode="auto">
              <a:xfrm flipV="1">
                <a:off x="2822643" y="2756111"/>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7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a:t>
                </a:r>
              </a:p>
            </p:txBody>
          </p:sp>
        </p:grpSp>
        <p:grpSp>
          <p:nvGrpSpPr>
            <p:cNvPr id="242750" name="Group 88"/>
            <p:cNvGrpSpPr>
              <a:grpSpLocks/>
            </p:cNvGrpSpPr>
            <p:nvPr/>
          </p:nvGrpSpPr>
          <p:grpSpPr bwMode="auto">
            <a:xfrm>
              <a:off x="1469967" y="2800579"/>
              <a:ext cx="2292731" cy="222022"/>
              <a:chOff x="1467344" y="2648179"/>
              <a:chExt cx="2292731" cy="222022"/>
            </a:xfrm>
          </p:grpSpPr>
          <p:sp>
            <p:nvSpPr>
              <p:cNvPr id="24276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07" name="Straight Arrow Connector 106"/>
              <p:cNvCxnSpPr>
                <a:stCxn id="242767" idx="3"/>
                <a:endCxn id="242769" idx="1"/>
              </p:cNvCxnSpPr>
              <p:nvPr/>
            </p:nvCxnSpPr>
            <p:spPr bwMode="auto">
              <a:xfrm flipV="1">
                <a:off x="2823194" y="2756087"/>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D2</a:t>
                </a:r>
              </a:p>
            </p:txBody>
          </p:sp>
        </p:grpSp>
        <p:grpSp>
          <p:nvGrpSpPr>
            <p:cNvPr id="242751" name="Group 89"/>
            <p:cNvGrpSpPr>
              <a:grpSpLocks/>
            </p:cNvGrpSpPr>
            <p:nvPr/>
          </p:nvGrpSpPr>
          <p:grpSpPr bwMode="auto">
            <a:xfrm>
              <a:off x="1150074" y="2947716"/>
              <a:ext cx="2612624" cy="222571"/>
              <a:chOff x="1147451" y="2648179"/>
              <a:chExt cx="2612624" cy="222571"/>
            </a:xfrm>
          </p:grpSpPr>
          <p:sp>
            <p:nvSpPr>
              <p:cNvPr id="242764" name="TextBox 353"/>
              <p:cNvSpPr txBox="1">
                <a:spLocks noChangeArrowheads="1"/>
              </p:cNvSpPr>
              <p:nvPr/>
            </p:nvSpPr>
            <p:spPr bwMode="auto">
              <a:xfrm>
                <a:off x="1147451" y="2655341"/>
                <a:ext cx="1675431"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W D070011 </a:t>
                </a:r>
                <a:r>
                  <a:rPr lang="en-US" sz="800" b="1" dirty="0">
                    <a:latin typeface="Comic Sans MS" pitchFamily="66" charset="0"/>
                    <a:hlinkClick r:id="rId7" action="ppaction://hlinksldjump"/>
                  </a:rPr>
                  <a:t>Fanout </a:t>
                </a:r>
                <a:r>
                  <a:rPr lang="en-US" sz="800" b="1" dirty="0" smtClean="0">
                    <a:latin typeface="Comic Sans MS" pitchFamily="66" charset="0"/>
                    <a:hlinkClick r:id="rId7" action="ppaction://hlinksldjump"/>
                  </a:rPr>
                  <a:t>Input</a:t>
                </a:r>
                <a:endParaRPr lang="en-US" sz="800" b="1" dirty="0">
                  <a:latin typeface="Comic Sans MS" pitchFamily="66" charset="0"/>
                </a:endParaRPr>
              </a:p>
            </p:txBody>
          </p:sp>
          <p:cxnSp>
            <p:nvCxnSpPr>
              <p:cNvPr id="104" name="Straight Arrow Connector 103"/>
              <p:cNvCxnSpPr>
                <a:stCxn id="242764" idx="3"/>
                <a:endCxn id="242766" idx="1"/>
              </p:cNvCxnSpPr>
              <p:nvPr/>
            </p:nvCxnSpPr>
            <p:spPr bwMode="auto">
              <a:xfrm flipV="1">
                <a:off x="2822882" y="2755902"/>
                <a:ext cx="528825"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D3</a:t>
                </a:r>
              </a:p>
            </p:txBody>
          </p:sp>
        </p:grpSp>
        <p:grpSp>
          <p:nvGrpSpPr>
            <p:cNvPr id="242752" name="Group 90"/>
            <p:cNvGrpSpPr>
              <a:grpSpLocks/>
            </p:cNvGrpSpPr>
            <p:nvPr/>
          </p:nvGrpSpPr>
          <p:grpSpPr bwMode="auto">
            <a:xfrm>
              <a:off x="1150074" y="3100116"/>
              <a:ext cx="2615247" cy="222571"/>
              <a:chOff x="1144828" y="2648179"/>
              <a:chExt cx="2615247" cy="222571"/>
            </a:xfrm>
          </p:grpSpPr>
          <p:sp>
            <p:nvSpPr>
              <p:cNvPr id="242761" name="TextBox 353"/>
              <p:cNvSpPr txBox="1">
                <a:spLocks noChangeArrowheads="1"/>
              </p:cNvSpPr>
              <p:nvPr/>
            </p:nvSpPr>
            <p:spPr bwMode="auto">
              <a:xfrm>
                <a:off x="1144828" y="2655341"/>
                <a:ext cx="1678053"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Y D070011 </a:t>
                </a:r>
                <a:r>
                  <a:rPr lang="en-US" sz="800" b="1" dirty="0">
                    <a:latin typeface="Comic Sans MS" pitchFamily="66" charset="0"/>
                    <a:hlinkClick r:id="rId7" action="ppaction://hlinksldjump"/>
                  </a:rPr>
                  <a:t>Fanout </a:t>
                </a:r>
                <a:r>
                  <a:rPr lang="en-US" sz="800" b="1" dirty="0" smtClean="0">
                    <a:latin typeface="Comic Sans MS" pitchFamily="66" charset="0"/>
                    <a:hlinkClick r:id="rId7" action="ppaction://hlinksldjump"/>
                  </a:rPr>
                  <a:t>Input</a:t>
                </a:r>
                <a:endParaRPr lang="en-US" sz="800" b="1" dirty="0">
                  <a:latin typeface="Comic Sans MS" pitchFamily="66" charset="0"/>
                </a:endParaRPr>
              </a:p>
            </p:txBody>
          </p:sp>
          <p:cxnSp>
            <p:nvCxnSpPr>
              <p:cNvPr id="101" name="Straight Arrow Connector 100"/>
              <p:cNvCxnSpPr>
                <a:stCxn id="242761" idx="3"/>
                <a:endCxn id="242763" idx="1"/>
              </p:cNvCxnSpPr>
              <p:nvPr/>
            </p:nvCxnSpPr>
            <p:spPr bwMode="auto">
              <a:xfrm flipV="1">
                <a:off x="2822881" y="2755902"/>
                <a:ext cx="528825"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D4</a:t>
                </a:r>
              </a:p>
            </p:txBody>
          </p:sp>
        </p:grpSp>
        <p:grpSp>
          <p:nvGrpSpPr>
            <p:cNvPr id="242753" name="Group 91"/>
            <p:cNvGrpSpPr>
              <a:grpSpLocks/>
            </p:cNvGrpSpPr>
            <p:nvPr/>
          </p:nvGrpSpPr>
          <p:grpSpPr bwMode="auto">
            <a:xfrm>
              <a:off x="1469967" y="3249910"/>
              <a:ext cx="2292731" cy="222022"/>
              <a:chOff x="1467344" y="2648179"/>
              <a:chExt cx="2292731" cy="222022"/>
            </a:xfrm>
          </p:grpSpPr>
          <p:sp>
            <p:nvSpPr>
              <p:cNvPr id="2427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W Brocade Port 1F</a:t>
                </a:r>
                <a:endParaRPr lang="en-US" sz="800" b="1" dirty="0">
                  <a:latin typeface="Comic Sans MS" pitchFamily="66" charset="0"/>
                </a:endParaRPr>
              </a:p>
            </p:txBody>
          </p:sp>
          <p:cxnSp>
            <p:nvCxnSpPr>
              <p:cNvPr id="98" name="Straight Arrow Connector 97"/>
              <p:cNvCxnSpPr>
                <a:stCxn id="242758" idx="3"/>
                <a:endCxn id="242760" idx="1"/>
              </p:cNvCxnSpPr>
              <p:nvPr/>
            </p:nvCxnSpPr>
            <p:spPr bwMode="auto">
              <a:xfrm flipV="1">
                <a:off x="2823194" y="2755945"/>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D5</a:t>
                </a:r>
              </a:p>
            </p:txBody>
          </p:sp>
        </p:grpSp>
        <p:grpSp>
          <p:nvGrpSpPr>
            <p:cNvPr id="242754" name="Group 92"/>
            <p:cNvGrpSpPr>
              <a:grpSpLocks/>
            </p:cNvGrpSpPr>
            <p:nvPr/>
          </p:nvGrpSpPr>
          <p:grpSpPr bwMode="auto">
            <a:xfrm>
              <a:off x="1472590" y="3402310"/>
              <a:ext cx="2292731" cy="222022"/>
              <a:chOff x="1467344" y="2648179"/>
              <a:chExt cx="2292731" cy="222022"/>
            </a:xfrm>
          </p:grpSpPr>
          <p:sp>
            <p:nvSpPr>
              <p:cNvPr id="24275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95" name="Straight Arrow Connector 94"/>
              <p:cNvCxnSpPr>
                <a:stCxn id="242755" idx="3"/>
                <a:endCxn id="242757" idx="1"/>
              </p:cNvCxnSpPr>
              <p:nvPr/>
            </p:nvCxnSpPr>
            <p:spPr bwMode="auto">
              <a:xfrm flipV="1">
                <a:off x="2822157" y="2755920"/>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5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D6</a:t>
                </a:r>
              </a:p>
            </p:txBody>
          </p:sp>
        </p:grpSp>
      </p:grpSp>
      <p:grpSp>
        <p:nvGrpSpPr>
          <p:cNvPr id="242697" name="Group 162"/>
          <p:cNvGrpSpPr>
            <a:grpSpLocks/>
          </p:cNvGrpSpPr>
          <p:nvPr/>
        </p:nvGrpSpPr>
        <p:grpSpPr bwMode="auto">
          <a:xfrm>
            <a:off x="3087688" y="2647950"/>
            <a:ext cx="2706687" cy="976313"/>
            <a:chOff x="1058430" y="2648179"/>
            <a:chExt cx="2706891" cy="976153"/>
          </a:xfrm>
        </p:grpSpPr>
        <p:grpSp>
          <p:nvGrpSpPr>
            <p:cNvPr id="242725" name="Group 163"/>
            <p:cNvGrpSpPr>
              <a:grpSpLocks/>
            </p:cNvGrpSpPr>
            <p:nvPr/>
          </p:nvGrpSpPr>
          <p:grpSpPr bwMode="auto">
            <a:xfrm>
              <a:off x="1467344" y="2648179"/>
              <a:ext cx="2292731" cy="222570"/>
              <a:chOff x="1467344" y="2648179"/>
              <a:chExt cx="2292731" cy="222570"/>
            </a:xfrm>
          </p:grpSpPr>
          <p:sp>
            <p:nvSpPr>
              <p:cNvPr id="242746" name="TextBox 353"/>
              <p:cNvSpPr txBox="1">
                <a:spLocks noChangeArrowheads="1"/>
              </p:cNvSpPr>
              <p:nvPr/>
            </p:nvSpPr>
            <p:spPr bwMode="auto">
              <a:xfrm>
                <a:off x="1467344" y="2655341"/>
                <a:ext cx="1355538"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W l1netfedaqx 21F</a:t>
                </a:r>
                <a:endParaRPr lang="en-US" sz="800" b="1" dirty="0">
                  <a:latin typeface="Comic Sans MS" pitchFamily="66" charset="0"/>
                </a:endParaRPr>
              </a:p>
            </p:txBody>
          </p:sp>
          <p:cxnSp>
            <p:nvCxnSpPr>
              <p:cNvPr id="186" name="Straight Arrow Connector 185"/>
              <p:cNvCxnSpPr>
                <a:stCxn id="242746" idx="3"/>
                <a:endCxn id="242748"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B1</a:t>
                </a:r>
              </a:p>
            </p:txBody>
          </p:sp>
        </p:grpSp>
        <p:grpSp>
          <p:nvGrpSpPr>
            <p:cNvPr id="242726" name="Group 164"/>
            <p:cNvGrpSpPr>
              <a:grpSpLocks/>
            </p:cNvGrpSpPr>
            <p:nvPr/>
          </p:nvGrpSpPr>
          <p:grpSpPr bwMode="auto">
            <a:xfrm>
              <a:off x="1058430" y="2800579"/>
              <a:ext cx="2704268" cy="222588"/>
              <a:chOff x="1055807" y="2648179"/>
              <a:chExt cx="2704268" cy="222588"/>
            </a:xfrm>
          </p:grpSpPr>
          <p:sp>
            <p:nvSpPr>
              <p:cNvPr id="242743"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Y l1netfedaqx </a:t>
                </a:r>
                <a:r>
                  <a:rPr lang="en-US" sz="800" b="1" dirty="0">
                    <a:latin typeface="Comic Sans MS" pitchFamily="66" charset="0"/>
                    <a:hlinkClick r:id="rId9" action="ppaction://hlinksldjump"/>
                  </a:rPr>
                  <a:t>21F</a:t>
                </a:r>
                <a:endParaRPr lang="en-US" sz="800" b="1" dirty="0">
                  <a:latin typeface="Comic Sans MS" pitchFamily="66" charset="0"/>
                </a:endParaRPr>
              </a:p>
            </p:txBody>
          </p:sp>
          <p:cxnSp>
            <p:nvCxnSpPr>
              <p:cNvPr id="183" name="Straight Arrow Connector 182"/>
              <p:cNvCxnSpPr>
                <a:stCxn id="242743" idx="3"/>
                <a:endCxn id="242745" idx="1"/>
              </p:cNvCxnSpPr>
              <p:nvPr/>
            </p:nvCxnSpPr>
            <p:spPr bwMode="auto">
              <a:xfrm flipV="1">
                <a:off x="2822827" y="2756087"/>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B2</a:t>
                </a:r>
              </a:p>
            </p:txBody>
          </p:sp>
        </p:grpSp>
        <p:grpSp>
          <p:nvGrpSpPr>
            <p:cNvPr id="242727" name="Group 165"/>
            <p:cNvGrpSpPr>
              <a:grpSpLocks/>
            </p:cNvGrpSpPr>
            <p:nvPr/>
          </p:nvGrpSpPr>
          <p:grpSpPr bwMode="auto">
            <a:xfrm>
              <a:off x="1171150" y="2947716"/>
              <a:ext cx="2591548" cy="222571"/>
              <a:chOff x="1168527" y="2648179"/>
              <a:chExt cx="2591548" cy="222571"/>
            </a:xfrm>
          </p:grpSpPr>
          <p:sp>
            <p:nvSpPr>
              <p:cNvPr id="242740" name="TextBox 353"/>
              <p:cNvSpPr txBox="1">
                <a:spLocks noChangeArrowheads="1"/>
              </p:cNvSpPr>
              <p:nvPr/>
            </p:nvSpPr>
            <p:spPr bwMode="auto">
              <a:xfrm>
                <a:off x="1168527" y="2655341"/>
                <a:ext cx="165435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 action="ppaction://hlinksldjump"/>
                  </a:rPr>
                  <a:t>TR3030WDM Opt </a:t>
                </a:r>
                <a:r>
                  <a:rPr lang="en-US" sz="800" b="1" dirty="0" smtClean="0">
                    <a:latin typeface="Comic Sans MS" pitchFamily="66" charset="0"/>
                    <a:hlinkClick r:id="rId5" action="ppaction://hlinksldjump"/>
                  </a:rPr>
                  <a:t>In</a:t>
                </a:r>
                <a:endParaRPr lang="en-US" sz="800" b="1" dirty="0">
                  <a:latin typeface="Comic Sans MS" pitchFamily="66" charset="0"/>
                </a:endParaRPr>
              </a:p>
            </p:txBody>
          </p:sp>
          <p:cxnSp>
            <p:nvCxnSpPr>
              <p:cNvPr id="180" name="Straight Arrow Connector 179"/>
              <p:cNvCxnSpPr>
                <a:stCxn id="242740" idx="3"/>
                <a:endCxn id="242742"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B3</a:t>
                </a:r>
              </a:p>
            </p:txBody>
          </p:sp>
        </p:grpSp>
        <p:grpSp>
          <p:nvGrpSpPr>
            <p:cNvPr id="242728" name="Group 166"/>
            <p:cNvGrpSpPr>
              <a:grpSpLocks/>
            </p:cNvGrpSpPr>
            <p:nvPr/>
          </p:nvGrpSpPr>
          <p:grpSpPr bwMode="auto">
            <a:xfrm>
              <a:off x="1336055" y="3100116"/>
              <a:ext cx="2429266" cy="222571"/>
              <a:chOff x="1330809" y="2648179"/>
              <a:chExt cx="2429266" cy="222571"/>
            </a:xfrm>
          </p:grpSpPr>
          <p:sp>
            <p:nvSpPr>
              <p:cNvPr id="242737" name="TextBox 353"/>
              <p:cNvSpPr txBox="1">
                <a:spLocks noChangeArrowheads="1"/>
              </p:cNvSpPr>
              <p:nvPr/>
            </p:nvSpPr>
            <p:spPr bwMode="auto">
              <a:xfrm>
                <a:off x="1330809" y="2655341"/>
                <a:ext cx="1492074"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 action="ppaction://hlinksldjump"/>
                  </a:rPr>
                  <a:t>TR3030WDM Opt Out</a:t>
                </a:r>
                <a:endParaRPr lang="en-US" sz="800" b="1" dirty="0">
                  <a:latin typeface="Comic Sans MS" pitchFamily="66" charset="0"/>
                </a:endParaRPr>
              </a:p>
            </p:txBody>
          </p:sp>
          <p:cxnSp>
            <p:nvCxnSpPr>
              <p:cNvPr id="177" name="Straight Arrow Connector 176"/>
              <p:cNvCxnSpPr>
                <a:stCxn id="242737" idx="3"/>
                <a:endCxn id="242739" idx="1"/>
              </p:cNvCxnSpPr>
              <p:nvPr/>
            </p:nvCxnSpPr>
            <p:spPr bwMode="auto">
              <a:xfrm flipV="1">
                <a:off x="2822883"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B4</a:t>
                </a:r>
                <a:endParaRPr lang="en-US" sz="800" b="1" dirty="0">
                  <a:latin typeface="Comic Sans MS" pitchFamily="66" charset="0"/>
                </a:endParaRPr>
              </a:p>
            </p:txBody>
          </p:sp>
        </p:grpSp>
        <p:grpSp>
          <p:nvGrpSpPr>
            <p:cNvPr id="242729" name="Group 167"/>
            <p:cNvGrpSpPr>
              <a:grpSpLocks/>
            </p:cNvGrpSpPr>
            <p:nvPr/>
          </p:nvGrpSpPr>
          <p:grpSpPr bwMode="auto">
            <a:xfrm>
              <a:off x="1469967" y="3249910"/>
              <a:ext cx="2292731" cy="222022"/>
              <a:chOff x="1467344" y="2648179"/>
              <a:chExt cx="2292731" cy="222022"/>
            </a:xfrm>
          </p:grpSpPr>
          <p:sp>
            <p:nvSpPr>
              <p:cNvPr id="2427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74" name="Straight Arrow Connector 173"/>
              <p:cNvCxnSpPr>
                <a:stCxn id="242734" idx="3"/>
                <a:endCxn id="242736" idx="1"/>
              </p:cNvCxnSpPr>
              <p:nvPr/>
            </p:nvCxnSpPr>
            <p:spPr bwMode="auto">
              <a:xfrm flipV="1">
                <a:off x="2822827" y="2755945"/>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B5</a:t>
                </a:r>
              </a:p>
            </p:txBody>
          </p:sp>
        </p:grpSp>
        <p:grpSp>
          <p:nvGrpSpPr>
            <p:cNvPr id="242730" name="Group 168"/>
            <p:cNvGrpSpPr>
              <a:grpSpLocks/>
            </p:cNvGrpSpPr>
            <p:nvPr/>
          </p:nvGrpSpPr>
          <p:grpSpPr bwMode="auto">
            <a:xfrm>
              <a:off x="1472590" y="3402310"/>
              <a:ext cx="2292731" cy="222022"/>
              <a:chOff x="1467344" y="2648179"/>
              <a:chExt cx="2292731" cy="222022"/>
            </a:xfrm>
          </p:grpSpPr>
          <p:sp>
            <p:nvSpPr>
              <p:cNvPr id="2427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 action="ppaction://hlinksldjump"/>
                  </a:rPr>
                  <a:t>VT430 Opt In/Out</a:t>
                </a:r>
                <a:endParaRPr lang="en-US" sz="800" b="1" dirty="0">
                  <a:latin typeface="Comic Sans MS" pitchFamily="66" charset="0"/>
                </a:endParaRPr>
              </a:p>
            </p:txBody>
          </p:sp>
          <p:cxnSp>
            <p:nvCxnSpPr>
              <p:cNvPr id="171" name="Straight Arrow Connector 170"/>
              <p:cNvCxnSpPr>
                <a:stCxn id="242731" idx="3"/>
                <a:endCxn id="242733" idx="1"/>
              </p:cNvCxnSpPr>
              <p:nvPr/>
            </p:nvCxnSpPr>
            <p:spPr bwMode="auto">
              <a:xfrm flipV="1">
                <a:off x="2823379" y="2755920"/>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B6</a:t>
                </a:r>
              </a:p>
            </p:txBody>
          </p:sp>
        </p:grpSp>
      </p:grpSp>
      <p:grpSp>
        <p:nvGrpSpPr>
          <p:cNvPr id="242698" name="Group 187"/>
          <p:cNvGrpSpPr>
            <a:grpSpLocks/>
          </p:cNvGrpSpPr>
          <p:nvPr/>
        </p:nvGrpSpPr>
        <p:grpSpPr bwMode="auto">
          <a:xfrm>
            <a:off x="3087688" y="3675063"/>
            <a:ext cx="2709862" cy="976312"/>
            <a:chOff x="1055807" y="2648179"/>
            <a:chExt cx="2709514" cy="976153"/>
          </a:xfrm>
        </p:grpSpPr>
        <p:grpSp>
          <p:nvGrpSpPr>
            <p:cNvPr id="242701" name="Group 188"/>
            <p:cNvGrpSpPr>
              <a:grpSpLocks/>
            </p:cNvGrpSpPr>
            <p:nvPr/>
          </p:nvGrpSpPr>
          <p:grpSpPr bwMode="auto">
            <a:xfrm>
              <a:off x="1055807" y="2648179"/>
              <a:ext cx="2704268" cy="222588"/>
              <a:chOff x="1055807" y="2648179"/>
              <a:chExt cx="2704268" cy="222588"/>
            </a:xfrm>
          </p:grpSpPr>
          <p:sp>
            <p:nvSpPr>
              <p:cNvPr id="24272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T 2402 25F</a:t>
                </a:r>
                <a:endParaRPr lang="en-US" sz="800" b="1" dirty="0">
                  <a:latin typeface="Comic Sans MS" pitchFamily="66" charset="0"/>
                </a:endParaRPr>
              </a:p>
            </p:txBody>
          </p:sp>
          <p:cxnSp>
            <p:nvCxnSpPr>
              <p:cNvPr id="211" name="Straight Arrow Connector 210"/>
              <p:cNvCxnSpPr>
                <a:stCxn id="242722" idx="3"/>
                <a:endCxn id="242724" idx="1"/>
              </p:cNvCxnSpPr>
              <p:nvPr/>
            </p:nvCxnSpPr>
            <p:spPr bwMode="auto">
              <a:xfrm flipV="1">
                <a:off x="2822467" y="2756112"/>
                <a:ext cx="53015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2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E1</a:t>
                </a:r>
              </a:p>
            </p:txBody>
          </p:sp>
        </p:grpSp>
        <p:grpSp>
          <p:nvGrpSpPr>
            <p:cNvPr id="242702" name="Group 189"/>
            <p:cNvGrpSpPr>
              <a:grpSpLocks/>
            </p:cNvGrpSpPr>
            <p:nvPr/>
          </p:nvGrpSpPr>
          <p:grpSpPr bwMode="auto">
            <a:xfrm>
              <a:off x="1055807" y="2800579"/>
              <a:ext cx="2706891" cy="222588"/>
              <a:chOff x="1053184" y="2648179"/>
              <a:chExt cx="2706891" cy="222588"/>
            </a:xfrm>
          </p:grpSpPr>
          <p:sp>
            <p:nvSpPr>
              <p:cNvPr id="242719"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N 2402 25F</a:t>
                </a:r>
                <a:endParaRPr lang="en-US" sz="800" b="1" dirty="0">
                  <a:latin typeface="Comic Sans MS" pitchFamily="66" charset="0"/>
                </a:endParaRPr>
              </a:p>
            </p:txBody>
          </p:sp>
          <p:cxnSp>
            <p:nvCxnSpPr>
              <p:cNvPr id="208" name="Straight Arrow Connector 207"/>
              <p:cNvCxnSpPr>
                <a:stCxn id="242719" idx="3"/>
                <a:endCxn id="242721" idx="1"/>
              </p:cNvCxnSpPr>
              <p:nvPr/>
            </p:nvCxnSpPr>
            <p:spPr bwMode="auto">
              <a:xfrm flipV="1">
                <a:off x="2823018" y="275608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2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E2</a:t>
                </a:r>
              </a:p>
            </p:txBody>
          </p:sp>
        </p:grpSp>
        <p:grpSp>
          <p:nvGrpSpPr>
            <p:cNvPr id="242703" name="Group 190"/>
            <p:cNvGrpSpPr>
              <a:grpSpLocks/>
            </p:cNvGrpSpPr>
            <p:nvPr/>
          </p:nvGrpSpPr>
          <p:grpSpPr bwMode="auto">
            <a:xfrm>
              <a:off x="1469967" y="2947716"/>
              <a:ext cx="2292731" cy="222022"/>
              <a:chOff x="1467344" y="2648179"/>
              <a:chExt cx="2292731" cy="222022"/>
            </a:xfrm>
          </p:grpSpPr>
          <p:sp>
            <p:nvSpPr>
              <p:cNvPr id="24271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1" action="ppaction://hlinksldjump"/>
                  </a:rPr>
                  <a:t>W l1lanfex </a:t>
                </a:r>
                <a:r>
                  <a:rPr lang="en-US" sz="800" b="1" dirty="0">
                    <a:latin typeface="Comic Sans MS" pitchFamily="66" charset="0"/>
                    <a:hlinkClick r:id="rId11" action="ppaction://hlinksldjump"/>
                  </a:rPr>
                  <a:t>21F</a:t>
                </a:r>
                <a:endParaRPr lang="en-US" sz="800" b="1" dirty="0">
                  <a:latin typeface="Comic Sans MS" pitchFamily="66" charset="0"/>
                </a:endParaRPr>
              </a:p>
            </p:txBody>
          </p:sp>
          <p:cxnSp>
            <p:nvCxnSpPr>
              <p:cNvPr id="205" name="Straight Arrow Connector 204"/>
              <p:cNvCxnSpPr>
                <a:stCxn id="242716" idx="3"/>
                <a:endCxn id="242718" idx="1"/>
              </p:cNvCxnSpPr>
              <p:nvPr/>
            </p:nvCxnSpPr>
            <p:spPr bwMode="auto">
              <a:xfrm flipV="1">
                <a:off x="2823019" y="2756562"/>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E3</a:t>
                </a:r>
              </a:p>
            </p:txBody>
          </p:sp>
        </p:grpSp>
        <p:grpSp>
          <p:nvGrpSpPr>
            <p:cNvPr id="242704" name="Group 191"/>
            <p:cNvGrpSpPr>
              <a:grpSpLocks/>
            </p:cNvGrpSpPr>
            <p:nvPr/>
          </p:nvGrpSpPr>
          <p:grpSpPr bwMode="auto">
            <a:xfrm>
              <a:off x="1472590" y="3100116"/>
              <a:ext cx="2292731" cy="222022"/>
              <a:chOff x="1467344" y="2648179"/>
              <a:chExt cx="2292731" cy="222022"/>
            </a:xfrm>
          </p:grpSpPr>
          <p:sp>
            <p:nvSpPr>
              <p:cNvPr id="24271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1" action="ppaction://hlinksldjump"/>
                  </a:rPr>
                  <a:t>Y l1lanfex </a:t>
                </a:r>
                <a:r>
                  <a:rPr lang="en-US" sz="800" b="1" dirty="0">
                    <a:latin typeface="Comic Sans MS" pitchFamily="66" charset="0"/>
                    <a:hlinkClick r:id="rId11" action="ppaction://hlinksldjump"/>
                  </a:rPr>
                  <a:t>21F</a:t>
                </a:r>
                <a:endParaRPr lang="en-US" sz="800" b="1" dirty="0">
                  <a:latin typeface="Comic Sans MS" pitchFamily="66" charset="0"/>
                </a:endParaRPr>
              </a:p>
            </p:txBody>
          </p:sp>
          <p:cxnSp>
            <p:nvCxnSpPr>
              <p:cNvPr id="202" name="Straight Arrow Connector 201"/>
              <p:cNvCxnSpPr>
                <a:stCxn id="242713" idx="3"/>
                <a:endCxn id="242715" idx="1"/>
              </p:cNvCxnSpPr>
              <p:nvPr/>
            </p:nvCxnSpPr>
            <p:spPr bwMode="auto">
              <a:xfrm flipV="1">
                <a:off x="2823570" y="275653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E4</a:t>
                </a:r>
              </a:p>
            </p:txBody>
          </p:sp>
        </p:grpSp>
        <p:grpSp>
          <p:nvGrpSpPr>
            <p:cNvPr id="242705" name="Group 192"/>
            <p:cNvGrpSpPr>
              <a:grpSpLocks/>
            </p:cNvGrpSpPr>
            <p:nvPr/>
          </p:nvGrpSpPr>
          <p:grpSpPr bwMode="auto">
            <a:xfrm>
              <a:off x="1469967" y="3249910"/>
              <a:ext cx="2292731" cy="222571"/>
              <a:chOff x="1467344" y="2648179"/>
              <a:chExt cx="2292731" cy="222571"/>
            </a:xfrm>
          </p:grpSpPr>
          <p:sp>
            <p:nvSpPr>
              <p:cNvPr id="242710" name="TextBox 353"/>
              <p:cNvSpPr txBox="1">
                <a:spLocks noChangeArrowheads="1"/>
              </p:cNvSpPr>
              <p:nvPr/>
            </p:nvSpPr>
            <p:spPr bwMode="auto">
              <a:xfrm>
                <a:off x="1467344" y="2655341"/>
                <a:ext cx="1355538"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9" name="Straight Arrow Connector 198"/>
              <p:cNvCxnSpPr>
                <a:stCxn id="242710" idx="3"/>
                <a:endCxn id="242712"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E5</a:t>
                </a:r>
              </a:p>
            </p:txBody>
          </p:sp>
        </p:grpSp>
        <p:grpSp>
          <p:nvGrpSpPr>
            <p:cNvPr id="242706" name="Group 193"/>
            <p:cNvGrpSpPr>
              <a:grpSpLocks/>
            </p:cNvGrpSpPr>
            <p:nvPr/>
          </p:nvGrpSpPr>
          <p:grpSpPr bwMode="auto">
            <a:xfrm>
              <a:off x="1472590" y="3402310"/>
              <a:ext cx="2292731" cy="222022"/>
              <a:chOff x="1467344" y="2648179"/>
              <a:chExt cx="2292731" cy="222022"/>
            </a:xfrm>
          </p:grpSpPr>
          <p:sp>
            <p:nvSpPr>
              <p:cNvPr id="24270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2" action="ppaction://hlinksldjump"/>
                  </a:rPr>
                  <a:t>Y </a:t>
                </a:r>
                <a:r>
                  <a:rPr lang="en-US" sz="800" b="1" dirty="0">
                    <a:latin typeface="Comic Sans MS" pitchFamily="66" charset="0"/>
                    <a:hlinkClick r:id="rId12" action="ppaction://hlinksldjump"/>
                  </a:rPr>
                  <a:t>Brocade Port 1F</a:t>
                </a:r>
                <a:endParaRPr lang="en-US" sz="800" b="1" dirty="0">
                  <a:latin typeface="Comic Sans MS" pitchFamily="66" charset="0"/>
                </a:endParaRPr>
              </a:p>
            </p:txBody>
          </p:sp>
          <p:cxnSp>
            <p:nvCxnSpPr>
              <p:cNvPr id="196" name="Straight Arrow Connector 195"/>
              <p:cNvCxnSpPr>
                <a:stCxn id="242707" idx="3"/>
                <a:endCxn id="242709" idx="1"/>
              </p:cNvCxnSpPr>
              <p:nvPr/>
            </p:nvCxnSpPr>
            <p:spPr bwMode="auto">
              <a:xfrm flipV="1">
                <a:off x="2823570" y="2755920"/>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0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E6</a:t>
                </a:r>
              </a:p>
            </p:txBody>
          </p:sp>
        </p:grpSp>
      </p:grpSp>
      <p:sp>
        <p:nvSpPr>
          <p:cNvPr id="242700"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2" action="ppaction://hlinksldjump"/>
              </a:rPr>
              <a:t>&lt;&lt; 1X23</a:t>
            </a:r>
            <a:endParaRPr lang="en-US" sz="800" b="1">
              <a:latin typeface="Comic Sans MS" pitchFamily="66" charset="0"/>
            </a:endParaRPr>
          </a:p>
        </p:txBody>
      </p:sp>
      <p:grpSp>
        <p:nvGrpSpPr>
          <p:cNvPr id="117" name="Group 162"/>
          <p:cNvGrpSpPr>
            <a:grpSpLocks/>
          </p:cNvGrpSpPr>
          <p:nvPr/>
        </p:nvGrpSpPr>
        <p:grpSpPr bwMode="auto">
          <a:xfrm>
            <a:off x="5595938" y="2647950"/>
            <a:ext cx="2470150" cy="976313"/>
            <a:chOff x="1058430" y="2648179"/>
            <a:chExt cx="2470382" cy="976153"/>
          </a:xfrm>
        </p:grpSpPr>
        <p:grpSp>
          <p:nvGrpSpPr>
            <p:cNvPr id="118" name="Group 163"/>
            <p:cNvGrpSpPr>
              <a:grpSpLocks/>
            </p:cNvGrpSpPr>
            <p:nvPr/>
          </p:nvGrpSpPr>
          <p:grpSpPr bwMode="auto">
            <a:xfrm>
              <a:off x="1467344" y="2648179"/>
              <a:ext cx="2056223" cy="222022"/>
              <a:chOff x="1467344" y="2648179"/>
              <a:chExt cx="2056223" cy="222022"/>
            </a:xfrm>
          </p:grpSpPr>
          <p:sp>
            <p:nvSpPr>
              <p:cNvPr id="13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40" name="Straight Arrow Connector 139"/>
              <p:cNvCxnSpPr>
                <a:stCxn id="139" idx="3"/>
                <a:endCxn id="141"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1" name="TextBox 353"/>
              <p:cNvSpPr txBox="1">
                <a:spLocks noChangeArrowheads="1"/>
              </p:cNvSpPr>
              <p:nvPr/>
            </p:nvSpPr>
            <p:spPr bwMode="auto">
              <a:xfrm>
                <a:off x="3115198"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C1</a:t>
                </a:r>
              </a:p>
            </p:txBody>
          </p:sp>
        </p:grpSp>
        <p:grpSp>
          <p:nvGrpSpPr>
            <p:cNvPr id="119" name="Group 164"/>
            <p:cNvGrpSpPr>
              <a:grpSpLocks/>
            </p:cNvGrpSpPr>
            <p:nvPr/>
          </p:nvGrpSpPr>
          <p:grpSpPr bwMode="auto">
            <a:xfrm>
              <a:off x="1058430" y="2800579"/>
              <a:ext cx="2467761" cy="222588"/>
              <a:chOff x="1055807" y="2648179"/>
              <a:chExt cx="2467761" cy="222588"/>
            </a:xfrm>
          </p:grpSpPr>
          <p:sp>
            <p:nvSpPr>
              <p:cNvPr id="13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7" name="Straight Arrow Connector 136"/>
              <p:cNvCxnSpPr>
                <a:stCxn id="136" idx="3"/>
                <a:endCxn id="138"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8" name="TextBox 353"/>
              <p:cNvSpPr txBox="1">
                <a:spLocks noChangeArrowheads="1"/>
              </p:cNvSpPr>
              <p:nvPr/>
            </p:nvSpPr>
            <p:spPr bwMode="auto">
              <a:xfrm>
                <a:off x="3115199"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C2</a:t>
                </a:r>
              </a:p>
            </p:txBody>
          </p:sp>
        </p:grpSp>
        <p:grpSp>
          <p:nvGrpSpPr>
            <p:cNvPr id="120" name="Group 165"/>
            <p:cNvGrpSpPr>
              <a:grpSpLocks/>
            </p:cNvGrpSpPr>
            <p:nvPr/>
          </p:nvGrpSpPr>
          <p:grpSpPr bwMode="auto">
            <a:xfrm>
              <a:off x="1469967" y="2947716"/>
              <a:ext cx="2056222" cy="222022"/>
              <a:chOff x="1467344" y="2648179"/>
              <a:chExt cx="2056222" cy="222022"/>
            </a:xfrm>
          </p:grpSpPr>
          <p:sp>
            <p:nvSpPr>
              <p:cNvPr id="13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4" name="Straight Arrow Connector 133"/>
              <p:cNvCxnSpPr>
                <a:stCxn id="133" idx="3"/>
                <a:endCxn id="135" idx="1"/>
              </p:cNvCxnSpPr>
              <p:nvPr/>
            </p:nvCxnSpPr>
            <p:spPr bwMode="auto">
              <a:xfrm flipV="1">
                <a:off x="2822860" y="2756563"/>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5"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C3</a:t>
                </a:r>
              </a:p>
            </p:txBody>
          </p:sp>
        </p:grpSp>
        <p:grpSp>
          <p:nvGrpSpPr>
            <p:cNvPr id="121" name="Group 166"/>
            <p:cNvGrpSpPr>
              <a:grpSpLocks/>
            </p:cNvGrpSpPr>
            <p:nvPr/>
          </p:nvGrpSpPr>
          <p:grpSpPr bwMode="auto">
            <a:xfrm>
              <a:off x="1472590" y="3100116"/>
              <a:ext cx="2056222" cy="222022"/>
              <a:chOff x="1467344" y="2648179"/>
              <a:chExt cx="2056222" cy="222022"/>
            </a:xfrm>
          </p:grpSpPr>
          <p:sp>
            <p:nvSpPr>
              <p:cNvPr id="13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1" name="Straight Arrow Connector 130"/>
              <p:cNvCxnSpPr>
                <a:stCxn id="130" idx="3"/>
                <a:endCxn id="132" idx="1"/>
              </p:cNvCxnSpPr>
              <p:nvPr/>
            </p:nvCxnSpPr>
            <p:spPr bwMode="auto">
              <a:xfrm flipV="1">
                <a:off x="2823412" y="2756538"/>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2"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C4</a:t>
                </a:r>
              </a:p>
            </p:txBody>
          </p:sp>
        </p:grpSp>
        <p:grpSp>
          <p:nvGrpSpPr>
            <p:cNvPr id="122" name="Group 167"/>
            <p:cNvGrpSpPr>
              <a:grpSpLocks/>
            </p:cNvGrpSpPr>
            <p:nvPr/>
          </p:nvGrpSpPr>
          <p:grpSpPr bwMode="auto">
            <a:xfrm>
              <a:off x="1469967" y="3249910"/>
              <a:ext cx="2056222" cy="222022"/>
              <a:chOff x="1467344" y="2648179"/>
              <a:chExt cx="2056222" cy="222022"/>
            </a:xfrm>
          </p:grpSpPr>
          <p:sp>
            <p:nvSpPr>
              <p:cNvPr id="12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8" name="Straight Arrow Connector 127"/>
              <p:cNvCxnSpPr>
                <a:stCxn id="127" idx="3"/>
                <a:endCxn id="129"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9"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C5</a:t>
                </a:r>
              </a:p>
            </p:txBody>
          </p:sp>
        </p:grpSp>
        <p:grpSp>
          <p:nvGrpSpPr>
            <p:cNvPr id="123" name="Group 168"/>
            <p:cNvGrpSpPr>
              <a:grpSpLocks/>
            </p:cNvGrpSpPr>
            <p:nvPr/>
          </p:nvGrpSpPr>
          <p:grpSpPr bwMode="auto">
            <a:xfrm>
              <a:off x="1472590" y="3402310"/>
              <a:ext cx="2056222" cy="222022"/>
              <a:chOff x="1467344" y="2648179"/>
              <a:chExt cx="2056222" cy="222022"/>
            </a:xfrm>
          </p:grpSpPr>
          <p:sp>
            <p:nvSpPr>
              <p:cNvPr id="12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5" name="Straight Arrow Connector 124"/>
              <p:cNvCxnSpPr>
                <a:stCxn id="124" idx="3"/>
                <a:endCxn id="126"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6"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C6</a:t>
                </a:r>
              </a:p>
            </p:txBody>
          </p:sp>
        </p:grpSp>
      </p:grpSp>
      <p:grpSp>
        <p:nvGrpSpPr>
          <p:cNvPr id="142" name="Group 162"/>
          <p:cNvGrpSpPr>
            <a:grpSpLocks/>
          </p:cNvGrpSpPr>
          <p:nvPr/>
        </p:nvGrpSpPr>
        <p:grpSpPr bwMode="auto">
          <a:xfrm>
            <a:off x="5599113" y="3636963"/>
            <a:ext cx="2470150" cy="976312"/>
            <a:chOff x="1058430" y="2648179"/>
            <a:chExt cx="2470382" cy="976153"/>
          </a:xfrm>
        </p:grpSpPr>
        <p:grpSp>
          <p:nvGrpSpPr>
            <p:cNvPr id="143" name="Group 163"/>
            <p:cNvGrpSpPr>
              <a:grpSpLocks/>
            </p:cNvGrpSpPr>
            <p:nvPr/>
          </p:nvGrpSpPr>
          <p:grpSpPr bwMode="auto">
            <a:xfrm>
              <a:off x="1467344" y="2648179"/>
              <a:ext cx="2056222" cy="222022"/>
              <a:chOff x="1467344" y="2648179"/>
              <a:chExt cx="2056222" cy="222022"/>
            </a:xfrm>
          </p:grpSpPr>
          <p:sp>
            <p:nvSpPr>
              <p:cNvPr id="16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5" name="Straight Arrow Connector 164"/>
              <p:cNvCxnSpPr>
                <a:stCxn id="164" idx="3"/>
                <a:endCxn id="166"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6"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F1</a:t>
                </a:r>
              </a:p>
            </p:txBody>
          </p:sp>
        </p:grpSp>
        <p:grpSp>
          <p:nvGrpSpPr>
            <p:cNvPr id="144" name="Group 164"/>
            <p:cNvGrpSpPr>
              <a:grpSpLocks/>
            </p:cNvGrpSpPr>
            <p:nvPr/>
          </p:nvGrpSpPr>
          <p:grpSpPr bwMode="auto">
            <a:xfrm>
              <a:off x="1058430" y="2800579"/>
              <a:ext cx="2467762" cy="222588"/>
              <a:chOff x="1055807" y="2648179"/>
              <a:chExt cx="2467762" cy="222588"/>
            </a:xfrm>
          </p:grpSpPr>
          <p:sp>
            <p:nvSpPr>
              <p:cNvPr id="161"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2" name="Straight Arrow Connector 161"/>
              <p:cNvCxnSpPr>
                <a:stCxn id="161" idx="3"/>
                <a:endCxn id="163"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3" name="TextBox 353"/>
              <p:cNvSpPr txBox="1">
                <a:spLocks noChangeArrowheads="1"/>
              </p:cNvSpPr>
              <p:nvPr/>
            </p:nvSpPr>
            <p:spPr bwMode="auto">
              <a:xfrm>
                <a:off x="3115200"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F2</a:t>
                </a:r>
              </a:p>
            </p:txBody>
          </p:sp>
        </p:grpSp>
        <p:grpSp>
          <p:nvGrpSpPr>
            <p:cNvPr id="145" name="Group 165"/>
            <p:cNvGrpSpPr>
              <a:grpSpLocks/>
            </p:cNvGrpSpPr>
            <p:nvPr/>
          </p:nvGrpSpPr>
          <p:grpSpPr bwMode="auto">
            <a:xfrm>
              <a:off x="1469967" y="2947716"/>
              <a:ext cx="2056222" cy="222022"/>
              <a:chOff x="1467344" y="2648179"/>
              <a:chExt cx="2056222" cy="222022"/>
            </a:xfrm>
          </p:grpSpPr>
          <p:sp>
            <p:nvSpPr>
              <p:cNvPr id="1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9" name="Straight Arrow Connector 158"/>
              <p:cNvCxnSpPr>
                <a:stCxn id="158" idx="3"/>
                <a:endCxn id="160" idx="1"/>
              </p:cNvCxnSpPr>
              <p:nvPr/>
            </p:nvCxnSpPr>
            <p:spPr bwMode="auto">
              <a:xfrm flipV="1">
                <a:off x="2822860" y="2756562"/>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0"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F3</a:t>
                </a:r>
              </a:p>
            </p:txBody>
          </p:sp>
        </p:grpSp>
        <p:grpSp>
          <p:nvGrpSpPr>
            <p:cNvPr id="146" name="Group 166"/>
            <p:cNvGrpSpPr>
              <a:grpSpLocks/>
            </p:cNvGrpSpPr>
            <p:nvPr/>
          </p:nvGrpSpPr>
          <p:grpSpPr bwMode="auto">
            <a:xfrm>
              <a:off x="1472590" y="3100116"/>
              <a:ext cx="2056222" cy="222022"/>
              <a:chOff x="1467344" y="2648179"/>
              <a:chExt cx="2056222" cy="222022"/>
            </a:xfrm>
          </p:grpSpPr>
          <p:sp>
            <p:nvSpPr>
              <p:cNvPr id="15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6" name="Straight Arrow Connector 155"/>
              <p:cNvCxnSpPr>
                <a:stCxn id="155" idx="3"/>
                <a:endCxn id="157" idx="1"/>
              </p:cNvCxnSpPr>
              <p:nvPr/>
            </p:nvCxnSpPr>
            <p:spPr bwMode="auto">
              <a:xfrm flipV="1">
                <a:off x="2823412" y="275653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F4</a:t>
                </a:r>
              </a:p>
            </p:txBody>
          </p:sp>
        </p:grpSp>
        <p:grpSp>
          <p:nvGrpSpPr>
            <p:cNvPr id="147" name="Group 167"/>
            <p:cNvGrpSpPr>
              <a:grpSpLocks/>
            </p:cNvGrpSpPr>
            <p:nvPr/>
          </p:nvGrpSpPr>
          <p:grpSpPr bwMode="auto">
            <a:xfrm>
              <a:off x="1469967" y="3249910"/>
              <a:ext cx="2056222" cy="222022"/>
              <a:chOff x="1467344" y="2648179"/>
              <a:chExt cx="2056222" cy="222022"/>
            </a:xfrm>
          </p:grpSpPr>
          <p:sp>
            <p:nvSpPr>
              <p:cNvPr id="15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3" name="Straight Arrow Connector 152"/>
              <p:cNvCxnSpPr>
                <a:stCxn id="152" idx="3"/>
                <a:endCxn id="154"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4"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F5</a:t>
                </a:r>
              </a:p>
            </p:txBody>
          </p:sp>
        </p:grpSp>
        <p:grpSp>
          <p:nvGrpSpPr>
            <p:cNvPr id="148" name="Group 168"/>
            <p:cNvGrpSpPr>
              <a:grpSpLocks/>
            </p:cNvGrpSpPr>
            <p:nvPr/>
          </p:nvGrpSpPr>
          <p:grpSpPr bwMode="auto">
            <a:xfrm>
              <a:off x="1472590" y="3402310"/>
              <a:ext cx="2056222" cy="222022"/>
              <a:chOff x="1467344" y="2648179"/>
              <a:chExt cx="2056222" cy="222022"/>
            </a:xfrm>
          </p:grpSpPr>
          <p:sp>
            <p:nvSpPr>
              <p:cNvPr id="14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0" name="Straight Arrow Connector 149"/>
              <p:cNvCxnSpPr>
                <a:stCxn id="149" idx="3"/>
                <a:endCxn id="151"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1"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F6</a:t>
                </a:r>
              </a:p>
            </p:txBody>
          </p:sp>
        </p:grpSp>
      </p:grpSp>
      <p:sp>
        <p:nvSpPr>
          <p:cNvPr id="167" name="TextBox 353"/>
          <p:cNvSpPr txBox="1">
            <a:spLocks noChangeArrowheads="1"/>
          </p:cNvSpPr>
          <p:nvPr/>
        </p:nvSpPr>
        <p:spPr bwMode="auto">
          <a:xfrm>
            <a:off x="-300038" y="21351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FC Connectors</a:t>
            </a:r>
          </a:p>
        </p:txBody>
      </p:sp>
    </p:spTree>
  </p:cSld>
  <p:clrMapOvr>
    <a:masterClrMapping/>
  </p:clrMapOvr>
  <p:timing>
    <p:tnLst>
      <p:par>
        <p:cT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8"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BCF3131-F60C-4A56-8631-6CB12109D9A9}" type="slidenum">
              <a:rPr lang="en-US" smtClean="0">
                <a:solidFill>
                  <a:srgbClr val="898989"/>
                </a:solidFill>
                <a:latin typeface="Calibri" pitchFamily="34" charset="0"/>
              </a:rPr>
              <a:pPr eaLnBrk="1" hangingPunct="1"/>
              <a:t>43</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24580" name="Title 161"/>
          <p:cNvSpPr>
            <a:spLocks noGrp="1"/>
          </p:cNvSpPr>
          <p:nvPr>
            <p:ph type="title"/>
          </p:nvPr>
        </p:nvSpPr>
        <p:spPr>
          <a:xfrm>
            <a:off x="1725613" y="0"/>
            <a:ext cx="6961187" cy="681038"/>
          </a:xfrm>
        </p:spPr>
        <p:txBody>
          <a:bodyPr/>
          <a:lstStyle/>
          <a:p>
            <a:r>
              <a:rPr lang="en-US" smtClean="0">
                <a:ea typeface="ＭＳ Ｐゴシック" pitchFamily="34" charset="-128"/>
              </a:rPr>
              <a:t>L1-VDC-C2 Power Racks – Required Supplies</a:t>
            </a:r>
          </a:p>
        </p:txBody>
      </p:sp>
      <p:sp>
        <p:nvSpPr>
          <p:cNvPr id="24581"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4582" name="Group 381"/>
          <p:cNvGrpSpPr>
            <a:grpSpLocks/>
          </p:cNvGrpSpPr>
          <p:nvPr/>
        </p:nvGrpSpPr>
        <p:grpSpPr bwMode="auto">
          <a:xfrm>
            <a:off x="1463675" y="1143000"/>
            <a:ext cx="6202363" cy="5213350"/>
            <a:chOff x="1476024" y="1143000"/>
            <a:chExt cx="6202630" cy="5213350"/>
          </a:xfrm>
        </p:grpSpPr>
        <p:grpSp>
          <p:nvGrpSpPr>
            <p:cNvPr id="24584" name="Group 382"/>
            <p:cNvGrpSpPr>
              <a:grpSpLocks/>
            </p:cNvGrpSpPr>
            <p:nvPr/>
          </p:nvGrpSpPr>
          <p:grpSpPr bwMode="auto">
            <a:xfrm>
              <a:off x="5364479" y="1143000"/>
              <a:ext cx="1782200" cy="5211763"/>
              <a:chOff x="5364479" y="1143000"/>
              <a:chExt cx="1782200" cy="5211763"/>
            </a:xfrm>
          </p:grpSpPr>
          <p:pic>
            <p:nvPicPr>
              <p:cNvPr id="24751"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52"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L1-VDC-C2 Power Rack</a:t>
                </a:r>
              </a:p>
            </p:txBody>
          </p:sp>
          <p:pic>
            <p:nvPicPr>
              <p:cNvPr id="247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54"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4755"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4585"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L1-VDC-C2 Power Rack</a:t>
              </a:r>
            </a:p>
          </p:txBody>
        </p:sp>
        <p:grpSp>
          <p:nvGrpSpPr>
            <p:cNvPr id="24586" name="Group 384"/>
            <p:cNvGrpSpPr>
              <a:grpSpLocks/>
            </p:cNvGrpSpPr>
            <p:nvPr/>
          </p:nvGrpSpPr>
          <p:grpSpPr bwMode="auto">
            <a:xfrm>
              <a:off x="2297126" y="1391856"/>
              <a:ext cx="1333504" cy="4964494"/>
              <a:chOff x="2061245" y="1420431"/>
              <a:chExt cx="1333504" cy="4964494"/>
            </a:xfrm>
          </p:grpSpPr>
          <p:pic>
            <p:nvPicPr>
              <p:cNvPr id="24747"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48"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749"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4750"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4587" name="Group 385"/>
            <p:cNvGrpSpPr>
              <a:grpSpLocks/>
            </p:cNvGrpSpPr>
            <p:nvPr/>
          </p:nvGrpSpPr>
          <p:grpSpPr bwMode="auto">
            <a:xfrm>
              <a:off x="1479929" y="5365981"/>
              <a:ext cx="2917395" cy="350907"/>
              <a:chOff x="1241425" y="5849147"/>
              <a:chExt cx="2917395" cy="350907"/>
            </a:xfrm>
          </p:grpSpPr>
          <p:sp>
            <p:nvSpPr>
              <p:cNvPr id="24740"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741" name="Group 132"/>
              <p:cNvGrpSpPr>
                <a:grpSpLocks/>
              </p:cNvGrpSpPr>
              <p:nvPr/>
            </p:nvGrpSpPr>
            <p:grpSpPr bwMode="auto">
              <a:xfrm>
                <a:off x="2087790" y="5849147"/>
                <a:ext cx="1279972" cy="350907"/>
                <a:chOff x="-328893" y="2767293"/>
                <a:chExt cx="1279525" cy="350274"/>
              </a:xfrm>
            </p:grpSpPr>
            <p:pic>
              <p:nvPicPr>
                <p:cNvPr id="2474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4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4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43"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88" name="Group 386"/>
            <p:cNvGrpSpPr>
              <a:grpSpLocks/>
            </p:cNvGrpSpPr>
            <p:nvPr/>
          </p:nvGrpSpPr>
          <p:grpSpPr bwMode="auto">
            <a:xfrm>
              <a:off x="1479696" y="4932449"/>
              <a:ext cx="2917395" cy="350907"/>
              <a:chOff x="1241425" y="5849147"/>
              <a:chExt cx="2917395" cy="350907"/>
            </a:xfrm>
          </p:grpSpPr>
          <p:sp>
            <p:nvSpPr>
              <p:cNvPr id="24733"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734" name="Group 132"/>
              <p:cNvGrpSpPr>
                <a:grpSpLocks/>
              </p:cNvGrpSpPr>
              <p:nvPr/>
            </p:nvGrpSpPr>
            <p:grpSpPr bwMode="auto">
              <a:xfrm>
                <a:off x="2087790" y="5849147"/>
                <a:ext cx="1279972" cy="350907"/>
                <a:chOff x="-328893" y="2767293"/>
                <a:chExt cx="1279525" cy="350274"/>
              </a:xfrm>
            </p:grpSpPr>
            <p:pic>
              <p:nvPicPr>
                <p:cNvPr id="2473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736"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89" name="Group 387"/>
            <p:cNvGrpSpPr>
              <a:grpSpLocks/>
            </p:cNvGrpSpPr>
            <p:nvPr/>
          </p:nvGrpSpPr>
          <p:grpSpPr bwMode="auto">
            <a:xfrm>
              <a:off x="1482374" y="4485741"/>
              <a:ext cx="2917951" cy="350907"/>
              <a:chOff x="1241480" y="5849147"/>
              <a:chExt cx="2917951" cy="350907"/>
            </a:xfrm>
          </p:grpSpPr>
          <p:sp>
            <p:nvSpPr>
              <p:cNvPr id="544" name="TextBox 282"/>
              <p:cNvSpPr txBox="1">
                <a:spLocks noChangeArrowheads="1"/>
              </p:cNvSpPr>
              <p:nvPr/>
            </p:nvSpPr>
            <p:spPr bwMode="auto">
              <a:xfrm>
                <a:off x="1241480" y="59179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727" name="Group 132"/>
              <p:cNvGrpSpPr>
                <a:grpSpLocks/>
              </p:cNvGrpSpPr>
              <p:nvPr/>
            </p:nvGrpSpPr>
            <p:grpSpPr bwMode="auto">
              <a:xfrm>
                <a:off x="2087790" y="5849147"/>
                <a:ext cx="1279972" cy="350907"/>
                <a:chOff x="-328893" y="2767293"/>
                <a:chExt cx="1279525" cy="350274"/>
              </a:xfrm>
            </p:grpSpPr>
            <p:pic>
              <p:nvPicPr>
                <p:cNvPr id="2473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3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7" name="TextBox 282"/>
              <p:cNvSpPr txBox="1">
                <a:spLocks noChangeArrowheads="1"/>
              </p:cNvSpPr>
              <p:nvPr/>
            </p:nvSpPr>
            <p:spPr bwMode="auto">
              <a:xfrm>
                <a:off x="3371997" y="5903656"/>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590" name="Group 388"/>
            <p:cNvGrpSpPr>
              <a:grpSpLocks/>
            </p:cNvGrpSpPr>
            <p:nvPr/>
          </p:nvGrpSpPr>
          <p:grpSpPr bwMode="auto">
            <a:xfrm>
              <a:off x="1480787" y="4049582"/>
              <a:ext cx="2917951" cy="350907"/>
              <a:chOff x="1240928" y="5849147"/>
              <a:chExt cx="2917951" cy="350907"/>
            </a:xfrm>
          </p:grpSpPr>
          <p:sp>
            <p:nvSpPr>
              <p:cNvPr id="537" name="TextBox 282"/>
              <p:cNvSpPr txBox="1">
                <a:spLocks noChangeArrowheads="1"/>
              </p:cNvSpPr>
              <p:nvPr/>
            </p:nvSpPr>
            <p:spPr bwMode="auto">
              <a:xfrm>
                <a:off x="1240928" y="5917540"/>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720" name="Group 132"/>
              <p:cNvGrpSpPr>
                <a:grpSpLocks/>
              </p:cNvGrpSpPr>
              <p:nvPr/>
            </p:nvGrpSpPr>
            <p:grpSpPr bwMode="auto">
              <a:xfrm>
                <a:off x="2087790" y="5849147"/>
                <a:ext cx="1279972" cy="350907"/>
                <a:chOff x="-328893" y="2767293"/>
                <a:chExt cx="1279525" cy="350274"/>
              </a:xfrm>
            </p:grpSpPr>
            <p:pic>
              <p:nvPicPr>
                <p:cNvPr id="2472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2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2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0" name="TextBox 282"/>
              <p:cNvSpPr txBox="1">
                <a:spLocks noChangeArrowheads="1"/>
              </p:cNvSpPr>
              <p:nvPr/>
            </p:nvSpPr>
            <p:spPr bwMode="auto">
              <a:xfrm>
                <a:off x="3371445" y="5903253"/>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591" name="Group 398"/>
            <p:cNvGrpSpPr>
              <a:grpSpLocks/>
            </p:cNvGrpSpPr>
            <p:nvPr/>
          </p:nvGrpSpPr>
          <p:grpSpPr bwMode="auto">
            <a:xfrm>
              <a:off x="1476024" y="3594991"/>
              <a:ext cx="2917951" cy="350907"/>
              <a:chOff x="1241425" y="5849147"/>
              <a:chExt cx="2917951" cy="350907"/>
            </a:xfrm>
          </p:grpSpPr>
          <p:sp>
            <p:nvSpPr>
              <p:cNvPr id="530" name="TextBox 282"/>
              <p:cNvSpPr txBox="1">
                <a:spLocks noChangeArrowheads="1"/>
              </p:cNvSpPr>
              <p:nvPr/>
            </p:nvSpPr>
            <p:spPr bwMode="auto">
              <a:xfrm>
                <a:off x="1241425" y="591810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713" name="Group 132"/>
              <p:cNvGrpSpPr>
                <a:grpSpLocks/>
              </p:cNvGrpSpPr>
              <p:nvPr/>
            </p:nvGrpSpPr>
            <p:grpSpPr bwMode="auto">
              <a:xfrm>
                <a:off x="2087790" y="5849147"/>
                <a:ext cx="1279972" cy="350907"/>
                <a:chOff x="-328893" y="2767293"/>
                <a:chExt cx="1279525" cy="350274"/>
              </a:xfrm>
            </p:grpSpPr>
            <p:pic>
              <p:nvPicPr>
                <p:cNvPr id="2471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33" name="TextBox 282"/>
              <p:cNvSpPr txBox="1">
                <a:spLocks noChangeArrowheads="1"/>
              </p:cNvSpPr>
              <p:nvPr/>
            </p:nvSpPr>
            <p:spPr bwMode="auto">
              <a:xfrm>
                <a:off x="3371942" y="5903819"/>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592" name="Group 399"/>
            <p:cNvGrpSpPr>
              <a:grpSpLocks/>
            </p:cNvGrpSpPr>
            <p:nvPr/>
          </p:nvGrpSpPr>
          <p:grpSpPr bwMode="auto">
            <a:xfrm>
              <a:off x="1482374" y="3139936"/>
              <a:ext cx="2917951" cy="350907"/>
              <a:chOff x="1241480" y="5849147"/>
              <a:chExt cx="2917951" cy="350907"/>
            </a:xfrm>
          </p:grpSpPr>
          <p:sp>
            <p:nvSpPr>
              <p:cNvPr id="523" name="TextBox 282"/>
              <p:cNvSpPr txBox="1">
                <a:spLocks noChangeArrowheads="1"/>
              </p:cNvSpPr>
              <p:nvPr/>
            </p:nvSpPr>
            <p:spPr bwMode="auto">
              <a:xfrm>
                <a:off x="1241480" y="5917549"/>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706" name="Group 132"/>
              <p:cNvGrpSpPr>
                <a:grpSpLocks/>
              </p:cNvGrpSpPr>
              <p:nvPr/>
            </p:nvGrpSpPr>
            <p:grpSpPr bwMode="auto">
              <a:xfrm>
                <a:off x="2087790" y="5849147"/>
                <a:ext cx="1279972" cy="350907"/>
                <a:chOff x="-328893" y="2767293"/>
                <a:chExt cx="1279525" cy="350274"/>
              </a:xfrm>
            </p:grpSpPr>
            <p:pic>
              <p:nvPicPr>
                <p:cNvPr id="2470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1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6" name="TextBox 282"/>
              <p:cNvSpPr txBox="1">
                <a:spLocks noChangeArrowheads="1"/>
              </p:cNvSpPr>
              <p:nvPr/>
            </p:nvSpPr>
            <p:spPr bwMode="auto">
              <a:xfrm>
                <a:off x="3371997" y="590326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593" name="Group 400"/>
            <p:cNvGrpSpPr>
              <a:grpSpLocks/>
            </p:cNvGrpSpPr>
            <p:nvPr/>
          </p:nvGrpSpPr>
          <p:grpSpPr bwMode="auto">
            <a:xfrm>
              <a:off x="1477612" y="2701111"/>
              <a:ext cx="2916363" cy="350907"/>
              <a:chOff x="1241978" y="5849147"/>
              <a:chExt cx="2916363" cy="350907"/>
            </a:xfrm>
          </p:grpSpPr>
          <p:sp>
            <p:nvSpPr>
              <p:cNvPr id="516" name="TextBox 282"/>
              <p:cNvSpPr txBox="1">
                <a:spLocks noChangeArrowheads="1"/>
              </p:cNvSpPr>
              <p:nvPr/>
            </p:nvSpPr>
            <p:spPr bwMode="auto">
              <a:xfrm>
                <a:off x="1241978" y="5918224"/>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99" name="Group 132"/>
              <p:cNvGrpSpPr>
                <a:grpSpLocks/>
              </p:cNvGrpSpPr>
              <p:nvPr/>
            </p:nvGrpSpPr>
            <p:grpSpPr bwMode="auto">
              <a:xfrm>
                <a:off x="2087790" y="5849147"/>
                <a:ext cx="1279972" cy="350907"/>
                <a:chOff x="-328893" y="2767293"/>
                <a:chExt cx="1279525" cy="350274"/>
              </a:xfrm>
            </p:grpSpPr>
            <p:pic>
              <p:nvPicPr>
                <p:cNvPr id="2470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0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0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9" name="TextBox 282"/>
              <p:cNvSpPr txBox="1">
                <a:spLocks noChangeArrowheads="1"/>
              </p:cNvSpPr>
              <p:nvPr/>
            </p:nvSpPr>
            <p:spPr bwMode="auto">
              <a:xfrm>
                <a:off x="3370907" y="5902349"/>
                <a:ext cx="78743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594" name="Group 401"/>
            <p:cNvGrpSpPr>
              <a:grpSpLocks/>
            </p:cNvGrpSpPr>
            <p:nvPr/>
          </p:nvGrpSpPr>
          <p:grpSpPr bwMode="auto">
            <a:xfrm>
              <a:off x="1476024" y="2257068"/>
              <a:ext cx="2917951" cy="356524"/>
              <a:chOff x="1241425" y="5849146"/>
              <a:chExt cx="2917951" cy="356524"/>
            </a:xfrm>
          </p:grpSpPr>
          <p:sp>
            <p:nvSpPr>
              <p:cNvPr id="509" name="TextBox 282"/>
              <p:cNvSpPr txBox="1">
                <a:spLocks noChangeArrowheads="1"/>
              </p:cNvSpPr>
              <p:nvPr/>
            </p:nvSpPr>
            <p:spPr bwMode="auto">
              <a:xfrm>
                <a:off x="1241425" y="591776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92" name="Group 132"/>
              <p:cNvGrpSpPr>
                <a:grpSpLocks/>
              </p:cNvGrpSpPr>
              <p:nvPr/>
            </p:nvGrpSpPr>
            <p:grpSpPr bwMode="auto">
              <a:xfrm>
                <a:off x="2087790" y="5849146"/>
                <a:ext cx="1279972" cy="356524"/>
                <a:chOff x="-328893" y="2767293"/>
                <a:chExt cx="1279525" cy="355881"/>
              </a:xfrm>
            </p:grpSpPr>
            <p:pic>
              <p:nvPicPr>
                <p:cNvPr id="2469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9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9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2" name="TextBox 282"/>
              <p:cNvSpPr txBox="1">
                <a:spLocks noChangeArrowheads="1"/>
              </p:cNvSpPr>
              <p:nvPr/>
            </p:nvSpPr>
            <p:spPr bwMode="auto">
              <a:xfrm>
                <a:off x="3371942" y="5903478"/>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595" name="Group 402"/>
            <p:cNvGrpSpPr>
              <a:grpSpLocks/>
            </p:cNvGrpSpPr>
            <p:nvPr/>
          </p:nvGrpSpPr>
          <p:grpSpPr bwMode="auto">
            <a:xfrm>
              <a:off x="1479199" y="1802478"/>
              <a:ext cx="2916364" cy="350907"/>
              <a:chOff x="1241977" y="5849147"/>
              <a:chExt cx="2916364" cy="350907"/>
            </a:xfrm>
          </p:grpSpPr>
          <p:sp>
            <p:nvSpPr>
              <p:cNvPr id="502" name="TextBox 282"/>
              <p:cNvSpPr txBox="1">
                <a:spLocks noChangeArrowheads="1"/>
              </p:cNvSpPr>
              <p:nvPr/>
            </p:nvSpPr>
            <p:spPr bwMode="auto">
              <a:xfrm>
                <a:off x="1241977" y="5916744"/>
                <a:ext cx="846175"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685" name="Group 132"/>
              <p:cNvGrpSpPr>
                <a:grpSpLocks/>
              </p:cNvGrpSpPr>
              <p:nvPr/>
            </p:nvGrpSpPr>
            <p:grpSpPr bwMode="auto">
              <a:xfrm>
                <a:off x="2087790" y="5849147"/>
                <a:ext cx="1279972" cy="350907"/>
                <a:chOff x="-328893" y="2767293"/>
                <a:chExt cx="1279525" cy="350274"/>
              </a:xfrm>
            </p:grpSpPr>
            <p:pic>
              <p:nvPicPr>
                <p:cNvPr id="2468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9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05" name="TextBox 282"/>
              <p:cNvSpPr txBox="1">
                <a:spLocks noChangeArrowheads="1"/>
              </p:cNvSpPr>
              <p:nvPr/>
            </p:nvSpPr>
            <p:spPr bwMode="auto">
              <a:xfrm>
                <a:off x="3370907" y="5901891"/>
                <a:ext cx="787434"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smtClean="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596" name="Group 403"/>
            <p:cNvGrpSpPr>
              <a:grpSpLocks/>
            </p:cNvGrpSpPr>
            <p:nvPr/>
          </p:nvGrpSpPr>
          <p:grpSpPr bwMode="auto">
            <a:xfrm>
              <a:off x="1477306" y="5812689"/>
              <a:ext cx="2917395" cy="350907"/>
              <a:chOff x="1241425" y="5849147"/>
              <a:chExt cx="2917395" cy="350907"/>
            </a:xfrm>
          </p:grpSpPr>
          <p:sp>
            <p:nvSpPr>
              <p:cNvPr id="2467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678" name="Group 132"/>
              <p:cNvGrpSpPr>
                <a:grpSpLocks/>
              </p:cNvGrpSpPr>
              <p:nvPr/>
            </p:nvGrpSpPr>
            <p:grpSpPr bwMode="auto">
              <a:xfrm>
                <a:off x="2087790" y="5849147"/>
                <a:ext cx="1279972" cy="350907"/>
                <a:chOff x="-328893" y="2767293"/>
                <a:chExt cx="1279525" cy="350274"/>
              </a:xfrm>
            </p:grpSpPr>
            <p:pic>
              <p:nvPicPr>
                <p:cNvPr id="2468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8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80"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1" action="ppaction://hlinksldjump"/>
                  </a:rPr>
                  <a:t>L1-ISC-C2</a:t>
                </a:r>
                <a:endParaRPr lang="en-US" sz="800" b="1" dirty="0">
                  <a:latin typeface="Comic Sans MS" pitchFamily="66" charset="0"/>
                </a:endParaRPr>
              </a:p>
            </p:txBody>
          </p:sp>
        </p:grpSp>
        <p:grpSp>
          <p:nvGrpSpPr>
            <p:cNvPr id="24597" name="Group 404"/>
            <p:cNvGrpSpPr>
              <a:grpSpLocks/>
            </p:cNvGrpSpPr>
            <p:nvPr/>
          </p:nvGrpSpPr>
          <p:grpSpPr bwMode="auto">
            <a:xfrm>
              <a:off x="4758869" y="5360840"/>
              <a:ext cx="2917395" cy="350907"/>
              <a:chOff x="1241425" y="5849147"/>
              <a:chExt cx="2917395" cy="350907"/>
            </a:xfrm>
          </p:grpSpPr>
          <p:sp>
            <p:nvSpPr>
              <p:cNvPr id="24670"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671" name="Group 132"/>
              <p:cNvGrpSpPr>
                <a:grpSpLocks/>
              </p:cNvGrpSpPr>
              <p:nvPr/>
            </p:nvGrpSpPr>
            <p:grpSpPr bwMode="auto">
              <a:xfrm>
                <a:off x="2087790" y="5849147"/>
                <a:ext cx="1279972" cy="350907"/>
                <a:chOff x="-328893" y="2767293"/>
                <a:chExt cx="1279525" cy="350274"/>
              </a:xfrm>
            </p:grpSpPr>
            <p:pic>
              <p:nvPicPr>
                <p:cNvPr id="2467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7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7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73"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98" name="Group 405"/>
            <p:cNvGrpSpPr>
              <a:grpSpLocks/>
            </p:cNvGrpSpPr>
            <p:nvPr/>
          </p:nvGrpSpPr>
          <p:grpSpPr bwMode="auto">
            <a:xfrm>
              <a:off x="4758636" y="4927308"/>
              <a:ext cx="2917395" cy="350907"/>
              <a:chOff x="1241425" y="5849147"/>
              <a:chExt cx="2917395" cy="350907"/>
            </a:xfrm>
          </p:grpSpPr>
          <p:sp>
            <p:nvSpPr>
              <p:cNvPr id="24663"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nvGrpSpPr>
              <p:cNvPr id="24664" name="Group 132"/>
              <p:cNvGrpSpPr>
                <a:grpSpLocks/>
              </p:cNvGrpSpPr>
              <p:nvPr/>
            </p:nvGrpSpPr>
            <p:grpSpPr bwMode="auto">
              <a:xfrm>
                <a:off x="2087790" y="5849147"/>
                <a:ext cx="1279972" cy="350907"/>
                <a:chOff x="-328893" y="2767293"/>
                <a:chExt cx="1279525" cy="350274"/>
              </a:xfrm>
            </p:grpSpPr>
            <p:pic>
              <p:nvPicPr>
                <p:cNvPr id="2466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66"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nvGrpSpPr>
            <p:cNvPr id="24599" name="Group 406"/>
            <p:cNvGrpSpPr>
              <a:grpSpLocks/>
            </p:cNvGrpSpPr>
            <p:nvPr/>
          </p:nvGrpSpPr>
          <p:grpSpPr bwMode="auto">
            <a:xfrm>
              <a:off x="4760703" y="4480600"/>
              <a:ext cx="2917951" cy="350907"/>
              <a:chOff x="1240869" y="5849147"/>
              <a:chExt cx="2917951" cy="350907"/>
            </a:xfrm>
          </p:grpSpPr>
          <p:sp>
            <p:nvSpPr>
              <p:cNvPr id="474" name="TextBox 282"/>
              <p:cNvSpPr txBox="1">
                <a:spLocks noChangeArrowheads="1"/>
              </p:cNvSpPr>
              <p:nvPr/>
            </p:nvSpPr>
            <p:spPr bwMode="auto">
              <a:xfrm>
                <a:off x="1240869" y="5916735"/>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657" name="Group 132"/>
              <p:cNvGrpSpPr>
                <a:grpSpLocks/>
              </p:cNvGrpSpPr>
              <p:nvPr/>
            </p:nvGrpSpPr>
            <p:grpSpPr bwMode="auto">
              <a:xfrm>
                <a:off x="2087790" y="5849147"/>
                <a:ext cx="1279972" cy="350907"/>
                <a:chOff x="-328893" y="2767293"/>
                <a:chExt cx="1279525" cy="350274"/>
              </a:xfrm>
            </p:grpSpPr>
            <p:pic>
              <p:nvPicPr>
                <p:cNvPr id="2466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6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7" name="TextBox 282"/>
              <p:cNvSpPr txBox="1">
                <a:spLocks noChangeArrowheads="1"/>
              </p:cNvSpPr>
              <p:nvPr/>
            </p:nvSpPr>
            <p:spPr bwMode="auto">
              <a:xfrm>
                <a:off x="3371386" y="5902447"/>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600" name="Group 407"/>
            <p:cNvGrpSpPr>
              <a:grpSpLocks/>
            </p:cNvGrpSpPr>
            <p:nvPr/>
          </p:nvGrpSpPr>
          <p:grpSpPr bwMode="auto">
            <a:xfrm>
              <a:off x="4760703" y="4044441"/>
              <a:ext cx="2916363" cy="350907"/>
              <a:chOff x="1241904" y="5849147"/>
              <a:chExt cx="2916363" cy="350907"/>
            </a:xfrm>
          </p:grpSpPr>
          <p:sp>
            <p:nvSpPr>
              <p:cNvPr id="467" name="TextBox 282"/>
              <p:cNvSpPr txBox="1">
                <a:spLocks noChangeArrowheads="1"/>
              </p:cNvSpPr>
              <p:nvPr/>
            </p:nvSpPr>
            <p:spPr bwMode="auto">
              <a:xfrm>
                <a:off x="1241904" y="5917919"/>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nvGrpSpPr>
              <p:cNvPr id="24650" name="Group 132"/>
              <p:cNvGrpSpPr>
                <a:grpSpLocks/>
              </p:cNvGrpSpPr>
              <p:nvPr/>
            </p:nvGrpSpPr>
            <p:grpSpPr bwMode="auto">
              <a:xfrm>
                <a:off x="2087790" y="5849147"/>
                <a:ext cx="1279972" cy="350907"/>
                <a:chOff x="-328893" y="2767293"/>
                <a:chExt cx="1279525" cy="350274"/>
              </a:xfrm>
            </p:grpSpPr>
            <p:pic>
              <p:nvPicPr>
                <p:cNvPr id="2465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5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5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0" name="TextBox 282"/>
              <p:cNvSpPr txBox="1">
                <a:spLocks noChangeArrowheads="1"/>
              </p:cNvSpPr>
              <p:nvPr/>
            </p:nvSpPr>
            <p:spPr bwMode="auto">
              <a:xfrm>
                <a:off x="3370833" y="590363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L1-ISC-C2</a:t>
                </a:r>
                <a:endParaRPr lang="en-US" sz="800" b="1" dirty="0" smtClean="0">
                  <a:latin typeface="Comic Sans MS" pitchFamily="66" charset="0"/>
                </a:endParaRPr>
              </a:p>
            </p:txBody>
          </p:sp>
        </p:grpSp>
        <p:grpSp>
          <p:nvGrpSpPr>
            <p:cNvPr id="24601" name="Group 408"/>
            <p:cNvGrpSpPr>
              <a:grpSpLocks/>
            </p:cNvGrpSpPr>
            <p:nvPr/>
          </p:nvGrpSpPr>
          <p:grpSpPr bwMode="auto">
            <a:xfrm>
              <a:off x="4754353" y="3589850"/>
              <a:ext cx="2917951" cy="350907"/>
              <a:chOff x="1240814" y="5849147"/>
              <a:chExt cx="2917951" cy="350907"/>
            </a:xfrm>
          </p:grpSpPr>
          <p:sp>
            <p:nvSpPr>
              <p:cNvPr id="460" name="TextBox 282"/>
              <p:cNvSpPr txBox="1">
                <a:spLocks noChangeArrowheads="1"/>
              </p:cNvSpPr>
              <p:nvPr/>
            </p:nvSpPr>
            <p:spPr bwMode="auto">
              <a:xfrm>
                <a:off x="1240814" y="591689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643" name="Group 132"/>
              <p:cNvGrpSpPr>
                <a:grpSpLocks/>
              </p:cNvGrpSpPr>
              <p:nvPr/>
            </p:nvGrpSpPr>
            <p:grpSpPr bwMode="auto">
              <a:xfrm>
                <a:off x="2087790" y="5849147"/>
                <a:ext cx="1279972" cy="350907"/>
                <a:chOff x="-328893" y="2767293"/>
                <a:chExt cx="1279525" cy="350274"/>
              </a:xfrm>
            </p:grpSpPr>
            <p:pic>
              <p:nvPicPr>
                <p:cNvPr id="2464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3" name="TextBox 282"/>
              <p:cNvSpPr txBox="1">
                <a:spLocks noChangeArrowheads="1"/>
              </p:cNvSpPr>
              <p:nvPr/>
            </p:nvSpPr>
            <p:spPr bwMode="auto">
              <a:xfrm>
                <a:off x="3371331" y="590261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602" name="Group 409"/>
            <p:cNvGrpSpPr>
              <a:grpSpLocks/>
            </p:cNvGrpSpPr>
            <p:nvPr/>
          </p:nvGrpSpPr>
          <p:grpSpPr bwMode="auto">
            <a:xfrm>
              <a:off x="4760703" y="3134795"/>
              <a:ext cx="2917951" cy="350907"/>
              <a:chOff x="1240869" y="5849147"/>
              <a:chExt cx="2917951" cy="350907"/>
            </a:xfrm>
          </p:grpSpPr>
          <p:sp>
            <p:nvSpPr>
              <p:cNvPr id="453" name="TextBox 282"/>
              <p:cNvSpPr txBox="1">
                <a:spLocks noChangeArrowheads="1"/>
              </p:cNvSpPr>
              <p:nvPr/>
            </p:nvSpPr>
            <p:spPr bwMode="auto">
              <a:xfrm>
                <a:off x="1240869" y="591792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nvGrpSpPr>
              <p:cNvPr id="24636" name="Group 132"/>
              <p:cNvGrpSpPr>
                <a:grpSpLocks/>
              </p:cNvGrpSpPr>
              <p:nvPr/>
            </p:nvGrpSpPr>
            <p:grpSpPr bwMode="auto">
              <a:xfrm>
                <a:off x="2087790" y="5849147"/>
                <a:ext cx="1279972" cy="350907"/>
                <a:chOff x="-328893" y="2767293"/>
                <a:chExt cx="1279525" cy="350274"/>
              </a:xfrm>
            </p:grpSpPr>
            <p:pic>
              <p:nvPicPr>
                <p:cNvPr id="2463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4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6" name="TextBox 282"/>
              <p:cNvSpPr txBox="1">
                <a:spLocks noChangeArrowheads="1"/>
              </p:cNvSpPr>
              <p:nvPr/>
            </p:nvSpPr>
            <p:spPr bwMode="auto">
              <a:xfrm>
                <a:off x="3371386" y="590364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603" name="Group 411"/>
            <p:cNvGrpSpPr>
              <a:grpSpLocks/>
            </p:cNvGrpSpPr>
            <p:nvPr/>
          </p:nvGrpSpPr>
          <p:grpSpPr bwMode="auto">
            <a:xfrm>
              <a:off x="4755940" y="2695970"/>
              <a:ext cx="2917951" cy="350907"/>
              <a:chOff x="1241366" y="5849147"/>
              <a:chExt cx="2917951" cy="350907"/>
            </a:xfrm>
          </p:grpSpPr>
          <p:sp>
            <p:nvSpPr>
              <p:cNvPr id="446" name="TextBox 282"/>
              <p:cNvSpPr txBox="1">
                <a:spLocks noChangeArrowheads="1"/>
              </p:cNvSpPr>
              <p:nvPr/>
            </p:nvSpPr>
            <p:spPr bwMode="auto">
              <a:xfrm>
                <a:off x="1241366" y="5917015"/>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29" name="Group 132"/>
              <p:cNvGrpSpPr>
                <a:grpSpLocks/>
              </p:cNvGrpSpPr>
              <p:nvPr/>
            </p:nvGrpSpPr>
            <p:grpSpPr bwMode="auto">
              <a:xfrm>
                <a:off x="2087790" y="5849147"/>
                <a:ext cx="1279972" cy="350907"/>
                <a:chOff x="-328893" y="2767293"/>
                <a:chExt cx="1279525" cy="350274"/>
              </a:xfrm>
            </p:grpSpPr>
            <p:pic>
              <p:nvPicPr>
                <p:cNvPr id="2463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3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3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9" name="TextBox 282"/>
              <p:cNvSpPr txBox="1">
                <a:spLocks noChangeArrowheads="1"/>
              </p:cNvSpPr>
              <p:nvPr/>
            </p:nvSpPr>
            <p:spPr bwMode="auto">
              <a:xfrm>
                <a:off x="3371883" y="5902727"/>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604" name="Group 412"/>
            <p:cNvGrpSpPr>
              <a:grpSpLocks/>
            </p:cNvGrpSpPr>
            <p:nvPr/>
          </p:nvGrpSpPr>
          <p:grpSpPr bwMode="auto">
            <a:xfrm>
              <a:off x="4754353" y="2251927"/>
              <a:ext cx="2917951" cy="356524"/>
              <a:chOff x="1240814" y="5849146"/>
              <a:chExt cx="2917951" cy="356524"/>
            </a:xfrm>
          </p:grpSpPr>
          <p:sp>
            <p:nvSpPr>
              <p:cNvPr id="439" name="TextBox 282"/>
              <p:cNvSpPr txBox="1">
                <a:spLocks noChangeArrowheads="1"/>
              </p:cNvSpPr>
              <p:nvPr/>
            </p:nvSpPr>
            <p:spPr bwMode="auto">
              <a:xfrm>
                <a:off x="1240814" y="59181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22" name="Group 132"/>
              <p:cNvGrpSpPr>
                <a:grpSpLocks/>
              </p:cNvGrpSpPr>
              <p:nvPr/>
            </p:nvGrpSpPr>
            <p:grpSpPr bwMode="auto">
              <a:xfrm>
                <a:off x="2087790" y="5849146"/>
                <a:ext cx="1279972" cy="356524"/>
                <a:chOff x="-328893" y="2767293"/>
                <a:chExt cx="1279525" cy="355881"/>
              </a:xfrm>
            </p:grpSpPr>
            <p:pic>
              <p:nvPicPr>
                <p:cNvPr id="2462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2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2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2" name="TextBox 282"/>
              <p:cNvSpPr txBox="1">
                <a:spLocks noChangeArrowheads="1"/>
              </p:cNvSpPr>
              <p:nvPr/>
            </p:nvSpPr>
            <p:spPr bwMode="auto">
              <a:xfrm>
                <a:off x="3371331" y="5903857"/>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grpSp>
          <p:nvGrpSpPr>
            <p:cNvPr id="24605" name="Group 413"/>
            <p:cNvGrpSpPr>
              <a:grpSpLocks/>
            </p:cNvGrpSpPr>
            <p:nvPr/>
          </p:nvGrpSpPr>
          <p:grpSpPr bwMode="auto">
            <a:xfrm>
              <a:off x="4757528" y="1797337"/>
              <a:ext cx="2917951" cy="350907"/>
              <a:chOff x="1241366" y="5849147"/>
              <a:chExt cx="2917951" cy="350907"/>
            </a:xfrm>
          </p:grpSpPr>
          <p:sp>
            <p:nvSpPr>
              <p:cNvPr id="423" name="TextBox 282"/>
              <p:cNvSpPr txBox="1">
                <a:spLocks noChangeArrowheads="1"/>
              </p:cNvSpPr>
              <p:nvPr/>
            </p:nvSpPr>
            <p:spPr bwMode="auto">
              <a:xfrm>
                <a:off x="1241366" y="5917123"/>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L1-ISC-C4</a:t>
                </a:r>
                <a:endParaRPr lang="en-US" sz="800" b="1" dirty="0" smtClean="0">
                  <a:latin typeface="Comic Sans MS" pitchFamily="66" charset="0"/>
                </a:endParaRPr>
              </a:p>
            </p:txBody>
          </p:sp>
          <p:grpSp>
            <p:nvGrpSpPr>
              <p:cNvPr id="24615" name="Group 132"/>
              <p:cNvGrpSpPr>
                <a:grpSpLocks/>
              </p:cNvGrpSpPr>
              <p:nvPr/>
            </p:nvGrpSpPr>
            <p:grpSpPr bwMode="auto">
              <a:xfrm>
                <a:off x="2087790" y="5849147"/>
                <a:ext cx="1279972" cy="350907"/>
                <a:chOff x="-328893" y="2767293"/>
                <a:chExt cx="1279525" cy="350274"/>
              </a:xfrm>
            </p:grpSpPr>
            <p:pic>
              <p:nvPicPr>
                <p:cNvPr id="2461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2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6" name="TextBox 282"/>
              <p:cNvSpPr txBox="1">
                <a:spLocks noChangeArrowheads="1"/>
              </p:cNvSpPr>
              <p:nvPr/>
            </p:nvSpPr>
            <p:spPr bwMode="auto">
              <a:xfrm>
                <a:off x="3371883" y="5902835"/>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L1-ISC-C3</a:t>
                </a:r>
                <a:endParaRPr lang="en-US" sz="800" b="1" dirty="0" smtClean="0">
                  <a:latin typeface="Comic Sans MS" pitchFamily="66" charset="0"/>
                </a:endParaRPr>
              </a:p>
            </p:txBody>
          </p:sp>
        </p:grpSp>
        <p:grpSp>
          <p:nvGrpSpPr>
            <p:cNvPr id="24606" name="Group 414"/>
            <p:cNvGrpSpPr>
              <a:grpSpLocks/>
            </p:cNvGrpSpPr>
            <p:nvPr/>
          </p:nvGrpSpPr>
          <p:grpSpPr bwMode="auto">
            <a:xfrm>
              <a:off x="4756246" y="5807548"/>
              <a:ext cx="2917395" cy="350907"/>
              <a:chOff x="1241425" y="5849147"/>
              <a:chExt cx="2917395" cy="350907"/>
            </a:xfrm>
          </p:grpSpPr>
          <p:sp>
            <p:nvSpPr>
              <p:cNvPr id="2460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1" action="ppaction://hlinksldjump"/>
                  </a:rPr>
                  <a:t>L1-ISC-C2</a:t>
                </a:r>
                <a:endParaRPr lang="en-US" sz="800" dirty="0">
                  <a:latin typeface="Comic Sans MS" pitchFamily="66" charset="0"/>
                </a:endParaRPr>
              </a:p>
            </p:txBody>
          </p:sp>
          <p:grpSp>
            <p:nvGrpSpPr>
              <p:cNvPr id="24608" name="Group 132"/>
              <p:cNvGrpSpPr>
                <a:grpSpLocks/>
              </p:cNvGrpSpPr>
              <p:nvPr/>
            </p:nvGrpSpPr>
            <p:grpSpPr bwMode="auto">
              <a:xfrm>
                <a:off x="2087790" y="5849147"/>
                <a:ext cx="1279972" cy="350907"/>
                <a:chOff x="-328893" y="2767293"/>
                <a:chExt cx="1279525" cy="350274"/>
              </a:xfrm>
            </p:grpSpPr>
            <p:pic>
              <p:nvPicPr>
                <p:cNvPr id="2461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1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610"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7" action="ppaction://hlinksldjump"/>
                  </a:rPr>
                  <a:t>L1-ISC-C1</a:t>
                </a:r>
                <a:endParaRPr lang="en-US" sz="800" b="1" dirty="0">
                  <a:latin typeface="Comic Sans MS" pitchFamily="66" charset="0"/>
                </a:endParaRPr>
              </a:p>
            </p:txBody>
          </p:sp>
        </p:grpSp>
      </p:grpSp>
      <p:sp>
        <p:nvSpPr>
          <p:cNvPr id="24583"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CPR</a:t>
            </a:r>
            <a:endParaRPr lang="en-US" sz="800" b="1" dirty="0">
              <a:latin typeface="Comic Sans MS" pitchFamily="66" charset="0"/>
            </a:endParaRPr>
          </a:p>
        </p:txBody>
      </p:sp>
      <p:grpSp>
        <p:nvGrpSpPr>
          <p:cNvPr id="180" name="Group 179"/>
          <p:cNvGrpSpPr/>
          <p:nvPr/>
        </p:nvGrpSpPr>
        <p:grpSpPr>
          <a:xfrm>
            <a:off x="2320380" y="2318368"/>
            <a:ext cx="1273212" cy="200120"/>
            <a:chOff x="439639" y="1258392"/>
            <a:chExt cx="1273212" cy="200120"/>
          </a:xfrm>
          <a:solidFill>
            <a:srgbClr val="FFFF11"/>
          </a:solidFill>
        </p:grpSpPr>
        <p:sp>
          <p:nvSpPr>
            <p:cNvPr id="18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4" name="Group 183"/>
          <p:cNvGrpSpPr/>
          <p:nvPr/>
        </p:nvGrpSpPr>
        <p:grpSpPr>
          <a:xfrm>
            <a:off x="2309394" y="1871869"/>
            <a:ext cx="1273212" cy="200120"/>
            <a:chOff x="439639" y="1258392"/>
            <a:chExt cx="1273212" cy="200120"/>
          </a:xfrm>
        </p:grpSpPr>
        <p:sp>
          <p:nvSpPr>
            <p:cNvPr id="185" name="TextBox 368">
              <a:hlinkClick r:id="" action="ppaction://noaction"/>
            </p:cNvPr>
            <p:cNvSpPr txBox="1">
              <a:spLocks noChangeArrowheads="1"/>
            </p:cNvSpPr>
            <p:nvPr/>
          </p:nvSpPr>
          <p:spPr bwMode="auto">
            <a:xfrm>
              <a:off x="439639" y="1258392"/>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+12VDC</a:t>
              </a:r>
              <a:endParaRPr lang="en-US" sz="700" b="1" dirty="0">
                <a:latin typeface="Comic Sans MS" pitchFamily="66" charset="0"/>
              </a:endParaRPr>
            </a:p>
          </p:txBody>
        </p:sp>
        <p:sp>
          <p:nvSpPr>
            <p:cNvPr id="186" name="TextBox 368">
              <a:hlinkClick r:id="" action="ppaction://noaction"/>
            </p:cNvPr>
            <p:cNvSpPr txBox="1">
              <a:spLocks noChangeArrowheads="1"/>
            </p:cNvSpPr>
            <p:nvPr/>
          </p:nvSpPr>
          <p:spPr bwMode="auto">
            <a:xfrm>
              <a:off x="1077877" y="1258457"/>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12VDC</a:t>
              </a:r>
              <a:endParaRPr lang="en-US" sz="700" b="1" dirty="0">
                <a:latin typeface="Comic Sans MS" pitchFamily="66" charset="0"/>
              </a:endParaRPr>
            </a:p>
          </p:txBody>
        </p:sp>
      </p:grpSp>
      <p:grpSp>
        <p:nvGrpSpPr>
          <p:cNvPr id="187" name="Group 186"/>
          <p:cNvGrpSpPr/>
          <p:nvPr/>
        </p:nvGrpSpPr>
        <p:grpSpPr>
          <a:xfrm>
            <a:off x="5584039" y="1858667"/>
            <a:ext cx="1273212" cy="200120"/>
            <a:chOff x="439639" y="1258392"/>
            <a:chExt cx="1273212" cy="200120"/>
          </a:xfrm>
        </p:grpSpPr>
        <p:sp>
          <p:nvSpPr>
            <p:cNvPr id="188" name="TextBox 368">
              <a:hlinkClick r:id="" action="ppaction://noaction"/>
            </p:cNvPr>
            <p:cNvSpPr txBox="1">
              <a:spLocks noChangeArrowheads="1"/>
            </p:cNvSpPr>
            <p:nvPr/>
          </p:nvSpPr>
          <p:spPr bwMode="auto">
            <a:xfrm>
              <a:off x="439639" y="1258392"/>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+12VDC</a:t>
              </a:r>
            </a:p>
          </p:txBody>
        </p:sp>
        <p:sp>
          <p:nvSpPr>
            <p:cNvPr id="189" name="TextBox 368">
              <a:hlinkClick r:id="" action="ppaction://noaction"/>
            </p:cNvPr>
            <p:cNvSpPr txBox="1">
              <a:spLocks noChangeArrowheads="1"/>
            </p:cNvSpPr>
            <p:nvPr/>
          </p:nvSpPr>
          <p:spPr bwMode="auto">
            <a:xfrm>
              <a:off x="1077877" y="1258457"/>
              <a:ext cx="634974" cy="200055"/>
            </a:xfrm>
            <a:prstGeom prst="rect">
              <a:avLst/>
            </a:prstGeom>
            <a:solidFill>
              <a:srgbClr val="92D05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+12VDC</a:t>
              </a:r>
            </a:p>
          </p:txBody>
        </p:sp>
      </p:grpSp>
      <p:grpSp>
        <p:nvGrpSpPr>
          <p:cNvPr id="190" name="Group 189"/>
          <p:cNvGrpSpPr/>
          <p:nvPr/>
        </p:nvGrpSpPr>
        <p:grpSpPr>
          <a:xfrm>
            <a:off x="2307762" y="2772320"/>
            <a:ext cx="1273212" cy="200120"/>
            <a:chOff x="439639" y="1258392"/>
            <a:chExt cx="1273212" cy="200120"/>
          </a:xfrm>
        </p:grpSpPr>
        <p:sp>
          <p:nvSpPr>
            <p:cNvPr id="1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3" name="Group 192"/>
          <p:cNvGrpSpPr/>
          <p:nvPr/>
        </p:nvGrpSpPr>
        <p:grpSpPr>
          <a:xfrm>
            <a:off x="5582407" y="2759118"/>
            <a:ext cx="1273212" cy="200120"/>
            <a:chOff x="439639" y="1258392"/>
            <a:chExt cx="1273212" cy="200120"/>
          </a:xfrm>
        </p:grpSpPr>
        <p:sp>
          <p:nvSpPr>
            <p:cNvPr id="1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8" name="Group 197"/>
          <p:cNvGrpSpPr/>
          <p:nvPr/>
        </p:nvGrpSpPr>
        <p:grpSpPr>
          <a:xfrm>
            <a:off x="2310003" y="4118973"/>
            <a:ext cx="1273212" cy="200120"/>
            <a:chOff x="439639" y="1258392"/>
            <a:chExt cx="1273212" cy="200120"/>
          </a:xfrm>
          <a:solidFill>
            <a:srgbClr val="FFFF11"/>
          </a:solidFill>
        </p:grpSpPr>
        <p:sp>
          <p:nvSpPr>
            <p:cNvPr id="19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01" name="Group 200"/>
          <p:cNvGrpSpPr/>
          <p:nvPr/>
        </p:nvGrpSpPr>
        <p:grpSpPr>
          <a:xfrm>
            <a:off x="5584648" y="4105771"/>
            <a:ext cx="1273212" cy="200120"/>
            <a:chOff x="439639" y="1258392"/>
            <a:chExt cx="1273212" cy="200120"/>
          </a:xfrm>
          <a:solidFill>
            <a:srgbClr val="FFFF11"/>
          </a:solidFill>
        </p:grpSpPr>
        <p:sp>
          <p:nvSpPr>
            <p:cNvPr id="20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04" name="Group 203"/>
          <p:cNvGrpSpPr/>
          <p:nvPr/>
        </p:nvGrpSpPr>
        <p:grpSpPr>
          <a:xfrm>
            <a:off x="2310037" y="5000157"/>
            <a:ext cx="1273212" cy="200120"/>
            <a:chOff x="439639" y="1258392"/>
            <a:chExt cx="1273212" cy="200120"/>
          </a:xfrm>
        </p:grpSpPr>
        <p:sp>
          <p:nvSpPr>
            <p:cNvPr id="205"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6"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07" name="Group 206"/>
          <p:cNvGrpSpPr/>
          <p:nvPr/>
        </p:nvGrpSpPr>
        <p:grpSpPr>
          <a:xfrm>
            <a:off x="5584682" y="4986955"/>
            <a:ext cx="1273212" cy="200120"/>
            <a:chOff x="439639" y="1258392"/>
            <a:chExt cx="1273212" cy="200120"/>
          </a:xfrm>
        </p:grpSpPr>
        <p:sp>
          <p:nvSpPr>
            <p:cNvPr id="208"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09"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210" name="Group 209"/>
          <p:cNvGrpSpPr/>
          <p:nvPr/>
        </p:nvGrpSpPr>
        <p:grpSpPr>
          <a:xfrm>
            <a:off x="2316708" y="5429130"/>
            <a:ext cx="1273212" cy="200120"/>
            <a:chOff x="439639" y="1258392"/>
            <a:chExt cx="1273212" cy="200120"/>
          </a:xfrm>
        </p:grpSpPr>
        <p:sp>
          <p:nvSpPr>
            <p:cNvPr id="21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3" name="Group 212"/>
          <p:cNvGrpSpPr/>
          <p:nvPr/>
        </p:nvGrpSpPr>
        <p:grpSpPr>
          <a:xfrm>
            <a:off x="5591353" y="5429576"/>
            <a:ext cx="1273212" cy="200120"/>
            <a:chOff x="439639" y="1258392"/>
            <a:chExt cx="1273212" cy="200120"/>
          </a:xfrm>
        </p:grpSpPr>
        <p:sp>
          <p:nvSpPr>
            <p:cNvPr id="21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6" name="Group 215"/>
          <p:cNvGrpSpPr/>
          <p:nvPr/>
        </p:nvGrpSpPr>
        <p:grpSpPr>
          <a:xfrm>
            <a:off x="5586314" y="2311400"/>
            <a:ext cx="1273212" cy="200120"/>
            <a:chOff x="439639" y="1258392"/>
            <a:chExt cx="1273212" cy="200120"/>
          </a:xfrm>
          <a:solidFill>
            <a:srgbClr val="FFFF11"/>
          </a:solidFill>
        </p:grpSpPr>
        <p:sp>
          <p:nvSpPr>
            <p:cNvPr id="21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9" name="Group 218"/>
          <p:cNvGrpSpPr/>
          <p:nvPr/>
        </p:nvGrpSpPr>
        <p:grpSpPr>
          <a:xfrm>
            <a:off x="2311026" y="3661649"/>
            <a:ext cx="1273212" cy="200120"/>
            <a:chOff x="439639" y="1258392"/>
            <a:chExt cx="1273212" cy="200120"/>
          </a:xfrm>
          <a:solidFill>
            <a:srgbClr val="FFC000"/>
          </a:solidFill>
        </p:grpSpPr>
        <p:sp>
          <p:nvSpPr>
            <p:cNvPr id="22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2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25" name="Group 224"/>
          <p:cNvGrpSpPr/>
          <p:nvPr/>
        </p:nvGrpSpPr>
        <p:grpSpPr>
          <a:xfrm>
            <a:off x="5588802" y="3656759"/>
            <a:ext cx="1273212" cy="200120"/>
            <a:chOff x="439639" y="1258392"/>
            <a:chExt cx="1273212" cy="200120"/>
          </a:xfrm>
          <a:solidFill>
            <a:srgbClr val="FFFF11"/>
          </a:solidFill>
        </p:grpSpPr>
        <p:sp>
          <p:nvSpPr>
            <p:cNvPr id="22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2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28" name="Group 227"/>
          <p:cNvGrpSpPr/>
          <p:nvPr/>
        </p:nvGrpSpPr>
        <p:grpSpPr>
          <a:xfrm>
            <a:off x="2316158" y="3207644"/>
            <a:ext cx="1273212" cy="200120"/>
            <a:chOff x="439639" y="1258392"/>
            <a:chExt cx="1273212" cy="200120"/>
          </a:xfrm>
          <a:solidFill>
            <a:srgbClr val="FFFF11"/>
          </a:solidFill>
        </p:grpSpPr>
        <p:sp>
          <p:nvSpPr>
            <p:cNvPr id="22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1" name="Group 230"/>
          <p:cNvGrpSpPr/>
          <p:nvPr/>
        </p:nvGrpSpPr>
        <p:grpSpPr>
          <a:xfrm>
            <a:off x="5582092" y="3200676"/>
            <a:ext cx="1273212" cy="200120"/>
            <a:chOff x="439639" y="1258392"/>
            <a:chExt cx="1273212" cy="200120"/>
          </a:xfrm>
          <a:solidFill>
            <a:srgbClr val="FFFF11"/>
          </a:solidFill>
        </p:grpSpPr>
        <p:sp>
          <p:nvSpPr>
            <p:cNvPr id="23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4" name="Group 233"/>
          <p:cNvGrpSpPr/>
          <p:nvPr/>
        </p:nvGrpSpPr>
        <p:grpSpPr>
          <a:xfrm>
            <a:off x="2311635" y="4554443"/>
            <a:ext cx="1273212" cy="200120"/>
            <a:chOff x="439639" y="1258392"/>
            <a:chExt cx="1273212" cy="200120"/>
          </a:xfrm>
          <a:solidFill>
            <a:srgbClr val="FFFF11"/>
          </a:solidFill>
        </p:grpSpPr>
        <p:sp>
          <p:nvSpPr>
            <p:cNvPr id="23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3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37" name="Group 236"/>
          <p:cNvGrpSpPr/>
          <p:nvPr/>
        </p:nvGrpSpPr>
        <p:grpSpPr>
          <a:xfrm>
            <a:off x="5577569" y="4547475"/>
            <a:ext cx="1273212" cy="200120"/>
            <a:chOff x="439639" y="1258392"/>
            <a:chExt cx="1273212" cy="200120"/>
          </a:xfrm>
          <a:solidFill>
            <a:srgbClr val="FFFF11"/>
          </a:solidFill>
        </p:grpSpPr>
        <p:sp>
          <p:nvSpPr>
            <p:cNvPr id="23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23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246" name="Group 245"/>
          <p:cNvGrpSpPr/>
          <p:nvPr/>
        </p:nvGrpSpPr>
        <p:grpSpPr>
          <a:xfrm>
            <a:off x="2313556" y="5882437"/>
            <a:ext cx="1273212" cy="200120"/>
            <a:chOff x="439639" y="1258392"/>
            <a:chExt cx="1273212" cy="200120"/>
          </a:xfrm>
          <a:solidFill>
            <a:srgbClr val="FFFF11"/>
          </a:solidFill>
        </p:grpSpPr>
        <p:sp>
          <p:nvSpPr>
            <p:cNvPr id="24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9" name="Group 248"/>
          <p:cNvGrpSpPr/>
          <p:nvPr/>
        </p:nvGrpSpPr>
        <p:grpSpPr>
          <a:xfrm>
            <a:off x="5591332" y="5877547"/>
            <a:ext cx="1273212" cy="200120"/>
            <a:chOff x="439639" y="1258392"/>
            <a:chExt cx="1273212" cy="200120"/>
          </a:xfrm>
          <a:solidFill>
            <a:srgbClr val="FFFF11"/>
          </a:solidFill>
        </p:grpSpPr>
        <p:sp>
          <p:nvSpPr>
            <p:cNvPr id="25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222"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4"/>
              </a:rPr>
              <a:t>D1200891</a:t>
            </a:r>
            <a:endParaRPr lang="en-US" sz="800" b="1" dirty="0">
              <a:latin typeface="Comic Sans MS" pitchFamily="66" charset="0"/>
            </a:endParaRPr>
          </a:p>
        </p:txBody>
      </p:sp>
      <p:sp>
        <p:nvSpPr>
          <p:cNvPr id="223"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5"/>
              </a:rPr>
              <a:t>S1105248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690" name="Title 8"/>
          <p:cNvSpPr>
            <a:spLocks noGrp="1"/>
          </p:cNvSpPr>
          <p:nvPr>
            <p:ph type="title"/>
          </p:nvPr>
        </p:nvSpPr>
        <p:spPr/>
        <p:txBody>
          <a:bodyPr/>
          <a:lstStyle/>
          <a:p>
            <a:pPr eaLnBrk="1" hangingPunct="1"/>
            <a:r>
              <a:rPr lang="en-US" dirty="0" smtClean="0">
                <a:ea typeface="ＭＳ Ｐゴシック" pitchFamily="34" charset="-128"/>
              </a:rPr>
              <a:t>VEAX – Fiber Patch Panel</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2692"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21060EA-849F-4E6D-9CF7-D77B75CF61D3}" type="slidenum">
              <a:rPr lang="en-US" smtClean="0">
                <a:solidFill>
                  <a:srgbClr val="898989"/>
                </a:solidFill>
                <a:latin typeface="Calibri" pitchFamily="34" charset="0"/>
              </a:rPr>
              <a:pPr eaLnBrk="1" hangingPunct="1"/>
              <a:t>430</a:t>
            </a:fld>
            <a:endParaRPr lang="en-US" smtClean="0">
              <a:solidFill>
                <a:srgbClr val="898989"/>
              </a:solidFill>
              <a:latin typeface="Calibri" pitchFamily="34" charset="0"/>
            </a:endParaRPr>
          </a:p>
        </p:txBody>
      </p:sp>
      <p:grpSp>
        <p:nvGrpSpPr>
          <p:cNvPr id="242693" name="Group 145"/>
          <p:cNvGrpSpPr>
            <a:grpSpLocks/>
          </p:cNvGrpSpPr>
          <p:nvPr/>
        </p:nvGrpSpPr>
        <p:grpSpPr bwMode="auto">
          <a:xfrm>
            <a:off x="2514600" y="750888"/>
            <a:ext cx="5064125" cy="228600"/>
            <a:chOff x="199210" y="6182363"/>
            <a:chExt cx="5064125" cy="228601"/>
          </a:xfrm>
        </p:grpSpPr>
        <p:pic>
          <p:nvPicPr>
            <p:cNvPr id="242797"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2798"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2799" name="Group 142"/>
            <p:cNvGrpSpPr>
              <a:grpSpLocks/>
            </p:cNvGrpSpPr>
            <p:nvPr/>
          </p:nvGrpSpPr>
          <p:grpSpPr bwMode="auto">
            <a:xfrm>
              <a:off x="199210" y="6186671"/>
              <a:ext cx="2406970" cy="221162"/>
              <a:chOff x="-301925" y="5561154"/>
              <a:chExt cx="2406770" cy="221240"/>
            </a:xfrm>
          </p:grpSpPr>
          <p:sp>
            <p:nvSpPr>
              <p:cNvPr id="242803"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Patch Panel</a:t>
                </a:r>
              </a:p>
            </p:txBody>
          </p:sp>
          <p:sp>
            <p:nvSpPr>
              <p:cNvPr id="242804"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42800" name="Group 141"/>
            <p:cNvGrpSpPr>
              <a:grpSpLocks/>
            </p:cNvGrpSpPr>
            <p:nvPr/>
          </p:nvGrpSpPr>
          <p:grpSpPr bwMode="auto">
            <a:xfrm>
              <a:off x="2844863" y="6189468"/>
              <a:ext cx="2418472" cy="221119"/>
              <a:chOff x="307675" y="6055740"/>
              <a:chExt cx="2418271" cy="221197"/>
            </a:xfrm>
          </p:grpSpPr>
          <p:sp>
            <p:nvSpPr>
              <p:cNvPr id="242801"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42802"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42695" name="Group 8"/>
          <p:cNvGrpSpPr>
            <a:grpSpLocks/>
          </p:cNvGrpSpPr>
          <p:nvPr/>
        </p:nvGrpSpPr>
        <p:grpSpPr bwMode="auto">
          <a:xfrm>
            <a:off x="3639077" y="3265971"/>
            <a:ext cx="3019218" cy="976313"/>
            <a:chOff x="811929" y="2648179"/>
            <a:chExt cx="3018251" cy="976719"/>
          </a:xfrm>
        </p:grpSpPr>
        <p:grpSp>
          <p:nvGrpSpPr>
            <p:cNvPr id="242773" name="Group 7"/>
            <p:cNvGrpSpPr>
              <a:grpSpLocks/>
            </p:cNvGrpSpPr>
            <p:nvPr/>
          </p:nvGrpSpPr>
          <p:grpSpPr bwMode="auto">
            <a:xfrm>
              <a:off x="1467344" y="2648179"/>
              <a:ext cx="2292731" cy="222022"/>
              <a:chOff x="1467344" y="2648179"/>
              <a:chExt cx="2292731" cy="222022"/>
            </a:xfrm>
          </p:grpSpPr>
          <p:sp>
            <p:nvSpPr>
              <p:cNvPr id="2427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64" name="Straight Arrow Connector 63"/>
              <p:cNvCxnSpPr>
                <a:stCxn id="242794" idx="3"/>
                <a:endCxn id="242796" idx="1"/>
              </p:cNvCxnSpPr>
              <p:nvPr/>
            </p:nvCxnSpPr>
            <p:spPr bwMode="auto">
              <a:xfrm flipV="1">
                <a:off x="2822648" y="2756174"/>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1-2</a:t>
                </a:r>
                <a:endParaRPr lang="en-US" sz="800" b="1" dirty="0">
                  <a:latin typeface="Comic Sans MS" pitchFamily="66" charset="0"/>
                </a:endParaRPr>
              </a:p>
            </p:txBody>
          </p:sp>
        </p:grpSp>
        <p:grpSp>
          <p:nvGrpSpPr>
            <p:cNvPr id="242774" name="Group 66"/>
            <p:cNvGrpSpPr>
              <a:grpSpLocks/>
            </p:cNvGrpSpPr>
            <p:nvPr/>
          </p:nvGrpSpPr>
          <p:grpSpPr bwMode="auto">
            <a:xfrm>
              <a:off x="1469967" y="2800534"/>
              <a:ext cx="2292731" cy="222067"/>
              <a:chOff x="1467344" y="2648134"/>
              <a:chExt cx="2292731" cy="222067"/>
            </a:xfrm>
          </p:grpSpPr>
          <p:sp>
            <p:nvSpPr>
              <p:cNvPr id="2427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 action="ppaction://hlinksldjump"/>
                  </a:rPr>
                  <a:t>S7711DR </a:t>
                </a:r>
                <a:r>
                  <a:rPr lang="en-US" sz="800" b="1" dirty="0">
                    <a:latin typeface="Comic Sans MS" pitchFamily="66" charset="0"/>
                    <a:hlinkClick r:id="rId4" action="ppaction://hlinksldjump"/>
                  </a:rPr>
                  <a:t>Opt In/Out</a:t>
                </a:r>
                <a:endParaRPr lang="en-US" sz="800" b="1" dirty="0">
                  <a:latin typeface="Comic Sans MS" pitchFamily="66" charset="0"/>
                </a:endParaRPr>
              </a:p>
            </p:txBody>
          </p:sp>
          <p:cxnSp>
            <p:nvCxnSpPr>
              <p:cNvPr id="69" name="Straight Arrow Connector 68"/>
              <p:cNvCxnSpPr>
                <a:stCxn id="242791" idx="3"/>
                <a:endCxn id="242793"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3" name="TextBox 353"/>
              <p:cNvSpPr txBox="1">
                <a:spLocks noChangeArrowheads="1"/>
              </p:cNvSpPr>
              <p:nvPr/>
            </p:nvSpPr>
            <p:spPr bwMode="auto">
              <a:xfrm>
                <a:off x="3351706" y="2648134"/>
                <a:ext cx="408369"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1-4</a:t>
                </a:r>
                <a:endParaRPr lang="en-US" sz="800" b="1" dirty="0">
                  <a:latin typeface="Comic Sans MS" pitchFamily="66" charset="0"/>
                </a:endParaRPr>
              </a:p>
            </p:txBody>
          </p:sp>
        </p:grpSp>
        <p:grpSp>
          <p:nvGrpSpPr>
            <p:cNvPr id="242775" name="Group 70"/>
            <p:cNvGrpSpPr>
              <a:grpSpLocks/>
            </p:cNvGrpSpPr>
            <p:nvPr/>
          </p:nvGrpSpPr>
          <p:grpSpPr bwMode="auto">
            <a:xfrm>
              <a:off x="1469967" y="2947716"/>
              <a:ext cx="2292731" cy="222633"/>
              <a:chOff x="1467344" y="2648179"/>
              <a:chExt cx="2292731" cy="222633"/>
            </a:xfrm>
          </p:grpSpPr>
          <p:sp>
            <p:nvSpPr>
              <p:cNvPr id="242788" name="TextBox 353"/>
              <p:cNvSpPr txBox="1">
                <a:spLocks noChangeArrowheads="1"/>
              </p:cNvSpPr>
              <p:nvPr/>
            </p:nvSpPr>
            <p:spPr bwMode="auto">
              <a:xfrm>
                <a:off x="1467344" y="2655278"/>
                <a:ext cx="1355538"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 action="ppaction://hlinksldjump"/>
                  </a:rPr>
                  <a:t>W ACC-5595 </a:t>
                </a:r>
                <a:r>
                  <a:rPr lang="en-US" sz="800" b="1" dirty="0">
                    <a:latin typeface="Comic Sans MS" pitchFamily="66" charset="0"/>
                    <a:hlinkClick r:id="rId5" action="ppaction://hlinksldjump"/>
                  </a:rPr>
                  <a:t>Port </a:t>
                </a:r>
                <a:r>
                  <a:rPr lang="en-US" sz="800" b="1" dirty="0" smtClean="0">
                    <a:latin typeface="Comic Sans MS" pitchFamily="66" charset="0"/>
                    <a:hlinkClick r:id="rId5" action="ppaction://hlinksldjump"/>
                  </a:rPr>
                  <a:t>3</a:t>
                </a:r>
                <a:endParaRPr lang="en-US" sz="800" b="1" dirty="0">
                  <a:latin typeface="Comic Sans MS" pitchFamily="66" charset="0"/>
                </a:endParaRPr>
              </a:p>
            </p:txBody>
          </p:sp>
          <p:cxnSp>
            <p:nvCxnSpPr>
              <p:cNvPr id="73" name="Straight Arrow Connector 72"/>
              <p:cNvCxnSpPr>
                <a:stCxn id="242788" idx="3"/>
                <a:endCxn id="242790"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9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1-6</a:t>
                </a:r>
                <a:endParaRPr lang="en-US" sz="800" b="1" dirty="0">
                  <a:latin typeface="Comic Sans MS" pitchFamily="66" charset="0"/>
                </a:endParaRPr>
              </a:p>
            </p:txBody>
          </p:sp>
        </p:grpSp>
        <p:grpSp>
          <p:nvGrpSpPr>
            <p:cNvPr id="242776" name="Group 74"/>
            <p:cNvGrpSpPr>
              <a:grpSpLocks/>
            </p:cNvGrpSpPr>
            <p:nvPr/>
          </p:nvGrpSpPr>
          <p:grpSpPr bwMode="auto">
            <a:xfrm>
              <a:off x="1472590" y="3100116"/>
              <a:ext cx="2292731" cy="222633"/>
              <a:chOff x="1467344" y="2648179"/>
              <a:chExt cx="2292731" cy="222633"/>
            </a:xfrm>
          </p:grpSpPr>
          <p:sp>
            <p:nvSpPr>
              <p:cNvPr id="242785" name="TextBox 353"/>
              <p:cNvSpPr txBox="1">
                <a:spLocks noChangeArrowheads="1"/>
              </p:cNvSpPr>
              <p:nvPr/>
            </p:nvSpPr>
            <p:spPr bwMode="auto">
              <a:xfrm>
                <a:off x="1467344" y="2655278"/>
                <a:ext cx="1355538"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5" action="ppaction://hlinksldjump"/>
                  </a:rPr>
                  <a:t>Y ACC-5595 </a:t>
                </a:r>
                <a:r>
                  <a:rPr lang="en-US" sz="800" b="1" dirty="0">
                    <a:latin typeface="Comic Sans MS" pitchFamily="66" charset="0"/>
                    <a:hlinkClick r:id="rId5" action="ppaction://hlinksldjump"/>
                  </a:rPr>
                  <a:t>Port </a:t>
                </a:r>
                <a:r>
                  <a:rPr lang="en-US" sz="800" b="1" dirty="0" smtClean="0">
                    <a:latin typeface="Comic Sans MS" pitchFamily="66" charset="0"/>
                    <a:hlinkClick r:id="rId5" action="ppaction://hlinksldjump"/>
                  </a:rPr>
                  <a:t>3</a:t>
                </a:r>
                <a:endParaRPr lang="en-US" sz="800" b="1" dirty="0">
                  <a:latin typeface="Comic Sans MS" pitchFamily="66" charset="0"/>
                </a:endParaRPr>
              </a:p>
            </p:txBody>
          </p:sp>
          <p:cxnSp>
            <p:nvCxnSpPr>
              <p:cNvPr id="77" name="Straight Arrow Connector 76"/>
              <p:cNvCxnSpPr>
                <a:stCxn id="242785" idx="3"/>
                <a:endCxn id="242787"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1-8</a:t>
                </a:r>
                <a:endParaRPr lang="en-US" sz="800" b="1" dirty="0">
                  <a:latin typeface="Comic Sans MS" pitchFamily="66" charset="0"/>
                </a:endParaRPr>
              </a:p>
            </p:txBody>
          </p:sp>
        </p:grpSp>
        <p:grpSp>
          <p:nvGrpSpPr>
            <p:cNvPr id="242777" name="Group 78"/>
            <p:cNvGrpSpPr>
              <a:grpSpLocks/>
            </p:cNvGrpSpPr>
            <p:nvPr/>
          </p:nvGrpSpPr>
          <p:grpSpPr bwMode="auto">
            <a:xfrm>
              <a:off x="811929" y="3249865"/>
              <a:ext cx="3018251" cy="222633"/>
              <a:chOff x="809306" y="2648134"/>
              <a:chExt cx="3018251" cy="222633"/>
            </a:xfrm>
          </p:grpSpPr>
          <p:sp>
            <p:nvSpPr>
              <p:cNvPr id="242782" name="TextBox 353"/>
              <p:cNvSpPr txBox="1">
                <a:spLocks noChangeArrowheads="1"/>
              </p:cNvSpPr>
              <p:nvPr/>
            </p:nvSpPr>
            <p:spPr bwMode="auto">
              <a:xfrm>
                <a:off x="809306" y="2655323"/>
                <a:ext cx="2013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81" name="Straight Arrow Connector 80"/>
              <p:cNvCxnSpPr>
                <a:stCxn id="242782" idx="3"/>
                <a:endCxn id="242784"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4" name="TextBox 353"/>
              <p:cNvSpPr txBox="1">
                <a:spLocks noChangeArrowheads="1"/>
              </p:cNvSpPr>
              <p:nvPr/>
            </p:nvSpPr>
            <p:spPr bwMode="auto">
              <a:xfrm>
                <a:off x="3351705" y="2648134"/>
                <a:ext cx="475852"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1-10</a:t>
                </a:r>
                <a:endParaRPr lang="en-US" sz="800" b="1" dirty="0">
                  <a:latin typeface="Comic Sans MS" pitchFamily="66" charset="0"/>
                </a:endParaRPr>
              </a:p>
            </p:txBody>
          </p:sp>
        </p:grpSp>
        <p:grpSp>
          <p:nvGrpSpPr>
            <p:cNvPr id="242778" name="Group 82"/>
            <p:cNvGrpSpPr>
              <a:grpSpLocks/>
            </p:cNvGrpSpPr>
            <p:nvPr/>
          </p:nvGrpSpPr>
          <p:grpSpPr bwMode="auto">
            <a:xfrm>
              <a:off x="811929" y="3402265"/>
              <a:ext cx="3018249" cy="222633"/>
              <a:chOff x="806683" y="2648134"/>
              <a:chExt cx="3018249" cy="222633"/>
            </a:xfrm>
          </p:grpSpPr>
          <p:sp>
            <p:nvSpPr>
              <p:cNvPr id="242779" name="TextBox 353"/>
              <p:cNvSpPr txBox="1">
                <a:spLocks noChangeArrowheads="1"/>
              </p:cNvSpPr>
              <p:nvPr/>
            </p:nvSpPr>
            <p:spPr bwMode="auto">
              <a:xfrm>
                <a:off x="806683" y="2655323"/>
                <a:ext cx="20161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85" name="Straight Arrow Connector 84"/>
              <p:cNvCxnSpPr>
                <a:stCxn id="242779" idx="3"/>
                <a:endCxn id="242781" idx="1"/>
              </p:cNvCxnSpPr>
              <p:nvPr/>
            </p:nvCxnSpPr>
            <p:spPr bwMode="auto">
              <a:xfrm flipV="1">
                <a:off x="2822882" y="2755901"/>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81" name="TextBox 353"/>
              <p:cNvSpPr txBox="1">
                <a:spLocks noChangeArrowheads="1"/>
              </p:cNvSpPr>
              <p:nvPr/>
            </p:nvSpPr>
            <p:spPr bwMode="auto">
              <a:xfrm>
                <a:off x="3351705" y="2648134"/>
                <a:ext cx="473227"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1-12</a:t>
                </a:r>
                <a:endParaRPr lang="en-US" sz="800" b="1" dirty="0">
                  <a:latin typeface="Comic Sans MS" pitchFamily="66" charset="0"/>
                </a:endParaRPr>
              </a:p>
            </p:txBody>
          </p:sp>
        </p:grpSp>
      </p:grpSp>
      <p:grpSp>
        <p:nvGrpSpPr>
          <p:cNvPr id="242696" name="Group 86"/>
          <p:cNvGrpSpPr>
            <a:grpSpLocks/>
          </p:cNvGrpSpPr>
          <p:nvPr/>
        </p:nvGrpSpPr>
        <p:grpSpPr bwMode="auto">
          <a:xfrm>
            <a:off x="3980523" y="4293395"/>
            <a:ext cx="2677775" cy="976294"/>
            <a:chOff x="1150074" y="2648197"/>
            <a:chExt cx="2676933" cy="976135"/>
          </a:xfrm>
        </p:grpSpPr>
        <p:grpSp>
          <p:nvGrpSpPr>
            <p:cNvPr id="242749" name="Group 87"/>
            <p:cNvGrpSpPr>
              <a:grpSpLocks/>
            </p:cNvGrpSpPr>
            <p:nvPr/>
          </p:nvGrpSpPr>
          <p:grpSpPr bwMode="auto">
            <a:xfrm>
              <a:off x="1467344" y="2648197"/>
              <a:ext cx="2292731" cy="222004"/>
              <a:chOff x="1467344" y="2648197"/>
              <a:chExt cx="2292731" cy="222004"/>
            </a:xfrm>
          </p:grpSpPr>
          <p:sp>
            <p:nvSpPr>
              <p:cNvPr id="24277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11" name="Straight Arrow Connector 110"/>
              <p:cNvCxnSpPr>
                <a:stCxn id="242770" idx="3"/>
                <a:endCxn id="242772" idx="1"/>
              </p:cNvCxnSpPr>
              <p:nvPr/>
            </p:nvCxnSpPr>
            <p:spPr bwMode="auto">
              <a:xfrm flipV="1">
                <a:off x="2822882"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72" name="TextBox 353"/>
              <p:cNvSpPr txBox="1">
                <a:spLocks noChangeArrowheads="1"/>
              </p:cNvSpPr>
              <p:nvPr/>
            </p:nvSpPr>
            <p:spPr bwMode="auto">
              <a:xfrm>
                <a:off x="3351706" y="2648197"/>
                <a:ext cx="408369"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2-2</a:t>
                </a:r>
                <a:endParaRPr lang="en-US" sz="800" b="1" dirty="0">
                  <a:latin typeface="Comic Sans MS" pitchFamily="66" charset="0"/>
                </a:endParaRPr>
              </a:p>
            </p:txBody>
          </p:sp>
        </p:grpSp>
        <p:grpSp>
          <p:nvGrpSpPr>
            <p:cNvPr id="242750" name="Group 88"/>
            <p:cNvGrpSpPr>
              <a:grpSpLocks/>
            </p:cNvGrpSpPr>
            <p:nvPr/>
          </p:nvGrpSpPr>
          <p:grpSpPr bwMode="auto">
            <a:xfrm>
              <a:off x="1469967" y="2800579"/>
              <a:ext cx="2292731" cy="222022"/>
              <a:chOff x="1467344" y="2648179"/>
              <a:chExt cx="2292731" cy="222022"/>
            </a:xfrm>
          </p:grpSpPr>
          <p:sp>
            <p:nvSpPr>
              <p:cNvPr id="24276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07" name="Straight Arrow Connector 106"/>
              <p:cNvCxnSpPr>
                <a:stCxn id="242767" idx="3"/>
                <a:endCxn id="242769" idx="1"/>
              </p:cNvCxnSpPr>
              <p:nvPr/>
            </p:nvCxnSpPr>
            <p:spPr bwMode="auto">
              <a:xfrm flipV="1">
                <a:off x="2823194" y="2756087"/>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2-4</a:t>
                </a:r>
                <a:endParaRPr lang="en-US" sz="800" b="1" dirty="0">
                  <a:latin typeface="Comic Sans MS" pitchFamily="66" charset="0"/>
                </a:endParaRPr>
              </a:p>
            </p:txBody>
          </p:sp>
        </p:grpSp>
        <p:grpSp>
          <p:nvGrpSpPr>
            <p:cNvPr id="242751" name="Group 89"/>
            <p:cNvGrpSpPr>
              <a:grpSpLocks/>
            </p:cNvGrpSpPr>
            <p:nvPr/>
          </p:nvGrpSpPr>
          <p:grpSpPr bwMode="auto">
            <a:xfrm>
              <a:off x="1150074" y="2947716"/>
              <a:ext cx="2612624" cy="222571"/>
              <a:chOff x="1147451" y="2648179"/>
              <a:chExt cx="2612624" cy="222571"/>
            </a:xfrm>
          </p:grpSpPr>
          <p:sp>
            <p:nvSpPr>
              <p:cNvPr id="242764" name="TextBox 353"/>
              <p:cNvSpPr txBox="1">
                <a:spLocks noChangeArrowheads="1"/>
              </p:cNvSpPr>
              <p:nvPr/>
            </p:nvSpPr>
            <p:spPr bwMode="auto">
              <a:xfrm>
                <a:off x="1147451" y="2655341"/>
                <a:ext cx="1675431"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W D070011 </a:t>
                </a:r>
                <a:r>
                  <a:rPr lang="en-US" sz="800" b="1" dirty="0">
                    <a:latin typeface="Comic Sans MS" pitchFamily="66" charset="0"/>
                    <a:hlinkClick r:id="rId6" action="ppaction://hlinksldjump"/>
                  </a:rPr>
                  <a:t>Fanout </a:t>
                </a:r>
                <a:r>
                  <a:rPr lang="en-US" sz="800" b="1" dirty="0" smtClean="0">
                    <a:latin typeface="Comic Sans MS" pitchFamily="66" charset="0"/>
                    <a:hlinkClick r:id="rId6" action="ppaction://hlinksldjump"/>
                  </a:rPr>
                  <a:t>Input</a:t>
                </a:r>
                <a:endParaRPr lang="en-US" sz="800" b="1" dirty="0">
                  <a:latin typeface="Comic Sans MS" pitchFamily="66" charset="0"/>
                </a:endParaRPr>
              </a:p>
            </p:txBody>
          </p:sp>
          <p:cxnSp>
            <p:nvCxnSpPr>
              <p:cNvPr id="104" name="Straight Arrow Connector 103"/>
              <p:cNvCxnSpPr>
                <a:stCxn id="242764" idx="3"/>
                <a:endCxn id="242766" idx="1"/>
              </p:cNvCxnSpPr>
              <p:nvPr/>
            </p:nvCxnSpPr>
            <p:spPr bwMode="auto">
              <a:xfrm flipV="1">
                <a:off x="2822882" y="2755902"/>
                <a:ext cx="528825"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2-6</a:t>
                </a:r>
                <a:endParaRPr lang="en-US" sz="800" b="1" dirty="0">
                  <a:latin typeface="Comic Sans MS" pitchFamily="66" charset="0"/>
                </a:endParaRPr>
              </a:p>
            </p:txBody>
          </p:sp>
        </p:grpSp>
        <p:grpSp>
          <p:nvGrpSpPr>
            <p:cNvPr id="242752" name="Group 90"/>
            <p:cNvGrpSpPr>
              <a:grpSpLocks/>
            </p:cNvGrpSpPr>
            <p:nvPr/>
          </p:nvGrpSpPr>
          <p:grpSpPr bwMode="auto">
            <a:xfrm>
              <a:off x="1150074" y="3100116"/>
              <a:ext cx="2615247" cy="222571"/>
              <a:chOff x="1144828" y="2648179"/>
              <a:chExt cx="2615247" cy="222571"/>
            </a:xfrm>
          </p:grpSpPr>
          <p:sp>
            <p:nvSpPr>
              <p:cNvPr id="242761" name="TextBox 353"/>
              <p:cNvSpPr txBox="1">
                <a:spLocks noChangeArrowheads="1"/>
              </p:cNvSpPr>
              <p:nvPr/>
            </p:nvSpPr>
            <p:spPr bwMode="auto">
              <a:xfrm>
                <a:off x="1144828" y="2655341"/>
                <a:ext cx="1678053"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Y D070011 </a:t>
                </a:r>
                <a:r>
                  <a:rPr lang="en-US" sz="800" b="1" dirty="0">
                    <a:latin typeface="Comic Sans MS" pitchFamily="66" charset="0"/>
                    <a:hlinkClick r:id="rId6" action="ppaction://hlinksldjump"/>
                  </a:rPr>
                  <a:t>Fanout </a:t>
                </a:r>
                <a:r>
                  <a:rPr lang="en-US" sz="800" b="1" dirty="0" smtClean="0">
                    <a:latin typeface="Comic Sans MS" pitchFamily="66" charset="0"/>
                    <a:hlinkClick r:id="rId6" action="ppaction://hlinksldjump"/>
                  </a:rPr>
                  <a:t>Input</a:t>
                </a:r>
                <a:endParaRPr lang="en-US" sz="800" b="1" dirty="0">
                  <a:latin typeface="Comic Sans MS" pitchFamily="66" charset="0"/>
                </a:endParaRPr>
              </a:p>
            </p:txBody>
          </p:sp>
          <p:cxnSp>
            <p:nvCxnSpPr>
              <p:cNvPr id="101" name="Straight Arrow Connector 100"/>
              <p:cNvCxnSpPr>
                <a:stCxn id="242761" idx="3"/>
                <a:endCxn id="242763" idx="1"/>
              </p:cNvCxnSpPr>
              <p:nvPr/>
            </p:nvCxnSpPr>
            <p:spPr bwMode="auto">
              <a:xfrm flipV="1">
                <a:off x="2822881" y="2755902"/>
                <a:ext cx="528825"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2-8</a:t>
                </a:r>
                <a:endParaRPr lang="en-US" sz="800" b="1" dirty="0">
                  <a:latin typeface="Comic Sans MS" pitchFamily="66" charset="0"/>
                </a:endParaRPr>
              </a:p>
            </p:txBody>
          </p:sp>
        </p:grpSp>
        <p:grpSp>
          <p:nvGrpSpPr>
            <p:cNvPr id="242753" name="Group 91"/>
            <p:cNvGrpSpPr>
              <a:grpSpLocks/>
            </p:cNvGrpSpPr>
            <p:nvPr/>
          </p:nvGrpSpPr>
          <p:grpSpPr bwMode="auto">
            <a:xfrm>
              <a:off x="1469967" y="3249928"/>
              <a:ext cx="2357037" cy="222004"/>
              <a:chOff x="1467344" y="2648197"/>
              <a:chExt cx="2357037" cy="222004"/>
            </a:xfrm>
          </p:grpSpPr>
          <p:sp>
            <p:nvSpPr>
              <p:cNvPr id="2427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W Brocade Port 1F</a:t>
                </a:r>
                <a:endParaRPr lang="en-US" sz="800" b="1" dirty="0">
                  <a:latin typeface="Comic Sans MS" pitchFamily="66" charset="0"/>
                </a:endParaRPr>
              </a:p>
            </p:txBody>
          </p:sp>
          <p:cxnSp>
            <p:nvCxnSpPr>
              <p:cNvPr id="98" name="Straight Arrow Connector 97"/>
              <p:cNvCxnSpPr>
                <a:stCxn id="242758" idx="3"/>
                <a:endCxn id="242760"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60" name="TextBox 353"/>
              <p:cNvSpPr txBox="1">
                <a:spLocks noChangeArrowheads="1"/>
              </p:cNvSpPr>
              <p:nvPr/>
            </p:nvSpPr>
            <p:spPr bwMode="auto">
              <a:xfrm>
                <a:off x="3351706" y="2648197"/>
                <a:ext cx="47267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2-10</a:t>
                </a:r>
                <a:endParaRPr lang="en-US" sz="800" b="1" dirty="0">
                  <a:latin typeface="Comic Sans MS" pitchFamily="66" charset="0"/>
                </a:endParaRPr>
              </a:p>
            </p:txBody>
          </p:sp>
        </p:grpSp>
        <p:grpSp>
          <p:nvGrpSpPr>
            <p:cNvPr id="242754" name="Group 92"/>
            <p:cNvGrpSpPr>
              <a:grpSpLocks/>
            </p:cNvGrpSpPr>
            <p:nvPr/>
          </p:nvGrpSpPr>
          <p:grpSpPr bwMode="auto">
            <a:xfrm>
              <a:off x="1472590" y="3402328"/>
              <a:ext cx="2354417" cy="222004"/>
              <a:chOff x="1467344" y="2648197"/>
              <a:chExt cx="2354417" cy="222004"/>
            </a:xfrm>
          </p:grpSpPr>
          <p:sp>
            <p:nvSpPr>
              <p:cNvPr id="24275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95" name="Straight Arrow Connector 94"/>
              <p:cNvCxnSpPr>
                <a:stCxn id="242755" idx="3"/>
                <a:endCxn id="242757"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57" name="TextBox 353"/>
              <p:cNvSpPr txBox="1">
                <a:spLocks noChangeArrowheads="1"/>
              </p:cNvSpPr>
              <p:nvPr/>
            </p:nvSpPr>
            <p:spPr bwMode="auto">
              <a:xfrm>
                <a:off x="3351706" y="2648197"/>
                <a:ext cx="47005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2-12</a:t>
                </a:r>
                <a:endParaRPr lang="en-US" sz="800" b="1" dirty="0">
                  <a:latin typeface="Comic Sans MS" pitchFamily="66" charset="0"/>
                </a:endParaRPr>
              </a:p>
            </p:txBody>
          </p:sp>
        </p:grpSp>
      </p:grpSp>
      <p:grpSp>
        <p:nvGrpSpPr>
          <p:cNvPr id="242697" name="Group 162"/>
          <p:cNvGrpSpPr>
            <a:grpSpLocks/>
          </p:cNvGrpSpPr>
          <p:nvPr/>
        </p:nvGrpSpPr>
        <p:grpSpPr bwMode="auto">
          <a:xfrm>
            <a:off x="1402078" y="3259137"/>
            <a:ext cx="2769971" cy="976313"/>
            <a:chOff x="1058430" y="2648179"/>
            <a:chExt cx="2770180" cy="976153"/>
          </a:xfrm>
        </p:grpSpPr>
        <p:grpSp>
          <p:nvGrpSpPr>
            <p:cNvPr id="242725" name="Group 163"/>
            <p:cNvGrpSpPr>
              <a:grpSpLocks/>
            </p:cNvGrpSpPr>
            <p:nvPr/>
          </p:nvGrpSpPr>
          <p:grpSpPr bwMode="auto">
            <a:xfrm>
              <a:off x="1467344" y="2648179"/>
              <a:ext cx="2292731" cy="222570"/>
              <a:chOff x="1467344" y="2648179"/>
              <a:chExt cx="2292731" cy="222570"/>
            </a:xfrm>
          </p:grpSpPr>
          <p:sp>
            <p:nvSpPr>
              <p:cNvPr id="242746" name="TextBox 353"/>
              <p:cNvSpPr txBox="1">
                <a:spLocks noChangeArrowheads="1"/>
              </p:cNvSpPr>
              <p:nvPr/>
            </p:nvSpPr>
            <p:spPr bwMode="auto">
              <a:xfrm>
                <a:off x="1467344" y="2655341"/>
                <a:ext cx="1355538" cy="21540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W l1netfedaqx 21F</a:t>
                </a:r>
                <a:endParaRPr lang="en-US" sz="800" b="1" dirty="0">
                  <a:latin typeface="Comic Sans MS" pitchFamily="66" charset="0"/>
                </a:endParaRPr>
              </a:p>
            </p:txBody>
          </p:sp>
          <p:cxnSp>
            <p:nvCxnSpPr>
              <p:cNvPr id="186" name="Straight Arrow Connector 185"/>
              <p:cNvCxnSpPr>
                <a:stCxn id="242746" idx="3"/>
                <a:endCxn id="242748"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a:t>
                </a:r>
                <a:endParaRPr lang="en-US" sz="800" b="1" dirty="0">
                  <a:latin typeface="Comic Sans MS" pitchFamily="66" charset="0"/>
                </a:endParaRPr>
              </a:p>
            </p:txBody>
          </p:sp>
        </p:grpSp>
        <p:grpSp>
          <p:nvGrpSpPr>
            <p:cNvPr id="242726" name="Group 164"/>
            <p:cNvGrpSpPr>
              <a:grpSpLocks/>
            </p:cNvGrpSpPr>
            <p:nvPr/>
          </p:nvGrpSpPr>
          <p:grpSpPr bwMode="auto">
            <a:xfrm>
              <a:off x="1058430" y="2800597"/>
              <a:ext cx="2704268" cy="222570"/>
              <a:chOff x="1055807" y="2648197"/>
              <a:chExt cx="2704268" cy="222570"/>
            </a:xfrm>
          </p:grpSpPr>
          <p:sp>
            <p:nvSpPr>
              <p:cNvPr id="242743"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Y l1netfedaqx </a:t>
                </a:r>
                <a:r>
                  <a:rPr lang="en-US" sz="800" b="1" dirty="0">
                    <a:latin typeface="Comic Sans MS" pitchFamily="66" charset="0"/>
                    <a:hlinkClick r:id="rId8" action="ppaction://hlinksldjump"/>
                  </a:rPr>
                  <a:t>21F</a:t>
                </a:r>
                <a:endParaRPr lang="en-US" sz="800" b="1" dirty="0">
                  <a:latin typeface="Comic Sans MS" pitchFamily="66" charset="0"/>
                </a:endParaRPr>
              </a:p>
            </p:txBody>
          </p:sp>
          <p:cxnSp>
            <p:nvCxnSpPr>
              <p:cNvPr id="183" name="Straight Arrow Connector 182"/>
              <p:cNvCxnSpPr>
                <a:stCxn id="242743" idx="3"/>
                <a:endCxn id="242745"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5" name="TextBox 353"/>
              <p:cNvSpPr txBox="1">
                <a:spLocks noChangeArrowheads="1"/>
              </p:cNvSpPr>
              <p:nvPr/>
            </p:nvSpPr>
            <p:spPr bwMode="auto">
              <a:xfrm>
                <a:off x="3351706" y="2648197"/>
                <a:ext cx="408369"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1-3</a:t>
                </a:r>
                <a:endParaRPr lang="en-US" sz="800" b="1" dirty="0">
                  <a:latin typeface="Comic Sans MS" pitchFamily="66" charset="0"/>
                </a:endParaRPr>
              </a:p>
            </p:txBody>
          </p:sp>
        </p:grpSp>
        <p:grpSp>
          <p:nvGrpSpPr>
            <p:cNvPr id="242727" name="Group 165"/>
            <p:cNvGrpSpPr>
              <a:grpSpLocks/>
            </p:cNvGrpSpPr>
            <p:nvPr/>
          </p:nvGrpSpPr>
          <p:grpSpPr bwMode="auto">
            <a:xfrm>
              <a:off x="1171150" y="2947716"/>
              <a:ext cx="2591548" cy="222571"/>
              <a:chOff x="1168527" y="2648179"/>
              <a:chExt cx="2591548" cy="222571"/>
            </a:xfrm>
          </p:grpSpPr>
          <p:sp>
            <p:nvSpPr>
              <p:cNvPr id="242740" name="TextBox 353"/>
              <p:cNvSpPr txBox="1">
                <a:spLocks noChangeArrowheads="1"/>
              </p:cNvSpPr>
              <p:nvPr/>
            </p:nvSpPr>
            <p:spPr bwMode="auto">
              <a:xfrm>
                <a:off x="1168527" y="2655341"/>
                <a:ext cx="1654355"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 action="ppaction://hlinksldjump"/>
                  </a:rPr>
                  <a:t>TR3030WDM Opt </a:t>
                </a:r>
                <a:r>
                  <a:rPr lang="en-US" sz="800" b="1" dirty="0" smtClean="0">
                    <a:latin typeface="Comic Sans MS" pitchFamily="66" charset="0"/>
                    <a:hlinkClick r:id="rId4" action="ppaction://hlinksldjump"/>
                  </a:rPr>
                  <a:t>In</a:t>
                </a:r>
                <a:endParaRPr lang="en-US" sz="800" b="1" dirty="0">
                  <a:latin typeface="Comic Sans MS" pitchFamily="66" charset="0"/>
                </a:endParaRPr>
              </a:p>
            </p:txBody>
          </p:sp>
          <p:cxnSp>
            <p:nvCxnSpPr>
              <p:cNvPr id="180" name="Straight Arrow Connector 179"/>
              <p:cNvCxnSpPr>
                <a:stCxn id="242740" idx="3"/>
                <a:endCxn id="242742"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1-5</a:t>
                </a:r>
                <a:endParaRPr lang="en-US" sz="800" b="1" dirty="0">
                  <a:latin typeface="Comic Sans MS" pitchFamily="66" charset="0"/>
                </a:endParaRPr>
              </a:p>
            </p:txBody>
          </p:sp>
        </p:grpSp>
        <p:grpSp>
          <p:nvGrpSpPr>
            <p:cNvPr id="242728" name="Group 166"/>
            <p:cNvGrpSpPr>
              <a:grpSpLocks/>
            </p:cNvGrpSpPr>
            <p:nvPr/>
          </p:nvGrpSpPr>
          <p:grpSpPr bwMode="auto">
            <a:xfrm>
              <a:off x="1336055" y="3100116"/>
              <a:ext cx="2429266" cy="222571"/>
              <a:chOff x="1330809" y="2648179"/>
              <a:chExt cx="2429266" cy="222571"/>
            </a:xfrm>
          </p:grpSpPr>
          <p:sp>
            <p:nvSpPr>
              <p:cNvPr id="242737" name="TextBox 353"/>
              <p:cNvSpPr txBox="1">
                <a:spLocks noChangeArrowheads="1"/>
              </p:cNvSpPr>
              <p:nvPr/>
            </p:nvSpPr>
            <p:spPr bwMode="auto">
              <a:xfrm>
                <a:off x="1330809" y="2655341"/>
                <a:ext cx="1492074"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4" action="ppaction://hlinksldjump"/>
                  </a:rPr>
                  <a:t>TR3030WDM Opt Out</a:t>
                </a:r>
                <a:endParaRPr lang="en-US" sz="800" b="1" dirty="0">
                  <a:latin typeface="Comic Sans MS" pitchFamily="66" charset="0"/>
                </a:endParaRPr>
              </a:p>
            </p:txBody>
          </p:sp>
          <p:cxnSp>
            <p:nvCxnSpPr>
              <p:cNvPr id="177" name="Straight Arrow Connector 176"/>
              <p:cNvCxnSpPr>
                <a:stCxn id="242737" idx="3"/>
                <a:endCxn id="242739" idx="1"/>
              </p:cNvCxnSpPr>
              <p:nvPr/>
            </p:nvCxnSpPr>
            <p:spPr bwMode="auto">
              <a:xfrm flipV="1">
                <a:off x="2822883"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1-7</a:t>
                </a:r>
                <a:endParaRPr lang="en-US" sz="800" b="1" dirty="0">
                  <a:latin typeface="Comic Sans MS" pitchFamily="66" charset="0"/>
                </a:endParaRPr>
              </a:p>
            </p:txBody>
          </p:sp>
        </p:grpSp>
        <p:grpSp>
          <p:nvGrpSpPr>
            <p:cNvPr id="242729" name="Group 167"/>
            <p:cNvGrpSpPr>
              <a:grpSpLocks/>
            </p:cNvGrpSpPr>
            <p:nvPr/>
          </p:nvGrpSpPr>
          <p:grpSpPr bwMode="auto">
            <a:xfrm>
              <a:off x="1469967" y="3249910"/>
              <a:ext cx="2292731" cy="222022"/>
              <a:chOff x="1467344" y="2648179"/>
              <a:chExt cx="2292731" cy="222022"/>
            </a:xfrm>
          </p:grpSpPr>
          <p:sp>
            <p:nvSpPr>
              <p:cNvPr id="2427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74" name="Straight Arrow Connector 173"/>
              <p:cNvCxnSpPr>
                <a:stCxn id="242734" idx="3"/>
                <a:endCxn id="242736" idx="1"/>
              </p:cNvCxnSpPr>
              <p:nvPr/>
            </p:nvCxnSpPr>
            <p:spPr bwMode="auto">
              <a:xfrm flipV="1">
                <a:off x="2822827" y="2755945"/>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1-9</a:t>
                </a:r>
                <a:endParaRPr lang="en-US" sz="800" b="1" dirty="0">
                  <a:latin typeface="Comic Sans MS" pitchFamily="66" charset="0"/>
                </a:endParaRPr>
              </a:p>
            </p:txBody>
          </p:sp>
        </p:grpSp>
        <p:grpSp>
          <p:nvGrpSpPr>
            <p:cNvPr id="242730" name="Group 168"/>
            <p:cNvGrpSpPr>
              <a:grpSpLocks/>
            </p:cNvGrpSpPr>
            <p:nvPr/>
          </p:nvGrpSpPr>
          <p:grpSpPr bwMode="auto">
            <a:xfrm>
              <a:off x="1472590" y="3402328"/>
              <a:ext cx="2356020" cy="222004"/>
              <a:chOff x="1467344" y="2648197"/>
              <a:chExt cx="2356020" cy="222004"/>
            </a:xfrm>
          </p:grpSpPr>
          <p:sp>
            <p:nvSpPr>
              <p:cNvPr id="2427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4" action="ppaction://hlinksldjump"/>
                  </a:rPr>
                  <a:t>VT430 Opt In/Out</a:t>
                </a:r>
                <a:endParaRPr lang="en-US" sz="800" b="1" dirty="0">
                  <a:latin typeface="Comic Sans MS" pitchFamily="66" charset="0"/>
                </a:endParaRPr>
              </a:p>
            </p:txBody>
          </p:sp>
          <p:cxnSp>
            <p:nvCxnSpPr>
              <p:cNvPr id="171" name="Straight Arrow Connector 170"/>
              <p:cNvCxnSpPr>
                <a:stCxn id="242731" idx="3"/>
                <a:endCxn id="242733" idx="1"/>
              </p:cNvCxnSpPr>
              <p:nvPr/>
            </p:nvCxnSpPr>
            <p:spPr bwMode="auto">
              <a:xfrm flipV="1">
                <a:off x="2822882" y="2755902"/>
                <a:ext cx="528823"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33" name="TextBox 353"/>
              <p:cNvSpPr txBox="1">
                <a:spLocks noChangeArrowheads="1"/>
              </p:cNvSpPr>
              <p:nvPr/>
            </p:nvSpPr>
            <p:spPr bwMode="auto">
              <a:xfrm>
                <a:off x="3351705" y="2648197"/>
                <a:ext cx="471659"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1-11</a:t>
                </a:r>
                <a:endParaRPr lang="en-US" sz="800" b="1" dirty="0">
                  <a:latin typeface="Comic Sans MS" pitchFamily="66" charset="0"/>
                </a:endParaRPr>
              </a:p>
            </p:txBody>
          </p:sp>
        </p:grpSp>
      </p:grpSp>
      <p:grpSp>
        <p:nvGrpSpPr>
          <p:cNvPr id="242698" name="Group 187"/>
          <p:cNvGrpSpPr>
            <a:grpSpLocks/>
          </p:cNvGrpSpPr>
          <p:nvPr/>
        </p:nvGrpSpPr>
        <p:grpSpPr bwMode="auto">
          <a:xfrm>
            <a:off x="1402078" y="4286250"/>
            <a:ext cx="2769971" cy="976312"/>
            <a:chOff x="1055807" y="2648179"/>
            <a:chExt cx="2769615" cy="976153"/>
          </a:xfrm>
        </p:grpSpPr>
        <p:grpSp>
          <p:nvGrpSpPr>
            <p:cNvPr id="242701" name="Group 188"/>
            <p:cNvGrpSpPr>
              <a:grpSpLocks/>
            </p:cNvGrpSpPr>
            <p:nvPr/>
          </p:nvGrpSpPr>
          <p:grpSpPr bwMode="auto">
            <a:xfrm>
              <a:off x="1055807" y="2648179"/>
              <a:ext cx="2704268" cy="222588"/>
              <a:chOff x="1055807" y="2648179"/>
              <a:chExt cx="2704268" cy="222588"/>
            </a:xfrm>
          </p:grpSpPr>
          <p:sp>
            <p:nvSpPr>
              <p:cNvPr id="24272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T 2402 25F</a:t>
                </a:r>
                <a:endParaRPr lang="en-US" sz="800" b="1" dirty="0">
                  <a:latin typeface="Comic Sans MS" pitchFamily="66" charset="0"/>
                </a:endParaRPr>
              </a:p>
            </p:txBody>
          </p:sp>
          <p:cxnSp>
            <p:nvCxnSpPr>
              <p:cNvPr id="211" name="Straight Arrow Connector 210"/>
              <p:cNvCxnSpPr>
                <a:stCxn id="242722" idx="3"/>
                <a:endCxn id="242724" idx="1"/>
              </p:cNvCxnSpPr>
              <p:nvPr/>
            </p:nvCxnSpPr>
            <p:spPr bwMode="auto">
              <a:xfrm flipV="1">
                <a:off x="2822467" y="2756112"/>
                <a:ext cx="53015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2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a:t>
                </a:r>
                <a:endParaRPr lang="en-US" sz="800" b="1" dirty="0">
                  <a:latin typeface="Comic Sans MS" pitchFamily="66" charset="0"/>
                </a:endParaRPr>
              </a:p>
            </p:txBody>
          </p:sp>
        </p:grpSp>
        <p:grpSp>
          <p:nvGrpSpPr>
            <p:cNvPr id="242702" name="Group 189"/>
            <p:cNvGrpSpPr>
              <a:grpSpLocks/>
            </p:cNvGrpSpPr>
            <p:nvPr/>
          </p:nvGrpSpPr>
          <p:grpSpPr bwMode="auto">
            <a:xfrm>
              <a:off x="1055807" y="2800579"/>
              <a:ext cx="2706891" cy="222588"/>
              <a:chOff x="1053184" y="2648179"/>
              <a:chExt cx="2706891" cy="222588"/>
            </a:xfrm>
          </p:grpSpPr>
          <p:sp>
            <p:nvSpPr>
              <p:cNvPr id="242719"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N 2402 25F</a:t>
                </a:r>
                <a:endParaRPr lang="en-US" sz="800" b="1" dirty="0">
                  <a:latin typeface="Comic Sans MS" pitchFamily="66" charset="0"/>
                </a:endParaRPr>
              </a:p>
            </p:txBody>
          </p:sp>
          <p:cxnSp>
            <p:nvCxnSpPr>
              <p:cNvPr id="208" name="Straight Arrow Connector 207"/>
              <p:cNvCxnSpPr>
                <a:stCxn id="242719" idx="3"/>
                <a:endCxn id="242721" idx="1"/>
              </p:cNvCxnSpPr>
              <p:nvPr/>
            </p:nvCxnSpPr>
            <p:spPr bwMode="auto">
              <a:xfrm flipV="1">
                <a:off x="2823018" y="275608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2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2-3</a:t>
                </a:r>
                <a:endParaRPr lang="en-US" sz="800" b="1" dirty="0">
                  <a:latin typeface="Comic Sans MS" pitchFamily="66" charset="0"/>
                </a:endParaRPr>
              </a:p>
            </p:txBody>
          </p:sp>
        </p:grpSp>
        <p:grpSp>
          <p:nvGrpSpPr>
            <p:cNvPr id="242703" name="Group 190"/>
            <p:cNvGrpSpPr>
              <a:grpSpLocks/>
            </p:cNvGrpSpPr>
            <p:nvPr/>
          </p:nvGrpSpPr>
          <p:grpSpPr bwMode="auto">
            <a:xfrm>
              <a:off x="1469967" y="2947716"/>
              <a:ext cx="2292731" cy="222022"/>
              <a:chOff x="1467344" y="2648179"/>
              <a:chExt cx="2292731" cy="222022"/>
            </a:xfrm>
          </p:grpSpPr>
          <p:sp>
            <p:nvSpPr>
              <p:cNvPr id="24271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W l1lanfex </a:t>
                </a:r>
                <a:r>
                  <a:rPr lang="en-US" sz="800" b="1" dirty="0">
                    <a:latin typeface="Comic Sans MS" pitchFamily="66" charset="0"/>
                    <a:hlinkClick r:id="rId10" action="ppaction://hlinksldjump"/>
                  </a:rPr>
                  <a:t>21F</a:t>
                </a:r>
                <a:endParaRPr lang="en-US" sz="800" b="1" dirty="0">
                  <a:latin typeface="Comic Sans MS" pitchFamily="66" charset="0"/>
                </a:endParaRPr>
              </a:p>
            </p:txBody>
          </p:sp>
          <p:cxnSp>
            <p:nvCxnSpPr>
              <p:cNvPr id="205" name="Straight Arrow Connector 204"/>
              <p:cNvCxnSpPr>
                <a:stCxn id="242716" idx="3"/>
                <a:endCxn id="242718" idx="1"/>
              </p:cNvCxnSpPr>
              <p:nvPr/>
            </p:nvCxnSpPr>
            <p:spPr bwMode="auto">
              <a:xfrm flipV="1">
                <a:off x="2823019" y="2756562"/>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2-5</a:t>
                </a:r>
                <a:endParaRPr lang="en-US" sz="800" b="1" dirty="0">
                  <a:latin typeface="Comic Sans MS" pitchFamily="66" charset="0"/>
                </a:endParaRPr>
              </a:p>
            </p:txBody>
          </p:sp>
        </p:grpSp>
        <p:grpSp>
          <p:nvGrpSpPr>
            <p:cNvPr id="242704" name="Group 191"/>
            <p:cNvGrpSpPr>
              <a:grpSpLocks/>
            </p:cNvGrpSpPr>
            <p:nvPr/>
          </p:nvGrpSpPr>
          <p:grpSpPr bwMode="auto">
            <a:xfrm>
              <a:off x="1472590" y="3100116"/>
              <a:ext cx="2292731" cy="222022"/>
              <a:chOff x="1467344" y="2648179"/>
              <a:chExt cx="2292731" cy="222022"/>
            </a:xfrm>
          </p:grpSpPr>
          <p:sp>
            <p:nvSpPr>
              <p:cNvPr id="24271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0" action="ppaction://hlinksldjump"/>
                  </a:rPr>
                  <a:t>Y l1lanfex </a:t>
                </a:r>
                <a:r>
                  <a:rPr lang="en-US" sz="800" b="1" dirty="0">
                    <a:latin typeface="Comic Sans MS" pitchFamily="66" charset="0"/>
                    <a:hlinkClick r:id="rId10" action="ppaction://hlinksldjump"/>
                  </a:rPr>
                  <a:t>21F</a:t>
                </a:r>
                <a:endParaRPr lang="en-US" sz="800" b="1" dirty="0">
                  <a:latin typeface="Comic Sans MS" pitchFamily="66" charset="0"/>
                </a:endParaRPr>
              </a:p>
            </p:txBody>
          </p:sp>
          <p:cxnSp>
            <p:nvCxnSpPr>
              <p:cNvPr id="202" name="Straight Arrow Connector 201"/>
              <p:cNvCxnSpPr>
                <a:stCxn id="242713" idx="3"/>
                <a:endCxn id="242715" idx="1"/>
              </p:cNvCxnSpPr>
              <p:nvPr/>
            </p:nvCxnSpPr>
            <p:spPr bwMode="auto">
              <a:xfrm flipV="1">
                <a:off x="2823570" y="275653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2-7</a:t>
                </a:r>
                <a:endParaRPr lang="en-US" sz="800" b="1" dirty="0">
                  <a:latin typeface="Comic Sans MS" pitchFamily="66" charset="0"/>
                </a:endParaRPr>
              </a:p>
            </p:txBody>
          </p:sp>
        </p:grpSp>
        <p:grpSp>
          <p:nvGrpSpPr>
            <p:cNvPr id="242705" name="Group 192"/>
            <p:cNvGrpSpPr>
              <a:grpSpLocks/>
            </p:cNvGrpSpPr>
            <p:nvPr/>
          </p:nvGrpSpPr>
          <p:grpSpPr bwMode="auto">
            <a:xfrm>
              <a:off x="1469967" y="3249910"/>
              <a:ext cx="2292731" cy="222571"/>
              <a:chOff x="1467344" y="2648179"/>
              <a:chExt cx="2292731" cy="222571"/>
            </a:xfrm>
          </p:grpSpPr>
          <p:sp>
            <p:nvSpPr>
              <p:cNvPr id="242710" name="TextBox 353"/>
              <p:cNvSpPr txBox="1">
                <a:spLocks noChangeArrowheads="1"/>
              </p:cNvSpPr>
              <p:nvPr/>
            </p:nvSpPr>
            <p:spPr bwMode="auto">
              <a:xfrm>
                <a:off x="1467344" y="2655341"/>
                <a:ext cx="1355538"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9" name="Straight Arrow Connector 198"/>
              <p:cNvCxnSpPr>
                <a:stCxn id="242710" idx="3"/>
                <a:endCxn id="242712"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2-9</a:t>
                </a:r>
                <a:endParaRPr lang="en-US" sz="800" b="1" dirty="0">
                  <a:latin typeface="Comic Sans MS" pitchFamily="66" charset="0"/>
                </a:endParaRPr>
              </a:p>
            </p:txBody>
          </p:sp>
        </p:grpSp>
        <p:grpSp>
          <p:nvGrpSpPr>
            <p:cNvPr id="242706" name="Group 193"/>
            <p:cNvGrpSpPr>
              <a:grpSpLocks/>
            </p:cNvGrpSpPr>
            <p:nvPr/>
          </p:nvGrpSpPr>
          <p:grpSpPr bwMode="auto">
            <a:xfrm>
              <a:off x="1472590" y="3402328"/>
              <a:ext cx="2352832" cy="222004"/>
              <a:chOff x="1467344" y="2648197"/>
              <a:chExt cx="2352832" cy="222004"/>
            </a:xfrm>
          </p:grpSpPr>
          <p:sp>
            <p:nvSpPr>
              <p:cNvPr id="24270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1" action="ppaction://hlinksldjump"/>
                  </a:rPr>
                  <a:t>Y </a:t>
                </a:r>
                <a:r>
                  <a:rPr lang="en-US" sz="800" b="1" dirty="0">
                    <a:latin typeface="Comic Sans MS" pitchFamily="66" charset="0"/>
                    <a:hlinkClick r:id="rId11" action="ppaction://hlinksldjump"/>
                  </a:rPr>
                  <a:t>Brocade Port 1F</a:t>
                </a:r>
                <a:endParaRPr lang="en-US" sz="800" b="1" dirty="0">
                  <a:latin typeface="Comic Sans MS" pitchFamily="66" charset="0"/>
                </a:endParaRPr>
              </a:p>
            </p:txBody>
          </p:sp>
          <p:cxnSp>
            <p:nvCxnSpPr>
              <p:cNvPr id="196" name="Straight Arrow Connector 195"/>
              <p:cNvCxnSpPr>
                <a:stCxn id="242707" idx="3"/>
                <a:endCxn id="242709"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2709" name="TextBox 353"/>
              <p:cNvSpPr txBox="1">
                <a:spLocks noChangeArrowheads="1"/>
              </p:cNvSpPr>
              <p:nvPr/>
            </p:nvSpPr>
            <p:spPr bwMode="auto">
              <a:xfrm>
                <a:off x="3351706" y="2648197"/>
                <a:ext cx="468470" cy="2154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2-11</a:t>
                </a:r>
                <a:endParaRPr lang="en-US" sz="800" b="1" dirty="0">
                  <a:latin typeface="Comic Sans MS" pitchFamily="66" charset="0"/>
                </a:endParaRPr>
              </a:p>
            </p:txBody>
          </p:sp>
        </p:grpSp>
      </p:grpSp>
      <p:sp>
        <p:nvSpPr>
          <p:cNvPr id="242700"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1" action="ppaction://hlinksldjump"/>
              </a:rPr>
              <a:t>&lt;&lt; 1X23</a:t>
            </a:r>
            <a:endParaRPr lang="en-US" sz="800" b="1">
              <a:latin typeface="Comic Sans MS" pitchFamily="66" charset="0"/>
            </a:endParaRPr>
          </a:p>
        </p:txBody>
      </p:sp>
      <p:sp>
        <p:nvSpPr>
          <p:cNvPr id="167" name="TextBox 353"/>
          <p:cNvSpPr txBox="1">
            <a:spLocks noChangeArrowheads="1"/>
          </p:cNvSpPr>
          <p:nvPr/>
        </p:nvSpPr>
        <p:spPr bwMode="auto">
          <a:xfrm>
            <a:off x="-300038" y="21351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FC Connectors</a:t>
            </a:r>
          </a:p>
        </p:txBody>
      </p:sp>
    </p:spTree>
    <p:extLst>
      <p:ext uri="{BB962C8B-B14F-4D97-AF65-F5344CB8AC3E}">
        <p14:creationId xmlns:p14="http://schemas.microsoft.com/office/powerpoint/2010/main" val="3464817643"/>
      </p:ext>
    </p:extLst>
  </p:cSld>
  <p:clrMapOvr>
    <a:masterClrMapping/>
  </p:clrMapOvr>
  <p:timing>
    <p:tnLst>
      <p:par>
        <p:cTn id="1" dur="indefinite" restart="never" nodeType="tmRoot"/>
      </p:par>
    </p:tn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4" name="Title 8"/>
          <p:cNvSpPr>
            <a:spLocks noGrp="1"/>
          </p:cNvSpPr>
          <p:nvPr>
            <p:ph type="title"/>
          </p:nvPr>
        </p:nvSpPr>
        <p:spPr/>
        <p:txBody>
          <a:bodyPr/>
          <a:lstStyle/>
          <a:p>
            <a:pPr eaLnBrk="1" hangingPunct="1"/>
            <a:r>
              <a:rPr lang="en-US" smtClean="0">
                <a:ea typeface="ＭＳ Ｐゴシック" pitchFamily="34" charset="-128"/>
              </a:rPr>
              <a:t>X448 – Network Switch</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3716"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226E9B8-8669-4B49-BBFF-FBC242E13207}" type="slidenum">
              <a:rPr lang="en-US" smtClean="0">
                <a:solidFill>
                  <a:srgbClr val="898989"/>
                </a:solidFill>
                <a:latin typeface="Calibri" pitchFamily="34" charset="0"/>
              </a:rPr>
              <a:pPr eaLnBrk="1" hangingPunct="1"/>
              <a:t>431</a:t>
            </a:fld>
            <a:endParaRPr lang="en-US" smtClean="0">
              <a:solidFill>
                <a:srgbClr val="898989"/>
              </a:solidFill>
              <a:latin typeface="Calibri" pitchFamily="34" charset="0"/>
            </a:endParaRPr>
          </a:p>
        </p:txBody>
      </p:sp>
      <p:grpSp>
        <p:nvGrpSpPr>
          <p:cNvPr id="243717" name="Group 145"/>
          <p:cNvGrpSpPr>
            <a:grpSpLocks/>
          </p:cNvGrpSpPr>
          <p:nvPr/>
        </p:nvGrpSpPr>
        <p:grpSpPr bwMode="auto">
          <a:xfrm>
            <a:off x="2174875" y="750888"/>
            <a:ext cx="5403850" cy="228600"/>
            <a:chOff x="-139202" y="6182363"/>
            <a:chExt cx="5402537" cy="228601"/>
          </a:xfrm>
        </p:grpSpPr>
        <p:pic>
          <p:nvPicPr>
            <p:cNvPr id="243935"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3936"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3937" name="Group 142"/>
            <p:cNvGrpSpPr>
              <a:grpSpLocks/>
            </p:cNvGrpSpPr>
            <p:nvPr/>
          </p:nvGrpSpPr>
          <p:grpSpPr bwMode="auto">
            <a:xfrm>
              <a:off x="-139202" y="6186633"/>
              <a:ext cx="2745382" cy="221200"/>
              <a:chOff x="-640309" y="5561116"/>
              <a:chExt cx="2745154" cy="221278"/>
            </a:xfrm>
          </p:grpSpPr>
          <p:sp>
            <p:nvSpPr>
              <p:cNvPr id="243941" name="TextBox 112"/>
              <p:cNvSpPr txBox="1">
                <a:spLocks noChangeArrowheads="1"/>
              </p:cNvSpPr>
              <p:nvPr/>
            </p:nvSpPr>
            <p:spPr bwMode="auto">
              <a:xfrm>
                <a:off x="-640309" y="5561116"/>
                <a:ext cx="1485699"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X448 Network Switch</a:t>
                </a:r>
              </a:p>
            </p:txBody>
          </p:sp>
          <p:sp>
            <p:nvSpPr>
              <p:cNvPr id="243942"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X448</a:t>
                </a:r>
                <a:endParaRPr lang="en-US" sz="800" b="1">
                  <a:solidFill>
                    <a:schemeClr val="bg1"/>
                  </a:solidFill>
                  <a:latin typeface="Comic Sans MS" pitchFamily="66" charset="0"/>
                </a:endParaRPr>
              </a:p>
            </p:txBody>
          </p:sp>
        </p:grpSp>
        <p:grpSp>
          <p:nvGrpSpPr>
            <p:cNvPr id="243938" name="Group 141"/>
            <p:cNvGrpSpPr>
              <a:grpSpLocks/>
            </p:cNvGrpSpPr>
            <p:nvPr/>
          </p:nvGrpSpPr>
          <p:grpSpPr bwMode="auto">
            <a:xfrm>
              <a:off x="2844863" y="6189468"/>
              <a:ext cx="2418472" cy="221119"/>
              <a:chOff x="307675" y="6055740"/>
              <a:chExt cx="2418271" cy="221197"/>
            </a:xfrm>
          </p:grpSpPr>
          <p:sp>
            <p:nvSpPr>
              <p:cNvPr id="243939"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394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FL34044603</a:t>
                </a:r>
              </a:p>
            </p:txBody>
          </p:sp>
        </p:grpSp>
      </p:grpSp>
      <p:grpSp>
        <p:nvGrpSpPr>
          <p:cNvPr id="243718" name="Group 8"/>
          <p:cNvGrpSpPr>
            <a:grpSpLocks/>
          </p:cNvGrpSpPr>
          <p:nvPr/>
        </p:nvGrpSpPr>
        <p:grpSpPr bwMode="auto">
          <a:xfrm>
            <a:off x="5789613" y="1371600"/>
            <a:ext cx="3024187" cy="674688"/>
            <a:chOff x="740994" y="2648179"/>
            <a:chExt cx="3024327" cy="673959"/>
          </a:xfrm>
        </p:grpSpPr>
        <p:grpSp>
          <p:nvGrpSpPr>
            <p:cNvPr id="243919" name="Group 7"/>
            <p:cNvGrpSpPr>
              <a:grpSpLocks/>
            </p:cNvGrpSpPr>
            <p:nvPr/>
          </p:nvGrpSpPr>
          <p:grpSpPr bwMode="auto">
            <a:xfrm>
              <a:off x="740994" y="2648179"/>
              <a:ext cx="3019081" cy="222588"/>
              <a:chOff x="740994" y="2648179"/>
              <a:chExt cx="3019081" cy="222588"/>
            </a:xfrm>
          </p:grpSpPr>
          <p:sp>
            <p:nvSpPr>
              <p:cNvPr id="243932" name="TextBox 353"/>
              <p:cNvSpPr txBox="1">
                <a:spLocks noChangeArrowheads="1"/>
              </p:cNvSpPr>
              <p:nvPr/>
            </p:nvSpPr>
            <p:spPr bwMode="auto">
              <a:xfrm>
                <a:off x="740994" y="2655323"/>
                <a:ext cx="20818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 action="ppaction://hlinksldjump"/>
                  </a:rPr>
                  <a:t>To 1X23 PP </a:t>
                </a:r>
                <a:r>
                  <a:rPr lang="en-US" sz="800" b="1" dirty="0" smtClean="0">
                    <a:latin typeface="Comic Sans MS" pitchFamily="66" charset="0"/>
                    <a:hlinkClick r:id="rId5" action="ppaction://hlinksldjump"/>
                  </a:rPr>
                  <a:t>D5,E5</a:t>
                </a:r>
                <a:endParaRPr lang="en-US" sz="800" b="1" dirty="0">
                  <a:latin typeface="Comic Sans MS" pitchFamily="66" charset="0"/>
                </a:endParaRPr>
              </a:p>
            </p:txBody>
          </p:sp>
          <p:cxnSp>
            <p:nvCxnSpPr>
              <p:cNvPr id="64" name="Straight Arrow Connector 63"/>
              <p:cNvCxnSpPr>
                <a:stCxn id="243932" idx="3"/>
                <a:endCxn id="243934" idx="1"/>
              </p:cNvCxnSpPr>
              <p:nvPr/>
            </p:nvCxnSpPr>
            <p:spPr bwMode="auto">
              <a:xfrm flipV="1">
                <a:off x="2823891" y="2756012"/>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3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1F</a:t>
                </a:r>
              </a:p>
            </p:txBody>
          </p:sp>
        </p:grpSp>
        <p:grpSp>
          <p:nvGrpSpPr>
            <p:cNvPr id="243920" name="Group 66"/>
            <p:cNvGrpSpPr>
              <a:grpSpLocks/>
            </p:cNvGrpSpPr>
            <p:nvPr/>
          </p:nvGrpSpPr>
          <p:grpSpPr bwMode="auto">
            <a:xfrm>
              <a:off x="1469967" y="2800579"/>
              <a:ext cx="2292731" cy="222022"/>
              <a:chOff x="1467344" y="2648179"/>
              <a:chExt cx="2292731" cy="222022"/>
            </a:xfrm>
          </p:grpSpPr>
          <p:sp>
            <p:nvSpPr>
              <p:cNvPr id="24392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69" name="Straight Arrow Connector 68"/>
              <p:cNvCxnSpPr>
                <a:stCxn id="243929" idx="3"/>
                <a:endCxn id="243931" idx="1"/>
              </p:cNvCxnSpPr>
              <p:nvPr/>
            </p:nvCxnSpPr>
            <p:spPr bwMode="auto">
              <a:xfrm flipV="1">
                <a:off x="2822855" y="2755848"/>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3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2F</a:t>
                </a:r>
              </a:p>
            </p:txBody>
          </p:sp>
        </p:grpSp>
        <p:grpSp>
          <p:nvGrpSpPr>
            <p:cNvPr id="243921" name="Group 70"/>
            <p:cNvGrpSpPr>
              <a:grpSpLocks/>
            </p:cNvGrpSpPr>
            <p:nvPr/>
          </p:nvGrpSpPr>
          <p:grpSpPr bwMode="auto">
            <a:xfrm>
              <a:off x="1469967" y="2947716"/>
              <a:ext cx="2292731" cy="222022"/>
              <a:chOff x="1467344" y="2648179"/>
              <a:chExt cx="2292731" cy="222022"/>
            </a:xfrm>
          </p:grpSpPr>
          <p:sp>
            <p:nvSpPr>
              <p:cNvPr id="24392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73" name="Straight Arrow Connector 72"/>
              <p:cNvCxnSpPr>
                <a:stCxn id="243926" idx="3"/>
                <a:endCxn id="243928" idx="1"/>
              </p:cNvCxnSpPr>
              <p:nvPr/>
            </p:nvCxnSpPr>
            <p:spPr bwMode="auto">
              <a:xfrm flipV="1">
                <a:off x="2822855" y="2756189"/>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2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3F</a:t>
                </a:r>
              </a:p>
            </p:txBody>
          </p:sp>
        </p:grpSp>
        <p:grpSp>
          <p:nvGrpSpPr>
            <p:cNvPr id="243922" name="Group 74"/>
            <p:cNvGrpSpPr>
              <a:grpSpLocks/>
            </p:cNvGrpSpPr>
            <p:nvPr/>
          </p:nvGrpSpPr>
          <p:grpSpPr bwMode="auto">
            <a:xfrm>
              <a:off x="1472590" y="3100116"/>
              <a:ext cx="2292731" cy="222022"/>
              <a:chOff x="1467344" y="2648179"/>
              <a:chExt cx="2292731" cy="222022"/>
            </a:xfrm>
          </p:grpSpPr>
          <p:sp>
            <p:nvSpPr>
              <p:cNvPr id="24392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77" name="Straight Arrow Connector 76"/>
              <p:cNvCxnSpPr>
                <a:stCxn id="243923" idx="3"/>
                <a:endCxn id="243925" idx="1"/>
              </p:cNvCxnSpPr>
              <p:nvPr/>
            </p:nvCxnSpPr>
            <p:spPr bwMode="auto">
              <a:xfrm flipV="1">
                <a:off x="2823407" y="2756024"/>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2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4F</a:t>
                </a:r>
              </a:p>
            </p:txBody>
          </p:sp>
        </p:grpSp>
      </p:grpSp>
      <p:pic>
        <p:nvPicPr>
          <p:cNvPr id="243719"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90613" y="1169988"/>
            <a:ext cx="4572000" cy="660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3720" name="TextBox 353"/>
          <p:cNvSpPr txBox="1">
            <a:spLocks noChangeArrowheads="1"/>
          </p:cNvSpPr>
          <p:nvPr/>
        </p:nvSpPr>
        <p:spPr bwMode="auto">
          <a:xfrm>
            <a:off x="6929438" y="2370723"/>
            <a:ext cx="176688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G12288</a:t>
            </a:r>
            <a:endParaRPr lang="en-US" sz="800" b="1" dirty="0">
              <a:latin typeface="Comic Sans MS" pitchFamily="66" charset="0"/>
            </a:endParaRPr>
          </a:p>
          <a:p>
            <a:pPr eaLnBrk="1" hangingPunct="1"/>
            <a:r>
              <a:rPr lang="en-US" sz="800" b="1" dirty="0" smtClean="0">
                <a:latin typeface="Comic Sans MS" pitchFamily="66" charset="0"/>
              </a:rPr>
              <a:t>10.100.0.13</a:t>
            </a:r>
            <a:endParaRPr lang="en-US" sz="800" b="1" dirty="0">
              <a:latin typeface="Comic Sans MS" pitchFamily="66" charset="0"/>
            </a:endParaRPr>
          </a:p>
        </p:txBody>
      </p:sp>
      <p:pic>
        <p:nvPicPr>
          <p:cNvPr id="24372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96963" y="5672138"/>
            <a:ext cx="4572000" cy="677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3722" name="Group 4"/>
          <p:cNvGrpSpPr>
            <a:grpSpLocks/>
          </p:cNvGrpSpPr>
          <p:nvPr/>
        </p:nvGrpSpPr>
        <p:grpSpPr bwMode="auto">
          <a:xfrm>
            <a:off x="654050" y="1895475"/>
            <a:ext cx="2787650" cy="3703638"/>
            <a:chOff x="3018012" y="1864407"/>
            <a:chExt cx="2786782" cy="3703291"/>
          </a:xfrm>
        </p:grpSpPr>
        <p:grpSp>
          <p:nvGrpSpPr>
            <p:cNvPr id="243823" name="Group 87"/>
            <p:cNvGrpSpPr>
              <a:grpSpLocks/>
            </p:cNvGrpSpPr>
            <p:nvPr/>
          </p:nvGrpSpPr>
          <p:grpSpPr bwMode="auto">
            <a:xfrm>
              <a:off x="3496672" y="1864407"/>
              <a:ext cx="2292731" cy="222022"/>
              <a:chOff x="1467344" y="2648179"/>
              <a:chExt cx="2292731" cy="222022"/>
            </a:xfrm>
          </p:grpSpPr>
          <p:sp>
            <p:nvSpPr>
              <p:cNvPr id="24391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11" name="Straight Arrow Connector 110"/>
              <p:cNvCxnSpPr>
                <a:stCxn id="243916" idx="3"/>
                <a:endCxn id="243918" idx="1"/>
              </p:cNvCxnSpPr>
              <p:nvPr/>
            </p:nvCxnSpPr>
            <p:spPr bwMode="auto">
              <a:xfrm flipV="1">
                <a:off x="2823263" y="2756119"/>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43824" name="Group 88"/>
            <p:cNvGrpSpPr>
              <a:grpSpLocks/>
            </p:cNvGrpSpPr>
            <p:nvPr/>
          </p:nvGrpSpPr>
          <p:grpSpPr bwMode="auto">
            <a:xfrm>
              <a:off x="3499295" y="2016807"/>
              <a:ext cx="2292731" cy="222022"/>
              <a:chOff x="1467344" y="2648179"/>
              <a:chExt cx="2292731" cy="222022"/>
            </a:xfrm>
          </p:grpSpPr>
          <p:sp>
            <p:nvSpPr>
              <p:cNvPr id="24391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7" name="Straight Arrow Connector 106"/>
              <p:cNvCxnSpPr>
                <a:stCxn id="243913" idx="3"/>
                <a:endCxn id="243915" idx="1"/>
              </p:cNvCxnSpPr>
              <p:nvPr/>
            </p:nvCxnSpPr>
            <p:spPr bwMode="auto">
              <a:xfrm flipV="1">
                <a:off x="2822227" y="2756105"/>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43825" name="Group 89"/>
            <p:cNvGrpSpPr>
              <a:grpSpLocks/>
            </p:cNvGrpSpPr>
            <p:nvPr/>
          </p:nvGrpSpPr>
          <p:grpSpPr bwMode="auto">
            <a:xfrm>
              <a:off x="3499295" y="2163944"/>
              <a:ext cx="2292731" cy="222022"/>
              <a:chOff x="1467344" y="2648179"/>
              <a:chExt cx="2292731" cy="222022"/>
            </a:xfrm>
          </p:grpSpPr>
          <p:sp>
            <p:nvSpPr>
              <p:cNvPr id="24391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4" name="Straight Arrow Connector 103"/>
              <p:cNvCxnSpPr>
                <a:stCxn id="243910" idx="3"/>
                <a:endCxn id="243912" idx="1"/>
              </p:cNvCxnSpPr>
              <p:nvPr/>
            </p:nvCxnSpPr>
            <p:spPr bwMode="auto">
              <a:xfrm flipV="1">
                <a:off x="2822227" y="275659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43826" name="Group 90"/>
            <p:cNvGrpSpPr>
              <a:grpSpLocks/>
            </p:cNvGrpSpPr>
            <p:nvPr/>
          </p:nvGrpSpPr>
          <p:grpSpPr bwMode="auto">
            <a:xfrm>
              <a:off x="3095280" y="2316344"/>
              <a:ext cx="2699369" cy="222022"/>
              <a:chOff x="1060706" y="2648179"/>
              <a:chExt cx="2699369" cy="222022"/>
            </a:xfrm>
          </p:grpSpPr>
          <p:sp>
            <p:nvSpPr>
              <p:cNvPr id="243907"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1" name="Straight Arrow Connector 100"/>
              <p:cNvCxnSpPr>
                <a:stCxn id="243907" idx="3"/>
                <a:endCxn id="243909" idx="1"/>
              </p:cNvCxnSpPr>
              <p:nvPr/>
            </p:nvCxnSpPr>
            <p:spPr bwMode="auto">
              <a:xfrm flipV="1">
                <a:off x="2822778" y="2756578"/>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0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43827" name="Group 91"/>
            <p:cNvGrpSpPr>
              <a:grpSpLocks/>
            </p:cNvGrpSpPr>
            <p:nvPr/>
          </p:nvGrpSpPr>
          <p:grpSpPr bwMode="auto">
            <a:xfrm>
              <a:off x="3499295" y="2466138"/>
              <a:ext cx="2292731" cy="222022"/>
              <a:chOff x="1467344" y="2648179"/>
              <a:chExt cx="2292731" cy="222022"/>
            </a:xfrm>
          </p:grpSpPr>
          <p:sp>
            <p:nvSpPr>
              <p:cNvPr id="24390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98" name="Straight Arrow Connector 97"/>
              <p:cNvCxnSpPr>
                <a:stCxn id="243904" idx="3"/>
                <a:endCxn id="243906" idx="1"/>
              </p:cNvCxnSpPr>
              <p:nvPr/>
            </p:nvCxnSpPr>
            <p:spPr bwMode="auto">
              <a:xfrm flipV="1">
                <a:off x="2822227" y="2755995"/>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0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43828" name="Group 92"/>
            <p:cNvGrpSpPr>
              <a:grpSpLocks/>
            </p:cNvGrpSpPr>
            <p:nvPr/>
          </p:nvGrpSpPr>
          <p:grpSpPr bwMode="auto">
            <a:xfrm>
              <a:off x="3501918" y="2618538"/>
              <a:ext cx="2292731" cy="222022"/>
              <a:chOff x="1467344" y="2648179"/>
              <a:chExt cx="2292731" cy="222022"/>
            </a:xfrm>
          </p:grpSpPr>
          <p:sp>
            <p:nvSpPr>
              <p:cNvPr id="24390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95" name="Straight Arrow Connector 94"/>
              <p:cNvCxnSpPr>
                <a:stCxn id="243901" idx="3"/>
                <a:endCxn id="243903" idx="1"/>
              </p:cNvCxnSpPr>
              <p:nvPr/>
            </p:nvCxnSpPr>
            <p:spPr bwMode="auto">
              <a:xfrm flipV="1">
                <a:off x="2822778" y="2755980"/>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0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43829" name="Group 163"/>
            <p:cNvGrpSpPr>
              <a:grpSpLocks/>
            </p:cNvGrpSpPr>
            <p:nvPr/>
          </p:nvGrpSpPr>
          <p:grpSpPr bwMode="auto">
            <a:xfrm>
              <a:off x="3496672" y="2774307"/>
              <a:ext cx="2292731" cy="222022"/>
              <a:chOff x="1467344" y="2648179"/>
              <a:chExt cx="2292731" cy="222022"/>
            </a:xfrm>
          </p:grpSpPr>
          <p:sp>
            <p:nvSpPr>
              <p:cNvPr id="24389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6" name="Straight Arrow Connector 185"/>
              <p:cNvCxnSpPr>
                <a:stCxn id="243898" idx="3"/>
                <a:endCxn id="243900" idx="1"/>
              </p:cNvCxnSpPr>
              <p:nvPr/>
            </p:nvCxnSpPr>
            <p:spPr bwMode="auto">
              <a:xfrm flipV="1">
                <a:off x="2823263" y="2755772"/>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90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43830" name="Group 164"/>
            <p:cNvGrpSpPr>
              <a:grpSpLocks/>
            </p:cNvGrpSpPr>
            <p:nvPr/>
          </p:nvGrpSpPr>
          <p:grpSpPr bwMode="auto">
            <a:xfrm>
              <a:off x="3087758" y="2926707"/>
              <a:ext cx="2704268" cy="222588"/>
              <a:chOff x="1055807" y="2648179"/>
              <a:chExt cx="2704268" cy="222588"/>
            </a:xfrm>
          </p:grpSpPr>
          <p:sp>
            <p:nvSpPr>
              <p:cNvPr id="243895"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3" name="Straight Arrow Connector 182"/>
              <p:cNvCxnSpPr>
                <a:stCxn id="243895" idx="3"/>
                <a:endCxn id="243897" idx="1"/>
              </p:cNvCxnSpPr>
              <p:nvPr/>
            </p:nvCxnSpPr>
            <p:spPr bwMode="auto">
              <a:xfrm flipV="1">
                <a:off x="2822227" y="2755757"/>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9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43831" name="Group 165"/>
            <p:cNvGrpSpPr>
              <a:grpSpLocks/>
            </p:cNvGrpSpPr>
            <p:nvPr/>
          </p:nvGrpSpPr>
          <p:grpSpPr bwMode="auto">
            <a:xfrm>
              <a:off x="3499295" y="3073844"/>
              <a:ext cx="2292731" cy="222022"/>
              <a:chOff x="1467344" y="2648179"/>
              <a:chExt cx="2292731" cy="222022"/>
            </a:xfrm>
          </p:grpSpPr>
          <p:sp>
            <p:nvSpPr>
              <p:cNvPr id="24389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0" name="Straight Arrow Connector 179"/>
              <p:cNvCxnSpPr>
                <a:stCxn id="243892" idx="3"/>
                <a:endCxn id="243894" idx="1"/>
              </p:cNvCxnSpPr>
              <p:nvPr/>
            </p:nvCxnSpPr>
            <p:spPr bwMode="auto">
              <a:xfrm flipV="1">
                <a:off x="2822227" y="2756244"/>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9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43832" name="Group 166"/>
            <p:cNvGrpSpPr>
              <a:grpSpLocks/>
            </p:cNvGrpSpPr>
            <p:nvPr/>
          </p:nvGrpSpPr>
          <p:grpSpPr bwMode="auto">
            <a:xfrm>
              <a:off x="3501918" y="3226244"/>
              <a:ext cx="2292731" cy="222022"/>
              <a:chOff x="1467344" y="2648179"/>
              <a:chExt cx="2292731" cy="222022"/>
            </a:xfrm>
          </p:grpSpPr>
          <p:sp>
            <p:nvSpPr>
              <p:cNvPr id="24388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77" name="Straight Arrow Connector 176"/>
              <p:cNvCxnSpPr>
                <a:stCxn id="243889" idx="3"/>
                <a:endCxn id="243891" idx="1"/>
              </p:cNvCxnSpPr>
              <p:nvPr/>
            </p:nvCxnSpPr>
            <p:spPr bwMode="auto">
              <a:xfrm flipV="1">
                <a:off x="2822778" y="2756229"/>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9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43833" name="Group 167"/>
            <p:cNvGrpSpPr>
              <a:grpSpLocks/>
            </p:cNvGrpSpPr>
            <p:nvPr/>
          </p:nvGrpSpPr>
          <p:grpSpPr bwMode="auto">
            <a:xfrm>
              <a:off x="3499295" y="3376038"/>
              <a:ext cx="2292731" cy="222022"/>
              <a:chOff x="1467344" y="2648179"/>
              <a:chExt cx="2292731" cy="222022"/>
            </a:xfrm>
          </p:grpSpPr>
          <p:sp>
            <p:nvSpPr>
              <p:cNvPr id="24388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74" name="Straight Arrow Connector 173"/>
              <p:cNvCxnSpPr>
                <a:stCxn id="243886" idx="3"/>
                <a:endCxn id="243888" idx="1"/>
              </p:cNvCxnSpPr>
              <p:nvPr/>
            </p:nvCxnSpPr>
            <p:spPr bwMode="auto">
              <a:xfrm flipV="1">
                <a:off x="2822227" y="2755646"/>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8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43834" name="Group 168"/>
            <p:cNvGrpSpPr>
              <a:grpSpLocks/>
            </p:cNvGrpSpPr>
            <p:nvPr/>
          </p:nvGrpSpPr>
          <p:grpSpPr bwMode="auto">
            <a:xfrm>
              <a:off x="3501918" y="3528438"/>
              <a:ext cx="2292731" cy="222022"/>
              <a:chOff x="1467344" y="2648179"/>
              <a:chExt cx="2292731" cy="222022"/>
            </a:xfrm>
          </p:grpSpPr>
          <p:sp>
            <p:nvSpPr>
              <p:cNvPr id="24388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71" name="Straight Arrow Connector 170"/>
              <p:cNvCxnSpPr>
                <a:stCxn id="243883" idx="3"/>
                <a:endCxn id="243885" idx="1"/>
              </p:cNvCxnSpPr>
              <p:nvPr/>
            </p:nvCxnSpPr>
            <p:spPr bwMode="auto">
              <a:xfrm flipV="1">
                <a:off x="2822778" y="275563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8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43835" name="Group 188"/>
            <p:cNvGrpSpPr>
              <a:grpSpLocks/>
            </p:cNvGrpSpPr>
            <p:nvPr/>
          </p:nvGrpSpPr>
          <p:grpSpPr bwMode="auto">
            <a:xfrm>
              <a:off x="3087758" y="3675592"/>
              <a:ext cx="2704268" cy="222588"/>
              <a:chOff x="1055807" y="2648179"/>
              <a:chExt cx="2704268" cy="222588"/>
            </a:xfrm>
          </p:grpSpPr>
          <p:sp>
            <p:nvSpPr>
              <p:cNvPr id="243880"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1" name="Straight Arrow Connector 210"/>
              <p:cNvCxnSpPr>
                <a:stCxn id="243880" idx="3"/>
                <a:endCxn id="243882" idx="1"/>
              </p:cNvCxnSpPr>
              <p:nvPr/>
            </p:nvCxnSpPr>
            <p:spPr bwMode="auto">
              <a:xfrm flipV="1">
                <a:off x="2822227" y="275610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8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43836" name="Group 189"/>
            <p:cNvGrpSpPr>
              <a:grpSpLocks/>
            </p:cNvGrpSpPr>
            <p:nvPr/>
          </p:nvGrpSpPr>
          <p:grpSpPr bwMode="auto">
            <a:xfrm>
              <a:off x="3018012" y="3827992"/>
              <a:ext cx="2776637" cy="222578"/>
              <a:chOff x="983438" y="2648179"/>
              <a:chExt cx="2776637" cy="222578"/>
            </a:xfrm>
          </p:grpSpPr>
          <p:sp>
            <p:nvSpPr>
              <p:cNvPr id="243877" name="TextBox 353"/>
              <p:cNvSpPr txBox="1">
                <a:spLocks noChangeArrowheads="1"/>
              </p:cNvSpPr>
              <p:nvPr/>
            </p:nvSpPr>
            <p:spPr bwMode="auto">
              <a:xfrm>
                <a:off x="983438" y="2655333"/>
                <a:ext cx="1839444" cy="21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To Computer in Electronics Room</a:t>
                </a:r>
                <a:endParaRPr lang="en-US" sz="800" b="1" dirty="0">
                  <a:latin typeface="Comic Sans MS" pitchFamily="66" charset="0"/>
                </a:endParaRPr>
              </a:p>
            </p:txBody>
          </p:sp>
          <p:cxnSp>
            <p:nvCxnSpPr>
              <p:cNvPr id="208" name="Straight Arrow Connector 207"/>
              <p:cNvCxnSpPr>
                <a:stCxn id="243877" idx="3"/>
                <a:endCxn id="243879"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7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43837" name="Group 190"/>
            <p:cNvGrpSpPr>
              <a:grpSpLocks/>
            </p:cNvGrpSpPr>
            <p:nvPr/>
          </p:nvGrpSpPr>
          <p:grpSpPr bwMode="auto">
            <a:xfrm>
              <a:off x="3501918" y="3975129"/>
              <a:ext cx="2292731" cy="222022"/>
              <a:chOff x="1467344" y="2648179"/>
              <a:chExt cx="2292731" cy="222022"/>
            </a:xfrm>
          </p:grpSpPr>
          <p:sp>
            <p:nvSpPr>
              <p:cNvPr id="24387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05" name="Straight Arrow Connector 204"/>
              <p:cNvCxnSpPr>
                <a:stCxn id="243874" idx="3"/>
                <a:endCxn id="243876" idx="1"/>
              </p:cNvCxnSpPr>
              <p:nvPr/>
            </p:nvCxnSpPr>
            <p:spPr bwMode="auto">
              <a:xfrm flipV="1">
                <a:off x="2822778" y="2756574"/>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7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43838" name="Group 191"/>
            <p:cNvGrpSpPr>
              <a:grpSpLocks/>
            </p:cNvGrpSpPr>
            <p:nvPr/>
          </p:nvGrpSpPr>
          <p:grpSpPr bwMode="auto">
            <a:xfrm>
              <a:off x="3018012" y="4127529"/>
              <a:ext cx="2779260" cy="222588"/>
              <a:chOff x="980815" y="2648179"/>
              <a:chExt cx="2779260" cy="222588"/>
            </a:xfrm>
          </p:grpSpPr>
          <p:sp>
            <p:nvSpPr>
              <p:cNvPr id="243871"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02" name="Straight Arrow Connector 201"/>
              <p:cNvCxnSpPr>
                <a:stCxn id="243871" idx="3"/>
                <a:endCxn id="243873" idx="1"/>
              </p:cNvCxnSpPr>
              <p:nvPr/>
            </p:nvCxnSpPr>
            <p:spPr bwMode="auto">
              <a:xfrm flipV="1">
                <a:off x="2823329" y="2756560"/>
                <a:ext cx="52847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7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43839" name="Group 192"/>
            <p:cNvGrpSpPr>
              <a:grpSpLocks/>
            </p:cNvGrpSpPr>
            <p:nvPr/>
          </p:nvGrpSpPr>
          <p:grpSpPr bwMode="auto">
            <a:xfrm>
              <a:off x="3501918" y="4277323"/>
              <a:ext cx="2292731" cy="222022"/>
              <a:chOff x="1467344" y="2648179"/>
              <a:chExt cx="2292731" cy="222022"/>
            </a:xfrm>
          </p:grpSpPr>
          <p:sp>
            <p:nvSpPr>
              <p:cNvPr id="24386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99" name="Straight Arrow Connector 198"/>
              <p:cNvCxnSpPr>
                <a:stCxn id="243868" idx="3"/>
                <a:endCxn id="243870" idx="1"/>
              </p:cNvCxnSpPr>
              <p:nvPr/>
            </p:nvCxnSpPr>
            <p:spPr bwMode="auto">
              <a:xfrm flipV="1">
                <a:off x="2822778" y="2755977"/>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7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43840" name="Group 193"/>
            <p:cNvGrpSpPr>
              <a:grpSpLocks/>
            </p:cNvGrpSpPr>
            <p:nvPr/>
          </p:nvGrpSpPr>
          <p:grpSpPr bwMode="auto">
            <a:xfrm>
              <a:off x="3504541" y="4429723"/>
              <a:ext cx="2292731" cy="222022"/>
              <a:chOff x="1467344" y="2648179"/>
              <a:chExt cx="2292731" cy="222022"/>
            </a:xfrm>
          </p:grpSpPr>
          <p:sp>
            <p:nvSpPr>
              <p:cNvPr id="24386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96" name="Straight Arrow Connector 195"/>
              <p:cNvCxnSpPr>
                <a:stCxn id="243865" idx="3"/>
                <a:endCxn id="243867" idx="1"/>
              </p:cNvCxnSpPr>
              <p:nvPr/>
            </p:nvCxnSpPr>
            <p:spPr bwMode="auto">
              <a:xfrm flipV="1">
                <a:off x="2823329" y="2755963"/>
                <a:ext cx="52847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6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43841" name="Group 121"/>
            <p:cNvGrpSpPr>
              <a:grpSpLocks/>
            </p:cNvGrpSpPr>
            <p:nvPr/>
          </p:nvGrpSpPr>
          <p:grpSpPr bwMode="auto">
            <a:xfrm>
              <a:off x="3095280" y="4591545"/>
              <a:ext cx="2704268" cy="222588"/>
              <a:chOff x="1055807" y="2648179"/>
              <a:chExt cx="2704268" cy="222588"/>
            </a:xfrm>
          </p:grpSpPr>
          <p:sp>
            <p:nvSpPr>
              <p:cNvPr id="24386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4" name="Straight Arrow Connector 143"/>
              <p:cNvCxnSpPr>
                <a:stCxn id="243862" idx="3"/>
                <a:endCxn id="243864" idx="1"/>
              </p:cNvCxnSpPr>
              <p:nvPr/>
            </p:nvCxnSpPr>
            <p:spPr bwMode="auto">
              <a:xfrm flipV="1">
                <a:off x="2822640" y="2756050"/>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6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43842" name="Group 122"/>
            <p:cNvGrpSpPr>
              <a:grpSpLocks/>
            </p:cNvGrpSpPr>
            <p:nvPr/>
          </p:nvGrpSpPr>
          <p:grpSpPr bwMode="auto">
            <a:xfrm>
              <a:off x="3095280" y="4743945"/>
              <a:ext cx="2706891" cy="222588"/>
              <a:chOff x="1053184" y="2648179"/>
              <a:chExt cx="2706891" cy="222588"/>
            </a:xfrm>
          </p:grpSpPr>
          <p:sp>
            <p:nvSpPr>
              <p:cNvPr id="243859"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1" name="Straight Arrow Connector 140"/>
              <p:cNvCxnSpPr>
                <a:stCxn id="243859" idx="3"/>
                <a:endCxn id="243861" idx="1"/>
              </p:cNvCxnSpPr>
              <p:nvPr/>
            </p:nvCxnSpPr>
            <p:spPr bwMode="auto">
              <a:xfrm flipV="1">
                <a:off x="2823191" y="2756036"/>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6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43843" name="Group 123"/>
            <p:cNvGrpSpPr>
              <a:grpSpLocks/>
            </p:cNvGrpSpPr>
            <p:nvPr/>
          </p:nvGrpSpPr>
          <p:grpSpPr bwMode="auto">
            <a:xfrm>
              <a:off x="3509440" y="4891082"/>
              <a:ext cx="2292731" cy="222022"/>
              <a:chOff x="1467344" y="2648179"/>
              <a:chExt cx="2292731" cy="222022"/>
            </a:xfrm>
          </p:grpSpPr>
          <p:sp>
            <p:nvSpPr>
              <p:cNvPr id="2438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38" name="Straight Arrow Connector 137"/>
              <p:cNvCxnSpPr>
                <a:stCxn id="243856" idx="3"/>
                <a:endCxn id="243858" idx="1"/>
              </p:cNvCxnSpPr>
              <p:nvPr/>
            </p:nvCxnSpPr>
            <p:spPr bwMode="auto">
              <a:xfrm flipV="1">
                <a:off x="2823191" y="2756523"/>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5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43844" name="Group 124"/>
            <p:cNvGrpSpPr>
              <a:grpSpLocks/>
            </p:cNvGrpSpPr>
            <p:nvPr/>
          </p:nvGrpSpPr>
          <p:grpSpPr bwMode="auto">
            <a:xfrm>
              <a:off x="3512063" y="5043482"/>
              <a:ext cx="2292731" cy="222022"/>
              <a:chOff x="1467344" y="2648179"/>
              <a:chExt cx="2292731" cy="222022"/>
            </a:xfrm>
          </p:grpSpPr>
          <p:sp>
            <p:nvSpPr>
              <p:cNvPr id="24385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35" name="Straight Arrow Connector 134"/>
              <p:cNvCxnSpPr>
                <a:stCxn id="243853" idx="3"/>
                <a:endCxn id="243855" idx="1"/>
              </p:cNvCxnSpPr>
              <p:nvPr/>
            </p:nvCxnSpPr>
            <p:spPr bwMode="auto">
              <a:xfrm flipV="1">
                <a:off x="2822155" y="2756509"/>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5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43845" name="Group 125"/>
            <p:cNvGrpSpPr>
              <a:grpSpLocks/>
            </p:cNvGrpSpPr>
            <p:nvPr/>
          </p:nvGrpSpPr>
          <p:grpSpPr bwMode="auto">
            <a:xfrm>
              <a:off x="3509440" y="5193276"/>
              <a:ext cx="2292731" cy="222022"/>
              <a:chOff x="1467344" y="2648179"/>
              <a:chExt cx="2292731" cy="222022"/>
            </a:xfrm>
          </p:grpSpPr>
          <p:sp>
            <p:nvSpPr>
              <p:cNvPr id="24385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32" name="Straight Arrow Connector 131"/>
              <p:cNvCxnSpPr>
                <a:stCxn id="243850" idx="3"/>
                <a:endCxn id="243852" idx="1"/>
              </p:cNvCxnSpPr>
              <p:nvPr/>
            </p:nvCxnSpPr>
            <p:spPr bwMode="auto">
              <a:xfrm flipV="1">
                <a:off x="2823191" y="2755926"/>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5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43846" name="Group 126"/>
            <p:cNvGrpSpPr>
              <a:grpSpLocks/>
            </p:cNvGrpSpPr>
            <p:nvPr/>
          </p:nvGrpSpPr>
          <p:grpSpPr bwMode="auto">
            <a:xfrm>
              <a:off x="3512063" y="5345676"/>
              <a:ext cx="2292731" cy="222022"/>
              <a:chOff x="1467344" y="2648179"/>
              <a:chExt cx="2292731" cy="222022"/>
            </a:xfrm>
          </p:grpSpPr>
          <p:sp>
            <p:nvSpPr>
              <p:cNvPr id="24384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29" name="Straight Arrow Connector 128"/>
              <p:cNvCxnSpPr>
                <a:stCxn id="243847" idx="3"/>
                <a:endCxn id="243849" idx="1"/>
              </p:cNvCxnSpPr>
              <p:nvPr/>
            </p:nvCxnSpPr>
            <p:spPr bwMode="auto">
              <a:xfrm flipV="1">
                <a:off x="2822155" y="275591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4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grpSp>
        <p:nvGrpSpPr>
          <p:cNvPr id="243723" name="Group 147"/>
          <p:cNvGrpSpPr>
            <a:grpSpLocks/>
          </p:cNvGrpSpPr>
          <p:nvPr/>
        </p:nvGrpSpPr>
        <p:grpSpPr bwMode="auto">
          <a:xfrm>
            <a:off x="3422650" y="1885950"/>
            <a:ext cx="2716213" cy="3703638"/>
            <a:chOff x="3087758" y="1864407"/>
            <a:chExt cx="2717036" cy="3703291"/>
          </a:xfrm>
        </p:grpSpPr>
        <p:grpSp>
          <p:nvGrpSpPr>
            <p:cNvPr id="243727" name="Group 148"/>
            <p:cNvGrpSpPr>
              <a:grpSpLocks/>
            </p:cNvGrpSpPr>
            <p:nvPr/>
          </p:nvGrpSpPr>
          <p:grpSpPr bwMode="auto">
            <a:xfrm>
              <a:off x="3496672" y="1864407"/>
              <a:ext cx="2292731" cy="222022"/>
              <a:chOff x="1467344" y="2648179"/>
              <a:chExt cx="2292731" cy="222022"/>
            </a:xfrm>
          </p:grpSpPr>
          <p:sp>
            <p:nvSpPr>
              <p:cNvPr id="24382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93" name="Straight Arrow Connector 292"/>
              <p:cNvCxnSpPr>
                <a:stCxn id="243820" idx="3"/>
                <a:endCxn id="243822" idx="1"/>
              </p:cNvCxnSpPr>
              <p:nvPr/>
            </p:nvCxnSpPr>
            <p:spPr bwMode="auto">
              <a:xfrm flipV="1">
                <a:off x="2822677" y="2756119"/>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2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grpSp>
          <p:nvGrpSpPr>
            <p:cNvPr id="243728" name="Group 149"/>
            <p:cNvGrpSpPr>
              <a:grpSpLocks/>
            </p:cNvGrpSpPr>
            <p:nvPr/>
          </p:nvGrpSpPr>
          <p:grpSpPr bwMode="auto">
            <a:xfrm>
              <a:off x="3499295" y="2016807"/>
              <a:ext cx="2292731" cy="222022"/>
              <a:chOff x="1467344" y="2648179"/>
              <a:chExt cx="2292731" cy="222022"/>
            </a:xfrm>
          </p:grpSpPr>
          <p:sp>
            <p:nvSpPr>
              <p:cNvPr id="24381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90" name="Straight Arrow Connector 289"/>
              <p:cNvCxnSpPr>
                <a:stCxn id="243817" idx="3"/>
                <a:endCxn id="243819" idx="1"/>
              </p:cNvCxnSpPr>
              <p:nvPr/>
            </p:nvCxnSpPr>
            <p:spPr bwMode="auto">
              <a:xfrm flipV="1">
                <a:off x="2823230" y="2756105"/>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1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grpSp>
          <p:nvGrpSpPr>
            <p:cNvPr id="243729" name="Group 150"/>
            <p:cNvGrpSpPr>
              <a:grpSpLocks/>
            </p:cNvGrpSpPr>
            <p:nvPr/>
          </p:nvGrpSpPr>
          <p:grpSpPr bwMode="auto">
            <a:xfrm>
              <a:off x="3499295" y="2163944"/>
              <a:ext cx="2292731" cy="222022"/>
              <a:chOff x="1467344" y="2648179"/>
              <a:chExt cx="2292731" cy="222022"/>
            </a:xfrm>
          </p:grpSpPr>
          <p:sp>
            <p:nvSpPr>
              <p:cNvPr id="24381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7" name="Straight Arrow Connector 286"/>
              <p:cNvCxnSpPr>
                <a:stCxn id="243814" idx="3"/>
                <a:endCxn id="243816" idx="1"/>
              </p:cNvCxnSpPr>
              <p:nvPr/>
            </p:nvCxnSpPr>
            <p:spPr bwMode="auto">
              <a:xfrm flipV="1">
                <a:off x="2823230" y="275659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1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grpSp>
          <p:nvGrpSpPr>
            <p:cNvPr id="243730" name="Group 151"/>
            <p:cNvGrpSpPr>
              <a:grpSpLocks/>
            </p:cNvGrpSpPr>
            <p:nvPr/>
          </p:nvGrpSpPr>
          <p:grpSpPr bwMode="auto">
            <a:xfrm>
              <a:off x="3095280" y="2316344"/>
              <a:ext cx="2699369" cy="222022"/>
              <a:chOff x="1060706" y="2648179"/>
              <a:chExt cx="2699369" cy="222022"/>
            </a:xfrm>
          </p:grpSpPr>
          <p:sp>
            <p:nvSpPr>
              <p:cNvPr id="243811"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4" name="Straight Arrow Connector 283"/>
              <p:cNvCxnSpPr>
                <a:stCxn id="243811" idx="3"/>
                <a:endCxn id="243813" idx="1"/>
              </p:cNvCxnSpPr>
              <p:nvPr/>
            </p:nvCxnSpPr>
            <p:spPr bwMode="auto">
              <a:xfrm flipV="1">
                <a:off x="2823783" y="2756578"/>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1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grpSp>
          <p:nvGrpSpPr>
            <p:cNvPr id="243731" name="Group 152"/>
            <p:cNvGrpSpPr>
              <a:grpSpLocks/>
            </p:cNvGrpSpPr>
            <p:nvPr/>
          </p:nvGrpSpPr>
          <p:grpSpPr bwMode="auto">
            <a:xfrm>
              <a:off x="3499295" y="2466138"/>
              <a:ext cx="2292731" cy="222022"/>
              <a:chOff x="1467344" y="2648179"/>
              <a:chExt cx="2292731" cy="222022"/>
            </a:xfrm>
          </p:grpSpPr>
          <p:sp>
            <p:nvSpPr>
              <p:cNvPr id="24380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1" name="Straight Arrow Connector 280"/>
              <p:cNvCxnSpPr>
                <a:stCxn id="243808" idx="3"/>
                <a:endCxn id="243810" idx="1"/>
              </p:cNvCxnSpPr>
              <p:nvPr/>
            </p:nvCxnSpPr>
            <p:spPr bwMode="auto">
              <a:xfrm flipV="1">
                <a:off x="2823230" y="2755995"/>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1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grpSp>
          <p:nvGrpSpPr>
            <p:cNvPr id="243732" name="Group 153"/>
            <p:cNvGrpSpPr>
              <a:grpSpLocks/>
            </p:cNvGrpSpPr>
            <p:nvPr/>
          </p:nvGrpSpPr>
          <p:grpSpPr bwMode="auto">
            <a:xfrm>
              <a:off x="3501918" y="2618538"/>
              <a:ext cx="2292731" cy="222022"/>
              <a:chOff x="1467344" y="2648179"/>
              <a:chExt cx="2292731" cy="222022"/>
            </a:xfrm>
          </p:grpSpPr>
          <p:sp>
            <p:nvSpPr>
              <p:cNvPr id="24380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8" name="Straight Arrow Connector 277"/>
              <p:cNvCxnSpPr>
                <a:stCxn id="243805" idx="3"/>
                <a:endCxn id="243807" idx="1"/>
              </p:cNvCxnSpPr>
              <p:nvPr/>
            </p:nvCxnSpPr>
            <p:spPr bwMode="auto">
              <a:xfrm flipV="1">
                <a:off x="2823783" y="2755980"/>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0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grpSp>
          <p:nvGrpSpPr>
            <p:cNvPr id="243733" name="Group 154"/>
            <p:cNvGrpSpPr>
              <a:grpSpLocks/>
            </p:cNvGrpSpPr>
            <p:nvPr/>
          </p:nvGrpSpPr>
          <p:grpSpPr bwMode="auto">
            <a:xfrm>
              <a:off x="3496672" y="2774307"/>
              <a:ext cx="2292731" cy="222022"/>
              <a:chOff x="1467344" y="2648179"/>
              <a:chExt cx="2292731" cy="222022"/>
            </a:xfrm>
          </p:grpSpPr>
          <p:sp>
            <p:nvSpPr>
              <p:cNvPr id="24380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5" name="Straight Arrow Connector 274"/>
              <p:cNvCxnSpPr>
                <a:stCxn id="243802" idx="3"/>
                <a:endCxn id="243804" idx="1"/>
              </p:cNvCxnSpPr>
              <p:nvPr/>
            </p:nvCxnSpPr>
            <p:spPr bwMode="auto">
              <a:xfrm flipV="1">
                <a:off x="2822677" y="275577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0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grpSp>
          <p:nvGrpSpPr>
            <p:cNvPr id="243734" name="Group 155"/>
            <p:cNvGrpSpPr>
              <a:grpSpLocks/>
            </p:cNvGrpSpPr>
            <p:nvPr/>
          </p:nvGrpSpPr>
          <p:grpSpPr bwMode="auto">
            <a:xfrm>
              <a:off x="3087758" y="2926707"/>
              <a:ext cx="2704268" cy="222588"/>
              <a:chOff x="1055807" y="2648179"/>
              <a:chExt cx="2704268" cy="222588"/>
            </a:xfrm>
          </p:grpSpPr>
          <p:sp>
            <p:nvSpPr>
              <p:cNvPr id="243799"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2" name="Straight Arrow Connector 271"/>
              <p:cNvCxnSpPr>
                <a:stCxn id="243799" idx="3"/>
                <a:endCxn id="243801" idx="1"/>
              </p:cNvCxnSpPr>
              <p:nvPr/>
            </p:nvCxnSpPr>
            <p:spPr bwMode="auto">
              <a:xfrm flipV="1">
                <a:off x="2823230" y="2755757"/>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80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grpSp>
          <p:nvGrpSpPr>
            <p:cNvPr id="243735" name="Group 156"/>
            <p:cNvGrpSpPr>
              <a:grpSpLocks/>
            </p:cNvGrpSpPr>
            <p:nvPr/>
          </p:nvGrpSpPr>
          <p:grpSpPr bwMode="auto">
            <a:xfrm>
              <a:off x="3499295" y="3073844"/>
              <a:ext cx="2292731" cy="222578"/>
              <a:chOff x="1467344" y="2648179"/>
              <a:chExt cx="2292731" cy="222578"/>
            </a:xfrm>
          </p:grpSpPr>
          <p:sp>
            <p:nvSpPr>
              <p:cNvPr id="243796" name="TextBox 353"/>
              <p:cNvSpPr txBox="1">
                <a:spLocks noChangeArrowheads="1"/>
              </p:cNvSpPr>
              <p:nvPr/>
            </p:nvSpPr>
            <p:spPr bwMode="auto">
              <a:xfrm>
                <a:off x="1467344" y="2655333"/>
                <a:ext cx="1355538" cy="21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VACUUM </a:t>
                </a:r>
                <a:r>
                  <a:rPr lang="en-US" sz="800" b="1" dirty="0" smtClean="0">
                    <a:latin typeface="Comic Sans MS" pitchFamily="66" charset="0"/>
                  </a:rPr>
                  <a:t>Rack</a:t>
                </a:r>
                <a:endParaRPr lang="en-US" sz="800" b="1" dirty="0">
                  <a:latin typeface="Comic Sans MS" pitchFamily="66" charset="0"/>
                </a:endParaRPr>
              </a:p>
            </p:txBody>
          </p:sp>
          <p:cxnSp>
            <p:nvCxnSpPr>
              <p:cNvPr id="269" name="Straight Arrow Connector 268"/>
              <p:cNvCxnSpPr>
                <a:stCxn id="243796" idx="3"/>
                <a:endCxn id="243798" idx="1"/>
              </p:cNvCxnSpPr>
              <p:nvPr/>
            </p:nvCxnSpPr>
            <p:spPr bwMode="auto">
              <a:xfrm flipV="1">
                <a:off x="2822882" y="2755901"/>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9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33</a:t>
                </a:r>
              </a:p>
            </p:txBody>
          </p:sp>
        </p:grpSp>
        <p:grpSp>
          <p:nvGrpSpPr>
            <p:cNvPr id="243736" name="Group 157"/>
            <p:cNvGrpSpPr>
              <a:grpSpLocks/>
            </p:cNvGrpSpPr>
            <p:nvPr/>
          </p:nvGrpSpPr>
          <p:grpSpPr bwMode="auto">
            <a:xfrm>
              <a:off x="3501918" y="3226244"/>
              <a:ext cx="2292731" cy="222022"/>
              <a:chOff x="1467344" y="2648179"/>
              <a:chExt cx="2292731" cy="222022"/>
            </a:xfrm>
          </p:grpSpPr>
          <p:sp>
            <p:nvSpPr>
              <p:cNvPr id="24379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6" name="Straight Arrow Connector 265"/>
              <p:cNvCxnSpPr>
                <a:stCxn id="243793" idx="3"/>
                <a:endCxn id="243795" idx="1"/>
              </p:cNvCxnSpPr>
              <p:nvPr/>
            </p:nvCxnSpPr>
            <p:spPr bwMode="auto">
              <a:xfrm flipV="1">
                <a:off x="2823783" y="2756229"/>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9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34</a:t>
                </a:r>
              </a:p>
            </p:txBody>
          </p:sp>
        </p:grpSp>
        <p:grpSp>
          <p:nvGrpSpPr>
            <p:cNvPr id="243737" name="Group 158"/>
            <p:cNvGrpSpPr>
              <a:grpSpLocks/>
            </p:cNvGrpSpPr>
            <p:nvPr/>
          </p:nvGrpSpPr>
          <p:grpSpPr bwMode="auto">
            <a:xfrm>
              <a:off x="3499295" y="3376038"/>
              <a:ext cx="2292731" cy="222022"/>
              <a:chOff x="1467344" y="2648179"/>
              <a:chExt cx="2292731" cy="222022"/>
            </a:xfrm>
          </p:grpSpPr>
          <p:sp>
            <p:nvSpPr>
              <p:cNvPr id="24379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3" name="Straight Arrow Connector 262"/>
              <p:cNvCxnSpPr>
                <a:stCxn id="243790" idx="3"/>
                <a:endCxn id="243792" idx="1"/>
              </p:cNvCxnSpPr>
              <p:nvPr/>
            </p:nvCxnSpPr>
            <p:spPr bwMode="auto">
              <a:xfrm flipV="1">
                <a:off x="2823230" y="2755646"/>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9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35</a:t>
                </a:r>
              </a:p>
            </p:txBody>
          </p:sp>
        </p:grpSp>
        <p:grpSp>
          <p:nvGrpSpPr>
            <p:cNvPr id="243738" name="Group 159"/>
            <p:cNvGrpSpPr>
              <a:grpSpLocks/>
            </p:cNvGrpSpPr>
            <p:nvPr/>
          </p:nvGrpSpPr>
          <p:grpSpPr bwMode="auto">
            <a:xfrm>
              <a:off x="3501918" y="3528438"/>
              <a:ext cx="2292731" cy="222022"/>
              <a:chOff x="1467344" y="2648179"/>
              <a:chExt cx="2292731" cy="222022"/>
            </a:xfrm>
          </p:grpSpPr>
          <p:sp>
            <p:nvSpPr>
              <p:cNvPr id="24378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0" name="Straight Arrow Connector 259"/>
              <p:cNvCxnSpPr>
                <a:stCxn id="243787" idx="3"/>
                <a:endCxn id="243789" idx="1"/>
              </p:cNvCxnSpPr>
              <p:nvPr/>
            </p:nvCxnSpPr>
            <p:spPr bwMode="auto">
              <a:xfrm flipV="1">
                <a:off x="2823783" y="275563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8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36</a:t>
                </a:r>
              </a:p>
            </p:txBody>
          </p:sp>
        </p:grpSp>
        <p:grpSp>
          <p:nvGrpSpPr>
            <p:cNvPr id="243739" name="Group 160"/>
            <p:cNvGrpSpPr>
              <a:grpSpLocks/>
            </p:cNvGrpSpPr>
            <p:nvPr/>
          </p:nvGrpSpPr>
          <p:grpSpPr bwMode="auto">
            <a:xfrm>
              <a:off x="3087758" y="3675592"/>
              <a:ext cx="2704268" cy="222588"/>
              <a:chOff x="1055807" y="2648179"/>
              <a:chExt cx="2704268" cy="222588"/>
            </a:xfrm>
          </p:grpSpPr>
          <p:sp>
            <p:nvSpPr>
              <p:cNvPr id="243784"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57" name="Straight Arrow Connector 256"/>
              <p:cNvCxnSpPr>
                <a:stCxn id="243784" idx="3"/>
                <a:endCxn id="243786" idx="1"/>
              </p:cNvCxnSpPr>
              <p:nvPr/>
            </p:nvCxnSpPr>
            <p:spPr bwMode="auto">
              <a:xfrm flipV="1">
                <a:off x="2823230" y="275610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8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37</a:t>
                </a:r>
              </a:p>
            </p:txBody>
          </p:sp>
        </p:grpSp>
        <p:grpSp>
          <p:nvGrpSpPr>
            <p:cNvPr id="243740" name="Group 161"/>
            <p:cNvGrpSpPr>
              <a:grpSpLocks/>
            </p:cNvGrpSpPr>
            <p:nvPr/>
          </p:nvGrpSpPr>
          <p:grpSpPr bwMode="auto">
            <a:xfrm>
              <a:off x="3087758" y="3827992"/>
              <a:ext cx="2706891" cy="222588"/>
              <a:chOff x="1053184" y="2648179"/>
              <a:chExt cx="2706891" cy="222588"/>
            </a:xfrm>
          </p:grpSpPr>
          <p:sp>
            <p:nvSpPr>
              <p:cNvPr id="243781"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4" name="Straight Arrow Connector 253"/>
              <p:cNvCxnSpPr>
                <a:stCxn id="243781" idx="3"/>
                <a:endCxn id="243783" idx="1"/>
              </p:cNvCxnSpPr>
              <p:nvPr/>
            </p:nvCxnSpPr>
            <p:spPr bwMode="auto">
              <a:xfrm flipV="1">
                <a:off x="2823783" y="2756088"/>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8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38</a:t>
                </a:r>
              </a:p>
            </p:txBody>
          </p:sp>
        </p:grpSp>
        <p:grpSp>
          <p:nvGrpSpPr>
            <p:cNvPr id="243741" name="Group 212"/>
            <p:cNvGrpSpPr>
              <a:grpSpLocks/>
            </p:cNvGrpSpPr>
            <p:nvPr/>
          </p:nvGrpSpPr>
          <p:grpSpPr bwMode="auto">
            <a:xfrm>
              <a:off x="3501918" y="3975129"/>
              <a:ext cx="2292731" cy="222022"/>
              <a:chOff x="1467344" y="2648179"/>
              <a:chExt cx="2292731" cy="222022"/>
            </a:xfrm>
          </p:grpSpPr>
          <p:sp>
            <p:nvSpPr>
              <p:cNvPr id="24377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1" name="Straight Arrow Connector 250"/>
              <p:cNvCxnSpPr>
                <a:stCxn id="243778" idx="3"/>
                <a:endCxn id="243780" idx="1"/>
              </p:cNvCxnSpPr>
              <p:nvPr/>
            </p:nvCxnSpPr>
            <p:spPr bwMode="auto">
              <a:xfrm flipV="1">
                <a:off x="2823783" y="2756574"/>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8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39</a:t>
                </a:r>
              </a:p>
            </p:txBody>
          </p:sp>
        </p:grpSp>
        <p:grpSp>
          <p:nvGrpSpPr>
            <p:cNvPr id="243742" name="Group 213"/>
            <p:cNvGrpSpPr>
              <a:grpSpLocks/>
            </p:cNvGrpSpPr>
            <p:nvPr/>
          </p:nvGrpSpPr>
          <p:grpSpPr bwMode="auto">
            <a:xfrm>
              <a:off x="3504541" y="4127529"/>
              <a:ext cx="2292731" cy="222022"/>
              <a:chOff x="1467344" y="2648179"/>
              <a:chExt cx="2292731" cy="222022"/>
            </a:xfrm>
          </p:grpSpPr>
          <p:sp>
            <p:nvSpPr>
              <p:cNvPr id="24377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8" name="Straight Arrow Connector 247"/>
              <p:cNvCxnSpPr>
                <a:stCxn id="243775" idx="3"/>
                <a:endCxn id="243777" idx="1"/>
              </p:cNvCxnSpPr>
              <p:nvPr/>
            </p:nvCxnSpPr>
            <p:spPr bwMode="auto">
              <a:xfrm flipV="1">
                <a:off x="2822747" y="2756560"/>
                <a:ext cx="52879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7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40</a:t>
                </a:r>
              </a:p>
            </p:txBody>
          </p:sp>
        </p:grpSp>
        <p:grpSp>
          <p:nvGrpSpPr>
            <p:cNvPr id="243743" name="Group 214"/>
            <p:cNvGrpSpPr>
              <a:grpSpLocks/>
            </p:cNvGrpSpPr>
            <p:nvPr/>
          </p:nvGrpSpPr>
          <p:grpSpPr bwMode="auto">
            <a:xfrm>
              <a:off x="3501918" y="4277323"/>
              <a:ext cx="2292731" cy="222022"/>
              <a:chOff x="1467344" y="2648179"/>
              <a:chExt cx="2292731" cy="222022"/>
            </a:xfrm>
          </p:grpSpPr>
          <p:sp>
            <p:nvSpPr>
              <p:cNvPr id="24377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5" name="Straight Arrow Connector 244"/>
              <p:cNvCxnSpPr>
                <a:stCxn id="243772" idx="3"/>
                <a:endCxn id="243774" idx="1"/>
              </p:cNvCxnSpPr>
              <p:nvPr/>
            </p:nvCxnSpPr>
            <p:spPr bwMode="auto">
              <a:xfrm flipV="1">
                <a:off x="2823783" y="2755977"/>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7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41</a:t>
                </a:r>
              </a:p>
            </p:txBody>
          </p:sp>
        </p:grpSp>
        <p:grpSp>
          <p:nvGrpSpPr>
            <p:cNvPr id="243744" name="Group 215"/>
            <p:cNvGrpSpPr>
              <a:grpSpLocks/>
            </p:cNvGrpSpPr>
            <p:nvPr/>
          </p:nvGrpSpPr>
          <p:grpSpPr bwMode="auto">
            <a:xfrm>
              <a:off x="3504541" y="4429723"/>
              <a:ext cx="2292731" cy="222022"/>
              <a:chOff x="1467344" y="2648179"/>
              <a:chExt cx="2292731" cy="222022"/>
            </a:xfrm>
          </p:grpSpPr>
          <p:sp>
            <p:nvSpPr>
              <p:cNvPr id="24376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42" name="Straight Arrow Connector 241"/>
              <p:cNvCxnSpPr>
                <a:stCxn id="243769" idx="3"/>
                <a:endCxn id="243771" idx="1"/>
              </p:cNvCxnSpPr>
              <p:nvPr/>
            </p:nvCxnSpPr>
            <p:spPr bwMode="auto">
              <a:xfrm flipV="1">
                <a:off x="2822747" y="2755963"/>
                <a:ext cx="52879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7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42</a:t>
                </a:r>
              </a:p>
            </p:txBody>
          </p:sp>
        </p:grpSp>
        <p:grpSp>
          <p:nvGrpSpPr>
            <p:cNvPr id="243745" name="Group 216"/>
            <p:cNvGrpSpPr>
              <a:grpSpLocks/>
            </p:cNvGrpSpPr>
            <p:nvPr/>
          </p:nvGrpSpPr>
          <p:grpSpPr bwMode="auto">
            <a:xfrm>
              <a:off x="3095280" y="4591545"/>
              <a:ext cx="2704268" cy="222588"/>
              <a:chOff x="1055807" y="2648179"/>
              <a:chExt cx="2704268" cy="222588"/>
            </a:xfrm>
          </p:grpSpPr>
          <p:sp>
            <p:nvSpPr>
              <p:cNvPr id="24376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9" name="Straight Arrow Connector 238"/>
              <p:cNvCxnSpPr>
                <a:stCxn id="243766" idx="3"/>
                <a:endCxn id="243768" idx="1"/>
              </p:cNvCxnSpPr>
              <p:nvPr/>
            </p:nvCxnSpPr>
            <p:spPr bwMode="auto">
              <a:xfrm flipV="1">
                <a:off x="2823647" y="2756050"/>
                <a:ext cx="52879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6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43</a:t>
                </a:r>
              </a:p>
            </p:txBody>
          </p:sp>
        </p:grpSp>
        <p:grpSp>
          <p:nvGrpSpPr>
            <p:cNvPr id="243746" name="Group 217"/>
            <p:cNvGrpSpPr>
              <a:grpSpLocks/>
            </p:cNvGrpSpPr>
            <p:nvPr/>
          </p:nvGrpSpPr>
          <p:grpSpPr bwMode="auto">
            <a:xfrm>
              <a:off x="3095280" y="4743945"/>
              <a:ext cx="2706891" cy="222588"/>
              <a:chOff x="1053184" y="2648179"/>
              <a:chExt cx="2706891" cy="222588"/>
            </a:xfrm>
          </p:grpSpPr>
          <p:sp>
            <p:nvSpPr>
              <p:cNvPr id="24376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6" name="Straight Arrow Connector 235"/>
              <p:cNvCxnSpPr>
                <a:stCxn id="243763" idx="3"/>
                <a:endCxn id="243765" idx="1"/>
              </p:cNvCxnSpPr>
              <p:nvPr/>
            </p:nvCxnSpPr>
            <p:spPr bwMode="auto">
              <a:xfrm flipV="1">
                <a:off x="2822613" y="2756036"/>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6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44</a:t>
                </a:r>
              </a:p>
            </p:txBody>
          </p:sp>
        </p:grpSp>
        <p:grpSp>
          <p:nvGrpSpPr>
            <p:cNvPr id="243747" name="Group 218"/>
            <p:cNvGrpSpPr>
              <a:grpSpLocks/>
            </p:cNvGrpSpPr>
            <p:nvPr/>
          </p:nvGrpSpPr>
          <p:grpSpPr bwMode="auto">
            <a:xfrm>
              <a:off x="3509440" y="4891082"/>
              <a:ext cx="2292731" cy="222022"/>
              <a:chOff x="1467344" y="2648179"/>
              <a:chExt cx="2292731" cy="222022"/>
            </a:xfrm>
          </p:grpSpPr>
          <p:sp>
            <p:nvSpPr>
              <p:cNvPr id="24376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3" name="Straight Arrow Connector 232"/>
              <p:cNvCxnSpPr>
                <a:stCxn id="243760" idx="3"/>
                <a:endCxn id="243762" idx="1"/>
              </p:cNvCxnSpPr>
              <p:nvPr/>
            </p:nvCxnSpPr>
            <p:spPr bwMode="auto">
              <a:xfrm flipV="1">
                <a:off x="2822613" y="2756523"/>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6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45</a:t>
                </a:r>
              </a:p>
            </p:txBody>
          </p:sp>
        </p:grpSp>
        <p:grpSp>
          <p:nvGrpSpPr>
            <p:cNvPr id="243748" name="Group 219"/>
            <p:cNvGrpSpPr>
              <a:grpSpLocks/>
            </p:cNvGrpSpPr>
            <p:nvPr/>
          </p:nvGrpSpPr>
          <p:grpSpPr bwMode="auto">
            <a:xfrm>
              <a:off x="3512063" y="5043482"/>
              <a:ext cx="2292731" cy="222022"/>
              <a:chOff x="1467344" y="2648179"/>
              <a:chExt cx="2292731" cy="222022"/>
            </a:xfrm>
          </p:grpSpPr>
          <p:sp>
            <p:nvSpPr>
              <p:cNvPr id="24375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0" name="Straight Arrow Connector 229"/>
              <p:cNvCxnSpPr>
                <a:stCxn id="243757" idx="3"/>
                <a:endCxn id="243759" idx="1"/>
              </p:cNvCxnSpPr>
              <p:nvPr/>
            </p:nvCxnSpPr>
            <p:spPr bwMode="auto">
              <a:xfrm flipV="1">
                <a:off x="2823166" y="2756509"/>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5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46</a:t>
                </a:r>
              </a:p>
            </p:txBody>
          </p:sp>
        </p:grpSp>
        <p:grpSp>
          <p:nvGrpSpPr>
            <p:cNvPr id="243749" name="Group 220"/>
            <p:cNvGrpSpPr>
              <a:grpSpLocks/>
            </p:cNvGrpSpPr>
            <p:nvPr/>
          </p:nvGrpSpPr>
          <p:grpSpPr bwMode="auto">
            <a:xfrm>
              <a:off x="3509440" y="5193276"/>
              <a:ext cx="2292731" cy="222022"/>
              <a:chOff x="1467344" y="2648179"/>
              <a:chExt cx="2292731" cy="222022"/>
            </a:xfrm>
          </p:grpSpPr>
          <p:sp>
            <p:nvSpPr>
              <p:cNvPr id="24375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7" name="Straight Arrow Connector 226"/>
              <p:cNvCxnSpPr>
                <a:stCxn id="243754" idx="3"/>
                <a:endCxn id="243756" idx="1"/>
              </p:cNvCxnSpPr>
              <p:nvPr/>
            </p:nvCxnSpPr>
            <p:spPr bwMode="auto">
              <a:xfrm flipV="1">
                <a:off x="2822613" y="2755926"/>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5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47</a:t>
                </a:r>
              </a:p>
            </p:txBody>
          </p:sp>
        </p:grpSp>
        <p:grpSp>
          <p:nvGrpSpPr>
            <p:cNvPr id="243750" name="Group 221"/>
            <p:cNvGrpSpPr>
              <a:grpSpLocks/>
            </p:cNvGrpSpPr>
            <p:nvPr/>
          </p:nvGrpSpPr>
          <p:grpSpPr bwMode="auto">
            <a:xfrm>
              <a:off x="3512063" y="5345676"/>
              <a:ext cx="2292731" cy="222022"/>
              <a:chOff x="1467344" y="2648179"/>
              <a:chExt cx="2292731" cy="222022"/>
            </a:xfrm>
          </p:grpSpPr>
          <p:sp>
            <p:nvSpPr>
              <p:cNvPr id="24375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4" name="Straight Arrow Connector 223"/>
              <p:cNvCxnSpPr>
                <a:stCxn id="243751" idx="3"/>
                <a:endCxn id="243753" idx="1"/>
              </p:cNvCxnSpPr>
              <p:nvPr/>
            </p:nvCxnSpPr>
            <p:spPr bwMode="auto">
              <a:xfrm flipV="1">
                <a:off x="2823166" y="275591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4375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48</a:t>
                </a:r>
              </a:p>
            </p:txBody>
          </p:sp>
        </p:grpSp>
      </p:grpSp>
      <p:sp>
        <p:nvSpPr>
          <p:cNvPr id="243724" name="TextBox 353"/>
          <p:cNvSpPr txBox="1">
            <a:spLocks noChangeArrowheads="1"/>
          </p:cNvSpPr>
          <p:nvPr/>
        </p:nvSpPr>
        <p:spPr bwMode="auto">
          <a:xfrm>
            <a:off x="5251450" y="6348413"/>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PS1</a:t>
            </a:r>
          </a:p>
        </p:txBody>
      </p:sp>
      <p:sp>
        <p:nvSpPr>
          <p:cNvPr id="243725" name="TextBox 353"/>
          <p:cNvSpPr txBox="1">
            <a:spLocks noChangeArrowheads="1"/>
          </p:cNvSpPr>
          <p:nvPr/>
        </p:nvSpPr>
        <p:spPr bwMode="auto">
          <a:xfrm>
            <a:off x="2968625" y="6348413"/>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PS2</a:t>
            </a:r>
          </a:p>
        </p:txBody>
      </p:sp>
      <p:sp>
        <p:nvSpPr>
          <p:cNvPr id="24372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1X23</a:t>
            </a:r>
            <a:endParaRPr lang="en-US" sz="800" b="1">
              <a:latin typeface="Comic Sans MS" pitchFamily="66" charset="0"/>
            </a:endParaRPr>
          </a:p>
        </p:txBody>
      </p:sp>
      <p:grpSp>
        <p:nvGrpSpPr>
          <p:cNvPr id="232" name="Group 151"/>
          <p:cNvGrpSpPr>
            <a:grpSpLocks/>
          </p:cNvGrpSpPr>
          <p:nvPr/>
        </p:nvGrpSpPr>
        <p:grpSpPr bwMode="auto">
          <a:xfrm rot="10800000">
            <a:off x="3922944" y="4036118"/>
            <a:ext cx="355600" cy="2005013"/>
            <a:chOff x="4337232" y="3708410"/>
            <a:chExt cx="355738" cy="2585050"/>
          </a:xfrm>
        </p:grpSpPr>
        <p:sp>
          <p:nvSpPr>
            <p:cNvPr id="23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UPS Power Strip</a:t>
              </a:r>
            </a:p>
          </p:txBody>
        </p:sp>
        <p:cxnSp>
          <p:nvCxnSpPr>
            <p:cNvPr id="235" name="Straight Arrow Connector 234"/>
            <p:cNvCxnSpPr>
              <a:stCxn id="234" idx="3"/>
              <a:endCxn id="237"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37" name="Rectangle 236"/>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8" name="Group 151"/>
          <p:cNvGrpSpPr>
            <a:grpSpLocks/>
          </p:cNvGrpSpPr>
          <p:nvPr/>
        </p:nvGrpSpPr>
        <p:grpSpPr bwMode="auto">
          <a:xfrm rot="10800000">
            <a:off x="1647144" y="4036119"/>
            <a:ext cx="355600" cy="2005013"/>
            <a:chOff x="4337232" y="3708410"/>
            <a:chExt cx="355738" cy="2585050"/>
          </a:xfrm>
        </p:grpSpPr>
        <p:sp>
          <p:nvSpPr>
            <p:cNvPr id="240" name="TextBox 353"/>
            <p:cNvSpPr txBox="1">
              <a:spLocks noChangeArrowheads="1"/>
            </p:cNvSpPr>
            <p:nvPr/>
          </p:nvSpPr>
          <p:spPr bwMode="auto">
            <a:xfrm rot="16200000">
              <a:off x="3690064" y="5360437"/>
              <a:ext cx="1650518" cy="2155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110VAC </a:t>
              </a:r>
              <a:r>
                <a:rPr lang="en-US" sz="800" b="1" dirty="0">
                  <a:latin typeface="Comic Sans MS" pitchFamily="66" charset="0"/>
                </a:rPr>
                <a:t>Strip</a:t>
              </a:r>
            </a:p>
          </p:txBody>
        </p:sp>
        <p:cxnSp>
          <p:nvCxnSpPr>
            <p:cNvPr id="241" name="Straight Arrow Connector 240"/>
            <p:cNvCxnSpPr>
              <a:stCxn id="240" idx="3"/>
              <a:endCxn id="243" idx="2"/>
            </p:cNvCxnSpPr>
            <p:nvPr/>
          </p:nvCxnSpPr>
          <p:spPr>
            <a:xfrm rot="10800000">
              <a:off x="4515101" y="4134135"/>
              <a:ext cx="221" cy="50880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43" name="Rectangle 242"/>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44" name="TextBox 243"/>
          <p:cNvSpPr txBox="1"/>
          <p:nvPr/>
        </p:nvSpPr>
        <p:spPr>
          <a:xfrm rot="19487266">
            <a:off x="1018908" y="2620794"/>
            <a:ext cx="6400800" cy="830997"/>
          </a:xfrm>
          <a:prstGeom prst="rect">
            <a:avLst/>
          </a:prstGeom>
          <a:solidFill>
            <a:srgbClr val="E6B9B8">
              <a:alpha val="27843"/>
            </a:srgbClr>
          </a:solidFill>
        </p:spPr>
        <p:txBody>
          <a:bodyPr wrap="square" rtlCol="0">
            <a:spAutoFit/>
          </a:bodyPr>
          <a:lstStyle/>
          <a:p>
            <a:pPr algn="ctr"/>
            <a:r>
              <a:rPr lang="en-US" sz="4800" dirty="0" smtClean="0">
                <a:latin typeface="Comic Sans MS" pitchFamily="66" charset="0"/>
              </a:rPr>
              <a:t>OBSOLETE</a:t>
            </a:r>
            <a:endParaRPr lang="en-US" sz="4800" dirty="0">
              <a:latin typeface="Comic Sans MS" pitchFamily="66" charset="0"/>
            </a:endParaRPr>
          </a:p>
        </p:txBody>
      </p:sp>
    </p:spTree>
  </p:cSld>
  <p:clrMapOvr>
    <a:masterClrMapping/>
  </p:clrMapOvr>
  <p:timing>
    <p:tnLst>
      <p:par>
        <p:cTn id="1" dur="indefinite" restart="never" nodeType="tmRoot"/>
      </p:par>
    </p:tnLst>
  </p:timing>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2" name="Title 8"/>
          <p:cNvSpPr>
            <a:spLocks noGrp="1"/>
          </p:cNvSpPr>
          <p:nvPr>
            <p:ph type="title"/>
          </p:nvPr>
        </p:nvSpPr>
        <p:spPr/>
        <p:txBody>
          <a:bodyPr/>
          <a:lstStyle/>
          <a:p>
            <a:pPr eaLnBrk="1" hangingPunct="1"/>
            <a:r>
              <a:rPr lang="en-US" dirty="0" smtClean="0">
                <a:ea typeface="ＭＳ Ｐゴシック" pitchFamily="34" charset="-128"/>
              </a:rPr>
              <a:t>1X23 – D070443 – LH02</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576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3B27CA5-3CF9-41CB-BCD8-3C63ACC56794}" type="slidenum">
              <a:rPr lang="en-US" smtClean="0">
                <a:solidFill>
                  <a:srgbClr val="898989"/>
                </a:solidFill>
                <a:latin typeface="Calibri" pitchFamily="34" charset="0"/>
              </a:rPr>
              <a:pPr eaLnBrk="1" hangingPunct="1"/>
              <a:t>432</a:t>
            </a:fld>
            <a:endParaRPr lang="en-US" smtClean="0">
              <a:solidFill>
                <a:srgbClr val="898989"/>
              </a:solidFill>
              <a:latin typeface="Calibri" pitchFamily="34" charset="0"/>
            </a:endParaRPr>
          </a:p>
        </p:txBody>
      </p:sp>
      <p:sp>
        <p:nvSpPr>
          <p:cNvPr id="245765" name="TextBox 109"/>
          <p:cNvSpPr txBox="1">
            <a:spLocks noChangeArrowheads="1"/>
          </p:cNvSpPr>
          <p:nvPr/>
        </p:nvSpPr>
        <p:spPr bwMode="auto">
          <a:xfrm>
            <a:off x="4424363" y="3792538"/>
            <a:ext cx="10318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12VDC DIN rails</a:t>
            </a:r>
          </a:p>
        </p:txBody>
      </p:sp>
      <p:sp>
        <p:nvSpPr>
          <p:cNvPr id="245766" name="TextBox 109"/>
          <p:cNvSpPr txBox="1">
            <a:spLocks noChangeArrowheads="1"/>
          </p:cNvSpPr>
          <p:nvPr/>
        </p:nvSpPr>
        <p:spPr bwMode="auto">
          <a:xfrm>
            <a:off x="6469063" y="3886200"/>
            <a:ext cx="10318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15VDC DIN rails</a:t>
            </a:r>
          </a:p>
        </p:txBody>
      </p:sp>
      <p:sp>
        <p:nvSpPr>
          <p:cNvPr id="42" name="Rectangle 41"/>
          <p:cNvSpPr/>
          <p:nvPr/>
        </p:nvSpPr>
        <p:spPr>
          <a:xfrm>
            <a:off x="6077590" y="1245479"/>
            <a:ext cx="1070038" cy="1828800"/>
          </a:xfrm>
          <a:prstGeom prst="rect">
            <a:avLst/>
          </a:prstGeom>
          <a:solidFill>
            <a:schemeClr val="tx1">
              <a:lumMod val="75000"/>
              <a:lumOff val="2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hlinkClick r:id="rId3"/>
              </a:rPr>
              <a:t>D070443 </a:t>
            </a:r>
            <a:endParaRPr lang="en-US" sz="1000" dirty="0">
              <a:latin typeface="Comic Sans MS" pitchFamily="66" charset="0"/>
            </a:endParaRPr>
          </a:p>
          <a:p>
            <a:pPr algn="ctr" fontAlgn="auto">
              <a:spcBef>
                <a:spcPts val="0"/>
              </a:spcBef>
              <a:spcAft>
                <a:spcPts val="0"/>
              </a:spcAft>
              <a:defRPr/>
            </a:pPr>
            <a:r>
              <a:rPr lang="en-US" sz="1000" dirty="0">
                <a:latin typeface="Comic Sans MS" pitchFamily="66" charset="0"/>
              </a:rPr>
              <a:t>Magnetometer Filter</a:t>
            </a:r>
          </a:p>
          <a:p>
            <a:pPr algn="ctr" fontAlgn="auto">
              <a:spcBef>
                <a:spcPts val="0"/>
              </a:spcBef>
              <a:spcAft>
                <a:spcPts val="0"/>
              </a:spcAft>
              <a:defRPr/>
            </a:pPr>
            <a:r>
              <a:rPr lang="en-US" sz="1000" dirty="0" smtClean="0">
                <a:latin typeface="Comic Sans MS" pitchFamily="66" charset="0"/>
              </a:rPr>
              <a:t>LH02</a:t>
            </a:r>
            <a:endParaRPr lang="en-US" sz="1000" dirty="0">
              <a:latin typeface="Comic Sans MS" pitchFamily="66" charset="0"/>
            </a:endParaRPr>
          </a:p>
        </p:txBody>
      </p:sp>
      <p:sp>
        <p:nvSpPr>
          <p:cNvPr id="44" name="Rectangle 43"/>
          <p:cNvSpPr/>
          <p:nvPr/>
        </p:nvSpPr>
        <p:spPr>
          <a:xfrm>
            <a:off x="3873263" y="1232019"/>
            <a:ext cx="1066800" cy="18288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rPr>
              <a:t>Magnetometer Power Supply</a:t>
            </a:r>
          </a:p>
          <a:p>
            <a:pPr algn="ctr" fontAlgn="auto">
              <a:spcBef>
                <a:spcPts val="0"/>
              </a:spcBef>
              <a:spcAft>
                <a:spcPts val="0"/>
              </a:spcAft>
              <a:defRPr/>
            </a:pPr>
            <a:r>
              <a:rPr lang="en-US" sz="1000" dirty="0">
                <a:latin typeface="Comic Sans MS" pitchFamily="66" charset="0"/>
              </a:rPr>
              <a:t>(</a:t>
            </a:r>
            <a:r>
              <a:rPr lang="en-US" sz="1000" dirty="0">
                <a:latin typeface="Comic Sans MS" pitchFamily="66" charset="0"/>
                <a:hlinkClick r:id="rId4"/>
              </a:rPr>
              <a:t>MAG-03PSU</a:t>
            </a:r>
            <a:r>
              <a:rPr lang="en-US" sz="1000" dirty="0">
                <a:latin typeface="Comic Sans MS" pitchFamily="66" charset="0"/>
              </a:rPr>
              <a:t>)</a:t>
            </a:r>
          </a:p>
          <a:p>
            <a:pPr algn="ctr" fontAlgn="auto">
              <a:spcBef>
                <a:spcPts val="0"/>
              </a:spcBef>
              <a:spcAft>
                <a:spcPts val="0"/>
              </a:spcAft>
              <a:defRPr/>
            </a:pPr>
            <a:r>
              <a:rPr lang="en-US" sz="1000" dirty="0" smtClean="0">
                <a:latin typeface="Comic Sans MS" pitchFamily="66" charset="0"/>
              </a:rPr>
              <a:t>0539</a:t>
            </a:r>
            <a:endParaRPr lang="en-US" sz="1000" dirty="0">
              <a:latin typeface="Comic Sans MS" pitchFamily="66" charset="0"/>
            </a:endParaRPr>
          </a:p>
        </p:txBody>
      </p:sp>
      <p:sp>
        <p:nvSpPr>
          <p:cNvPr id="45" name="Rectangle 44"/>
          <p:cNvSpPr/>
          <p:nvPr/>
        </p:nvSpPr>
        <p:spPr>
          <a:xfrm>
            <a:off x="1219200" y="1339332"/>
            <a:ext cx="457200" cy="144780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a:defRPr/>
            </a:pPr>
            <a:r>
              <a:rPr lang="en-US" sz="1000" dirty="0">
                <a:latin typeface="Comic Sans MS" pitchFamily="66" charset="0"/>
              </a:rPr>
              <a:t>Magnetometer</a:t>
            </a:r>
          </a:p>
          <a:p>
            <a:pPr algn="ctr">
              <a:defRPr/>
            </a:pPr>
            <a:r>
              <a:rPr lang="en-US" sz="1000" dirty="0">
                <a:latin typeface="Comic Sans MS" pitchFamily="66" charset="0"/>
                <a:hlinkClick r:id="rId4"/>
              </a:rPr>
              <a:t>MAG-03MCES</a:t>
            </a:r>
            <a:endParaRPr lang="en-US" sz="1000" dirty="0"/>
          </a:p>
        </p:txBody>
      </p:sp>
      <p:cxnSp>
        <p:nvCxnSpPr>
          <p:cNvPr id="46" name="Elbow Connector 45"/>
          <p:cNvCxnSpPr>
            <a:stCxn id="45" idx="2"/>
            <a:endCxn id="90" idx="4"/>
          </p:cNvCxnSpPr>
          <p:nvPr/>
        </p:nvCxnSpPr>
        <p:spPr>
          <a:xfrm rot="16200000" flipH="1">
            <a:off x="2650331" y="1585119"/>
            <a:ext cx="307975" cy="2713038"/>
          </a:xfrm>
          <a:prstGeom prst="bentConnector3">
            <a:avLst>
              <a:gd name="adj1" fmla="val 174134"/>
            </a:avLst>
          </a:prstGeom>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74" idx="2"/>
            <a:endCxn id="96" idx="6"/>
          </p:cNvCxnSpPr>
          <p:nvPr/>
        </p:nvCxnSpPr>
        <p:spPr>
          <a:xfrm>
            <a:off x="5099050" y="1982788"/>
            <a:ext cx="858838"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8" name="Elbow Connector 47"/>
          <p:cNvCxnSpPr>
            <a:stCxn id="245765" idx="1"/>
            <a:endCxn id="91" idx="4"/>
          </p:cNvCxnSpPr>
          <p:nvPr/>
        </p:nvCxnSpPr>
        <p:spPr>
          <a:xfrm rot="10800000" flipH="1">
            <a:off x="4424363" y="3094038"/>
            <a:ext cx="222250" cy="868362"/>
          </a:xfrm>
          <a:prstGeom prst="bentConnector4">
            <a:avLst>
              <a:gd name="adj1" fmla="val -102593"/>
              <a:gd name="adj2" fmla="val 59781"/>
            </a:avLst>
          </a:prstGeom>
        </p:spPr>
        <p:style>
          <a:lnRef idx="1">
            <a:schemeClr val="accent1"/>
          </a:lnRef>
          <a:fillRef idx="0">
            <a:schemeClr val="accent1"/>
          </a:fillRef>
          <a:effectRef idx="0">
            <a:schemeClr val="accent1"/>
          </a:effectRef>
          <a:fontRef idx="minor">
            <a:schemeClr val="tx1"/>
          </a:fontRef>
        </p:style>
      </p:cxnSp>
      <p:cxnSp>
        <p:nvCxnSpPr>
          <p:cNvPr id="52" name="Elbow Connector 51"/>
          <p:cNvCxnSpPr>
            <a:endCxn id="103" idx="6"/>
          </p:cNvCxnSpPr>
          <p:nvPr/>
        </p:nvCxnSpPr>
        <p:spPr>
          <a:xfrm>
            <a:off x="4924425" y="2179638"/>
            <a:ext cx="1033463" cy="952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89" idx="1"/>
            <a:endCxn id="109" idx="6"/>
          </p:cNvCxnSpPr>
          <p:nvPr/>
        </p:nvCxnSpPr>
        <p:spPr>
          <a:xfrm>
            <a:off x="5113338" y="2300288"/>
            <a:ext cx="844550"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92" idx="4"/>
            <a:endCxn id="245766" idx="1"/>
          </p:cNvCxnSpPr>
          <p:nvPr/>
        </p:nvCxnSpPr>
        <p:spPr>
          <a:xfrm rot="5400000">
            <a:off x="6242051" y="3343275"/>
            <a:ext cx="938212" cy="484187"/>
          </a:xfrm>
          <a:prstGeom prst="bentConnector4">
            <a:avLst>
              <a:gd name="adj1" fmla="val 40996"/>
              <a:gd name="adj2" fmla="val 147084"/>
            </a:avLst>
          </a:prstGeom>
        </p:spPr>
        <p:style>
          <a:lnRef idx="1">
            <a:schemeClr val="accent1"/>
          </a:lnRef>
          <a:fillRef idx="0">
            <a:schemeClr val="accent1"/>
          </a:fillRef>
          <a:effectRef idx="0">
            <a:schemeClr val="accent1"/>
          </a:effectRef>
          <a:fontRef idx="minor">
            <a:schemeClr val="tx1"/>
          </a:fontRef>
        </p:style>
      </p:cxnSp>
      <p:cxnSp>
        <p:nvCxnSpPr>
          <p:cNvPr id="58" name="Elbow Connector 57"/>
          <p:cNvCxnSpPr>
            <a:stCxn id="115" idx="2"/>
          </p:cNvCxnSpPr>
          <p:nvPr/>
        </p:nvCxnSpPr>
        <p:spPr>
          <a:xfrm>
            <a:off x="7294563" y="1995488"/>
            <a:ext cx="614362" cy="1127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120" idx="2"/>
          </p:cNvCxnSpPr>
          <p:nvPr/>
        </p:nvCxnSpPr>
        <p:spPr>
          <a:xfrm>
            <a:off x="7294563" y="2160588"/>
            <a:ext cx="614362"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28" idx="1"/>
          </p:cNvCxnSpPr>
          <p:nvPr/>
        </p:nvCxnSpPr>
        <p:spPr>
          <a:xfrm>
            <a:off x="7308850" y="2312988"/>
            <a:ext cx="600075"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45779" name="TextBox 59"/>
          <p:cNvSpPr txBox="1">
            <a:spLocks noChangeArrowheads="1"/>
          </p:cNvSpPr>
          <p:nvPr/>
        </p:nvSpPr>
        <p:spPr bwMode="auto">
          <a:xfrm>
            <a:off x="6043613" y="191293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45780" name="TextBox 60"/>
          <p:cNvSpPr txBox="1">
            <a:spLocks noChangeArrowheads="1"/>
          </p:cNvSpPr>
          <p:nvPr/>
        </p:nvSpPr>
        <p:spPr bwMode="auto">
          <a:xfrm>
            <a:off x="6889750" y="1879600"/>
            <a:ext cx="3048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45781" name="TextBox 62"/>
          <p:cNvSpPr txBox="1">
            <a:spLocks noChangeArrowheads="1"/>
          </p:cNvSpPr>
          <p:nvPr/>
        </p:nvSpPr>
        <p:spPr bwMode="auto">
          <a:xfrm>
            <a:off x="1206500" y="9302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Magnetometer:  </a:t>
            </a:r>
            <a:r>
              <a:rPr lang="en-US" sz="1000">
                <a:latin typeface="Comic Sans MS" pitchFamily="66" charset="0"/>
                <a:hlinkClick r:id="rId5"/>
              </a:rPr>
              <a:t>Bartington Instruments </a:t>
            </a:r>
            <a:r>
              <a:rPr lang="en-US" sz="1000">
                <a:latin typeface="Comic Sans MS" pitchFamily="66" charset="0"/>
              </a:rPr>
              <a:t>MAG-03MC</a:t>
            </a:r>
          </a:p>
        </p:txBody>
      </p:sp>
      <p:sp>
        <p:nvSpPr>
          <p:cNvPr id="245782" name="TextBox 65"/>
          <p:cNvSpPr txBox="1">
            <a:spLocks noChangeArrowheads="1"/>
          </p:cNvSpPr>
          <p:nvPr/>
        </p:nvSpPr>
        <p:spPr bwMode="auto">
          <a:xfrm>
            <a:off x="2462213" y="3074988"/>
            <a:ext cx="685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5 meter</a:t>
            </a:r>
          </a:p>
        </p:txBody>
      </p:sp>
      <p:pic>
        <p:nvPicPr>
          <p:cNvPr id="245783"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67125" y="4775200"/>
            <a:ext cx="1477963" cy="1135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784"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87550" y="4962525"/>
            <a:ext cx="1654175"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78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5188" y="5343525"/>
            <a:ext cx="1122362"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5786" name="TextBox 61"/>
          <p:cNvSpPr txBox="1">
            <a:spLocks noChangeArrowheads="1"/>
          </p:cNvSpPr>
          <p:nvPr/>
        </p:nvSpPr>
        <p:spPr bwMode="auto">
          <a:xfrm>
            <a:off x="4710113" y="18684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grpSp>
        <p:nvGrpSpPr>
          <p:cNvPr id="245787" name="Group 8"/>
          <p:cNvGrpSpPr>
            <a:grpSpLocks noChangeAspect="1"/>
          </p:cNvGrpSpPr>
          <p:nvPr/>
        </p:nvGrpSpPr>
        <p:grpSpPr bwMode="auto">
          <a:xfrm flipH="1" flipV="1">
            <a:off x="4945063" y="1912938"/>
            <a:ext cx="168275" cy="139700"/>
            <a:chOff x="1554480" y="5334000"/>
            <a:chExt cx="548640" cy="457200"/>
          </a:xfrm>
        </p:grpSpPr>
        <p:sp>
          <p:nvSpPr>
            <p:cNvPr id="74" name="Oval 73"/>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5" name="Oval 74"/>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6" name="Rectangle 75"/>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Rectangle 7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88" name="Group 8"/>
          <p:cNvGrpSpPr>
            <a:grpSpLocks noChangeAspect="1"/>
          </p:cNvGrpSpPr>
          <p:nvPr/>
        </p:nvGrpSpPr>
        <p:grpSpPr bwMode="auto">
          <a:xfrm flipH="1" flipV="1">
            <a:off x="4945063" y="2078038"/>
            <a:ext cx="168275" cy="139700"/>
            <a:chOff x="1554480" y="5334000"/>
            <a:chExt cx="548640" cy="457200"/>
          </a:xfrm>
        </p:grpSpPr>
        <p:sp>
          <p:nvSpPr>
            <p:cNvPr id="79" name="Oval 78"/>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0" name="Oval 79"/>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1" name="Rectangle 80"/>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2" name="Rectangle 81"/>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89" name="Group 8"/>
          <p:cNvGrpSpPr>
            <a:grpSpLocks noChangeAspect="1"/>
          </p:cNvGrpSpPr>
          <p:nvPr/>
        </p:nvGrpSpPr>
        <p:grpSpPr bwMode="auto">
          <a:xfrm flipH="1" flipV="1">
            <a:off x="4945063" y="2230438"/>
            <a:ext cx="168275" cy="139700"/>
            <a:chOff x="1554480" y="5334000"/>
            <a:chExt cx="548640" cy="457200"/>
          </a:xfrm>
        </p:grpSpPr>
        <p:sp>
          <p:nvSpPr>
            <p:cNvPr id="85" name="Oval 8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Oval 86"/>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Rectangle 87"/>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9" name="Rectangle 88"/>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90" name="Oval 89"/>
          <p:cNvSpPr/>
          <p:nvPr/>
        </p:nvSpPr>
        <p:spPr bwMode="auto">
          <a:xfrm>
            <a:off x="4130675" y="3032125"/>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1" name="Oval 90"/>
          <p:cNvSpPr/>
          <p:nvPr/>
        </p:nvSpPr>
        <p:spPr bwMode="auto">
          <a:xfrm>
            <a:off x="4616450" y="3030538"/>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2" name="Oval 91"/>
          <p:cNvSpPr/>
          <p:nvPr/>
        </p:nvSpPr>
        <p:spPr bwMode="auto">
          <a:xfrm>
            <a:off x="6923088" y="3051175"/>
            <a:ext cx="61912" cy="65088"/>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4579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943600" y="4365625"/>
            <a:ext cx="2408238"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5794" name="Group 8"/>
          <p:cNvGrpSpPr>
            <a:grpSpLocks noChangeAspect="1"/>
          </p:cNvGrpSpPr>
          <p:nvPr/>
        </p:nvGrpSpPr>
        <p:grpSpPr bwMode="auto">
          <a:xfrm flipH="1" flipV="1">
            <a:off x="5943600" y="1954213"/>
            <a:ext cx="168275" cy="139700"/>
            <a:chOff x="1554480" y="5334000"/>
            <a:chExt cx="548640" cy="457200"/>
          </a:xfrm>
        </p:grpSpPr>
        <p:sp>
          <p:nvSpPr>
            <p:cNvPr id="96" name="Oval 95"/>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7" name="Oval 96"/>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9" name="Rectangle 98"/>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5" name="Group 8"/>
          <p:cNvGrpSpPr>
            <a:grpSpLocks noChangeAspect="1"/>
          </p:cNvGrpSpPr>
          <p:nvPr/>
        </p:nvGrpSpPr>
        <p:grpSpPr bwMode="auto">
          <a:xfrm flipH="1" flipV="1">
            <a:off x="5943600" y="2119313"/>
            <a:ext cx="168275" cy="139700"/>
            <a:chOff x="1554480" y="5334000"/>
            <a:chExt cx="548640" cy="457200"/>
          </a:xfrm>
        </p:grpSpPr>
        <p:sp>
          <p:nvSpPr>
            <p:cNvPr id="103" name="Oval 102"/>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4" name="Oval 103"/>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5" name="Rectangle 104"/>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7" name="Rectangle 10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6" name="Group 8"/>
          <p:cNvGrpSpPr>
            <a:grpSpLocks noChangeAspect="1"/>
          </p:cNvGrpSpPr>
          <p:nvPr/>
        </p:nvGrpSpPr>
        <p:grpSpPr bwMode="auto">
          <a:xfrm flipH="1" flipV="1">
            <a:off x="5943600" y="2271713"/>
            <a:ext cx="168275" cy="139700"/>
            <a:chOff x="1554480" y="5334000"/>
            <a:chExt cx="548640" cy="457200"/>
          </a:xfrm>
        </p:grpSpPr>
        <p:sp>
          <p:nvSpPr>
            <p:cNvPr id="109" name="Oval 108"/>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1" name="Oval 110"/>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2" name="Rectangle 11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3" name="Rectangle 11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7" name="Group 8"/>
          <p:cNvGrpSpPr>
            <a:grpSpLocks noChangeAspect="1"/>
          </p:cNvGrpSpPr>
          <p:nvPr/>
        </p:nvGrpSpPr>
        <p:grpSpPr bwMode="auto">
          <a:xfrm flipH="1" flipV="1">
            <a:off x="7138988" y="1925638"/>
            <a:ext cx="168275" cy="139700"/>
            <a:chOff x="1554480" y="5334000"/>
            <a:chExt cx="548640" cy="457200"/>
          </a:xfrm>
        </p:grpSpPr>
        <p:sp>
          <p:nvSpPr>
            <p:cNvPr id="115" name="Oval 11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Oval 11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8" name="Group 8"/>
          <p:cNvGrpSpPr>
            <a:grpSpLocks noChangeAspect="1"/>
          </p:cNvGrpSpPr>
          <p:nvPr/>
        </p:nvGrpSpPr>
        <p:grpSpPr bwMode="auto">
          <a:xfrm flipH="1" flipV="1">
            <a:off x="7138988" y="2090738"/>
            <a:ext cx="168275" cy="139700"/>
            <a:chOff x="1554480" y="5334000"/>
            <a:chExt cx="548640" cy="457200"/>
          </a:xfrm>
        </p:grpSpPr>
        <p:sp>
          <p:nvSpPr>
            <p:cNvPr id="120" name="Oval 119"/>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1" name="Oval 120"/>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3" name="Rectangle 12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5799" name="Group 8"/>
          <p:cNvGrpSpPr>
            <a:grpSpLocks noChangeAspect="1"/>
          </p:cNvGrpSpPr>
          <p:nvPr/>
        </p:nvGrpSpPr>
        <p:grpSpPr bwMode="auto">
          <a:xfrm flipH="1" flipV="1">
            <a:off x="7138988" y="2243138"/>
            <a:ext cx="168275" cy="139700"/>
            <a:chOff x="1554480" y="5334000"/>
            <a:chExt cx="548640" cy="457200"/>
          </a:xfrm>
        </p:grpSpPr>
        <p:sp>
          <p:nvSpPr>
            <p:cNvPr id="125" name="Oval 12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6" name="Oval 12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7" name="Rectangle 12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 name="Rectangle 12"/>
          <p:cNvSpPr/>
          <p:nvPr/>
        </p:nvSpPr>
        <p:spPr bwMode="auto">
          <a:xfrm>
            <a:off x="4003675" y="1130300"/>
            <a:ext cx="260350" cy="101600"/>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5801" name="TextBox 130"/>
          <p:cNvSpPr txBox="1">
            <a:spLocks noChangeArrowheads="1"/>
          </p:cNvSpPr>
          <p:nvPr/>
        </p:nvSpPr>
        <p:spPr bwMode="auto">
          <a:xfrm>
            <a:off x="4187825" y="1050925"/>
            <a:ext cx="6858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On/Off</a:t>
            </a:r>
          </a:p>
        </p:txBody>
      </p:sp>
      <p:sp>
        <p:nvSpPr>
          <p:cNvPr id="245803"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1X23</a:t>
            </a:r>
            <a:endParaRPr lang="en-US" sz="800" b="1">
              <a:latin typeface="Comic Sans MS" pitchFamily="66" charset="0"/>
            </a:endParaRPr>
          </a:p>
        </p:txBody>
      </p:sp>
      <p:sp>
        <p:nvSpPr>
          <p:cNvPr id="86" name="Rectangle 85"/>
          <p:cNvSpPr/>
          <p:nvPr/>
        </p:nvSpPr>
        <p:spPr>
          <a:xfrm>
            <a:off x="7222331" y="1231900"/>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11"/>
              </a:rPr>
              <a:t>D030574</a:t>
            </a:r>
            <a:endParaRPr lang="en-US" dirty="0">
              <a:latin typeface="Comic Sans MS" pitchFamily="66" charset="0"/>
            </a:endParaRPr>
          </a:p>
        </p:txBody>
      </p:sp>
      <p:grpSp>
        <p:nvGrpSpPr>
          <p:cNvPr id="94" name="Group 93"/>
          <p:cNvGrpSpPr/>
          <p:nvPr/>
        </p:nvGrpSpPr>
        <p:grpSpPr>
          <a:xfrm>
            <a:off x="6773862" y="2542136"/>
            <a:ext cx="373063" cy="357187"/>
            <a:chOff x="6909594" y="3418509"/>
            <a:chExt cx="373063" cy="357187"/>
          </a:xfrm>
        </p:grpSpPr>
        <p:pic>
          <p:nvPicPr>
            <p:cNvPr id="95"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09594" y="3418509"/>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Oval 97"/>
            <p:cNvSpPr/>
            <p:nvPr/>
          </p:nvSpPr>
          <p:spPr bwMode="auto">
            <a:xfrm>
              <a:off x="7069713" y="34952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1" name="Oval 100"/>
            <p:cNvSpPr/>
            <p:nvPr/>
          </p:nvSpPr>
          <p:spPr bwMode="auto">
            <a:xfrm>
              <a:off x="7132738"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2" name="Oval 101"/>
            <p:cNvSpPr/>
            <p:nvPr/>
          </p:nvSpPr>
          <p:spPr bwMode="auto">
            <a:xfrm>
              <a:off x="7063988" y="36201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6" name="Oval 105"/>
            <p:cNvSpPr/>
            <p:nvPr/>
          </p:nvSpPr>
          <p:spPr bwMode="auto">
            <a:xfrm>
              <a:off x="7002113"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08" name="Group 107"/>
          <p:cNvGrpSpPr/>
          <p:nvPr/>
        </p:nvGrpSpPr>
        <p:grpSpPr>
          <a:xfrm>
            <a:off x="7292975" y="2536579"/>
            <a:ext cx="384175" cy="368300"/>
            <a:chOff x="8069263" y="3204177"/>
            <a:chExt cx="384175" cy="368300"/>
          </a:xfrm>
        </p:grpSpPr>
        <p:pic>
          <p:nvPicPr>
            <p:cNvPr id="114" name="Picture 3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69263" y="3204177"/>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9" name="Oval 118"/>
            <p:cNvSpPr/>
            <p:nvPr/>
          </p:nvSpPr>
          <p:spPr bwMode="auto">
            <a:xfrm>
              <a:off x="8187275" y="3309922"/>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4" name="Oval 123"/>
            <p:cNvSpPr/>
            <p:nvPr/>
          </p:nvSpPr>
          <p:spPr bwMode="auto">
            <a:xfrm>
              <a:off x="8277800" y="330419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9" name="Oval 128"/>
            <p:cNvSpPr/>
            <p:nvPr/>
          </p:nvSpPr>
          <p:spPr bwMode="auto">
            <a:xfrm>
              <a:off x="8277800"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0" name="Oval 129"/>
            <p:cNvSpPr/>
            <p:nvPr/>
          </p:nvSpPr>
          <p:spPr bwMode="auto">
            <a:xfrm>
              <a:off x="8188425"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2107353" y="3528219"/>
            <a:ext cx="1395520" cy="584060"/>
            <a:chOff x="2107353" y="3528219"/>
            <a:chExt cx="1395520" cy="584060"/>
          </a:xfrm>
        </p:grpSpPr>
        <p:pic>
          <p:nvPicPr>
            <p:cNvPr id="93"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rot="10800000">
              <a:off x="2145696" y="3851038"/>
              <a:ext cx="1317243" cy="2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32" name="TextBox 109"/>
            <p:cNvSpPr txBox="1">
              <a:spLocks noChangeArrowheads="1"/>
            </p:cNvSpPr>
            <p:nvPr/>
          </p:nvSpPr>
          <p:spPr bwMode="auto">
            <a:xfrm>
              <a:off x="2107353" y="3528219"/>
              <a:ext cx="13955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Black – G/W … Ground</a:t>
              </a:r>
            </a:p>
            <a:p>
              <a:pPr eaLnBrk="1" hangingPunct="1"/>
              <a:r>
                <a:rPr lang="en-US" sz="800" b="1" dirty="0" smtClean="0">
                  <a:latin typeface="Comic Sans MS" pitchFamily="66" charset="0"/>
                </a:rPr>
                <a:t>Stria – Y/W … +12VDC</a:t>
              </a:r>
            </a:p>
          </p:txBody>
        </p:sp>
      </p:grpSp>
      <p:grpSp>
        <p:nvGrpSpPr>
          <p:cNvPr id="3" name="Group 2"/>
          <p:cNvGrpSpPr/>
          <p:nvPr/>
        </p:nvGrpSpPr>
        <p:grpSpPr>
          <a:xfrm>
            <a:off x="3716338" y="4203700"/>
            <a:ext cx="1628775" cy="509945"/>
            <a:chOff x="3716338" y="4203700"/>
            <a:chExt cx="1628775" cy="509945"/>
          </a:xfrm>
        </p:grpSpPr>
        <p:grpSp>
          <p:nvGrpSpPr>
            <p:cNvPr id="245802" name="Group 19"/>
            <p:cNvGrpSpPr>
              <a:grpSpLocks/>
            </p:cNvGrpSpPr>
            <p:nvPr/>
          </p:nvGrpSpPr>
          <p:grpSpPr bwMode="auto">
            <a:xfrm>
              <a:off x="3716338" y="4203700"/>
              <a:ext cx="1628775" cy="338138"/>
              <a:chOff x="658449" y="3783721"/>
              <a:chExt cx="1628421" cy="338960"/>
            </a:xfrm>
          </p:grpSpPr>
          <p:sp>
            <p:nvSpPr>
              <p:cNvPr id="14" name="Oval 13"/>
              <p:cNvSpPr>
                <a:spLocks noChangeAspect="1"/>
              </p:cNvSpPr>
              <p:nvPr/>
            </p:nvSpPr>
            <p:spPr bwMode="auto">
              <a:xfrm>
                <a:off x="1266329" y="3783721"/>
                <a:ext cx="339651" cy="33896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3" name="Oval 132"/>
              <p:cNvSpPr>
                <a:spLocks noChangeAspect="1"/>
              </p:cNvSpPr>
              <p:nvPr/>
            </p:nvSpPr>
            <p:spPr bwMode="auto">
              <a:xfrm>
                <a:off x="1390127" y="3906256"/>
                <a:ext cx="90468" cy="92299"/>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6" name="Straight Connector 15"/>
              <p:cNvCxnSpPr>
                <a:stCxn id="133" idx="2"/>
                <a:endCxn id="245809" idx="3"/>
              </p:cNvCxnSpPr>
              <p:nvPr/>
            </p:nvCxnSpPr>
            <p:spPr>
              <a:xfrm flipH="1">
                <a:off x="883825" y="3952405"/>
                <a:ext cx="506302" cy="15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35"/>
              <p:cNvCxnSpPr>
                <a:stCxn id="245808" idx="1"/>
                <a:endCxn id="14" idx="6"/>
              </p:cNvCxnSpPr>
              <p:nvPr/>
            </p:nvCxnSpPr>
            <p:spPr>
              <a:xfrm flipH="1">
                <a:off x="1605980" y="3950814"/>
                <a:ext cx="455514" cy="31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5808" name="TextBox 137"/>
              <p:cNvSpPr txBox="1">
                <a:spLocks noChangeArrowheads="1"/>
              </p:cNvSpPr>
              <p:nvPr/>
            </p:nvSpPr>
            <p:spPr bwMode="auto">
              <a:xfrm>
                <a:off x="2060904" y="3828501"/>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sp>
            <p:nvSpPr>
              <p:cNvPr id="245809" name="TextBox 139"/>
              <p:cNvSpPr txBox="1">
                <a:spLocks noChangeArrowheads="1"/>
              </p:cNvSpPr>
              <p:nvPr/>
            </p:nvSpPr>
            <p:spPr bwMode="auto">
              <a:xfrm>
                <a:off x="658449" y="3831019"/>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grpSp>
        <p:sp>
          <p:nvSpPr>
            <p:cNvPr id="134" name="TextBox 109"/>
            <p:cNvSpPr txBox="1">
              <a:spLocks noChangeArrowheads="1"/>
            </p:cNvSpPr>
            <p:nvPr/>
          </p:nvSpPr>
          <p:spPr bwMode="auto">
            <a:xfrm>
              <a:off x="3873263" y="4498201"/>
              <a:ext cx="139552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Charger … 9 to 18 VDC</a:t>
              </a:r>
            </a:p>
          </p:txBody>
        </p:sp>
      </p:grpSp>
      <p:sp>
        <p:nvSpPr>
          <p:cNvPr id="135" name="TextBox 65"/>
          <p:cNvSpPr txBox="1">
            <a:spLocks noChangeArrowheads="1"/>
          </p:cNvSpPr>
          <p:nvPr/>
        </p:nvSpPr>
        <p:spPr bwMode="auto">
          <a:xfrm>
            <a:off x="7094018" y="3118350"/>
            <a:ext cx="2051409"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Pin 1: +15VDC … Red/</a:t>
            </a:r>
            <a:r>
              <a:rPr lang="en-US" sz="800" b="1" dirty="0" err="1" smtClean="0">
                <a:latin typeface="Comic Sans MS" pitchFamily="66" charset="0"/>
              </a:rPr>
              <a:t>Blk</a:t>
            </a:r>
            <a:r>
              <a:rPr lang="en-US" sz="800" b="1" dirty="0" smtClean="0">
                <a:latin typeface="Comic Sans MS" pitchFamily="66" charset="0"/>
              </a:rPr>
              <a:t> RED</a:t>
            </a:r>
          </a:p>
          <a:p>
            <a:pPr eaLnBrk="1" hangingPunct="1"/>
            <a:r>
              <a:rPr lang="en-US" sz="800" b="1" dirty="0" smtClean="0">
                <a:latin typeface="Comic Sans MS" pitchFamily="66" charset="0"/>
              </a:rPr>
              <a:t>Pin 2: Ground … Red/</a:t>
            </a:r>
            <a:r>
              <a:rPr lang="en-US" sz="800" b="1" dirty="0" err="1" smtClean="0">
                <a:latin typeface="Comic Sans MS" pitchFamily="66" charset="0"/>
              </a:rPr>
              <a:t>Blk</a:t>
            </a:r>
            <a:r>
              <a:rPr lang="en-US" sz="800" b="1" dirty="0" smtClean="0">
                <a:latin typeface="Comic Sans MS" pitchFamily="66" charset="0"/>
              </a:rPr>
              <a:t> BLACK</a:t>
            </a:r>
          </a:p>
          <a:p>
            <a:pPr eaLnBrk="1" hangingPunct="1"/>
            <a:r>
              <a:rPr lang="en-US" sz="800" b="1" dirty="0" smtClean="0">
                <a:latin typeface="Comic Sans MS" pitchFamily="66" charset="0"/>
              </a:rPr>
              <a:t>Pin 3: -15VDC … </a:t>
            </a:r>
            <a:r>
              <a:rPr lang="en-US" sz="800" b="1" dirty="0" err="1" smtClean="0">
                <a:latin typeface="Comic Sans MS" pitchFamily="66" charset="0"/>
              </a:rPr>
              <a:t>Wht</a:t>
            </a:r>
            <a:r>
              <a:rPr lang="en-US" sz="800" b="1" dirty="0" smtClean="0">
                <a:latin typeface="Comic Sans MS" pitchFamily="66" charset="0"/>
              </a:rPr>
              <a:t>/</a:t>
            </a:r>
            <a:r>
              <a:rPr lang="en-US" sz="800" b="1" dirty="0" err="1" smtClean="0">
                <a:latin typeface="Comic Sans MS" pitchFamily="66" charset="0"/>
              </a:rPr>
              <a:t>Blk</a:t>
            </a:r>
            <a:r>
              <a:rPr lang="en-US" sz="800" b="1" dirty="0" smtClean="0">
                <a:latin typeface="Comic Sans MS" pitchFamily="66" charset="0"/>
              </a:rPr>
              <a:t> WHITE</a:t>
            </a:r>
          </a:p>
          <a:p>
            <a:pPr eaLnBrk="1" hangingPunct="1"/>
            <a:r>
              <a:rPr lang="en-US" sz="800" b="1" dirty="0" smtClean="0">
                <a:latin typeface="Comic Sans MS" pitchFamily="66" charset="0"/>
              </a:rPr>
              <a:t>Pin 4: Ground … </a:t>
            </a:r>
            <a:r>
              <a:rPr lang="en-US" sz="800" b="1" dirty="0" err="1" smtClean="0">
                <a:latin typeface="Comic Sans MS" pitchFamily="66" charset="0"/>
              </a:rPr>
              <a:t>Wht</a:t>
            </a:r>
            <a:r>
              <a:rPr lang="en-US" sz="800" b="1" dirty="0" smtClean="0">
                <a:latin typeface="Comic Sans MS" pitchFamily="66" charset="0"/>
              </a:rPr>
              <a:t>/</a:t>
            </a:r>
            <a:r>
              <a:rPr lang="en-US" sz="800" b="1" dirty="0" err="1" smtClean="0">
                <a:latin typeface="Comic Sans MS" pitchFamily="66" charset="0"/>
              </a:rPr>
              <a:t>Blk</a:t>
            </a:r>
            <a:r>
              <a:rPr lang="en-US" sz="800" b="1" dirty="0" smtClean="0">
                <a:latin typeface="Comic Sans MS" pitchFamily="66" charset="0"/>
              </a:rPr>
              <a:t> BLACK</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6786" name="Title 8"/>
          <p:cNvSpPr>
            <a:spLocks noGrp="1"/>
          </p:cNvSpPr>
          <p:nvPr>
            <p:ph type="title"/>
          </p:nvPr>
        </p:nvSpPr>
        <p:spPr/>
        <p:txBody>
          <a:bodyPr/>
          <a:lstStyle/>
          <a:p>
            <a:pPr eaLnBrk="1" hangingPunct="1"/>
            <a:r>
              <a:rPr lang="en-US" smtClean="0">
                <a:ea typeface="ＭＳ Ｐゴシック" pitchFamily="34" charset="-128"/>
              </a:rPr>
              <a:t>1X23 – Stuff</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678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0E735DE-1598-461F-A6E1-E6274B0E23A6}" type="slidenum">
              <a:rPr lang="en-US" smtClean="0">
                <a:solidFill>
                  <a:srgbClr val="898989"/>
                </a:solidFill>
                <a:latin typeface="Calibri" pitchFamily="34" charset="0"/>
              </a:rPr>
              <a:pPr eaLnBrk="1" hangingPunct="1"/>
              <a:t>433</a:t>
            </a:fld>
            <a:endParaRPr lang="en-US" smtClean="0">
              <a:solidFill>
                <a:srgbClr val="898989"/>
              </a:solidFill>
              <a:latin typeface="Calibri" pitchFamily="34" charset="0"/>
            </a:endParaRPr>
          </a:p>
        </p:txBody>
      </p:sp>
      <p:grpSp>
        <p:nvGrpSpPr>
          <p:cNvPr id="246790" name="Group 3"/>
          <p:cNvGrpSpPr>
            <a:grpSpLocks/>
          </p:cNvGrpSpPr>
          <p:nvPr/>
        </p:nvGrpSpPr>
        <p:grpSpPr bwMode="auto">
          <a:xfrm>
            <a:off x="2327275" y="1292225"/>
            <a:ext cx="1033463" cy="1339850"/>
            <a:chOff x="2328041" y="1292733"/>
            <a:chExt cx="1032642" cy="1340108"/>
          </a:xfrm>
        </p:grpSpPr>
        <p:sp>
          <p:nvSpPr>
            <p:cNvPr id="62" name="Rectangle 61"/>
            <p:cNvSpPr/>
            <p:nvPr/>
          </p:nvSpPr>
          <p:spPr bwMode="auto">
            <a:xfrm>
              <a:off x="2328041" y="1292733"/>
              <a:ext cx="1032642" cy="134010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14" name="TextBox 109"/>
            <p:cNvSpPr txBox="1">
              <a:spLocks noChangeArrowheads="1"/>
            </p:cNvSpPr>
            <p:nvPr/>
          </p:nvSpPr>
          <p:spPr bwMode="auto">
            <a:xfrm>
              <a:off x="2328041" y="1301772"/>
              <a:ext cx="1032642" cy="954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VT7430-2DRDT</a:t>
              </a:r>
              <a:endParaRPr lang="en-US" sz="800" b="1" dirty="0">
                <a:latin typeface="Comic Sans MS" pitchFamily="66" charset="0"/>
              </a:endParaRP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3" action="ppaction://hlinksldjump"/>
                </a:rPr>
                <a:t>To </a:t>
              </a:r>
              <a:r>
                <a:rPr lang="en-US" sz="800" b="1" dirty="0" smtClean="0">
                  <a:latin typeface="Comic Sans MS" pitchFamily="66" charset="0"/>
                  <a:hlinkClick r:id="rId3" action="ppaction://hlinksldjump"/>
                </a:rPr>
                <a:t>1X23 PP B6 </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Output: Ch1, Ch2, Ch3 BNCs to Cameras</a:t>
              </a:r>
            </a:p>
          </p:txBody>
        </p:sp>
      </p:grpSp>
      <p:grpSp>
        <p:nvGrpSpPr>
          <p:cNvPr id="246791" name="Group 4"/>
          <p:cNvGrpSpPr>
            <a:grpSpLocks/>
          </p:cNvGrpSpPr>
          <p:nvPr/>
        </p:nvGrpSpPr>
        <p:grpSpPr bwMode="auto">
          <a:xfrm>
            <a:off x="2328863" y="4164529"/>
            <a:ext cx="1031875" cy="1341446"/>
            <a:chOff x="4054369" y="1291172"/>
            <a:chExt cx="1032642" cy="1341668"/>
          </a:xfrm>
        </p:grpSpPr>
        <p:sp>
          <p:nvSpPr>
            <p:cNvPr id="65" name="Rectangle 64"/>
            <p:cNvSpPr/>
            <p:nvPr/>
          </p:nvSpPr>
          <p:spPr bwMode="auto">
            <a:xfrm>
              <a:off x="4054369" y="1292770"/>
              <a:ext cx="1032642" cy="134007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12" name="TextBox 109"/>
            <p:cNvSpPr txBox="1">
              <a:spLocks noChangeArrowheads="1"/>
            </p:cNvSpPr>
            <p:nvPr/>
          </p:nvSpPr>
          <p:spPr bwMode="auto">
            <a:xfrm>
              <a:off x="4054369" y="1291172"/>
              <a:ext cx="1032642" cy="10773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TR3030WDM</a:t>
              </a:r>
            </a:p>
            <a:p>
              <a:pPr eaLnBrk="1" hangingPunct="1"/>
              <a:r>
                <a:rPr lang="en-US" sz="800" b="1" dirty="0">
                  <a:latin typeface="Comic Sans MS" pitchFamily="66" charset="0"/>
                </a:rPr>
                <a:t>GE Security</a:t>
              </a:r>
            </a:p>
            <a:p>
              <a:pPr eaLnBrk="1" hangingPunct="1"/>
              <a:r>
                <a:rPr lang="en-US" sz="800" b="1" dirty="0">
                  <a:latin typeface="Comic Sans MS" pitchFamily="66" charset="0"/>
                </a:rPr>
                <a:t>Optical In/Out: </a:t>
              </a:r>
              <a:r>
                <a:rPr lang="en-US" sz="800" b="1" dirty="0">
                  <a:latin typeface="Comic Sans MS" pitchFamily="66" charset="0"/>
                  <a:hlinkClick r:id="rId3" action="ppaction://hlinksldjump"/>
                </a:rPr>
                <a:t>To </a:t>
              </a:r>
              <a:r>
                <a:rPr lang="en-US" sz="800" b="1" dirty="0" smtClean="0">
                  <a:latin typeface="Comic Sans MS" pitchFamily="66" charset="0"/>
                  <a:hlinkClick r:id="rId3" action="ppaction://hlinksldjump"/>
                </a:rPr>
                <a:t>1X23 </a:t>
              </a:r>
              <a:r>
                <a:rPr lang="en-US" sz="800" b="1" dirty="0">
                  <a:latin typeface="Comic Sans MS" pitchFamily="66" charset="0"/>
                  <a:hlinkClick r:id="rId3" action="ppaction://hlinksldjump"/>
                </a:rPr>
                <a:t>PP </a:t>
              </a:r>
              <a:r>
                <a:rPr lang="en-US" sz="800" b="1" dirty="0" smtClean="0">
                  <a:latin typeface="Comic Sans MS" pitchFamily="66" charset="0"/>
                  <a:hlinkClick r:id="rId3" action="ppaction://hlinksldjump"/>
                </a:rPr>
                <a:t>B3,B4</a:t>
              </a:r>
              <a:endParaRPr lang="en-US" sz="800" b="1" dirty="0">
                <a:latin typeface="Comic Sans MS" pitchFamily="66" charset="0"/>
              </a:endParaRPr>
            </a:p>
            <a:p>
              <a:pPr eaLnBrk="1" hangingPunct="1"/>
              <a:r>
                <a:rPr lang="en-US" sz="800" b="1" dirty="0">
                  <a:latin typeface="Comic Sans MS" pitchFamily="66" charset="0"/>
                </a:rPr>
                <a:t>Phone: Copper to VEA</a:t>
              </a:r>
            </a:p>
            <a:p>
              <a:pPr eaLnBrk="1" hangingPunct="1"/>
              <a:r>
                <a:rPr lang="en-US" sz="800" b="1" dirty="0">
                  <a:latin typeface="Comic Sans MS" pitchFamily="66" charset="0"/>
                </a:rPr>
                <a:t>Power: 12VDC</a:t>
              </a:r>
            </a:p>
          </p:txBody>
        </p:sp>
      </p:grpSp>
      <p:grpSp>
        <p:nvGrpSpPr>
          <p:cNvPr id="246792" name="Group 81"/>
          <p:cNvGrpSpPr>
            <a:grpSpLocks/>
          </p:cNvGrpSpPr>
          <p:nvPr/>
        </p:nvGrpSpPr>
        <p:grpSpPr bwMode="auto">
          <a:xfrm>
            <a:off x="3684767" y="1292225"/>
            <a:ext cx="1031875" cy="1339850"/>
            <a:chOff x="4054369" y="1292180"/>
            <a:chExt cx="1032642" cy="1340381"/>
          </a:xfrm>
        </p:grpSpPr>
        <p:sp>
          <p:nvSpPr>
            <p:cNvPr id="83" name="Rectangle 82"/>
            <p:cNvSpPr/>
            <p:nvPr/>
          </p:nvSpPr>
          <p:spPr bwMode="auto">
            <a:xfrm>
              <a:off x="4054369" y="1292180"/>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10" name="TextBox 109"/>
            <p:cNvSpPr txBox="1">
              <a:spLocks noChangeArrowheads="1"/>
            </p:cNvSpPr>
            <p:nvPr/>
          </p:nvSpPr>
          <p:spPr bwMode="auto">
            <a:xfrm>
              <a:off x="4054369" y="1383408"/>
              <a:ext cx="1032642" cy="12008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Video Master Power Supply</a:t>
              </a:r>
            </a:p>
            <a:p>
              <a:pPr eaLnBrk="1" hangingPunct="1"/>
              <a:r>
                <a:rPr lang="en-US" sz="800" b="1" dirty="0">
                  <a:latin typeface="Comic Sans MS" pitchFamily="66" charset="0"/>
                </a:rPr>
                <a:t>Model RT24/16500</a:t>
              </a:r>
            </a:p>
            <a:p>
              <a:pPr eaLnBrk="1" hangingPunct="1"/>
              <a:r>
                <a:rPr lang="en-US" sz="800" b="1" dirty="0">
                  <a:latin typeface="Comic Sans MS" pitchFamily="66" charset="0"/>
                </a:rPr>
                <a:t>Outputs to Cameras 1,2,3</a:t>
              </a:r>
            </a:p>
            <a:p>
              <a:pPr eaLnBrk="1" hangingPunct="1"/>
              <a:endParaRPr lang="en-US" sz="800" b="1" dirty="0">
                <a:latin typeface="Comic Sans MS" pitchFamily="66" charset="0"/>
              </a:endParaRPr>
            </a:p>
            <a:p>
              <a:pPr eaLnBrk="1" hangingPunct="1"/>
              <a:r>
                <a:rPr lang="en-US" sz="800" b="1" dirty="0" smtClean="0">
                  <a:latin typeface="Comic Sans MS" pitchFamily="66" charset="0"/>
                </a:rPr>
                <a:t>Note</a:t>
              </a:r>
              <a:r>
                <a:rPr lang="en-US" sz="800" b="1" dirty="0">
                  <a:latin typeface="Comic Sans MS" pitchFamily="66" charset="0"/>
                </a:rPr>
                <a:t>: </a:t>
              </a:r>
              <a:r>
                <a:rPr lang="en-US" sz="800" b="1" dirty="0" smtClean="0">
                  <a:latin typeface="Comic Sans MS" pitchFamily="66" charset="0"/>
                </a:rPr>
                <a:t>6 </a:t>
              </a:r>
              <a:r>
                <a:rPr lang="en-US" sz="800" b="1" dirty="0">
                  <a:latin typeface="Comic Sans MS" pitchFamily="66" charset="0"/>
                </a:rPr>
                <a:t>LEDs are on.</a:t>
              </a:r>
            </a:p>
          </p:txBody>
        </p:sp>
      </p:grpSp>
      <p:grpSp>
        <p:nvGrpSpPr>
          <p:cNvPr id="246793" name="Group 84"/>
          <p:cNvGrpSpPr>
            <a:grpSpLocks/>
          </p:cNvGrpSpPr>
          <p:nvPr/>
        </p:nvGrpSpPr>
        <p:grpSpPr bwMode="auto">
          <a:xfrm>
            <a:off x="574675" y="4160838"/>
            <a:ext cx="1033463" cy="1345137"/>
            <a:chOff x="4054369" y="1292291"/>
            <a:chExt cx="1032642" cy="1345670"/>
          </a:xfrm>
        </p:grpSpPr>
        <p:sp>
          <p:nvSpPr>
            <p:cNvPr id="86" name="Rectangle 85"/>
            <p:cNvSpPr/>
            <p:nvPr/>
          </p:nvSpPr>
          <p:spPr bwMode="auto">
            <a:xfrm>
              <a:off x="4054369" y="1292291"/>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6808" name="TextBox 109"/>
            <p:cNvSpPr txBox="1">
              <a:spLocks noChangeArrowheads="1"/>
            </p:cNvSpPr>
            <p:nvPr/>
          </p:nvSpPr>
          <p:spPr bwMode="auto">
            <a:xfrm>
              <a:off x="4054369" y="1313998"/>
              <a:ext cx="1032642" cy="13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Fiber Options </a:t>
              </a:r>
              <a:r>
                <a:rPr lang="en-US" sz="800" b="1" dirty="0" smtClean="0">
                  <a:latin typeface="Comic Sans MS" pitchFamily="66" charset="0"/>
                </a:rPr>
                <a:t>S7711DR –EST1</a:t>
              </a:r>
            </a:p>
            <a:p>
              <a:pPr eaLnBrk="1" hangingPunct="1"/>
              <a:r>
                <a:rPr lang="en-US" sz="800" b="1" dirty="0" smtClean="0">
                  <a:latin typeface="Comic Sans MS" pitchFamily="66" charset="0"/>
                </a:rPr>
                <a:t>Optical </a:t>
              </a:r>
              <a:r>
                <a:rPr lang="en-US" sz="800" b="1" dirty="0">
                  <a:latin typeface="Comic Sans MS" pitchFamily="66" charset="0"/>
                </a:rPr>
                <a:t>In/Out:</a:t>
              </a:r>
            </a:p>
            <a:p>
              <a:pPr eaLnBrk="1" hangingPunct="1"/>
              <a:r>
                <a:rPr lang="en-US" sz="800" b="1" dirty="0">
                  <a:latin typeface="Comic Sans MS" pitchFamily="66" charset="0"/>
                  <a:hlinkClick r:id="rId3" action="ppaction://hlinksldjump"/>
                </a:rPr>
                <a:t>To </a:t>
              </a:r>
              <a:r>
                <a:rPr lang="en-US" sz="800" b="1" dirty="0" smtClean="0">
                  <a:latin typeface="Comic Sans MS" pitchFamily="66" charset="0"/>
                  <a:hlinkClick r:id="rId3" action="ppaction://hlinksldjump"/>
                </a:rPr>
                <a:t>1X23 </a:t>
              </a:r>
              <a:r>
                <a:rPr lang="en-US" sz="800" b="1" dirty="0">
                  <a:latin typeface="Comic Sans MS" pitchFamily="66" charset="0"/>
                  <a:hlinkClick r:id="rId3" action="ppaction://hlinksldjump"/>
                </a:rPr>
                <a:t>PP </a:t>
              </a:r>
              <a:r>
                <a:rPr lang="en-US" sz="800" b="1" dirty="0" smtClean="0">
                  <a:latin typeface="Comic Sans MS" pitchFamily="66" charset="0"/>
                  <a:hlinkClick r:id="rId3" action="ppaction://hlinksldjump"/>
                </a:rPr>
                <a:t>A2</a:t>
              </a:r>
              <a:endParaRPr lang="en-US" sz="800" b="1" dirty="0">
                <a:latin typeface="Comic Sans MS" pitchFamily="66" charset="0"/>
              </a:endParaRPr>
            </a:p>
            <a:p>
              <a:pPr eaLnBrk="1" hangingPunct="1"/>
              <a:r>
                <a:rPr lang="en-US" sz="800" b="1" dirty="0">
                  <a:latin typeface="Comic Sans MS" pitchFamily="66" charset="0"/>
                </a:rPr>
                <a:t>13.5VDC from Wall Wart</a:t>
              </a:r>
            </a:p>
            <a:p>
              <a:pPr eaLnBrk="1" hangingPunct="1"/>
              <a:endParaRPr lang="en-US" sz="800" b="1" dirty="0">
                <a:latin typeface="Comic Sans MS" pitchFamily="66" charset="0"/>
              </a:endParaRPr>
            </a:p>
            <a:p>
              <a:pPr eaLnBrk="1" hangingPunct="1"/>
              <a:r>
                <a:rPr lang="en-US" sz="800" b="1" dirty="0">
                  <a:latin typeface="Comic Sans MS" pitchFamily="66" charset="0"/>
                </a:rPr>
                <a:t>Blue CAT5: 1=O/W and B/W, 4=O, 7=B</a:t>
              </a:r>
            </a:p>
          </p:txBody>
        </p:sp>
      </p:grpSp>
      <p:sp>
        <p:nvSpPr>
          <p:cNvPr id="246795" name="TextBox 109"/>
          <p:cNvSpPr txBox="1">
            <a:spLocks noChangeArrowheads="1"/>
          </p:cNvSpPr>
          <p:nvPr/>
        </p:nvSpPr>
        <p:spPr bwMode="auto">
          <a:xfrm>
            <a:off x="2327275" y="2660650"/>
            <a:ext cx="1033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246796" name="TextBox 109"/>
          <p:cNvSpPr txBox="1">
            <a:spLocks noChangeArrowheads="1"/>
          </p:cNvSpPr>
          <p:nvPr/>
        </p:nvSpPr>
        <p:spPr bwMode="auto">
          <a:xfrm>
            <a:off x="1989138" y="5513546"/>
            <a:ext cx="177165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Tripp-Lite UPS </a:t>
            </a:r>
          </a:p>
          <a:p>
            <a:pPr eaLnBrk="1" hangingPunct="1"/>
            <a:r>
              <a:rPr lang="en-US" sz="800" b="1" dirty="0">
                <a:latin typeface="Comic Sans MS" pitchFamily="66" charset="0"/>
              </a:rPr>
              <a:t>Model BC320</a:t>
            </a:r>
          </a:p>
          <a:p>
            <a:pPr eaLnBrk="1" hangingPunct="1"/>
            <a:r>
              <a:rPr lang="en-US" sz="800" b="1" dirty="0" err="1" smtClean="0">
                <a:latin typeface="Comic Sans MS" pitchFamily="66" charset="0"/>
              </a:rPr>
              <a:t>xxxxxxxxxxxxx</a:t>
            </a:r>
            <a:r>
              <a:rPr lang="en-US" sz="800" b="1" dirty="0" smtClean="0">
                <a:latin typeface="Comic Sans MS" pitchFamily="66" charset="0"/>
              </a:rPr>
              <a:t> To </a:t>
            </a:r>
            <a:r>
              <a:rPr lang="en-US" sz="800" b="1" dirty="0">
                <a:latin typeface="Comic Sans MS" pitchFamily="66" charset="0"/>
              </a:rPr>
              <a:t>6-Outlet Power Strip in Non-isolated wall socket</a:t>
            </a:r>
          </a:p>
        </p:txBody>
      </p:sp>
      <p:sp>
        <p:nvSpPr>
          <p:cNvPr id="246797" name="TextBox 109"/>
          <p:cNvSpPr txBox="1">
            <a:spLocks noChangeArrowheads="1"/>
          </p:cNvSpPr>
          <p:nvPr/>
        </p:nvSpPr>
        <p:spPr bwMode="auto">
          <a:xfrm>
            <a:off x="3684767" y="2662238"/>
            <a:ext cx="1031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AC Powered from Isolated Power</a:t>
            </a:r>
          </a:p>
        </p:txBody>
      </p:sp>
      <p:sp>
        <p:nvSpPr>
          <p:cNvPr id="246798" name="TextBox 109"/>
          <p:cNvSpPr txBox="1">
            <a:spLocks noChangeArrowheads="1"/>
          </p:cNvSpPr>
          <p:nvPr/>
        </p:nvSpPr>
        <p:spPr bwMode="auto">
          <a:xfrm>
            <a:off x="574675" y="5634038"/>
            <a:ext cx="1033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246804"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1X23</a:t>
            </a:r>
            <a:endParaRPr lang="en-US" sz="800" b="1" dirty="0">
              <a:latin typeface="Comic Sans MS" pitchFamily="66" charset="0"/>
            </a:endParaRPr>
          </a:p>
        </p:txBody>
      </p:sp>
      <p:sp>
        <p:nvSpPr>
          <p:cNvPr id="33" name="TextBox 109"/>
          <p:cNvSpPr txBox="1">
            <a:spLocks noChangeArrowheads="1"/>
          </p:cNvSpPr>
          <p:nvPr/>
        </p:nvSpPr>
        <p:spPr bwMode="auto">
          <a:xfrm>
            <a:off x="2327274" y="3950301"/>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Phone</a:t>
            </a:r>
            <a:endParaRPr lang="en-US" sz="800" b="1" dirty="0">
              <a:latin typeface="Comic Sans MS" pitchFamily="66" charset="0"/>
            </a:endParaRPr>
          </a:p>
        </p:txBody>
      </p:sp>
      <p:sp>
        <p:nvSpPr>
          <p:cNvPr id="23" name="TextBox 109"/>
          <p:cNvSpPr txBox="1">
            <a:spLocks noChangeArrowheads="1"/>
          </p:cNvSpPr>
          <p:nvPr/>
        </p:nvSpPr>
        <p:spPr bwMode="auto">
          <a:xfrm>
            <a:off x="574675" y="3927322"/>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Kantech</a:t>
            </a:r>
            <a:endParaRPr lang="en-US" sz="800" b="1" dirty="0">
              <a:latin typeface="Comic Sans MS" pitchFamily="66" charset="0"/>
            </a:endParaRPr>
          </a:p>
        </p:txBody>
      </p:sp>
      <p:sp>
        <p:nvSpPr>
          <p:cNvPr id="24" name="TextBox 109"/>
          <p:cNvSpPr txBox="1">
            <a:spLocks noChangeArrowheads="1"/>
          </p:cNvSpPr>
          <p:nvPr/>
        </p:nvSpPr>
        <p:spPr bwMode="auto">
          <a:xfrm>
            <a:off x="2976616" y="1076781"/>
            <a:ext cx="110723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7810" name="Title 8"/>
          <p:cNvSpPr>
            <a:spLocks noGrp="1"/>
          </p:cNvSpPr>
          <p:nvPr>
            <p:ph type="title"/>
          </p:nvPr>
        </p:nvSpPr>
        <p:spPr/>
        <p:txBody>
          <a:bodyPr/>
          <a:lstStyle/>
          <a:p>
            <a:pPr eaLnBrk="1" hangingPunct="1"/>
            <a:r>
              <a:rPr lang="en-US" smtClean="0">
                <a:ea typeface="ＭＳ Ｐゴシック" pitchFamily="34" charset="-128"/>
              </a:rPr>
              <a:t>APC SMT1500RM2U</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4781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059EC7-CCBC-41FD-AB1E-46F4CA770228}" type="slidenum">
              <a:rPr lang="en-US" smtClean="0">
                <a:solidFill>
                  <a:srgbClr val="898989"/>
                </a:solidFill>
                <a:latin typeface="Calibri" pitchFamily="34" charset="0"/>
              </a:rPr>
              <a:pPr eaLnBrk="1" hangingPunct="1"/>
              <a:t>434</a:t>
            </a:fld>
            <a:endParaRPr lang="en-US" smtClean="0">
              <a:solidFill>
                <a:srgbClr val="898989"/>
              </a:solidFill>
              <a:latin typeface="Calibri" pitchFamily="34" charset="0"/>
            </a:endParaRPr>
          </a:p>
        </p:txBody>
      </p:sp>
      <p:grpSp>
        <p:nvGrpSpPr>
          <p:cNvPr id="247813" name="Group 145"/>
          <p:cNvGrpSpPr>
            <a:grpSpLocks/>
          </p:cNvGrpSpPr>
          <p:nvPr/>
        </p:nvGrpSpPr>
        <p:grpSpPr bwMode="auto">
          <a:xfrm>
            <a:off x="2286000" y="752475"/>
            <a:ext cx="5064125" cy="228600"/>
            <a:chOff x="199210" y="6182363"/>
            <a:chExt cx="5064125" cy="228601"/>
          </a:xfrm>
        </p:grpSpPr>
        <p:pic>
          <p:nvPicPr>
            <p:cNvPr id="24783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783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7833" name="Group 142"/>
            <p:cNvGrpSpPr>
              <a:grpSpLocks/>
            </p:cNvGrpSpPr>
            <p:nvPr/>
          </p:nvGrpSpPr>
          <p:grpSpPr bwMode="auto">
            <a:xfrm>
              <a:off x="199210" y="6186671"/>
              <a:ext cx="2406970" cy="221162"/>
              <a:chOff x="-301925" y="5561154"/>
              <a:chExt cx="2406770" cy="221240"/>
            </a:xfrm>
          </p:grpSpPr>
          <p:sp>
            <p:nvSpPr>
              <p:cNvPr id="24783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4783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grpSp>
        <p:grpSp>
          <p:nvGrpSpPr>
            <p:cNvPr id="247834" name="Group 141"/>
            <p:cNvGrpSpPr>
              <a:grpSpLocks/>
            </p:cNvGrpSpPr>
            <p:nvPr/>
          </p:nvGrpSpPr>
          <p:grpSpPr bwMode="auto">
            <a:xfrm>
              <a:off x="2844863" y="6189468"/>
              <a:ext cx="2418472" cy="221119"/>
              <a:chOff x="307675" y="6055740"/>
              <a:chExt cx="2418271" cy="221197"/>
            </a:xfrm>
          </p:grpSpPr>
          <p:sp>
            <p:nvSpPr>
              <p:cNvPr id="24783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783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A51051111991</a:t>
                </a:r>
                <a:endParaRPr lang="en-US" sz="800" b="1" dirty="0">
                  <a:solidFill>
                    <a:schemeClr val="bg1"/>
                  </a:solidFill>
                  <a:latin typeface="Comic Sans MS" pitchFamily="66" charset="0"/>
                </a:endParaRPr>
              </a:p>
            </p:txBody>
          </p:sp>
        </p:grpSp>
      </p:grpSp>
      <p:grpSp>
        <p:nvGrpSpPr>
          <p:cNvPr id="247814" name="Group 3"/>
          <p:cNvGrpSpPr>
            <a:grpSpLocks/>
          </p:cNvGrpSpPr>
          <p:nvPr/>
        </p:nvGrpSpPr>
        <p:grpSpPr bwMode="auto">
          <a:xfrm>
            <a:off x="990600" y="1400175"/>
            <a:ext cx="7675563" cy="1309688"/>
            <a:chOff x="989964" y="1400909"/>
            <a:chExt cx="7675892" cy="1308570"/>
          </a:xfrm>
        </p:grpSpPr>
        <p:pic>
          <p:nvPicPr>
            <p:cNvPr id="247828"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64" y="1400909"/>
              <a:ext cx="6400800" cy="13085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29" name="TextBox 353"/>
            <p:cNvSpPr txBox="1">
              <a:spLocks noChangeArrowheads="1"/>
            </p:cNvSpPr>
            <p:nvPr/>
          </p:nvSpPr>
          <p:spPr bwMode="auto">
            <a:xfrm>
              <a:off x="7403142" y="141999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sp>
          <p:nvSpPr>
            <p:cNvPr id="247830" name="TextBox 353"/>
            <p:cNvSpPr txBox="1">
              <a:spLocks noChangeArrowheads="1"/>
            </p:cNvSpPr>
            <p:nvPr/>
          </p:nvSpPr>
          <p:spPr bwMode="auto">
            <a:xfrm>
              <a:off x="7393616" y="164959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47815" name="Group 2"/>
          <p:cNvGrpSpPr>
            <a:grpSpLocks/>
          </p:cNvGrpSpPr>
          <p:nvPr/>
        </p:nvGrpSpPr>
        <p:grpSpPr bwMode="auto">
          <a:xfrm>
            <a:off x="990600" y="3979565"/>
            <a:ext cx="7677150" cy="1289050"/>
            <a:chOff x="1139741" y="4300867"/>
            <a:chExt cx="7678515" cy="1288297"/>
          </a:xfrm>
        </p:grpSpPr>
        <p:pic>
          <p:nvPicPr>
            <p:cNvPr id="24782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39741" y="4300867"/>
              <a:ext cx="6400800" cy="128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26" name="TextBox 353"/>
            <p:cNvSpPr txBox="1">
              <a:spLocks noChangeArrowheads="1"/>
            </p:cNvSpPr>
            <p:nvPr/>
          </p:nvSpPr>
          <p:spPr bwMode="auto">
            <a:xfrm>
              <a:off x="7555542" y="4314498"/>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A51051111991</a:t>
              </a:r>
              <a:endParaRPr lang="en-US" sz="800" b="1" dirty="0">
                <a:latin typeface="Comic Sans MS" pitchFamily="66" charset="0"/>
              </a:endParaRPr>
            </a:p>
          </p:txBody>
        </p:sp>
        <p:sp>
          <p:nvSpPr>
            <p:cNvPr id="247827" name="TextBox 353"/>
            <p:cNvSpPr txBox="1">
              <a:spLocks noChangeArrowheads="1"/>
            </p:cNvSpPr>
            <p:nvPr/>
          </p:nvSpPr>
          <p:spPr bwMode="auto">
            <a:xfrm>
              <a:off x="7546016" y="4544098"/>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47816" name="Group 8"/>
          <p:cNvGrpSpPr>
            <a:grpSpLocks/>
          </p:cNvGrpSpPr>
          <p:nvPr/>
        </p:nvGrpSpPr>
        <p:grpSpPr bwMode="auto">
          <a:xfrm>
            <a:off x="4321010" y="4669425"/>
            <a:ext cx="355600" cy="2041773"/>
            <a:chOff x="4329349" y="3657600"/>
            <a:chExt cx="355738" cy="2041428"/>
          </a:xfrm>
        </p:grpSpPr>
        <p:sp>
          <p:nvSpPr>
            <p:cNvPr id="247822" name="TextBox 353"/>
            <p:cNvSpPr txBox="1">
              <a:spLocks noChangeArrowheads="1"/>
            </p:cNvSpPr>
            <p:nvPr/>
          </p:nvSpPr>
          <p:spPr bwMode="auto">
            <a:xfrm rot="16200000">
              <a:off x="3837406" y="491351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X448 PS1</a:t>
              </a:r>
              <a:endParaRPr lang="en-US" sz="800" b="1" dirty="0">
                <a:latin typeface="Comic Sans MS" pitchFamily="66" charset="0"/>
              </a:endParaRPr>
            </a:p>
          </p:txBody>
        </p:sp>
        <p:cxnSp>
          <p:nvCxnSpPr>
            <p:cNvPr id="6" name="Straight Arrow Connector 5"/>
            <p:cNvCxnSpPr>
              <a:stCxn id="247822" idx="3"/>
              <a:endCxn id="7" idx="2"/>
            </p:cNvCxnSpPr>
            <p:nvPr/>
          </p:nvCxnSpPr>
          <p:spPr>
            <a:xfrm flipH="1" flipV="1">
              <a:off x="4507218" y="4082980"/>
              <a:ext cx="8105" cy="26021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7817" name="Group 30"/>
          <p:cNvGrpSpPr>
            <a:grpSpLocks/>
          </p:cNvGrpSpPr>
          <p:nvPr/>
        </p:nvGrpSpPr>
        <p:grpSpPr bwMode="auto">
          <a:xfrm rot="10800000">
            <a:off x="4321010" y="2531179"/>
            <a:ext cx="355600" cy="2024559"/>
            <a:chOff x="4329349" y="3657600"/>
            <a:chExt cx="355738" cy="2024977"/>
          </a:xfrm>
        </p:grpSpPr>
        <p:sp>
          <p:nvSpPr>
            <p:cNvPr id="247819"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To 2402 PS1</a:t>
              </a:r>
              <a:endParaRPr lang="en-US" sz="800" b="1" dirty="0">
                <a:latin typeface="Comic Sans MS" pitchFamily="66" charset="0"/>
              </a:endParaRPr>
            </a:p>
          </p:txBody>
        </p:sp>
        <p:cxnSp>
          <p:nvCxnSpPr>
            <p:cNvPr id="33" name="Straight Arrow Connector 32"/>
            <p:cNvCxnSpPr>
              <a:stCxn id="247819" idx="3"/>
              <a:endCxn id="34"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47818"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1X23</a:t>
            </a:r>
            <a:endParaRPr lang="en-US" sz="800" b="1" dirty="0">
              <a:latin typeface="Comic Sans MS" pitchFamily="66" charset="0"/>
            </a:endParaRPr>
          </a:p>
        </p:txBody>
      </p:sp>
      <p:grpSp>
        <p:nvGrpSpPr>
          <p:cNvPr id="32" name="Group 30"/>
          <p:cNvGrpSpPr>
            <a:grpSpLocks/>
          </p:cNvGrpSpPr>
          <p:nvPr/>
        </p:nvGrpSpPr>
        <p:grpSpPr bwMode="auto">
          <a:xfrm rot="10800000">
            <a:off x="4743230" y="2533679"/>
            <a:ext cx="355600" cy="2024559"/>
            <a:chOff x="4329349" y="3657600"/>
            <a:chExt cx="355738" cy="2024977"/>
          </a:xfrm>
        </p:grpSpPr>
        <p:sp>
          <p:nvSpPr>
            <p:cNvPr id="35"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9" action="ppaction://hlinksldjump"/>
                </a:rPr>
                <a:t>To UPS Power Strip</a:t>
              </a:r>
              <a:endParaRPr lang="en-US" sz="800" b="1" dirty="0">
                <a:latin typeface="Comic Sans MS" pitchFamily="66" charset="0"/>
              </a:endParaRPr>
            </a:p>
          </p:txBody>
        </p:sp>
        <p:cxnSp>
          <p:nvCxnSpPr>
            <p:cNvPr id="36" name="Straight Arrow Connector 35"/>
            <p:cNvCxnSpPr>
              <a:stCxn id="35" idx="3"/>
              <a:endCxn id="37"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cSld>
  <p:clrMapOvr>
    <a:masterClrMapping/>
  </p:clrMapOvr>
  <p:timing>
    <p:tnLst>
      <p:par>
        <p:cTn id="1" dur="indefinite" restart="never" nodeType="tmRoot"/>
      </p:par>
    </p:tn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883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3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36" name="Title 8"/>
          <p:cNvSpPr>
            <a:spLocks noGrp="1"/>
          </p:cNvSpPr>
          <p:nvPr>
            <p:ph type="title"/>
          </p:nvPr>
        </p:nvSpPr>
        <p:spPr/>
        <p:txBody>
          <a:bodyPr/>
          <a:lstStyle/>
          <a:p>
            <a:pPr eaLnBrk="1" hangingPunct="1"/>
            <a:r>
              <a:rPr lang="en-US" smtClean="0">
                <a:ea typeface="ＭＳ Ｐゴシック" pitchFamily="34" charset="-128"/>
              </a:rPr>
              <a:t>L1-ISC-XC1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883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54A478B-50F5-42A5-AA29-B2E8DCCB9238}" type="slidenum">
              <a:rPr lang="en-US" smtClean="0">
                <a:solidFill>
                  <a:srgbClr val="898989"/>
                </a:solidFill>
                <a:latin typeface="Calibri" pitchFamily="34" charset="0"/>
              </a:rPr>
              <a:pPr eaLnBrk="1" hangingPunct="1"/>
              <a:t>435</a:t>
            </a:fld>
            <a:endParaRPr lang="en-US" smtClean="0">
              <a:solidFill>
                <a:srgbClr val="898989"/>
              </a:solidFill>
              <a:latin typeface="Calibri" pitchFamily="34" charset="0"/>
            </a:endParaRPr>
          </a:p>
        </p:txBody>
      </p:sp>
      <p:sp>
        <p:nvSpPr>
          <p:cNvPr id="248839" name="TextBox 36"/>
          <p:cNvSpPr txBox="1">
            <a:spLocks noChangeArrowheads="1"/>
          </p:cNvSpPr>
          <p:nvPr/>
        </p:nvSpPr>
        <p:spPr bwMode="auto">
          <a:xfrm>
            <a:off x="1690688" y="723900"/>
            <a:ext cx="69881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&lt;X&gt; End Station Rack Layout </a:t>
            </a:r>
            <a:r>
              <a:rPr lang="en-US" sz="800" b="1" dirty="0" smtClean="0">
                <a:latin typeface="Comic Sans MS" pitchFamily="66" charset="0"/>
              </a:rPr>
              <a:t>(</a:t>
            </a:r>
            <a:r>
              <a:rPr lang="en-US" sz="800" b="1" dirty="0">
                <a:latin typeface="Comic Sans MS" pitchFamily="66" charset="0"/>
                <a:hlinkClick r:id="rId5"/>
              </a:rPr>
              <a:t>LIGO-D1001459</a:t>
            </a:r>
            <a:r>
              <a:rPr lang="en-US" sz="800" b="1" dirty="0" smtClean="0">
                <a:latin typeface="Comic Sans MS" pitchFamily="66" charset="0"/>
              </a:rPr>
              <a:t>)</a:t>
            </a:r>
            <a:endParaRPr lang="en-US" sz="800" b="1" dirty="0">
              <a:latin typeface="Comic Sans MS" pitchFamily="66" charset="0"/>
            </a:endParaRPr>
          </a:p>
        </p:txBody>
      </p:sp>
      <p:pic>
        <p:nvPicPr>
          <p:cNvPr id="248840"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8841" name="Group 214"/>
          <p:cNvGrpSpPr>
            <a:grpSpLocks/>
          </p:cNvGrpSpPr>
          <p:nvPr/>
        </p:nvGrpSpPr>
        <p:grpSpPr bwMode="auto">
          <a:xfrm>
            <a:off x="1655763" y="1566863"/>
            <a:ext cx="6049962" cy="223837"/>
            <a:chOff x="-796522" y="4827922"/>
            <a:chExt cx="6050018" cy="224070"/>
          </a:xfrm>
        </p:grpSpPr>
        <p:grpSp>
          <p:nvGrpSpPr>
            <p:cNvPr id="248939" name="Group 254"/>
            <p:cNvGrpSpPr>
              <a:grpSpLocks/>
            </p:cNvGrpSpPr>
            <p:nvPr/>
          </p:nvGrpSpPr>
          <p:grpSpPr bwMode="auto">
            <a:xfrm>
              <a:off x="-796522" y="4827922"/>
              <a:ext cx="3419797" cy="221195"/>
              <a:chOff x="-796522" y="4827922"/>
              <a:chExt cx="3419797" cy="221195"/>
            </a:xfrm>
          </p:grpSpPr>
          <p:pic>
            <p:nvPicPr>
              <p:cNvPr id="248944"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45"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79.89 MHz RF Distribution Amplifier</a:t>
                </a:r>
              </a:p>
            </p:txBody>
          </p:sp>
          <p:sp>
            <p:nvSpPr>
              <p:cNvPr id="248946"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940" name="Group 255"/>
            <p:cNvGrpSpPr>
              <a:grpSpLocks/>
            </p:cNvGrpSpPr>
            <p:nvPr/>
          </p:nvGrpSpPr>
          <p:grpSpPr bwMode="auto">
            <a:xfrm>
              <a:off x="2835486" y="4830798"/>
              <a:ext cx="2418010" cy="221194"/>
              <a:chOff x="2835486" y="4830798"/>
              <a:chExt cx="2418010" cy="221194"/>
            </a:xfrm>
          </p:grpSpPr>
          <p:pic>
            <p:nvPicPr>
              <p:cNvPr id="248941"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42"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a:t>
                </a:r>
              </a:p>
            </p:txBody>
          </p:sp>
          <p:sp>
            <p:nvSpPr>
              <p:cNvPr id="248943"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48842" name="Group 237"/>
          <p:cNvGrpSpPr>
            <a:grpSpLocks/>
          </p:cNvGrpSpPr>
          <p:nvPr/>
        </p:nvGrpSpPr>
        <p:grpSpPr bwMode="auto">
          <a:xfrm>
            <a:off x="2251075" y="1285875"/>
            <a:ext cx="5459413" cy="233363"/>
            <a:chOff x="-195532" y="6204909"/>
            <a:chExt cx="5460528" cy="235033"/>
          </a:xfrm>
        </p:grpSpPr>
        <p:grpSp>
          <p:nvGrpSpPr>
            <p:cNvPr id="248931" name="Group 261"/>
            <p:cNvGrpSpPr>
              <a:grpSpLocks/>
            </p:cNvGrpSpPr>
            <p:nvPr/>
          </p:nvGrpSpPr>
          <p:grpSpPr bwMode="auto">
            <a:xfrm>
              <a:off x="-195532" y="6204909"/>
              <a:ext cx="2818809" cy="229282"/>
              <a:chOff x="-195532" y="6204909"/>
              <a:chExt cx="2818809" cy="229282"/>
            </a:xfrm>
          </p:grpSpPr>
          <p:pic>
            <p:nvPicPr>
              <p:cNvPr id="248936"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37"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79.89 MHz Oscillator</a:t>
                </a:r>
              </a:p>
            </p:txBody>
          </p:sp>
          <p:sp>
            <p:nvSpPr>
              <p:cNvPr id="248938"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932" name="Group 262"/>
            <p:cNvGrpSpPr>
              <a:grpSpLocks/>
            </p:cNvGrpSpPr>
            <p:nvPr/>
          </p:nvGrpSpPr>
          <p:grpSpPr bwMode="auto">
            <a:xfrm>
              <a:off x="2846725" y="6210660"/>
              <a:ext cx="2418271" cy="229282"/>
              <a:chOff x="2846725" y="6210660"/>
              <a:chExt cx="2418271" cy="229282"/>
            </a:xfrm>
          </p:grpSpPr>
          <p:pic>
            <p:nvPicPr>
              <p:cNvPr id="248933"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34"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±12@1A; ±24@1A</a:t>
                </a:r>
              </a:p>
            </p:txBody>
          </p:sp>
          <p:sp>
            <p:nvSpPr>
              <p:cNvPr id="248935" name="TextBox 244"/>
              <p:cNvSpPr txBox="1">
                <a:spLocks noChangeArrowheads="1"/>
              </p:cNvSpPr>
              <p:nvPr/>
            </p:nvSpPr>
            <p:spPr bwMode="auto">
              <a:xfrm>
                <a:off x="2846725" y="6211959"/>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248843" name="TextBox 367"/>
          <p:cNvSpPr txBox="1">
            <a:spLocks noChangeArrowheads="1"/>
          </p:cNvSpPr>
          <p:nvPr/>
        </p:nvSpPr>
        <p:spPr bwMode="auto">
          <a:xfrm>
            <a:off x="457200" y="5029200"/>
            <a:ext cx="1457325" cy="8302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2A</a:t>
            </a:r>
          </a:p>
          <a:p>
            <a:pPr eaLnBrk="1" hangingPunct="1"/>
            <a:r>
              <a:rPr lang="en-US" sz="800">
                <a:latin typeface="Comic Sans MS" pitchFamily="66" charset="0"/>
              </a:rPr>
              <a:t>-12VDC	2A</a:t>
            </a:r>
          </a:p>
          <a:p>
            <a:pPr eaLnBrk="1" hangingPunct="1"/>
            <a:r>
              <a:rPr lang="en-US" sz="800">
                <a:latin typeface="Comic Sans MS" pitchFamily="66" charset="0"/>
              </a:rPr>
              <a:t>+18VDC	3.75A</a:t>
            </a:r>
          </a:p>
          <a:p>
            <a:pPr eaLnBrk="1" hangingPunct="1"/>
            <a:r>
              <a:rPr lang="en-US" sz="800">
                <a:latin typeface="Comic Sans MS" pitchFamily="66" charset="0"/>
              </a:rPr>
              <a:t>-18VDC	3.75A</a:t>
            </a:r>
          </a:p>
          <a:p>
            <a:pPr eaLnBrk="1" hangingPunct="1"/>
            <a:r>
              <a:rPr lang="en-US" sz="800">
                <a:latin typeface="Comic Sans MS" pitchFamily="66" charset="0"/>
              </a:rPr>
              <a:t>+24VDC	10A</a:t>
            </a:r>
          </a:p>
          <a:p>
            <a:pPr eaLnBrk="1" hangingPunct="1"/>
            <a:r>
              <a:rPr lang="en-US" sz="800">
                <a:latin typeface="Comic Sans MS" pitchFamily="66" charset="0"/>
              </a:rPr>
              <a:t>-24VDC	3A</a:t>
            </a:r>
          </a:p>
        </p:txBody>
      </p:sp>
      <p:grpSp>
        <p:nvGrpSpPr>
          <p:cNvPr id="248844" name="Group 214"/>
          <p:cNvGrpSpPr>
            <a:grpSpLocks/>
          </p:cNvGrpSpPr>
          <p:nvPr/>
        </p:nvGrpSpPr>
        <p:grpSpPr bwMode="auto">
          <a:xfrm>
            <a:off x="1644650" y="2125663"/>
            <a:ext cx="6049963" cy="223837"/>
            <a:chOff x="-796522" y="4827922"/>
            <a:chExt cx="6050018" cy="224070"/>
          </a:xfrm>
        </p:grpSpPr>
        <p:grpSp>
          <p:nvGrpSpPr>
            <p:cNvPr id="248923" name="Group 254"/>
            <p:cNvGrpSpPr>
              <a:grpSpLocks/>
            </p:cNvGrpSpPr>
            <p:nvPr/>
          </p:nvGrpSpPr>
          <p:grpSpPr bwMode="auto">
            <a:xfrm>
              <a:off x="-796522" y="4827922"/>
              <a:ext cx="3419797" cy="221195"/>
              <a:chOff x="-796522" y="4827922"/>
              <a:chExt cx="3419797" cy="221195"/>
            </a:xfrm>
          </p:grpSpPr>
          <p:pic>
            <p:nvPicPr>
              <p:cNvPr id="248928"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29" name="TextBox 237"/>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21.5 MHz RF Distribution Amplifier</a:t>
                </a:r>
              </a:p>
            </p:txBody>
          </p:sp>
          <p:sp>
            <p:nvSpPr>
              <p:cNvPr id="248930" name="TextBox 239"/>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924" name="Group 255"/>
            <p:cNvGrpSpPr>
              <a:grpSpLocks/>
            </p:cNvGrpSpPr>
            <p:nvPr/>
          </p:nvGrpSpPr>
          <p:grpSpPr bwMode="auto">
            <a:xfrm>
              <a:off x="2835486" y="4830798"/>
              <a:ext cx="2418010" cy="221194"/>
              <a:chOff x="2835486" y="4830798"/>
              <a:chExt cx="2418010" cy="221194"/>
            </a:xfrm>
          </p:grpSpPr>
          <p:pic>
            <p:nvPicPr>
              <p:cNvPr id="248925"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26" name="TextBox 232"/>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a:t>
                </a:r>
              </a:p>
            </p:txBody>
          </p:sp>
          <p:sp>
            <p:nvSpPr>
              <p:cNvPr id="248927" name="TextBox 233"/>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48845" name="Group 237"/>
          <p:cNvGrpSpPr>
            <a:grpSpLocks/>
          </p:cNvGrpSpPr>
          <p:nvPr/>
        </p:nvGrpSpPr>
        <p:grpSpPr bwMode="auto">
          <a:xfrm>
            <a:off x="2247900" y="1839913"/>
            <a:ext cx="5461000" cy="238125"/>
            <a:chOff x="-195532" y="6202393"/>
            <a:chExt cx="5460528" cy="237549"/>
          </a:xfrm>
        </p:grpSpPr>
        <p:grpSp>
          <p:nvGrpSpPr>
            <p:cNvPr id="248915" name="Group 261"/>
            <p:cNvGrpSpPr>
              <a:grpSpLocks/>
            </p:cNvGrpSpPr>
            <p:nvPr/>
          </p:nvGrpSpPr>
          <p:grpSpPr bwMode="auto">
            <a:xfrm>
              <a:off x="-195532" y="6204909"/>
              <a:ext cx="2818809" cy="229282"/>
              <a:chOff x="-195532" y="6204909"/>
              <a:chExt cx="2818809" cy="229282"/>
            </a:xfrm>
          </p:grpSpPr>
          <p:pic>
            <p:nvPicPr>
              <p:cNvPr id="248920"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21" name="TextBox 254"/>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21.5 MHz Oscillator</a:t>
                </a:r>
              </a:p>
            </p:txBody>
          </p:sp>
          <p:sp>
            <p:nvSpPr>
              <p:cNvPr id="248922" name="TextBox 255"/>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916" name="Group 262"/>
            <p:cNvGrpSpPr>
              <a:grpSpLocks/>
            </p:cNvGrpSpPr>
            <p:nvPr/>
          </p:nvGrpSpPr>
          <p:grpSpPr bwMode="auto">
            <a:xfrm>
              <a:off x="2846725" y="6202393"/>
              <a:ext cx="2418271" cy="237549"/>
              <a:chOff x="2846725" y="6202393"/>
              <a:chExt cx="2418271" cy="237549"/>
            </a:xfrm>
          </p:grpSpPr>
          <p:pic>
            <p:nvPicPr>
              <p:cNvPr id="248917"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18" name="TextBox 251"/>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±12@1A; ±24@1A</a:t>
                </a:r>
              </a:p>
            </p:txBody>
          </p:sp>
          <p:sp>
            <p:nvSpPr>
              <p:cNvPr id="248919" name="TextBox 252"/>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48846" name="Group 256"/>
          <p:cNvGrpSpPr>
            <a:grpSpLocks/>
          </p:cNvGrpSpPr>
          <p:nvPr/>
        </p:nvGrpSpPr>
        <p:grpSpPr bwMode="auto">
          <a:xfrm>
            <a:off x="1917700" y="2565400"/>
            <a:ext cx="6910388" cy="223838"/>
            <a:chOff x="-526223" y="5771072"/>
            <a:chExt cx="6909759" cy="224070"/>
          </a:xfrm>
        </p:grpSpPr>
        <p:grpSp>
          <p:nvGrpSpPr>
            <p:cNvPr id="248905" name="Group 195"/>
            <p:cNvGrpSpPr>
              <a:grpSpLocks/>
            </p:cNvGrpSpPr>
            <p:nvPr/>
          </p:nvGrpSpPr>
          <p:grpSpPr bwMode="auto">
            <a:xfrm>
              <a:off x="-526223" y="5771072"/>
              <a:ext cx="3155250" cy="221195"/>
              <a:chOff x="-526223" y="5788324"/>
              <a:chExt cx="3155250" cy="221195"/>
            </a:xfrm>
          </p:grpSpPr>
          <p:grpSp>
            <p:nvGrpSpPr>
              <p:cNvPr id="248911" name="Group 194"/>
              <p:cNvGrpSpPr>
                <a:grpSpLocks/>
              </p:cNvGrpSpPr>
              <p:nvPr/>
            </p:nvGrpSpPr>
            <p:grpSpPr bwMode="auto">
              <a:xfrm>
                <a:off x="-526223" y="5788324"/>
                <a:ext cx="3155250" cy="215444"/>
                <a:chOff x="-526223" y="5788324"/>
                <a:chExt cx="3155250" cy="215444"/>
              </a:xfrm>
            </p:grpSpPr>
            <p:pic>
              <p:nvPicPr>
                <p:cNvPr id="24891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14" name="TextBox 281"/>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Beam Diverter Driver</a:t>
                  </a:r>
                </a:p>
              </p:txBody>
            </p:sp>
          </p:grpSp>
          <p:sp>
            <p:nvSpPr>
              <p:cNvPr id="248912" name="TextBox 27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906" name="Group 192"/>
            <p:cNvGrpSpPr>
              <a:grpSpLocks/>
            </p:cNvGrpSpPr>
            <p:nvPr/>
          </p:nvGrpSpPr>
          <p:grpSpPr bwMode="auto">
            <a:xfrm>
              <a:off x="2841236" y="5773948"/>
              <a:ext cx="3542300" cy="221194"/>
              <a:chOff x="2841236" y="5773948"/>
              <a:chExt cx="3542300" cy="221194"/>
            </a:xfrm>
          </p:grpSpPr>
          <p:sp>
            <p:nvSpPr>
              <p:cNvPr id="248907" name="TextBox 265"/>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248908" name="Group 191"/>
              <p:cNvGrpSpPr>
                <a:grpSpLocks/>
              </p:cNvGrpSpPr>
              <p:nvPr/>
            </p:nvGrpSpPr>
            <p:grpSpPr bwMode="auto">
              <a:xfrm>
                <a:off x="2841236" y="5779698"/>
                <a:ext cx="1280160" cy="215444"/>
                <a:chOff x="2841236" y="5779698"/>
                <a:chExt cx="1280160" cy="215444"/>
              </a:xfrm>
            </p:grpSpPr>
            <p:pic>
              <p:nvPicPr>
                <p:cNvPr id="2489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10" name="TextBox 277"/>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47" name="Group 282"/>
          <p:cNvGrpSpPr>
            <a:grpSpLocks/>
          </p:cNvGrpSpPr>
          <p:nvPr/>
        </p:nvGrpSpPr>
        <p:grpSpPr bwMode="auto">
          <a:xfrm>
            <a:off x="1914525" y="2346325"/>
            <a:ext cx="6910388" cy="223838"/>
            <a:chOff x="-526223" y="5771072"/>
            <a:chExt cx="6909759" cy="224070"/>
          </a:xfrm>
        </p:grpSpPr>
        <p:grpSp>
          <p:nvGrpSpPr>
            <p:cNvPr id="248895" name="Group 195"/>
            <p:cNvGrpSpPr>
              <a:grpSpLocks/>
            </p:cNvGrpSpPr>
            <p:nvPr/>
          </p:nvGrpSpPr>
          <p:grpSpPr bwMode="auto">
            <a:xfrm>
              <a:off x="-526223" y="5771072"/>
              <a:ext cx="3155250" cy="221195"/>
              <a:chOff x="-526223" y="5788324"/>
              <a:chExt cx="3155250" cy="221195"/>
            </a:xfrm>
          </p:grpSpPr>
          <p:grpSp>
            <p:nvGrpSpPr>
              <p:cNvPr id="248901" name="Group 194"/>
              <p:cNvGrpSpPr>
                <a:grpSpLocks/>
              </p:cNvGrpSpPr>
              <p:nvPr/>
            </p:nvGrpSpPr>
            <p:grpSpPr bwMode="auto">
              <a:xfrm>
                <a:off x="-526223" y="5788324"/>
                <a:ext cx="3155250" cy="215444"/>
                <a:chOff x="-526223" y="5788324"/>
                <a:chExt cx="3155250" cy="215444"/>
              </a:xfrm>
            </p:grpSpPr>
            <p:pic>
              <p:nvPicPr>
                <p:cNvPr id="24890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04"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TTFSS Interface</a:t>
                  </a:r>
                </a:p>
              </p:txBody>
            </p:sp>
          </p:grpSp>
          <p:sp>
            <p:nvSpPr>
              <p:cNvPr id="248902"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896" name="Group 192"/>
            <p:cNvGrpSpPr>
              <a:grpSpLocks/>
            </p:cNvGrpSpPr>
            <p:nvPr/>
          </p:nvGrpSpPr>
          <p:grpSpPr bwMode="auto">
            <a:xfrm>
              <a:off x="2841236" y="5773948"/>
              <a:ext cx="3542300" cy="221194"/>
              <a:chOff x="2841236" y="5773948"/>
              <a:chExt cx="3542300" cy="221194"/>
            </a:xfrm>
          </p:grpSpPr>
          <p:sp>
            <p:nvSpPr>
              <p:cNvPr id="248897"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±24@1A </a:t>
                </a:r>
              </a:p>
            </p:txBody>
          </p:sp>
          <p:grpSp>
            <p:nvGrpSpPr>
              <p:cNvPr id="248898" name="Group 191"/>
              <p:cNvGrpSpPr>
                <a:grpSpLocks/>
              </p:cNvGrpSpPr>
              <p:nvPr/>
            </p:nvGrpSpPr>
            <p:grpSpPr bwMode="auto">
              <a:xfrm>
                <a:off x="2841236" y="5779698"/>
                <a:ext cx="1280160" cy="215444"/>
                <a:chOff x="2841236" y="5779698"/>
                <a:chExt cx="1280160" cy="215444"/>
              </a:xfrm>
            </p:grpSpPr>
            <p:pic>
              <p:nvPicPr>
                <p:cNvPr id="2488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900"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48" name="Group 219"/>
          <p:cNvGrpSpPr>
            <a:grpSpLocks/>
          </p:cNvGrpSpPr>
          <p:nvPr/>
        </p:nvGrpSpPr>
        <p:grpSpPr bwMode="auto">
          <a:xfrm>
            <a:off x="1920875" y="3016250"/>
            <a:ext cx="5783263" cy="223838"/>
            <a:chOff x="-526223" y="5771072"/>
            <a:chExt cx="5782584" cy="224070"/>
          </a:xfrm>
        </p:grpSpPr>
        <p:grpSp>
          <p:nvGrpSpPr>
            <p:cNvPr id="248885" name="Group 195"/>
            <p:cNvGrpSpPr>
              <a:grpSpLocks/>
            </p:cNvGrpSpPr>
            <p:nvPr/>
          </p:nvGrpSpPr>
          <p:grpSpPr bwMode="auto">
            <a:xfrm>
              <a:off x="-526223" y="5771072"/>
              <a:ext cx="3155250" cy="221195"/>
              <a:chOff x="-526223" y="5788324"/>
              <a:chExt cx="3155250" cy="221195"/>
            </a:xfrm>
          </p:grpSpPr>
          <p:grpSp>
            <p:nvGrpSpPr>
              <p:cNvPr id="248891" name="Group 194"/>
              <p:cNvGrpSpPr>
                <a:grpSpLocks/>
              </p:cNvGrpSpPr>
              <p:nvPr/>
            </p:nvGrpSpPr>
            <p:grpSpPr bwMode="auto">
              <a:xfrm>
                <a:off x="-526223" y="5788324"/>
                <a:ext cx="3155250" cy="215444"/>
                <a:chOff x="-526223" y="5788324"/>
                <a:chExt cx="3155250" cy="215444"/>
              </a:xfrm>
            </p:grpSpPr>
            <p:pic>
              <p:nvPicPr>
                <p:cNvPr id="24889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9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4889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886" name="Group 192"/>
            <p:cNvGrpSpPr>
              <a:grpSpLocks/>
            </p:cNvGrpSpPr>
            <p:nvPr/>
          </p:nvGrpSpPr>
          <p:grpSpPr bwMode="auto">
            <a:xfrm>
              <a:off x="2841236" y="5773948"/>
              <a:ext cx="2415125" cy="221194"/>
              <a:chOff x="2841236" y="5773948"/>
              <a:chExt cx="2415125" cy="221194"/>
            </a:xfrm>
          </p:grpSpPr>
          <p:sp>
            <p:nvSpPr>
              <p:cNvPr id="24888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8888" name="Group 191"/>
              <p:cNvGrpSpPr>
                <a:grpSpLocks/>
              </p:cNvGrpSpPr>
              <p:nvPr/>
            </p:nvGrpSpPr>
            <p:grpSpPr bwMode="auto">
              <a:xfrm>
                <a:off x="2841236" y="5779698"/>
                <a:ext cx="1280160" cy="215444"/>
                <a:chOff x="2841236" y="5779698"/>
                <a:chExt cx="1280160" cy="215444"/>
              </a:xfrm>
            </p:grpSpPr>
            <p:pic>
              <p:nvPicPr>
                <p:cNvPr id="2488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9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49" name="Group 219"/>
          <p:cNvGrpSpPr>
            <a:grpSpLocks/>
          </p:cNvGrpSpPr>
          <p:nvPr/>
        </p:nvGrpSpPr>
        <p:grpSpPr bwMode="auto">
          <a:xfrm>
            <a:off x="1917700" y="2789238"/>
            <a:ext cx="5783263" cy="223837"/>
            <a:chOff x="-526223" y="5771072"/>
            <a:chExt cx="5782584" cy="224070"/>
          </a:xfrm>
        </p:grpSpPr>
        <p:grpSp>
          <p:nvGrpSpPr>
            <p:cNvPr id="248875" name="Group 195"/>
            <p:cNvGrpSpPr>
              <a:grpSpLocks/>
            </p:cNvGrpSpPr>
            <p:nvPr/>
          </p:nvGrpSpPr>
          <p:grpSpPr bwMode="auto">
            <a:xfrm>
              <a:off x="-526223" y="5771072"/>
              <a:ext cx="3155250" cy="221195"/>
              <a:chOff x="-526223" y="5788324"/>
              <a:chExt cx="3155250" cy="221195"/>
            </a:xfrm>
          </p:grpSpPr>
          <p:grpSp>
            <p:nvGrpSpPr>
              <p:cNvPr id="248881" name="Group 194"/>
              <p:cNvGrpSpPr>
                <a:grpSpLocks/>
              </p:cNvGrpSpPr>
              <p:nvPr/>
            </p:nvGrpSpPr>
            <p:grpSpPr bwMode="auto">
              <a:xfrm>
                <a:off x="-526223" y="5788324"/>
                <a:ext cx="3155250" cy="215444"/>
                <a:chOff x="-526223" y="5788324"/>
                <a:chExt cx="3155250" cy="215444"/>
              </a:xfrm>
            </p:grpSpPr>
            <p:pic>
              <p:nvPicPr>
                <p:cNvPr id="24888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4"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48882"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876" name="Group 192"/>
            <p:cNvGrpSpPr>
              <a:grpSpLocks/>
            </p:cNvGrpSpPr>
            <p:nvPr/>
          </p:nvGrpSpPr>
          <p:grpSpPr bwMode="auto">
            <a:xfrm>
              <a:off x="2841236" y="5773948"/>
              <a:ext cx="2415125" cy="221194"/>
              <a:chOff x="2841236" y="5773948"/>
              <a:chExt cx="2415125" cy="221194"/>
            </a:xfrm>
          </p:grpSpPr>
          <p:sp>
            <p:nvSpPr>
              <p:cNvPr id="248877"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8878" name="Group 191"/>
              <p:cNvGrpSpPr>
                <a:grpSpLocks/>
              </p:cNvGrpSpPr>
              <p:nvPr/>
            </p:nvGrpSpPr>
            <p:grpSpPr bwMode="auto">
              <a:xfrm>
                <a:off x="2841236" y="5779698"/>
                <a:ext cx="1280160" cy="215444"/>
                <a:chOff x="2841236" y="5779698"/>
                <a:chExt cx="1280160" cy="215444"/>
              </a:xfrm>
            </p:grpSpPr>
            <p:pic>
              <p:nvPicPr>
                <p:cNvPr id="2488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80"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50" name="Group 230"/>
          <p:cNvGrpSpPr>
            <a:grpSpLocks/>
          </p:cNvGrpSpPr>
          <p:nvPr/>
        </p:nvGrpSpPr>
        <p:grpSpPr bwMode="auto">
          <a:xfrm>
            <a:off x="2208213" y="3232150"/>
            <a:ext cx="5495925" cy="223838"/>
            <a:chOff x="-238683" y="5771072"/>
            <a:chExt cx="5495044" cy="224070"/>
          </a:xfrm>
        </p:grpSpPr>
        <p:grpSp>
          <p:nvGrpSpPr>
            <p:cNvPr id="248865" name="Group 195"/>
            <p:cNvGrpSpPr>
              <a:grpSpLocks/>
            </p:cNvGrpSpPr>
            <p:nvPr/>
          </p:nvGrpSpPr>
          <p:grpSpPr bwMode="auto">
            <a:xfrm>
              <a:off x="-238683" y="5771072"/>
              <a:ext cx="2867710" cy="221195"/>
              <a:chOff x="-238683" y="5788324"/>
              <a:chExt cx="2867710" cy="221195"/>
            </a:xfrm>
          </p:grpSpPr>
          <p:grpSp>
            <p:nvGrpSpPr>
              <p:cNvPr id="248871" name="Group 194"/>
              <p:cNvGrpSpPr>
                <a:grpSpLocks/>
              </p:cNvGrpSpPr>
              <p:nvPr/>
            </p:nvGrpSpPr>
            <p:grpSpPr bwMode="auto">
              <a:xfrm>
                <a:off x="-238683" y="5788324"/>
                <a:ext cx="2867710" cy="215444"/>
                <a:chOff x="-238683" y="5788324"/>
                <a:chExt cx="2867710" cy="215444"/>
              </a:xfrm>
            </p:grpSpPr>
            <p:pic>
              <p:nvPicPr>
                <p:cNvPr id="24887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4887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8866" name="Group 192"/>
            <p:cNvGrpSpPr>
              <a:grpSpLocks/>
            </p:cNvGrpSpPr>
            <p:nvPr/>
          </p:nvGrpSpPr>
          <p:grpSpPr bwMode="auto">
            <a:xfrm>
              <a:off x="2841236" y="5773948"/>
              <a:ext cx="2415125" cy="221194"/>
              <a:chOff x="2841236" y="5773948"/>
              <a:chExt cx="2415125" cy="221194"/>
            </a:xfrm>
          </p:grpSpPr>
          <p:sp>
            <p:nvSpPr>
              <p:cNvPr id="24886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8868" name="Group 191"/>
              <p:cNvGrpSpPr>
                <a:grpSpLocks/>
              </p:cNvGrpSpPr>
              <p:nvPr/>
            </p:nvGrpSpPr>
            <p:grpSpPr bwMode="auto">
              <a:xfrm>
                <a:off x="2841236" y="5779698"/>
                <a:ext cx="1280160" cy="215444"/>
                <a:chOff x="2841236" y="5779698"/>
                <a:chExt cx="1280160" cy="215444"/>
              </a:xfrm>
            </p:grpSpPr>
            <p:pic>
              <p:nvPicPr>
                <p:cNvPr id="24886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887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8851" name="Group 359"/>
          <p:cNvGrpSpPr>
            <a:grpSpLocks/>
          </p:cNvGrpSpPr>
          <p:nvPr/>
        </p:nvGrpSpPr>
        <p:grpSpPr bwMode="auto">
          <a:xfrm>
            <a:off x="2225675" y="5416550"/>
            <a:ext cx="5478463" cy="455613"/>
            <a:chOff x="-17251" y="6097725"/>
            <a:chExt cx="5477780" cy="455953"/>
          </a:xfrm>
        </p:grpSpPr>
        <p:grpSp>
          <p:nvGrpSpPr>
            <p:cNvPr id="248857" name="Group 220"/>
            <p:cNvGrpSpPr>
              <a:grpSpLocks/>
            </p:cNvGrpSpPr>
            <p:nvPr/>
          </p:nvGrpSpPr>
          <p:grpSpPr bwMode="auto">
            <a:xfrm>
              <a:off x="-17251" y="6101482"/>
              <a:ext cx="2841810" cy="452196"/>
              <a:chOff x="-17251" y="6110108"/>
              <a:chExt cx="2841810" cy="452196"/>
            </a:xfrm>
          </p:grpSpPr>
          <p:pic>
            <p:nvPicPr>
              <p:cNvPr id="248862"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48863"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248864"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248858" name="Group 221"/>
            <p:cNvGrpSpPr>
              <a:grpSpLocks/>
            </p:cNvGrpSpPr>
            <p:nvPr/>
          </p:nvGrpSpPr>
          <p:grpSpPr bwMode="auto">
            <a:xfrm>
              <a:off x="3042258" y="6097725"/>
              <a:ext cx="2418271" cy="452196"/>
              <a:chOff x="3042258" y="6097725"/>
              <a:chExt cx="2418271" cy="452196"/>
            </a:xfrm>
          </p:grpSpPr>
          <p:pic>
            <p:nvPicPr>
              <p:cNvPr id="248859"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48860"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48861"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pic>
        <p:nvPicPr>
          <p:cNvPr id="248852" name="Picture 1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3363" y="679449"/>
            <a:ext cx="1481137"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853" name="Picture 111"/>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667669" y="790575"/>
            <a:ext cx="1160462" cy="239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085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45625" y="3348377"/>
            <a:ext cx="1977484" cy="33150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25" name="Group 124"/>
          <p:cNvGrpSpPr/>
          <p:nvPr/>
        </p:nvGrpSpPr>
        <p:grpSpPr>
          <a:xfrm>
            <a:off x="8373488" y="1704975"/>
            <a:ext cx="383464" cy="2971800"/>
            <a:chOff x="8323263" y="1704975"/>
            <a:chExt cx="383464" cy="2971800"/>
          </a:xfrm>
        </p:grpSpPr>
        <p:pic>
          <p:nvPicPr>
            <p:cNvPr id="126" name="Picture 118">
              <a:hlinkClick r:id="rId15" action="ppaction://hlinksldjump"/>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7" name="Rectangle 126"/>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7" action="ppaction://hlinksldjump"/>
                </a:rPr>
                <a:t>PSY-032</a:t>
              </a:r>
              <a:endParaRPr lang="en-US" sz="900" dirty="0"/>
            </a:p>
          </p:txBody>
        </p:sp>
      </p:grpSp>
      <p:grpSp>
        <p:nvGrpSpPr>
          <p:cNvPr id="128" name="Group 127"/>
          <p:cNvGrpSpPr/>
          <p:nvPr/>
        </p:nvGrpSpPr>
        <p:grpSpPr>
          <a:xfrm>
            <a:off x="7988123" y="1704975"/>
            <a:ext cx="391085" cy="1038225"/>
            <a:chOff x="7980628" y="1704975"/>
            <a:chExt cx="391085" cy="1038225"/>
          </a:xfrm>
        </p:grpSpPr>
        <p:pic>
          <p:nvPicPr>
            <p:cNvPr id="129" name="Picture 119">
              <a:hlinkClick r:id="rId15"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0" name="Rectangle 129"/>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7" action="ppaction://hlinksldjump"/>
                </a:rPr>
                <a:t>PSY-034</a:t>
              </a:r>
              <a:endParaRPr lang="en-US" sz="900" dirty="0"/>
            </a:p>
          </p:txBody>
        </p:sp>
      </p:grpSp>
      <p:grpSp>
        <p:nvGrpSpPr>
          <p:cNvPr id="131" name="Group 130"/>
          <p:cNvGrpSpPr/>
          <p:nvPr/>
        </p:nvGrpSpPr>
        <p:grpSpPr>
          <a:xfrm>
            <a:off x="8757122" y="1712271"/>
            <a:ext cx="386878" cy="2971800"/>
            <a:chOff x="8424863" y="1701800"/>
            <a:chExt cx="386878" cy="2971800"/>
          </a:xfrm>
        </p:grpSpPr>
        <p:pic>
          <p:nvPicPr>
            <p:cNvPr id="132"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3" name="Rectangle 132"/>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7" action="ppaction://hlinksldjump"/>
                </a:rPr>
                <a:t>PSO-045</a:t>
              </a:r>
              <a:endParaRPr lang="en-US" sz="900" dirty="0"/>
            </a:p>
          </p:txBody>
        </p:sp>
      </p:grpSp>
      <p:sp>
        <p:nvSpPr>
          <p:cNvPr id="123"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1" action="ppaction://hlinksldjump"/>
              </a:rPr>
              <a:t>&lt;&lt; </a:t>
            </a:r>
            <a:r>
              <a:rPr lang="en-US" sz="800" b="1" dirty="0" smtClean="0">
                <a:latin typeface="Comic Sans MS" pitchFamily="66" charset="0"/>
                <a:hlinkClick r:id="rId21" action="ppaction://hlinksldjump"/>
              </a:rPr>
              <a:t>CERX Racks</a:t>
            </a:r>
            <a:endParaRPr lang="en-US" sz="800" b="1" dirty="0">
              <a:latin typeface="Comic Sans MS" pitchFamily="66" charset="0"/>
            </a:endParaRPr>
          </a:p>
        </p:txBody>
      </p:sp>
      <p:pic>
        <p:nvPicPr>
          <p:cNvPr id="2"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2124075" y="3167040"/>
            <a:ext cx="2587197" cy="34905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497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497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980" name="Title 8"/>
          <p:cNvSpPr>
            <a:spLocks noGrp="1"/>
          </p:cNvSpPr>
          <p:nvPr>
            <p:ph type="title"/>
          </p:nvPr>
        </p:nvSpPr>
        <p:spPr/>
        <p:txBody>
          <a:bodyPr/>
          <a:lstStyle/>
          <a:p>
            <a:pPr eaLnBrk="1" hangingPunct="1"/>
            <a:r>
              <a:rPr lang="en-US" dirty="0" smtClean="0">
                <a:ea typeface="ＭＳ Ｐゴシック" pitchFamily="34" charset="-128"/>
              </a:rPr>
              <a:t>L1-TCS-XC1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5498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A704E99-E1FC-457C-A5B3-E577AEFE085E}" type="slidenum">
              <a:rPr lang="en-US" smtClean="0">
                <a:solidFill>
                  <a:srgbClr val="898989"/>
                </a:solidFill>
                <a:latin typeface="Calibri" pitchFamily="34" charset="0"/>
              </a:rPr>
              <a:pPr eaLnBrk="1" hangingPunct="1"/>
              <a:t>436</a:t>
            </a:fld>
            <a:endParaRPr lang="en-US" smtClean="0">
              <a:solidFill>
                <a:srgbClr val="898989"/>
              </a:solidFill>
              <a:latin typeface="Calibri" pitchFamily="34" charset="0"/>
            </a:endParaRPr>
          </a:p>
        </p:txBody>
      </p:sp>
      <p:pic>
        <p:nvPicPr>
          <p:cNvPr id="25498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984"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5498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part of ISC&lt;X</a:t>
            </a:r>
            <a:r>
              <a:rPr lang="en-US" sz="800" b="1" dirty="0">
                <a:latin typeface="Comic Sans MS" pitchFamily="66" charset="0"/>
              </a:rPr>
              <a:t>&gt; Rack Layout </a:t>
            </a:r>
            <a:r>
              <a:rPr lang="en-US" sz="800" b="1" dirty="0" smtClean="0">
                <a:latin typeface="Comic Sans MS" pitchFamily="66" charset="0"/>
              </a:rPr>
              <a:t>(</a:t>
            </a:r>
            <a:r>
              <a:rPr lang="en-US" sz="800" b="1" dirty="0" smtClean="0">
                <a:latin typeface="Comic Sans MS" pitchFamily="66" charset="0"/>
                <a:hlinkClick r:id="rId6"/>
              </a:rPr>
              <a:t>LIGO-D1200258</a:t>
            </a:r>
            <a:r>
              <a:rPr lang="en-US" sz="800" b="1" dirty="0" smtClean="0">
                <a:latin typeface="Comic Sans MS" pitchFamily="66" charset="0"/>
              </a:rPr>
              <a:t>)</a:t>
            </a:r>
            <a:endParaRPr lang="en-US" sz="800" b="1" dirty="0">
              <a:latin typeface="Comic Sans MS" pitchFamily="66" charset="0"/>
            </a:endParaRPr>
          </a:p>
        </p:txBody>
      </p:sp>
      <p:grpSp>
        <p:nvGrpSpPr>
          <p:cNvPr id="13" name="Group 12"/>
          <p:cNvGrpSpPr/>
          <p:nvPr/>
        </p:nvGrpSpPr>
        <p:grpSpPr>
          <a:xfrm>
            <a:off x="8373488" y="1704975"/>
            <a:ext cx="383465" cy="2971800"/>
            <a:chOff x="8323263" y="1704975"/>
            <a:chExt cx="383465"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3" y="1963382"/>
              <a:ext cx="681597" cy="230832"/>
            </a:xfrm>
            <a:prstGeom prst="rect">
              <a:avLst/>
            </a:prstGeom>
          </p:spPr>
          <p:txBody>
            <a:bodyPr wrap="none">
              <a:spAutoFit/>
            </a:bodyPr>
            <a:lstStyle/>
            <a:p>
              <a:r>
                <a:rPr lang="en-US" sz="900" b="1" dirty="0" smtClean="0">
                  <a:solidFill>
                    <a:srgbClr val="000000"/>
                  </a:solidFill>
                  <a:latin typeface="Comic Sans MS"/>
                  <a:hlinkClick r:id="rId9" action="ppaction://hlinksldjump"/>
                </a:rPr>
                <a:t>PSY-031</a:t>
              </a:r>
              <a:endParaRPr lang="en-US" sz="900" dirty="0"/>
            </a:p>
          </p:txBody>
        </p:sp>
      </p:grpSp>
      <p:grpSp>
        <p:nvGrpSpPr>
          <p:cNvPr id="16" name="Group 15"/>
          <p:cNvGrpSpPr/>
          <p:nvPr/>
        </p:nvGrpSpPr>
        <p:grpSpPr>
          <a:xfrm>
            <a:off x="7988123" y="1704975"/>
            <a:ext cx="391086" cy="1038225"/>
            <a:chOff x="7980628" y="1704975"/>
            <a:chExt cx="391086"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9" y="1955738"/>
              <a:ext cx="681597" cy="230832"/>
            </a:xfrm>
            <a:prstGeom prst="rect">
              <a:avLst/>
            </a:prstGeom>
          </p:spPr>
          <p:txBody>
            <a:bodyPr wrap="none">
              <a:spAutoFit/>
            </a:bodyPr>
            <a:lstStyle/>
            <a:p>
              <a:r>
                <a:rPr lang="en-US" sz="900" b="1" dirty="0" smtClean="0">
                  <a:solidFill>
                    <a:srgbClr val="000000"/>
                  </a:solidFill>
                  <a:latin typeface="Comic Sans MS"/>
                  <a:hlinkClick r:id="rId9" action="ppaction://hlinksldjump"/>
                </a:rPr>
                <a:t>PSY-033</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solidFill>
                    <a:srgbClr val="000000"/>
                  </a:solidFill>
                  <a:latin typeface="Comic Sans MS"/>
                  <a:hlinkClick r:id="rId9" action="ppaction://hlinksldjump"/>
                </a:rPr>
                <a:t>PSO-044</a:t>
              </a:r>
              <a:endParaRPr lang="en-US" sz="900" dirty="0"/>
            </a:p>
          </p:txBody>
        </p:sp>
      </p:grpSp>
      <p:sp>
        <p:nvSpPr>
          <p:cNvPr id="22"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CERX Racks</a:t>
            </a:r>
            <a:endParaRPr lang="en-US" sz="800" b="1" dirty="0">
              <a:latin typeface="Comic Sans MS" pitchFamily="66" charset="0"/>
            </a:endParaRPr>
          </a:p>
        </p:txBody>
      </p:sp>
      <p:pic>
        <p:nvPicPr>
          <p:cNvPr id="592898"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58905" y="1380602"/>
            <a:ext cx="2263565" cy="330346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3922"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241767" y="2071154"/>
            <a:ext cx="2272344"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4985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985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60" name="Title 8"/>
          <p:cNvSpPr>
            <a:spLocks noGrp="1"/>
          </p:cNvSpPr>
          <p:nvPr>
            <p:ph type="title"/>
          </p:nvPr>
        </p:nvSpPr>
        <p:spPr/>
        <p:txBody>
          <a:bodyPr/>
          <a:lstStyle/>
          <a:p>
            <a:pPr eaLnBrk="1" hangingPunct="1"/>
            <a:r>
              <a:rPr lang="en-US" smtClean="0">
                <a:ea typeface="ＭＳ Ｐゴシック" pitchFamily="34" charset="-128"/>
              </a:rPr>
              <a:t>L1-SUS-XC1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4986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412B337-9CB5-419E-8FB8-9C673856062F}" type="slidenum">
              <a:rPr lang="en-US" smtClean="0">
                <a:solidFill>
                  <a:srgbClr val="898989"/>
                </a:solidFill>
                <a:latin typeface="Calibri" pitchFamily="34" charset="0"/>
              </a:rPr>
              <a:pPr eaLnBrk="1" hangingPunct="1"/>
              <a:t>437</a:t>
            </a:fld>
            <a:endParaRPr lang="en-US" smtClean="0">
              <a:solidFill>
                <a:srgbClr val="898989"/>
              </a:solidFill>
              <a:latin typeface="Calibri" pitchFamily="34" charset="0"/>
            </a:endParaRPr>
          </a:p>
        </p:txBody>
      </p:sp>
      <p:pic>
        <p:nvPicPr>
          <p:cNvPr id="24986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64" name="TextBox 367"/>
          <p:cNvSpPr txBox="1">
            <a:spLocks noChangeArrowheads="1"/>
          </p:cNvSpPr>
          <p:nvPr/>
        </p:nvSpPr>
        <p:spPr bwMode="auto">
          <a:xfrm>
            <a:off x="457200" y="5029200"/>
            <a:ext cx="1457325" cy="3381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11A</a:t>
            </a:r>
          </a:p>
          <a:p>
            <a:pPr eaLnBrk="1" hangingPunct="1"/>
            <a:r>
              <a:rPr lang="en-US" sz="800">
                <a:latin typeface="Comic Sans MS" pitchFamily="66" charset="0"/>
              </a:rPr>
              <a:t>-18VDC	11A</a:t>
            </a:r>
          </a:p>
        </p:txBody>
      </p:sp>
      <p:grpSp>
        <p:nvGrpSpPr>
          <p:cNvPr id="249865" name="Group 219"/>
          <p:cNvGrpSpPr>
            <a:grpSpLocks/>
          </p:cNvGrpSpPr>
          <p:nvPr/>
        </p:nvGrpSpPr>
        <p:grpSpPr bwMode="auto">
          <a:xfrm>
            <a:off x="1917700" y="2009775"/>
            <a:ext cx="5783263" cy="223838"/>
            <a:chOff x="-526223" y="5771072"/>
            <a:chExt cx="5782584" cy="224070"/>
          </a:xfrm>
        </p:grpSpPr>
        <p:grpSp>
          <p:nvGrpSpPr>
            <p:cNvPr id="250013" name="Group 195"/>
            <p:cNvGrpSpPr>
              <a:grpSpLocks/>
            </p:cNvGrpSpPr>
            <p:nvPr/>
          </p:nvGrpSpPr>
          <p:grpSpPr bwMode="auto">
            <a:xfrm>
              <a:off x="-526223" y="5771072"/>
              <a:ext cx="3155250" cy="221195"/>
              <a:chOff x="-526223" y="5788324"/>
              <a:chExt cx="3155250" cy="221195"/>
            </a:xfrm>
          </p:grpSpPr>
          <p:grpSp>
            <p:nvGrpSpPr>
              <p:cNvPr id="250019" name="Group 194"/>
              <p:cNvGrpSpPr>
                <a:grpSpLocks/>
              </p:cNvGrpSpPr>
              <p:nvPr/>
            </p:nvGrpSpPr>
            <p:grpSpPr bwMode="auto">
              <a:xfrm>
                <a:off x="-526223" y="5788324"/>
                <a:ext cx="3155250" cy="215444"/>
                <a:chOff x="-526223" y="5788324"/>
                <a:chExt cx="3155250" cy="215444"/>
              </a:xfrm>
            </p:grpSpPr>
            <p:pic>
              <p:nvPicPr>
                <p:cNvPr id="2500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22"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50020"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014" name="Group 192"/>
            <p:cNvGrpSpPr>
              <a:grpSpLocks/>
            </p:cNvGrpSpPr>
            <p:nvPr/>
          </p:nvGrpSpPr>
          <p:grpSpPr bwMode="auto">
            <a:xfrm>
              <a:off x="2841236" y="5773948"/>
              <a:ext cx="2415125" cy="221194"/>
              <a:chOff x="2841236" y="5773948"/>
              <a:chExt cx="2415125" cy="221194"/>
            </a:xfrm>
          </p:grpSpPr>
          <p:sp>
            <p:nvSpPr>
              <p:cNvPr id="250015"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0016" name="Group 191"/>
              <p:cNvGrpSpPr>
                <a:grpSpLocks/>
              </p:cNvGrpSpPr>
              <p:nvPr/>
            </p:nvGrpSpPr>
            <p:grpSpPr bwMode="auto">
              <a:xfrm>
                <a:off x="2841236" y="5779698"/>
                <a:ext cx="1280160" cy="215444"/>
                <a:chOff x="2841236" y="5779698"/>
                <a:chExt cx="1280160" cy="215444"/>
              </a:xfrm>
            </p:grpSpPr>
            <p:pic>
              <p:nvPicPr>
                <p:cNvPr id="25001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18"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66" name="Group 219"/>
          <p:cNvGrpSpPr>
            <a:grpSpLocks/>
          </p:cNvGrpSpPr>
          <p:nvPr/>
        </p:nvGrpSpPr>
        <p:grpSpPr bwMode="auto">
          <a:xfrm>
            <a:off x="1911350" y="1235075"/>
            <a:ext cx="5783263" cy="223838"/>
            <a:chOff x="-526223" y="5771072"/>
            <a:chExt cx="5782584" cy="224070"/>
          </a:xfrm>
        </p:grpSpPr>
        <p:grpSp>
          <p:nvGrpSpPr>
            <p:cNvPr id="250003" name="Group 195"/>
            <p:cNvGrpSpPr>
              <a:grpSpLocks/>
            </p:cNvGrpSpPr>
            <p:nvPr/>
          </p:nvGrpSpPr>
          <p:grpSpPr bwMode="auto">
            <a:xfrm>
              <a:off x="-526223" y="5771072"/>
              <a:ext cx="3155250" cy="221195"/>
              <a:chOff x="-526223" y="5788324"/>
              <a:chExt cx="3155250" cy="221195"/>
            </a:xfrm>
          </p:grpSpPr>
          <p:grpSp>
            <p:nvGrpSpPr>
              <p:cNvPr id="250009" name="Group 194"/>
              <p:cNvGrpSpPr>
                <a:grpSpLocks/>
              </p:cNvGrpSpPr>
              <p:nvPr/>
            </p:nvGrpSpPr>
            <p:grpSpPr bwMode="auto">
              <a:xfrm>
                <a:off x="-526223" y="5788324"/>
                <a:ext cx="3155250" cy="215444"/>
                <a:chOff x="-526223" y="5788324"/>
                <a:chExt cx="3155250" cy="215444"/>
              </a:xfrm>
            </p:grpSpPr>
            <p:pic>
              <p:nvPicPr>
                <p:cNvPr id="2500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1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001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004" name="Group 192"/>
            <p:cNvGrpSpPr>
              <a:grpSpLocks/>
            </p:cNvGrpSpPr>
            <p:nvPr/>
          </p:nvGrpSpPr>
          <p:grpSpPr bwMode="auto">
            <a:xfrm>
              <a:off x="2841236" y="5773948"/>
              <a:ext cx="2415125" cy="221194"/>
              <a:chOff x="2841236" y="5773948"/>
              <a:chExt cx="2415125" cy="221194"/>
            </a:xfrm>
          </p:grpSpPr>
          <p:sp>
            <p:nvSpPr>
              <p:cNvPr id="25000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0006" name="Group 191"/>
              <p:cNvGrpSpPr>
                <a:grpSpLocks/>
              </p:cNvGrpSpPr>
              <p:nvPr/>
            </p:nvGrpSpPr>
            <p:grpSpPr bwMode="auto">
              <a:xfrm>
                <a:off x="2841236" y="5779698"/>
                <a:ext cx="1280160" cy="215444"/>
                <a:chOff x="2841236" y="5779698"/>
                <a:chExt cx="1280160" cy="215444"/>
              </a:xfrm>
            </p:grpSpPr>
            <p:pic>
              <p:nvPicPr>
                <p:cNvPr id="25000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0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67" name="Group 219"/>
          <p:cNvGrpSpPr>
            <a:grpSpLocks/>
          </p:cNvGrpSpPr>
          <p:nvPr/>
        </p:nvGrpSpPr>
        <p:grpSpPr bwMode="auto">
          <a:xfrm>
            <a:off x="1911350" y="1349375"/>
            <a:ext cx="5783263" cy="223838"/>
            <a:chOff x="-526223" y="5771072"/>
            <a:chExt cx="5782584" cy="224070"/>
          </a:xfrm>
        </p:grpSpPr>
        <p:grpSp>
          <p:nvGrpSpPr>
            <p:cNvPr id="249993" name="Group 195"/>
            <p:cNvGrpSpPr>
              <a:grpSpLocks/>
            </p:cNvGrpSpPr>
            <p:nvPr/>
          </p:nvGrpSpPr>
          <p:grpSpPr bwMode="auto">
            <a:xfrm>
              <a:off x="-526223" y="5771072"/>
              <a:ext cx="3155250" cy="221195"/>
              <a:chOff x="-526223" y="5788324"/>
              <a:chExt cx="3155250" cy="221195"/>
            </a:xfrm>
          </p:grpSpPr>
          <p:grpSp>
            <p:nvGrpSpPr>
              <p:cNvPr id="249999" name="Group 194"/>
              <p:cNvGrpSpPr>
                <a:grpSpLocks/>
              </p:cNvGrpSpPr>
              <p:nvPr/>
            </p:nvGrpSpPr>
            <p:grpSpPr bwMode="auto">
              <a:xfrm>
                <a:off x="-526223" y="5788324"/>
                <a:ext cx="3155250" cy="215444"/>
                <a:chOff x="-526223" y="5788324"/>
                <a:chExt cx="3155250" cy="215444"/>
              </a:xfrm>
            </p:grpSpPr>
            <p:pic>
              <p:nvPicPr>
                <p:cNvPr id="2500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00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000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94" name="Group 192"/>
            <p:cNvGrpSpPr>
              <a:grpSpLocks/>
            </p:cNvGrpSpPr>
            <p:nvPr/>
          </p:nvGrpSpPr>
          <p:grpSpPr bwMode="auto">
            <a:xfrm>
              <a:off x="2841236" y="5773948"/>
              <a:ext cx="2415125" cy="221194"/>
              <a:chOff x="2841236" y="5773948"/>
              <a:chExt cx="2415125" cy="221194"/>
            </a:xfrm>
          </p:grpSpPr>
          <p:sp>
            <p:nvSpPr>
              <p:cNvPr id="24999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9996" name="Group 191"/>
              <p:cNvGrpSpPr>
                <a:grpSpLocks/>
              </p:cNvGrpSpPr>
              <p:nvPr/>
            </p:nvGrpSpPr>
            <p:grpSpPr bwMode="auto">
              <a:xfrm>
                <a:off x="2841236" y="5779698"/>
                <a:ext cx="1280160" cy="215444"/>
                <a:chOff x="2841236" y="5779698"/>
                <a:chExt cx="1280160" cy="215444"/>
              </a:xfrm>
            </p:grpSpPr>
            <p:pic>
              <p:nvPicPr>
                <p:cNvPr id="24999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9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68" name="Group 219"/>
          <p:cNvGrpSpPr>
            <a:grpSpLocks/>
          </p:cNvGrpSpPr>
          <p:nvPr/>
        </p:nvGrpSpPr>
        <p:grpSpPr bwMode="auto">
          <a:xfrm>
            <a:off x="1911350" y="1463675"/>
            <a:ext cx="5783263" cy="223838"/>
            <a:chOff x="-526223" y="5771072"/>
            <a:chExt cx="5782584" cy="224070"/>
          </a:xfrm>
        </p:grpSpPr>
        <p:grpSp>
          <p:nvGrpSpPr>
            <p:cNvPr id="249983" name="Group 195"/>
            <p:cNvGrpSpPr>
              <a:grpSpLocks/>
            </p:cNvGrpSpPr>
            <p:nvPr/>
          </p:nvGrpSpPr>
          <p:grpSpPr bwMode="auto">
            <a:xfrm>
              <a:off x="-526223" y="5771072"/>
              <a:ext cx="3155250" cy="221195"/>
              <a:chOff x="-526223" y="5788324"/>
              <a:chExt cx="3155250" cy="221195"/>
            </a:xfrm>
          </p:grpSpPr>
          <p:grpSp>
            <p:nvGrpSpPr>
              <p:cNvPr id="249989" name="Group 194"/>
              <p:cNvGrpSpPr>
                <a:grpSpLocks/>
              </p:cNvGrpSpPr>
              <p:nvPr/>
            </p:nvGrpSpPr>
            <p:grpSpPr bwMode="auto">
              <a:xfrm>
                <a:off x="-526223" y="5788324"/>
                <a:ext cx="3155250" cy="215444"/>
                <a:chOff x="-526223" y="5788324"/>
                <a:chExt cx="3155250" cy="215444"/>
              </a:xfrm>
            </p:grpSpPr>
            <p:pic>
              <p:nvPicPr>
                <p:cNvPr id="2499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9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4999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84" name="Group 192"/>
            <p:cNvGrpSpPr>
              <a:grpSpLocks/>
            </p:cNvGrpSpPr>
            <p:nvPr/>
          </p:nvGrpSpPr>
          <p:grpSpPr bwMode="auto">
            <a:xfrm>
              <a:off x="2841236" y="5773948"/>
              <a:ext cx="2415125" cy="221194"/>
              <a:chOff x="2841236" y="5773948"/>
              <a:chExt cx="2415125" cy="221194"/>
            </a:xfrm>
          </p:grpSpPr>
          <p:sp>
            <p:nvSpPr>
              <p:cNvPr id="24998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9986" name="Group 191"/>
              <p:cNvGrpSpPr>
                <a:grpSpLocks/>
              </p:cNvGrpSpPr>
              <p:nvPr/>
            </p:nvGrpSpPr>
            <p:grpSpPr bwMode="auto">
              <a:xfrm>
                <a:off x="2841236" y="5779698"/>
                <a:ext cx="1280160" cy="215444"/>
                <a:chOff x="2841236" y="5779698"/>
                <a:chExt cx="1280160" cy="215444"/>
              </a:xfrm>
            </p:grpSpPr>
            <p:pic>
              <p:nvPicPr>
                <p:cNvPr id="24998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8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69" name="Group 219"/>
          <p:cNvGrpSpPr>
            <a:grpSpLocks/>
          </p:cNvGrpSpPr>
          <p:nvPr/>
        </p:nvGrpSpPr>
        <p:grpSpPr bwMode="auto">
          <a:xfrm>
            <a:off x="1911350" y="1673225"/>
            <a:ext cx="5783263" cy="223838"/>
            <a:chOff x="-526223" y="5771072"/>
            <a:chExt cx="5782584" cy="224070"/>
          </a:xfrm>
        </p:grpSpPr>
        <p:grpSp>
          <p:nvGrpSpPr>
            <p:cNvPr id="249973" name="Group 195"/>
            <p:cNvGrpSpPr>
              <a:grpSpLocks/>
            </p:cNvGrpSpPr>
            <p:nvPr/>
          </p:nvGrpSpPr>
          <p:grpSpPr bwMode="auto">
            <a:xfrm>
              <a:off x="-526223" y="5771072"/>
              <a:ext cx="3155250" cy="221195"/>
              <a:chOff x="-526223" y="5788324"/>
              <a:chExt cx="3155250" cy="221195"/>
            </a:xfrm>
          </p:grpSpPr>
          <p:grpSp>
            <p:nvGrpSpPr>
              <p:cNvPr id="249979" name="Group 194"/>
              <p:cNvGrpSpPr>
                <a:grpSpLocks/>
              </p:cNvGrpSpPr>
              <p:nvPr/>
            </p:nvGrpSpPr>
            <p:grpSpPr bwMode="auto">
              <a:xfrm>
                <a:off x="-526223" y="5788324"/>
                <a:ext cx="3155250" cy="215444"/>
                <a:chOff x="-526223" y="5788324"/>
                <a:chExt cx="3155250" cy="215444"/>
              </a:xfrm>
            </p:grpSpPr>
            <p:pic>
              <p:nvPicPr>
                <p:cNvPr id="2499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8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4998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74" name="Group 192"/>
            <p:cNvGrpSpPr>
              <a:grpSpLocks/>
            </p:cNvGrpSpPr>
            <p:nvPr/>
          </p:nvGrpSpPr>
          <p:grpSpPr bwMode="auto">
            <a:xfrm>
              <a:off x="2841236" y="5773948"/>
              <a:ext cx="2415125" cy="221194"/>
              <a:chOff x="2841236" y="5773948"/>
              <a:chExt cx="2415125" cy="221194"/>
            </a:xfrm>
          </p:grpSpPr>
          <p:sp>
            <p:nvSpPr>
              <p:cNvPr id="24997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9976" name="Group 191"/>
              <p:cNvGrpSpPr>
                <a:grpSpLocks/>
              </p:cNvGrpSpPr>
              <p:nvPr/>
            </p:nvGrpSpPr>
            <p:grpSpPr bwMode="auto">
              <a:xfrm>
                <a:off x="2841236" y="5779698"/>
                <a:ext cx="1280160" cy="215444"/>
                <a:chOff x="2841236" y="5779698"/>
                <a:chExt cx="1280160" cy="215444"/>
              </a:xfrm>
            </p:grpSpPr>
            <p:pic>
              <p:nvPicPr>
                <p:cNvPr id="24997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7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0" name="Group 219"/>
          <p:cNvGrpSpPr>
            <a:grpSpLocks/>
          </p:cNvGrpSpPr>
          <p:nvPr/>
        </p:nvGrpSpPr>
        <p:grpSpPr bwMode="auto">
          <a:xfrm>
            <a:off x="1911350" y="1787525"/>
            <a:ext cx="5783263" cy="223838"/>
            <a:chOff x="-526223" y="5771072"/>
            <a:chExt cx="5782584" cy="224070"/>
          </a:xfrm>
        </p:grpSpPr>
        <p:grpSp>
          <p:nvGrpSpPr>
            <p:cNvPr id="249963" name="Group 195"/>
            <p:cNvGrpSpPr>
              <a:grpSpLocks/>
            </p:cNvGrpSpPr>
            <p:nvPr/>
          </p:nvGrpSpPr>
          <p:grpSpPr bwMode="auto">
            <a:xfrm>
              <a:off x="-526223" y="5771072"/>
              <a:ext cx="3155250" cy="221195"/>
              <a:chOff x="-526223" y="5788324"/>
              <a:chExt cx="3155250" cy="221195"/>
            </a:xfrm>
          </p:grpSpPr>
          <p:grpSp>
            <p:nvGrpSpPr>
              <p:cNvPr id="249969" name="Group 194"/>
              <p:cNvGrpSpPr>
                <a:grpSpLocks/>
              </p:cNvGrpSpPr>
              <p:nvPr/>
            </p:nvGrpSpPr>
            <p:grpSpPr bwMode="auto">
              <a:xfrm>
                <a:off x="-526223" y="5788324"/>
                <a:ext cx="3155250" cy="215444"/>
                <a:chOff x="-526223" y="5788324"/>
                <a:chExt cx="3155250" cy="215444"/>
              </a:xfrm>
            </p:grpSpPr>
            <p:pic>
              <p:nvPicPr>
                <p:cNvPr id="24997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7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4997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64" name="Group 192"/>
            <p:cNvGrpSpPr>
              <a:grpSpLocks/>
            </p:cNvGrpSpPr>
            <p:nvPr/>
          </p:nvGrpSpPr>
          <p:grpSpPr bwMode="auto">
            <a:xfrm>
              <a:off x="2841236" y="5773948"/>
              <a:ext cx="2415125" cy="221194"/>
              <a:chOff x="2841236" y="5773948"/>
              <a:chExt cx="2415125" cy="221194"/>
            </a:xfrm>
          </p:grpSpPr>
          <p:sp>
            <p:nvSpPr>
              <p:cNvPr id="24996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9966" name="Group 191"/>
              <p:cNvGrpSpPr>
                <a:grpSpLocks/>
              </p:cNvGrpSpPr>
              <p:nvPr/>
            </p:nvGrpSpPr>
            <p:grpSpPr bwMode="auto">
              <a:xfrm>
                <a:off x="2841236" y="5779698"/>
                <a:ext cx="1280160" cy="215444"/>
                <a:chOff x="2841236" y="5779698"/>
                <a:chExt cx="1280160" cy="215444"/>
              </a:xfrm>
            </p:grpSpPr>
            <p:pic>
              <p:nvPicPr>
                <p:cNvPr id="24996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6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1" name="Group 230"/>
          <p:cNvGrpSpPr>
            <a:grpSpLocks/>
          </p:cNvGrpSpPr>
          <p:nvPr/>
        </p:nvGrpSpPr>
        <p:grpSpPr bwMode="auto">
          <a:xfrm>
            <a:off x="2198688" y="2224088"/>
            <a:ext cx="5495925" cy="223837"/>
            <a:chOff x="-238683" y="5771072"/>
            <a:chExt cx="5495044" cy="224070"/>
          </a:xfrm>
        </p:grpSpPr>
        <p:grpSp>
          <p:nvGrpSpPr>
            <p:cNvPr id="249953" name="Group 195"/>
            <p:cNvGrpSpPr>
              <a:grpSpLocks/>
            </p:cNvGrpSpPr>
            <p:nvPr/>
          </p:nvGrpSpPr>
          <p:grpSpPr bwMode="auto">
            <a:xfrm>
              <a:off x="-238683" y="5771072"/>
              <a:ext cx="2867710" cy="221195"/>
              <a:chOff x="-238683" y="5788324"/>
              <a:chExt cx="2867710" cy="221195"/>
            </a:xfrm>
          </p:grpSpPr>
          <p:grpSp>
            <p:nvGrpSpPr>
              <p:cNvPr id="249959" name="Group 194"/>
              <p:cNvGrpSpPr>
                <a:grpSpLocks/>
              </p:cNvGrpSpPr>
              <p:nvPr/>
            </p:nvGrpSpPr>
            <p:grpSpPr bwMode="auto">
              <a:xfrm>
                <a:off x="-238683" y="5788324"/>
                <a:ext cx="2867710" cy="215444"/>
                <a:chOff x="-238683" y="5788324"/>
                <a:chExt cx="2867710" cy="215444"/>
              </a:xfrm>
            </p:grpSpPr>
            <p:pic>
              <p:nvPicPr>
                <p:cNvPr id="2499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62"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499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54" name="Group 192"/>
            <p:cNvGrpSpPr>
              <a:grpSpLocks/>
            </p:cNvGrpSpPr>
            <p:nvPr/>
          </p:nvGrpSpPr>
          <p:grpSpPr bwMode="auto">
            <a:xfrm>
              <a:off x="2841236" y="5773948"/>
              <a:ext cx="2415125" cy="221194"/>
              <a:chOff x="2841236" y="5773948"/>
              <a:chExt cx="2415125" cy="221194"/>
            </a:xfrm>
          </p:grpSpPr>
          <p:sp>
            <p:nvSpPr>
              <p:cNvPr id="2499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9956" name="Group 191"/>
              <p:cNvGrpSpPr>
                <a:grpSpLocks/>
              </p:cNvGrpSpPr>
              <p:nvPr/>
            </p:nvGrpSpPr>
            <p:grpSpPr bwMode="auto">
              <a:xfrm>
                <a:off x="2841236" y="5779698"/>
                <a:ext cx="1280160" cy="215444"/>
                <a:chOff x="2841236" y="5779698"/>
                <a:chExt cx="1280160" cy="215444"/>
              </a:xfrm>
            </p:grpSpPr>
            <p:pic>
              <p:nvPicPr>
                <p:cNvPr id="24995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2" name="Group 230"/>
          <p:cNvGrpSpPr>
            <a:grpSpLocks/>
          </p:cNvGrpSpPr>
          <p:nvPr/>
        </p:nvGrpSpPr>
        <p:grpSpPr bwMode="auto">
          <a:xfrm>
            <a:off x="2198688" y="2338388"/>
            <a:ext cx="5495925" cy="223837"/>
            <a:chOff x="-238683" y="5771072"/>
            <a:chExt cx="5495044" cy="224070"/>
          </a:xfrm>
        </p:grpSpPr>
        <p:grpSp>
          <p:nvGrpSpPr>
            <p:cNvPr id="249943" name="Group 195"/>
            <p:cNvGrpSpPr>
              <a:grpSpLocks/>
            </p:cNvGrpSpPr>
            <p:nvPr/>
          </p:nvGrpSpPr>
          <p:grpSpPr bwMode="auto">
            <a:xfrm>
              <a:off x="-238683" y="5771072"/>
              <a:ext cx="2867710" cy="221195"/>
              <a:chOff x="-238683" y="5788324"/>
              <a:chExt cx="2867710" cy="221195"/>
            </a:xfrm>
          </p:grpSpPr>
          <p:grpSp>
            <p:nvGrpSpPr>
              <p:cNvPr id="249949" name="Group 194"/>
              <p:cNvGrpSpPr>
                <a:grpSpLocks/>
              </p:cNvGrpSpPr>
              <p:nvPr/>
            </p:nvGrpSpPr>
            <p:grpSpPr bwMode="auto">
              <a:xfrm>
                <a:off x="-238683" y="5788324"/>
                <a:ext cx="2867710" cy="215444"/>
                <a:chOff x="-238683" y="5788324"/>
                <a:chExt cx="2867710" cy="215444"/>
              </a:xfrm>
            </p:grpSpPr>
            <p:pic>
              <p:nvPicPr>
                <p:cNvPr id="2499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52"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499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44" name="Group 192"/>
            <p:cNvGrpSpPr>
              <a:grpSpLocks/>
            </p:cNvGrpSpPr>
            <p:nvPr/>
          </p:nvGrpSpPr>
          <p:grpSpPr bwMode="auto">
            <a:xfrm>
              <a:off x="2841236" y="5773948"/>
              <a:ext cx="2415125" cy="221194"/>
              <a:chOff x="2841236" y="5773948"/>
              <a:chExt cx="2415125" cy="221194"/>
            </a:xfrm>
          </p:grpSpPr>
          <p:sp>
            <p:nvSpPr>
              <p:cNvPr id="24994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9946" name="Group 191"/>
              <p:cNvGrpSpPr>
                <a:grpSpLocks/>
              </p:cNvGrpSpPr>
              <p:nvPr/>
            </p:nvGrpSpPr>
            <p:grpSpPr bwMode="auto">
              <a:xfrm>
                <a:off x="2841236" y="5779698"/>
                <a:ext cx="1280160" cy="215444"/>
                <a:chOff x="2841236" y="5779698"/>
                <a:chExt cx="1280160" cy="215444"/>
              </a:xfrm>
            </p:grpSpPr>
            <p:pic>
              <p:nvPicPr>
                <p:cNvPr id="24994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3" name="Group 219"/>
          <p:cNvGrpSpPr>
            <a:grpSpLocks/>
          </p:cNvGrpSpPr>
          <p:nvPr/>
        </p:nvGrpSpPr>
        <p:grpSpPr bwMode="auto">
          <a:xfrm>
            <a:off x="1911350" y="3902075"/>
            <a:ext cx="5783263" cy="223838"/>
            <a:chOff x="-526223" y="5771072"/>
            <a:chExt cx="5782584" cy="224070"/>
          </a:xfrm>
        </p:grpSpPr>
        <p:grpSp>
          <p:nvGrpSpPr>
            <p:cNvPr id="249933" name="Group 195"/>
            <p:cNvGrpSpPr>
              <a:grpSpLocks/>
            </p:cNvGrpSpPr>
            <p:nvPr/>
          </p:nvGrpSpPr>
          <p:grpSpPr bwMode="auto">
            <a:xfrm>
              <a:off x="-526223" y="5771072"/>
              <a:ext cx="3155250" cy="221195"/>
              <a:chOff x="-526223" y="5788324"/>
              <a:chExt cx="3155250" cy="221195"/>
            </a:xfrm>
          </p:grpSpPr>
          <p:grpSp>
            <p:nvGrpSpPr>
              <p:cNvPr id="249939" name="Group 194"/>
              <p:cNvGrpSpPr>
                <a:grpSpLocks/>
              </p:cNvGrpSpPr>
              <p:nvPr/>
            </p:nvGrpSpPr>
            <p:grpSpPr bwMode="auto">
              <a:xfrm>
                <a:off x="-526223" y="5788324"/>
                <a:ext cx="3155250" cy="215444"/>
                <a:chOff x="-526223" y="5788324"/>
                <a:chExt cx="3155250" cy="215444"/>
              </a:xfrm>
            </p:grpSpPr>
            <p:pic>
              <p:nvPicPr>
                <p:cNvPr id="24994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4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4994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34" name="Group 192"/>
            <p:cNvGrpSpPr>
              <a:grpSpLocks/>
            </p:cNvGrpSpPr>
            <p:nvPr/>
          </p:nvGrpSpPr>
          <p:grpSpPr bwMode="auto">
            <a:xfrm>
              <a:off x="2841236" y="5773948"/>
              <a:ext cx="2415125" cy="221194"/>
              <a:chOff x="2841236" y="5773948"/>
              <a:chExt cx="2415125" cy="221194"/>
            </a:xfrm>
          </p:grpSpPr>
          <p:sp>
            <p:nvSpPr>
              <p:cNvPr id="24993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9936" name="Group 191"/>
              <p:cNvGrpSpPr>
                <a:grpSpLocks/>
              </p:cNvGrpSpPr>
              <p:nvPr/>
            </p:nvGrpSpPr>
            <p:grpSpPr bwMode="auto">
              <a:xfrm>
                <a:off x="2841236" y="5779698"/>
                <a:ext cx="1280160" cy="215444"/>
                <a:chOff x="2841236" y="5779698"/>
                <a:chExt cx="1280160" cy="215444"/>
              </a:xfrm>
            </p:grpSpPr>
            <p:pic>
              <p:nvPicPr>
                <p:cNvPr id="24993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3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4" name="Group 219"/>
          <p:cNvGrpSpPr>
            <a:grpSpLocks/>
          </p:cNvGrpSpPr>
          <p:nvPr/>
        </p:nvGrpSpPr>
        <p:grpSpPr bwMode="auto">
          <a:xfrm>
            <a:off x="1911350" y="4016375"/>
            <a:ext cx="5783263" cy="223838"/>
            <a:chOff x="-526223" y="5771072"/>
            <a:chExt cx="5782584" cy="224070"/>
          </a:xfrm>
        </p:grpSpPr>
        <p:grpSp>
          <p:nvGrpSpPr>
            <p:cNvPr id="249923" name="Group 195"/>
            <p:cNvGrpSpPr>
              <a:grpSpLocks/>
            </p:cNvGrpSpPr>
            <p:nvPr/>
          </p:nvGrpSpPr>
          <p:grpSpPr bwMode="auto">
            <a:xfrm>
              <a:off x="-526223" y="5771072"/>
              <a:ext cx="3155250" cy="221195"/>
              <a:chOff x="-526223" y="5788324"/>
              <a:chExt cx="3155250" cy="221195"/>
            </a:xfrm>
          </p:grpSpPr>
          <p:grpSp>
            <p:nvGrpSpPr>
              <p:cNvPr id="249929" name="Group 194"/>
              <p:cNvGrpSpPr>
                <a:grpSpLocks/>
              </p:cNvGrpSpPr>
              <p:nvPr/>
            </p:nvGrpSpPr>
            <p:grpSpPr bwMode="auto">
              <a:xfrm>
                <a:off x="-526223" y="5788324"/>
                <a:ext cx="3155250" cy="215444"/>
                <a:chOff x="-526223" y="5788324"/>
                <a:chExt cx="3155250" cy="215444"/>
              </a:xfrm>
            </p:grpSpPr>
            <p:pic>
              <p:nvPicPr>
                <p:cNvPr id="24993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3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4993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24" name="Group 192"/>
            <p:cNvGrpSpPr>
              <a:grpSpLocks/>
            </p:cNvGrpSpPr>
            <p:nvPr/>
          </p:nvGrpSpPr>
          <p:grpSpPr bwMode="auto">
            <a:xfrm>
              <a:off x="2841236" y="5773948"/>
              <a:ext cx="2415125" cy="221194"/>
              <a:chOff x="2841236" y="5773948"/>
              <a:chExt cx="2415125" cy="221194"/>
            </a:xfrm>
          </p:grpSpPr>
          <p:sp>
            <p:nvSpPr>
              <p:cNvPr id="24992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9926" name="Group 191"/>
              <p:cNvGrpSpPr>
                <a:grpSpLocks/>
              </p:cNvGrpSpPr>
              <p:nvPr/>
            </p:nvGrpSpPr>
            <p:grpSpPr bwMode="auto">
              <a:xfrm>
                <a:off x="2841236" y="5779698"/>
                <a:ext cx="1280160" cy="215444"/>
                <a:chOff x="2841236" y="5779698"/>
                <a:chExt cx="1280160" cy="215444"/>
              </a:xfrm>
            </p:grpSpPr>
            <p:pic>
              <p:nvPicPr>
                <p:cNvPr id="24992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2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5" name="Group 219"/>
          <p:cNvGrpSpPr>
            <a:grpSpLocks/>
          </p:cNvGrpSpPr>
          <p:nvPr/>
        </p:nvGrpSpPr>
        <p:grpSpPr bwMode="auto">
          <a:xfrm>
            <a:off x="1911350" y="3673475"/>
            <a:ext cx="5783263" cy="223838"/>
            <a:chOff x="-526223" y="5771072"/>
            <a:chExt cx="5782584" cy="224070"/>
          </a:xfrm>
        </p:grpSpPr>
        <p:grpSp>
          <p:nvGrpSpPr>
            <p:cNvPr id="249913" name="Group 195"/>
            <p:cNvGrpSpPr>
              <a:grpSpLocks/>
            </p:cNvGrpSpPr>
            <p:nvPr/>
          </p:nvGrpSpPr>
          <p:grpSpPr bwMode="auto">
            <a:xfrm>
              <a:off x="-526223" y="5771072"/>
              <a:ext cx="3155250" cy="221195"/>
              <a:chOff x="-526223" y="5788324"/>
              <a:chExt cx="3155250" cy="221195"/>
            </a:xfrm>
          </p:grpSpPr>
          <p:grpSp>
            <p:nvGrpSpPr>
              <p:cNvPr id="249919" name="Group 194"/>
              <p:cNvGrpSpPr>
                <a:grpSpLocks/>
              </p:cNvGrpSpPr>
              <p:nvPr/>
            </p:nvGrpSpPr>
            <p:grpSpPr bwMode="auto">
              <a:xfrm>
                <a:off x="-526223" y="5788324"/>
                <a:ext cx="3155250" cy="215444"/>
                <a:chOff x="-526223" y="5788324"/>
                <a:chExt cx="3155250" cy="215444"/>
              </a:xfrm>
            </p:grpSpPr>
            <p:pic>
              <p:nvPicPr>
                <p:cNvPr id="2499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2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4992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14" name="Group 192"/>
            <p:cNvGrpSpPr>
              <a:grpSpLocks/>
            </p:cNvGrpSpPr>
            <p:nvPr/>
          </p:nvGrpSpPr>
          <p:grpSpPr bwMode="auto">
            <a:xfrm>
              <a:off x="2841236" y="5773948"/>
              <a:ext cx="2415125" cy="221194"/>
              <a:chOff x="2841236" y="5773948"/>
              <a:chExt cx="2415125" cy="221194"/>
            </a:xfrm>
          </p:grpSpPr>
          <p:sp>
            <p:nvSpPr>
              <p:cNvPr id="24991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9916" name="Group 191"/>
              <p:cNvGrpSpPr>
                <a:grpSpLocks/>
              </p:cNvGrpSpPr>
              <p:nvPr/>
            </p:nvGrpSpPr>
            <p:grpSpPr bwMode="auto">
              <a:xfrm>
                <a:off x="2841236" y="5779698"/>
                <a:ext cx="1280160" cy="215444"/>
                <a:chOff x="2841236" y="5779698"/>
                <a:chExt cx="1280160" cy="215444"/>
              </a:xfrm>
            </p:grpSpPr>
            <p:pic>
              <p:nvPicPr>
                <p:cNvPr id="24991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1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6" name="Group 219"/>
          <p:cNvGrpSpPr>
            <a:grpSpLocks/>
          </p:cNvGrpSpPr>
          <p:nvPr/>
        </p:nvGrpSpPr>
        <p:grpSpPr bwMode="auto">
          <a:xfrm>
            <a:off x="1911350" y="3787775"/>
            <a:ext cx="5783263" cy="223838"/>
            <a:chOff x="-526223" y="5771072"/>
            <a:chExt cx="5782584" cy="224070"/>
          </a:xfrm>
        </p:grpSpPr>
        <p:grpSp>
          <p:nvGrpSpPr>
            <p:cNvPr id="249903" name="Group 195"/>
            <p:cNvGrpSpPr>
              <a:grpSpLocks/>
            </p:cNvGrpSpPr>
            <p:nvPr/>
          </p:nvGrpSpPr>
          <p:grpSpPr bwMode="auto">
            <a:xfrm>
              <a:off x="-526223" y="5771072"/>
              <a:ext cx="3155250" cy="221195"/>
              <a:chOff x="-526223" y="5788324"/>
              <a:chExt cx="3155250" cy="221195"/>
            </a:xfrm>
          </p:grpSpPr>
          <p:grpSp>
            <p:nvGrpSpPr>
              <p:cNvPr id="249909" name="Group 194"/>
              <p:cNvGrpSpPr>
                <a:grpSpLocks/>
              </p:cNvGrpSpPr>
              <p:nvPr/>
            </p:nvGrpSpPr>
            <p:grpSpPr bwMode="auto">
              <a:xfrm>
                <a:off x="-526223" y="5788324"/>
                <a:ext cx="3155250" cy="215444"/>
                <a:chOff x="-526223" y="5788324"/>
                <a:chExt cx="3155250" cy="215444"/>
              </a:xfrm>
            </p:grpSpPr>
            <p:pic>
              <p:nvPicPr>
                <p:cNvPr id="2499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12"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49910"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904" name="Group 192"/>
            <p:cNvGrpSpPr>
              <a:grpSpLocks/>
            </p:cNvGrpSpPr>
            <p:nvPr/>
          </p:nvGrpSpPr>
          <p:grpSpPr bwMode="auto">
            <a:xfrm>
              <a:off x="2841236" y="5773948"/>
              <a:ext cx="2415125" cy="221194"/>
              <a:chOff x="2841236" y="5773948"/>
              <a:chExt cx="2415125" cy="221194"/>
            </a:xfrm>
          </p:grpSpPr>
          <p:sp>
            <p:nvSpPr>
              <p:cNvPr id="249905"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49906" name="Group 191"/>
              <p:cNvGrpSpPr>
                <a:grpSpLocks/>
              </p:cNvGrpSpPr>
              <p:nvPr/>
            </p:nvGrpSpPr>
            <p:grpSpPr bwMode="auto">
              <a:xfrm>
                <a:off x="2841236" y="5779698"/>
                <a:ext cx="1280160" cy="215444"/>
                <a:chOff x="2841236" y="5779698"/>
                <a:chExt cx="1280160" cy="215444"/>
              </a:xfrm>
            </p:grpSpPr>
            <p:pic>
              <p:nvPicPr>
                <p:cNvPr id="24990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08"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24987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SUS ETM&lt;X&gt; Rack 1 (of 2) Layout (LIGO-</a:t>
            </a:r>
            <a:r>
              <a:rPr lang="en-US" sz="800" b="1" dirty="0" err="1" smtClean="0">
                <a:latin typeface="Comic Sans MS" pitchFamily="66" charset="0"/>
              </a:rPr>
              <a:t>Dxxxxxxx</a:t>
            </a:r>
            <a:r>
              <a:rPr lang="en-US" sz="800" b="1" dirty="0" smtClean="0">
                <a:latin typeface="Comic Sans MS" pitchFamily="66" charset="0"/>
              </a:rPr>
              <a:t>)</a:t>
            </a:r>
            <a:endParaRPr lang="en-US" sz="800" b="1" dirty="0">
              <a:latin typeface="Comic Sans MS" pitchFamily="66" charset="0"/>
            </a:endParaRPr>
          </a:p>
        </p:txBody>
      </p:sp>
      <p:grpSp>
        <p:nvGrpSpPr>
          <p:cNvPr id="249878" name="Group 282"/>
          <p:cNvGrpSpPr>
            <a:grpSpLocks/>
          </p:cNvGrpSpPr>
          <p:nvPr/>
        </p:nvGrpSpPr>
        <p:grpSpPr bwMode="auto">
          <a:xfrm>
            <a:off x="1914525" y="2679700"/>
            <a:ext cx="6910388" cy="223838"/>
            <a:chOff x="-526223" y="5771072"/>
            <a:chExt cx="6909759" cy="224070"/>
          </a:xfrm>
        </p:grpSpPr>
        <p:grpSp>
          <p:nvGrpSpPr>
            <p:cNvPr id="249893" name="Group 195"/>
            <p:cNvGrpSpPr>
              <a:grpSpLocks/>
            </p:cNvGrpSpPr>
            <p:nvPr/>
          </p:nvGrpSpPr>
          <p:grpSpPr bwMode="auto">
            <a:xfrm>
              <a:off x="-526223" y="5771072"/>
              <a:ext cx="3155250" cy="221195"/>
              <a:chOff x="-526223" y="5788324"/>
              <a:chExt cx="3155250" cy="221195"/>
            </a:xfrm>
          </p:grpSpPr>
          <p:grpSp>
            <p:nvGrpSpPr>
              <p:cNvPr id="249899" name="Group 194"/>
              <p:cNvGrpSpPr>
                <a:grpSpLocks/>
              </p:cNvGrpSpPr>
              <p:nvPr/>
            </p:nvGrpSpPr>
            <p:grpSpPr bwMode="auto">
              <a:xfrm>
                <a:off x="-526223" y="5788324"/>
                <a:ext cx="3155250" cy="215444"/>
                <a:chOff x="-526223" y="5788324"/>
                <a:chExt cx="3155250" cy="215444"/>
              </a:xfrm>
            </p:grpSpPr>
            <p:pic>
              <p:nvPicPr>
                <p:cNvPr id="2499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902"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PUM Driver Chassis</a:t>
                  </a:r>
                </a:p>
              </p:txBody>
            </p:sp>
          </p:grpSp>
          <p:sp>
            <p:nvSpPr>
              <p:cNvPr id="249900"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894" name="Group 192"/>
            <p:cNvGrpSpPr>
              <a:grpSpLocks/>
            </p:cNvGrpSpPr>
            <p:nvPr/>
          </p:nvGrpSpPr>
          <p:grpSpPr bwMode="auto">
            <a:xfrm>
              <a:off x="2841236" y="5773948"/>
              <a:ext cx="3542300" cy="221194"/>
              <a:chOff x="2841236" y="5773948"/>
              <a:chExt cx="3542300" cy="221194"/>
            </a:xfrm>
          </p:grpSpPr>
          <p:sp>
            <p:nvSpPr>
              <p:cNvPr id="249895"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9896" name="Group 191"/>
              <p:cNvGrpSpPr>
                <a:grpSpLocks/>
              </p:cNvGrpSpPr>
              <p:nvPr/>
            </p:nvGrpSpPr>
            <p:grpSpPr bwMode="auto">
              <a:xfrm>
                <a:off x="2841236" y="5779698"/>
                <a:ext cx="1280160" cy="215444"/>
                <a:chOff x="2841236" y="5779698"/>
                <a:chExt cx="1280160" cy="215444"/>
              </a:xfrm>
            </p:grpSpPr>
            <p:pic>
              <p:nvPicPr>
                <p:cNvPr id="24989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98"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49879" name="Group 282"/>
          <p:cNvGrpSpPr>
            <a:grpSpLocks/>
          </p:cNvGrpSpPr>
          <p:nvPr/>
        </p:nvGrpSpPr>
        <p:grpSpPr bwMode="auto">
          <a:xfrm>
            <a:off x="1914525" y="2565400"/>
            <a:ext cx="6910388" cy="223838"/>
            <a:chOff x="-526223" y="5771072"/>
            <a:chExt cx="6909759" cy="224070"/>
          </a:xfrm>
        </p:grpSpPr>
        <p:grpSp>
          <p:nvGrpSpPr>
            <p:cNvPr id="249883" name="Group 195"/>
            <p:cNvGrpSpPr>
              <a:grpSpLocks/>
            </p:cNvGrpSpPr>
            <p:nvPr/>
          </p:nvGrpSpPr>
          <p:grpSpPr bwMode="auto">
            <a:xfrm>
              <a:off x="-526223" y="5771072"/>
              <a:ext cx="3155250" cy="221195"/>
              <a:chOff x="-526223" y="5788324"/>
              <a:chExt cx="3155250" cy="221195"/>
            </a:xfrm>
          </p:grpSpPr>
          <p:grpSp>
            <p:nvGrpSpPr>
              <p:cNvPr id="249889" name="Group 194"/>
              <p:cNvGrpSpPr>
                <a:grpSpLocks/>
              </p:cNvGrpSpPr>
              <p:nvPr/>
            </p:nvGrpSpPr>
            <p:grpSpPr bwMode="auto">
              <a:xfrm>
                <a:off x="-526223" y="5788324"/>
                <a:ext cx="3155250" cy="215444"/>
                <a:chOff x="-526223" y="5788324"/>
                <a:chExt cx="3155250" cy="215444"/>
              </a:xfrm>
            </p:grpSpPr>
            <p:pic>
              <p:nvPicPr>
                <p:cNvPr id="2498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92"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UIM Driver Chassis</a:t>
                  </a:r>
                </a:p>
              </p:txBody>
            </p:sp>
          </p:grpSp>
          <p:sp>
            <p:nvSpPr>
              <p:cNvPr id="249890"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49884" name="Group 192"/>
            <p:cNvGrpSpPr>
              <a:grpSpLocks/>
            </p:cNvGrpSpPr>
            <p:nvPr/>
          </p:nvGrpSpPr>
          <p:grpSpPr bwMode="auto">
            <a:xfrm>
              <a:off x="2841236" y="5773948"/>
              <a:ext cx="3542300" cy="221194"/>
              <a:chOff x="2841236" y="5773948"/>
              <a:chExt cx="3542300" cy="221194"/>
            </a:xfrm>
          </p:grpSpPr>
          <p:sp>
            <p:nvSpPr>
              <p:cNvPr id="249885"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49886" name="Group 191"/>
              <p:cNvGrpSpPr>
                <a:grpSpLocks/>
              </p:cNvGrpSpPr>
              <p:nvPr/>
            </p:nvGrpSpPr>
            <p:grpSpPr bwMode="auto">
              <a:xfrm>
                <a:off x="2841236" y="5779698"/>
                <a:ext cx="1280160" cy="215444"/>
                <a:chOff x="2841236" y="5779698"/>
                <a:chExt cx="1280160" cy="215444"/>
              </a:xfrm>
            </p:grpSpPr>
            <p:pic>
              <p:nvPicPr>
                <p:cNvPr id="24988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9888"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67" name="Group 166"/>
          <p:cNvGrpSpPr/>
          <p:nvPr/>
        </p:nvGrpSpPr>
        <p:grpSpPr>
          <a:xfrm>
            <a:off x="8373488" y="1704975"/>
            <a:ext cx="383463" cy="2971800"/>
            <a:chOff x="8323263" y="1704975"/>
            <a:chExt cx="383463" cy="2971800"/>
          </a:xfrm>
        </p:grpSpPr>
        <p:pic>
          <p:nvPicPr>
            <p:cNvPr id="168"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Rectangle 168"/>
            <p:cNvSpPr/>
            <p:nvPr/>
          </p:nvSpPr>
          <p:spPr>
            <a:xfrm rot="16200000">
              <a:off x="8302609" y="1963382"/>
              <a:ext cx="577402" cy="230832"/>
            </a:xfrm>
            <a:prstGeom prst="rect">
              <a:avLst/>
            </a:prstGeom>
          </p:spPr>
          <p:txBody>
            <a:bodyPr wrap="none">
              <a:spAutoFit/>
            </a:bodyPr>
            <a:lstStyle/>
            <a:p>
              <a:r>
                <a:rPr lang="en-US" sz="900" b="1" dirty="0" smtClean="0">
                  <a:latin typeface="Comic Sans MS" pitchFamily="66" charset="0"/>
                </a:rPr>
                <a:t>Unused</a:t>
              </a:r>
              <a:endParaRPr lang="en-US" sz="900" dirty="0"/>
            </a:p>
          </p:txBody>
        </p:sp>
      </p:grpSp>
      <p:grpSp>
        <p:nvGrpSpPr>
          <p:cNvPr id="170" name="Group 169"/>
          <p:cNvGrpSpPr/>
          <p:nvPr/>
        </p:nvGrpSpPr>
        <p:grpSpPr>
          <a:xfrm>
            <a:off x="7988123" y="1704975"/>
            <a:ext cx="391085" cy="1038225"/>
            <a:chOff x="7980628" y="1704975"/>
            <a:chExt cx="391085" cy="1038225"/>
          </a:xfrm>
        </p:grpSpPr>
        <p:pic>
          <p:nvPicPr>
            <p:cNvPr id="171" name="Picture 119">
              <a:hlinkClick r:id="rId7" action="ppaction://hlinksldjump"/>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Rectangle 171"/>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0" action="ppaction://hlinksldjump"/>
                </a:rPr>
                <a:t>PSY-035</a:t>
              </a:r>
              <a:endParaRPr lang="en-US" sz="900" dirty="0"/>
            </a:p>
          </p:txBody>
        </p:sp>
      </p:grpSp>
      <p:grpSp>
        <p:nvGrpSpPr>
          <p:cNvPr id="173" name="Group 172"/>
          <p:cNvGrpSpPr/>
          <p:nvPr/>
        </p:nvGrpSpPr>
        <p:grpSpPr>
          <a:xfrm>
            <a:off x="8757122" y="1712271"/>
            <a:ext cx="386878" cy="2971800"/>
            <a:chOff x="8424863" y="1701800"/>
            <a:chExt cx="386878" cy="2971800"/>
          </a:xfrm>
        </p:grpSpPr>
        <p:pic>
          <p:nvPicPr>
            <p:cNvPr id="174"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5" name="Rectangle 174"/>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0" action="ppaction://hlinksldjump"/>
                </a:rPr>
                <a:t>PSO-042</a:t>
              </a:r>
              <a:endParaRPr lang="en-US" sz="900" dirty="0"/>
            </a:p>
          </p:txBody>
        </p:sp>
      </p:grpSp>
      <p:sp>
        <p:nvSpPr>
          <p:cNvPr id="176"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CERX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088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088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884" name="Title 8"/>
          <p:cNvSpPr>
            <a:spLocks noGrp="1"/>
          </p:cNvSpPr>
          <p:nvPr>
            <p:ph type="title"/>
          </p:nvPr>
        </p:nvSpPr>
        <p:spPr/>
        <p:txBody>
          <a:bodyPr/>
          <a:lstStyle/>
          <a:p>
            <a:pPr eaLnBrk="1" hangingPunct="1"/>
            <a:r>
              <a:rPr lang="en-US" smtClean="0">
                <a:ea typeface="ＭＳ Ｐゴシック" pitchFamily="34" charset="-128"/>
              </a:rPr>
              <a:t>L1-SUS-XC2</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5088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811A6B2-BAA8-47AC-8DFC-9B4B062CAAEF}" type="slidenum">
              <a:rPr lang="en-US" smtClean="0">
                <a:solidFill>
                  <a:srgbClr val="898989"/>
                </a:solidFill>
                <a:latin typeface="Calibri" pitchFamily="34" charset="0"/>
              </a:rPr>
              <a:pPr eaLnBrk="1" hangingPunct="1"/>
              <a:t>438</a:t>
            </a:fld>
            <a:endParaRPr lang="en-US" smtClean="0">
              <a:solidFill>
                <a:srgbClr val="898989"/>
              </a:solidFill>
              <a:latin typeface="Calibri" pitchFamily="34" charset="0"/>
            </a:endParaRPr>
          </a:p>
        </p:txBody>
      </p:sp>
      <p:pic>
        <p:nvPicPr>
          <p:cNvPr id="25088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888" name="TextBox 367"/>
          <p:cNvSpPr txBox="1">
            <a:spLocks noChangeArrowheads="1"/>
          </p:cNvSpPr>
          <p:nvPr/>
        </p:nvSpPr>
        <p:spPr bwMode="auto">
          <a:xfrm>
            <a:off x="457200" y="5029200"/>
            <a:ext cx="1457325" cy="3381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11A</a:t>
            </a:r>
          </a:p>
          <a:p>
            <a:pPr eaLnBrk="1" hangingPunct="1"/>
            <a:r>
              <a:rPr lang="en-US" sz="800">
                <a:latin typeface="Comic Sans MS" pitchFamily="66" charset="0"/>
              </a:rPr>
              <a:t>-18VDC	11A</a:t>
            </a:r>
          </a:p>
        </p:txBody>
      </p:sp>
      <p:grpSp>
        <p:nvGrpSpPr>
          <p:cNvPr id="250889" name="Group 219"/>
          <p:cNvGrpSpPr>
            <a:grpSpLocks/>
          </p:cNvGrpSpPr>
          <p:nvPr/>
        </p:nvGrpSpPr>
        <p:grpSpPr bwMode="auto">
          <a:xfrm>
            <a:off x="1917700" y="2009775"/>
            <a:ext cx="5783263" cy="223838"/>
            <a:chOff x="-526223" y="5771072"/>
            <a:chExt cx="5782584" cy="224070"/>
          </a:xfrm>
        </p:grpSpPr>
        <p:grpSp>
          <p:nvGrpSpPr>
            <p:cNvPr id="251037" name="Group 195"/>
            <p:cNvGrpSpPr>
              <a:grpSpLocks/>
            </p:cNvGrpSpPr>
            <p:nvPr/>
          </p:nvGrpSpPr>
          <p:grpSpPr bwMode="auto">
            <a:xfrm>
              <a:off x="-526223" y="5771072"/>
              <a:ext cx="3155250" cy="221195"/>
              <a:chOff x="-526223" y="5788324"/>
              <a:chExt cx="3155250" cy="221195"/>
            </a:xfrm>
          </p:grpSpPr>
          <p:grpSp>
            <p:nvGrpSpPr>
              <p:cNvPr id="251043" name="Group 194"/>
              <p:cNvGrpSpPr>
                <a:grpSpLocks/>
              </p:cNvGrpSpPr>
              <p:nvPr/>
            </p:nvGrpSpPr>
            <p:grpSpPr bwMode="auto">
              <a:xfrm>
                <a:off x="-526223" y="5788324"/>
                <a:ext cx="3155250" cy="215444"/>
                <a:chOff x="-526223" y="5788324"/>
                <a:chExt cx="3155250" cy="215444"/>
              </a:xfrm>
            </p:grpSpPr>
            <p:pic>
              <p:nvPicPr>
                <p:cNvPr id="25104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4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5104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1038" name="Group 192"/>
            <p:cNvGrpSpPr>
              <a:grpSpLocks/>
            </p:cNvGrpSpPr>
            <p:nvPr/>
          </p:nvGrpSpPr>
          <p:grpSpPr bwMode="auto">
            <a:xfrm>
              <a:off x="2841236" y="5773948"/>
              <a:ext cx="2415125" cy="221194"/>
              <a:chOff x="2841236" y="5773948"/>
              <a:chExt cx="2415125" cy="221194"/>
            </a:xfrm>
          </p:grpSpPr>
          <p:sp>
            <p:nvSpPr>
              <p:cNvPr id="25103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1040" name="Group 191"/>
              <p:cNvGrpSpPr>
                <a:grpSpLocks/>
              </p:cNvGrpSpPr>
              <p:nvPr/>
            </p:nvGrpSpPr>
            <p:grpSpPr bwMode="auto">
              <a:xfrm>
                <a:off x="2841236" y="5779698"/>
                <a:ext cx="1280160" cy="215444"/>
                <a:chOff x="2841236" y="5779698"/>
                <a:chExt cx="1280160" cy="215444"/>
              </a:xfrm>
            </p:grpSpPr>
            <p:pic>
              <p:nvPicPr>
                <p:cNvPr id="25104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4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0" name="Group 219"/>
          <p:cNvGrpSpPr>
            <a:grpSpLocks/>
          </p:cNvGrpSpPr>
          <p:nvPr/>
        </p:nvGrpSpPr>
        <p:grpSpPr bwMode="auto">
          <a:xfrm>
            <a:off x="1911350" y="1235075"/>
            <a:ext cx="5783263" cy="223838"/>
            <a:chOff x="-526223" y="5771072"/>
            <a:chExt cx="5782584" cy="224070"/>
          </a:xfrm>
        </p:grpSpPr>
        <p:grpSp>
          <p:nvGrpSpPr>
            <p:cNvPr id="251027" name="Group 195"/>
            <p:cNvGrpSpPr>
              <a:grpSpLocks/>
            </p:cNvGrpSpPr>
            <p:nvPr/>
          </p:nvGrpSpPr>
          <p:grpSpPr bwMode="auto">
            <a:xfrm>
              <a:off x="-526223" y="5771072"/>
              <a:ext cx="3155250" cy="221195"/>
              <a:chOff x="-526223" y="5788324"/>
              <a:chExt cx="3155250" cy="221195"/>
            </a:xfrm>
          </p:grpSpPr>
          <p:grpSp>
            <p:nvGrpSpPr>
              <p:cNvPr id="251033" name="Group 194"/>
              <p:cNvGrpSpPr>
                <a:grpSpLocks/>
              </p:cNvGrpSpPr>
              <p:nvPr/>
            </p:nvGrpSpPr>
            <p:grpSpPr bwMode="auto">
              <a:xfrm>
                <a:off x="-526223" y="5788324"/>
                <a:ext cx="3155250" cy="215444"/>
                <a:chOff x="-526223" y="5788324"/>
                <a:chExt cx="3155250" cy="215444"/>
              </a:xfrm>
            </p:grpSpPr>
            <p:pic>
              <p:nvPicPr>
                <p:cNvPr id="25103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3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103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1028" name="Group 192"/>
            <p:cNvGrpSpPr>
              <a:grpSpLocks/>
            </p:cNvGrpSpPr>
            <p:nvPr/>
          </p:nvGrpSpPr>
          <p:grpSpPr bwMode="auto">
            <a:xfrm>
              <a:off x="2841236" y="5773948"/>
              <a:ext cx="2415125" cy="221194"/>
              <a:chOff x="2841236" y="5773948"/>
              <a:chExt cx="2415125" cy="221194"/>
            </a:xfrm>
          </p:grpSpPr>
          <p:sp>
            <p:nvSpPr>
              <p:cNvPr id="25102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1030" name="Group 191"/>
              <p:cNvGrpSpPr>
                <a:grpSpLocks/>
              </p:cNvGrpSpPr>
              <p:nvPr/>
            </p:nvGrpSpPr>
            <p:grpSpPr bwMode="auto">
              <a:xfrm>
                <a:off x="2841236" y="5779698"/>
                <a:ext cx="1280160" cy="215444"/>
                <a:chOff x="2841236" y="5779698"/>
                <a:chExt cx="1280160" cy="215444"/>
              </a:xfrm>
            </p:grpSpPr>
            <p:pic>
              <p:nvPicPr>
                <p:cNvPr id="25103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3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1" name="Group 219"/>
          <p:cNvGrpSpPr>
            <a:grpSpLocks/>
          </p:cNvGrpSpPr>
          <p:nvPr/>
        </p:nvGrpSpPr>
        <p:grpSpPr bwMode="auto">
          <a:xfrm>
            <a:off x="1911350" y="1349375"/>
            <a:ext cx="5783263" cy="223838"/>
            <a:chOff x="-526223" y="5771072"/>
            <a:chExt cx="5782584" cy="224070"/>
          </a:xfrm>
        </p:grpSpPr>
        <p:grpSp>
          <p:nvGrpSpPr>
            <p:cNvPr id="251017" name="Group 195"/>
            <p:cNvGrpSpPr>
              <a:grpSpLocks/>
            </p:cNvGrpSpPr>
            <p:nvPr/>
          </p:nvGrpSpPr>
          <p:grpSpPr bwMode="auto">
            <a:xfrm>
              <a:off x="-526223" y="5771072"/>
              <a:ext cx="3155250" cy="221195"/>
              <a:chOff x="-526223" y="5788324"/>
              <a:chExt cx="3155250" cy="221195"/>
            </a:xfrm>
          </p:grpSpPr>
          <p:grpSp>
            <p:nvGrpSpPr>
              <p:cNvPr id="251023" name="Group 194"/>
              <p:cNvGrpSpPr>
                <a:grpSpLocks/>
              </p:cNvGrpSpPr>
              <p:nvPr/>
            </p:nvGrpSpPr>
            <p:grpSpPr bwMode="auto">
              <a:xfrm>
                <a:off x="-526223" y="5788324"/>
                <a:ext cx="3155250" cy="215444"/>
                <a:chOff x="-526223" y="5788324"/>
                <a:chExt cx="3155250" cy="215444"/>
              </a:xfrm>
            </p:grpSpPr>
            <p:pic>
              <p:nvPicPr>
                <p:cNvPr id="25102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2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102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1018" name="Group 192"/>
            <p:cNvGrpSpPr>
              <a:grpSpLocks/>
            </p:cNvGrpSpPr>
            <p:nvPr/>
          </p:nvGrpSpPr>
          <p:grpSpPr bwMode="auto">
            <a:xfrm>
              <a:off x="2841236" y="5773948"/>
              <a:ext cx="2415125" cy="221194"/>
              <a:chOff x="2841236" y="5773948"/>
              <a:chExt cx="2415125" cy="221194"/>
            </a:xfrm>
          </p:grpSpPr>
          <p:sp>
            <p:nvSpPr>
              <p:cNvPr id="25101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1020" name="Group 191"/>
              <p:cNvGrpSpPr>
                <a:grpSpLocks/>
              </p:cNvGrpSpPr>
              <p:nvPr/>
            </p:nvGrpSpPr>
            <p:grpSpPr bwMode="auto">
              <a:xfrm>
                <a:off x="2841236" y="5779698"/>
                <a:ext cx="1280160" cy="215444"/>
                <a:chOff x="2841236" y="5779698"/>
                <a:chExt cx="1280160" cy="215444"/>
              </a:xfrm>
            </p:grpSpPr>
            <p:pic>
              <p:nvPicPr>
                <p:cNvPr id="2510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2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2" name="Group 219"/>
          <p:cNvGrpSpPr>
            <a:grpSpLocks/>
          </p:cNvGrpSpPr>
          <p:nvPr/>
        </p:nvGrpSpPr>
        <p:grpSpPr bwMode="auto">
          <a:xfrm>
            <a:off x="1911350" y="1463675"/>
            <a:ext cx="5783263" cy="223838"/>
            <a:chOff x="-526223" y="5771072"/>
            <a:chExt cx="5782584" cy="224070"/>
          </a:xfrm>
        </p:grpSpPr>
        <p:grpSp>
          <p:nvGrpSpPr>
            <p:cNvPr id="251007" name="Group 195"/>
            <p:cNvGrpSpPr>
              <a:grpSpLocks/>
            </p:cNvGrpSpPr>
            <p:nvPr/>
          </p:nvGrpSpPr>
          <p:grpSpPr bwMode="auto">
            <a:xfrm>
              <a:off x="-526223" y="5771072"/>
              <a:ext cx="3155250" cy="221195"/>
              <a:chOff x="-526223" y="5788324"/>
              <a:chExt cx="3155250" cy="221195"/>
            </a:xfrm>
          </p:grpSpPr>
          <p:grpSp>
            <p:nvGrpSpPr>
              <p:cNvPr id="251013" name="Group 194"/>
              <p:cNvGrpSpPr>
                <a:grpSpLocks/>
              </p:cNvGrpSpPr>
              <p:nvPr/>
            </p:nvGrpSpPr>
            <p:grpSpPr bwMode="auto">
              <a:xfrm>
                <a:off x="-526223" y="5788324"/>
                <a:ext cx="3155250" cy="215444"/>
                <a:chOff x="-526223" y="5788324"/>
                <a:chExt cx="3155250" cy="215444"/>
              </a:xfrm>
            </p:grpSpPr>
            <p:pic>
              <p:nvPicPr>
                <p:cNvPr id="25101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1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101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1008" name="Group 192"/>
            <p:cNvGrpSpPr>
              <a:grpSpLocks/>
            </p:cNvGrpSpPr>
            <p:nvPr/>
          </p:nvGrpSpPr>
          <p:grpSpPr bwMode="auto">
            <a:xfrm>
              <a:off x="2841236" y="5773948"/>
              <a:ext cx="2415125" cy="221194"/>
              <a:chOff x="2841236" y="5773948"/>
              <a:chExt cx="2415125" cy="221194"/>
            </a:xfrm>
          </p:grpSpPr>
          <p:sp>
            <p:nvSpPr>
              <p:cNvPr id="25100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1010" name="Group 191"/>
              <p:cNvGrpSpPr>
                <a:grpSpLocks/>
              </p:cNvGrpSpPr>
              <p:nvPr/>
            </p:nvGrpSpPr>
            <p:grpSpPr bwMode="auto">
              <a:xfrm>
                <a:off x="2841236" y="5779698"/>
                <a:ext cx="1280160" cy="215444"/>
                <a:chOff x="2841236" y="5779698"/>
                <a:chExt cx="1280160" cy="215444"/>
              </a:xfrm>
            </p:grpSpPr>
            <p:pic>
              <p:nvPicPr>
                <p:cNvPr id="2510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1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3" name="Group 219"/>
          <p:cNvGrpSpPr>
            <a:grpSpLocks/>
          </p:cNvGrpSpPr>
          <p:nvPr/>
        </p:nvGrpSpPr>
        <p:grpSpPr bwMode="auto">
          <a:xfrm>
            <a:off x="1911350" y="1673225"/>
            <a:ext cx="5783263" cy="223838"/>
            <a:chOff x="-526223" y="5771072"/>
            <a:chExt cx="5782584" cy="224070"/>
          </a:xfrm>
        </p:grpSpPr>
        <p:grpSp>
          <p:nvGrpSpPr>
            <p:cNvPr id="250997" name="Group 195"/>
            <p:cNvGrpSpPr>
              <a:grpSpLocks/>
            </p:cNvGrpSpPr>
            <p:nvPr/>
          </p:nvGrpSpPr>
          <p:grpSpPr bwMode="auto">
            <a:xfrm>
              <a:off x="-526223" y="5771072"/>
              <a:ext cx="3155250" cy="221195"/>
              <a:chOff x="-526223" y="5788324"/>
              <a:chExt cx="3155250" cy="221195"/>
            </a:xfrm>
          </p:grpSpPr>
          <p:grpSp>
            <p:nvGrpSpPr>
              <p:cNvPr id="251003" name="Group 194"/>
              <p:cNvGrpSpPr>
                <a:grpSpLocks/>
              </p:cNvGrpSpPr>
              <p:nvPr/>
            </p:nvGrpSpPr>
            <p:grpSpPr bwMode="auto">
              <a:xfrm>
                <a:off x="-526223" y="5788324"/>
                <a:ext cx="3155250" cy="215444"/>
                <a:chOff x="-526223" y="5788324"/>
                <a:chExt cx="3155250" cy="215444"/>
              </a:xfrm>
            </p:grpSpPr>
            <p:pic>
              <p:nvPicPr>
                <p:cNvPr id="25100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0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100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98" name="Group 192"/>
            <p:cNvGrpSpPr>
              <a:grpSpLocks/>
            </p:cNvGrpSpPr>
            <p:nvPr/>
          </p:nvGrpSpPr>
          <p:grpSpPr bwMode="auto">
            <a:xfrm>
              <a:off x="2841236" y="5773948"/>
              <a:ext cx="2415125" cy="221194"/>
              <a:chOff x="2841236" y="5773948"/>
              <a:chExt cx="2415125" cy="221194"/>
            </a:xfrm>
          </p:grpSpPr>
          <p:sp>
            <p:nvSpPr>
              <p:cNvPr id="25099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1000" name="Group 191"/>
              <p:cNvGrpSpPr>
                <a:grpSpLocks/>
              </p:cNvGrpSpPr>
              <p:nvPr/>
            </p:nvGrpSpPr>
            <p:grpSpPr bwMode="auto">
              <a:xfrm>
                <a:off x="2841236" y="5779698"/>
                <a:ext cx="1280160" cy="215444"/>
                <a:chOff x="2841236" y="5779698"/>
                <a:chExt cx="1280160" cy="215444"/>
              </a:xfrm>
            </p:grpSpPr>
            <p:pic>
              <p:nvPicPr>
                <p:cNvPr id="25100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00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4" name="Group 219"/>
          <p:cNvGrpSpPr>
            <a:grpSpLocks/>
          </p:cNvGrpSpPr>
          <p:nvPr/>
        </p:nvGrpSpPr>
        <p:grpSpPr bwMode="auto">
          <a:xfrm>
            <a:off x="1911350" y="1787525"/>
            <a:ext cx="5783263" cy="223838"/>
            <a:chOff x="-526223" y="5771072"/>
            <a:chExt cx="5782584" cy="224070"/>
          </a:xfrm>
        </p:grpSpPr>
        <p:grpSp>
          <p:nvGrpSpPr>
            <p:cNvPr id="250987" name="Group 195"/>
            <p:cNvGrpSpPr>
              <a:grpSpLocks/>
            </p:cNvGrpSpPr>
            <p:nvPr/>
          </p:nvGrpSpPr>
          <p:grpSpPr bwMode="auto">
            <a:xfrm>
              <a:off x="-526223" y="5771072"/>
              <a:ext cx="3155250" cy="221195"/>
              <a:chOff x="-526223" y="5788324"/>
              <a:chExt cx="3155250" cy="221195"/>
            </a:xfrm>
          </p:grpSpPr>
          <p:grpSp>
            <p:nvGrpSpPr>
              <p:cNvPr id="250993" name="Group 194"/>
              <p:cNvGrpSpPr>
                <a:grpSpLocks/>
              </p:cNvGrpSpPr>
              <p:nvPr/>
            </p:nvGrpSpPr>
            <p:grpSpPr bwMode="auto">
              <a:xfrm>
                <a:off x="-526223" y="5788324"/>
                <a:ext cx="3155250" cy="215444"/>
                <a:chOff x="-526223" y="5788324"/>
                <a:chExt cx="3155250" cy="215444"/>
              </a:xfrm>
            </p:grpSpPr>
            <p:pic>
              <p:nvPicPr>
                <p:cNvPr id="25099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9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5099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88" name="Group 192"/>
            <p:cNvGrpSpPr>
              <a:grpSpLocks/>
            </p:cNvGrpSpPr>
            <p:nvPr/>
          </p:nvGrpSpPr>
          <p:grpSpPr bwMode="auto">
            <a:xfrm>
              <a:off x="2841236" y="5773948"/>
              <a:ext cx="2415125" cy="221194"/>
              <a:chOff x="2841236" y="5773948"/>
              <a:chExt cx="2415125" cy="221194"/>
            </a:xfrm>
          </p:grpSpPr>
          <p:sp>
            <p:nvSpPr>
              <p:cNvPr id="25098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0990" name="Group 191"/>
              <p:cNvGrpSpPr>
                <a:grpSpLocks/>
              </p:cNvGrpSpPr>
              <p:nvPr/>
            </p:nvGrpSpPr>
            <p:grpSpPr bwMode="auto">
              <a:xfrm>
                <a:off x="2841236" y="5779698"/>
                <a:ext cx="1280160" cy="215444"/>
                <a:chOff x="2841236" y="5779698"/>
                <a:chExt cx="1280160" cy="215444"/>
              </a:xfrm>
            </p:grpSpPr>
            <p:pic>
              <p:nvPicPr>
                <p:cNvPr id="25099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9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5" name="Group 230"/>
          <p:cNvGrpSpPr>
            <a:grpSpLocks/>
          </p:cNvGrpSpPr>
          <p:nvPr/>
        </p:nvGrpSpPr>
        <p:grpSpPr bwMode="auto">
          <a:xfrm>
            <a:off x="2198688" y="2224088"/>
            <a:ext cx="5495925" cy="223837"/>
            <a:chOff x="-238683" y="5771072"/>
            <a:chExt cx="5495044" cy="224070"/>
          </a:xfrm>
        </p:grpSpPr>
        <p:grpSp>
          <p:nvGrpSpPr>
            <p:cNvPr id="250977" name="Group 195"/>
            <p:cNvGrpSpPr>
              <a:grpSpLocks/>
            </p:cNvGrpSpPr>
            <p:nvPr/>
          </p:nvGrpSpPr>
          <p:grpSpPr bwMode="auto">
            <a:xfrm>
              <a:off x="-238683" y="5771072"/>
              <a:ext cx="2867710" cy="221195"/>
              <a:chOff x="-238683" y="5788324"/>
              <a:chExt cx="2867710" cy="221195"/>
            </a:xfrm>
          </p:grpSpPr>
          <p:grpSp>
            <p:nvGrpSpPr>
              <p:cNvPr id="250983" name="Group 194"/>
              <p:cNvGrpSpPr>
                <a:grpSpLocks/>
              </p:cNvGrpSpPr>
              <p:nvPr/>
            </p:nvGrpSpPr>
            <p:grpSpPr bwMode="auto">
              <a:xfrm>
                <a:off x="-238683" y="5788324"/>
                <a:ext cx="2867710" cy="215444"/>
                <a:chOff x="-238683" y="5788324"/>
                <a:chExt cx="2867710" cy="215444"/>
              </a:xfrm>
            </p:grpSpPr>
            <p:pic>
              <p:nvPicPr>
                <p:cNvPr id="25098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86"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5098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78" name="Group 192"/>
            <p:cNvGrpSpPr>
              <a:grpSpLocks/>
            </p:cNvGrpSpPr>
            <p:nvPr/>
          </p:nvGrpSpPr>
          <p:grpSpPr bwMode="auto">
            <a:xfrm>
              <a:off x="2841236" y="5773948"/>
              <a:ext cx="2415125" cy="221194"/>
              <a:chOff x="2841236" y="5773948"/>
              <a:chExt cx="2415125" cy="221194"/>
            </a:xfrm>
          </p:grpSpPr>
          <p:sp>
            <p:nvSpPr>
              <p:cNvPr id="25097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0980" name="Group 191"/>
              <p:cNvGrpSpPr>
                <a:grpSpLocks/>
              </p:cNvGrpSpPr>
              <p:nvPr/>
            </p:nvGrpSpPr>
            <p:grpSpPr bwMode="auto">
              <a:xfrm>
                <a:off x="2841236" y="5779698"/>
                <a:ext cx="1280160" cy="215444"/>
                <a:chOff x="2841236" y="5779698"/>
                <a:chExt cx="1280160" cy="215444"/>
              </a:xfrm>
            </p:grpSpPr>
            <p:pic>
              <p:nvPicPr>
                <p:cNvPr id="25098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8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6" name="Group 230"/>
          <p:cNvGrpSpPr>
            <a:grpSpLocks/>
          </p:cNvGrpSpPr>
          <p:nvPr/>
        </p:nvGrpSpPr>
        <p:grpSpPr bwMode="auto">
          <a:xfrm>
            <a:off x="2198688" y="2338388"/>
            <a:ext cx="5495925" cy="223837"/>
            <a:chOff x="-238683" y="5771072"/>
            <a:chExt cx="5495044" cy="224070"/>
          </a:xfrm>
        </p:grpSpPr>
        <p:grpSp>
          <p:nvGrpSpPr>
            <p:cNvPr id="250967" name="Group 195"/>
            <p:cNvGrpSpPr>
              <a:grpSpLocks/>
            </p:cNvGrpSpPr>
            <p:nvPr/>
          </p:nvGrpSpPr>
          <p:grpSpPr bwMode="auto">
            <a:xfrm>
              <a:off x="-238683" y="5771072"/>
              <a:ext cx="2867710" cy="221195"/>
              <a:chOff x="-238683" y="5788324"/>
              <a:chExt cx="2867710" cy="221195"/>
            </a:xfrm>
          </p:grpSpPr>
          <p:grpSp>
            <p:nvGrpSpPr>
              <p:cNvPr id="250973" name="Group 194"/>
              <p:cNvGrpSpPr>
                <a:grpSpLocks/>
              </p:cNvGrpSpPr>
              <p:nvPr/>
            </p:nvGrpSpPr>
            <p:grpSpPr bwMode="auto">
              <a:xfrm>
                <a:off x="-238683" y="5788324"/>
                <a:ext cx="2867710" cy="215444"/>
                <a:chOff x="-238683" y="5788324"/>
                <a:chExt cx="2867710" cy="215444"/>
              </a:xfrm>
            </p:grpSpPr>
            <p:pic>
              <p:nvPicPr>
                <p:cNvPr id="25097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76"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5097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68" name="Group 192"/>
            <p:cNvGrpSpPr>
              <a:grpSpLocks/>
            </p:cNvGrpSpPr>
            <p:nvPr/>
          </p:nvGrpSpPr>
          <p:grpSpPr bwMode="auto">
            <a:xfrm>
              <a:off x="2841236" y="5773948"/>
              <a:ext cx="2415125" cy="221194"/>
              <a:chOff x="2841236" y="5773948"/>
              <a:chExt cx="2415125" cy="221194"/>
            </a:xfrm>
          </p:grpSpPr>
          <p:sp>
            <p:nvSpPr>
              <p:cNvPr id="25096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0970" name="Group 191"/>
              <p:cNvGrpSpPr>
                <a:grpSpLocks/>
              </p:cNvGrpSpPr>
              <p:nvPr/>
            </p:nvGrpSpPr>
            <p:grpSpPr bwMode="auto">
              <a:xfrm>
                <a:off x="2841236" y="5779698"/>
                <a:ext cx="1280160" cy="215444"/>
                <a:chOff x="2841236" y="5779698"/>
                <a:chExt cx="1280160" cy="215444"/>
              </a:xfrm>
            </p:grpSpPr>
            <p:pic>
              <p:nvPicPr>
                <p:cNvPr id="25097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7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7" name="Group 219"/>
          <p:cNvGrpSpPr>
            <a:grpSpLocks/>
          </p:cNvGrpSpPr>
          <p:nvPr/>
        </p:nvGrpSpPr>
        <p:grpSpPr bwMode="auto">
          <a:xfrm>
            <a:off x="1911350" y="3902075"/>
            <a:ext cx="5783263" cy="223838"/>
            <a:chOff x="-526223" y="5771072"/>
            <a:chExt cx="5782584" cy="224070"/>
          </a:xfrm>
        </p:grpSpPr>
        <p:grpSp>
          <p:nvGrpSpPr>
            <p:cNvPr id="250957" name="Group 195"/>
            <p:cNvGrpSpPr>
              <a:grpSpLocks/>
            </p:cNvGrpSpPr>
            <p:nvPr/>
          </p:nvGrpSpPr>
          <p:grpSpPr bwMode="auto">
            <a:xfrm>
              <a:off x="-526223" y="5771072"/>
              <a:ext cx="3155250" cy="221195"/>
              <a:chOff x="-526223" y="5788324"/>
              <a:chExt cx="3155250" cy="221195"/>
            </a:xfrm>
          </p:grpSpPr>
          <p:grpSp>
            <p:nvGrpSpPr>
              <p:cNvPr id="250963" name="Group 194"/>
              <p:cNvGrpSpPr>
                <a:grpSpLocks/>
              </p:cNvGrpSpPr>
              <p:nvPr/>
            </p:nvGrpSpPr>
            <p:grpSpPr bwMode="auto">
              <a:xfrm>
                <a:off x="-526223" y="5788324"/>
                <a:ext cx="3155250" cy="215444"/>
                <a:chOff x="-526223" y="5788324"/>
                <a:chExt cx="3155250" cy="215444"/>
              </a:xfrm>
            </p:grpSpPr>
            <p:pic>
              <p:nvPicPr>
                <p:cNvPr id="25096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6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5096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58" name="Group 192"/>
            <p:cNvGrpSpPr>
              <a:grpSpLocks/>
            </p:cNvGrpSpPr>
            <p:nvPr/>
          </p:nvGrpSpPr>
          <p:grpSpPr bwMode="auto">
            <a:xfrm>
              <a:off x="2841236" y="5773948"/>
              <a:ext cx="2415125" cy="221194"/>
              <a:chOff x="2841236" y="5773948"/>
              <a:chExt cx="2415125" cy="221194"/>
            </a:xfrm>
          </p:grpSpPr>
          <p:sp>
            <p:nvSpPr>
              <p:cNvPr id="25095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0960" name="Group 191"/>
              <p:cNvGrpSpPr>
                <a:grpSpLocks/>
              </p:cNvGrpSpPr>
              <p:nvPr/>
            </p:nvGrpSpPr>
            <p:grpSpPr bwMode="auto">
              <a:xfrm>
                <a:off x="2841236" y="5779698"/>
                <a:ext cx="1280160" cy="215444"/>
                <a:chOff x="2841236" y="5779698"/>
                <a:chExt cx="1280160" cy="215444"/>
              </a:xfrm>
            </p:grpSpPr>
            <p:pic>
              <p:nvPicPr>
                <p:cNvPr id="25096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6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8" name="Group 219"/>
          <p:cNvGrpSpPr>
            <a:grpSpLocks/>
          </p:cNvGrpSpPr>
          <p:nvPr/>
        </p:nvGrpSpPr>
        <p:grpSpPr bwMode="auto">
          <a:xfrm>
            <a:off x="1911350" y="4016375"/>
            <a:ext cx="5783263" cy="223838"/>
            <a:chOff x="-526223" y="5771072"/>
            <a:chExt cx="5782584" cy="224070"/>
          </a:xfrm>
        </p:grpSpPr>
        <p:grpSp>
          <p:nvGrpSpPr>
            <p:cNvPr id="250947" name="Group 195"/>
            <p:cNvGrpSpPr>
              <a:grpSpLocks/>
            </p:cNvGrpSpPr>
            <p:nvPr/>
          </p:nvGrpSpPr>
          <p:grpSpPr bwMode="auto">
            <a:xfrm>
              <a:off x="-526223" y="5771072"/>
              <a:ext cx="3155250" cy="221195"/>
              <a:chOff x="-526223" y="5788324"/>
              <a:chExt cx="3155250" cy="221195"/>
            </a:xfrm>
          </p:grpSpPr>
          <p:grpSp>
            <p:nvGrpSpPr>
              <p:cNvPr id="250953" name="Group 194"/>
              <p:cNvGrpSpPr>
                <a:grpSpLocks/>
              </p:cNvGrpSpPr>
              <p:nvPr/>
            </p:nvGrpSpPr>
            <p:grpSpPr bwMode="auto">
              <a:xfrm>
                <a:off x="-526223" y="5788324"/>
                <a:ext cx="3155250" cy="215444"/>
                <a:chOff x="-526223" y="5788324"/>
                <a:chExt cx="3155250" cy="215444"/>
              </a:xfrm>
            </p:grpSpPr>
            <p:pic>
              <p:nvPicPr>
                <p:cNvPr id="25095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5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5095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48" name="Group 192"/>
            <p:cNvGrpSpPr>
              <a:grpSpLocks/>
            </p:cNvGrpSpPr>
            <p:nvPr/>
          </p:nvGrpSpPr>
          <p:grpSpPr bwMode="auto">
            <a:xfrm>
              <a:off x="2841236" y="5773948"/>
              <a:ext cx="2415125" cy="221194"/>
              <a:chOff x="2841236" y="5773948"/>
              <a:chExt cx="2415125" cy="221194"/>
            </a:xfrm>
          </p:grpSpPr>
          <p:sp>
            <p:nvSpPr>
              <p:cNvPr id="25094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0950" name="Group 191"/>
              <p:cNvGrpSpPr>
                <a:grpSpLocks/>
              </p:cNvGrpSpPr>
              <p:nvPr/>
            </p:nvGrpSpPr>
            <p:grpSpPr bwMode="auto">
              <a:xfrm>
                <a:off x="2841236" y="5779698"/>
                <a:ext cx="1280160" cy="215444"/>
                <a:chOff x="2841236" y="5779698"/>
                <a:chExt cx="1280160" cy="215444"/>
              </a:xfrm>
            </p:grpSpPr>
            <p:pic>
              <p:nvPicPr>
                <p:cNvPr id="25095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5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899" name="Group 219"/>
          <p:cNvGrpSpPr>
            <a:grpSpLocks/>
          </p:cNvGrpSpPr>
          <p:nvPr/>
        </p:nvGrpSpPr>
        <p:grpSpPr bwMode="auto">
          <a:xfrm>
            <a:off x="1911350" y="3673475"/>
            <a:ext cx="5783263" cy="223838"/>
            <a:chOff x="-526223" y="5771072"/>
            <a:chExt cx="5782584" cy="224070"/>
          </a:xfrm>
        </p:grpSpPr>
        <p:grpSp>
          <p:nvGrpSpPr>
            <p:cNvPr id="250937" name="Group 195"/>
            <p:cNvGrpSpPr>
              <a:grpSpLocks/>
            </p:cNvGrpSpPr>
            <p:nvPr/>
          </p:nvGrpSpPr>
          <p:grpSpPr bwMode="auto">
            <a:xfrm>
              <a:off x="-526223" y="5771072"/>
              <a:ext cx="3155250" cy="221195"/>
              <a:chOff x="-526223" y="5788324"/>
              <a:chExt cx="3155250" cy="221195"/>
            </a:xfrm>
          </p:grpSpPr>
          <p:grpSp>
            <p:nvGrpSpPr>
              <p:cNvPr id="250943" name="Group 194"/>
              <p:cNvGrpSpPr>
                <a:grpSpLocks/>
              </p:cNvGrpSpPr>
              <p:nvPr/>
            </p:nvGrpSpPr>
            <p:grpSpPr bwMode="auto">
              <a:xfrm>
                <a:off x="-526223" y="5788324"/>
                <a:ext cx="3155250" cy="215444"/>
                <a:chOff x="-526223" y="5788324"/>
                <a:chExt cx="3155250" cy="215444"/>
              </a:xfrm>
            </p:grpSpPr>
            <p:pic>
              <p:nvPicPr>
                <p:cNvPr id="25094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4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5094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38" name="Group 192"/>
            <p:cNvGrpSpPr>
              <a:grpSpLocks/>
            </p:cNvGrpSpPr>
            <p:nvPr/>
          </p:nvGrpSpPr>
          <p:grpSpPr bwMode="auto">
            <a:xfrm>
              <a:off x="2841236" y="5773948"/>
              <a:ext cx="2415125" cy="221194"/>
              <a:chOff x="2841236" y="5773948"/>
              <a:chExt cx="2415125" cy="221194"/>
            </a:xfrm>
          </p:grpSpPr>
          <p:sp>
            <p:nvSpPr>
              <p:cNvPr id="25093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0940" name="Group 191"/>
              <p:cNvGrpSpPr>
                <a:grpSpLocks/>
              </p:cNvGrpSpPr>
              <p:nvPr/>
            </p:nvGrpSpPr>
            <p:grpSpPr bwMode="auto">
              <a:xfrm>
                <a:off x="2841236" y="5779698"/>
                <a:ext cx="1280160" cy="215444"/>
                <a:chOff x="2841236" y="5779698"/>
                <a:chExt cx="1280160" cy="215444"/>
              </a:xfrm>
            </p:grpSpPr>
            <p:pic>
              <p:nvPicPr>
                <p:cNvPr id="25094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4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900" name="Group 219"/>
          <p:cNvGrpSpPr>
            <a:grpSpLocks/>
          </p:cNvGrpSpPr>
          <p:nvPr/>
        </p:nvGrpSpPr>
        <p:grpSpPr bwMode="auto">
          <a:xfrm>
            <a:off x="1911350" y="3787775"/>
            <a:ext cx="5783263" cy="223838"/>
            <a:chOff x="-526223" y="5771072"/>
            <a:chExt cx="5782584" cy="224070"/>
          </a:xfrm>
        </p:grpSpPr>
        <p:grpSp>
          <p:nvGrpSpPr>
            <p:cNvPr id="250927" name="Group 195"/>
            <p:cNvGrpSpPr>
              <a:grpSpLocks/>
            </p:cNvGrpSpPr>
            <p:nvPr/>
          </p:nvGrpSpPr>
          <p:grpSpPr bwMode="auto">
            <a:xfrm>
              <a:off x="-526223" y="5771072"/>
              <a:ext cx="3155250" cy="221195"/>
              <a:chOff x="-526223" y="5788324"/>
              <a:chExt cx="3155250" cy="221195"/>
            </a:xfrm>
          </p:grpSpPr>
          <p:grpSp>
            <p:nvGrpSpPr>
              <p:cNvPr id="250933" name="Group 194"/>
              <p:cNvGrpSpPr>
                <a:grpSpLocks/>
              </p:cNvGrpSpPr>
              <p:nvPr/>
            </p:nvGrpSpPr>
            <p:grpSpPr bwMode="auto">
              <a:xfrm>
                <a:off x="-526223" y="5788324"/>
                <a:ext cx="3155250" cy="215444"/>
                <a:chOff x="-526223" y="5788324"/>
                <a:chExt cx="3155250" cy="215444"/>
              </a:xfrm>
            </p:grpSpPr>
            <p:pic>
              <p:nvPicPr>
                <p:cNvPr id="25093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5093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28" name="Group 192"/>
            <p:cNvGrpSpPr>
              <a:grpSpLocks/>
            </p:cNvGrpSpPr>
            <p:nvPr/>
          </p:nvGrpSpPr>
          <p:grpSpPr bwMode="auto">
            <a:xfrm>
              <a:off x="2841236" y="5773948"/>
              <a:ext cx="2415125" cy="221194"/>
              <a:chOff x="2841236" y="5773948"/>
              <a:chExt cx="2415125" cy="221194"/>
            </a:xfrm>
          </p:grpSpPr>
          <p:sp>
            <p:nvSpPr>
              <p:cNvPr id="25092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0930" name="Group 191"/>
              <p:cNvGrpSpPr>
                <a:grpSpLocks/>
              </p:cNvGrpSpPr>
              <p:nvPr/>
            </p:nvGrpSpPr>
            <p:grpSpPr bwMode="auto">
              <a:xfrm>
                <a:off x="2841236" y="5779698"/>
                <a:ext cx="1280160" cy="215444"/>
                <a:chOff x="2841236" y="5779698"/>
                <a:chExt cx="1280160" cy="215444"/>
              </a:xfrm>
            </p:grpSpPr>
            <p:pic>
              <p:nvPicPr>
                <p:cNvPr id="25093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3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25090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SUS ETM&lt;X&gt; Rack 1 (of 2) Layout (LIGO-</a:t>
            </a:r>
            <a:r>
              <a:rPr lang="en-US" sz="800" b="1" dirty="0" err="1">
                <a:latin typeface="Comic Sans MS" pitchFamily="66" charset="0"/>
              </a:rPr>
              <a:t>Dxxxxxxx</a:t>
            </a:r>
            <a:r>
              <a:rPr lang="en-US" sz="800" b="1" dirty="0">
                <a:latin typeface="Comic Sans MS" pitchFamily="66" charset="0"/>
              </a:rPr>
              <a:t>)</a:t>
            </a:r>
          </a:p>
        </p:txBody>
      </p:sp>
      <p:grpSp>
        <p:nvGrpSpPr>
          <p:cNvPr id="250902" name="Group 282"/>
          <p:cNvGrpSpPr>
            <a:grpSpLocks/>
          </p:cNvGrpSpPr>
          <p:nvPr/>
        </p:nvGrpSpPr>
        <p:grpSpPr bwMode="auto">
          <a:xfrm>
            <a:off x="1914525" y="2679700"/>
            <a:ext cx="6910388" cy="223838"/>
            <a:chOff x="-526223" y="5771072"/>
            <a:chExt cx="6909759" cy="224070"/>
          </a:xfrm>
        </p:grpSpPr>
        <p:grpSp>
          <p:nvGrpSpPr>
            <p:cNvPr id="250917" name="Group 195"/>
            <p:cNvGrpSpPr>
              <a:grpSpLocks/>
            </p:cNvGrpSpPr>
            <p:nvPr/>
          </p:nvGrpSpPr>
          <p:grpSpPr bwMode="auto">
            <a:xfrm>
              <a:off x="-526223" y="5771072"/>
              <a:ext cx="3155250" cy="221195"/>
              <a:chOff x="-526223" y="5788324"/>
              <a:chExt cx="3155250" cy="221195"/>
            </a:xfrm>
          </p:grpSpPr>
          <p:grpSp>
            <p:nvGrpSpPr>
              <p:cNvPr id="250923" name="Group 194"/>
              <p:cNvGrpSpPr>
                <a:grpSpLocks/>
              </p:cNvGrpSpPr>
              <p:nvPr/>
            </p:nvGrpSpPr>
            <p:grpSpPr bwMode="auto">
              <a:xfrm>
                <a:off x="-526223" y="5788324"/>
                <a:ext cx="3155250" cy="215444"/>
                <a:chOff x="-526223" y="5788324"/>
                <a:chExt cx="3155250" cy="215444"/>
              </a:xfrm>
            </p:grpSpPr>
            <p:pic>
              <p:nvPicPr>
                <p:cNvPr id="25092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26"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PUM Driver Chassis</a:t>
                  </a:r>
                </a:p>
              </p:txBody>
            </p:sp>
          </p:grpSp>
          <p:sp>
            <p:nvSpPr>
              <p:cNvPr id="250924"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18" name="Group 192"/>
            <p:cNvGrpSpPr>
              <a:grpSpLocks/>
            </p:cNvGrpSpPr>
            <p:nvPr/>
          </p:nvGrpSpPr>
          <p:grpSpPr bwMode="auto">
            <a:xfrm>
              <a:off x="2841236" y="5773948"/>
              <a:ext cx="3542300" cy="221194"/>
              <a:chOff x="2841236" y="5773948"/>
              <a:chExt cx="3542300" cy="221194"/>
            </a:xfrm>
          </p:grpSpPr>
          <p:sp>
            <p:nvSpPr>
              <p:cNvPr id="250919"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0920" name="Group 191"/>
              <p:cNvGrpSpPr>
                <a:grpSpLocks/>
              </p:cNvGrpSpPr>
              <p:nvPr/>
            </p:nvGrpSpPr>
            <p:grpSpPr bwMode="auto">
              <a:xfrm>
                <a:off x="2841236" y="5779698"/>
                <a:ext cx="1280160" cy="215444"/>
                <a:chOff x="2841236" y="5779698"/>
                <a:chExt cx="1280160" cy="215444"/>
              </a:xfrm>
            </p:grpSpPr>
            <p:pic>
              <p:nvPicPr>
                <p:cNvPr id="25092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22"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0903" name="Group 282"/>
          <p:cNvGrpSpPr>
            <a:grpSpLocks/>
          </p:cNvGrpSpPr>
          <p:nvPr/>
        </p:nvGrpSpPr>
        <p:grpSpPr bwMode="auto">
          <a:xfrm>
            <a:off x="1914525" y="2565400"/>
            <a:ext cx="6910388" cy="223838"/>
            <a:chOff x="-526223" y="5771072"/>
            <a:chExt cx="6909759" cy="224070"/>
          </a:xfrm>
        </p:grpSpPr>
        <p:grpSp>
          <p:nvGrpSpPr>
            <p:cNvPr id="250907" name="Group 195"/>
            <p:cNvGrpSpPr>
              <a:grpSpLocks/>
            </p:cNvGrpSpPr>
            <p:nvPr/>
          </p:nvGrpSpPr>
          <p:grpSpPr bwMode="auto">
            <a:xfrm>
              <a:off x="-526223" y="5771072"/>
              <a:ext cx="3155250" cy="221195"/>
              <a:chOff x="-526223" y="5788324"/>
              <a:chExt cx="3155250" cy="221195"/>
            </a:xfrm>
          </p:grpSpPr>
          <p:grpSp>
            <p:nvGrpSpPr>
              <p:cNvPr id="250913" name="Group 194"/>
              <p:cNvGrpSpPr>
                <a:grpSpLocks/>
              </p:cNvGrpSpPr>
              <p:nvPr/>
            </p:nvGrpSpPr>
            <p:grpSpPr bwMode="auto">
              <a:xfrm>
                <a:off x="-526223" y="5788324"/>
                <a:ext cx="3155250" cy="215444"/>
                <a:chOff x="-526223" y="5788324"/>
                <a:chExt cx="3155250" cy="215444"/>
              </a:xfrm>
            </p:grpSpPr>
            <p:pic>
              <p:nvPicPr>
                <p:cNvPr id="250915"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16"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UIM Driver Chassis</a:t>
                  </a:r>
                </a:p>
              </p:txBody>
            </p:sp>
          </p:grpSp>
          <p:sp>
            <p:nvSpPr>
              <p:cNvPr id="250914"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0908" name="Group 192"/>
            <p:cNvGrpSpPr>
              <a:grpSpLocks/>
            </p:cNvGrpSpPr>
            <p:nvPr/>
          </p:nvGrpSpPr>
          <p:grpSpPr bwMode="auto">
            <a:xfrm>
              <a:off x="2841236" y="5773948"/>
              <a:ext cx="3542300" cy="221194"/>
              <a:chOff x="2841236" y="5773948"/>
              <a:chExt cx="3542300" cy="221194"/>
            </a:xfrm>
          </p:grpSpPr>
          <p:sp>
            <p:nvSpPr>
              <p:cNvPr id="250909"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0910" name="Group 191"/>
              <p:cNvGrpSpPr>
                <a:grpSpLocks/>
              </p:cNvGrpSpPr>
              <p:nvPr/>
            </p:nvGrpSpPr>
            <p:grpSpPr bwMode="auto">
              <a:xfrm>
                <a:off x="2841236" y="5779698"/>
                <a:ext cx="1280160" cy="215444"/>
                <a:chOff x="2841236" y="5779698"/>
                <a:chExt cx="1280160" cy="215444"/>
              </a:xfrm>
            </p:grpSpPr>
            <p:pic>
              <p:nvPicPr>
                <p:cNvPr id="250911"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0912"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76" name="Group 175"/>
          <p:cNvGrpSpPr/>
          <p:nvPr/>
        </p:nvGrpSpPr>
        <p:grpSpPr>
          <a:xfrm>
            <a:off x="8373488" y="1704975"/>
            <a:ext cx="383463" cy="2971800"/>
            <a:chOff x="8323263" y="1704975"/>
            <a:chExt cx="383463" cy="2971800"/>
          </a:xfrm>
        </p:grpSpPr>
        <p:pic>
          <p:nvPicPr>
            <p:cNvPr id="177"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77"/>
            <p:cNvSpPr/>
            <p:nvPr/>
          </p:nvSpPr>
          <p:spPr>
            <a:xfrm rot="16200000">
              <a:off x="8302609" y="1963382"/>
              <a:ext cx="577402" cy="230832"/>
            </a:xfrm>
            <a:prstGeom prst="rect">
              <a:avLst/>
            </a:prstGeom>
          </p:spPr>
          <p:txBody>
            <a:bodyPr wrap="none">
              <a:spAutoFit/>
            </a:bodyPr>
            <a:lstStyle/>
            <a:p>
              <a:r>
                <a:rPr lang="en-US" sz="900" b="1" dirty="0" smtClean="0">
                  <a:latin typeface="Comic Sans MS" pitchFamily="66" charset="0"/>
                </a:rPr>
                <a:t>Unused</a:t>
              </a:r>
              <a:endParaRPr lang="en-US" sz="900" dirty="0"/>
            </a:p>
          </p:txBody>
        </p:sp>
      </p:grpSp>
      <p:grpSp>
        <p:nvGrpSpPr>
          <p:cNvPr id="179" name="Group 178"/>
          <p:cNvGrpSpPr/>
          <p:nvPr/>
        </p:nvGrpSpPr>
        <p:grpSpPr>
          <a:xfrm>
            <a:off x="7988123" y="1704975"/>
            <a:ext cx="391085" cy="1038225"/>
            <a:chOff x="7980628" y="1704975"/>
            <a:chExt cx="391085" cy="1038225"/>
          </a:xfrm>
        </p:grpSpPr>
        <p:pic>
          <p:nvPicPr>
            <p:cNvPr id="180" name="Picture 119">
              <a:hlinkClick r:id="rId7" action="ppaction://hlinksldjump"/>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Rectangle 18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0" action="ppaction://hlinksldjump"/>
                </a:rPr>
                <a:t>PSY-036</a:t>
              </a:r>
              <a:endParaRPr lang="en-US" sz="900" dirty="0"/>
            </a:p>
          </p:txBody>
        </p:sp>
      </p:grpSp>
      <p:grpSp>
        <p:nvGrpSpPr>
          <p:cNvPr id="182" name="Group 181"/>
          <p:cNvGrpSpPr/>
          <p:nvPr/>
        </p:nvGrpSpPr>
        <p:grpSpPr>
          <a:xfrm>
            <a:off x="8757122" y="1712271"/>
            <a:ext cx="386878" cy="2971800"/>
            <a:chOff x="8424863" y="1701800"/>
            <a:chExt cx="386878" cy="2971800"/>
          </a:xfrm>
        </p:grpSpPr>
        <p:pic>
          <p:nvPicPr>
            <p:cNvPr id="183"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4" name="Rectangle 18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0" action="ppaction://hlinksldjump"/>
                </a:rPr>
                <a:t>PSO-043</a:t>
              </a:r>
              <a:endParaRPr lang="en-US" sz="900" dirty="0"/>
            </a:p>
          </p:txBody>
        </p:sp>
      </p:grpSp>
      <p:sp>
        <p:nvSpPr>
          <p:cNvPr id="17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CERX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1940" name="Picture 3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118" y="729713"/>
            <a:ext cx="2357438" cy="297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907"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1908"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09" name="Title 8"/>
          <p:cNvSpPr>
            <a:spLocks noGrp="1"/>
          </p:cNvSpPr>
          <p:nvPr>
            <p:ph type="title"/>
          </p:nvPr>
        </p:nvSpPr>
        <p:spPr/>
        <p:txBody>
          <a:bodyPr/>
          <a:lstStyle/>
          <a:p>
            <a:pPr eaLnBrk="1" hangingPunct="1"/>
            <a:r>
              <a:rPr lang="en-US" smtClean="0">
                <a:ea typeface="ＭＳ Ｐゴシック" pitchFamily="34" charset="-128"/>
              </a:rPr>
              <a:t>L1-SEI-XC1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5191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3786E3-2B72-4CB1-B549-0C5459CFB9F9}" type="slidenum">
              <a:rPr lang="en-US" smtClean="0">
                <a:solidFill>
                  <a:srgbClr val="898989"/>
                </a:solidFill>
                <a:latin typeface="Calibri" pitchFamily="34" charset="0"/>
              </a:rPr>
              <a:pPr eaLnBrk="1" hangingPunct="1"/>
              <a:t>439</a:t>
            </a:fld>
            <a:endParaRPr lang="en-US" smtClean="0">
              <a:solidFill>
                <a:srgbClr val="898989"/>
              </a:solidFill>
              <a:latin typeface="Calibri" pitchFamily="34" charset="0"/>
            </a:endParaRPr>
          </a:p>
        </p:txBody>
      </p:sp>
      <p:pic>
        <p:nvPicPr>
          <p:cNvPr id="25191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13" name="TextBox 367"/>
          <p:cNvSpPr txBox="1">
            <a:spLocks noChangeArrowheads="1"/>
          </p:cNvSpPr>
          <p:nvPr/>
        </p:nvSpPr>
        <p:spPr bwMode="auto">
          <a:xfrm>
            <a:off x="7105650" y="513715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4A</a:t>
            </a:r>
          </a:p>
          <a:p>
            <a:pPr eaLnBrk="1" hangingPunct="1"/>
            <a:r>
              <a:rPr lang="en-US" sz="800">
                <a:latin typeface="Comic Sans MS" pitchFamily="66" charset="0"/>
              </a:rPr>
              <a:t>-18VDC	4A</a:t>
            </a:r>
          </a:p>
          <a:p>
            <a:pPr eaLnBrk="1" hangingPunct="1"/>
            <a:r>
              <a:rPr lang="en-US" sz="800">
                <a:latin typeface="Comic Sans MS" pitchFamily="66" charset="0"/>
              </a:rPr>
              <a:t>+24VDC	15A</a:t>
            </a:r>
          </a:p>
        </p:txBody>
      </p:sp>
      <p:sp>
        <p:nvSpPr>
          <p:cNvPr id="251914"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SEI BSC4 &lt;X&gt; Rack Layout (</a:t>
            </a:r>
            <a:r>
              <a:rPr lang="en-US" sz="800" b="1" dirty="0">
                <a:latin typeface="Comic Sans MS" pitchFamily="66" charset="0"/>
                <a:hlinkClick r:id="rId7"/>
              </a:rPr>
              <a:t>LIGO-D0901301</a:t>
            </a:r>
            <a:r>
              <a:rPr lang="en-US" sz="800" b="1" dirty="0">
                <a:latin typeface="Comic Sans MS" pitchFamily="66" charset="0"/>
              </a:rPr>
              <a:t>)</a:t>
            </a:r>
          </a:p>
        </p:txBody>
      </p:sp>
      <p:grpSp>
        <p:nvGrpSpPr>
          <p:cNvPr id="251917" name="Group 230"/>
          <p:cNvGrpSpPr>
            <a:grpSpLocks/>
          </p:cNvGrpSpPr>
          <p:nvPr/>
        </p:nvGrpSpPr>
        <p:grpSpPr bwMode="auto">
          <a:xfrm>
            <a:off x="1800225" y="2903538"/>
            <a:ext cx="5894388" cy="223837"/>
            <a:chOff x="-637082" y="5770953"/>
            <a:chExt cx="5893443" cy="224189"/>
          </a:xfrm>
        </p:grpSpPr>
        <p:grpSp>
          <p:nvGrpSpPr>
            <p:cNvPr id="251928" name="Group 195"/>
            <p:cNvGrpSpPr>
              <a:grpSpLocks/>
            </p:cNvGrpSpPr>
            <p:nvPr/>
          </p:nvGrpSpPr>
          <p:grpSpPr bwMode="auto">
            <a:xfrm>
              <a:off x="-637082" y="5770953"/>
              <a:ext cx="3266109" cy="221314"/>
              <a:chOff x="-637082" y="5788205"/>
              <a:chExt cx="3266109" cy="221314"/>
            </a:xfrm>
          </p:grpSpPr>
          <p:grpSp>
            <p:nvGrpSpPr>
              <p:cNvPr id="251934" name="Group 194"/>
              <p:cNvGrpSpPr>
                <a:grpSpLocks/>
              </p:cNvGrpSpPr>
              <p:nvPr/>
            </p:nvGrpSpPr>
            <p:grpSpPr bwMode="auto">
              <a:xfrm>
                <a:off x="-637082" y="5788205"/>
                <a:ext cx="3266109" cy="215668"/>
                <a:chOff x="-637082" y="5788205"/>
                <a:chExt cx="3266109" cy="215668"/>
              </a:xfrm>
            </p:grpSpPr>
            <p:pic>
              <p:nvPicPr>
                <p:cNvPr id="251936"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3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BSC-4 8 Channel Valve Driver</a:t>
                  </a:r>
                  <a:endParaRPr lang="en-US" sz="800" b="1">
                    <a:latin typeface="Comic Sans MS" pitchFamily="66" charset="0"/>
                  </a:endParaRPr>
                </a:p>
              </p:txBody>
            </p:sp>
          </p:grpSp>
          <p:sp>
            <p:nvSpPr>
              <p:cNvPr id="25193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D020373</a:t>
                </a:r>
                <a:endParaRPr lang="en-US" sz="800" b="1">
                  <a:latin typeface="Comic Sans MS" pitchFamily="66" charset="0"/>
                </a:endParaRPr>
              </a:p>
            </p:txBody>
          </p:sp>
        </p:grpSp>
        <p:grpSp>
          <p:nvGrpSpPr>
            <p:cNvPr id="251929" name="Group 192"/>
            <p:cNvGrpSpPr>
              <a:grpSpLocks/>
            </p:cNvGrpSpPr>
            <p:nvPr/>
          </p:nvGrpSpPr>
          <p:grpSpPr bwMode="auto">
            <a:xfrm>
              <a:off x="2841236" y="5773948"/>
              <a:ext cx="2415125" cy="221194"/>
              <a:chOff x="2841236" y="5773948"/>
              <a:chExt cx="2415125" cy="221194"/>
            </a:xfrm>
          </p:grpSpPr>
          <p:sp>
            <p:nvSpPr>
              <p:cNvPr id="25193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51931" name="Group 191"/>
              <p:cNvGrpSpPr>
                <a:grpSpLocks/>
              </p:cNvGrpSpPr>
              <p:nvPr/>
            </p:nvGrpSpPr>
            <p:grpSpPr bwMode="auto">
              <a:xfrm>
                <a:off x="2841236" y="5779698"/>
                <a:ext cx="1280160" cy="215444"/>
                <a:chOff x="2841236" y="5779698"/>
                <a:chExt cx="1280160" cy="215444"/>
              </a:xfrm>
            </p:grpSpPr>
            <p:pic>
              <p:nvPicPr>
                <p:cNvPr id="251932"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193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S1001098</a:t>
                  </a:r>
                  <a:endParaRPr lang="en-US" sz="800" b="1" dirty="0">
                    <a:latin typeface="Comic Sans MS" pitchFamily="66" charset="0"/>
                  </a:endParaRPr>
                </a:p>
              </p:txBody>
            </p:sp>
          </p:grpSp>
        </p:grpSp>
      </p:grpSp>
      <p:grpSp>
        <p:nvGrpSpPr>
          <p:cNvPr id="251918" name="Group 359"/>
          <p:cNvGrpSpPr>
            <a:grpSpLocks/>
          </p:cNvGrpSpPr>
          <p:nvPr/>
        </p:nvGrpSpPr>
        <p:grpSpPr bwMode="auto">
          <a:xfrm>
            <a:off x="2235200" y="4394200"/>
            <a:ext cx="5478463" cy="455613"/>
            <a:chOff x="-17251" y="6097725"/>
            <a:chExt cx="5477780" cy="455953"/>
          </a:xfrm>
        </p:grpSpPr>
        <p:grpSp>
          <p:nvGrpSpPr>
            <p:cNvPr id="251920" name="Group 220"/>
            <p:cNvGrpSpPr>
              <a:grpSpLocks/>
            </p:cNvGrpSpPr>
            <p:nvPr/>
          </p:nvGrpSpPr>
          <p:grpSpPr bwMode="auto">
            <a:xfrm>
              <a:off x="-17251" y="6101482"/>
              <a:ext cx="2841810" cy="452196"/>
              <a:chOff x="-17251" y="6110108"/>
              <a:chExt cx="2841810" cy="452196"/>
            </a:xfrm>
          </p:grpSpPr>
          <p:pic>
            <p:nvPicPr>
              <p:cNvPr id="251925"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1926"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3" action="ppaction://hlinksldjump"/>
                  </a:rPr>
                  <a:t>I/O Extension Chassis</a:t>
                </a:r>
                <a:endParaRPr lang="en-US" sz="800" b="1">
                  <a:latin typeface="Comic Sans MS" pitchFamily="66" charset="0"/>
                </a:endParaRPr>
              </a:p>
            </p:txBody>
          </p:sp>
          <p:sp>
            <p:nvSpPr>
              <p:cNvPr id="25192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4"/>
                  </a:rPr>
                  <a:t>D1001715</a:t>
                </a:r>
                <a:endParaRPr lang="en-US" sz="800" b="1">
                  <a:solidFill>
                    <a:schemeClr val="bg1"/>
                  </a:solidFill>
                  <a:latin typeface="Comic Sans MS" pitchFamily="66" charset="0"/>
                </a:endParaRPr>
              </a:p>
            </p:txBody>
          </p:sp>
        </p:grpSp>
        <p:grpSp>
          <p:nvGrpSpPr>
            <p:cNvPr id="251921" name="Group 221"/>
            <p:cNvGrpSpPr>
              <a:grpSpLocks/>
            </p:cNvGrpSpPr>
            <p:nvPr/>
          </p:nvGrpSpPr>
          <p:grpSpPr bwMode="auto">
            <a:xfrm>
              <a:off x="3042258" y="6097725"/>
              <a:ext cx="2418271" cy="452196"/>
              <a:chOff x="3042258" y="6097725"/>
              <a:chExt cx="2418271" cy="452196"/>
            </a:xfrm>
          </p:grpSpPr>
          <p:pic>
            <p:nvPicPr>
              <p:cNvPr id="25192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51923"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5192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pic>
        <p:nvPicPr>
          <p:cNvPr id="251938" name="Picture 34"/>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7024061" y="2613030"/>
            <a:ext cx="1620501" cy="37830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939" name="Picture 35"/>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25459" y="2404662"/>
            <a:ext cx="2717831" cy="390529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6" name="Group 35"/>
          <p:cNvGrpSpPr/>
          <p:nvPr/>
        </p:nvGrpSpPr>
        <p:grpSpPr>
          <a:xfrm>
            <a:off x="8373488" y="1704975"/>
            <a:ext cx="383464" cy="2971800"/>
            <a:chOff x="8323263" y="1704975"/>
            <a:chExt cx="383464" cy="2971800"/>
          </a:xfrm>
        </p:grpSpPr>
        <p:pic>
          <p:nvPicPr>
            <p:cNvPr id="37" name="Picture 118">
              <a:hlinkClick r:id="rId17"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Rectangle 37"/>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PSY-032</a:t>
              </a:r>
              <a:endParaRPr lang="en-US" sz="900" dirty="0"/>
            </a:p>
          </p:txBody>
        </p:sp>
      </p:grpSp>
      <p:grpSp>
        <p:nvGrpSpPr>
          <p:cNvPr id="39" name="Group 38"/>
          <p:cNvGrpSpPr/>
          <p:nvPr/>
        </p:nvGrpSpPr>
        <p:grpSpPr>
          <a:xfrm>
            <a:off x="7988123" y="1704975"/>
            <a:ext cx="391085" cy="1038225"/>
            <a:chOff x="7980628" y="1704975"/>
            <a:chExt cx="391085" cy="1038225"/>
          </a:xfrm>
        </p:grpSpPr>
        <p:pic>
          <p:nvPicPr>
            <p:cNvPr id="40" name="Picture 119">
              <a:hlinkClick r:id="rId17"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 name="Rectangle 40"/>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PSY-034</a:t>
              </a:r>
              <a:endParaRPr lang="en-US" sz="900" dirty="0"/>
            </a:p>
          </p:txBody>
        </p:sp>
      </p:grpSp>
      <p:grpSp>
        <p:nvGrpSpPr>
          <p:cNvPr id="42" name="Group 41"/>
          <p:cNvGrpSpPr/>
          <p:nvPr/>
        </p:nvGrpSpPr>
        <p:grpSpPr>
          <a:xfrm>
            <a:off x="8757122" y="1712271"/>
            <a:ext cx="386878" cy="2971800"/>
            <a:chOff x="8424863" y="1701800"/>
            <a:chExt cx="386878" cy="2971800"/>
          </a:xfrm>
        </p:grpSpPr>
        <p:pic>
          <p:nvPicPr>
            <p:cNvPr id="43" name="Picture 117">
              <a:hlinkClick r:id="rId21" action="ppaction://hlinksldjump"/>
            </p:cNvPr>
            <p:cNvPicPr>
              <a:picLocks noChangeAspect="1" noChangeArrowheads="1"/>
            </p:cNvPicPr>
            <p:nvPr/>
          </p:nvPicPr>
          <p:blipFill>
            <a:blip r:embed="rId2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Rectangle 4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9" action="ppaction://hlinksldjump"/>
                </a:rPr>
                <a:t>PSO-045</a:t>
              </a:r>
              <a:endParaRPr lang="en-US" sz="900" dirty="0"/>
            </a:p>
          </p:txBody>
        </p:sp>
      </p:grpSp>
      <p:sp>
        <p:nvSpPr>
          <p:cNvPr id="45"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a:t>
            </a:r>
            <a:r>
              <a:rPr lang="en-US" sz="800" b="1" dirty="0" smtClean="0">
                <a:latin typeface="Comic Sans MS" pitchFamily="66" charset="0"/>
                <a:hlinkClick r:id="rId23" action="ppaction://hlinksldjump"/>
              </a:rPr>
              <a:t>CERX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2"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640C230-7F62-4832-9EDA-706FBAA2FA24}" type="slidenum">
              <a:rPr lang="en-US" smtClean="0">
                <a:solidFill>
                  <a:srgbClr val="898989"/>
                </a:solidFill>
                <a:latin typeface="Calibri" pitchFamily="34" charset="0"/>
              </a:rPr>
              <a:pPr eaLnBrk="1" hangingPunct="1"/>
              <a:t>44</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25604" name="Title 161"/>
          <p:cNvSpPr>
            <a:spLocks noGrp="1"/>
          </p:cNvSpPr>
          <p:nvPr>
            <p:ph type="title"/>
          </p:nvPr>
        </p:nvSpPr>
        <p:spPr>
          <a:xfrm>
            <a:off x="1725613" y="0"/>
            <a:ext cx="6961187" cy="681038"/>
          </a:xfrm>
        </p:spPr>
        <p:txBody>
          <a:bodyPr/>
          <a:lstStyle/>
          <a:p>
            <a:r>
              <a:rPr lang="en-US" smtClean="0">
                <a:ea typeface="ＭＳ Ｐゴシック" pitchFamily="34" charset="-128"/>
              </a:rPr>
              <a:t>L1-VDC-C3 Power Racks – Required Supplies</a:t>
            </a:r>
          </a:p>
        </p:txBody>
      </p:sp>
      <p:sp>
        <p:nvSpPr>
          <p:cNvPr id="25605"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5607" name="Group 397"/>
          <p:cNvGrpSpPr>
            <a:grpSpLocks/>
          </p:cNvGrpSpPr>
          <p:nvPr/>
        </p:nvGrpSpPr>
        <p:grpSpPr bwMode="auto">
          <a:xfrm>
            <a:off x="1463675" y="1143000"/>
            <a:ext cx="6202363" cy="5213350"/>
            <a:chOff x="1476024" y="1143000"/>
            <a:chExt cx="6202630" cy="5213350"/>
          </a:xfrm>
        </p:grpSpPr>
        <p:grpSp>
          <p:nvGrpSpPr>
            <p:cNvPr id="25608" name="Group 398"/>
            <p:cNvGrpSpPr>
              <a:grpSpLocks/>
            </p:cNvGrpSpPr>
            <p:nvPr/>
          </p:nvGrpSpPr>
          <p:grpSpPr bwMode="auto">
            <a:xfrm>
              <a:off x="5364479" y="1143000"/>
              <a:ext cx="1782200" cy="5211763"/>
              <a:chOff x="5364479" y="1143000"/>
              <a:chExt cx="1782200" cy="5211763"/>
            </a:xfrm>
          </p:grpSpPr>
          <p:pic>
            <p:nvPicPr>
              <p:cNvPr id="25775"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76"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L1-VDC-C3 Power Rack</a:t>
                </a:r>
              </a:p>
            </p:txBody>
          </p:sp>
          <p:pic>
            <p:nvPicPr>
              <p:cNvPr id="2577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78"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5779"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5609"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L1-VDC-C3 Power Rack</a:t>
              </a:r>
            </a:p>
          </p:txBody>
        </p:sp>
        <p:grpSp>
          <p:nvGrpSpPr>
            <p:cNvPr id="25610" name="Group 400"/>
            <p:cNvGrpSpPr>
              <a:grpSpLocks/>
            </p:cNvGrpSpPr>
            <p:nvPr/>
          </p:nvGrpSpPr>
          <p:grpSpPr bwMode="auto">
            <a:xfrm>
              <a:off x="2297126" y="1391856"/>
              <a:ext cx="1333504" cy="4964494"/>
              <a:chOff x="2061245" y="1420431"/>
              <a:chExt cx="1333504" cy="4964494"/>
            </a:xfrm>
          </p:grpSpPr>
          <p:pic>
            <p:nvPicPr>
              <p:cNvPr id="25771"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72"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73"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5774"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5611" name="Group 401"/>
            <p:cNvGrpSpPr>
              <a:grpSpLocks/>
            </p:cNvGrpSpPr>
            <p:nvPr/>
          </p:nvGrpSpPr>
          <p:grpSpPr bwMode="auto">
            <a:xfrm>
              <a:off x="1479199" y="5365981"/>
              <a:ext cx="2917951" cy="350907"/>
              <a:chOff x="1240695" y="5849147"/>
              <a:chExt cx="2917951" cy="350907"/>
            </a:xfrm>
          </p:grpSpPr>
          <p:sp>
            <p:nvSpPr>
              <p:cNvPr id="556" name="TextBox 282"/>
              <p:cNvSpPr txBox="1">
                <a:spLocks noChangeArrowheads="1"/>
              </p:cNvSpPr>
              <p:nvPr/>
            </p:nvSpPr>
            <p:spPr bwMode="auto">
              <a:xfrm>
                <a:off x="1240695" y="5917179"/>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765" name="Group 132"/>
              <p:cNvGrpSpPr>
                <a:grpSpLocks/>
              </p:cNvGrpSpPr>
              <p:nvPr/>
            </p:nvGrpSpPr>
            <p:grpSpPr bwMode="auto">
              <a:xfrm>
                <a:off x="2087790" y="5849147"/>
                <a:ext cx="1279972" cy="350907"/>
                <a:chOff x="-328893" y="2767293"/>
                <a:chExt cx="1279525" cy="350274"/>
              </a:xfrm>
            </p:grpSpPr>
            <p:pic>
              <p:nvPicPr>
                <p:cNvPr id="2576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6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7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59" name="TextBox 282"/>
              <p:cNvSpPr txBox="1">
                <a:spLocks noChangeArrowheads="1"/>
              </p:cNvSpPr>
              <p:nvPr/>
            </p:nvSpPr>
            <p:spPr bwMode="auto">
              <a:xfrm>
                <a:off x="3371212" y="5902891"/>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12" name="Group 402"/>
            <p:cNvGrpSpPr>
              <a:grpSpLocks/>
            </p:cNvGrpSpPr>
            <p:nvPr/>
          </p:nvGrpSpPr>
          <p:grpSpPr bwMode="auto">
            <a:xfrm>
              <a:off x="1479199" y="4932449"/>
              <a:ext cx="2917951" cy="350907"/>
              <a:chOff x="1240928" y="5849147"/>
              <a:chExt cx="2917951" cy="350907"/>
            </a:xfrm>
          </p:grpSpPr>
          <p:sp>
            <p:nvSpPr>
              <p:cNvPr id="549" name="TextBox 282"/>
              <p:cNvSpPr txBox="1">
                <a:spLocks noChangeArrowheads="1"/>
              </p:cNvSpPr>
              <p:nvPr/>
            </p:nvSpPr>
            <p:spPr bwMode="auto">
              <a:xfrm>
                <a:off x="1240928" y="5917323"/>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758" name="Group 132"/>
              <p:cNvGrpSpPr>
                <a:grpSpLocks/>
              </p:cNvGrpSpPr>
              <p:nvPr/>
            </p:nvGrpSpPr>
            <p:grpSpPr bwMode="auto">
              <a:xfrm>
                <a:off x="2087790" y="5849147"/>
                <a:ext cx="1279972" cy="350907"/>
                <a:chOff x="-328893" y="2767293"/>
                <a:chExt cx="1279525" cy="350274"/>
              </a:xfrm>
            </p:grpSpPr>
            <p:pic>
              <p:nvPicPr>
                <p:cNvPr id="2576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6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6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52" name="TextBox 282"/>
              <p:cNvSpPr txBox="1">
                <a:spLocks noChangeArrowheads="1"/>
              </p:cNvSpPr>
              <p:nvPr/>
            </p:nvSpPr>
            <p:spPr bwMode="auto">
              <a:xfrm>
                <a:off x="3371445" y="5903036"/>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13" name="Group 403"/>
            <p:cNvGrpSpPr>
              <a:grpSpLocks/>
            </p:cNvGrpSpPr>
            <p:nvPr/>
          </p:nvGrpSpPr>
          <p:grpSpPr bwMode="auto">
            <a:xfrm>
              <a:off x="1482374" y="4485741"/>
              <a:ext cx="2917951" cy="350907"/>
              <a:chOff x="1241480" y="5849147"/>
              <a:chExt cx="2917951" cy="350907"/>
            </a:xfrm>
          </p:grpSpPr>
          <p:sp>
            <p:nvSpPr>
              <p:cNvPr id="542" name="TextBox 282"/>
              <p:cNvSpPr txBox="1">
                <a:spLocks noChangeArrowheads="1"/>
              </p:cNvSpPr>
              <p:nvPr/>
            </p:nvSpPr>
            <p:spPr bwMode="auto">
              <a:xfrm>
                <a:off x="1241480" y="5917944"/>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751" name="Group 132"/>
              <p:cNvGrpSpPr>
                <a:grpSpLocks/>
              </p:cNvGrpSpPr>
              <p:nvPr/>
            </p:nvGrpSpPr>
            <p:grpSpPr bwMode="auto">
              <a:xfrm>
                <a:off x="2087790" y="5849147"/>
                <a:ext cx="1279972" cy="350907"/>
                <a:chOff x="-328893" y="2767293"/>
                <a:chExt cx="1279525" cy="350274"/>
              </a:xfrm>
            </p:grpSpPr>
            <p:pic>
              <p:nvPicPr>
                <p:cNvPr id="2575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5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5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45" name="TextBox 282"/>
              <p:cNvSpPr txBox="1">
                <a:spLocks noChangeArrowheads="1"/>
              </p:cNvSpPr>
              <p:nvPr/>
            </p:nvSpPr>
            <p:spPr bwMode="auto">
              <a:xfrm>
                <a:off x="3371997" y="5903656"/>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14" name="Group 404"/>
            <p:cNvGrpSpPr>
              <a:grpSpLocks/>
            </p:cNvGrpSpPr>
            <p:nvPr/>
          </p:nvGrpSpPr>
          <p:grpSpPr bwMode="auto">
            <a:xfrm>
              <a:off x="1480787" y="4049582"/>
              <a:ext cx="2917951" cy="350907"/>
              <a:chOff x="1240928" y="5849147"/>
              <a:chExt cx="2917951" cy="350907"/>
            </a:xfrm>
          </p:grpSpPr>
          <p:sp>
            <p:nvSpPr>
              <p:cNvPr id="535" name="TextBox 282"/>
              <p:cNvSpPr txBox="1">
                <a:spLocks noChangeArrowheads="1"/>
              </p:cNvSpPr>
              <p:nvPr/>
            </p:nvSpPr>
            <p:spPr bwMode="auto">
              <a:xfrm>
                <a:off x="1240928" y="5917540"/>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744" name="Group 132"/>
              <p:cNvGrpSpPr>
                <a:grpSpLocks/>
              </p:cNvGrpSpPr>
              <p:nvPr/>
            </p:nvGrpSpPr>
            <p:grpSpPr bwMode="auto">
              <a:xfrm>
                <a:off x="2087790" y="5849147"/>
                <a:ext cx="1279972" cy="350907"/>
                <a:chOff x="-328893" y="2767293"/>
                <a:chExt cx="1279525" cy="350274"/>
              </a:xfrm>
            </p:grpSpPr>
            <p:pic>
              <p:nvPicPr>
                <p:cNvPr id="2574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38" name="TextBox 282"/>
              <p:cNvSpPr txBox="1">
                <a:spLocks noChangeArrowheads="1"/>
              </p:cNvSpPr>
              <p:nvPr/>
            </p:nvSpPr>
            <p:spPr bwMode="auto">
              <a:xfrm>
                <a:off x="3371445" y="5903253"/>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15" name="Group 405"/>
            <p:cNvGrpSpPr>
              <a:grpSpLocks/>
            </p:cNvGrpSpPr>
            <p:nvPr/>
          </p:nvGrpSpPr>
          <p:grpSpPr bwMode="auto">
            <a:xfrm>
              <a:off x="1476024" y="3594991"/>
              <a:ext cx="2917951" cy="350907"/>
              <a:chOff x="1241425" y="5849147"/>
              <a:chExt cx="2917951" cy="350907"/>
            </a:xfrm>
          </p:grpSpPr>
          <p:sp>
            <p:nvSpPr>
              <p:cNvPr id="528" name="TextBox 282"/>
              <p:cNvSpPr txBox="1">
                <a:spLocks noChangeArrowheads="1"/>
              </p:cNvSpPr>
              <p:nvPr/>
            </p:nvSpPr>
            <p:spPr bwMode="auto">
              <a:xfrm>
                <a:off x="1241425" y="5918106"/>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737" name="Group 132"/>
              <p:cNvGrpSpPr>
                <a:grpSpLocks/>
              </p:cNvGrpSpPr>
              <p:nvPr/>
            </p:nvGrpSpPr>
            <p:grpSpPr bwMode="auto">
              <a:xfrm>
                <a:off x="2087790" y="5849147"/>
                <a:ext cx="1279972" cy="350907"/>
                <a:chOff x="-328893" y="2767293"/>
                <a:chExt cx="1279525" cy="350274"/>
              </a:xfrm>
            </p:grpSpPr>
            <p:pic>
              <p:nvPicPr>
                <p:cNvPr id="2574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4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31" name="TextBox 282"/>
              <p:cNvSpPr txBox="1">
                <a:spLocks noChangeArrowheads="1"/>
              </p:cNvSpPr>
              <p:nvPr/>
            </p:nvSpPr>
            <p:spPr bwMode="auto">
              <a:xfrm>
                <a:off x="3371942" y="5903819"/>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16" name="Group 406"/>
            <p:cNvGrpSpPr>
              <a:grpSpLocks/>
            </p:cNvGrpSpPr>
            <p:nvPr/>
          </p:nvGrpSpPr>
          <p:grpSpPr bwMode="auto">
            <a:xfrm>
              <a:off x="1482374" y="3139936"/>
              <a:ext cx="2917951" cy="350907"/>
              <a:chOff x="1241480" y="5849147"/>
              <a:chExt cx="2917951" cy="350907"/>
            </a:xfrm>
          </p:grpSpPr>
          <p:sp>
            <p:nvSpPr>
              <p:cNvPr id="521" name="TextBox 282"/>
              <p:cNvSpPr txBox="1">
                <a:spLocks noChangeArrowheads="1"/>
              </p:cNvSpPr>
              <p:nvPr/>
            </p:nvSpPr>
            <p:spPr bwMode="auto">
              <a:xfrm>
                <a:off x="1241480" y="5917549"/>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730" name="Group 132"/>
              <p:cNvGrpSpPr>
                <a:grpSpLocks/>
              </p:cNvGrpSpPr>
              <p:nvPr/>
            </p:nvGrpSpPr>
            <p:grpSpPr bwMode="auto">
              <a:xfrm>
                <a:off x="2087790" y="5849147"/>
                <a:ext cx="1279972" cy="350907"/>
                <a:chOff x="-328893" y="2767293"/>
                <a:chExt cx="1279525" cy="350274"/>
              </a:xfrm>
            </p:grpSpPr>
            <p:pic>
              <p:nvPicPr>
                <p:cNvPr id="2573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3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4" name="TextBox 282"/>
              <p:cNvSpPr txBox="1">
                <a:spLocks noChangeArrowheads="1"/>
              </p:cNvSpPr>
              <p:nvPr/>
            </p:nvSpPr>
            <p:spPr bwMode="auto">
              <a:xfrm>
                <a:off x="3371997" y="5903261"/>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17" name="Group 407"/>
            <p:cNvGrpSpPr>
              <a:grpSpLocks/>
            </p:cNvGrpSpPr>
            <p:nvPr/>
          </p:nvGrpSpPr>
          <p:grpSpPr bwMode="auto">
            <a:xfrm>
              <a:off x="1477612" y="2701111"/>
              <a:ext cx="2916363" cy="350907"/>
              <a:chOff x="1241978" y="5849147"/>
              <a:chExt cx="2916363" cy="350907"/>
            </a:xfrm>
          </p:grpSpPr>
          <p:sp>
            <p:nvSpPr>
              <p:cNvPr id="514" name="TextBox 282"/>
              <p:cNvSpPr txBox="1">
                <a:spLocks noChangeArrowheads="1"/>
              </p:cNvSpPr>
              <p:nvPr/>
            </p:nvSpPr>
            <p:spPr bwMode="auto">
              <a:xfrm>
                <a:off x="1241978" y="5918224"/>
                <a:ext cx="84617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723" name="Group 132"/>
              <p:cNvGrpSpPr>
                <a:grpSpLocks/>
              </p:cNvGrpSpPr>
              <p:nvPr/>
            </p:nvGrpSpPr>
            <p:grpSpPr bwMode="auto">
              <a:xfrm>
                <a:off x="2087790" y="5849147"/>
                <a:ext cx="1279972" cy="350907"/>
                <a:chOff x="-328893" y="2767293"/>
                <a:chExt cx="1279525" cy="350274"/>
              </a:xfrm>
            </p:grpSpPr>
            <p:pic>
              <p:nvPicPr>
                <p:cNvPr id="2572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2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2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7" name="TextBox 282"/>
              <p:cNvSpPr txBox="1">
                <a:spLocks noChangeArrowheads="1"/>
              </p:cNvSpPr>
              <p:nvPr/>
            </p:nvSpPr>
            <p:spPr bwMode="auto">
              <a:xfrm>
                <a:off x="3370907" y="5902349"/>
                <a:ext cx="78743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18" name="Group 408"/>
            <p:cNvGrpSpPr>
              <a:grpSpLocks/>
            </p:cNvGrpSpPr>
            <p:nvPr/>
          </p:nvGrpSpPr>
          <p:grpSpPr bwMode="auto">
            <a:xfrm>
              <a:off x="1476024" y="2259876"/>
              <a:ext cx="2917951" cy="353717"/>
              <a:chOff x="1241425" y="5851954"/>
              <a:chExt cx="2917951" cy="353717"/>
            </a:xfrm>
          </p:grpSpPr>
          <p:sp>
            <p:nvSpPr>
              <p:cNvPr id="507" name="TextBox 282"/>
              <p:cNvSpPr txBox="1">
                <a:spLocks noChangeArrowheads="1"/>
              </p:cNvSpPr>
              <p:nvPr/>
            </p:nvSpPr>
            <p:spPr bwMode="auto">
              <a:xfrm>
                <a:off x="1241425" y="5917766"/>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716" name="Group 132"/>
              <p:cNvGrpSpPr>
                <a:grpSpLocks/>
              </p:cNvGrpSpPr>
              <p:nvPr/>
            </p:nvGrpSpPr>
            <p:grpSpPr bwMode="auto">
              <a:xfrm>
                <a:off x="2165533" y="5851954"/>
                <a:ext cx="1144785" cy="353717"/>
                <a:chOff x="-251177" y="2770095"/>
                <a:chExt cx="1144385" cy="353079"/>
              </a:xfrm>
            </p:grpSpPr>
            <p:pic>
              <p:nvPicPr>
                <p:cNvPr id="2572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2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0" name="TextBox 282"/>
              <p:cNvSpPr txBox="1">
                <a:spLocks noChangeArrowheads="1"/>
              </p:cNvSpPr>
              <p:nvPr/>
            </p:nvSpPr>
            <p:spPr bwMode="auto">
              <a:xfrm>
                <a:off x="3371942" y="5903478"/>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19" name="Group 409"/>
            <p:cNvGrpSpPr>
              <a:grpSpLocks/>
            </p:cNvGrpSpPr>
            <p:nvPr/>
          </p:nvGrpSpPr>
          <p:grpSpPr bwMode="auto">
            <a:xfrm>
              <a:off x="1479199" y="1802478"/>
              <a:ext cx="2916364" cy="350907"/>
              <a:chOff x="1241977" y="5849147"/>
              <a:chExt cx="2916364" cy="350907"/>
            </a:xfrm>
          </p:grpSpPr>
          <p:sp>
            <p:nvSpPr>
              <p:cNvPr id="500" name="TextBox 282"/>
              <p:cNvSpPr txBox="1">
                <a:spLocks noChangeArrowheads="1"/>
              </p:cNvSpPr>
              <p:nvPr/>
            </p:nvSpPr>
            <p:spPr bwMode="auto">
              <a:xfrm>
                <a:off x="1241977" y="5916744"/>
                <a:ext cx="84617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709" name="Group 132"/>
              <p:cNvGrpSpPr>
                <a:grpSpLocks/>
              </p:cNvGrpSpPr>
              <p:nvPr/>
            </p:nvGrpSpPr>
            <p:grpSpPr bwMode="auto">
              <a:xfrm>
                <a:off x="2087790" y="5849147"/>
                <a:ext cx="1279972" cy="350907"/>
                <a:chOff x="-328893" y="2767293"/>
                <a:chExt cx="1279525" cy="350274"/>
              </a:xfrm>
            </p:grpSpPr>
            <p:pic>
              <p:nvPicPr>
                <p:cNvPr id="2571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1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1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03" name="TextBox 282"/>
              <p:cNvSpPr txBox="1">
                <a:spLocks noChangeArrowheads="1"/>
              </p:cNvSpPr>
              <p:nvPr/>
            </p:nvSpPr>
            <p:spPr bwMode="auto">
              <a:xfrm>
                <a:off x="3370907" y="5902457"/>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20" name="Group 411"/>
            <p:cNvGrpSpPr>
              <a:grpSpLocks/>
            </p:cNvGrpSpPr>
            <p:nvPr/>
          </p:nvGrpSpPr>
          <p:grpSpPr bwMode="auto">
            <a:xfrm>
              <a:off x="1477612" y="5812689"/>
              <a:ext cx="2916363" cy="350907"/>
              <a:chOff x="1241731" y="5849147"/>
              <a:chExt cx="2916363" cy="350907"/>
            </a:xfrm>
          </p:grpSpPr>
          <p:sp>
            <p:nvSpPr>
              <p:cNvPr id="493" name="TextBox 282"/>
              <p:cNvSpPr txBox="1">
                <a:spLocks noChangeArrowheads="1"/>
              </p:cNvSpPr>
              <p:nvPr/>
            </p:nvSpPr>
            <p:spPr bwMode="auto">
              <a:xfrm>
                <a:off x="1241731" y="5918146"/>
                <a:ext cx="84617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702" name="Group 132"/>
              <p:cNvGrpSpPr>
                <a:grpSpLocks/>
              </p:cNvGrpSpPr>
              <p:nvPr/>
            </p:nvGrpSpPr>
            <p:grpSpPr bwMode="auto">
              <a:xfrm>
                <a:off x="2087790" y="5849147"/>
                <a:ext cx="1279972" cy="350907"/>
                <a:chOff x="-328893" y="2767293"/>
                <a:chExt cx="1279525" cy="350274"/>
              </a:xfrm>
            </p:grpSpPr>
            <p:pic>
              <p:nvPicPr>
                <p:cNvPr id="2570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96" name="TextBox 282"/>
              <p:cNvSpPr txBox="1">
                <a:spLocks noChangeArrowheads="1"/>
              </p:cNvSpPr>
              <p:nvPr/>
            </p:nvSpPr>
            <p:spPr bwMode="auto">
              <a:xfrm>
                <a:off x="3370660" y="5903858"/>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21" name="Group 412"/>
            <p:cNvGrpSpPr>
              <a:grpSpLocks/>
            </p:cNvGrpSpPr>
            <p:nvPr/>
          </p:nvGrpSpPr>
          <p:grpSpPr bwMode="auto">
            <a:xfrm>
              <a:off x="4759115" y="5360840"/>
              <a:ext cx="2916364" cy="350907"/>
              <a:chOff x="1241671" y="5849147"/>
              <a:chExt cx="2916364" cy="350907"/>
            </a:xfrm>
          </p:grpSpPr>
          <p:sp>
            <p:nvSpPr>
              <p:cNvPr id="486" name="TextBox 282"/>
              <p:cNvSpPr txBox="1">
                <a:spLocks noChangeArrowheads="1"/>
              </p:cNvSpPr>
              <p:nvPr/>
            </p:nvSpPr>
            <p:spPr bwMode="auto">
              <a:xfrm>
                <a:off x="1241671" y="5917557"/>
                <a:ext cx="84617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695" name="Group 132"/>
              <p:cNvGrpSpPr>
                <a:grpSpLocks/>
              </p:cNvGrpSpPr>
              <p:nvPr/>
            </p:nvGrpSpPr>
            <p:grpSpPr bwMode="auto">
              <a:xfrm>
                <a:off x="2087790" y="5849147"/>
                <a:ext cx="1279972" cy="350907"/>
                <a:chOff x="-328893" y="2767293"/>
                <a:chExt cx="1279525" cy="350274"/>
              </a:xfrm>
            </p:grpSpPr>
            <p:pic>
              <p:nvPicPr>
                <p:cNvPr id="2569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9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89" name="TextBox 282"/>
              <p:cNvSpPr txBox="1">
                <a:spLocks noChangeArrowheads="1"/>
              </p:cNvSpPr>
              <p:nvPr/>
            </p:nvSpPr>
            <p:spPr bwMode="auto">
              <a:xfrm>
                <a:off x="3370601" y="5903270"/>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22" name="Group 413"/>
            <p:cNvGrpSpPr>
              <a:grpSpLocks/>
            </p:cNvGrpSpPr>
            <p:nvPr/>
          </p:nvGrpSpPr>
          <p:grpSpPr bwMode="auto">
            <a:xfrm>
              <a:off x="4759115" y="4927308"/>
              <a:ext cx="2916364" cy="350907"/>
              <a:chOff x="1241904" y="5849147"/>
              <a:chExt cx="2916364" cy="350907"/>
            </a:xfrm>
          </p:grpSpPr>
          <p:sp>
            <p:nvSpPr>
              <p:cNvPr id="479" name="TextBox 282"/>
              <p:cNvSpPr txBox="1">
                <a:spLocks noChangeArrowheads="1"/>
              </p:cNvSpPr>
              <p:nvPr/>
            </p:nvSpPr>
            <p:spPr bwMode="auto">
              <a:xfrm>
                <a:off x="1241904" y="5917702"/>
                <a:ext cx="84617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nvGrpSpPr>
              <p:cNvPr id="25688" name="Group 132"/>
              <p:cNvGrpSpPr>
                <a:grpSpLocks/>
              </p:cNvGrpSpPr>
              <p:nvPr/>
            </p:nvGrpSpPr>
            <p:grpSpPr bwMode="auto">
              <a:xfrm>
                <a:off x="2087790" y="5849147"/>
                <a:ext cx="1279972" cy="350907"/>
                <a:chOff x="-328893" y="2767293"/>
                <a:chExt cx="1279525" cy="350274"/>
              </a:xfrm>
            </p:grpSpPr>
            <p:pic>
              <p:nvPicPr>
                <p:cNvPr id="2569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9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9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82" name="TextBox 282"/>
              <p:cNvSpPr txBox="1">
                <a:spLocks noChangeArrowheads="1"/>
              </p:cNvSpPr>
              <p:nvPr/>
            </p:nvSpPr>
            <p:spPr bwMode="auto">
              <a:xfrm>
                <a:off x="3370834" y="5903414"/>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nvGrpSpPr>
            <p:cNvPr id="25623" name="Group 414"/>
            <p:cNvGrpSpPr>
              <a:grpSpLocks/>
            </p:cNvGrpSpPr>
            <p:nvPr/>
          </p:nvGrpSpPr>
          <p:grpSpPr bwMode="auto">
            <a:xfrm>
              <a:off x="4760703" y="4480600"/>
              <a:ext cx="2917951" cy="350907"/>
              <a:chOff x="1240869" y="5849147"/>
              <a:chExt cx="2917951" cy="350907"/>
            </a:xfrm>
          </p:grpSpPr>
          <p:sp>
            <p:nvSpPr>
              <p:cNvPr id="472" name="TextBox 282"/>
              <p:cNvSpPr txBox="1">
                <a:spLocks noChangeArrowheads="1"/>
              </p:cNvSpPr>
              <p:nvPr/>
            </p:nvSpPr>
            <p:spPr bwMode="auto">
              <a:xfrm>
                <a:off x="1240869" y="5916735"/>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681" name="Group 132"/>
              <p:cNvGrpSpPr>
                <a:grpSpLocks/>
              </p:cNvGrpSpPr>
              <p:nvPr/>
            </p:nvGrpSpPr>
            <p:grpSpPr bwMode="auto">
              <a:xfrm>
                <a:off x="2087790" y="5849147"/>
                <a:ext cx="1279972" cy="350907"/>
                <a:chOff x="-328893" y="2767293"/>
                <a:chExt cx="1279525" cy="350274"/>
              </a:xfrm>
            </p:grpSpPr>
            <p:pic>
              <p:nvPicPr>
                <p:cNvPr id="2568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8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8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75" name="TextBox 282"/>
              <p:cNvSpPr txBox="1">
                <a:spLocks noChangeArrowheads="1"/>
              </p:cNvSpPr>
              <p:nvPr/>
            </p:nvSpPr>
            <p:spPr bwMode="auto">
              <a:xfrm>
                <a:off x="3371386" y="5902447"/>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24" name="Group 415"/>
            <p:cNvGrpSpPr>
              <a:grpSpLocks/>
            </p:cNvGrpSpPr>
            <p:nvPr/>
          </p:nvGrpSpPr>
          <p:grpSpPr bwMode="auto">
            <a:xfrm>
              <a:off x="4760703" y="4044441"/>
              <a:ext cx="2916363" cy="350907"/>
              <a:chOff x="1241904" y="5849147"/>
              <a:chExt cx="2916363" cy="350907"/>
            </a:xfrm>
          </p:grpSpPr>
          <p:sp>
            <p:nvSpPr>
              <p:cNvPr id="465" name="TextBox 282"/>
              <p:cNvSpPr txBox="1">
                <a:spLocks noChangeArrowheads="1"/>
              </p:cNvSpPr>
              <p:nvPr/>
            </p:nvSpPr>
            <p:spPr bwMode="auto">
              <a:xfrm>
                <a:off x="1241904" y="5917919"/>
                <a:ext cx="846174"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nvGrpSpPr>
              <p:cNvPr id="25674" name="Group 132"/>
              <p:cNvGrpSpPr>
                <a:grpSpLocks/>
              </p:cNvGrpSpPr>
              <p:nvPr/>
            </p:nvGrpSpPr>
            <p:grpSpPr bwMode="auto">
              <a:xfrm>
                <a:off x="2087790" y="5849147"/>
                <a:ext cx="1279972" cy="350907"/>
                <a:chOff x="-328893" y="2767293"/>
                <a:chExt cx="1279525" cy="350274"/>
              </a:xfrm>
            </p:grpSpPr>
            <p:pic>
              <p:nvPicPr>
                <p:cNvPr id="2567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8" name="TextBox 282"/>
              <p:cNvSpPr txBox="1">
                <a:spLocks noChangeArrowheads="1"/>
              </p:cNvSpPr>
              <p:nvPr/>
            </p:nvSpPr>
            <p:spPr bwMode="auto">
              <a:xfrm>
                <a:off x="3370833" y="5903631"/>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11" action="ppaction://hlinksldjump"/>
                  </a:rPr>
                  <a:t>L1-SEI-C2</a:t>
                </a:r>
                <a:endParaRPr lang="en-US" sz="800" b="1" dirty="0" smtClean="0">
                  <a:latin typeface="Comic Sans MS" pitchFamily="66" charset="0"/>
                </a:endParaRPr>
              </a:p>
            </p:txBody>
          </p:sp>
        </p:grpSp>
        <p:grpSp>
          <p:nvGrpSpPr>
            <p:cNvPr id="25625" name="Group 416"/>
            <p:cNvGrpSpPr>
              <a:grpSpLocks/>
            </p:cNvGrpSpPr>
            <p:nvPr/>
          </p:nvGrpSpPr>
          <p:grpSpPr bwMode="auto">
            <a:xfrm>
              <a:off x="4754353" y="3589850"/>
              <a:ext cx="2917951" cy="350907"/>
              <a:chOff x="1240814" y="5849147"/>
              <a:chExt cx="2917951" cy="350907"/>
            </a:xfrm>
          </p:grpSpPr>
          <p:sp>
            <p:nvSpPr>
              <p:cNvPr id="458" name="TextBox 282"/>
              <p:cNvSpPr txBox="1">
                <a:spLocks noChangeArrowheads="1"/>
              </p:cNvSpPr>
              <p:nvPr/>
            </p:nvSpPr>
            <p:spPr bwMode="auto">
              <a:xfrm>
                <a:off x="1240814" y="5916897"/>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667" name="Group 132"/>
              <p:cNvGrpSpPr>
                <a:grpSpLocks/>
              </p:cNvGrpSpPr>
              <p:nvPr/>
            </p:nvGrpSpPr>
            <p:grpSpPr bwMode="auto">
              <a:xfrm>
                <a:off x="2087790" y="5849147"/>
                <a:ext cx="1279972" cy="350907"/>
                <a:chOff x="-328893" y="2767293"/>
                <a:chExt cx="1279525" cy="350274"/>
              </a:xfrm>
            </p:grpSpPr>
            <p:pic>
              <p:nvPicPr>
                <p:cNvPr id="2567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7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1" name="TextBox 282"/>
              <p:cNvSpPr txBox="1">
                <a:spLocks noChangeArrowheads="1"/>
              </p:cNvSpPr>
              <p:nvPr/>
            </p:nvSpPr>
            <p:spPr bwMode="auto">
              <a:xfrm>
                <a:off x="3371331" y="5902610"/>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26" name="Group 417"/>
            <p:cNvGrpSpPr>
              <a:grpSpLocks/>
            </p:cNvGrpSpPr>
            <p:nvPr/>
          </p:nvGrpSpPr>
          <p:grpSpPr bwMode="auto">
            <a:xfrm>
              <a:off x="4760703" y="3134795"/>
              <a:ext cx="2917951" cy="350907"/>
              <a:chOff x="1240869" y="5849147"/>
              <a:chExt cx="2917951" cy="350907"/>
            </a:xfrm>
          </p:grpSpPr>
          <p:sp>
            <p:nvSpPr>
              <p:cNvPr id="451" name="TextBox 282"/>
              <p:cNvSpPr txBox="1">
                <a:spLocks noChangeArrowheads="1"/>
              </p:cNvSpPr>
              <p:nvPr/>
            </p:nvSpPr>
            <p:spPr bwMode="auto">
              <a:xfrm>
                <a:off x="1240869" y="5917927"/>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660" name="Group 132"/>
              <p:cNvGrpSpPr>
                <a:grpSpLocks/>
              </p:cNvGrpSpPr>
              <p:nvPr/>
            </p:nvGrpSpPr>
            <p:grpSpPr bwMode="auto">
              <a:xfrm>
                <a:off x="2087790" y="5849147"/>
                <a:ext cx="1279972" cy="350907"/>
                <a:chOff x="-328893" y="2767293"/>
                <a:chExt cx="1279525" cy="350274"/>
              </a:xfrm>
            </p:grpSpPr>
            <p:pic>
              <p:nvPicPr>
                <p:cNvPr id="2566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6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6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4" name="TextBox 282"/>
              <p:cNvSpPr txBox="1">
                <a:spLocks noChangeArrowheads="1"/>
              </p:cNvSpPr>
              <p:nvPr/>
            </p:nvSpPr>
            <p:spPr bwMode="auto">
              <a:xfrm>
                <a:off x="3371386" y="5903640"/>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27" name="Group 418"/>
            <p:cNvGrpSpPr>
              <a:grpSpLocks/>
            </p:cNvGrpSpPr>
            <p:nvPr/>
          </p:nvGrpSpPr>
          <p:grpSpPr bwMode="auto">
            <a:xfrm>
              <a:off x="4755940" y="2695970"/>
              <a:ext cx="2917951" cy="350907"/>
              <a:chOff x="1241366" y="5849147"/>
              <a:chExt cx="2917951" cy="350907"/>
            </a:xfrm>
          </p:grpSpPr>
          <p:sp>
            <p:nvSpPr>
              <p:cNvPr id="444" name="TextBox 282"/>
              <p:cNvSpPr txBox="1">
                <a:spLocks noChangeArrowheads="1"/>
              </p:cNvSpPr>
              <p:nvPr/>
            </p:nvSpPr>
            <p:spPr bwMode="auto">
              <a:xfrm>
                <a:off x="1241366" y="5917015"/>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nvGrpSpPr>
              <p:cNvPr id="25653" name="Group 132"/>
              <p:cNvGrpSpPr>
                <a:grpSpLocks/>
              </p:cNvGrpSpPr>
              <p:nvPr/>
            </p:nvGrpSpPr>
            <p:grpSpPr bwMode="auto">
              <a:xfrm>
                <a:off x="2087790" y="5849147"/>
                <a:ext cx="1279972" cy="350907"/>
                <a:chOff x="-328893" y="2767293"/>
                <a:chExt cx="1279525" cy="350274"/>
              </a:xfrm>
            </p:grpSpPr>
            <p:pic>
              <p:nvPicPr>
                <p:cNvPr id="2565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7" name="TextBox 282"/>
              <p:cNvSpPr txBox="1">
                <a:spLocks noChangeArrowheads="1"/>
              </p:cNvSpPr>
              <p:nvPr/>
            </p:nvSpPr>
            <p:spPr bwMode="auto">
              <a:xfrm>
                <a:off x="3371883" y="5902727"/>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L1-SEI-C3</a:t>
                </a:r>
                <a:endParaRPr lang="en-US" sz="800" b="1" dirty="0" smtClean="0">
                  <a:latin typeface="Comic Sans MS" pitchFamily="66" charset="0"/>
                </a:endParaRPr>
              </a:p>
            </p:txBody>
          </p:sp>
        </p:grpSp>
        <p:grpSp>
          <p:nvGrpSpPr>
            <p:cNvPr id="25628" name="Group 419"/>
            <p:cNvGrpSpPr>
              <a:grpSpLocks/>
            </p:cNvGrpSpPr>
            <p:nvPr/>
          </p:nvGrpSpPr>
          <p:grpSpPr bwMode="auto">
            <a:xfrm>
              <a:off x="4754353" y="2251927"/>
              <a:ext cx="2917951" cy="356524"/>
              <a:chOff x="1240814" y="5849146"/>
              <a:chExt cx="2917951" cy="356524"/>
            </a:xfrm>
          </p:grpSpPr>
          <p:sp>
            <p:nvSpPr>
              <p:cNvPr id="437" name="TextBox 282"/>
              <p:cNvSpPr txBox="1">
                <a:spLocks noChangeArrowheads="1"/>
              </p:cNvSpPr>
              <p:nvPr/>
            </p:nvSpPr>
            <p:spPr bwMode="auto">
              <a:xfrm>
                <a:off x="1240814" y="5918144"/>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646" name="Group 132"/>
              <p:cNvGrpSpPr>
                <a:grpSpLocks/>
              </p:cNvGrpSpPr>
              <p:nvPr/>
            </p:nvGrpSpPr>
            <p:grpSpPr bwMode="auto">
              <a:xfrm>
                <a:off x="2087790" y="5849146"/>
                <a:ext cx="1279972" cy="356524"/>
                <a:chOff x="-328893" y="2767293"/>
                <a:chExt cx="1279525" cy="355881"/>
              </a:xfrm>
            </p:grpSpPr>
            <p:pic>
              <p:nvPicPr>
                <p:cNvPr id="2564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5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0" name="TextBox 282"/>
              <p:cNvSpPr txBox="1">
                <a:spLocks noChangeArrowheads="1"/>
              </p:cNvSpPr>
              <p:nvPr/>
            </p:nvSpPr>
            <p:spPr bwMode="auto">
              <a:xfrm>
                <a:off x="3371331" y="5903857"/>
                <a:ext cx="78743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29" name="Group 420"/>
            <p:cNvGrpSpPr>
              <a:grpSpLocks/>
            </p:cNvGrpSpPr>
            <p:nvPr/>
          </p:nvGrpSpPr>
          <p:grpSpPr bwMode="auto">
            <a:xfrm>
              <a:off x="4757528" y="1797337"/>
              <a:ext cx="2917951" cy="350907"/>
              <a:chOff x="1241366" y="5849147"/>
              <a:chExt cx="2917951" cy="350907"/>
            </a:xfrm>
          </p:grpSpPr>
          <p:sp>
            <p:nvSpPr>
              <p:cNvPr id="430" name="TextBox 282"/>
              <p:cNvSpPr txBox="1">
                <a:spLocks noChangeArrowheads="1"/>
              </p:cNvSpPr>
              <p:nvPr/>
            </p:nvSpPr>
            <p:spPr bwMode="auto">
              <a:xfrm>
                <a:off x="1241366" y="5917123"/>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2" action="ppaction://hlinksldjump"/>
                  </a:rPr>
                  <a:t>L1-SEI-C4</a:t>
                </a:r>
                <a:endParaRPr lang="en-US" sz="800" b="1" dirty="0" smtClean="0">
                  <a:latin typeface="Comic Sans MS" pitchFamily="66" charset="0"/>
                </a:endParaRPr>
              </a:p>
            </p:txBody>
          </p:sp>
          <p:grpSp>
            <p:nvGrpSpPr>
              <p:cNvPr id="25639" name="Group 132"/>
              <p:cNvGrpSpPr>
                <a:grpSpLocks/>
              </p:cNvGrpSpPr>
              <p:nvPr/>
            </p:nvGrpSpPr>
            <p:grpSpPr bwMode="auto">
              <a:xfrm>
                <a:off x="2087790" y="5849147"/>
                <a:ext cx="1279972" cy="350907"/>
                <a:chOff x="-328893" y="2767293"/>
                <a:chExt cx="1279525" cy="350274"/>
              </a:xfrm>
            </p:grpSpPr>
            <p:pic>
              <p:nvPicPr>
                <p:cNvPr id="2564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4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33" name="TextBox 282"/>
              <p:cNvSpPr txBox="1">
                <a:spLocks noChangeArrowheads="1"/>
              </p:cNvSpPr>
              <p:nvPr/>
            </p:nvSpPr>
            <p:spPr bwMode="auto">
              <a:xfrm>
                <a:off x="3371883" y="5902835"/>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smtClean="0">
                    <a:solidFill>
                      <a:srgbClr val="000000"/>
                    </a:solidFill>
                    <a:latin typeface="Comic Sans MS"/>
                    <a:hlinkClick r:id="rId12" action="ppaction://hlinksldjump"/>
                  </a:rPr>
                  <a:t>L1-SEI-C4</a:t>
                </a:r>
                <a:endParaRPr lang="en-US" sz="800" b="1" dirty="0" smtClean="0">
                  <a:latin typeface="Comic Sans MS" pitchFamily="66" charset="0"/>
                </a:endParaRPr>
              </a:p>
            </p:txBody>
          </p:sp>
        </p:grpSp>
        <p:grpSp>
          <p:nvGrpSpPr>
            <p:cNvPr id="25630" name="Group 421"/>
            <p:cNvGrpSpPr>
              <a:grpSpLocks/>
            </p:cNvGrpSpPr>
            <p:nvPr/>
          </p:nvGrpSpPr>
          <p:grpSpPr bwMode="auto">
            <a:xfrm>
              <a:off x="4755940" y="5807548"/>
              <a:ext cx="2917951" cy="350907"/>
              <a:chOff x="1241119" y="5849147"/>
              <a:chExt cx="2917951" cy="350907"/>
            </a:xfrm>
          </p:grpSpPr>
          <p:sp>
            <p:nvSpPr>
              <p:cNvPr id="423" name="TextBox 282"/>
              <p:cNvSpPr txBox="1">
                <a:spLocks noChangeArrowheads="1"/>
              </p:cNvSpPr>
              <p:nvPr/>
            </p:nvSpPr>
            <p:spPr bwMode="auto">
              <a:xfrm>
                <a:off x="1241119" y="5916937"/>
                <a:ext cx="847762"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a:solidFill>
                      <a:srgbClr val="0070C0"/>
                    </a:solidFill>
                    <a:latin typeface="Comic Sans MS"/>
                    <a:hlinkClick r:id="rId11" action="ppaction://hlinksldjump"/>
                  </a:rPr>
                  <a:t>L1-SEI-C2</a:t>
                </a:r>
                <a:endParaRPr lang="en-US" sz="800" dirty="0" smtClean="0">
                  <a:latin typeface="Comic Sans MS" pitchFamily="66" charset="0"/>
                </a:endParaRPr>
              </a:p>
            </p:txBody>
          </p:sp>
          <p:grpSp>
            <p:nvGrpSpPr>
              <p:cNvPr id="25632" name="Group 132"/>
              <p:cNvGrpSpPr>
                <a:grpSpLocks/>
              </p:cNvGrpSpPr>
              <p:nvPr/>
            </p:nvGrpSpPr>
            <p:grpSpPr bwMode="auto">
              <a:xfrm>
                <a:off x="2087790" y="5849147"/>
                <a:ext cx="1279972" cy="350907"/>
                <a:chOff x="-328893" y="2767293"/>
                <a:chExt cx="1279525" cy="350274"/>
              </a:xfrm>
            </p:grpSpPr>
            <p:pic>
              <p:nvPicPr>
                <p:cNvPr id="2563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3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3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26" name="TextBox 282"/>
              <p:cNvSpPr txBox="1">
                <a:spLocks noChangeArrowheads="1"/>
              </p:cNvSpPr>
              <p:nvPr/>
            </p:nvSpPr>
            <p:spPr bwMode="auto">
              <a:xfrm>
                <a:off x="3371636" y="5902649"/>
                <a:ext cx="78743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a:solidFill>
                      <a:srgbClr val="0070C0"/>
                    </a:solidFill>
                    <a:latin typeface="Comic Sans MS"/>
                    <a:hlinkClick r:id="rId7" action="ppaction://hlinksldjump"/>
                  </a:rPr>
                  <a:t>L1-SEI-C1</a:t>
                </a:r>
                <a:endParaRPr lang="en-US" sz="800" b="1" dirty="0" smtClean="0">
                  <a:latin typeface="Comic Sans MS" pitchFamily="66" charset="0"/>
                </a:endParaRPr>
              </a:p>
            </p:txBody>
          </p:sp>
        </p:grpSp>
      </p:gr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CPR</a:t>
            </a:r>
            <a:endParaRPr lang="en-US" sz="800" b="1" dirty="0">
              <a:latin typeface="Comic Sans MS" pitchFamily="66" charset="0"/>
            </a:endParaRPr>
          </a:p>
        </p:txBody>
      </p:sp>
      <p:grpSp>
        <p:nvGrpSpPr>
          <p:cNvPr id="181" name="Group 180"/>
          <p:cNvGrpSpPr/>
          <p:nvPr/>
        </p:nvGrpSpPr>
        <p:grpSpPr>
          <a:xfrm>
            <a:off x="2310705" y="1871141"/>
            <a:ext cx="1273212" cy="200120"/>
            <a:chOff x="439639" y="1258392"/>
            <a:chExt cx="1273212" cy="200120"/>
          </a:xfrm>
        </p:grpSpPr>
        <p:sp>
          <p:nvSpPr>
            <p:cNvPr id="18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4" name="Group 183"/>
          <p:cNvGrpSpPr/>
          <p:nvPr/>
        </p:nvGrpSpPr>
        <p:grpSpPr>
          <a:xfrm>
            <a:off x="5585350" y="1857939"/>
            <a:ext cx="1273212" cy="200120"/>
            <a:chOff x="439639" y="1258392"/>
            <a:chExt cx="1273212" cy="200120"/>
          </a:xfrm>
        </p:grpSpPr>
        <p:sp>
          <p:nvSpPr>
            <p:cNvPr id="1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7" name="Group 186"/>
          <p:cNvGrpSpPr/>
          <p:nvPr/>
        </p:nvGrpSpPr>
        <p:grpSpPr>
          <a:xfrm>
            <a:off x="2304904" y="2326754"/>
            <a:ext cx="1273212" cy="200120"/>
            <a:chOff x="439639" y="1258392"/>
            <a:chExt cx="1273212" cy="200120"/>
          </a:xfrm>
          <a:solidFill>
            <a:srgbClr val="FFFF11"/>
          </a:solidFill>
        </p:grpSpPr>
        <p:sp>
          <p:nvSpPr>
            <p:cNvPr id="18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0" name="Group 189"/>
          <p:cNvGrpSpPr/>
          <p:nvPr/>
        </p:nvGrpSpPr>
        <p:grpSpPr>
          <a:xfrm>
            <a:off x="5570838" y="2319786"/>
            <a:ext cx="1273212" cy="200120"/>
            <a:chOff x="439639" y="1258392"/>
            <a:chExt cx="1273212" cy="200120"/>
          </a:xfrm>
          <a:solidFill>
            <a:srgbClr val="FFFF11"/>
          </a:solidFill>
        </p:grpSpPr>
        <p:sp>
          <p:nvSpPr>
            <p:cNvPr id="19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3" name="Group 192"/>
          <p:cNvGrpSpPr/>
          <p:nvPr/>
        </p:nvGrpSpPr>
        <p:grpSpPr>
          <a:xfrm>
            <a:off x="2312991" y="3663855"/>
            <a:ext cx="1273212" cy="200120"/>
            <a:chOff x="439639" y="1258392"/>
            <a:chExt cx="1273212" cy="200120"/>
          </a:xfrm>
          <a:solidFill>
            <a:srgbClr val="FFFF11"/>
          </a:solidFill>
        </p:grpSpPr>
        <p:sp>
          <p:nvSpPr>
            <p:cNvPr id="19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6" name="Group 195"/>
          <p:cNvGrpSpPr/>
          <p:nvPr/>
        </p:nvGrpSpPr>
        <p:grpSpPr>
          <a:xfrm>
            <a:off x="5590767" y="3658965"/>
            <a:ext cx="1273212" cy="200120"/>
            <a:chOff x="439639" y="1258392"/>
            <a:chExt cx="1273212" cy="200120"/>
          </a:xfrm>
          <a:solidFill>
            <a:srgbClr val="FFFF11"/>
          </a:solidFill>
        </p:grpSpPr>
        <p:sp>
          <p:nvSpPr>
            <p:cNvPr id="19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9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99" name="Group 198"/>
          <p:cNvGrpSpPr/>
          <p:nvPr/>
        </p:nvGrpSpPr>
        <p:grpSpPr>
          <a:xfrm>
            <a:off x="2306350" y="2772794"/>
            <a:ext cx="1273212" cy="200120"/>
            <a:chOff x="439639" y="1258392"/>
            <a:chExt cx="1273212" cy="200120"/>
          </a:xfrm>
        </p:grpSpPr>
        <p:sp>
          <p:nvSpPr>
            <p:cNvPr id="20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2" name="Group 201"/>
          <p:cNvGrpSpPr/>
          <p:nvPr/>
        </p:nvGrpSpPr>
        <p:grpSpPr>
          <a:xfrm>
            <a:off x="5580995" y="2759592"/>
            <a:ext cx="1273212" cy="200120"/>
            <a:chOff x="439639" y="1258392"/>
            <a:chExt cx="1273212" cy="200120"/>
          </a:xfrm>
        </p:grpSpPr>
        <p:sp>
          <p:nvSpPr>
            <p:cNvPr id="20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5" name="Group 204"/>
          <p:cNvGrpSpPr/>
          <p:nvPr/>
        </p:nvGrpSpPr>
        <p:grpSpPr>
          <a:xfrm>
            <a:off x="2312988" y="4117975"/>
            <a:ext cx="1273212" cy="200120"/>
            <a:chOff x="439639" y="1258392"/>
            <a:chExt cx="1273212" cy="200120"/>
          </a:xfrm>
        </p:grpSpPr>
        <p:sp>
          <p:nvSpPr>
            <p:cNvPr id="20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0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8" name="Group 207"/>
          <p:cNvGrpSpPr/>
          <p:nvPr/>
        </p:nvGrpSpPr>
        <p:grpSpPr>
          <a:xfrm>
            <a:off x="5587633" y="4104773"/>
            <a:ext cx="1273212" cy="200120"/>
            <a:chOff x="439639" y="1258392"/>
            <a:chExt cx="1273212" cy="200120"/>
          </a:xfrm>
        </p:grpSpPr>
        <p:sp>
          <p:nvSpPr>
            <p:cNvPr id="20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1" name="Group 210"/>
          <p:cNvGrpSpPr/>
          <p:nvPr/>
        </p:nvGrpSpPr>
        <p:grpSpPr>
          <a:xfrm>
            <a:off x="2326603" y="5004944"/>
            <a:ext cx="1273212" cy="200120"/>
            <a:chOff x="439639" y="1258392"/>
            <a:chExt cx="1273212" cy="200120"/>
          </a:xfrm>
        </p:grpSpPr>
        <p:sp>
          <p:nvSpPr>
            <p:cNvPr id="21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4" name="Group 213"/>
          <p:cNvGrpSpPr/>
          <p:nvPr/>
        </p:nvGrpSpPr>
        <p:grpSpPr>
          <a:xfrm>
            <a:off x="5601248" y="4991742"/>
            <a:ext cx="1273212" cy="200120"/>
            <a:chOff x="439639" y="1258392"/>
            <a:chExt cx="1273212" cy="200120"/>
          </a:xfrm>
        </p:grpSpPr>
        <p:sp>
          <p:nvSpPr>
            <p:cNvPr id="2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7" name="Group 216"/>
          <p:cNvGrpSpPr/>
          <p:nvPr/>
        </p:nvGrpSpPr>
        <p:grpSpPr>
          <a:xfrm>
            <a:off x="2300447" y="3209327"/>
            <a:ext cx="1273212" cy="200120"/>
            <a:chOff x="439639" y="1258392"/>
            <a:chExt cx="1273212" cy="200120"/>
          </a:xfrm>
          <a:solidFill>
            <a:srgbClr val="FFFF11"/>
          </a:solidFill>
        </p:grpSpPr>
        <p:sp>
          <p:nvSpPr>
            <p:cNvPr id="21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0" name="Group 219"/>
          <p:cNvGrpSpPr/>
          <p:nvPr/>
        </p:nvGrpSpPr>
        <p:grpSpPr>
          <a:xfrm>
            <a:off x="5566381" y="3202359"/>
            <a:ext cx="1273212" cy="200120"/>
            <a:chOff x="439639" y="1258392"/>
            <a:chExt cx="1273212" cy="200120"/>
          </a:xfrm>
          <a:solidFill>
            <a:srgbClr val="FFFF11"/>
          </a:solidFill>
        </p:grpSpPr>
        <p:sp>
          <p:nvSpPr>
            <p:cNvPr id="22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3" name="Group 222"/>
          <p:cNvGrpSpPr/>
          <p:nvPr/>
        </p:nvGrpSpPr>
        <p:grpSpPr>
          <a:xfrm>
            <a:off x="2307700" y="4547346"/>
            <a:ext cx="1273212" cy="200120"/>
            <a:chOff x="439639" y="1258392"/>
            <a:chExt cx="1273212" cy="200120"/>
          </a:xfrm>
          <a:solidFill>
            <a:srgbClr val="FFFF11"/>
          </a:solidFill>
        </p:grpSpPr>
        <p:sp>
          <p:nvSpPr>
            <p:cNvPr id="22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6" name="Group 225"/>
          <p:cNvGrpSpPr/>
          <p:nvPr/>
        </p:nvGrpSpPr>
        <p:grpSpPr>
          <a:xfrm>
            <a:off x="5573634" y="4540378"/>
            <a:ext cx="1273212" cy="200120"/>
            <a:chOff x="439639" y="1258392"/>
            <a:chExt cx="1273212" cy="200120"/>
          </a:xfrm>
          <a:solidFill>
            <a:srgbClr val="FFFF11"/>
          </a:solidFill>
        </p:grpSpPr>
        <p:sp>
          <p:nvSpPr>
            <p:cNvPr id="22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9" name="Group 228"/>
          <p:cNvGrpSpPr/>
          <p:nvPr/>
        </p:nvGrpSpPr>
        <p:grpSpPr>
          <a:xfrm>
            <a:off x="2319069" y="5428611"/>
            <a:ext cx="1273212" cy="200120"/>
            <a:chOff x="439639" y="1258392"/>
            <a:chExt cx="1273212" cy="200120"/>
          </a:xfrm>
          <a:solidFill>
            <a:srgbClr val="FFFF11"/>
          </a:solidFill>
        </p:grpSpPr>
        <p:sp>
          <p:nvSpPr>
            <p:cNvPr id="23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2" name="Group 231"/>
          <p:cNvGrpSpPr/>
          <p:nvPr/>
        </p:nvGrpSpPr>
        <p:grpSpPr>
          <a:xfrm>
            <a:off x="5585003" y="5421643"/>
            <a:ext cx="1273212" cy="200120"/>
            <a:chOff x="439639" y="1258392"/>
            <a:chExt cx="1273212" cy="200120"/>
          </a:xfrm>
          <a:solidFill>
            <a:srgbClr val="FFFF11"/>
          </a:solidFill>
        </p:grpSpPr>
        <p:sp>
          <p:nvSpPr>
            <p:cNvPr id="23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5" name="Group 234"/>
          <p:cNvGrpSpPr/>
          <p:nvPr/>
        </p:nvGrpSpPr>
        <p:grpSpPr>
          <a:xfrm>
            <a:off x="2307982" y="5876474"/>
            <a:ext cx="1273212" cy="200120"/>
            <a:chOff x="439639" y="1258392"/>
            <a:chExt cx="1273212" cy="200120"/>
          </a:xfrm>
          <a:solidFill>
            <a:srgbClr val="FFFF11"/>
          </a:solidFill>
        </p:grpSpPr>
        <p:sp>
          <p:nvSpPr>
            <p:cNvPr id="23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8" name="Group 237"/>
          <p:cNvGrpSpPr/>
          <p:nvPr/>
        </p:nvGrpSpPr>
        <p:grpSpPr>
          <a:xfrm>
            <a:off x="5585758" y="5871584"/>
            <a:ext cx="1273212" cy="200120"/>
            <a:chOff x="439639" y="1258392"/>
            <a:chExt cx="1273212" cy="200120"/>
          </a:xfrm>
          <a:solidFill>
            <a:srgbClr val="FFFF11"/>
          </a:solidFill>
        </p:grpSpPr>
        <p:sp>
          <p:nvSpPr>
            <p:cNvPr id="23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241"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4"/>
              </a:rPr>
              <a:t>D1200892</a:t>
            </a:r>
            <a:endParaRPr lang="en-US" sz="800" b="1" dirty="0">
              <a:latin typeface="Comic Sans MS" pitchFamily="66" charset="0"/>
            </a:endParaRPr>
          </a:p>
        </p:txBody>
      </p:sp>
      <p:sp>
        <p:nvSpPr>
          <p:cNvPr id="242"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5"/>
              </a:rPr>
              <a:t>S1105249</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30" name="Title 2"/>
          <p:cNvSpPr>
            <a:spLocks noGrp="1"/>
          </p:cNvSpPr>
          <p:nvPr>
            <p:ph type="title"/>
          </p:nvPr>
        </p:nvSpPr>
        <p:spPr/>
        <p:txBody>
          <a:bodyPr/>
          <a:lstStyle/>
          <a:p>
            <a:r>
              <a:rPr lang="en-US" smtClean="0">
                <a:ea typeface="ＭＳ Ｐゴシック" pitchFamily="34" charset="-128"/>
              </a:rPr>
              <a:t>D020373 – S1001098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5293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CFD7619-BFA3-435A-B677-C6E12EE9162A}" type="slidenum">
              <a:rPr lang="en-US" smtClean="0">
                <a:solidFill>
                  <a:srgbClr val="898989"/>
                </a:solidFill>
                <a:latin typeface="Calibri" pitchFamily="34" charset="0"/>
              </a:rPr>
              <a:pPr eaLnBrk="1" hangingPunct="1"/>
              <a:t>440</a:t>
            </a:fld>
            <a:endParaRPr lang="en-US" smtClean="0">
              <a:solidFill>
                <a:srgbClr val="898989"/>
              </a:solidFill>
              <a:latin typeface="Calibri" pitchFamily="34" charset="0"/>
            </a:endParaRPr>
          </a:p>
        </p:txBody>
      </p:sp>
      <p:grpSp>
        <p:nvGrpSpPr>
          <p:cNvPr id="252933" name="Group 30"/>
          <p:cNvGrpSpPr>
            <a:grpSpLocks/>
          </p:cNvGrpSpPr>
          <p:nvPr/>
        </p:nvGrpSpPr>
        <p:grpSpPr bwMode="auto">
          <a:xfrm>
            <a:off x="1030288" y="4449763"/>
            <a:ext cx="7669212" cy="604837"/>
            <a:chOff x="1030950" y="4450544"/>
            <a:chExt cx="7667920" cy="604003"/>
          </a:xfrm>
        </p:grpSpPr>
        <p:pic>
          <p:nvPicPr>
            <p:cNvPr id="252989"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9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S1001098</a:t>
              </a:r>
              <a:endParaRPr lang="en-US" sz="800" b="1" dirty="0">
                <a:latin typeface="Comic Sans MS" pitchFamily="66" charset="0"/>
              </a:endParaRPr>
            </a:p>
          </p:txBody>
        </p:sp>
        <p:sp>
          <p:nvSpPr>
            <p:cNvPr id="25299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52934"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grpSp>
        <p:nvGrpSpPr>
          <p:cNvPr id="252935" name="Group 77"/>
          <p:cNvGrpSpPr>
            <a:grpSpLocks/>
          </p:cNvGrpSpPr>
          <p:nvPr/>
        </p:nvGrpSpPr>
        <p:grpSpPr bwMode="auto">
          <a:xfrm>
            <a:off x="1023938" y="2106613"/>
            <a:ext cx="7661275" cy="1550987"/>
            <a:chOff x="1023938" y="2106613"/>
            <a:chExt cx="7661275" cy="1551660"/>
          </a:xfrm>
        </p:grpSpPr>
        <p:pic>
          <p:nvPicPr>
            <p:cNvPr id="25296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63"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sp>
          <p:nvSpPr>
            <p:cNvPr id="252964"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52965" name="Group 73"/>
            <p:cNvGrpSpPr>
              <a:grpSpLocks/>
            </p:cNvGrpSpPr>
            <p:nvPr/>
          </p:nvGrpSpPr>
          <p:grpSpPr bwMode="auto">
            <a:xfrm>
              <a:off x="2109031" y="2710238"/>
              <a:ext cx="1248075" cy="371450"/>
              <a:chOff x="2109031" y="2710238"/>
              <a:chExt cx="1248075" cy="371450"/>
            </a:xfrm>
          </p:grpSpPr>
          <p:pic>
            <p:nvPicPr>
              <p:cNvPr id="252986"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7" name="TextBox 353"/>
              <p:cNvSpPr txBox="1">
                <a:spLocks noChangeArrowheads="1"/>
              </p:cNvSpPr>
              <p:nvPr/>
            </p:nvSpPr>
            <p:spPr bwMode="auto">
              <a:xfrm>
                <a:off x="2796356" y="27102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88"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252966" name="Group 74"/>
            <p:cNvGrpSpPr>
              <a:grpSpLocks/>
            </p:cNvGrpSpPr>
            <p:nvPr/>
          </p:nvGrpSpPr>
          <p:grpSpPr bwMode="auto">
            <a:xfrm>
              <a:off x="2717492" y="2885242"/>
              <a:ext cx="1257608" cy="388727"/>
              <a:chOff x="2717492" y="2916238"/>
              <a:chExt cx="1257608" cy="388727"/>
            </a:xfrm>
          </p:grpSpPr>
          <p:pic>
            <p:nvPicPr>
              <p:cNvPr id="252983"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4"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85"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252967"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252968"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252969" name="Group 75"/>
            <p:cNvGrpSpPr>
              <a:grpSpLocks/>
            </p:cNvGrpSpPr>
            <p:nvPr/>
          </p:nvGrpSpPr>
          <p:grpSpPr bwMode="auto">
            <a:xfrm>
              <a:off x="3749459" y="3079020"/>
              <a:ext cx="1247991" cy="371472"/>
              <a:chOff x="3749459" y="2745813"/>
              <a:chExt cx="1247991" cy="371472"/>
            </a:xfrm>
          </p:grpSpPr>
          <p:pic>
            <p:nvPicPr>
              <p:cNvPr id="252980"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81" name="TextBox 353"/>
              <p:cNvSpPr txBox="1">
                <a:spLocks noChangeArrowheads="1"/>
              </p:cNvSpPr>
              <p:nvPr/>
            </p:nvSpPr>
            <p:spPr bwMode="auto">
              <a:xfrm>
                <a:off x="4436803" y="274581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82"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252970" name="Group 76"/>
            <p:cNvGrpSpPr>
              <a:grpSpLocks/>
            </p:cNvGrpSpPr>
            <p:nvPr/>
          </p:nvGrpSpPr>
          <p:grpSpPr bwMode="auto">
            <a:xfrm>
              <a:off x="4318775" y="3269523"/>
              <a:ext cx="1257924" cy="388750"/>
              <a:chOff x="4318775" y="2959563"/>
              <a:chExt cx="1257924" cy="388750"/>
            </a:xfrm>
          </p:grpSpPr>
          <p:pic>
            <p:nvPicPr>
              <p:cNvPr id="252977"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78" name="TextBox 353"/>
              <p:cNvSpPr txBox="1">
                <a:spLocks noChangeArrowheads="1"/>
              </p:cNvSpPr>
              <p:nvPr/>
            </p:nvSpPr>
            <p:spPr bwMode="auto">
              <a:xfrm>
                <a:off x="5015577" y="29595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79"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252971"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252972"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252973"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74"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7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7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36"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sp>
        <p:nvSpPr>
          <p:cNvPr id="252937"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252938" name="Group 83"/>
          <p:cNvGrpSpPr>
            <a:grpSpLocks/>
          </p:cNvGrpSpPr>
          <p:nvPr/>
        </p:nvGrpSpPr>
        <p:grpSpPr bwMode="auto">
          <a:xfrm>
            <a:off x="742950" y="5060950"/>
            <a:ext cx="1835150" cy="387350"/>
            <a:chOff x="4269248" y="5122863"/>
            <a:chExt cx="1833954" cy="388076"/>
          </a:xfrm>
        </p:grpSpPr>
        <p:grpSp>
          <p:nvGrpSpPr>
            <p:cNvPr id="252958" name="Group 72"/>
            <p:cNvGrpSpPr>
              <a:grpSpLocks/>
            </p:cNvGrpSpPr>
            <p:nvPr/>
          </p:nvGrpSpPr>
          <p:grpSpPr bwMode="auto">
            <a:xfrm>
              <a:off x="4269248" y="5122863"/>
              <a:ext cx="1833954" cy="384893"/>
              <a:chOff x="4610204" y="5122863"/>
              <a:chExt cx="1833954" cy="384893"/>
            </a:xfrm>
          </p:grpSpPr>
          <p:sp>
            <p:nvSpPr>
              <p:cNvPr id="252960"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52961"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252959"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52939" name="Picture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40" name="Group 82"/>
          <p:cNvGrpSpPr>
            <a:grpSpLocks/>
          </p:cNvGrpSpPr>
          <p:nvPr/>
        </p:nvGrpSpPr>
        <p:grpSpPr bwMode="auto">
          <a:xfrm>
            <a:off x="2633663" y="2332038"/>
            <a:ext cx="77787" cy="165100"/>
            <a:chOff x="2578692" y="5919788"/>
            <a:chExt cx="326433" cy="644955"/>
          </a:xfrm>
        </p:grpSpPr>
        <p:pic>
          <p:nvPicPr>
            <p:cNvPr id="252956"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957"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2941" name="TextBox 353"/>
          <p:cNvSpPr txBox="1">
            <a:spLocks noChangeArrowheads="1"/>
          </p:cNvSpPr>
          <p:nvPr/>
        </p:nvSpPr>
        <p:spPr bwMode="auto">
          <a:xfrm>
            <a:off x="7519988"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D040049</a:t>
            </a:r>
            <a:endParaRPr lang="en-US" sz="800" b="1">
              <a:latin typeface="Comic Sans MS" pitchFamily="66" charset="0"/>
            </a:endParaRPr>
          </a:p>
        </p:txBody>
      </p:sp>
      <p:pic>
        <p:nvPicPr>
          <p:cNvPr id="252942"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2943" name="Group 230"/>
          <p:cNvGrpSpPr>
            <a:grpSpLocks/>
          </p:cNvGrpSpPr>
          <p:nvPr/>
        </p:nvGrpSpPr>
        <p:grpSpPr bwMode="auto">
          <a:xfrm>
            <a:off x="1800225" y="779463"/>
            <a:ext cx="5894388" cy="223837"/>
            <a:chOff x="-637082" y="5770953"/>
            <a:chExt cx="5893443" cy="224189"/>
          </a:xfrm>
        </p:grpSpPr>
        <p:grpSp>
          <p:nvGrpSpPr>
            <p:cNvPr id="252946" name="Group 195"/>
            <p:cNvGrpSpPr>
              <a:grpSpLocks/>
            </p:cNvGrpSpPr>
            <p:nvPr/>
          </p:nvGrpSpPr>
          <p:grpSpPr bwMode="auto">
            <a:xfrm>
              <a:off x="-637082" y="5770953"/>
              <a:ext cx="3266109" cy="221314"/>
              <a:chOff x="-637082" y="5788205"/>
              <a:chExt cx="3266109" cy="221314"/>
            </a:xfrm>
          </p:grpSpPr>
          <p:grpSp>
            <p:nvGrpSpPr>
              <p:cNvPr id="252952" name="Group 194"/>
              <p:cNvGrpSpPr>
                <a:grpSpLocks/>
              </p:cNvGrpSpPr>
              <p:nvPr/>
            </p:nvGrpSpPr>
            <p:grpSpPr bwMode="auto">
              <a:xfrm>
                <a:off x="-637082" y="5788205"/>
                <a:ext cx="3266109" cy="215668"/>
                <a:chOff x="-637082" y="5788205"/>
                <a:chExt cx="3266109" cy="215668"/>
              </a:xfrm>
            </p:grpSpPr>
            <p:pic>
              <p:nvPicPr>
                <p:cNvPr id="25295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BSC-3 8 Channel Valve Driver</a:t>
                  </a:r>
                </a:p>
              </p:txBody>
            </p:sp>
          </p:grpSp>
          <p:sp>
            <p:nvSpPr>
              <p:cNvPr id="25295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grpSp>
        <p:grpSp>
          <p:nvGrpSpPr>
            <p:cNvPr id="252947" name="Group 192"/>
            <p:cNvGrpSpPr>
              <a:grpSpLocks/>
            </p:cNvGrpSpPr>
            <p:nvPr/>
          </p:nvGrpSpPr>
          <p:grpSpPr bwMode="auto">
            <a:xfrm>
              <a:off x="2841236" y="5773948"/>
              <a:ext cx="2415125" cy="221194"/>
              <a:chOff x="2841236" y="5773948"/>
              <a:chExt cx="2415125" cy="221194"/>
            </a:xfrm>
          </p:grpSpPr>
          <p:sp>
            <p:nvSpPr>
              <p:cNvPr id="25294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52949" name="Group 191"/>
              <p:cNvGrpSpPr>
                <a:grpSpLocks/>
              </p:cNvGrpSpPr>
              <p:nvPr/>
            </p:nvGrpSpPr>
            <p:grpSpPr bwMode="auto">
              <a:xfrm>
                <a:off x="2841236" y="5779698"/>
                <a:ext cx="1280160" cy="215444"/>
                <a:chOff x="2841236" y="5779698"/>
                <a:chExt cx="1280160" cy="215444"/>
              </a:xfrm>
            </p:grpSpPr>
            <p:pic>
              <p:nvPicPr>
                <p:cNvPr id="252950"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295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S1001098</a:t>
                  </a:r>
                  <a:endParaRPr lang="en-US" sz="800" b="1" dirty="0">
                    <a:latin typeface="Comic Sans MS" pitchFamily="66" charset="0"/>
                  </a:endParaRPr>
                </a:p>
              </p:txBody>
            </p:sp>
          </p:grpSp>
        </p:grpSp>
      </p:grpSp>
      <p:sp>
        <p:nvSpPr>
          <p:cNvPr id="252944" name="TextBox 36"/>
          <p:cNvSpPr txBox="1">
            <a:spLocks noChangeArrowheads="1"/>
          </p:cNvSpPr>
          <p:nvPr/>
        </p:nvSpPr>
        <p:spPr bwMode="auto">
          <a:xfrm>
            <a:off x="493713"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2" action="ppaction://hlinksldjump"/>
              </a:rPr>
              <a:t>&lt;&lt; L1-SEI-XC1</a:t>
            </a:r>
            <a:endParaRPr lang="en-US" sz="800" b="1">
              <a:latin typeface="Comic Sans MS" pitchFamily="66" charset="0"/>
            </a:endParaRPr>
          </a:p>
        </p:txBody>
      </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BSC4</a:t>
            </a:r>
          </a:p>
        </p:txBody>
      </p:sp>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4" name="Title 118"/>
          <p:cNvSpPr>
            <a:spLocks noGrp="1"/>
          </p:cNvSpPr>
          <p:nvPr>
            <p:ph type="title"/>
          </p:nvPr>
        </p:nvSpPr>
        <p:spPr/>
        <p:txBody>
          <a:bodyPr/>
          <a:lstStyle/>
          <a:p>
            <a:r>
              <a:rPr lang="en-US" dirty="0" smtClean="0">
                <a:ea typeface="ＭＳ Ｐゴシック" pitchFamily="34" charset="-128"/>
              </a:rPr>
              <a:t>D1001715 - Sxxxxxxx</a:t>
            </a: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253956"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1FE7009-DF24-49E4-8344-F27423270F70}" type="slidenum">
              <a:rPr lang="en-US" smtClean="0">
                <a:solidFill>
                  <a:srgbClr val="898989"/>
                </a:solidFill>
                <a:latin typeface="Calibri" pitchFamily="34" charset="0"/>
              </a:rPr>
              <a:pPr eaLnBrk="1" hangingPunct="1"/>
              <a:t>441</a:t>
            </a:fld>
            <a:endParaRPr lang="en-US" smtClean="0">
              <a:solidFill>
                <a:srgbClr val="898989"/>
              </a:solidFill>
              <a:latin typeface="Calibri" pitchFamily="34" charset="0"/>
            </a:endParaRPr>
          </a:p>
        </p:txBody>
      </p:sp>
      <p:grpSp>
        <p:nvGrpSpPr>
          <p:cNvPr id="253957" name="Group 123"/>
          <p:cNvGrpSpPr>
            <a:grpSpLocks/>
          </p:cNvGrpSpPr>
          <p:nvPr/>
        </p:nvGrpSpPr>
        <p:grpSpPr bwMode="auto">
          <a:xfrm>
            <a:off x="241300" y="747713"/>
            <a:ext cx="8832850" cy="5843587"/>
            <a:chOff x="234950" y="749909"/>
            <a:chExt cx="8832132" cy="5843504"/>
          </a:xfrm>
        </p:grpSpPr>
        <p:grpSp>
          <p:nvGrpSpPr>
            <p:cNvPr id="253959" name="Group 359"/>
            <p:cNvGrpSpPr>
              <a:grpSpLocks/>
            </p:cNvGrpSpPr>
            <p:nvPr/>
          </p:nvGrpSpPr>
          <p:grpSpPr bwMode="auto">
            <a:xfrm>
              <a:off x="1833060" y="749909"/>
              <a:ext cx="5930897" cy="458787"/>
              <a:chOff x="-469488" y="6101482"/>
              <a:chExt cx="5930017" cy="457947"/>
            </a:xfrm>
          </p:grpSpPr>
          <p:grpSp>
            <p:nvGrpSpPr>
              <p:cNvPr id="254110" name="Group 220"/>
              <p:cNvGrpSpPr>
                <a:grpSpLocks/>
              </p:cNvGrpSpPr>
              <p:nvPr/>
            </p:nvGrpSpPr>
            <p:grpSpPr bwMode="auto">
              <a:xfrm>
                <a:off x="-469488" y="6101482"/>
                <a:ext cx="3294047" cy="452196"/>
                <a:chOff x="-469488" y="6110108"/>
                <a:chExt cx="3294047" cy="452196"/>
              </a:xfrm>
            </p:grpSpPr>
            <p:pic>
              <p:nvPicPr>
                <p:cNvPr id="25411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4116"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25411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54111" name="Group 221"/>
              <p:cNvGrpSpPr>
                <a:grpSpLocks/>
              </p:cNvGrpSpPr>
              <p:nvPr/>
            </p:nvGrpSpPr>
            <p:grpSpPr bwMode="auto">
              <a:xfrm>
                <a:off x="3042258" y="6107233"/>
                <a:ext cx="2418271" cy="452196"/>
                <a:chOff x="3042258" y="6107233"/>
                <a:chExt cx="2418271" cy="452196"/>
              </a:xfrm>
            </p:grpSpPr>
            <p:pic>
              <p:nvPicPr>
                <p:cNvPr id="25411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411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25411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53960" name="Group 70"/>
            <p:cNvGrpSpPr>
              <a:grpSpLocks/>
            </p:cNvGrpSpPr>
            <p:nvPr/>
          </p:nvGrpSpPr>
          <p:grpSpPr bwMode="auto">
            <a:xfrm>
              <a:off x="234950" y="1212157"/>
              <a:ext cx="7659687" cy="2281931"/>
              <a:chOff x="234950" y="1212157"/>
              <a:chExt cx="7659687" cy="2281931"/>
            </a:xfrm>
          </p:grpSpPr>
          <p:grpSp>
            <p:nvGrpSpPr>
              <p:cNvPr id="254103" name="Group 60"/>
              <p:cNvGrpSpPr>
                <a:grpSpLocks/>
              </p:cNvGrpSpPr>
              <p:nvPr/>
            </p:nvGrpSpPr>
            <p:grpSpPr bwMode="auto">
              <a:xfrm>
                <a:off x="234950" y="1212157"/>
                <a:ext cx="7659687" cy="2281931"/>
                <a:chOff x="1025269" y="1269311"/>
                <a:chExt cx="7659941" cy="2281413"/>
              </a:xfrm>
            </p:grpSpPr>
            <p:pic>
              <p:nvPicPr>
                <p:cNvPr id="25410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54107" name="Group 26"/>
                <p:cNvGrpSpPr>
                  <a:grpSpLocks/>
                </p:cNvGrpSpPr>
                <p:nvPr/>
              </p:nvGrpSpPr>
              <p:grpSpPr bwMode="auto">
                <a:xfrm>
                  <a:off x="7421517" y="1269311"/>
                  <a:ext cx="1263693" cy="368091"/>
                  <a:chOff x="7420915" y="1268217"/>
                  <a:chExt cx="1263514" cy="368358"/>
                </a:xfrm>
              </p:grpSpPr>
              <p:sp>
                <p:nvSpPr>
                  <p:cNvPr id="25410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5410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70" name="Rectangle 269"/>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410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253961" name="Group 453"/>
            <p:cNvGrpSpPr>
              <a:grpSpLocks/>
            </p:cNvGrpSpPr>
            <p:nvPr/>
          </p:nvGrpSpPr>
          <p:grpSpPr bwMode="auto">
            <a:xfrm>
              <a:off x="234950" y="3554877"/>
              <a:ext cx="8832132" cy="3038536"/>
              <a:chOff x="234950" y="3554877"/>
              <a:chExt cx="8832132" cy="3038536"/>
            </a:xfrm>
          </p:grpSpPr>
          <p:grpSp>
            <p:nvGrpSpPr>
              <p:cNvPr id="253962" name="Group 294"/>
              <p:cNvGrpSpPr>
                <a:grpSpLocks/>
              </p:cNvGrpSpPr>
              <p:nvPr/>
            </p:nvGrpSpPr>
            <p:grpSpPr bwMode="auto">
              <a:xfrm>
                <a:off x="234950" y="3554877"/>
                <a:ext cx="8832132" cy="3038536"/>
                <a:chOff x="234950" y="3554877"/>
                <a:chExt cx="8832132" cy="3038536"/>
              </a:xfrm>
            </p:grpSpPr>
            <p:pic>
              <p:nvPicPr>
                <p:cNvPr id="25397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397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5397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46"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47"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5398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49"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5398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5398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5398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5398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5398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5398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5399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5399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53992" name="Group 71"/>
                <p:cNvGrpSpPr>
                  <a:grpSpLocks/>
                </p:cNvGrpSpPr>
                <p:nvPr/>
              </p:nvGrpSpPr>
              <p:grpSpPr bwMode="auto">
                <a:xfrm>
                  <a:off x="4685716" y="3595684"/>
                  <a:ext cx="215899" cy="1858574"/>
                  <a:chOff x="8442323" y="2253457"/>
                  <a:chExt cx="215474" cy="1857625"/>
                </a:xfrm>
              </p:grpSpPr>
              <p:grpSp>
                <p:nvGrpSpPr>
                  <p:cNvPr id="254099" name="Group 72"/>
                  <p:cNvGrpSpPr>
                    <a:grpSpLocks/>
                  </p:cNvGrpSpPr>
                  <p:nvPr/>
                </p:nvGrpSpPr>
                <p:grpSpPr bwMode="auto">
                  <a:xfrm>
                    <a:off x="8442323" y="2253457"/>
                    <a:ext cx="214313" cy="1836738"/>
                    <a:chOff x="6193857" y="1433230"/>
                    <a:chExt cx="215444" cy="1837022"/>
                  </a:xfrm>
                </p:grpSpPr>
                <p:pic>
                  <p:nvPicPr>
                    <p:cNvPr id="25410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10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10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3993" name="Group 73"/>
                <p:cNvGrpSpPr>
                  <a:grpSpLocks/>
                </p:cNvGrpSpPr>
                <p:nvPr/>
              </p:nvGrpSpPr>
              <p:grpSpPr bwMode="auto">
                <a:xfrm>
                  <a:off x="3234870" y="3603430"/>
                  <a:ext cx="215897" cy="1858575"/>
                  <a:chOff x="8442325" y="2253456"/>
                  <a:chExt cx="215472" cy="1857626"/>
                </a:xfrm>
              </p:grpSpPr>
              <p:grpSp>
                <p:nvGrpSpPr>
                  <p:cNvPr id="254095" name="Group 72"/>
                  <p:cNvGrpSpPr>
                    <a:grpSpLocks/>
                  </p:cNvGrpSpPr>
                  <p:nvPr/>
                </p:nvGrpSpPr>
                <p:grpSpPr bwMode="auto">
                  <a:xfrm>
                    <a:off x="8442325" y="2253456"/>
                    <a:ext cx="214313" cy="1836738"/>
                    <a:chOff x="6193859" y="1433229"/>
                    <a:chExt cx="215444" cy="1837022"/>
                  </a:xfrm>
                </p:grpSpPr>
                <p:pic>
                  <p:nvPicPr>
                    <p:cNvPr id="25409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9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09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3994" name="Group 99"/>
                <p:cNvGrpSpPr>
                  <a:grpSpLocks/>
                </p:cNvGrpSpPr>
                <p:nvPr/>
              </p:nvGrpSpPr>
              <p:grpSpPr bwMode="auto">
                <a:xfrm>
                  <a:off x="4100662" y="3595683"/>
                  <a:ext cx="233360" cy="1849052"/>
                  <a:chOff x="4100710" y="3595688"/>
                  <a:chExt cx="233363" cy="1849437"/>
                </a:xfrm>
              </p:grpSpPr>
              <p:grpSp>
                <p:nvGrpSpPr>
                  <p:cNvPr id="254089" name="Group 141"/>
                  <p:cNvGrpSpPr>
                    <a:grpSpLocks/>
                  </p:cNvGrpSpPr>
                  <p:nvPr/>
                </p:nvGrpSpPr>
                <p:grpSpPr bwMode="auto">
                  <a:xfrm>
                    <a:off x="4100710" y="3595688"/>
                    <a:ext cx="233363" cy="1849437"/>
                    <a:chOff x="7985153" y="2757488"/>
                    <a:chExt cx="233330" cy="1848894"/>
                  </a:xfrm>
                </p:grpSpPr>
                <p:grpSp>
                  <p:nvGrpSpPr>
                    <p:cNvPr id="254091" name="Group 70"/>
                    <p:cNvGrpSpPr>
                      <a:grpSpLocks/>
                    </p:cNvGrpSpPr>
                    <p:nvPr/>
                  </p:nvGrpSpPr>
                  <p:grpSpPr bwMode="auto">
                    <a:xfrm>
                      <a:off x="7988855" y="2757488"/>
                      <a:ext cx="229628" cy="1836737"/>
                      <a:chOff x="6178463" y="1433228"/>
                      <a:chExt cx="230840" cy="1837026"/>
                    </a:xfrm>
                  </p:grpSpPr>
                  <p:sp>
                    <p:nvSpPr>
                      <p:cNvPr id="25409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9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9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9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5" name="Group 100"/>
                <p:cNvGrpSpPr>
                  <a:grpSpLocks/>
                </p:cNvGrpSpPr>
                <p:nvPr/>
              </p:nvGrpSpPr>
              <p:grpSpPr bwMode="auto">
                <a:xfrm>
                  <a:off x="4973716" y="3600848"/>
                  <a:ext cx="233360" cy="1849052"/>
                  <a:chOff x="4100710" y="3595688"/>
                  <a:chExt cx="233363" cy="1849437"/>
                </a:xfrm>
              </p:grpSpPr>
              <p:grpSp>
                <p:nvGrpSpPr>
                  <p:cNvPr id="254083" name="Group 72"/>
                  <p:cNvGrpSpPr>
                    <a:grpSpLocks/>
                  </p:cNvGrpSpPr>
                  <p:nvPr/>
                </p:nvGrpSpPr>
                <p:grpSpPr bwMode="auto">
                  <a:xfrm>
                    <a:off x="4100710" y="3595688"/>
                    <a:ext cx="233363" cy="1849437"/>
                    <a:chOff x="7985153" y="2757488"/>
                    <a:chExt cx="233330" cy="1848894"/>
                  </a:xfrm>
                </p:grpSpPr>
                <p:grpSp>
                  <p:nvGrpSpPr>
                    <p:cNvPr id="254085" name="Group 70"/>
                    <p:cNvGrpSpPr>
                      <a:grpSpLocks/>
                    </p:cNvGrpSpPr>
                    <p:nvPr/>
                  </p:nvGrpSpPr>
                  <p:grpSpPr bwMode="auto">
                    <a:xfrm>
                      <a:off x="7988855" y="2757488"/>
                      <a:ext cx="229628" cy="1836737"/>
                      <a:chOff x="6178463" y="1433228"/>
                      <a:chExt cx="230840" cy="1837026"/>
                    </a:xfrm>
                  </p:grpSpPr>
                  <p:sp>
                    <p:nvSpPr>
                      <p:cNvPr id="25408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8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8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8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6" name="Group 107"/>
                <p:cNvGrpSpPr>
                  <a:grpSpLocks/>
                </p:cNvGrpSpPr>
                <p:nvPr/>
              </p:nvGrpSpPr>
              <p:grpSpPr bwMode="auto">
                <a:xfrm>
                  <a:off x="4392544" y="3600848"/>
                  <a:ext cx="233360" cy="1849052"/>
                  <a:chOff x="4100710" y="3595688"/>
                  <a:chExt cx="233363" cy="1849437"/>
                </a:xfrm>
              </p:grpSpPr>
              <p:grpSp>
                <p:nvGrpSpPr>
                  <p:cNvPr id="254077" name="Group 72"/>
                  <p:cNvGrpSpPr>
                    <a:grpSpLocks/>
                  </p:cNvGrpSpPr>
                  <p:nvPr/>
                </p:nvGrpSpPr>
                <p:grpSpPr bwMode="auto">
                  <a:xfrm>
                    <a:off x="4100710" y="3595688"/>
                    <a:ext cx="233363" cy="1849437"/>
                    <a:chOff x="7985153" y="2757488"/>
                    <a:chExt cx="233330" cy="1848894"/>
                  </a:xfrm>
                </p:grpSpPr>
                <p:grpSp>
                  <p:nvGrpSpPr>
                    <p:cNvPr id="254079" name="Group 70"/>
                    <p:cNvGrpSpPr>
                      <a:grpSpLocks/>
                    </p:cNvGrpSpPr>
                    <p:nvPr/>
                  </p:nvGrpSpPr>
                  <p:grpSpPr bwMode="auto">
                    <a:xfrm>
                      <a:off x="7988855" y="2757488"/>
                      <a:ext cx="229628" cy="1836737"/>
                      <a:chOff x="6178463" y="1433228"/>
                      <a:chExt cx="230840" cy="1837026"/>
                    </a:xfrm>
                  </p:grpSpPr>
                  <p:sp>
                    <p:nvSpPr>
                      <p:cNvPr id="25408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8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8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7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7" name="Group 114"/>
                <p:cNvGrpSpPr>
                  <a:grpSpLocks/>
                </p:cNvGrpSpPr>
                <p:nvPr/>
              </p:nvGrpSpPr>
              <p:grpSpPr bwMode="auto">
                <a:xfrm>
                  <a:off x="3811365" y="3600848"/>
                  <a:ext cx="233360" cy="1849052"/>
                  <a:chOff x="4100710" y="3595688"/>
                  <a:chExt cx="233363" cy="1849437"/>
                </a:xfrm>
              </p:grpSpPr>
              <p:grpSp>
                <p:nvGrpSpPr>
                  <p:cNvPr id="254071" name="Group 72"/>
                  <p:cNvGrpSpPr>
                    <a:grpSpLocks/>
                  </p:cNvGrpSpPr>
                  <p:nvPr/>
                </p:nvGrpSpPr>
                <p:grpSpPr bwMode="auto">
                  <a:xfrm>
                    <a:off x="4100710" y="3595688"/>
                    <a:ext cx="233363" cy="1849437"/>
                    <a:chOff x="7985153" y="2757488"/>
                    <a:chExt cx="233330" cy="1848894"/>
                  </a:xfrm>
                </p:grpSpPr>
                <p:grpSp>
                  <p:nvGrpSpPr>
                    <p:cNvPr id="254073" name="Group 70"/>
                    <p:cNvGrpSpPr>
                      <a:grpSpLocks/>
                    </p:cNvGrpSpPr>
                    <p:nvPr/>
                  </p:nvGrpSpPr>
                  <p:grpSpPr bwMode="auto">
                    <a:xfrm>
                      <a:off x="7988855" y="2757488"/>
                      <a:ext cx="229628" cy="1836737"/>
                      <a:chOff x="6178463" y="1433228"/>
                      <a:chExt cx="230840" cy="1837026"/>
                    </a:xfrm>
                  </p:grpSpPr>
                  <p:sp>
                    <p:nvSpPr>
                      <p:cNvPr id="25407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5407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407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5407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3998" name="Group 73"/>
                <p:cNvGrpSpPr>
                  <a:grpSpLocks/>
                </p:cNvGrpSpPr>
                <p:nvPr/>
              </p:nvGrpSpPr>
              <p:grpSpPr bwMode="auto">
                <a:xfrm>
                  <a:off x="3519000" y="3600851"/>
                  <a:ext cx="215897" cy="1858575"/>
                  <a:chOff x="8442325" y="2253456"/>
                  <a:chExt cx="215472" cy="1857626"/>
                </a:xfrm>
              </p:grpSpPr>
              <p:grpSp>
                <p:nvGrpSpPr>
                  <p:cNvPr id="254067" name="Group 72"/>
                  <p:cNvGrpSpPr>
                    <a:grpSpLocks/>
                  </p:cNvGrpSpPr>
                  <p:nvPr/>
                </p:nvGrpSpPr>
                <p:grpSpPr bwMode="auto">
                  <a:xfrm>
                    <a:off x="8442325" y="2253456"/>
                    <a:ext cx="214313" cy="1836738"/>
                    <a:chOff x="6193859" y="1433229"/>
                    <a:chExt cx="215444" cy="1837022"/>
                  </a:xfrm>
                </p:grpSpPr>
                <p:pic>
                  <p:nvPicPr>
                    <p:cNvPr id="25406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7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06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3999" name="Group 73"/>
                <p:cNvGrpSpPr>
                  <a:grpSpLocks/>
                </p:cNvGrpSpPr>
                <p:nvPr/>
              </p:nvGrpSpPr>
              <p:grpSpPr bwMode="auto">
                <a:xfrm>
                  <a:off x="2937833" y="3593107"/>
                  <a:ext cx="215897" cy="1858577"/>
                  <a:chOff x="8442325" y="2253456"/>
                  <a:chExt cx="215472" cy="1857626"/>
                </a:xfrm>
              </p:grpSpPr>
              <p:grpSp>
                <p:nvGrpSpPr>
                  <p:cNvPr id="254063" name="Group 72"/>
                  <p:cNvGrpSpPr>
                    <a:grpSpLocks/>
                  </p:cNvGrpSpPr>
                  <p:nvPr/>
                </p:nvGrpSpPr>
                <p:grpSpPr bwMode="auto">
                  <a:xfrm>
                    <a:off x="8442325" y="2253456"/>
                    <a:ext cx="214313" cy="1836738"/>
                    <a:chOff x="6193859" y="1433229"/>
                    <a:chExt cx="215444" cy="1837022"/>
                  </a:xfrm>
                </p:grpSpPr>
                <p:pic>
                  <p:nvPicPr>
                    <p:cNvPr id="25406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6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5406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54000" name="Group 133"/>
                <p:cNvGrpSpPr>
                  <a:grpSpLocks/>
                </p:cNvGrpSpPr>
                <p:nvPr/>
              </p:nvGrpSpPr>
              <p:grpSpPr bwMode="auto">
                <a:xfrm>
                  <a:off x="555625" y="3859212"/>
                  <a:ext cx="1443038" cy="1812925"/>
                  <a:chOff x="501360" y="3783323"/>
                  <a:chExt cx="1123399" cy="1143003"/>
                </a:xfrm>
              </p:grpSpPr>
              <p:sp>
                <p:nvSpPr>
                  <p:cNvPr id="227" name="Rectangle 226"/>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406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54001" name="Group 26"/>
                <p:cNvGrpSpPr>
                  <a:grpSpLocks/>
                </p:cNvGrpSpPr>
                <p:nvPr/>
              </p:nvGrpSpPr>
              <p:grpSpPr bwMode="auto">
                <a:xfrm>
                  <a:off x="6622358" y="3554877"/>
                  <a:ext cx="1272188" cy="342709"/>
                  <a:chOff x="7412367" y="1267773"/>
                  <a:chExt cx="1272066" cy="342946"/>
                </a:xfrm>
              </p:grpSpPr>
              <p:sp>
                <p:nvSpPr>
                  <p:cNvPr id="25405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SN</a:t>
                    </a:r>
                  </a:p>
                </p:txBody>
              </p:sp>
              <p:sp>
                <p:nvSpPr>
                  <p:cNvPr id="25406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54002" name="Group 151"/>
                <p:cNvGrpSpPr>
                  <a:grpSpLocks/>
                </p:cNvGrpSpPr>
                <p:nvPr/>
              </p:nvGrpSpPr>
              <p:grpSpPr bwMode="auto">
                <a:xfrm>
                  <a:off x="6520479" y="3870500"/>
                  <a:ext cx="2546603" cy="2722913"/>
                  <a:chOff x="6537571" y="3930322"/>
                  <a:chExt cx="2546603" cy="2722913"/>
                </a:xfrm>
              </p:grpSpPr>
              <p:grpSp>
                <p:nvGrpSpPr>
                  <p:cNvPr id="254003" name="Group 77"/>
                  <p:cNvGrpSpPr>
                    <a:grpSpLocks/>
                  </p:cNvGrpSpPr>
                  <p:nvPr/>
                </p:nvGrpSpPr>
                <p:grpSpPr bwMode="auto">
                  <a:xfrm>
                    <a:off x="6659892" y="3930322"/>
                    <a:ext cx="2412866" cy="222946"/>
                    <a:chOff x="5388330" y="5700074"/>
                    <a:chExt cx="2411543" cy="224521"/>
                  </a:xfrm>
                </p:grpSpPr>
                <p:pic>
                  <p:nvPicPr>
                    <p:cNvPr id="25405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5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5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54004" name="Group 77"/>
                  <p:cNvGrpSpPr>
                    <a:grpSpLocks/>
                  </p:cNvGrpSpPr>
                  <p:nvPr/>
                </p:nvGrpSpPr>
                <p:grpSpPr bwMode="auto">
                  <a:xfrm>
                    <a:off x="6593115" y="4126888"/>
                    <a:ext cx="2488203" cy="222936"/>
                    <a:chOff x="5313031" y="5665686"/>
                    <a:chExt cx="2486842" cy="224513"/>
                  </a:xfrm>
                </p:grpSpPr>
                <p:pic>
                  <p:nvPicPr>
                    <p:cNvPr id="25405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5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5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54005" name="Group 77"/>
                  <p:cNvGrpSpPr>
                    <a:grpSpLocks/>
                  </p:cNvGrpSpPr>
                  <p:nvPr/>
                </p:nvGrpSpPr>
                <p:grpSpPr bwMode="auto">
                  <a:xfrm>
                    <a:off x="6594543" y="4316328"/>
                    <a:ext cx="2488203" cy="222936"/>
                    <a:chOff x="5313031" y="5665686"/>
                    <a:chExt cx="2486842" cy="224513"/>
                  </a:xfrm>
                </p:grpSpPr>
                <p:pic>
                  <p:nvPicPr>
                    <p:cNvPr id="25405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5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5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54006" name="Group 77"/>
                  <p:cNvGrpSpPr>
                    <a:grpSpLocks/>
                  </p:cNvGrpSpPr>
                  <p:nvPr/>
                </p:nvGrpSpPr>
                <p:grpSpPr bwMode="auto">
                  <a:xfrm>
                    <a:off x="6595973" y="4505768"/>
                    <a:ext cx="2488201" cy="222936"/>
                    <a:chOff x="5313033" y="5665686"/>
                    <a:chExt cx="2486840" cy="224513"/>
                  </a:xfrm>
                </p:grpSpPr>
                <p:pic>
                  <p:nvPicPr>
                    <p:cNvPr id="25404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4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54007" name="Group 77"/>
                  <p:cNvGrpSpPr>
                    <a:grpSpLocks/>
                  </p:cNvGrpSpPr>
                  <p:nvPr/>
                </p:nvGrpSpPr>
                <p:grpSpPr bwMode="auto">
                  <a:xfrm>
                    <a:off x="6605338" y="4703660"/>
                    <a:ext cx="2478580" cy="222894"/>
                    <a:chOff x="5322652" y="5665686"/>
                    <a:chExt cx="2477221" cy="224475"/>
                  </a:xfrm>
                </p:grpSpPr>
                <p:pic>
                  <p:nvPicPr>
                    <p:cNvPr id="25404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4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54008" name="Group 77"/>
                  <p:cNvGrpSpPr>
                    <a:grpSpLocks/>
                  </p:cNvGrpSpPr>
                  <p:nvPr/>
                </p:nvGrpSpPr>
                <p:grpSpPr bwMode="auto">
                  <a:xfrm>
                    <a:off x="6605338" y="4899447"/>
                    <a:ext cx="2478580" cy="222894"/>
                    <a:chOff x="5322652" y="5665686"/>
                    <a:chExt cx="2477221" cy="224475"/>
                  </a:xfrm>
                </p:grpSpPr>
                <p:pic>
                  <p:nvPicPr>
                    <p:cNvPr id="25404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54009" name="Group 77"/>
                  <p:cNvGrpSpPr>
                    <a:grpSpLocks/>
                  </p:cNvGrpSpPr>
                  <p:nvPr/>
                </p:nvGrpSpPr>
                <p:grpSpPr bwMode="auto">
                  <a:xfrm>
                    <a:off x="6605272" y="5087454"/>
                    <a:ext cx="2478664" cy="222894"/>
                    <a:chOff x="5322675" y="5665686"/>
                    <a:chExt cx="2477198" cy="224474"/>
                  </a:xfrm>
                </p:grpSpPr>
                <p:pic>
                  <p:nvPicPr>
                    <p:cNvPr id="25403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4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54010" name="Group 77"/>
                  <p:cNvGrpSpPr>
                    <a:grpSpLocks/>
                  </p:cNvGrpSpPr>
                  <p:nvPr/>
                </p:nvGrpSpPr>
                <p:grpSpPr bwMode="auto">
                  <a:xfrm>
                    <a:off x="6602754" y="5274400"/>
                    <a:ext cx="2478581" cy="222894"/>
                    <a:chOff x="5322651" y="5665686"/>
                    <a:chExt cx="2477222" cy="224475"/>
                  </a:xfrm>
                </p:grpSpPr>
                <p:pic>
                  <p:nvPicPr>
                    <p:cNvPr id="25403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3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54011" name="Group 77"/>
                  <p:cNvGrpSpPr>
                    <a:grpSpLocks/>
                  </p:cNvGrpSpPr>
                  <p:nvPr/>
                </p:nvGrpSpPr>
                <p:grpSpPr bwMode="auto">
                  <a:xfrm>
                    <a:off x="6602755" y="5462440"/>
                    <a:ext cx="2478580" cy="222894"/>
                    <a:chOff x="5322652" y="5665686"/>
                    <a:chExt cx="2477221" cy="224475"/>
                  </a:xfrm>
                </p:grpSpPr>
                <p:pic>
                  <p:nvPicPr>
                    <p:cNvPr id="254032"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54012" name="Group 77"/>
                  <p:cNvGrpSpPr>
                    <a:grpSpLocks/>
                  </p:cNvGrpSpPr>
                  <p:nvPr/>
                </p:nvGrpSpPr>
                <p:grpSpPr bwMode="auto">
                  <a:xfrm>
                    <a:off x="6602689" y="5658194"/>
                    <a:ext cx="2478664" cy="222894"/>
                    <a:chOff x="5322675" y="5665686"/>
                    <a:chExt cx="2477198" cy="224474"/>
                  </a:xfrm>
                </p:grpSpPr>
                <p:pic>
                  <p:nvPicPr>
                    <p:cNvPr id="25402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3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54013" name="Group 77"/>
                  <p:cNvGrpSpPr>
                    <a:grpSpLocks/>
                  </p:cNvGrpSpPr>
                  <p:nvPr/>
                </p:nvGrpSpPr>
                <p:grpSpPr bwMode="auto">
                  <a:xfrm>
                    <a:off x="6602758" y="5847694"/>
                    <a:ext cx="2478580" cy="222894"/>
                    <a:chOff x="5322652" y="5665686"/>
                    <a:chExt cx="2477221" cy="224475"/>
                  </a:xfrm>
                </p:grpSpPr>
                <p:pic>
                  <p:nvPicPr>
                    <p:cNvPr id="25402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2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54014" name="Group 77"/>
                  <p:cNvGrpSpPr>
                    <a:grpSpLocks/>
                  </p:cNvGrpSpPr>
                  <p:nvPr/>
                </p:nvGrpSpPr>
                <p:grpSpPr bwMode="auto">
                  <a:xfrm>
                    <a:off x="6602758" y="6035734"/>
                    <a:ext cx="2478580" cy="222894"/>
                    <a:chOff x="5322652" y="5665686"/>
                    <a:chExt cx="2477221" cy="224475"/>
                  </a:xfrm>
                </p:grpSpPr>
                <p:pic>
                  <p:nvPicPr>
                    <p:cNvPr id="25402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2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54015" name="Group 77"/>
                  <p:cNvGrpSpPr>
                    <a:grpSpLocks/>
                  </p:cNvGrpSpPr>
                  <p:nvPr/>
                </p:nvGrpSpPr>
                <p:grpSpPr bwMode="auto">
                  <a:xfrm>
                    <a:off x="6602692" y="6231488"/>
                    <a:ext cx="2478664" cy="222894"/>
                    <a:chOff x="5322675" y="5665686"/>
                    <a:chExt cx="2477198" cy="224474"/>
                  </a:xfrm>
                </p:grpSpPr>
                <p:pic>
                  <p:nvPicPr>
                    <p:cNvPr id="25402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2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54016" name="Group 77"/>
                  <p:cNvGrpSpPr>
                    <a:grpSpLocks/>
                  </p:cNvGrpSpPr>
                  <p:nvPr/>
                </p:nvGrpSpPr>
                <p:grpSpPr bwMode="auto">
                  <a:xfrm>
                    <a:off x="6537571" y="6430341"/>
                    <a:ext cx="2541183" cy="222894"/>
                    <a:chOff x="5260195" y="5665686"/>
                    <a:chExt cx="2539678" cy="224474"/>
                  </a:xfrm>
                </p:grpSpPr>
                <p:pic>
                  <p:nvPicPr>
                    <p:cNvPr id="25401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40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5401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53963" name="Group 439"/>
              <p:cNvGrpSpPr>
                <a:grpSpLocks/>
              </p:cNvGrpSpPr>
              <p:nvPr/>
            </p:nvGrpSpPr>
            <p:grpSpPr bwMode="auto">
              <a:xfrm>
                <a:off x="2363420" y="5458525"/>
                <a:ext cx="3690745" cy="364202"/>
                <a:chOff x="2514671" y="5583891"/>
                <a:chExt cx="3690745" cy="364202"/>
              </a:xfrm>
            </p:grpSpPr>
            <p:sp>
              <p:nvSpPr>
                <p:cNvPr id="25396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5396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5396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5396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5396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5396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5397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5397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5397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5397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5397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5397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5397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253958" name="TextBox 36"/>
          <p:cNvSpPr txBox="1">
            <a:spLocks noChangeArrowheads="1"/>
          </p:cNvSpPr>
          <p:nvPr/>
        </p:nvSpPr>
        <p:spPr bwMode="auto">
          <a:xfrm>
            <a:off x="493713"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L1-SEI-XC1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2" name="Title 8"/>
          <p:cNvSpPr>
            <a:spLocks noGrp="1"/>
          </p:cNvSpPr>
          <p:nvPr>
            <p:ph type="title"/>
          </p:nvPr>
        </p:nvSpPr>
        <p:spPr/>
        <p:txBody>
          <a:bodyPr/>
          <a:lstStyle/>
          <a:p>
            <a:pPr eaLnBrk="1" hangingPunct="1"/>
            <a:r>
              <a:rPr lang="en-US" smtClean="0">
                <a:ea typeface="ＭＳ Ｐゴシック" pitchFamily="34" charset="-128"/>
              </a:rPr>
              <a:t>L1-ISC-XR1</a:t>
            </a: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256004"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42AD9D9-D5A4-43BD-8C06-C889D109FC2E}" type="slidenum">
              <a:rPr lang="en-US" smtClean="0">
                <a:solidFill>
                  <a:srgbClr val="898989"/>
                </a:solidFill>
                <a:latin typeface="Calibri" pitchFamily="34" charset="0"/>
              </a:rPr>
              <a:pPr eaLnBrk="1" hangingPunct="1"/>
              <a:t>442</a:t>
            </a:fld>
            <a:endParaRPr lang="en-US" smtClean="0">
              <a:solidFill>
                <a:srgbClr val="898989"/>
              </a:solidFill>
              <a:latin typeface="Calibri" pitchFamily="34" charset="0"/>
            </a:endParaRPr>
          </a:p>
        </p:txBody>
      </p:sp>
      <p:sp>
        <p:nvSpPr>
          <p:cNvPr id="2560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&lt;X&gt; End Station Remote Rack Layout (</a:t>
            </a:r>
            <a:r>
              <a:rPr lang="en-US" sz="800" b="1" dirty="0">
                <a:latin typeface="Comic Sans MS" pitchFamily="66" charset="0"/>
                <a:hlinkClick r:id="rId3"/>
              </a:rPr>
              <a:t>LIGO-D1001423</a:t>
            </a:r>
            <a:r>
              <a:rPr lang="en-US" sz="800" b="1" dirty="0">
                <a:latin typeface="Comic Sans MS" pitchFamily="66" charset="0"/>
              </a:rPr>
              <a:t>)</a:t>
            </a:r>
          </a:p>
        </p:txBody>
      </p:sp>
      <p:pic>
        <p:nvPicPr>
          <p:cNvPr id="256006" name="Picture 198"/>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576263" y="2935288"/>
            <a:ext cx="1600200"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7" name="Picture 19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762250" y="3255963"/>
            <a:ext cx="1743075" cy="2459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08" name="Picture 200"/>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14638" y="2035175"/>
            <a:ext cx="1693862" cy="110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6010" name="Picture 20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94481" y="1517877"/>
            <a:ext cx="2895860" cy="38611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6"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76363" y="1244184"/>
            <a:ext cx="2884661" cy="406218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8"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345164" y="1104710"/>
            <a:ext cx="3340760" cy="43411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17981" y="4103556"/>
            <a:ext cx="2119312" cy="1476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VEAX </a:t>
            </a:r>
            <a:r>
              <a:rPr lang="en-US" sz="800" b="1" dirty="0" smtClean="0">
                <a:latin typeface="Comic Sans MS" pitchFamily="66" charset="0"/>
                <a:hlinkClick r:id="rId11" action="ppaction://hlinksldjump"/>
              </a:rPr>
              <a:t>Racks</a:t>
            </a:r>
            <a:endParaRPr lang="en-US" sz="800" b="1" dirty="0">
              <a:latin typeface="Comic Sans MS" pitchFamily="66" charset="0"/>
            </a:endParaRPr>
          </a:p>
        </p:txBody>
      </p:sp>
      <p:pic>
        <p:nvPicPr>
          <p:cNvPr id="590851" name="Picture 3"/>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84814" y="920439"/>
            <a:ext cx="3466333" cy="496744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6154459" y="1517877"/>
            <a:ext cx="2524404" cy="14070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702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702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28" name="Group 274"/>
          <p:cNvGrpSpPr>
            <a:grpSpLocks/>
          </p:cNvGrpSpPr>
          <p:nvPr/>
        </p:nvGrpSpPr>
        <p:grpSpPr bwMode="auto">
          <a:xfrm>
            <a:off x="1138238" y="2463800"/>
            <a:ext cx="6556375" cy="222250"/>
            <a:chOff x="-1130067" y="6277155"/>
            <a:chExt cx="6556080" cy="221195"/>
          </a:xfrm>
        </p:grpSpPr>
        <p:grpSp>
          <p:nvGrpSpPr>
            <p:cNvPr id="257217" name="Group 170"/>
            <p:cNvGrpSpPr>
              <a:grpSpLocks/>
            </p:cNvGrpSpPr>
            <p:nvPr/>
          </p:nvGrpSpPr>
          <p:grpSpPr bwMode="auto">
            <a:xfrm>
              <a:off x="-1130067" y="6277155"/>
              <a:ext cx="3925599" cy="221195"/>
              <a:chOff x="-1130067" y="6277155"/>
              <a:chExt cx="3925599" cy="221195"/>
            </a:xfrm>
          </p:grpSpPr>
          <p:pic>
            <p:nvPicPr>
              <p:cNvPr id="257222"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223" name="TextBox 178"/>
              <p:cNvSpPr txBox="1">
                <a:spLocks noChangeArrowheads="1"/>
              </p:cNvSpPr>
              <p:nvPr/>
            </p:nvSpPr>
            <p:spPr bwMode="auto">
              <a:xfrm>
                <a:off x="-1130067" y="6277155"/>
                <a:ext cx="26483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4-Channel RFPD I/Q Demodulator</a:t>
                </a:r>
              </a:p>
            </p:txBody>
          </p:sp>
          <p:sp>
            <p:nvSpPr>
              <p:cNvPr id="257224" name="TextBox 179"/>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218" name="Group 169"/>
            <p:cNvGrpSpPr>
              <a:grpSpLocks/>
            </p:cNvGrpSpPr>
            <p:nvPr/>
          </p:nvGrpSpPr>
          <p:grpSpPr bwMode="auto">
            <a:xfrm>
              <a:off x="3013493" y="6277155"/>
              <a:ext cx="2412520" cy="218320"/>
              <a:chOff x="3013493" y="6285781"/>
              <a:chExt cx="2412520" cy="218320"/>
            </a:xfrm>
          </p:grpSpPr>
          <p:pic>
            <p:nvPicPr>
              <p:cNvPr id="257219"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220" name="TextBox 175"/>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a:t>
                </a:r>
              </a:p>
            </p:txBody>
          </p:sp>
          <p:sp>
            <p:nvSpPr>
              <p:cNvPr id="257221" name="TextBox 176"/>
              <p:cNvSpPr txBox="1">
                <a:spLocks noChangeArrowheads="1"/>
              </p:cNvSpPr>
              <p:nvPr/>
            </p:nvSpPr>
            <p:spPr bwMode="auto">
              <a:xfrm>
                <a:off x="3016368" y="628578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257029" name="Title 8"/>
          <p:cNvSpPr>
            <a:spLocks noGrp="1"/>
          </p:cNvSpPr>
          <p:nvPr>
            <p:ph type="title"/>
          </p:nvPr>
        </p:nvSpPr>
        <p:spPr/>
        <p:txBody>
          <a:bodyPr/>
          <a:lstStyle/>
          <a:p>
            <a:pPr eaLnBrk="1" hangingPunct="1"/>
            <a:r>
              <a:rPr lang="en-US" smtClean="0">
                <a:ea typeface="ＭＳ Ｐゴシック" pitchFamily="34" charset="-128"/>
              </a:rPr>
              <a:t>L1-ISC-XR1</a:t>
            </a: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257031"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67635ED-5529-4E5F-B09F-60DAE88AAE4D}" type="slidenum">
              <a:rPr lang="en-US" smtClean="0">
                <a:solidFill>
                  <a:srgbClr val="898989"/>
                </a:solidFill>
                <a:latin typeface="Calibri" pitchFamily="34" charset="0"/>
              </a:rPr>
              <a:pPr eaLnBrk="1" hangingPunct="1"/>
              <a:t>443</a:t>
            </a:fld>
            <a:endParaRPr lang="en-US" smtClean="0">
              <a:solidFill>
                <a:srgbClr val="898989"/>
              </a:solidFill>
              <a:latin typeface="Calibri" pitchFamily="34" charset="0"/>
            </a:endParaRPr>
          </a:p>
        </p:txBody>
      </p:sp>
      <p:sp>
        <p:nvSpPr>
          <p:cNvPr id="257032"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&lt;X&gt; End Station Remote Rack Layout (</a:t>
            </a:r>
            <a:r>
              <a:rPr lang="en-US" sz="800" b="1" dirty="0">
                <a:latin typeface="Comic Sans MS" pitchFamily="66" charset="0"/>
                <a:hlinkClick r:id="rId6"/>
              </a:rPr>
              <a:t>LIGO-D1001423</a:t>
            </a:r>
            <a:r>
              <a:rPr lang="en-US" sz="800" b="1" dirty="0">
                <a:latin typeface="Comic Sans MS" pitchFamily="66" charset="0"/>
              </a:rPr>
              <a:t>)</a:t>
            </a:r>
          </a:p>
        </p:txBody>
      </p:sp>
      <p:pic>
        <p:nvPicPr>
          <p:cNvPr id="257033"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57034" name="Group 214"/>
          <p:cNvGrpSpPr>
            <a:grpSpLocks/>
          </p:cNvGrpSpPr>
          <p:nvPr/>
        </p:nvGrpSpPr>
        <p:grpSpPr bwMode="auto">
          <a:xfrm>
            <a:off x="1655763" y="1566863"/>
            <a:ext cx="6049962" cy="223837"/>
            <a:chOff x="-796522" y="4827922"/>
            <a:chExt cx="6050018" cy="224070"/>
          </a:xfrm>
        </p:grpSpPr>
        <p:grpSp>
          <p:nvGrpSpPr>
            <p:cNvPr id="257209" name="Group 254"/>
            <p:cNvGrpSpPr>
              <a:grpSpLocks/>
            </p:cNvGrpSpPr>
            <p:nvPr/>
          </p:nvGrpSpPr>
          <p:grpSpPr bwMode="auto">
            <a:xfrm>
              <a:off x="-796522" y="4827922"/>
              <a:ext cx="3419797" cy="221195"/>
              <a:chOff x="-796522" y="4827922"/>
              <a:chExt cx="3419797" cy="221195"/>
            </a:xfrm>
          </p:grpSpPr>
          <p:pic>
            <p:nvPicPr>
              <p:cNvPr id="257214"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215"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24.5 MHz RF Distribution Amplifier</a:t>
                </a:r>
              </a:p>
            </p:txBody>
          </p:sp>
          <p:sp>
            <p:nvSpPr>
              <p:cNvPr id="257216"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210" name="Group 255"/>
            <p:cNvGrpSpPr>
              <a:grpSpLocks/>
            </p:cNvGrpSpPr>
            <p:nvPr/>
          </p:nvGrpSpPr>
          <p:grpSpPr bwMode="auto">
            <a:xfrm>
              <a:off x="2835486" y="4830798"/>
              <a:ext cx="2418010" cy="221194"/>
              <a:chOff x="2835486" y="4830798"/>
              <a:chExt cx="2418010" cy="221194"/>
            </a:xfrm>
          </p:grpSpPr>
          <p:pic>
            <p:nvPicPr>
              <p:cNvPr id="257211"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212"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a:t>
                </a:r>
              </a:p>
            </p:txBody>
          </p:sp>
          <p:sp>
            <p:nvSpPr>
              <p:cNvPr id="257213"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57035" name="Group 256"/>
          <p:cNvGrpSpPr>
            <a:grpSpLocks/>
          </p:cNvGrpSpPr>
          <p:nvPr/>
        </p:nvGrpSpPr>
        <p:grpSpPr bwMode="auto">
          <a:xfrm>
            <a:off x="1552575" y="2016125"/>
            <a:ext cx="6142038" cy="220663"/>
            <a:chOff x="-715977" y="6277155"/>
            <a:chExt cx="6141990" cy="221195"/>
          </a:xfrm>
        </p:grpSpPr>
        <p:grpSp>
          <p:nvGrpSpPr>
            <p:cNvPr id="257201" name="Group 170"/>
            <p:cNvGrpSpPr>
              <a:grpSpLocks/>
            </p:cNvGrpSpPr>
            <p:nvPr/>
          </p:nvGrpSpPr>
          <p:grpSpPr bwMode="auto">
            <a:xfrm>
              <a:off x="-715977" y="6277155"/>
              <a:ext cx="3511509" cy="221195"/>
              <a:chOff x="-715977" y="6277155"/>
              <a:chExt cx="3511509" cy="221195"/>
            </a:xfrm>
          </p:grpSpPr>
          <p:pic>
            <p:nvPicPr>
              <p:cNvPr id="257206"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207" name="TextBox 263"/>
              <p:cNvSpPr txBox="1">
                <a:spLocks noChangeArrowheads="1"/>
              </p:cNvSpPr>
              <p:nvPr/>
            </p:nvSpPr>
            <p:spPr bwMode="auto">
              <a:xfrm>
                <a:off x="-715977" y="6277155"/>
                <a:ext cx="22342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WFS I/Q Demodulator</a:t>
                </a:r>
              </a:p>
            </p:txBody>
          </p:sp>
          <p:sp>
            <p:nvSpPr>
              <p:cNvPr id="257208" name="TextBox 264"/>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202" name="Group 169"/>
            <p:cNvGrpSpPr>
              <a:grpSpLocks/>
            </p:cNvGrpSpPr>
            <p:nvPr/>
          </p:nvGrpSpPr>
          <p:grpSpPr bwMode="auto">
            <a:xfrm>
              <a:off x="3013493" y="6277155"/>
              <a:ext cx="2412520" cy="218320"/>
              <a:chOff x="3013493" y="6285781"/>
              <a:chExt cx="2412520" cy="218320"/>
            </a:xfrm>
          </p:grpSpPr>
          <p:pic>
            <p:nvPicPr>
              <p:cNvPr id="257203"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204" name="TextBox 260"/>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a:t>
                </a:r>
              </a:p>
            </p:txBody>
          </p:sp>
          <p:sp>
            <p:nvSpPr>
              <p:cNvPr id="257205" name="TextBox 261"/>
              <p:cNvSpPr txBox="1">
                <a:spLocks noChangeArrowheads="1"/>
              </p:cNvSpPr>
              <p:nvPr/>
            </p:nvSpPr>
            <p:spPr bwMode="auto">
              <a:xfrm>
                <a:off x="3016368" y="628578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57036" name="Group 265"/>
          <p:cNvGrpSpPr>
            <a:grpSpLocks/>
          </p:cNvGrpSpPr>
          <p:nvPr/>
        </p:nvGrpSpPr>
        <p:grpSpPr bwMode="auto">
          <a:xfrm>
            <a:off x="1655763" y="2236788"/>
            <a:ext cx="6045200" cy="222250"/>
            <a:chOff x="-618217" y="6277155"/>
            <a:chExt cx="6044230" cy="221195"/>
          </a:xfrm>
        </p:grpSpPr>
        <p:grpSp>
          <p:nvGrpSpPr>
            <p:cNvPr id="257193" name="Group 170"/>
            <p:cNvGrpSpPr>
              <a:grpSpLocks/>
            </p:cNvGrpSpPr>
            <p:nvPr/>
          </p:nvGrpSpPr>
          <p:grpSpPr bwMode="auto">
            <a:xfrm>
              <a:off x="-618217" y="6277155"/>
              <a:ext cx="3413749" cy="221195"/>
              <a:chOff x="-618217" y="6277155"/>
              <a:chExt cx="3413749" cy="221195"/>
            </a:xfrm>
          </p:grpSpPr>
          <p:pic>
            <p:nvPicPr>
              <p:cNvPr id="257198"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99" name="TextBox 272"/>
              <p:cNvSpPr txBox="1">
                <a:spLocks noChangeArrowheads="1"/>
              </p:cNvSpPr>
              <p:nvPr/>
            </p:nvSpPr>
            <p:spPr bwMode="auto">
              <a:xfrm>
                <a:off x="-618217" y="6277155"/>
                <a:ext cx="2136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WFS I/Q Demodulator</a:t>
                </a:r>
              </a:p>
            </p:txBody>
          </p:sp>
          <p:sp>
            <p:nvSpPr>
              <p:cNvPr id="257200" name="TextBox 273"/>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94" name="Group 169"/>
            <p:cNvGrpSpPr>
              <a:grpSpLocks/>
            </p:cNvGrpSpPr>
            <p:nvPr/>
          </p:nvGrpSpPr>
          <p:grpSpPr bwMode="auto">
            <a:xfrm>
              <a:off x="3013493" y="6277155"/>
              <a:ext cx="2412520" cy="218320"/>
              <a:chOff x="3013493" y="6285781"/>
              <a:chExt cx="2412520" cy="218320"/>
            </a:xfrm>
          </p:grpSpPr>
          <p:pic>
            <p:nvPicPr>
              <p:cNvPr id="257195"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96" name="TextBox 269"/>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a:t>
                </a:r>
              </a:p>
            </p:txBody>
          </p:sp>
          <p:sp>
            <p:nvSpPr>
              <p:cNvPr id="257197" name="TextBox 270"/>
              <p:cNvSpPr txBox="1">
                <a:spLocks noChangeArrowheads="1"/>
              </p:cNvSpPr>
              <p:nvPr/>
            </p:nvSpPr>
            <p:spPr bwMode="auto">
              <a:xfrm>
                <a:off x="3016368" y="628578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57037" name="Group 230"/>
          <p:cNvGrpSpPr>
            <a:grpSpLocks/>
          </p:cNvGrpSpPr>
          <p:nvPr/>
        </p:nvGrpSpPr>
        <p:grpSpPr bwMode="auto">
          <a:xfrm>
            <a:off x="2201863" y="2674938"/>
            <a:ext cx="5737225" cy="223837"/>
            <a:chOff x="-238683" y="5771072"/>
            <a:chExt cx="5736566" cy="224070"/>
          </a:xfrm>
        </p:grpSpPr>
        <p:grpSp>
          <p:nvGrpSpPr>
            <p:cNvPr id="257183" name="Group 195"/>
            <p:cNvGrpSpPr>
              <a:grpSpLocks/>
            </p:cNvGrpSpPr>
            <p:nvPr/>
          </p:nvGrpSpPr>
          <p:grpSpPr bwMode="auto">
            <a:xfrm>
              <a:off x="-238683" y="5771072"/>
              <a:ext cx="2867710" cy="221195"/>
              <a:chOff x="-238683" y="5788324"/>
              <a:chExt cx="2867710" cy="221195"/>
            </a:xfrm>
          </p:grpSpPr>
          <p:grpSp>
            <p:nvGrpSpPr>
              <p:cNvPr id="257189" name="Group 194"/>
              <p:cNvGrpSpPr>
                <a:grpSpLocks/>
              </p:cNvGrpSpPr>
              <p:nvPr/>
            </p:nvGrpSpPr>
            <p:grpSpPr bwMode="auto">
              <a:xfrm>
                <a:off x="-238683" y="5788324"/>
                <a:ext cx="2867710" cy="215444"/>
                <a:chOff x="-238683" y="5788324"/>
                <a:chExt cx="2867710" cy="215444"/>
              </a:xfrm>
            </p:grpSpPr>
            <p:pic>
              <p:nvPicPr>
                <p:cNvPr id="25719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92" name="TextBox 20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257190" name="TextBox 20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84" name="Group 192"/>
            <p:cNvGrpSpPr>
              <a:grpSpLocks/>
            </p:cNvGrpSpPr>
            <p:nvPr/>
          </p:nvGrpSpPr>
          <p:grpSpPr bwMode="auto">
            <a:xfrm>
              <a:off x="2841236" y="5773948"/>
              <a:ext cx="2656647" cy="221194"/>
              <a:chOff x="2841236" y="5773948"/>
              <a:chExt cx="2656647" cy="221194"/>
            </a:xfrm>
          </p:grpSpPr>
          <p:sp>
            <p:nvSpPr>
              <p:cNvPr id="257185" name="TextBox 19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186" name="Group 191"/>
              <p:cNvGrpSpPr>
                <a:grpSpLocks/>
              </p:cNvGrpSpPr>
              <p:nvPr/>
            </p:nvGrpSpPr>
            <p:grpSpPr bwMode="auto">
              <a:xfrm>
                <a:off x="2841236" y="5779698"/>
                <a:ext cx="1280160" cy="215444"/>
                <a:chOff x="2841236" y="5779698"/>
                <a:chExt cx="1280160" cy="215444"/>
              </a:xfrm>
            </p:grpSpPr>
            <p:pic>
              <p:nvPicPr>
                <p:cNvPr id="25718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88" name="TextBox 2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38" name="Group 230"/>
          <p:cNvGrpSpPr>
            <a:grpSpLocks/>
          </p:cNvGrpSpPr>
          <p:nvPr/>
        </p:nvGrpSpPr>
        <p:grpSpPr bwMode="auto">
          <a:xfrm>
            <a:off x="2200275" y="2895600"/>
            <a:ext cx="5735638" cy="223838"/>
            <a:chOff x="-238683" y="5771072"/>
            <a:chExt cx="5736566" cy="224070"/>
          </a:xfrm>
        </p:grpSpPr>
        <p:grpSp>
          <p:nvGrpSpPr>
            <p:cNvPr id="257173" name="Group 195"/>
            <p:cNvGrpSpPr>
              <a:grpSpLocks/>
            </p:cNvGrpSpPr>
            <p:nvPr/>
          </p:nvGrpSpPr>
          <p:grpSpPr bwMode="auto">
            <a:xfrm>
              <a:off x="-238683" y="5771072"/>
              <a:ext cx="2867710" cy="221195"/>
              <a:chOff x="-238683" y="5788324"/>
              <a:chExt cx="2867710" cy="221195"/>
            </a:xfrm>
          </p:grpSpPr>
          <p:grpSp>
            <p:nvGrpSpPr>
              <p:cNvPr id="257179" name="Group 194"/>
              <p:cNvGrpSpPr>
                <a:grpSpLocks/>
              </p:cNvGrpSpPr>
              <p:nvPr/>
            </p:nvGrpSpPr>
            <p:grpSpPr bwMode="auto">
              <a:xfrm>
                <a:off x="-238683" y="5788324"/>
                <a:ext cx="2867710" cy="215444"/>
                <a:chOff x="-238683" y="5788324"/>
                <a:chExt cx="2867710" cy="215444"/>
              </a:xfrm>
            </p:grpSpPr>
            <p:pic>
              <p:nvPicPr>
                <p:cNvPr id="25718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82" name="TextBox 24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257180" name="TextBox 23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74" name="Group 192"/>
            <p:cNvGrpSpPr>
              <a:grpSpLocks/>
            </p:cNvGrpSpPr>
            <p:nvPr/>
          </p:nvGrpSpPr>
          <p:grpSpPr bwMode="auto">
            <a:xfrm>
              <a:off x="2841236" y="5773948"/>
              <a:ext cx="2656647" cy="221194"/>
              <a:chOff x="2841236" y="5773948"/>
              <a:chExt cx="2656647" cy="221194"/>
            </a:xfrm>
          </p:grpSpPr>
          <p:sp>
            <p:nvSpPr>
              <p:cNvPr id="257175" name="TextBox 225"/>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176" name="Group 191"/>
              <p:cNvGrpSpPr>
                <a:grpSpLocks/>
              </p:cNvGrpSpPr>
              <p:nvPr/>
            </p:nvGrpSpPr>
            <p:grpSpPr bwMode="auto">
              <a:xfrm>
                <a:off x="2841236" y="5779698"/>
                <a:ext cx="1280160" cy="215444"/>
                <a:chOff x="2841236" y="5779698"/>
                <a:chExt cx="1280160" cy="215444"/>
              </a:xfrm>
            </p:grpSpPr>
            <p:pic>
              <p:nvPicPr>
                <p:cNvPr id="25717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78" name="TextBox 234"/>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39" name="Group 274"/>
          <p:cNvGrpSpPr>
            <a:grpSpLocks/>
          </p:cNvGrpSpPr>
          <p:nvPr/>
        </p:nvGrpSpPr>
        <p:grpSpPr bwMode="auto">
          <a:xfrm>
            <a:off x="1906588" y="5127625"/>
            <a:ext cx="6908800" cy="223838"/>
            <a:chOff x="-526223" y="5771072"/>
            <a:chExt cx="6909759" cy="224070"/>
          </a:xfrm>
        </p:grpSpPr>
        <p:grpSp>
          <p:nvGrpSpPr>
            <p:cNvPr id="257163" name="Group 195"/>
            <p:cNvGrpSpPr>
              <a:grpSpLocks/>
            </p:cNvGrpSpPr>
            <p:nvPr/>
          </p:nvGrpSpPr>
          <p:grpSpPr bwMode="auto">
            <a:xfrm>
              <a:off x="-526223" y="5771072"/>
              <a:ext cx="3155250" cy="221195"/>
              <a:chOff x="-526223" y="5788324"/>
              <a:chExt cx="3155250" cy="221195"/>
            </a:xfrm>
          </p:grpSpPr>
          <p:grpSp>
            <p:nvGrpSpPr>
              <p:cNvPr id="257169" name="Group 194"/>
              <p:cNvGrpSpPr>
                <a:grpSpLocks/>
              </p:cNvGrpSpPr>
              <p:nvPr/>
            </p:nvGrpSpPr>
            <p:grpSpPr bwMode="auto">
              <a:xfrm>
                <a:off x="-526223" y="5788324"/>
                <a:ext cx="3155250" cy="215444"/>
                <a:chOff x="-526223" y="5788324"/>
                <a:chExt cx="3155250" cy="215444"/>
              </a:xfrm>
            </p:grpSpPr>
            <p:pic>
              <p:nvPicPr>
                <p:cNvPr id="25717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72" name="TextBox 290"/>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Piezo Beam Steering Driver</a:t>
                  </a:r>
                </a:p>
              </p:txBody>
            </p:sp>
          </p:grpSp>
          <p:sp>
            <p:nvSpPr>
              <p:cNvPr id="257170" name="TextBox 28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64" name="Group 192"/>
            <p:cNvGrpSpPr>
              <a:grpSpLocks/>
            </p:cNvGrpSpPr>
            <p:nvPr/>
          </p:nvGrpSpPr>
          <p:grpSpPr bwMode="auto">
            <a:xfrm>
              <a:off x="2841236" y="5773948"/>
              <a:ext cx="3542300" cy="221194"/>
              <a:chOff x="2841236" y="5773948"/>
              <a:chExt cx="3542300" cy="221194"/>
            </a:xfrm>
          </p:grpSpPr>
          <p:sp>
            <p:nvSpPr>
              <p:cNvPr id="257165" name="TextBox 283"/>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 High Voltage ?A</a:t>
                </a:r>
              </a:p>
            </p:txBody>
          </p:sp>
          <p:grpSp>
            <p:nvGrpSpPr>
              <p:cNvPr id="257166" name="Group 191"/>
              <p:cNvGrpSpPr>
                <a:grpSpLocks/>
              </p:cNvGrpSpPr>
              <p:nvPr/>
            </p:nvGrpSpPr>
            <p:grpSpPr bwMode="auto">
              <a:xfrm>
                <a:off x="2841236" y="5779698"/>
                <a:ext cx="1280160" cy="215444"/>
                <a:chOff x="2841236" y="5779698"/>
                <a:chExt cx="1280160" cy="215444"/>
              </a:xfrm>
            </p:grpSpPr>
            <p:pic>
              <p:nvPicPr>
                <p:cNvPr id="25716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68" name="TextBox 28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0" name="Group 230"/>
          <p:cNvGrpSpPr>
            <a:grpSpLocks/>
          </p:cNvGrpSpPr>
          <p:nvPr/>
        </p:nvGrpSpPr>
        <p:grpSpPr bwMode="auto">
          <a:xfrm>
            <a:off x="2062163" y="4230688"/>
            <a:ext cx="5870575" cy="223837"/>
            <a:chOff x="-373837" y="5771072"/>
            <a:chExt cx="5871720" cy="224070"/>
          </a:xfrm>
        </p:grpSpPr>
        <p:grpSp>
          <p:nvGrpSpPr>
            <p:cNvPr id="257153" name="Group 195"/>
            <p:cNvGrpSpPr>
              <a:grpSpLocks/>
            </p:cNvGrpSpPr>
            <p:nvPr/>
          </p:nvGrpSpPr>
          <p:grpSpPr bwMode="auto">
            <a:xfrm>
              <a:off x="-373837" y="5771072"/>
              <a:ext cx="3002864" cy="221195"/>
              <a:chOff x="-373837" y="5788324"/>
              <a:chExt cx="3002864" cy="221195"/>
            </a:xfrm>
          </p:grpSpPr>
          <p:grpSp>
            <p:nvGrpSpPr>
              <p:cNvPr id="257159" name="Group 194"/>
              <p:cNvGrpSpPr>
                <a:grpSpLocks/>
              </p:cNvGrpSpPr>
              <p:nvPr/>
            </p:nvGrpSpPr>
            <p:grpSpPr bwMode="auto">
              <a:xfrm>
                <a:off x="-373837" y="5788324"/>
                <a:ext cx="3002864" cy="215444"/>
                <a:chOff x="-373837" y="5788324"/>
                <a:chExt cx="3002864" cy="215444"/>
              </a:xfrm>
            </p:grpSpPr>
            <p:pic>
              <p:nvPicPr>
                <p:cNvPr id="25716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62" name="TextBox 410"/>
                <p:cNvSpPr txBox="1">
                  <a:spLocks noChangeArrowheads="1"/>
                </p:cNvSpPr>
                <p:nvPr/>
              </p:nvSpPr>
              <p:spPr bwMode="auto">
                <a:xfrm>
                  <a:off x="-373837" y="5788324"/>
                  <a:ext cx="17224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QPD Transimpedance Amplifier</a:t>
                  </a:r>
                </a:p>
              </p:txBody>
            </p:sp>
          </p:grpSp>
          <p:sp>
            <p:nvSpPr>
              <p:cNvPr id="257160" name="TextBox 40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54" name="Group 192"/>
            <p:cNvGrpSpPr>
              <a:grpSpLocks/>
            </p:cNvGrpSpPr>
            <p:nvPr/>
          </p:nvGrpSpPr>
          <p:grpSpPr bwMode="auto">
            <a:xfrm>
              <a:off x="2841236" y="5773948"/>
              <a:ext cx="2656647" cy="221194"/>
              <a:chOff x="2841236" y="5773948"/>
              <a:chExt cx="2656647" cy="221194"/>
            </a:xfrm>
          </p:grpSpPr>
          <p:sp>
            <p:nvSpPr>
              <p:cNvPr id="257155" name="TextBox 403"/>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156" name="Group 191"/>
              <p:cNvGrpSpPr>
                <a:grpSpLocks/>
              </p:cNvGrpSpPr>
              <p:nvPr/>
            </p:nvGrpSpPr>
            <p:grpSpPr bwMode="auto">
              <a:xfrm>
                <a:off x="2841236" y="5779698"/>
                <a:ext cx="1280160" cy="215444"/>
                <a:chOff x="2841236" y="5779698"/>
                <a:chExt cx="1280160" cy="215444"/>
              </a:xfrm>
            </p:grpSpPr>
            <p:pic>
              <p:nvPicPr>
                <p:cNvPr id="25715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58" name="TextBox 40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1" name="Group 230"/>
          <p:cNvGrpSpPr>
            <a:grpSpLocks/>
          </p:cNvGrpSpPr>
          <p:nvPr/>
        </p:nvGrpSpPr>
        <p:grpSpPr bwMode="auto">
          <a:xfrm>
            <a:off x="1785938" y="4456113"/>
            <a:ext cx="6153150" cy="223837"/>
            <a:chOff x="-655625" y="5771072"/>
            <a:chExt cx="6153508" cy="224070"/>
          </a:xfrm>
        </p:grpSpPr>
        <p:grpSp>
          <p:nvGrpSpPr>
            <p:cNvPr id="257143" name="Group 195"/>
            <p:cNvGrpSpPr>
              <a:grpSpLocks/>
            </p:cNvGrpSpPr>
            <p:nvPr/>
          </p:nvGrpSpPr>
          <p:grpSpPr bwMode="auto">
            <a:xfrm>
              <a:off x="-655625" y="5771072"/>
              <a:ext cx="3284652" cy="221195"/>
              <a:chOff x="-655625" y="5788324"/>
              <a:chExt cx="3284652" cy="221195"/>
            </a:xfrm>
          </p:grpSpPr>
          <p:grpSp>
            <p:nvGrpSpPr>
              <p:cNvPr id="257149" name="Group 194"/>
              <p:cNvGrpSpPr>
                <a:grpSpLocks/>
              </p:cNvGrpSpPr>
              <p:nvPr/>
            </p:nvGrpSpPr>
            <p:grpSpPr bwMode="auto">
              <a:xfrm>
                <a:off x="-655625" y="5788324"/>
                <a:ext cx="3284652" cy="215444"/>
                <a:chOff x="-655625" y="5788324"/>
                <a:chExt cx="3284652" cy="215444"/>
              </a:xfrm>
            </p:grpSpPr>
            <p:pic>
              <p:nvPicPr>
                <p:cNvPr id="25715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52" name="TextBox 421"/>
                <p:cNvSpPr txBox="1">
                  <a:spLocks noChangeArrowheads="1"/>
                </p:cNvSpPr>
                <p:nvPr/>
              </p:nvSpPr>
              <p:spPr bwMode="auto">
                <a:xfrm>
                  <a:off x="-655625" y="5788324"/>
                  <a:ext cx="200422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QPD Transimpedance Amplifier</a:t>
                  </a:r>
                </a:p>
              </p:txBody>
            </p:sp>
          </p:grpSp>
          <p:sp>
            <p:nvSpPr>
              <p:cNvPr id="257150" name="TextBox 41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44" name="Group 192"/>
            <p:cNvGrpSpPr>
              <a:grpSpLocks/>
            </p:cNvGrpSpPr>
            <p:nvPr/>
          </p:nvGrpSpPr>
          <p:grpSpPr bwMode="auto">
            <a:xfrm>
              <a:off x="2841236" y="5773948"/>
              <a:ext cx="2656647" cy="221194"/>
              <a:chOff x="2841236" y="5773948"/>
              <a:chExt cx="2656647" cy="221194"/>
            </a:xfrm>
          </p:grpSpPr>
          <p:sp>
            <p:nvSpPr>
              <p:cNvPr id="257145" name="TextBox 414"/>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146" name="Group 191"/>
              <p:cNvGrpSpPr>
                <a:grpSpLocks/>
              </p:cNvGrpSpPr>
              <p:nvPr/>
            </p:nvGrpSpPr>
            <p:grpSpPr bwMode="auto">
              <a:xfrm>
                <a:off x="2841236" y="5779698"/>
                <a:ext cx="1280160" cy="215444"/>
                <a:chOff x="2841236" y="5779698"/>
                <a:chExt cx="1280160" cy="215444"/>
              </a:xfrm>
            </p:grpSpPr>
            <p:pic>
              <p:nvPicPr>
                <p:cNvPr id="257147"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48" name="TextBox 417"/>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2" name="Group 237"/>
          <p:cNvGrpSpPr>
            <a:grpSpLocks/>
          </p:cNvGrpSpPr>
          <p:nvPr/>
        </p:nvGrpSpPr>
        <p:grpSpPr bwMode="auto">
          <a:xfrm>
            <a:off x="2260600" y="1282700"/>
            <a:ext cx="5459413" cy="236538"/>
            <a:chOff x="-195532" y="6202393"/>
            <a:chExt cx="5460528" cy="237549"/>
          </a:xfrm>
        </p:grpSpPr>
        <p:grpSp>
          <p:nvGrpSpPr>
            <p:cNvPr id="257135" name="Group 261"/>
            <p:cNvGrpSpPr>
              <a:grpSpLocks/>
            </p:cNvGrpSpPr>
            <p:nvPr/>
          </p:nvGrpSpPr>
          <p:grpSpPr bwMode="auto">
            <a:xfrm>
              <a:off x="-195532" y="6204909"/>
              <a:ext cx="2818809" cy="229282"/>
              <a:chOff x="-195532" y="6204909"/>
              <a:chExt cx="2818809" cy="229282"/>
            </a:xfrm>
          </p:grpSpPr>
          <p:pic>
            <p:nvPicPr>
              <p:cNvPr id="257140"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41"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24.5 MHz Oscillator</a:t>
                </a:r>
              </a:p>
            </p:txBody>
          </p:sp>
          <p:sp>
            <p:nvSpPr>
              <p:cNvPr id="257142"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36" name="Group 262"/>
            <p:cNvGrpSpPr>
              <a:grpSpLocks/>
            </p:cNvGrpSpPr>
            <p:nvPr/>
          </p:nvGrpSpPr>
          <p:grpSpPr bwMode="auto">
            <a:xfrm>
              <a:off x="2846725" y="6202393"/>
              <a:ext cx="2418271" cy="237549"/>
              <a:chOff x="2846725" y="6202393"/>
              <a:chExt cx="2418271" cy="237549"/>
            </a:xfrm>
          </p:grpSpPr>
          <p:pic>
            <p:nvPicPr>
              <p:cNvPr id="257137"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8"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±12@1A; ±24@1A</a:t>
                </a:r>
              </a:p>
            </p:txBody>
          </p:sp>
          <p:sp>
            <p:nvSpPr>
              <p:cNvPr id="257139"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57043" name="Group 230"/>
          <p:cNvGrpSpPr>
            <a:grpSpLocks/>
          </p:cNvGrpSpPr>
          <p:nvPr/>
        </p:nvGrpSpPr>
        <p:grpSpPr bwMode="auto">
          <a:xfrm>
            <a:off x="2208213" y="1792288"/>
            <a:ext cx="5737225" cy="223837"/>
            <a:chOff x="-238683" y="5771072"/>
            <a:chExt cx="5736566" cy="224070"/>
          </a:xfrm>
        </p:grpSpPr>
        <p:grpSp>
          <p:nvGrpSpPr>
            <p:cNvPr id="257125" name="Group 195"/>
            <p:cNvGrpSpPr>
              <a:grpSpLocks/>
            </p:cNvGrpSpPr>
            <p:nvPr/>
          </p:nvGrpSpPr>
          <p:grpSpPr bwMode="auto">
            <a:xfrm>
              <a:off x="-238683" y="5771072"/>
              <a:ext cx="2867710" cy="221195"/>
              <a:chOff x="-238683" y="5788324"/>
              <a:chExt cx="2867710" cy="221195"/>
            </a:xfrm>
          </p:grpSpPr>
          <p:grpSp>
            <p:nvGrpSpPr>
              <p:cNvPr id="257131" name="Group 194"/>
              <p:cNvGrpSpPr>
                <a:grpSpLocks/>
              </p:cNvGrpSpPr>
              <p:nvPr/>
            </p:nvGrpSpPr>
            <p:grpSpPr bwMode="auto">
              <a:xfrm>
                <a:off x="-238683" y="5788324"/>
                <a:ext cx="2867710" cy="215444"/>
                <a:chOff x="-238683" y="5788324"/>
                <a:chExt cx="2867710" cy="215444"/>
              </a:xfrm>
            </p:grpSpPr>
            <p:pic>
              <p:nvPicPr>
                <p:cNvPr id="25713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4" name="TextBox 29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Delay Line Phase Shifter</a:t>
                  </a:r>
                </a:p>
              </p:txBody>
            </p:sp>
          </p:grpSp>
          <p:sp>
            <p:nvSpPr>
              <p:cNvPr id="257132"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26" name="Group 192"/>
            <p:cNvGrpSpPr>
              <a:grpSpLocks/>
            </p:cNvGrpSpPr>
            <p:nvPr/>
          </p:nvGrpSpPr>
          <p:grpSpPr bwMode="auto">
            <a:xfrm>
              <a:off x="2841236" y="5773948"/>
              <a:ext cx="2656647" cy="221194"/>
              <a:chOff x="2841236" y="5773948"/>
              <a:chExt cx="2656647" cy="221194"/>
            </a:xfrm>
          </p:grpSpPr>
          <p:sp>
            <p:nvSpPr>
              <p:cNvPr id="257127"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257128" name="Group 191"/>
              <p:cNvGrpSpPr>
                <a:grpSpLocks/>
              </p:cNvGrpSpPr>
              <p:nvPr/>
            </p:nvGrpSpPr>
            <p:grpSpPr bwMode="auto">
              <a:xfrm>
                <a:off x="2841236" y="5779698"/>
                <a:ext cx="1280160" cy="215444"/>
                <a:chOff x="2841236" y="5779698"/>
                <a:chExt cx="1280160" cy="215444"/>
              </a:xfrm>
            </p:grpSpPr>
            <p:pic>
              <p:nvPicPr>
                <p:cNvPr id="25712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30"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4" name="Group 230"/>
          <p:cNvGrpSpPr>
            <a:grpSpLocks/>
          </p:cNvGrpSpPr>
          <p:nvPr/>
        </p:nvGrpSpPr>
        <p:grpSpPr bwMode="auto">
          <a:xfrm>
            <a:off x="2201863" y="3122613"/>
            <a:ext cx="5737225" cy="223837"/>
            <a:chOff x="-238683" y="5771072"/>
            <a:chExt cx="5736566" cy="224070"/>
          </a:xfrm>
        </p:grpSpPr>
        <p:grpSp>
          <p:nvGrpSpPr>
            <p:cNvPr id="257115" name="Group 195"/>
            <p:cNvGrpSpPr>
              <a:grpSpLocks/>
            </p:cNvGrpSpPr>
            <p:nvPr/>
          </p:nvGrpSpPr>
          <p:grpSpPr bwMode="auto">
            <a:xfrm>
              <a:off x="-238683" y="5771072"/>
              <a:ext cx="2867710" cy="221195"/>
              <a:chOff x="-238683" y="5788324"/>
              <a:chExt cx="2867710" cy="221195"/>
            </a:xfrm>
          </p:grpSpPr>
          <p:grpSp>
            <p:nvGrpSpPr>
              <p:cNvPr id="257121" name="Group 194"/>
              <p:cNvGrpSpPr>
                <a:grpSpLocks/>
              </p:cNvGrpSpPr>
              <p:nvPr/>
            </p:nvGrpSpPr>
            <p:grpSpPr bwMode="auto">
              <a:xfrm>
                <a:off x="-238683" y="5788324"/>
                <a:ext cx="2867710" cy="215444"/>
                <a:chOff x="-238683" y="5788324"/>
                <a:chExt cx="2867710" cy="215444"/>
              </a:xfrm>
            </p:grpSpPr>
            <p:pic>
              <p:nvPicPr>
                <p:cNvPr id="25712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24" name="TextBox 31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Common Mode Servo</a:t>
                  </a:r>
                </a:p>
              </p:txBody>
            </p:sp>
          </p:grpSp>
          <p:sp>
            <p:nvSpPr>
              <p:cNvPr id="257122" name="TextBox 301"/>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16" name="Group 192"/>
            <p:cNvGrpSpPr>
              <a:grpSpLocks/>
            </p:cNvGrpSpPr>
            <p:nvPr/>
          </p:nvGrpSpPr>
          <p:grpSpPr bwMode="auto">
            <a:xfrm>
              <a:off x="2841236" y="5773948"/>
              <a:ext cx="2656647" cy="221194"/>
              <a:chOff x="2841236" y="5773948"/>
              <a:chExt cx="2656647" cy="221194"/>
            </a:xfrm>
          </p:grpSpPr>
          <p:sp>
            <p:nvSpPr>
              <p:cNvPr id="257117" name="TextBox 29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118" name="Group 191"/>
              <p:cNvGrpSpPr>
                <a:grpSpLocks/>
              </p:cNvGrpSpPr>
              <p:nvPr/>
            </p:nvGrpSpPr>
            <p:grpSpPr bwMode="auto">
              <a:xfrm>
                <a:off x="2841236" y="5779698"/>
                <a:ext cx="1280160" cy="215444"/>
                <a:chOff x="2841236" y="5779698"/>
                <a:chExt cx="1280160" cy="215444"/>
              </a:xfrm>
            </p:grpSpPr>
            <p:pic>
              <p:nvPicPr>
                <p:cNvPr id="25711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20" name="TextBox 29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5" name="Group 230"/>
          <p:cNvGrpSpPr>
            <a:grpSpLocks/>
          </p:cNvGrpSpPr>
          <p:nvPr/>
        </p:nvGrpSpPr>
        <p:grpSpPr bwMode="auto">
          <a:xfrm>
            <a:off x="2208213" y="3344863"/>
            <a:ext cx="5737225" cy="223837"/>
            <a:chOff x="-238683" y="5771072"/>
            <a:chExt cx="5736566" cy="224070"/>
          </a:xfrm>
        </p:grpSpPr>
        <p:grpSp>
          <p:nvGrpSpPr>
            <p:cNvPr id="257105" name="Group 195"/>
            <p:cNvGrpSpPr>
              <a:grpSpLocks/>
            </p:cNvGrpSpPr>
            <p:nvPr/>
          </p:nvGrpSpPr>
          <p:grpSpPr bwMode="auto">
            <a:xfrm>
              <a:off x="-238683" y="5771072"/>
              <a:ext cx="2867710" cy="221195"/>
              <a:chOff x="-238683" y="5788324"/>
              <a:chExt cx="2867710" cy="221195"/>
            </a:xfrm>
          </p:grpSpPr>
          <p:grpSp>
            <p:nvGrpSpPr>
              <p:cNvPr id="257111" name="Group 194"/>
              <p:cNvGrpSpPr>
                <a:grpSpLocks/>
              </p:cNvGrpSpPr>
              <p:nvPr/>
            </p:nvGrpSpPr>
            <p:grpSpPr bwMode="auto">
              <a:xfrm>
                <a:off x="-238683" y="5788324"/>
                <a:ext cx="2867710" cy="215444"/>
                <a:chOff x="-238683" y="5788324"/>
                <a:chExt cx="2867710" cy="215444"/>
              </a:xfrm>
            </p:grpSpPr>
            <p:pic>
              <p:nvPicPr>
                <p:cNvPr id="25711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14" name="TextBox 33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Low Noise VCO</a:t>
                  </a:r>
                </a:p>
              </p:txBody>
            </p:sp>
          </p:grpSp>
          <p:sp>
            <p:nvSpPr>
              <p:cNvPr id="257112" name="TextBox 32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106" name="Group 192"/>
            <p:cNvGrpSpPr>
              <a:grpSpLocks/>
            </p:cNvGrpSpPr>
            <p:nvPr/>
          </p:nvGrpSpPr>
          <p:grpSpPr bwMode="auto">
            <a:xfrm>
              <a:off x="2841236" y="5773948"/>
              <a:ext cx="2656647" cy="221194"/>
              <a:chOff x="2841236" y="5773948"/>
              <a:chExt cx="2656647" cy="221194"/>
            </a:xfrm>
          </p:grpSpPr>
          <p:sp>
            <p:nvSpPr>
              <p:cNvPr id="257107" name="TextBox 324"/>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 ±18@0.5A</a:t>
                </a:r>
              </a:p>
            </p:txBody>
          </p:sp>
          <p:grpSp>
            <p:nvGrpSpPr>
              <p:cNvPr id="257108" name="Group 191"/>
              <p:cNvGrpSpPr>
                <a:grpSpLocks/>
              </p:cNvGrpSpPr>
              <p:nvPr/>
            </p:nvGrpSpPr>
            <p:grpSpPr bwMode="auto">
              <a:xfrm>
                <a:off x="2841236" y="5779698"/>
                <a:ext cx="1280160" cy="215444"/>
                <a:chOff x="2841236" y="5779698"/>
                <a:chExt cx="1280160" cy="215444"/>
              </a:xfrm>
            </p:grpSpPr>
            <p:pic>
              <p:nvPicPr>
                <p:cNvPr id="25710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10" name="TextBox 327"/>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6" name="Group 230"/>
          <p:cNvGrpSpPr>
            <a:grpSpLocks/>
          </p:cNvGrpSpPr>
          <p:nvPr/>
        </p:nvGrpSpPr>
        <p:grpSpPr bwMode="auto">
          <a:xfrm>
            <a:off x="2205038" y="3565525"/>
            <a:ext cx="5737225" cy="223838"/>
            <a:chOff x="-238683" y="5771072"/>
            <a:chExt cx="5736566" cy="224070"/>
          </a:xfrm>
        </p:grpSpPr>
        <p:grpSp>
          <p:nvGrpSpPr>
            <p:cNvPr id="257095" name="Group 195"/>
            <p:cNvGrpSpPr>
              <a:grpSpLocks/>
            </p:cNvGrpSpPr>
            <p:nvPr/>
          </p:nvGrpSpPr>
          <p:grpSpPr bwMode="auto">
            <a:xfrm>
              <a:off x="-238683" y="5771072"/>
              <a:ext cx="2867710" cy="221195"/>
              <a:chOff x="-238683" y="5788324"/>
              <a:chExt cx="2867710" cy="221195"/>
            </a:xfrm>
          </p:grpSpPr>
          <p:grpSp>
            <p:nvGrpSpPr>
              <p:cNvPr id="257101" name="Group 194"/>
              <p:cNvGrpSpPr>
                <a:grpSpLocks/>
              </p:cNvGrpSpPr>
              <p:nvPr/>
            </p:nvGrpSpPr>
            <p:grpSpPr bwMode="auto">
              <a:xfrm>
                <a:off x="-238683" y="5788324"/>
                <a:ext cx="2867710" cy="215444"/>
                <a:chOff x="-238683" y="5788324"/>
                <a:chExt cx="2867710" cy="215444"/>
              </a:xfrm>
            </p:grpSpPr>
            <p:pic>
              <p:nvPicPr>
                <p:cNvPr id="25710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04" name="TextBox 342"/>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EOM/AOM Driver</a:t>
                  </a:r>
                </a:p>
              </p:txBody>
            </p:sp>
          </p:grpSp>
          <p:sp>
            <p:nvSpPr>
              <p:cNvPr id="257102" name="TextBox 340"/>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096" name="Group 192"/>
            <p:cNvGrpSpPr>
              <a:grpSpLocks/>
            </p:cNvGrpSpPr>
            <p:nvPr/>
          </p:nvGrpSpPr>
          <p:grpSpPr bwMode="auto">
            <a:xfrm>
              <a:off x="2841236" y="5773948"/>
              <a:ext cx="2656647" cy="221194"/>
              <a:chOff x="2841236" y="5773948"/>
              <a:chExt cx="2656647" cy="221194"/>
            </a:xfrm>
          </p:grpSpPr>
          <p:sp>
            <p:nvSpPr>
              <p:cNvPr id="257097" name="TextBox 335"/>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 ±18@0.5A</a:t>
                </a:r>
              </a:p>
            </p:txBody>
          </p:sp>
          <p:grpSp>
            <p:nvGrpSpPr>
              <p:cNvPr id="257098" name="Group 191"/>
              <p:cNvGrpSpPr>
                <a:grpSpLocks/>
              </p:cNvGrpSpPr>
              <p:nvPr/>
            </p:nvGrpSpPr>
            <p:grpSpPr bwMode="auto">
              <a:xfrm>
                <a:off x="2841236" y="5779698"/>
                <a:ext cx="1280160" cy="215444"/>
                <a:chOff x="2841236" y="5779698"/>
                <a:chExt cx="1280160" cy="215444"/>
              </a:xfrm>
            </p:grpSpPr>
            <p:pic>
              <p:nvPicPr>
                <p:cNvPr id="25709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100" name="TextBox 33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7" name="Group 230"/>
          <p:cNvGrpSpPr>
            <a:grpSpLocks/>
          </p:cNvGrpSpPr>
          <p:nvPr/>
        </p:nvGrpSpPr>
        <p:grpSpPr bwMode="auto">
          <a:xfrm>
            <a:off x="2193925" y="3786188"/>
            <a:ext cx="5737225" cy="223837"/>
            <a:chOff x="-238683" y="5771072"/>
            <a:chExt cx="5736566" cy="224070"/>
          </a:xfrm>
        </p:grpSpPr>
        <p:grpSp>
          <p:nvGrpSpPr>
            <p:cNvPr id="257085" name="Group 195"/>
            <p:cNvGrpSpPr>
              <a:grpSpLocks/>
            </p:cNvGrpSpPr>
            <p:nvPr/>
          </p:nvGrpSpPr>
          <p:grpSpPr bwMode="auto">
            <a:xfrm>
              <a:off x="-238683" y="5771072"/>
              <a:ext cx="2867710" cy="221195"/>
              <a:chOff x="-238683" y="5788324"/>
              <a:chExt cx="2867710" cy="221195"/>
            </a:xfrm>
          </p:grpSpPr>
          <p:grpSp>
            <p:nvGrpSpPr>
              <p:cNvPr id="257091" name="Group 194"/>
              <p:cNvGrpSpPr>
                <a:grpSpLocks/>
              </p:cNvGrpSpPr>
              <p:nvPr/>
            </p:nvGrpSpPr>
            <p:grpSpPr bwMode="auto">
              <a:xfrm>
                <a:off x="-238683" y="5788324"/>
                <a:ext cx="2867710" cy="215444"/>
                <a:chOff x="-238683" y="5788324"/>
                <a:chExt cx="2867710" cy="215444"/>
              </a:xfrm>
            </p:grpSpPr>
            <p:pic>
              <p:nvPicPr>
                <p:cNvPr id="25709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94" name="TextBox 3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WFS PD Interface</a:t>
                  </a:r>
                </a:p>
              </p:txBody>
            </p:sp>
          </p:grpSp>
          <p:sp>
            <p:nvSpPr>
              <p:cNvPr id="257092"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086" name="Group 192"/>
            <p:cNvGrpSpPr>
              <a:grpSpLocks/>
            </p:cNvGrpSpPr>
            <p:nvPr/>
          </p:nvGrpSpPr>
          <p:grpSpPr bwMode="auto">
            <a:xfrm>
              <a:off x="2841236" y="5773948"/>
              <a:ext cx="2656647" cy="221194"/>
              <a:chOff x="2841236" y="5773948"/>
              <a:chExt cx="2656647" cy="221194"/>
            </a:xfrm>
          </p:grpSpPr>
          <p:sp>
            <p:nvSpPr>
              <p:cNvPr id="257087" name="TextBox 34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7088" name="Group 191"/>
              <p:cNvGrpSpPr>
                <a:grpSpLocks/>
              </p:cNvGrpSpPr>
              <p:nvPr/>
            </p:nvGrpSpPr>
            <p:grpSpPr bwMode="auto">
              <a:xfrm>
                <a:off x="2841236" y="5779698"/>
                <a:ext cx="1280160" cy="215444"/>
                <a:chOff x="2841236" y="5779698"/>
                <a:chExt cx="1280160" cy="215444"/>
              </a:xfrm>
            </p:grpSpPr>
            <p:pic>
              <p:nvPicPr>
                <p:cNvPr id="25708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90" name="TextBox 351"/>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8" name="Group 230"/>
          <p:cNvGrpSpPr>
            <a:grpSpLocks/>
          </p:cNvGrpSpPr>
          <p:nvPr/>
        </p:nvGrpSpPr>
        <p:grpSpPr bwMode="auto">
          <a:xfrm>
            <a:off x="2190750" y="4011613"/>
            <a:ext cx="5737225" cy="223837"/>
            <a:chOff x="-238683" y="5771072"/>
            <a:chExt cx="5736566" cy="224070"/>
          </a:xfrm>
        </p:grpSpPr>
        <p:grpSp>
          <p:nvGrpSpPr>
            <p:cNvPr id="257075" name="Group 195"/>
            <p:cNvGrpSpPr>
              <a:grpSpLocks/>
            </p:cNvGrpSpPr>
            <p:nvPr/>
          </p:nvGrpSpPr>
          <p:grpSpPr bwMode="auto">
            <a:xfrm>
              <a:off x="-238683" y="5771072"/>
              <a:ext cx="2867710" cy="221195"/>
              <a:chOff x="-238683" y="5788324"/>
              <a:chExt cx="2867710" cy="221195"/>
            </a:xfrm>
          </p:grpSpPr>
          <p:grpSp>
            <p:nvGrpSpPr>
              <p:cNvPr id="257081" name="Group 194"/>
              <p:cNvGrpSpPr>
                <a:grpSpLocks/>
              </p:cNvGrpSpPr>
              <p:nvPr/>
            </p:nvGrpSpPr>
            <p:grpSpPr bwMode="auto">
              <a:xfrm>
                <a:off x="-238683" y="5788324"/>
                <a:ext cx="2867710" cy="215444"/>
                <a:chOff x="-238683" y="5788324"/>
                <a:chExt cx="2867710" cy="215444"/>
              </a:xfrm>
            </p:grpSpPr>
            <p:pic>
              <p:nvPicPr>
                <p:cNvPr id="25708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84" name="TextBox 37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LSC PD Interface</a:t>
                  </a:r>
                </a:p>
              </p:txBody>
            </p:sp>
          </p:grpSp>
          <p:sp>
            <p:nvSpPr>
              <p:cNvPr id="257082" name="TextBox 36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076" name="Group 192"/>
            <p:cNvGrpSpPr>
              <a:grpSpLocks/>
            </p:cNvGrpSpPr>
            <p:nvPr/>
          </p:nvGrpSpPr>
          <p:grpSpPr bwMode="auto">
            <a:xfrm>
              <a:off x="2841236" y="5773948"/>
              <a:ext cx="2656647" cy="221194"/>
              <a:chOff x="2841236" y="5773948"/>
              <a:chExt cx="2656647" cy="221194"/>
            </a:xfrm>
          </p:grpSpPr>
          <p:sp>
            <p:nvSpPr>
              <p:cNvPr id="257077" name="TextBox 363"/>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57078" name="Group 191"/>
              <p:cNvGrpSpPr>
                <a:grpSpLocks/>
              </p:cNvGrpSpPr>
              <p:nvPr/>
            </p:nvGrpSpPr>
            <p:grpSpPr bwMode="auto">
              <a:xfrm>
                <a:off x="2841236" y="5779698"/>
                <a:ext cx="1280160" cy="215444"/>
                <a:chOff x="2841236" y="5779698"/>
                <a:chExt cx="1280160" cy="215444"/>
              </a:xfrm>
            </p:grpSpPr>
            <p:pic>
              <p:nvPicPr>
                <p:cNvPr id="25707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80" name="TextBox 36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49" name="Group 230"/>
          <p:cNvGrpSpPr>
            <a:grpSpLocks/>
          </p:cNvGrpSpPr>
          <p:nvPr/>
        </p:nvGrpSpPr>
        <p:grpSpPr bwMode="auto">
          <a:xfrm>
            <a:off x="2195513" y="4673600"/>
            <a:ext cx="5735637" cy="223838"/>
            <a:chOff x="-238683" y="5771072"/>
            <a:chExt cx="5736566" cy="224070"/>
          </a:xfrm>
        </p:grpSpPr>
        <p:grpSp>
          <p:nvGrpSpPr>
            <p:cNvPr id="257065" name="Group 195"/>
            <p:cNvGrpSpPr>
              <a:grpSpLocks/>
            </p:cNvGrpSpPr>
            <p:nvPr/>
          </p:nvGrpSpPr>
          <p:grpSpPr bwMode="auto">
            <a:xfrm>
              <a:off x="-238683" y="5771072"/>
              <a:ext cx="2867710" cy="221195"/>
              <a:chOff x="-238683" y="5788324"/>
              <a:chExt cx="2867710" cy="221195"/>
            </a:xfrm>
          </p:grpSpPr>
          <p:grpSp>
            <p:nvGrpSpPr>
              <p:cNvPr id="257071" name="Group 194"/>
              <p:cNvGrpSpPr>
                <a:grpSpLocks/>
              </p:cNvGrpSpPr>
              <p:nvPr/>
            </p:nvGrpSpPr>
            <p:grpSpPr bwMode="auto">
              <a:xfrm>
                <a:off x="-238683" y="5788324"/>
                <a:ext cx="2867710" cy="215444"/>
                <a:chOff x="-238683" y="5788324"/>
                <a:chExt cx="2867710" cy="215444"/>
              </a:xfrm>
            </p:grpSpPr>
            <p:pic>
              <p:nvPicPr>
                <p:cNvPr id="25707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4" name="TextBox 39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257072" name="TextBox 39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066" name="Group 192"/>
            <p:cNvGrpSpPr>
              <a:grpSpLocks/>
            </p:cNvGrpSpPr>
            <p:nvPr/>
          </p:nvGrpSpPr>
          <p:grpSpPr bwMode="auto">
            <a:xfrm>
              <a:off x="2841236" y="5773948"/>
              <a:ext cx="2656647" cy="221194"/>
              <a:chOff x="2841236" y="5773948"/>
              <a:chExt cx="2656647" cy="221194"/>
            </a:xfrm>
          </p:grpSpPr>
          <p:sp>
            <p:nvSpPr>
              <p:cNvPr id="257067" name="TextBox 382"/>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068" name="Group 191"/>
              <p:cNvGrpSpPr>
                <a:grpSpLocks/>
              </p:cNvGrpSpPr>
              <p:nvPr/>
            </p:nvGrpSpPr>
            <p:grpSpPr bwMode="auto">
              <a:xfrm>
                <a:off x="2841236" y="5779698"/>
                <a:ext cx="1280160" cy="215444"/>
                <a:chOff x="2841236" y="5779698"/>
                <a:chExt cx="1280160" cy="215444"/>
              </a:xfrm>
            </p:grpSpPr>
            <p:pic>
              <p:nvPicPr>
                <p:cNvPr id="25706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70" name="TextBox 39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57050" name="Group 230"/>
          <p:cNvGrpSpPr>
            <a:grpSpLocks/>
          </p:cNvGrpSpPr>
          <p:nvPr/>
        </p:nvGrpSpPr>
        <p:grpSpPr bwMode="auto">
          <a:xfrm>
            <a:off x="2192338" y="4903788"/>
            <a:ext cx="5737225" cy="223837"/>
            <a:chOff x="-238683" y="5771072"/>
            <a:chExt cx="5736566" cy="224070"/>
          </a:xfrm>
        </p:grpSpPr>
        <p:grpSp>
          <p:nvGrpSpPr>
            <p:cNvPr id="257055" name="Group 195"/>
            <p:cNvGrpSpPr>
              <a:grpSpLocks/>
            </p:cNvGrpSpPr>
            <p:nvPr/>
          </p:nvGrpSpPr>
          <p:grpSpPr bwMode="auto">
            <a:xfrm>
              <a:off x="-238683" y="5771072"/>
              <a:ext cx="2867710" cy="221195"/>
              <a:chOff x="-238683" y="5788324"/>
              <a:chExt cx="2867710" cy="221195"/>
            </a:xfrm>
          </p:grpSpPr>
          <p:grpSp>
            <p:nvGrpSpPr>
              <p:cNvPr id="257061" name="Group 194"/>
              <p:cNvGrpSpPr>
                <a:grpSpLocks/>
              </p:cNvGrpSpPr>
              <p:nvPr/>
            </p:nvGrpSpPr>
            <p:grpSpPr bwMode="auto">
              <a:xfrm>
                <a:off x="-238683" y="5788324"/>
                <a:ext cx="2867710" cy="215444"/>
                <a:chOff x="-238683" y="5788324"/>
                <a:chExt cx="2867710" cy="215444"/>
              </a:xfrm>
            </p:grpSpPr>
            <p:pic>
              <p:nvPicPr>
                <p:cNvPr id="257063"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64" name="TextBox 41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257062" name="TextBox 40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57056" name="Group 192"/>
            <p:cNvGrpSpPr>
              <a:grpSpLocks/>
            </p:cNvGrpSpPr>
            <p:nvPr/>
          </p:nvGrpSpPr>
          <p:grpSpPr bwMode="auto">
            <a:xfrm>
              <a:off x="2841236" y="5773948"/>
              <a:ext cx="2656647" cy="221194"/>
              <a:chOff x="2841236" y="5773948"/>
              <a:chExt cx="2656647" cy="221194"/>
            </a:xfrm>
          </p:grpSpPr>
          <p:sp>
            <p:nvSpPr>
              <p:cNvPr id="257057" name="TextBox 398"/>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57058" name="Group 191"/>
              <p:cNvGrpSpPr>
                <a:grpSpLocks/>
              </p:cNvGrpSpPr>
              <p:nvPr/>
            </p:nvGrpSpPr>
            <p:grpSpPr bwMode="auto">
              <a:xfrm>
                <a:off x="2841236" y="5779698"/>
                <a:ext cx="1280160" cy="215444"/>
                <a:chOff x="2841236" y="5779698"/>
                <a:chExt cx="1280160" cy="215444"/>
              </a:xfrm>
            </p:grpSpPr>
            <p:pic>
              <p:nvPicPr>
                <p:cNvPr id="257059"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7060" name="TextBox 401"/>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257051" name="TextBox 367"/>
          <p:cNvSpPr txBox="1">
            <a:spLocks noChangeArrowheads="1"/>
          </p:cNvSpPr>
          <p:nvPr/>
        </p:nvSpPr>
        <p:spPr bwMode="auto">
          <a:xfrm>
            <a:off x="457200" y="5029200"/>
            <a:ext cx="1457325" cy="9540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1A</a:t>
            </a:r>
          </a:p>
          <a:p>
            <a:pPr eaLnBrk="1" hangingPunct="1"/>
            <a:r>
              <a:rPr lang="en-US" sz="800">
                <a:latin typeface="Comic Sans MS" pitchFamily="66" charset="0"/>
              </a:rPr>
              <a:t>-12VDC	1A</a:t>
            </a:r>
          </a:p>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4A</a:t>
            </a:r>
          </a:p>
          <a:p>
            <a:pPr eaLnBrk="1" hangingPunct="1"/>
            <a:r>
              <a:rPr lang="en-US" sz="800">
                <a:latin typeface="Comic Sans MS" pitchFamily="66" charset="0"/>
              </a:rPr>
              <a:t>-24VDC	1A</a:t>
            </a:r>
          </a:p>
          <a:p>
            <a:pPr eaLnBrk="1" hangingPunct="1"/>
            <a:r>
              <a:rPr lang="en-US" sz="800">
                <a:latin typeface="Comic Sans MS" pitchFamily="66" charset="0"/>
              </a:rPr>
              <a:t>High Voltage	?A</a:t>
            </a:r>
          </a:p>
        </p:txBody>
      </p:sp>
      <p:grpSp>
        <p:nvGrpSpPr>
          <p:cNvPr id="201" name="Group 200"/>
          <p:cNvGrpSpPr/>
          <p:nvPr/>
        </p:nvGrpSpPr>
        <p:grpSpPr>
          <a:xfrm>
            <a:off x="8373488" y="1704975"/>
            <a:ext cx="383464" cy="2971800"/>
            <a:chOff x="8323263" y="1704975"/>
            <a:chExt cx="383464" cy="2971800"/>
          </a:xfrm>
        </p:grpSpPr>
        <p:pic>
          <p:nvPicPr>
            <p:cNvPr id="202" name="Picture 118">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3" name="Rectangle 202"/>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3" action="ppaction://hlinksldjump"/>
                </a:rPr>
                <a:t>PSY-013</a:t>
              </a:r>
              <a:endParaRPr lang="en-US" sz="900" dirty="0"/>
            </a:p>
          </p:txBody>
        </p:sp>
      </p:grpSp>
      <p:grpSp>
        <p:nvGrpSpPr>
          <p:cNvPr id="204" name="Group 203"/>
          <p:cNvGrpSpPr/>
          <p:nvPr/>
        </p:nvGrpSpPr>
        <p:grpSpPr>
          <a:xfrm>
            <a:off x="7988123" y="1704975"/>
            <a:ext cx="391085" cy="1038225"/>
            <a:chOff x="7980628" y="1704975"/>
            <a:chExt cx="391085" cy="1038225"/>
          </a:xfrm>
        </p:grpSpPr>
        <p:pic>
          <p:nvPicPr>
            <p:cNvPr id="205" name="Picture 119">
              <a:hlinkClick r:id="rId11" action="ppaction://hlinksldjump"/>
            </p:cNvPr>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Rectangle 205"/>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3" action="ppaction://hlinksldjump"/>
                </a:rPr>
                <a:t>PSY-016</a:t>
              </a:r>
              <a:endParaRPr lang="en-US" sz="900" dirty="0"/>
            </a:p>
          </p:txBody>
        </p:sp>
      </p:grpSp>
      <p:grpSp>
        <p:nvGrpSpPr>
          <p:cNvPr id="207" name="Group 206"/>
          <p:cNvGrpSpPr/>
          <p:nvPr/>
        </p:nvGrpSpPr>
        <p:grpSpPr>
          <a:xfrm>
            <a:off x="8757122" y="1712271"/>
            <a:ext cx="386878" cy="2971800"/>
            <a:chOff x="8424863" y="1701800"/>
            <a:chExt cx="386878" cy="2971800"/>
          </a:xfrm>
        </p:grpSpPr>
        <p:pic>
          <p:nvPicPr>
            <p:cNvPr id="208" name="Picture 117">
              <a:hlinkClick r:id="rId15" action="ppaction://hlinksldjump"/>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208"/>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7" action="ppaction://hlinksldjump"/>
                </a:rPr>
                <a:t>PSO-001</a:t>
              </a:r>
              <a:endParaRPr lang="en-US" sz="900" dirty="0"/>
            </a:p>
          </p:txBody>
        </p:sp>
      </p:grpSp>
      <p:sp>
        <p:nvSpPr>
          <p:cNvPr id="210"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8" action="ppaction://hlinksldjump"/>
              </a:rPr>
              <a:t>&lt;&lt; VEAX </a:t>
            </a:r>
            <a:r>
              <a:rPr lang="en-US" sz="800" b="1" dirty="0" smtClean="0">
                <a:latin typeface="Comic Sans MS" pitchFamily="66" charset="0"/>
                <a:hlinkClick r:id="rId18" action="ppaction://hlinksldjump"/>
              </a:rPr>
              <a:t>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80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80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8052" name="Title 8"/>
          <p:cNvSpPr>
            <a:spLocks noGrp="1"/>
          </p:cNvSpPr>
          <p:nvPr>
            <p:ph type="title"/>
          </p:nvPr>
        </p:nvSpPr>
        <p:spPr/>
        <p:txBody>
          <a:bodyPr/>
          <a:lstStyle/>
          <a:p>
            <a:pPr eaLnBrk="1" hangingPunct="1"/>
            <a:r>
              <a:rPr lang="en-US" smtClean="0">
                <a:ea typeface="ＭＳ Ｐゴシック" pitchFamily="34" charset="-128"/>
              </a:rPr>
              <a:t>L1-SUS-XR1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5805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5CF6DCF-F024-4AEA-BD86-D4DE1A382E04}" type="slidenum">
              <a:rPr lang="en-US" smtClean="0">
                <a:solidFill>
                  <a:srgbClr val="898989"/>
                </a:solidFill>
                <a:latin typeface="Calibri" pitchFamily="34" charset="0"/>
              </a:rPr>
              <a:pPr eaLnBrk="1" hangingPunct="1"/>
              <a:t>444</a:t>
            </a:fld>
            <a:endParaRPr lang="en-US" smtClean="0">
              <a:solidFill>
                <a:srgbClr val="898989"/>
              </a:solidFill>
              <a:latin typeface="Calibri" pitchFamily="34" charset="0"/>
            </a:endParaRPr>
          </a:p>
        </p:txBody>
      </p:sp>
      <p:pic>
        <p:nvPicPr>
          <p:cNvPr id="25805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8056"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5805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SUS &lt;X&gt; Rack Layout (LIGO-Dxxxxxxx)</a:t>
            </a:r>
          </a:p>
        </p:txBody>
      </p:sp>
      <p:sp>
        <p:nvSpPr>
          <p:cNvPr id="258060"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VEAX Racks</a:t>
            </a:r>
            <a:endParaRPr lang="en-US" sz="800" b="1">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Tree>
  </p:cSld>
  <p:clrMapOvr>
    <a:masterClrMapping/>
  </p:clrMapOvr>
  <p:timing>
    <p:tnLst>
      <p:par>
        <p:cTn id="1" dur="indefinite" restart="never" nodeType="tmRoot"/>
      </p:par>
    </p:tnLst>
  </p:timing>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5907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07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076" name="Title 8"/>
          <p:cNvSpPr>
            <a:spLocks noGrp="1"/>
          </p:cNvSpPr>
          <p:nvPr>
            <p:ph type="title"/>
          </p:nvPr>
        </p:nvSpPr>
        <p:spPr/>
        <p:txBody>
          <a:bodyPr/>
          <a:lstStyle/>
          <a:p>
            <a:pPr eaLnBrk="1" hangingPunct="1"/>
            <a:r>
              <a:rPr lang="en-US" dirty="0" smtClean="0">
                <a:ea typeface="ＭＳ Ｐゴシック" pitchFamily="34" charset="-128"/>
              </a:rPr>
              <a:t>L1-TCS-XR1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5907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C5FCF0-35ED-4544-83A9-ECF572D6FEA8}" type="slidenum">
              <a:rPr lang="en-US" smtClean="0">
                <a:solidFill>
                  <a:srgbClr val="898989"/>
                </a:solidFill>
                <a:latin typeface="Calibri" pitchFamily="34" charset="0"/>
              </a:rPr>
              <a:pPr eaLnBrk="1" hangingPunct="1"/>
              <a:t>445</a:t>
            </a:fld>
            <a:endParaRPr lang="en-US" smtClean="0">
              <a:solidFill>
                <a:srgbClr val="898989"/>
              </a:solidFill>
              <a:latin typeface="Calibri" pitchFamily="34" charset="0"/>
            </a:endParaRPr>
          </a:p>
        </p:txBody>
      </p:sp>
      <p:pic>
        <p:nvPicPr>
          <p:cNvPr id="25907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9080"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5908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a:t>
            </a:r>
            <a:r>
              <a:rPr lang="en-US" sz="800" b="1" dirty="0">
                <a:latin typeface="Comic Sans MS" pitchFamily="66" charset="0"/>
              </a:rPr>
              <a:t>&lt;X&gt; Rack Layout </a:t>
            </a:r>
            <a:r>
              <a:rPr lang="en-US" sz="800" b="1" dirty="0" smtClean="0">
                <a:latin typeface="Comic Sans MS" pitchFamily="66" charset="0"/>
              </a:rPr>
              <a:t>(</a:t>
            </a:r>
            <a:r>
              <a:rPr lang="en-US" sz="800" b="1" dirty="0">
                <a:latin typeface="Comic Sans MS" pitchFamily="66" charset="0"/>
                <a:hlinkClick r:id="rId6"/>
              </a:rPr>
              <a:t>LIGO-D1201129</a:t>
            </a:r>
            <a:r>
              <a:rPr lang="en-US" sz="800" b="1" dirty="0" smtClean="0">
                <a:latin typeface="Comic Sans MS" pitchFamily="66" charset="0"/>
              </a:rPr>
              <a:t>)</a:t>
            </a:r>
            <a:endParaRPr lang="en-US" sz="800" b="1" dirty="0">
              <a:latin typeface="Comic Sans MS" pitchFamily="66" charset="0"/>
            </a:endParaRPr>
          </a:p>
        </p:txBody>
      </p:sp>
      <p:sp>
        <p:nvSpPr>
          <p:cNvPr id="259084"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7" action="ppaction://hlinksldjump"/>
              </a:rPr>
              <a:t>&lt;&lt; VEAX Racks</a:t>
            </a:r>
            <a:endParaRPr lang="en-US" sz="800" b="1">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8" action="ppaction://hlinksldjump"/>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0"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8" action="ppaction://hlinksldjump"/>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0"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2" action="ppaction://hlinksldjump"/>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4" action="ppaction://hlinksldjump"/>
                </a:rPr>
                <a:t>PSO-001</a:t>
              </a:r>
              <a:endParaRPr lang="en-US" sz="900" dirty="0"/>
            </a:p>
          </p:txBody>
        </p:sp>
      </p:grpSp>
    </p:spTree>
  </p:cSld>
  <p:clrMapOvr>
    <a:masterClrMapping/>
  </p:clrMapOvr>
  <p:timing>
    <p:tnLst>
      <p:par>
        <p:cTn id="1" dur="indefinite" restart="never" nodeType="tmRoot"/>
      </p:par>
    </p:tn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009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09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0" name="Title 8"/>
          <p:cNvSpPr>
            <a:spLocks noGrp="1"/>
          </p:cNvSpPr>
          <p:nvPr>
            <p:ph type="title"/>
          </p:nvPr>
        </p:nvSpPr>
        <p:spPr/>
        <p:txBody>
          <a:bodyPr/>
          <a:lstStyle/>
          <a:p>
            <a:pPr eaLnBrk="1" hangingPunct="1"/>
            <a:r>
              <a:rPr lang="en-US" smtClean="0">
                <a:ea typeface="ＭＳ Ｐゴシック" pitchFamily="34" charset="-128"/>
              </a:rPr>
              <a:t>L1-VAC-XR1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6010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97553CB-41FC-4ECB-98D3-D7B5AC405E82}" type="slidenum">
              <a:rPr lang="en-US" smtClean="0">
                <a:solidFill>
                  <a:srgbClr val="898989"/>
                </a:solidFill>
                <a:latin typeface="Calibri" pitchFamily="34" charset="0"/>
              </a:rPr>
              <a:pPr eaLnBrk="1" hangingPunct="1"/>
              <a:t>446</a:t>
            </a:fld>
            <a:endParaRPr lang="en-US" smtClean="0">
              <a:solidFill>
                <a:srgbClr val="898989"/>
              </a:solidFill>
              <a:latin typeface="Calibri" pitchFamily="34" charset="0"/>
            </a:endParaRPr>
          </a:p>
        </p:txBody>
      </p:sp>
      <p:pic>
        <p:nvPicPr>
          <p:cNvPr id="26010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0104"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601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VAC &lt;X&gt; Rack Layout (LIGO-Dxxxxxxx)</a:t>
            </a:r>
          </a:p>
        </p:txBody>
      </p:sp>
      <p:sp>
        <p:nvSpPr>
          <p:cNvPr id="260108" name="TextBox 36"/>
          <p:cNvSpPr txBox="1">
            <a:spLocks noChangeArrowheads="1"/>
          </p:cNvSpPr>
          <p:nvPr/>
        </p:nvSpPr>
        <p:spPr bwMode="auto">
          <a:xfrm>
            <a:off x="495300" y="728663"/>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ction="ppaction://hlinksldjump"/>
              </a:rPr>
              <a:t>&lt;&lt; VEAX Racks</a:t>
            </a:r>
            <a:endParaRPr lang="en-US" sz="800" b="1" dirty="0">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Tree>
  </p:cSld>
  <p:clrMapOvr>
    <a:masterClrMapping/>
  </p:clrMapOvr>
  <p:timing>
    <p:tnLst>
      <p:par>
        <p:cTn id="1" dur="indefinite" restart="never" nodeType="tmRoot"/>
      </p:par>
    </p:tnLst>
  </p:timing>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1122" name="Content Placeholder 1"/>
          <p:cNvSpPr>
            <a:spLocks noGrp="1"/>
          </p:cNvSpPr>
          <p:nvPr>
            <p:ph idx="1"/>
          </p:nvPr>
        </p:nvSpPr>
        <p:spPr>
          <a:xfrm>
            <a:off x="465138" y="2317750"/>
            <a:ext cx="8229600" cy="3455988"/>
          </a:xfrm>
        </p:spPr>
        <p:txBody>
          <a:bodyPr/>
          <a:lstStyle/>
          <a:p>
            <a:pPr algn="ctr">
              <a:buFont typeface="Arial" charset="0"/>
              <a:buNone/>
            </a:pPr>
            <a:r>
              <a:rPr lang="en-US" sz="19900" smtClean="0">
                <a:ea typeface="ＭＳ Ｐゴシック" pitchFamily="34" charset="-128"/>
              </a:rPr>
              <a:t>VEAY</a:t>
            </a:r>
          </a:p>
        </p:txBody>
      </p:sp>
      <p:sp>
        <p:nvSpPr>
          <p:cNvPr id="261123" name="Title 2"/>
          <p:cNvSpPr>
            <a:spLocks noGrp="1"/>
          </p:cNvSpPr>
          <p:nvPr>
            <p:ph type="title"/>
          </p:nvPr>
        </p:nvSpPr>
        <p:spPr/>
        <p:txBody>
          <a:bodyPr/>
          <a:lstStyle/>
          <a:p>
            <a:r>
              <a:rPr lang="en-US" smtClean="0">
                <a:ea typeface="ＭＳ Ｐゴシック" pitchFamily="34" charset="-128"/>
              </a:rPr>
              <a:t>VEAY</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1125"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4412F8A-B1F7-4B51-B952-BEB5DFE96ACF}" type="slidenum">
              <a:rPr lang="en-US" smtClean="0">
                <a:solidFill>
                  <a:srgbClr val="898989"/>
                </a:solidFill>
                <a:latin typeface="Calibri" pitchFamily="34" charset="0"/>
              </a:rPr>
              <a:pPr eaLnBrk="1" hangingPunct="1"/>
              <a:t>447</a:t>
            </a:fld>
            <a:endParaRPr lang="en-US" smtClean="0">
              <a:solidFill>
                <a:srgbClr val="898989"/>
              </a:solidFill>
              <a:latin typeface="Calibri" pitchFamily="34" charset="0"/>
            </a:endParaRPr>
          </a:p>
        </p:txBody>
      </p:sp>
      <p:sp>
        <p:nvSpPr>
          <p:cNvPr id="7"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2" action="ppaction://hlinksldjump"/>
              </a:rPr>
              <a:t>&lt;&lt; LLO Racks by AREA</a:t>
            </a:r>
            <a:endParaRPr lang="en-US" sz="800" b="1" dirty="0">
              <a:latin typeface="Comic Sans MS" pitchFamily="66" charset="0"/>
            </a:endParaRPr>
          </a:p>
        </p:txBody>
      </p:sp>
      <p:sp>
        <p:nvSpPr>
          <p:cNvPr id="8"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LLO CDS Components</a:t>
            </a:r>
            <a:endParaRPr lang="en-US" sz="800" b="1" dirty="0">
              <a:latin typeface="Comic Sans MS" pitchFamily="66" charset="0"/>
            </a:endParaRPr>
          </a:p>
        </p:txBody>
      </p:sp>
      <p:sp>
        <p:nvSpPr>
          <p:cNvPr id="9"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146"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Y-End Station Rack Layout</a:t>
            </a:r>
          </a:p>
        </p:txBody>
      </p:sp>
      <p:sp>
        <p:nvSpPr>
          <p:cNvPr id="56" name="Date Placeholder 55"/>
          <p:cNvSpPr>
            <a:spLocks noGrp="1"/>
          </p:cNvSpPr>
          <p:nvPr>
            <p:ph type="dt" sz="quarter" idx="10"/>
          </p:nvPr>
        </p:nvSpPr>
        <p:spPr/>
        <p:txBody>
          <a:bodyPr/>
          <a:lstStyle/>
          <a:p>
            <a:pPr>
              <a:defRPr/>
            </a:pPr>
            <a:r>
              <a:rPr lang="en-US" smtClean="0"/>
              <a:t>LIGO-G1001032-V9</a:t>
            </a:r>
            <a:endParaRPr lang="en-US"/>
          </a:p>
        </p:txBody>
      </p:sp>
      <p:sp>
        <p:nvSpPr>
          <p:cNvPr id="262148"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62DB6D-413D-4748-9B5B-69848B08335E}" type="slidenum">
              <a:rPr lang="en-US" smtClean="0">
                <a:solidFill>
                  <a:srgbClr val="898989"/>
                </a:solidFill>
                <a:latin typeface="Calibri" pitchFamily="34" charset="0"/>
              </a:rPr>
              <a:pPr eaLnBrk="1" hangingPunct="1"/>
              <a:t>448</a:t>
            </a:fld>
            <a:endParaRPr lang="en-US" smtClean="0">
              <a:solidFill>
                <a:srgbClr val="898989"/>
              </a:solidFill>
              <a:latin typeface="Calibri" pitchFamily="34" charset="0"/>
            </a:endParaRPr>
          </a:p>
        </p:txBody>
      </p:sp>
      <p:pic>
        <p:nvPicPr>
          <p:cNvPr id="262149"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6475" y="1644650"/>
            <a:ext cx="4000500" cy="420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TextBox 36"/>
          <p:cNvSpPr txBox="1">
            <a:spLocks noChangeArrowheads="1"/>
          </p:cNvSpPr>
          <p:nvPr/>
        </p:nvSpPr>
        <p:spPr bwMode="auto">
          <a:xfrm>
            <a:off x="4717302" y="2995245"/>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CERY</a:t>
            </a:r>
            <a:endParaRPr lang="en-US" sz="800" b="1" dirty="0">
              <a:latin typeface="Comic Sans MS" pitchFamily="66" charset="0"/>
            </a:endParaRPr>
          </a:p>
        </p:txBody>
      </p:sp>
      <p:sp>
        <p:nvSpPr>
          <p:cNvPr id="2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
        <p:nvSpPr>
          <p:cNvPr id="29" name="TextBox 36"/>
          <p:cNvSpPr txBox="1">
            <a:spLocks noChangeArrowheads="1"/>
          </p:cNvSpPr>
          <p:nvPr/>
        </p:nvSpPr>
        <p:spPr bwMode="auto">
          <a:xfrm rot="5400000">
            <a:off x="6013191" y="2825995"/>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VEAY</a:t>
            </a:r>
            <a:endParaRPr lang="en-US" sz="800" b="1" dirty="0">
              <a:latin typeface="Comic Sans MS" pitchFamily="66" charset="0"/>
            </a:endParaRPr>
          </a:p>
        </p:txBody>
      </p:sp>
      <p:grpSp>
        <p:nvGrpSpPr>
          <p:cNvPr id="4" name="Group 3"/>
          <p:cNvGrpSpPr/>
          <p:nvPr/>
        </p:nvGrpSpPr>
        <p:grpSpPr>
          <a:xfrm>
            <a:off x="4719718" y="3274325"/>
            <a:ext cx="1589163" cy="2241140"/>
            <a:chOff x="4719718" y="3274325"/>
            <a:chExt cx="1589163" cy="2241140"/>
          </a:xfrm>
        </p:grpSpPr>
        <p:sp>
          <p:nvSpPr>
            <p:cNvPr id="26" name="Rectangle 25"/>
            <p:cNvSpPr/>
            <p:nvPr/>
          </p:nvSpPr>
          <p:spPr bwMode="auto">
            <a:xfrm rot="16200000">
              <a:off x="5861177" y="537020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 name="Group 2"/>
            <p:cNvGrpSpPr/>
            <p:nvPr/>
          </p:nvGrpSpPr>
          <p:grpSpPr>
            <a:xfrm>
              <a:off x="4719718" y="3281362"/>
              <a:ext cx="903853" cy="433388"/>
              <a:chOff x="4769146" y="3281362"/>
              <a:chExt cx="903853" cy="433388"/>
            </a:xfrm>
          </p:grpSpPr>
          <p:sp>
            <p:nvSpPr>
              <p:cNvPr id="16" name="Rectangle 15"/>
              <p:cNvSpPr/>
              <p:nvPr/>
            </p:nvSpPr>
            <p:spPr bwMode="auto">
              <a:xfrm rot="16200000">
                <a:off x="5413141" y="332025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 name="Rectangle 16"/>
              <p:cNvSpPr/>
              <p:nvPr/>
            </p:nvSpPr>
            <p:spPr bwMode="auto">
              <a:xfrm rot="10800000">
                <a:off x="4930775"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8" name="Rectangle 17"/>
              <p:cNvSpPr/>
              <p:nvPr/>
            </p:nvSpPr>
            <p:spPr bwMode="auto">
              <a:xfrm rot="10800000">
                <a:off x="5245100"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9" name="Rectangle 18"/>
              <p:cNvSpPr/>
              <p:nvPr/>
            </p:nvSpPr>
            <p:spPr bwMode="auto">
              <a:xfrm rot="16200000">
                <a:off x="5298616"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0" name="Rectangle 19"/>
              <p:cNvSpPr/>
              <p:nvPr/>
            </p:nvSpPr>
            <p:spPr bwMode="auto">
              <a:xfrm rot="16200000">
                <a:off x="5181895" y="3319463"/>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 name="Rectangle 20"/>
              <p:cNvSpPr/>
              <p:nvPr/>
            </p:nvSpPr>
            <p:spPr bwMode="auto">
              <a:xfrm rot="16200000">
                <a:off x="5072658"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2" name="Rectangle 21"/>
              <p:cNvSpPr/>
              <p:nvPr/>
            </p:nvSpPr>
            <p:spPr bwMode="auto">
              <a:xfrm rot="16200000">
                <a:off x="4844614"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3" name="Rectangle 22"/>
              <p:cNvSpPr/>
              <p:nvPr/>
            </p:nvSpPr>
            <p:spPr bwMode="auto">
              <a:xfrm rot="16200000">
                <a:off x="4730252" y="332140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 name="Rectangle 29"/>
              <p:cNvSpPr/>
              <p:nvPr/>
            </p:nvSpPr>
            <p:spPr bwMode="auto">
              <a:xfrm rot="16200000">
                <a:off x="5527743" y="3320255"/>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1" name="Rectangle 30"/>
            <p:cNvSpPr/>
            <p:nvPr/>
          </p:nvSpPr>
          <p:spPr bwMode="auto">
            <a:xfrm rot="16200000">
              <a:off x="6011173" y="3367033"/>
              <a:ext cx="387243" cy="2018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 name="Rectangle 31"/>
            <p:cNvSpPr/>
            <p:nvPr/>
          </p:nvSpPr>
          <p:spPr bwMode="auto">
            <a:xfrm rot="10800000">
              <a:off x="6121558" y="3695359"/>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Rectangle 32"/>
            <p:cNvSpPr/>
            <p:nvPr/>
          </p:nvSpPr>
          <p:spPr bwMode="auto">
            <a:xfrm rot="10800000">
              <a:off x="6124731" y="3983210"/>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392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rot="16200000">
            <a:off x="1241442" y="2380420"/>
            <a:ext cx="5852160" cy="27211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2146" name="Title 1"/>
          <p:cNvSpPr>
            <a:spLocks noGrp="1"/>
          </p:cNvSpPr>
          <p:nvPr>
            <p:ph type="title"/>
          </p:nvPr>
        </p:nvSpPr>
        <p:spPr>
          <a:xfrm>
            <a:off x="1725613" y="274638"/>
            <a:ext cx="6961187" cy="406400"/>
          </a:xfrm>
        </p:spPr>
        <p:txBody>
          <a:bodyPr/>
          <a:lstStyle/>
          <a:p>
            <a:r>
              <a:rPr lang="en-US" dirty="0" smtClean="0">
                <a:ea typeface="ＭＳ Ｐゴシック" pitchFamily="34" charset="-128"/>
              </a:rPr>
              <a:t>Y-End Station Rack Layout</a:t>
            </a:r>
          </a:p>
        </p:txBody>
      </p:sp>
      <p:sp>
        <p:nvSpPr>
          <p:cNvPr id="56" name="Date Placeholder 55"/>
          <p:cNvSpPr>
            <a:spLocks noGrp="1"/>
          </p:cNvSpPr>
          <p:nvPr>
            <p:ph type="dt" sz="quarter" idx="10"/>
          </p:nvPr>
        </p:nvSpPr>
        <p:spPr/>
        <p:txBody>
          <a:bodyPr/>
          <a:lstStyle/>
          <a:p>
            <a:pPr>
              <a:defRPr/>
            </a:pPr>
            <a:r>
              <a:rPr lang="en-US" smtClean="0"/>
              <a:t>LIGO-G1001032-V9</a:t>
            </a:r>
            <a:endParaRPr lang="en-US"/>
          </a:p>
        </p:txBody>
      </p:sp>
      <p:sp>
        <p:nvSpPr>
          <p:cNvPr id="262148" name="Slide Number Placeholder 5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62DB6D-413D-4748-9B5B-69848B08335E}" type="slidenum">
              <a:rPr lang="en-US" smtClean="0">
                <a:solidFill>
                  <a:srgbClr val="898989"/>
                </a:solidFill>
                <a:latin typeface="Calibri" pitchFamily="34" charset="0"/>
              </a:rPr>
              <a:pPr eaLnBrk="1" hangingPunct="1"/>
              <a:t>449</a:t>
            </a:fld>
            <a:endParaRPr lang="en-US" smtClean="0">
              <a:solidFill>
                <a:srgbClr val="898989"/>
              </a:solidFill>
              <a:latin typeface="Calibri" pitchFamily="34" charset="0"/>
            </a:endParaRPr>
          </a:p>
        </p:txBody>
      </p:sp>
      <p:sp>
        <p:nvSpPr>
          <p:cNvPr id="27" name="TextBox 36"/>
          <p:cNvSpPr txBox="1">
            <a:spLocks noChangeArrowheads="1"/>
          </p:cNvSpPr>
          <p:nvPr/>
        </p:nvSpPr>
        <p:spPr bwMode="auto">
          <a:xfrm>
            <a:off x="1813295" y="3021479"/>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ction="ppaction://hlinksldjump"/>
              </a:rPr>
              <a:t>&lt;&lt; CERY</a:t>
            </a:r>
            <a:endParaRPr lang="en-US" sz="800" b="1" dirty="0">
              <a:latin typeface="Comic Sans MS" pitchFamily="66" charset="0"/>
            </a:endParaRPr>
          </a:p>
        </p:txBody>
      </p:sp>
      <p:sp>
        <p:nvSpPr>
          <p:cNvPr id="28" name="TextBox 36"/>
          <p:cNvSpPr txBox="1">
            <a:spLocks noChangeArrowheads="1"/>
          </p:cNvSpPr>
          <p:nvPr/>
        </p:nvSpPr>
        <p:spPr bwMode="auto">
          <a:xfrm>
            <a:off x="501649" y="720725"/>
            <a:ext cx="2365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4" action="ppaction://hlinksldjump"/>
              </a:rPr>
              <a:t>&lt;&lt; LLO Map</a:t>
            </a:r>
            <a:endParaRPr lang="en-US" sz="800" b="1" dirty="0">
              <a:latin typeface="Comic Sans MS" pitchFamily="66" charset="0"/>
            </a:endParaRPr>
          </a:p>
        </p:txBody>
      </p:sp>
      <p:sp>
        <p:nvSpPr>
          <p:cNvPr id="29" name="TextBox 36"/>
          <p:cNvSpPr txBox="1">
            <a:spLocks noChangeArrowheads="1"/>
          </p:cNvSpPr>
          <p:nvPr/>
        </p:nvSpPr>
        <p:spPr bwMode="auto">
          <a:xfrm>
            <a:off x="4008435" y="1760102"/>
            <a:ext cx="1065893" cy="215444"/>
          </a:xfrm>
          <a:prstGeom prst="rect">
            <a:avLst/>
          </a:prstGeom>
          <a:no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ction="ppaction://hlinksldjump"/>
              </a:rPr>
              <a:t>&lt;&lt; VEAY</a:t>
            </a:r>
            <a:endParaRPr lang="en-US" sz="800" b="1" dirty="0">
              <a:latin typeface="Comic Sans MS" pitchFamily="66" charset="0"/>
            </a:endParaRPr>
          </a:p>
        </p:txBody>
      </p:sp>
      <p:sp>
        <p:nvSpPr>
          <p:cNvPr id="30" name="Rectangle 8"/>
          <p:cNvSpPr>
            <a:spLocks noChangeArrowheads="1"/>
          </p:cNvSpPr>
          <p:nvPr/>
        </p:nvSpPr>
        <p:spPr bwMode="auto">
          <a:xfrm>
            <a:off x="6098264" y="1710974"/>
            <a:ext cx="1499142" cy="230832"/>
          </a:xfrm>
          <a:prstGeom prst="rect">
            <a:avLst/>
          </a:prstGeom>
          <a:noFill/>
          <a:ln>
            <a:noFill/>
          </a:ln>
          <a:extLst/>
        </p:spPr>
        <p:txBody>
          <a:bodyPr wrap="square">
            <a:spAutoFit/>
          </a:bodyPr>
          <a:lstStyle/>
          <a:p>
            <a:pPr algn="ctr"/>
            <a:r>
              <a:rPr lang="en-US" sz="900" dirty="0">
                <a:latin typeface="Comic Sans MS" pitchFamily="66" charset="0"/>
                <a:hlinkClick r:id="rId6" action="ppaction://hlinksldjump"/>
              </a:rPr>
              <a:t>Y-End </a:t>
            </a:r>
            <a:r>
              <a:rPr lang="en-US" sz="900" dirty="0" smtClean="0">
                <a:latin typeface="Comic Sans MS" pitchFamily="66" charset="0"/>
              </a:rPr>
              <a:t>- </a:t>
            </a:r>
            <a:r>
              <a:rPr lang="en-US" sz="900" dirty="0" smtClean="0">
                <a:latin typeface="Comic Sans MS" pitchFamily="66" charset="0"/>
                <a:hlinkClick r:id="rId7"/>
              </a:rPr>
              <a:t>D0901464</a:t>
            </a:r>
            <a:endParaRPr lang="en-US" sz="1000" dirty="0"/>
          </a:p>
        </p:txBody>
      </p:sp>
      <p:grpSp>
        <p:nvGrpSpPr>
          <p:cNvPr id="31" name="Group 30"/>
          <p:cNvGrpSpPr/>
          <p:nvPr/>
        </p:nvGrpSpPr>
        <p:grpSpPr>
          <a:xfrm>
            <a:off x="2012375" y="2940677"/>
            <a:ext cx="1819827" cy="2611850"/>
            <a:chOff x="4719718" y="2903615"/>
            <a:chExt cx="1819827" cy="2611850"/>
          </a:xfrm>
        </p:grpSpPr>
        <p:sp>
          <p:nvSpPr>
            <p:cNvPr id="32" name="Rectangle 31"/>
            <p:cNvSpPr/>
            <p:nvPr/>
          </p:nvSpPr>
          <p:spPr bwMode="auto">
            <a:xfrm rot="16200000">
              <a:off x="5861177" y="5370208"/>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3" name="Group 32"/>
            <p:cNvGrpSpPr/>
            <p:nvPr/>
          </p:nvGrpSpPr>
          <p:grpSpPr>
            <a:xfrm>
              <a:off x="4719718" y="3281362"/>
              <a:ext cx="903853" cy="433388"/>
              <a:chOff x="4769146" y="3281362"/>
              <a:chExt cx="903853" cy="433388"/>
            </a:xfrm>
          </p:grpSpPr>
          <p:sp>
            <p:nvSpPr>
              <p:cNvPr id="37" name="Rectangle 36"/>
              <p:cNvSpPr/>
              <p:nvPr/>
            </p:nvSpPr>
            <p:spPr bwMode="auto">
              <a:xfrm rot="16200000">
                <a:off x="5413141" y="3320256"/>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8" name="Rectangle 37"/>
              <p:cNvSpPr/>
              <p:nvPr/>
            </p:nvSpPr>
            <p:spPr bwMode="auto">
              <a:xfrm rot="10800000">
                <a:off x="4930775"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9" name="Rectangle 38"/>
              <p:cNvSpPr/>
              <p:nvPr/>
            </p:nvSpPr>
            <p:spPr bwMode="auto">
              <a:xfrm rot="10800000">
                <a:off x="5245100" y="3608388"/>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0" name="Rectangle 39"/>
              <p:cNvSpPr/>
              <p:nvPr/>
            </p:nvSpPr>
            <p:spPr bwMode="auto">
              <a:xfrm rot="16200000">
                <a:off x="5298616"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1" name="Rectangle 40"/>
              <p:cNvSpPr/>
              <p:nvPr/>
            </p:nvSpPr>
            <p:spPr bwMode="auto">
              <a:xfrm rot="16200000">
                <a:off x="5181895" y="3319463"/>
                <a:ext cx="184150" cy="10795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2" name="Rectangle 41"/>
              <p:cNvSpPr/>
              <p:nvPr/>
            </p:nvSpPr>
            <p:spPr bwMode="auto">
              <a:xfrm rot="16200000">
                <a:off x="5072658"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3" name="Rectangle 42"/>
              <p:cNvSpPr/>
              <p:nvPr/>
            </p:nvSpPr>
            <p:spPr bwMode="auto">
              <a:xfrm rot="16200000">
                <a:off x="4844614" y="332025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 name="Rectangle 43"/>
              <p:cNvSpPr/>
              <p:nvPr/>
            </p:nvSpPr>
            <p:spPr bwMode="auto">
              <a:xfrm rot="16200000">
                <a:off x="4730252" y="3321407"/>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5" name="Rectangle 44"/>
              <p:cNvSpPr/>
              <p:nvPr/>
            </p:nvSpPr>
            <p:spPr bwMode="auto">
              <a:xfrm rot="16200000">
                <a:off x="5527743" y="3320255"/>
                <a:ext cx="184150" cy="10636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4" name="Rectangle 33"/>
            <p:cNvSpPr/>
            <p:nvPr/>
          </p:nvSpPr>
          <p:spPr bwMode="auto">
            <a:xfrm rot="16200000">
              <a:off x="6241837" y="2996323"/>
              <a:ext cx="387243" cy="20182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Rectangle 34"/>
            <p:cNvSpPr/>
            <p:nvPr/>
          </p:nvSpPr>
          <p:spPr bwMode="auto">
            <a:xfrm rot="10800000">
              <a:off x="6352222" y="3324649"/>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6" name="Rectangle 35"/>
            <p:cNvSpPr/>
            <p:nvPr/>
          </p:nvSpPr>
          <p:spPr bwMode="auto">
            <a:xfrm rot="10800000">
              <a:off x="6355395" y="3612500"/>
              <a:ext cx="184150" cy="10636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Tree>
    <p:extLst>
      <p:ext uri="{BB962C8B-B14F-4D97-AF65-F5344CB8AC3E}">
        <p14:creationId xmlns:p14="http://schemas.microsoft.com/office/powerpoint/2010/main" val="4200449263"/>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626"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DC24E96-1497-4F52-9A2A-A602E2620BF4}" type="slidenum">
              <a:rPr lang="en-US" smtClean="0">
                <a:solidFill>
                  <a:srgbClr val="898989"/>
                </a:solidFill>
                <a:latin typeface="Calibri" pitchFamily="34" charset="0"/>
              </a:rPr>
              <a:pPr eaLnBrk="1" hangingPunct="1"/>
              <a:t>45</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26628" name="Title 161"/>
          <p:cNvSpPr>
            <a:spLocks noGrp="1"/>
          </p:cNvSpPr>
          <p:nvPr>
            <p:ph type="title"/>
          </p:nvPr>
        </p:nvSpPr>
        <p:spPr>
          <a:xfrm>
            <a:off x="1725613" y="0"/>
            <a:ext cx="6961187" cy="681038"/>
          </a:xfrm>
        </p:spPr>
        <p:txBody>
          <a:bodyPr/>
          <a:lstStyle/>
          <a:p>
            <a:r>
              <a:rPr lang="en-US" smtClean="0">
                <a:ea typeface="ＭＳ Ｐゴシック" pitchFamily="34" charset="-128"/>
              </a:rPr>
              <a:t>L1-VDC-C4 Power Racks – Required Supplies</a:t>
            </a:r>
          </a:p>
        </p:txBody>
      </p:sp>
      <p:sp>
        <p:nvSpPr>
          <p:cNvPr id="26629"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grpSp>
        <p:nvGrpSpPr>
          <p:cNvPr id="26632" name="Group 407"/>
          <p:cNvGrpSpPr>
            <a:grpSpLocks/>
          </p:cNvGrpSpPr>
          <p:nvPr/>
        </p:nvGrpSpPr>
        <p:grpSpPr bwMode="auto">
          <a:xfrm>
            <a:off x="5345406" y="1138238"/>
            <a:ext cx="1782028" cy="5211763"/>
            <a:chOff x="5364479" y="1143000"/>
            <a:chExt cx="1782200" cy="5211763"/>
          </a:xfrm>
        </p:grpSpPr>
        <p:pic>
          <p:nvPicPr>
            <p:cNvPr id="26799"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00"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L1-VDC-C4 Power Rack</a:t>
              </a:r>
            </a:p>
          </p:txBody>
        </p:sp>
        <p:pic>
          <p:nvPicPr>
            <p:cNvPr id="2680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02"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803"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6633" name="TextBox 36"/>
          <p:cNvSpPr txBox="1">
            <a:spLocks noChangeArrowheads="1"/>
          </p:cNvSpPr>
          <p:nvPr/>
        </p:nvSpPr>
        <p:spPr bwMode="auto">
          <a:xfrm>
            <a:off x="2063370" y="1138238"/>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L1-VDC-C4 Power Rack</a:t>
            </a:r>
          </a:p>
        </p:txBody>
      </p:sp>
      <p:grpSp>
        <p:nvGrpSpPr>
          <p:cNvPr id="26634" name="Group 409"/>
          <p:cNvGrpSpPr>
            <a:grpSpLocks/>
          </p:cNvGrpSpPr>
          <p:nvPr/>
        </p:nvGrpSpPr>
        <p:grpSpPr bwMode="auto">
          <a:xfrm>
            <a:off x="2278349" y="1387094"/>
            <a:ext cx="1333375" cy="4964494"/>
            <a:chOff x="2061245" y="1420431"/>
            <a:chExt cx="1333504" cy="4964494"/>
          </a:xfrm>
        </p:grpSpPr>
        <p:pic>
          <p:nvPicPr>
            <p:cNvPr id="26795" name="Picture 3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797"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798"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6635" name="Group 411"/>
          <p:cNvGrpSpPr>
            <a:grpSpLocks/>
          </p:cNvGrpSpPr>
          <p:nvPr/>
        </p:nvGrpSpPr>
        <p:grpSpPr bwMode="auto">
          <a:xfrm>
            <a:off x="1460501" y="5361219"/>
            <a:ext cx="2981325" cy="350907"/>
            <a:chOff x="1240695" y="5849147"/>
            <a:chExt cx="2981612" cy="350907"/>
          </a:xfrm>
        </p:grpSpPr>
        <p:sp>
          <p:nvSpPr>
            <p:cNvPr id="577" name="TextBox 282"/>
            <p:cNvSpPr txBox="1">
              <a:spLocks noChangeArrowheads="1"/>
            </p:cNvSpPr>
            <p:nvPr/>
          </p:nvSpPr>
          <p:spPr bwMode="auto">
            <a:xfrm>
              <a:off x="1240695" y="5917178"/>
              <a:ext cx="84780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89" name="Group 132"/>
            <p:cNvGrpSpPr>
              <a:grpSpLocks/>
            </p:cNvGrpSpPr>
            <p:nvPr/>
          </p:nvGrpSpPr>
          <p:grpSpPr bwMode="auto">
            <a:xfrm>
              <a:off x="2087790" y="5849147"/>
              <a:ext cx="1279972" cy="350907"/>
              <a:chOff x="-328893" y="2767293"/>
              <a:chExt cx="1279525" cy="350274"/>
            </a:xfrm>
          </p:grpSpPr>
          <p:pic>
            <p:nvPicPr>
              <p:cNvPr id="2679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9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9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80" name="TextBox 282"/>
            <p:cNvSpPr txBox="1">
              <a:spLocks noChangeArrowheads="1"/>
            </p:cNvSpPr>
            <p:nvPr/>
          </p:nvSpPr>
          <p:spPr bwMode="auto">
            <a:xfrm>
              <a:off x="3371325" y="5902325"/>
              <a:ext cx="850982"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36" name="Group 412"/>
          <p:cNvGrpSpPr>
            <a:grpSpLocks/>
          </p:cNvGrpSpPr>
          <p:nvPr/>
        </p:nvGrpSpPr>
        <p:grpSpPr bwMode="auto">
          <a:xfrm>
            <a:off x="1460501" y="4927687"/>
            <a:ext cx="2981325" cy="350907"/>
            <a:chOff x="1240928" y="5849147"/>
            <a:chExt cx="2981612" cy="350907"/>
          </a:xfrm>
        </p:grpSpPr>
        <p:sp>
          <p:nvSpPr>
            <p:cNvPr id="570" name="TextBox 282"/>
            <p:cNvSpPr txBox="1">
              <a:spLocks noChangeArrowheads="1"/>
            </p:cNvSpPr>
            <p:nvPr/>
          </p:nvSpPr>
          <p:spPr bwMode="auto">
            <a:xfrm>
              <a:off x="1240928" y="5917323"/>
              <a:ext cx="846219"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82" name="Group 132"/>
            <p:cNvGrpSpPr>
              <a:grpSpLocks/>
            </p:cNvGrpSpPr>
            <p:nvPr/>
          </p:nvGrpSpPr>
          <p:grpSpPr bwMode="auto">
            <a:xfrm>
              <a:off x="2087790" y="5849147"/>
              <a:ext cx="1279972" cy="350907"/>
              <a:chOff x="-328893" y="2767293"/>
              <a:chExt cx="1279525" cy="350274"/>
            </a:xfrm>
          </p:grpSpPr>
          <p:pic>
            <p:nvPicPr>
              <p:cNvPr id="2678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8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73" name="TextBox 282"/>
            <p:cNvSpPr txBox="1">
              <a:spLocks noChangeArrowheads="1"/>
            </p:cNvSpPr>
            <p:nvPr/>
          </p:nvSpPr>
          <p:spPr bwMode="auto">
            <a:xfrm>
              <a:off x="3371558" y="5903035"/>
              <a:ext cx="850982"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37" name="Group 413"/>
          <p:cNvGrpSpPr>
            <a:grpSpLocks/>
          </p:cNvGrpSpPr>
          <p:nvPr/>
        </p:nvGrpSpPr>
        <p:grpSpPr bwMode="auto">
          <a:xfrm>
            <a:off x="1463676" y="4480979"/>
            <a:ext cx="2978150" cy="350907"/>
            <a:chOff x="1241481" y="5849147"/>
            <a:chExt cx="2978437" cy="350907"/>
          </a:xfrm>
        </p:grpSpPr>
        <p:sp>
          <p:nvSpPr>
            <p:cNvPr id="563" name="TextBox 282"/>
            <p:cNvSpPr txBox="1">
              <a:spLocks noChangeArrowheads="1"/>
            </p:cNvSpPr>
            <p:nvPr/>
          </p:nvSpPr>
          <p:spPr bwMode="auto">
            <a:xfrm>
              <a:off x="1241481" y="5917943"/>
              <a:ext cx="846220"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775" name="Group 132"/>
            <p:cNvGrpSpPr>
              <a:grpSpLocks/>
            </p:cNvGrpSpPr>
            <p:nvPr/>
          </p:nvGrpSpPr>
          <p:grpSpPr bwMode="auto">
            <a:xfrm>
              <a:off x="2087790" y="5849147"/>
              <a:ext cx="1279972" cy="350907"/>
              <a:chOff x="-328893" y="2767293"/>
              <a:chExt cx="1279525" cy="350274"/>
            </a:xfrm>
          </p:grpSpPr>
          <p:pic>
            <p:nvPicPr>
              <p:cNvPr id="2677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7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8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66" name="TextBox 282"/>
            <p:cNvSpPr txBox="1">
              <a:spLocks noChangeArrowheads="1"/>
            </p:cNvSpPr>
            <p:nvPr/>
          </p:nvSpPr>
          <p:spPr bwMode="auto">
            <a:xfrm>
              <a:off x="3370524" y="5903656"/>
              <a:ext cx="849394"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grpSp>
        <p:nvGrpSpPr>
          <p:cNvPr id="26638" name="Group 414"/>
          <p:cNvGrpSpPr>
            <a:grpSpLocks/>
          </p:cNvGrpSpPr>
          <p:nvPr/>
        </p:nvGrpSpPr>
        <p:grpSpPr bwMode="auto">
          <a:xfrm>
            <a:off x="1462089" y="4044820"/>
            <a:ext cx="2979737" cy="350907"/>
            <a:chOff x="1240929" y="5849147"/>
            <a:chExt cx="2980024" cy="350907"/>
          </a:xfrm>
        </p:grpSpPr>
        <p:sp>
          <p:nvSpPr>
            <p:cNvPr id="556" name="TextBox 282"/>
            <p:cNvSpPr txBox="1">
              <a:spLocks noChangeArrowheads="1"/>
            </p:cNvSpPr>
            <p:nvPr/>
          </p:nvSpPr>
          <p:spPr bwMode="auto">
            <a:xfrm>
              <a:off x="1240929" y="5917540"/>
              <a:ext cx="846219"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768" name="Group 132"/>
            <p:cNvGrpSpPr>
              <a:grpSpLocks/>
            </p:cNvGrpSpPr>
            <p:nvPr/>
          </p:nvGrpSpPr>
          <p:grpSpPr bwMode="auto">
            <a:xfrm>
              <a:off x="2087790" y="5849147"/>
              <a:ext cx="1279972" cy="350907"/>
              <a:chOff x="-328893" y="2767293"/>
              <a:chExt cx="1279525" cy="350274"/>
            </a:xfrm>
          </p:grpSpPr>
          <p:pic>
            <p:nvPicPr>
              <p:cNvPr id="2677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7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7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59" name="TextBox 282"/>
            <p:cNvSpPr txBox="1">
              <a:spLocks noChangeArrowheads="1"/>
            </p:cNvSpPr>
            <p:nvPr/>
          </p:nvSpPr>
          <p:spPr bwMode="auto">
            <a:xfrm>
              <a:off x="3371559" y="5903252"/>
              <a:ext cx="849394"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grpSp>
        <p:nvGrpSpPr>
          <p:cNvPr id="26639" name="Group 415"/>
          <p:cNvGrpSpPr>
            <a:grpSpLocks/>
          </p:cNvGrpSpPr>
          <p:nvPr/>
        </p:nvGrpSpPr>
        <p:grpSpPr bwMode="auto">
          <a:xfrm>
            <a:off x="1457326" y="3590229"/>
            <a:ext cx="2984593" cy="350907"/>
            <a:chOff x="1241425" y="5849147"/>
            <a:chExt cx="2984881" cy="350907"/>
          </a:xfrm>
        </p:grpSpPr>
        <p:sp>
          <p:nvSpPr>
            <p:cNvPr id="26760" name="TextBox 282"/>
            <p:cNvSpPr txBox="1">
              <a:spLocks noChangeArrowheads="1"/>
            </p:cNvSpPr>
            <p:nvPr/>
          </p:nvSpPr>
          <p:spPr bwMode="auto">
            <a:xfrm>
              <a:off x="1241425" y="5918058"/>
              <a:ext cx="84685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2" action="ppaction://hlinksldjump"/>
                </a:rPr>
                <a:t>L1-SUS-C5B</a:t>
              </a:r>
              <a:endParaRPr lang="en-US" sz="800" b="1" dirty="0">
                <a:latin typeface="Comic Sans MS" pitchFamily="66" charset="0"/>
              </a:endParaRPr>
            </a:p>
          </p:txBody>
        </p:sp>
        <p:grpSp>
          <p:nvGrpSpPr>
            <p:cNvPr id="26761" name="Group 132"/>
            <p:cNvGrpSpPr>
              <a:grpSpLocks/>
            </p:cNvGrpSpPr>
            <p:nvPr/>
          </p:nvGrpSpPr>
          <p:grpSpPr bwMode="auto">
            <a:xfrm>
              <a:off x="2087790" y="5849147"/>
              <a:ext cx="1279972" cy="350907"/>
              <a:chOff x="-328893" y="2767293"/>
              <a:chExt cx="1279525" cy="350274"/>
            </a:xfrm>
          </p:grpSpPr>
          <p:pic>
            <p:nvPicPr>
              <p:cNvPr id="2676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6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6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763" name="TextBox 282"/>
            <p:cNvSpPr txBox="1">
              <a:spLocks noChangeArrowheads="1"/>
            </p:cNvSpPr>
            <p:nvPr/>
          </p:nvSpPr>
          <p:spPr bwMode="auto">
            <a:xfrm>
              <a:off x="3370983" y="5902815"/>
              <a:ext cx="855323"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L1-SUS-C8</a:t>
              </a:r>
              <a:endParaRPr lang="en-US" sz="800" b="1" dirty="0">
                <a:latin typeface="Comic Sans MS" pitchFamily="66" charset="0"/>
              </a:endParaRPr>
            </a:p>
          </p:txBody>
        </p:sp>
      </p:grpSp>
      <p:grpSp>
        <p:nvGrpSpPr>
          <p:cNvPr id="26640" name="Group 416"/>
          <p:cNvGrpSpPr>
            <a:grpSpLocks/>
          </p:cNvGrpSpPr>
          <p:nvPr/>
        </p:nvGrpSpPr>
        <p:grpSpPr bwMode="auto">
          <a:xfrm>
            <a:off x="1463620" y="3135174"/>
            <a:ext cx="2978207" cy="350907"/>
            <a:chOff x="1241425" y="5849147"/>
            <a:chExt cx="2978494" cy="350907"/>
          </a:xfrm>
        </p:grpSpPr>
        <p:sp>
          <p:nvSpPr>
            <p:cNvPr id="2675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L1-SUS-C2</a:t>
              </a:r>
              <a:endParaRPr lang="en-US" sz="800" b="1" dirty="0">
                <a:latin typeface="Comic Sans MS" pitchFamily="66" charset="0"/>
              </a:endParaRPr>
            </a:p>
          </p:txBody>
        </p:sp>
        <p:grpSp>
          <p:nvGrpSpPr>
            <p:cNvPr id="26754" name="Group 132"/>
            <p:cNvGrpSpPr>
              <a:grpSpLocks/>
            </p:cNvGrpSpPr>
            <p:nvPr/>
          </p:nvGrpSpPr>
          <p:grpSpPr bwMode="auto">
            <a:xfrm>
              <a:off x="2087790" y="5849147"/>
              <a:ext cx="1279972" cy="350907"/>
              <a:chOff x="-328893" y="2767293"/>
              <a:chExt cx="1279525" cy="350274"/>
            </a:xfrm>
          </p:grpSpPr>
          <p:pic>
            <p:nvPicPr>
              <p:cNvPr id="2675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5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756" name="TextBox 282"/>
            <p:cNvSpPr txBox="1">
              <a:spLocks noChangeArrowheads="1"/>
            </p:cNvSpPr>
            <p:nvPr/>
          </p:nvSpPr>
          <p:spPr bwMode="auto">
            <a:xfrm>
              <a:off x="3370983" y="5923552"/>
              <a:ext cx="848936"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5" action="ppaction://hlinksldjump"/>
                </a:rPr>
                <a:t>L1-SUS-C3B</a:t>
              </a:r>
              <a:endParaRPr lang="en-US" sz="800" b="1" dirty="0">
                <a:latin typeface="Comic Sans MS" pitchFamily="66" charset="0"/>
              </a:endParaRPr>
            </a:p>
          </p:txBody>
        </p:sp>
      </p:grpSp>
      <p:grpSp>
        <p:nvGrpSpPr>
          <p:cNvPr id="26643" name="Group 419"/>
          <p:cNvGrpSpPr>
            <a:grpSpLocks/>
          </p:cNvGrpSpPr>
          <p:nvPr/>
        </p:nvGrpSpPr>
        <p:grpSpPr bwMode="auto">
          <a:xfrm>
            <a:off x="1460501" y="1797716"/>
            <a:ext cx="2981325" cy="350907"/>
            <a:chOff x="1241977" y="5849147"/>
            <a:chExt cx="2981612" cy="350907"/>
          </a:xfrm>
        </p:grpSpPr>
        <p:sp>
          <p:nvSpPr>
            <p:cNvPr id="521" name="TextBox 282"/>
            <p:cNvSpPr txBox="1">
              <a:spLocks noChangeArrowheads="1"/>
            </p:cNvSpPr>
            <p:nvPr/>
          </p:nvSpPr>
          <p:spPr bwMode="auto">
            <a:xfrm>
              <a:off x="1241977" y="5916744"/>
              <a:ext cx="846219" cy="215900"/>
            </a:xfrm>
            <a:prstGeom prst="rect">
              <a:avLst/>
            </a:prstGeom>
            <a:solidFill>
              <a:schemeClr val="accent4">
                <a:lumMod val="40000"/>
                <a:lumOff val="60000"/>
              </a:schemeClr>
            </a:solidFill>
            <a:ln w="9525">
              <a:noFill/>
              <a:miter lim="800000"/>
              <a:headEnd/>
              <a:tailEnd/>
            </a:ln>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6" action="ppaction://hlinksldjump"/>
                </a:rPr>
                <a:t>L1-PSL-C1</a:t>
              </a:r>
              <a:endParaRPr lang="en-US" sz="800" b="1" dirty="0" smtClean="0">
                <a:latin typeface="Comic Sans MS" pitchFamily="66" charset="0"/>
              </a:endParaRPr>
            </a:p>
          </p:txBody>
        </p:sp>
        <p:grpSp>
          <p:nvGrpSpPr>
            <p:cNvPr id="26733" name="Group 132"/>
            <p:cNvGrpSpPr>
              <a:grpSpLocks/>
            </p:cNvGrpSpPr>
            <p:nvPr/>
          </p:nvGrpSpPr>
          <p:grpSpPr bwMode="auto">
            <a:xfrm>
              <a:off x="2087790" y="5849147"/>
              <a:ext cx="1279972" cy="350907"/>
              <a:chOff x="-328893" y="2767293"/>
              <a:chExt cx="1279525" cy="350274"/>
            </a:xfrm>
          </p:grpSpPr>
          <p:pic>
            <p:nvPicPr>
              <p:cNvPr id="2673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24" name="TextBox 282"/>
            <p:cNvSpPr txBox="1">
              <a:spLocks noChangeArrowheads="1"/>
            </p:cNvSpPr>
            <p:nvPr/>
          </p:nvSpPr>
          <p:spPr bwMode="auto">
            <a:xfrm>
              <a:off x="3371020" y="5902456"/>
              <a:ext cx="852569" cy="214313"/>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6" action="ppaction://hlinksldjump"/>
                </a:rPr>
                <a:t>L1-PSL-C1</a:t>
              </a:r>
              <a:endParaRPr lang="en-US" sz="800" b="1" dirty="0" smtClean="0">
                <a:latin typeface="Comic Sans MS" pitchFamily="66" charset="0"/>
              </a:endParaRPr>
            </a:p>
          </p:txBody>
        </p:sp>
      </p:grpSp>
      <p:grpSp>
        <p:nvGrpSpPr>
          <p:cNvPr id="26644" name="Group 420"/>
          <p:cNvGrpSpPr>
            <a:grpSpLocks/>
          </p:cNvGrpSpPr>
          <p:nvPr/>
        </p:nvGrpSpPr>
        <p:grpSpPr bwMode="auto">
          <a:xfrm>
            <a:off x="1458914" y="5807927"/>
            <a:ext cx="2982912" cy="350907"/>
            <a:chOff x="1241731" y="5849147"/>
            <a:chExt cx="2983199" cy="350907"/>
          </a:xfrm>
        </p:grpSpPr>
        <p:sp>
          <p:nvSpPr>
            <p:cNvPr id="514" name="TextBox 282"/>
            <p:cNvSpPr txBox="1">
              <a:spLocks noChangeArrowheads="1"/>
            </p:cNvSpPr>
            <p:nvPr/>
          </p:nvSpPr>
          <p:spPr bwMode="auto">
            <a:xfrm>
              <a:off x="1241731" y="5918373"/>
              <a:ext cx="846218"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26" name="Group 132"/>
            <p:cNvGrpSpPr>
              <a:grpSpLocks/>
            </p:cNvGrpSpPr>
            <p:nvPr/>
          </p:nvGrpSpPr>
          <p:grpSpPr bwMode="auto">
            <a:xfrm>
              <a:off x="2087790" y="5849147"/>
              <a:ext cx="1279972" cy="350907"/>
              <a:chOff x="-328893" y="2767293"/>
              <a:chExt cx="1279525" cy="350274"/>
            </a:xfrm>
          </p:grpSpPr>
          <p:pic>
            <p:nvPicPr>
              <p:cNvPr id="2672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3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7" name="TextBox 282"/>
            <p:cNvSpPr txBox="1">
              <a:spLocks noChangeArrowheads="1"/>
            </p:cNvSpPr>
            <p:nvPr/>
          </p:nvSpPr>
          <p:spPr bwMode="auto">
            <a:xfrm>
              <a:off x="3370773" y="5903858"/>
              <a:ext cx="854157"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smtClean="0">
                <a:latin typeface="Comic Sans MS" pitchFamily="66" charset="0"/>
              </a:endParaRPr>
            </a:p>
          </p:txBody>
        </p:sp>
      </p:grpSp>
      <p:grpSp>
        <p:nvGrpSpPr>
          <p:cNvPr id="26645" name="Group 421"/>
          <p:cNvGrpSpPr>
            <a:grpSpLocks/>
          </p:cNvGrpSpPr>
          <p:nvPr/>
        </p:nvGrpSpPr>
        <p:grpSpPr bwMode="auto">
          <a:xfrm>
            <a:off x="4740275" y="5356078"/>
            <a:ext cx="2982913" cy="350907"/>
            <a:chOff x="1241846" y="5849147"/>
            <a:chExt cx="2983200" cy="350907"/>
          </a:xfrm>
        </p:grpSpPr>
        <p:sp>
          <p:nvSpPr>
            <p:cNvPr id="507" name="TextBox 282"/>
            <p:cNvSpPr txBox="1">
              <a:spLocks noChangeArrowheads="1"/>
            </p:cNvSpPr>
            <p:nvPr/>
          </p:nvSpPr>
          <p:spPr bwMode="auto">
            <a:xfrm>
              <a:off x="1241846" y="5917785"/>
              <a:ext cx="846219"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19" name="Group 132"/>
            <p:cNvGrpSpPr>
              <a:grpSpLocks/>
            </p:cNvGrpSpPr>
            <p:nvPr/>
          </p:nvGrpSpPr>
          <p:grpSpPr bwMode="auto">
            <a:xfrm>
              <a:off x="2087790" y="5849147"/>
              <a:ext cx="1279972" cy="350907"/>
              <a:chOff x="-328893" y="2767293"/>
              <a:chExt cx="1279525" cy="350274"/>
            </a:xfrm>
          </p:grpSpPr>
          <p:pic>
            <p:nvPicPr>
              <p:cNvPr id="2672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2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10" name="TextBox 282"/>
            <p:cNvSpPr txBox="1">
              <a:spLocks noChangeArrowheads="1"/>
            </p:cNvSpPr>
            <p:nvPr/>
          </p:nvSpPr>
          <p:spPr bwMode="auto">
            <a:xfrm>
              <a:off x="3370889" y="5902704"/>
              <a:ext cx="854157"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46" name="Group 422"/>
          <p:cNvGrpSpPr>
            <a:grpSpLocks/>
          </p:cNvGrpSpPr>
          <p:nvPr/>
        </p:nvGrpSpPr>
        <p:grpSpPr bwMode="auto">
          <a:xfrm>
            <a:off x="4740275" y="4922546"/>
            <a:ext cx="2982913" cy="350907"/>
            <a:chOff x="1242079" y="5849147"/>
            <a:chExt cx="2983200" cy="350907"/>
          </a:xfrm>
        </p:grpSpPr>
        <p:sp>
          <p:nvSpPr>
            <p:cNvPr id="500" name="TextBox 282"/>
            <p:cNvSpPr txBox="1">
              <a:spLocks noChangeArrowheads="1"/>
            </p:cNvSpPr>
            <p:nvPr/>
          </p:nvSpPr>
          <p:spPr bwMode="auto">
            <a:xfrm>
              <a:off x="1242079" y="5917929"/>
              <a:ext cx="846219"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nvGrpSpPr>
            <p:cNvPr id="26712" name="Group 132"/>
            <p:cNvGrpSpPr>
              <a:grpSpLocks/>
            </p:cNvGrpSpPr>
            <p:nvPr/>
          </p:nvGrpSpPr>
          <p:grpSpPr bwMode="auto">
            <a:xfrm>
              <a:off x="2087790" y="5849147"/>
              <a:ext cx="1279972" cy="350907"/>
              <a:chOff x="-328893" y="2767293"/>
              <a:chExt cx="1279525" cy="350274"/>
            </a:xfrm>
          </p:grpSpPr>
          <p:pic>
            <p:nvPicPr>
              <p:cNvPr id="2671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1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503" name="TextBox 282"/>
            <p:cNvSpPr txBox="1">
              <a:spLocks noChangeArrowheads="1"/>
            </p:cNvSpPr>
            <p:nvPr/>
          </p:nvSpPr>
          <p:spPr bwMode="auto">
            <a:xfrm>
              <a:off x="3371122" y="5903414"/>
              <a:ext cx="854157"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fontAlgn="b"/>
              <a:r>
                <a:rPr lang="en-US" sz="800" b="1" u="sng" dirty="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grpSp>
        <p:nvGrpSpPr>
          <p:cNvPr id="26647" name="Group 423"/>
          <p:cNvGrpSpPr>
            <a:grpSpLocks/>
          </p:cNvGrpSpPr>
          <p:nvPr/>
        </p:nvGrpSpPr>
        <p:grpSpPr bwMode="auto">
          <a:xfrm>
            <a:off x="4741863" y="4475838"/>
            <a:ext cx="2981325" cy="350907"/>
            <a:chOff x="1241044" y="5849147"/>
            <a:chExt cx="2981612" cy="350907"/>
          </a:xfrm>
        </p:grpSpPr>
        <p:sp>
          <p:nvSpPr>
            <p:cNvPr id="493" name="TextBox 282"/>
            <p:cNvSpPr txBox="1">
              <a:spLocks noChangeArrowheads="1"/>
            </p:cNvSpPr>
            <p:nvPr/>
          </p:nvSpPr>
          <p:spPr bwMode="auto">
            <a:xfrm>
              <a:off x="1241044" y="5916734"/>
              <a:ext cx="846218"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705" name="Group 132"/>
            <p:cNvGrpSpPr>
              <a:grpSpLocks/>
            </p:cNvGrpSpPr>
            <p:nvPr/>
          </p:nvGrpSpPr>
          <p:grpSpPr bwMode="auto">
            <a:xfrm>
              <a:off x="2087790" y="5849147"/>
              <a:ext cx="1279972" cy="350907"/>
              <a:chOff x="-328893" y="2767293"/>
              <a:chExt cx="1279525" cy="350274"/>
            </a:xfrm>
          </p:grpSpPr>
          <p:pic>
            <p:nvPicPr>
              <p:cNvPr id="2670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0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96" name="TextBox 282"/>
            <p:cNvSpPr txBox="1">
              <a:spLocks noChangeArrowheads="1"/>
            </p:cNvSpPr>
            <p:nvPr/>
          </p:nvSpPr>
          <p:spPr bwMode="auto">
            <a:xfrm>
              <a:off x="3370086" y="5902447"/>
              <a:ext cx="85257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smtClean="0">
                  <a:solidFill>
                    <a:srgbClr val="000000"/>
                  </a:solidFill>
                  <a:latin typeface="Comic Sans MS"/>
                  <a:hlinkClick r:id="rId11" action="ppaction://hlinksldjump"/>
                </a:rPr>
                <a:t>L1-SEI-C6</a:t>
              </a:r>
              <a:endParaRPr lang="en-US" sz="800" b="1" dirty="0" smtClean="0">
                <a:latin typeface="Comic Sans MS" pitchFamily="66" charset="0"/>
              </a:endParaRPr>
            </a:p>
          </p:txBody>
        </p:sp>
      </p:grpSp>
      <p:grpSp>
        <p:nvGrpSpPr>
          <p:cNvPr id="26648" name="Group 424"/>
          <p:cNvGrpSpPr>
            <a:grpSpLocks/>
          </p:cNvGrpSpPr>
          <p:nvPr/>
        </p:nvGrpSpPr>
        <p:grpSpPr bwMode="auto">
          <a:xfrm>
            <a:off x="4741863" y="4039679"/>
            <a:ext cx="2981325" cy="350907"/>
            <a:chOff x="1242079" y="5849147"/>
            <a:chExt cx="2981612" cy="350907"/>
          </a:xfrm>
        </p:grpSpPr>
        <p:sp>
          <p:nvSpPr>
            <p:cNvPr id="486" name="TextBox 282"/>
            <p:cNvSpPr txBox="1">
              <a:spLocks noChangeArrowheads="1"/>
            </p:cNvSpPr>
            <p:nvPr/>
          </p:nvSpPr>
          <p:spPr bwMode="auto">
            <a:xfrm>
              <a:off x="1242079" y="5918146"/>
              <a:ext cx="846218"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1" action="ppaction://hlinksldjump"/>
                </a:rPr>
                <a:t>L1-SEI-C6</a:t>
              </a:r>
              <a:endParaRPr lang="en-US" sz="800" b="1" dirty="0">
                <a:latin typeface="Comic Sans MS" pitchFamily="66" charset="0"/>
              </a:endParaRPr>
            </a:p>
          </p:txBody>
        </p:sp>
        <p:grpSp>
          <p:nvGrpSpPr>
            <p:cNvPr id="26698" name="Group 132"/>
            <p:cNvGrpSpPr>
              <a:grpSpLocks/>
            </p:cNvGrpSpPr>
            <p:nvPr/>
          </p:nvGrpSpPr>
          <p:grpSpPr bwMode="auto">
            <a:xfrm>
              <a:off x="2087790" y="5849147"/>
              <a:ext cx="1279972" cy="350907"/>
              <a:chOff x="-328893" y="2767293"/>
              <a:chExt cx="1279525" cy="350274"/>
            </a:xfrm>
          </p:grpSpPr>
          <p:pic>
            <p:nvPicPr>
              <p:cNvPr id="2670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0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0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89" name="TextBox 282"/>
            <p:cNvSpPr txBox="1">
              <a:spLocks noChangeArrowheads="1"/>
            </p:cNvSpPr>
            <p:nvPr/>
          </p:nvSpPr>
          <p:spPr bwMode="auto">
            <a:xfrm>
              <a:off x="3371121" y="5903631"/>
              <a:ext cx="85257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1" action="ppaction://hlinksldjump"/>
                </a:rPr>
                <a:t>L1-SEI-C6</a:t>
              </a:r>
              <a:endParaRPr lang="en-US" sz="800" b="1" dirty="0">
                <a:latin typeface="Comic Sans MS" pitchFamily="66" charset="0"/>
              </a:endParaRPr>
            </a:p>
          </p:txBody>
        </p:sp>
      </p:grpSp>
      <p:grpSp>
        <p:nvGrpSpPr>
          <p:cNvPr id="26649" name="Group 425"/>
          <p:cNvGrpSpPr>
            <a:grpSpLocks/>
          </p:cNvGrpSpPr>
          <p:nvPr/>
        </p:nvGrpSpPr>
        <p:grpSpPr bwMode="auto">
          <a:xfrm>
            <a:off x="4735950" y="3585088"/>
            <a:ext cx="2987238" cy="350907"/>
            <a:chOff x="1241425" y="5849147"/>
            <a:chExt cx="2987526" cy="350907"/>
          </a:xfrm>
        </p:grpSpPr>
        <p:sp>
          <p:nvSpPr>
            <p:cNvPr id="2669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3" action="ppaction://hlinksldjump"/>
                </a:rPr>
                <a:t>L1-SUS-C8</a:t>
              </a:r>
              <a:endParaRPr lang="en-US" sz="800" b="1" dirty="0">
                <a:latin typeface="Comic Sans MS" pitchFamily="66" charset="0"/>
              </a:endParaRPr>
            </a:p>
          </p:txBody>
        </p:sp>
        <p:grpSp>
          <p:nvGrpSpPr>
            <p:cNvPr id="26691" name="Group 132"/>
            <p:cNvGrpSpPr>
              <a:grpSpLocks/>
            </p:cNvGrpSpPr>
            <p:nvPr/>
          </p:nvGrpSpPr>
          <p:grpSpPr bwMode="auto">
            <a:xfrm>
              <a:off x="2087790" y="5849147"/>
              <a:ext cx="1279972" cy="350907"/>
              <a:chOff x="-328893" y="2767293"/>
              <a:chExt cx="1279525" cy="350274"/>
            </a:xfrm>
          </p:grpSpPr>
          <p:pic>
            <p:nvPicPr>
              <p:cNvPr id="2669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9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9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93" name="TextBox 282"/>
            <p:cNvSpPr txBox="1">
              <a:spLocks noChangeArrowheads="1"/>
            </p:cNvSpPr>
            <p:nvPr/>
          </p:nvSpPr>
          <p:spPr bwMode="auto">
            <a:xfrm>
              <a:off x="3370983" y="5902815"/>
              <a:ext cx="857968"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2" action="ppaction://hlinksldjump"/>
                </a:rPr>
                <a:t>L1-SUS-C5B</a:t>
              </a:r>
              <a:endParaRPr lang="en-US" sz="800" b="1" dirty="0">
                <a:latin typeface="Comic Sans MS" pitchFamily="66" charset="0"/>
              </a:endParaRPr>
            </a:p>
          </p:txBody>
        </p:sp>
      </p:grpSp>
      <p:grpSp>
        <p:nvGrpSpPr>
          <p:cNvPr id="26650" name="Group 438"/>
          <p:cNvGrpSpPr>
            <a:grpSpLocks/>
          </p:cNvGrpSpPr>
          <p:nvPr/>
        </p:nvGrpSpPr>
        <p:grpSpPr bwMode="auto">
          <a:xfrm>
            <a:off x="4741862" y="3130033"/>
            <a:ext cx="2981326" cy="350907"/>
            <a:chOff x="1241043" y="5849147"/>
            <a:chExt cx="2981613" cy="350907"/>
          </a:xfrm>
        </p:grpSpPr>
        <p:sp>
          <p:nvSpPr>
            <p:cNvPr id="26683" name="TextBox 282"/>
            <p:cNvSpPr txBox="1">
              <a:spLocks noChangeArrowheads="1"/>
            </p:cNvSpPr>
            <p:nvPr/>
          </p:nvSpPr>
          <p:spPr bwMode="auto">
            <a:xfrm>
              <a:off x="1241043" y="5908864"/>
              <a:ext cx="847233"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5" action="ppaction://hlinksldjump"/>
                </a:rPr>
                <a:t>L1-SUS-C3B</a:t>
              </a:r>
              <a:endParaRPr lang="en-US" sz="800" b="1" dirty="0">
                <a:latin typeface="Comic Sans MS" pitchFamily="66" charset="0"/>
              </a:endParaRPr>
            </a:p>
          </p:txBody>
        </p:sp>
        <p:grpSp>
          <p:nvGrpSpPr>
            <p:cNvPr id="26684" name="Group 132"/>
            <p:cNvGrpSpPr>
              <a:grpSpLocks/>
            </p:cNvGrpSpPr>
            <p:nvPr/>
          </p:nvGrpSpPr>
          <p:grpSpPr bwMode="auto">
            <a:xfrm>
              <a:off x="2087790" y="5849147"/>
              <a:ext cx="1279972" cy="350907"/>
              <a:chOff x="-328893" y="2767293"/>
              <a:chExt cx="1279525" cy="350274"/>
            </a:xfrm>
          </p:grpSpPr>
          <p:pic>
            <p:nvPicPr>
              <p:cNvPr id="2668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8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8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86" name="TextBox 282"/>
            <p:cNvSpPr txBox="1">
              <a:spLocks noChangeArrowheads="1"/>
            </p:cNvSpPr>
            <p:nvPr/>
          </p:nvSpPr>
          <p:spPr bwMode="auto">
            <a:xfrm>
              <a:off x="3370983" y="5916728"/>
              <a:ext cx="851673"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L1-SUS-C2</a:t>
              </a:r>
              <a:endParaRPr lang="en-US" sz="800" b="1" dirty="0">
                <a:latin typeface="Comic Sans MS" pitchFamily="66" charset="0"/>
              </a:endParaRPr>
            </a:p>
          </p:txBody>
        </p:sp>
      </p:grpSp>
      <p:grpSp>
        <p:nvGrpSpPr>
          <p:cNvPr id="26653" name="Group 441"/>
          <p:cNvGrpSpPr>
            <a:grpSpLocks/>
          </p:cNvGrpSpPr>
          <p:nvPr/>
        </p:nvGrpSpPr>
        <p:grpSpPr bwMode="auto">
          <a:xfrm>
            <a:off x="4738689" y="1792575"/>
            <a:ext cx="2984499" cy="350907"/>
            <a:chOff x="1241541" y="5849147"/>
            <a:chExt cx="2984787" cy="350907"/>
          </a:xfrm>
        </p:grpSpPr>
        <p:sp>
          <p:nvSpPr>
            <p:cNvPr id="451" name="TextBox 282"/>
            <p:cNvSpPr txBox="1">
              <a:spLocks noChangeArrowheads="1"/>
            </p:cNvSpPr>
            <p:nvPr/>
          </p:nvSpPr>
          <p:spPr bwMode="auto">
            <a:xfrm>
              <a:off x="1241541" y="5917122"/>
              <a:ext cx="846218" cy="215900"/>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6" action="ppaction://hlinksldjump"/>
                </a:rPr>
                <a:t>L1-PSL-C1</a:t>
              </a:r>
              <a:endParaRPr lang="en-US" sz="800" b="1" dirty="0" smtClean="0">
                <a:latin typeface="Comic Sans MS" pitchFamily="66" charset="0"/>
              </a:endParaRPr>
            </a:p>
          </p:txBody>
        </p:sp>
        <p:grpSp>
          <p:nvGrpSpPr>
            <p:cNvPr id="26663" name="Group 132"/>
            <p:cNvGrpSpPr>
              <a:grpSpLocks/>
            </p:cNvGrpSpPr>
            <p:nvPr/>
          </p:nvGrpSpPr>
          <p:grpSpPr bwMode="auto">
            <a:xfrm>
              <a:off x="2087790" y="5849147"/>
              <a:ext cx="1279972" cy="350907"/>
              <a:chOff x="-328893" y="2767293"/>
              <a:chExt cx="1279525" cy="350274"/>
            </a:xfrm>
          </p:grpSpPr>
          <p:pic>
            <p:nvPicPr>
              <p:cNvPr id="2666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4" name="TextBox 282"/>
            <p:cNvSpPr txBox="1">
              <a:spLocks noChangeArrowheads="1"/>
            </p:cNvSpPr>
            <p:nvPr/>
          </p:nvSpPr>
          <p:spPr bwMode="auto">
            <a:xfrm>
              <a:off x="3370583" y="5902835"/>
              <a:ext cx="855745" cy="214312"/>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6" action="ppaction://hlinksldjump"/>
                </a:rPr>
                <a:t>L1-PSL-C1</a:t>
              </a:r>
              <a:endParaRPr lang="en-US" sz="800" b="1" dirty="0" smtClean="0">
                <a:latin typeface="Comic Sans MS" pitchFamily="66" charset="0"/>
              </a:endParaRPr>
            </a:p>
          </p:txBody>
        </p:sp>
      </p:grpSp>
      <p:grpSp>
        <p:nvGrpSpPr>
          <p:cNvPr id="26654" name="Group 442"/>
          <p:cNvGrpSpPr>
            <a:grpSpLocks/>
          </p:cNvGrpSpPr>
          <p:nvPr/>
        </p:nvGrpSpPr>
        <p:grpSpPr bwMode="auto">
          <a:xfrm>
            <a:off x="4737101" y="5802786"/>
            <a:ext cx="2986087" cy="350907"/>
            <a:chOff x="1241294" y="5849147"/>
            <a:chExt cx="2986375" cy="350907"/>
          </a:xfrm>
        </p:grpSpPr>
        <p:sp>
          <p:nvSpPr>
            <p:cNvPr id="444" name="TextBox 282"/>
            <p:cNvSpPr txBox="1">
              <a:spLocks noChangeArrowheads="1"/>
            </p:cNvSpPr>
            <p:nvPr/>
          </p:nvSpPr>
          <p:spPr bwMode="auto">
            <a:xfrm>
              <a:off x="1241294" y="5916936"/>
              <a:ext cx="846219"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1" action="ppaction://hlinksldjump"/>
                </a:rPr>
                <a:t>L1-SEI-C6</a:t>
              </a:r>
              <a:endParaRPr lang="en-US" sz="800" b="1" dirty="0" smtClean="0">
                <a:latin typeface="Comic Sans MS" pitchFamily="66" charset="0"/>
              </a:endParaRPr>
            </a:p>
          </p:txBody>
        </p:sp>
        <p:grpSp>
          <p:nvGrpSpPr>
            <p:cNvPr id="26656" name="Group 132"/>
            <p:cNvGrpSpPr>
              <a:grpSpLocks/>
            </p:cNvGrpSpPr>
            <p:nvPr/>
          </p:nvGrpSpPr>
          <p:grpSpPr bwMode="auto">
            <a:xfrm>
              <a:off x="2087790" y="5849147"/>
              <a:ext cx="1279972" cy="350907"/>
              <a:chOff x="-328893" y="2767293"/>
              <a:chExt cx="1279525" cy="350274"/>
            </a:xfrm>
          </p:grpSpPr>
          <p:pic>
            <p:nvPicPr>
              <p:cNvPr id="2665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6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7" name="TextBox 282"/>
            <p:cNvSpPr txBox="1">
              <a:spLocks noChangeArrowheads="1"/>
            </p:cNvSpPr>
            <p:nvPr/>
          </p:nvSpPr>
          <p:spPr bwMode="auto">
            <a:xfrm>
              <a:off x="3370337" y="5902083"/>
              <a:ext cx="857332" cy="215444"/>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u="sng" dirty="0" smtClean="0">
                  <a:solidFill>
                    <a:srgbClr val="0070C0"/>
                  </a:solidFill>
                  <a:latin typeface="Comic Sans MS"/>
                  <a:hlinkClick r:id="rId7" action="ppaction://hlinksldjump"/>
                </a:rPr>
                <a:t>L1-SEI-C5</a:t>
              </a:r>
              <a:endParaRPr lang="en-US" sz="800" b="1" u="sng" dirty="0">
                <a:solidFill>
                  <a:srgbClr val="0070C0"/>
                </a:solidFill>
                <a:latin typeface="Comic Sans MS"/>
              </a:endParaRPr>
            </a:p>
          </p:txBody>
        </p:sp>
      </p:gr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7" action="ppaction://hlinksldjump"/>
              </a:rPr>
              <a:t>&lt;&lt; CPR</a:t>
            </a:r>
            <a:endParaRPr lang="en-US" sz="800" b="1" dirty="0">
              <a:latin typeface="Comic Sans MS" pitchFamily="66" charset="0"/>
            </a:endParaRPr>
          </a:p>
        </p:txBody>
      </p:sp>
      <p:grpSp>
        <p:nvGrpSpPr>
          <p:cNvPr id="193" name="Group 192"/>
          <p:cNvGrpSpPr/>
          <p:nvPr/>
        </p:nvGrpSpPr>
        <p:grpSpPr>
          <a:xfrm>
            <a:off x="2297057" y="1872248"/>
            <a:ext cx="1273212" cy="200120"/>
            <a:chOff x="439639" y="1258392"/>
            <a:chExt cx="1273212" cy="200120"/>
          </a:xfrm>
        </p:grpSpPr>
        <p:sp>
          <p:nvSpPr>
            <p:cNvPr id="1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6" name="Group 195"/>
          <p:cNvGrpSpPr/>
          <p:nvPr/>
        </p:nvGrpSpPr>
        <p:grpSpPr>
          <a:xfrm>
            <a:off x="5571702" y="1859046"/>
            <a:ext cx="1273212" cy="200120"/>
            <a:chOff x="439639" y="1258392"/>
            <a:chExt cx="1273212" cy="200120"/>
          </a:xfrm>
        </p:grpSpPr>
        <p:sp>
          <p:nvSpPr>
            <p:cNvPr id="19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9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9" name="Group 198"/>
          <p:cNvGrpSpPr/>
          <p:nvPr/>
        </p:nvGrpSpPr>
        <p:grpSpPr>
          <a:xfrm>
            <a:off x="2312019" y="4553474"/>
            <a:ext cx="1273212" cy="200120"/>
            <a:chOff x="439639" y="1258392"/>
            <a:chExt cx="1273212" cy="200120"/>
          </a:xfrm>
          <a:solidFill>
            <a:srgbClr val="FFFF11"/>
          </a:solidFill>
        </p:grpSpPr>
        <p:sp>
          <p:nvSpPr>
            <p:cNvPr id="20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2" name="Group 201"/>
          <p:cNvGrpSpPr/>
          <p:nvPr/>
        </p:nvGrpSpPr>
        <p:grpSpPr>
          <a:xfrm>
            <a:off x="5577953" y="4546506"/>
            <a:ext cx="1273212" cy="200120"/>
            <a:chOff x="439639" y="1258392"/>
            <a:chExt cx="1273212" cy="200120"/>
          </a:xfrm>
          <a:solidFill>
            <a:srgbClr val="FFFF11"/>
          </a:solidFill>
        </p:grpSpPr>
        <p:sp>
          <p:nvSpPr>
            <p:cNvPr id="20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5" name="Group 204"/>
          <p:cNvGrpSpPr/>
          <p:nvPr/>
        </p:nvGrpSpPr>
        <p:grpSpPr>
          <a:xfrm>
            <a:off x="2306051" y="3207669"/>
            <a:ext cx="1273212" cy="200120"/>
            <a:chOff x="439639" y="1258392"/>
            <a:chExt cx="1273212" cy="200120"/>
          </a:xfrm>
          <a:solidFill>
            <a:srgbClr val="FFFF11"/>
          </a:solidFill>
        </p:grpSpPr>
        <p:sp>
          <p:nvSpPr>
            <p:cNvPr id="20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8" name="Group 207"/>
          <p:cNvGrpSpPr/>
          <p:nvPr/>
        </p:nvGrpSpPr>
        <p:grpSpPr>
          <a:xfrm>
            <a:off x="5583827" y="3195955"/>
            <a:ext cx="1273212" cy="200120"/>
            <a:chOff x="439639" y="1258392"/>
            <a:chExt cx="1273212" cy="200120"/>
          </a:xfrm>
          <a:solidFill>
            <a:srgbClr val="FFFF11"/>
          </a:solidFill>
        </p:grpSpPr>
        <p:sp>
          <p:nvSpPr>
            <p:cNvPr id="20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1" name="Group 210"/>
          <p:cNvGrpSpPr/>
          <p:nvPr/>
        </p:nvGrpSpPr>
        <p:grpSpPr>
          <a:xfrm>
            <a:off x="2306051" y="4112691"/>
            <a:ext cx="1273212" cy="200120"/>
            <a:chOff x="439639" y="1258392"/>
            <a:chExt cx="1273212" cy="200120"/>
          </a:xfrm>
        </p:grpSpPr>
        <p:sp>
          <p:nvSpPr>
            <p:cNvPr id="21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4" name="Group 213"/>
          <p:cNvGrpSpPr/>
          <p:nvPr/>
        </p:nvGrpSpPr>
        <p:grpSpPr>
          <a:xfrm>
            <a:off x="5580696" y="4099489"/>
            <a:ext cx="1273212" cy="200120"/>
            <a:chOff x="439639" y="1258392"/>
            <a:chExt cx="1273212" cy="200120"/>
          </a:xfrm>
        </p:grpSpPr>
        <p:sp>
          <p:nvSpPr>
            <p:cNvPr id="2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17" name="Group 216"/>
          <p:cNvGrpSpPr/>
          <p:nvPr/>
        </p:nvGrpSpPr>
        <p:grpSpPr>
          <a:xfrm>
            <a:off x="2306233" y="4993567"/>
            <a:ext cx="1273212" cy="200120"/>
            <a:chOff x="439639" y="1258392"/>
            <a:chExt cx="1273212" cy="200120"/>
          </a:xfrm>
        </p:grpSpPr>
        <p:sp>
          <p:nvSpPr>
            <p:cNvPr id="21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1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0" name="Group 219"/>
          <p:cNvGrpSpPr/>
          <p:nvPr/>
        </p:nvGrpSpPr>
        <p:grpSpPr>
          <a:xfrm>
            <a:off x="5580878" y="4980365"/>
            <a:ext cx="1273212" cy="200120"/>
            <a:chOff x="439639" y="1258392"/>
            <a:chExt cx="1273212" cy="200120"/>
          </a:xfrm>
        </p:grpSpPr>
        <p:sp>
          <p:nvSpPr>
            <p:cNvPr id="22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3" name="Group 222"/>
          <p:cNvGrpSpPr/>
          <p:nvPr/>
        </p:nvGrpSpPr>
        <p:grpSpPr>
          <a:xfrm>
            <a:off x="2308227" y="5871167"/>
            <a:ext cx="1273212" cy="200120"/>
            <a:chOff x="439639" y="1258392"/>
            <a:chExt cx="1273212" cy="200120"/>
          </a:xfrm>
          <a:solidFill>
            <a:srgbClr val="FFFF11"/>
          </a:solidFill>
        </p:grpSpPr>
        <p:sp>
          <p:nvSpPr>
            <p:cNvPr id="22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6" name="Group 225"/>
          <p:cNvGrpSpPr/>
          <p:nvPr/>
        </p:nvGrpSpPr>
        <p:grpSpPr>
          <a:xfrm>
            <a:off x="5586003" y="5866277"/>
            <a:ext cx="1273212" cy="200120"/>
            <a:chOff x="439639" y="1258392"/>
            <a:chExt cx="1273212" cy="200120"/>
          </a:xfrm>
          <a:solidFill>
            <a:srgbClr val="FFFF11"/>
          </a:solidFill>
        </p:grpSpPr>
        <p:sp>
          <p:nvSpPr>
            <p:cNvPr id="22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2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29" name="Group 228"/>
          <p:cNvGrpSpPr/>
          <p:nvPr/>
        </p:nvGrpSpPr>
        <p:grpSpPr>
          <a:xfrm>
            <a:off x="2308227" y="3653473"/>
            <a:ext cx="1273212" cy="200120"/>
            <a:chOff x="439639" y="1258392"/>
            <a:chExt cx="1273212" cy="200120"/>
          </a:xfrm>
          <a:solidFill>
            <a:srgbClr val="FFFF11"/>
          </a:solidFill>
        </p:grpSpPr>
        <p:sp>
          <p:nvSpPr>
            <p:cNvPr id="23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2" name="Group 231"/>
          <p:cNvGrpSpPr/>
          <p:nvPr/>
        </p:nvGrpSpPr>
        <p:grpSpPr>
          <a:xfrm>
            <a:off x="5586003" y="3648583"/>
            <a:ext cx="1273212" cy="200120"/>
            <a:chOff x="439639" y="1258392"/>
            <a:chExt cx="1273212" cy="200120"/>
          </a:xfrm>
          <a:solidFill>
            <a:srgbClr val="FFFF11"/>
          </a:solidFill>
        </p:grpSpPr>
        <p:sp>
          <p:nvSpPr>
            <p:cNvPr id="23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5" name="Group 234"/>
          <p:cNvGrpSpPr/>
          <p:nvPr/>
        </p:nvGrpSpPr>
        <p:grpSpPr>
          <a:xfrm>
            <a:off x="2300374" y="5422426"/>
            <a:ext cx="1273212" cy="200120"/>
            <a:chOff x="439639" y="1258392"/>
            <a:chExt cx="1273212" cy="200120"/>
          </a:xfrm>
          <a:solidFill>
            <a:srgbClr val="FFFF11"/>
          </a:solidFill>
        </p:grpSpPr>
        <p:sp>
          <p:nvSpPr>
            <p:cNvPr id="23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8" name="Group 237"/>
          <p:cNvGrpSpPr/>
          <p:nvPr/>
        </p:nvGrpSpPr>
        <p:grpSpPr>
          <a:xfrm>
            <a:off x="5566308" y="5415458"/>
            <a:ext cx="1273212" cy="200120"/>
            <a:chOff x="439639" y="1258392"/>
            <a:chExt cx="1273212" cy="200120"/>
          </a:xfrm>
          <a:solidFill>
            <a:srgbClr val="FFFF11"/>
          </a:solidFill>
        </p:grpSpPr>
        <p:sp>
          <p:nvSpPr>
            <p:cNvPr id="23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6" name="Group 5"/>
          <p:cNvGrpSpPr/>
          <p:nvPr/>
        </p:nvGrpSpPr>
        <p:grpSpPr>
          <a:xfrm>
            <a:off x="1459884" y="2691312"/>
            <a:ext cx="2981942" cy="350907"/>
            <a:chOff x="1301684" y="6390403"/>
            <a:chExt cx="2981942" cy="350907"/>
          </a:xfrm>
        </p:grpSpPr>
        <p:grpSp>
          <p:nvGrpSpPr>
            <p:cNvPr id="3" name="Group 2"/>
            <p:cNvGrpSpPr/>
            <p:nvPr/>
          </p:nvGrpSpPr>
          <p:grpSpPr>
            <a:xfrm>
              <a:off x="2147967" y="6390403"/>
              <a:ext cx="1279848" cy="350907"/>
              <a:chOff x="2147967" y="6390403"/>
              <a:chExt cx="1279848" cy="350907"/>
            </a:xfrm>
          </p:grpSpPr>
          <p:pic>
            <p:nvPicPr>
              <p:cNvPr id="24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5" name="Group 4"/>
            <p:cNvGrpSpPr/>
            <p:nvPr/>
          </p:nvGrpSpPr>
          <p:grpSpPr>
            <a:xfrm>
              <a:off x="1301684" y="6444071"/>
              <a:ext cx="2981942" cy="230687"/>
              <a:chOff x="1301684" y="6444071"/>
              <a:chExt cx="2981942" cy="230687"/>
            </a:xfrm>
          </p:grpSpPr>
          <p:grpSp>
            <p:nvGrpSpPr>
              <p:cNvPr id="4" name="Group 3"/>
              <p:cNvGrpSpPr/>
              <p:nvPr/>
            </p:nvGrpSpPr>
            <p:grpSpPr>
              <a:xfrm>
                <a:off x="1301684" y="6444071"/>
                <a:ext cx="2981942" cy="230687"/>
                <a:chOff x="1301684" y="6444071"/>
                <a:chExt cx="2981942" cy="230687"/>
              </a:xfrm>
            </p:grpSpPr>
            <p:sp>
              <p:nvSpPr>
                <p:cNvPr id="242" name="TextBox 282"/>
                <p:cNvSpPr txBox="1">
                  <a:spLocks noChangeArrowheads="1"/>
                </p:cNvSpPr>
                <p:nvPr/>
              </p:nvSpPr>
              <p:spPr bwMode="auto">
                <a:xfrm>
                  <a:off x="1301684" y="6459314"/>
                  <a:ext cx="846769" cy="215444"/>
                </a:xfrm>
                <a:prstGeom prst="rect">
                  <a:avLst/>
                </a:prstGeom>
                <a:solidFill>
                  <a:schemeClr val="accent5">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L1-SUS-C5A</a:t>
                  </a:r>
                  <a:endParaRPr lang="en-US" sz="800" b="1" dirty="0">
                    <a:latin typeface="Comic Sans MS" pitchFamily="66" charset="0"/>
                  </a:endParaRPr>
                </a:p>
              </p:txBody>
            </p:sp>
            <p:sp>
              <p:nvSpPr>
                <p:cNvPr id="244" name="TextBox 282"/>
                <p:cNvSpPr txBox="1">
                  <a:spLocks noChangeArrowheads="1"/>
                </p:cNvSpPr>
                <p:nvPr/>
              </p:nvSpPr>
              <p:spPr bwMode="auto">
                <a:xfrm>
                  <a:off x="3431036" y="6444071"/>
                  <a:ext cx="852590" cy="213703"/>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hlinkClick r:id="rId15" action="ppaction://hlinksldjump"/>
                    </a:rPr>
                    <a:t>L1-SUS-C3A</a:t>
                  </a:r>
                  <a:endParaRPr lang="en-US" sz="800" b="1" dirty="0">
                    <a:latin typeface="Comic Sans MS" pitchFamily="66" charset="0"/>
                  </a:endParaRPr>
                </a:p>
              </p:txBody>
            </p:sp>
          </p:grpSp>
          <p:grpSp>
            <p:nvGrpSpPr>
              <p:cNvPr id="2" name="Group 1"/>
              <p:cNvGrpSpPr/>
              <p:nvPr/>
            </p:nvGrpSpPr>
            <p:grpSpPr>
              <a:xfrm>
                <a:off x="2151285" y="6457719"/>
                <a:ext cx="1273212" cy="200120"/>
                <a:chOff x="2151285" y="6457719"/>
                <a:chExt cx="1273212" cy="200120"/>
              </a:xfrm>
            </p:grpSpPr>
            <p:sp>
              <p:nvSpPr>
                <p:cNvPr id="250" name="TextBox 368">
                  <a:hlinkClick r:id="" action="ppaction://noaction"/>
                </p:cNvPr>
                <p:cNvSpPr txBox="1">
                  <a:spLocks noChangeArrowheads="1"/>
                </p:cNvSpPr>
                <p:nvPr/>
              </p:nvSpPr>
              <p:spPr bwMode="auto">
                <a:xfrm>
                  <a:off x="2151285" y="6457719"/>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sp>
              <p:nvSpPr>
                <p:cNvPr id="251" name="TextBox 368">
                  <a:hlinkClick r:id="" action="ppaction://noaction"/>
                </p:cNvPr>
                <p:cNvSpPr txBox="1">
                  <a:spLocks noChangeArrowheads="1"/>
                </p:cNvSpPr>
                <p:nvPr/>
              </p:nvSpPr>
              <p:spPr bwMode="auto">
                <a:xfrm>
                  <a:off x="2789523" y="6457784"/>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grpSp>
      <p:grpSp>
        <p:nvGrpSpPr>
          <p:cNvPr id="252" name="Group 251"/>
          <p:cNvGrpSpPr/>
          <p:nvPr/>
        </p:nvGrpSpPr>
        <p:grpSpPr>
          <a:xfrm>
            <a:off x="1456852" y="2251090"/>
            <a:ext cx="2985067" cy="350907"/>
            <a:chOff x="1301684" y="6390403"/>
            <a:chExt cx="2985067" cy="350907"/>
          </a:xfrm>
          <a:solidFill>
            <a:schemeClr val="accent1">
              <a:lumMod val="40000"/>
              <a:lumOff val="60000"/>
            </a:schemeClr>
          </a:solidFill>
        </p:grpSpPr>
        <p:grpSp>
          <p:nvGrpSpPr>
            <p:cNvPr id="253" name="Group 252"/>
            <p:cNvGrpSpPr/>
            <p:nvPr/>
          </p:nvGrpSpPr>
          <p:grpSpPr>
            <a:xfrm>
              <a:off x="2147967" y="6390403"/>
              <a:ext cx="1279848" cy="350907"/>
              <a:chOff x="2147967" y="6390403"/>
              <a:chExt cx="1279848" cy="350907"/>
            </a:xfrm>
            <a:grpFill/>
          </p:grpSpPr>
          <p:pic>
            <p:nvPicPr>
              <p:cNvPr id="26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6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6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254" name="Group 253"/>
            <p:cNvGrpSpPr/>
            <p:nvPr/>
          </p:nvGrpSpPr>
          <p:grpSpPr>
            <a:xfrm>
              <a:off x="1301684" y="6444071"/>
              <a:ext cx="2985067" cy="230687"/>
              <a:chOff x="1301684" y="6444071"/>
              <a:chExt cx="2985067" cy="230687"/>
            </a:xfrm>
            <a:grpFill/>
          </p:grpSpPr>
          <p:grpSp>
            <p:nvGrpSpPr>
              <p:cNvPr id="255" name="Group 254"/>
              <p:cNvGrpSpPr/>
              <p:nvPr/>
            </p:nvGrpSpPr>
            <p:grpSpPr>
              <a:xfrm>
                <a:off x="1301684" y="6444071"/>
                <a:ext cx="2985067" cy="230687"/>
                <a:chOff x="1301684" y="6444071"/>
                <a:chExt cx="2985067" cy="230687"/>
              </a:xfrm>
              <a:grpFill/>
            </p:grpSpPr>
            <p:sp>
              <p:nvSpPr>
                <p:cNvPr id="259" name="TextBox 282"/>
                <p:cNvSpPr txBox="1">
                  <a:spLocks noChangeArrowheads="1"/>
                </p:cNvSpPr>
                <p:nvPr/>
              </p:nvSpPr>
              <p:spPr bwMode="auto">
                <a:xfrm>
                  <a:off x="1301684" y="6459314"/>
                  <a:ext cx="846769" cy="215444"/>
                </a:xfrm>
                <a:prstGeom prst="rect">
                  <a:avLst/>
                </a:prstGeom>
                <a:no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rPr>
                    <a:t>Unused</a:t>
                  </a:r>
                  <a:endParaRPr lang="en-US" sz="800" b="1" dirty="0">
                    <a:latin typeface="Comic Sans MS" pitchFamily="66" charset="0"/>
                  </a:endParaRPr>
                </a:p>
              </p:txBody>
            </p:sp>
            <p:sp>
              <p:nvSpPr>
                <p:cNvPr id="260" name="TextBox 282"/>
                <p:cNvSpPr txBox="1">
                  <a:spLocks noChangeArrowheads="1"/>
                </p:cNvSpPr>
                <p:nvPr/>
              </p:nvSpPr>
              <p:spPr bwMode="auto">
                <a:xfrm>
                  <a:off x="3431036" y="6444071"/>
                  <a:ext cx="855715"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6" action="ppaction://hlinksldjump"/>
                    </a:rPr>
                    <a:t>L1-PSL-C1</a:t>
                  </a:r>
                  <a:endParaRPr lang="en-US" sz="800" b="1" dirty="0">
                    <a:latin typeface="Comic Sans MS" pitchFamily="66" charset="0"/>
                  </a:endParaRPr>
                </a:p>
              </p:txBody>
            </p:sp>
          </p:grpSp>
          <p:grpSp>
            <p:nvGrpSpPr>
              <p:cNvPr id="256" name="Group 255"/>
              <p:cNvGrpSpPr/>
              <p:nvPr/>
            </p:nvGrpSpPr>
            <p:grpSpPr>
              <a:xfrm>
                <a:off x="2151285" y="6457719"/>
                <a:ext cx="1273212" cy="200120"/>
                <a:chOff x="2151285" y="6457719"/>
                <a:chExt cx="1273212" cy="200120"/>
              </a:xfrm>
              <a:grpFill/>
            </p:grpSpPr>
            <p:sp>
              <p:nvSpPr>
                <p:cNvPr id="257" name="TextBox 368">
                  <a:hlinkClick r:id="" action="ppaction://noaction"/>
                </p:cNvPr>
                <p:cNvSpPr txBox="1">
                  <a:spLocks noChangeArrowheads="1"/>
                </p:cNvSpPr>
                <p:nvPr/>
              </p:nvSpPr>
              <p:spPr bwMode="auto">
                <a:xfrm>
                  <a:off x="2151285" y="6457719"/>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srgbClr val="000000"/>
                      </a:solidFill>
                      <a:latin typeface="Comic Sans MS" pitchFamily="66" charset="0"/>
                    </a:rPr>
                    <a:t>Unused</a:t>
                  </a:r>
                  <a:endParaRPr lang="en-US" sz="700" b="1" dirty="0">
                    <a:latin typeface="Comic Sans MS" pitchFamily="66" charset="0"/>
                  </a:endParaRPr>
                </a:p>
              </p:txBody>
            </p:sp>
            <p:sp>
              <p:nvSpPr>
                <p:cNvPr id="258" name="TextBox 368">
                  <a:hlinkClick r:id="" action="ppaction://noaction"/>
                </p:cNvPr>
                <p:cNvSpPr txBox="1">
                  <a:spLocks noChangeArrowheads="1"/>
                </p:cNvSpPr>
                <p:nvPr/>
              </p:nvSpPr>
              <p:spPr bwMode="auto">
                <a:xfrm>
                  <a:off x="2789523" y="6457784"/>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grpSp>
      <p:grpSp>
        <p:nvGrpSpPr>
          <p:cNvPr id="264" name="Group 263"/>
          <p:cNvGrpSpPr/>
          <p:nvPr/>
        </p:nvGrpSpPr>
        <p:grpSpPr>
          <a:xfrm>
            <a:off x="4735949" y="2694119"/>
            <a:ext cx="3005455" cy="350907"/>
            <a:chOff x="1297802" y="6390403"/>
            <a:chExt cx="3005455" cy="350907"/>
          </a:xfrm>
        </p:grpSpPr>
        <p:grpSp>
          <p:nvGrpSpPr>
            <p:cNvPr id="265" name="Group 264"/>
            <p:cNvGrpSpPr/>
            <p:nvPr/>
          </p:nvGrpSpPr>
          <p:grpSpPr>
            <a:xfrm>
              <a:off x="2147967" y="6390403"/>
              <a:ext cx="1279848" cy="350907"/>
              <a:chOff x="2147967" y="6390403"/>
              <a:chExt cx="1279848" cy="350907"/>
            </a:xfrm>
          </p:grpSpPr>
          <p:pic>
            <p:nvPicPr>
              <p:cNvPr id="27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66" name="Group 265"/>
            <p:cNvGrpSpPr/>
            <p:nvPr/>
          </p:nvGrpSpPr>
          <p:grpSpPr>
            <a:xfrm>
              <a:off x="1297802" y="6445976"/>
              <a:ext cx="3005455" cy="232725"/>
              <a:chOff x="1297802" y="6445976"/>
              <a:chExt cx="3005455" cy="232725"/>
            </a:xfrm>
          </p:grpSpPr>
          <p:grpSp>
            <p:nvGrpSpPr>
              <p:cNvPr id="267" name="Group 266"/>
              <p:cNvGrpSpPr/>
              <p:nvPr/>
            </p:nvGrpSpPr>
            <p:grpSpPr>
              <a:xfrm>
                <a:off x="1297802" y="6445976"/>
                <a:ext cx="3005455" cy="232725"/>
                <a:chOff x="1297802" y="6445976"/>
                <a:chExt cx="3005455" cy="232725"/>
              </a:xfrm>
            </p:grpSpPr>
            <p:sp>
              <p:nvSpPr>
                <p:cNvPr id="271" name="TextBox 282"/>
                <p:cNvSpPr txBox="1">
                  <a:spLocks noChangeArrowheads="1"/>
                </p:cNvSpPr>
                <p:nvPr/>
              </p:nvSpPr>
              <p:spPr bwMode="auto">
                <a:xfrm>
                  <a:off x="3456488" y="6463257"/>
                  <a:ext cx="846769" cy="215444"/>
                </a:xfrm>
                <a:prstGeom prst="rect">
                  <a:avLst/>
                </a:prstGeom>
                <a:solidFill>
                  <a:schemeClr val="accent5">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L1-SUS-C5A</a:t>
                  </a:r>
                  <a:endParaRPr lang="en-US" sz="800" b="1" dirty="0">
                    <a:latin typeface="Comic Sans MS" pitchFamily="66" charset="0"/>
                  </a:endParaRPr>
                </a:p>
              </p:txBody>
            </p:sp>
            <p:sp>
              <p:nvSpPr>
                <p:cNvPr id="272" name="TextBox 282"/>
                <p:cNvSpPr txBox="1">
                  <a:spLocks noChangeArrowheads="1"/>
                </p:cNvSpPr>
                <p:nvPr/>
              </p:nvSpPr>
              <p:spPr bwMode="auto">
                <a:xfrm>
                  <a:off x="1297802" y="6445976"/>
                  <a:ext cx="846769"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5" action="ppaction://hlinksldjump"/>
                    </a:rPr>
                    <a:t>L1-SUS-C3A</a:t>
                  </a:r>
                  <a:endParaRPr lang="en-US" sz="800" b="1" dirty="0">
                    <a:latin typeface="Comic Sans MS" pitchFamily="66" charset="0"/>
                  </a:endParaRPr>
                </a:p>
              </p:txBody>
            </p:sp>
          </p:grpSp>
          <p:grpSp>
            <p:nvGrpSpPr>
              <p:cNvPr id="268" name="Group 267"/>
              <p:cNvGrpSpPr/>
              <p:nvPr/>
            </p:nvGrpSpPr>
            <p:grpSpPr>
              <a:xfrm>
                <a:off x="2151285" y="6457719"/>
                <a:ext cx="1273212" cy="200120"/>
                <a:chOff x="2151285" y="6457719"/>
                <a:chExt cx="1273212" cy="200120"/>
              </a:xfrm>
            </p:grpSpPr>
            <p:sp>
              <p:nvSpPr>
                <p:cNvPr id="269" name="TextBox 368">
                  <a:hlinkClick r:id="" action="ppaction://noaction"/>
                </p:cNvPr>
                <p:cNvSpPr txBox="1">
                  <a:spLocks noChangeArrowheads="1"/>
                </p:cNvSpPr>
                <p:nvPr/>
              </p:nvSpPr>
              <p:spPr bwMode="auto">
                <a:xfrm>
                  <a:off x="2151285" y="6457719"/>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sp>
              <p:nvSpPr>
                <p:cNvPr id="270" name="TextBox 368">
                  <a:hlinkClick r:id="" action="ppaction://noaction"/>
                </p:cNvPr>
                <p:cNvSpPr txBox="1">
                  <a:spLocks noChangeArrowheads="1"/>
                </p:cNvSpPr>
                <p:nvPr/>
              </p:nvSpPr>
              <p:spPr bwMode="auto">
                <a:xfrm>
                  <a:off x="2789523" y="6457784"/>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grpSp>
        </p:grpSp>
      </p:grpSp>
      <p:grpSp>
        <p:nvGrpSpPr>
          <p:cNvPr id="276" name="Group 275"/>
          <p:cNvGrpSpPr/>
          <p:nvPr/>
        </p:nvGrpSpPr>
        <p:grpSpPr>
          <a:xfrm>
            <a:off x="4736799" y="2253897"/>
            <a:ext cx="2985067" cy="350907"/>
            <a:chOff x="1301684" y="6390403"/>
            <a:chExt cx="2985067" cy="350907"/>
          </a:xfrm>
          <a:solidFill>
            <a:schemeClr val="accent1">
              <a:lumMod val="40000"/>
              <a:lumOff val="60000"/>
            </a:schemeClr>
          </a:solidFill>
        </p:grpSpPr>
        <p:grpSp>
          <p:nvGrpSpPr>
            <p:cNvPr id="277" name="Group 276"/>
            <p:cNvGrpSpPr/>
            <p:nvPr/>
          </p:nvGrpSpPr>
          <p:grpSpPr>
            <a:xfrm>
              <a:off x="2147967" y="6390403"/>
              <a:ext cx="1279848" cy="350907"/>
              <a:chOff x="2147967" y="6390403"/>
              <a:chExt cx="1279848" cy="350907"/>
            </a:xfrm>
            <a:grpFill/>
          </p:grpSpPr>
          <p:pic>
            <p:nvPicPr>
              <p:cNvPr id="28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8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278" name="Group 277"/>
            <p:cNvGrpSpPr/>
            <p:nvPr/>
          </p:nvGrpSpPr>
          <p:grpSpPr>
            <a:xfrm>
              <a:off x="1301684" y="6444071"/>
              <a:ext cx="2985067" cy="230687"/>
              <a:chOff x="1301684" y="6444071"/>
              <a:chExt cx="2985067" cy="230687"/>
            </a:xfrm>
            <a:grpFill/>
          </p:grpSpPr>
          <p:grpSp>
            <p:nvGrpSpPr>
              <p:cNvPr id="279" name="Group 278"/>
              <p:cNvGrpSpPr/>
              <p:nvPr/>
            </p:nvGrpSpPr>
            <p:grpSpPr>
              <a:xfrm>
                <a:off x="1301684" y="6444071"/>
                <a:ext cx="2985067" cy="230687"/>
                <a:chOff x="1301684" y="6444071"/>
                <a:chExt cx="2985067" cy="230687"/>
              </a:xfrm>
              <a:grpFill/>
            </p:grpSpPr>
            <p:sp>
              <p:nvSpPr>
                <p:cNvPr id="283" name="TextBox 282"/>
                <p:cNvSpPr txBox="1">
                  <a:spLocks noChangeArrowheads="1"/>
                </p:cNvSpPr>
                <p:nvPr/>
              </p:nvSpPr>
              <p:spPr bwMode="auto">
                <a:xfrm>
                  <a:off x="1301684" y="6459314"/>
                  <a:ext cx="846769" cy="215444"/>
                </a:xfrm>
                <a:prstGeom prst="rect">
                  <a:avLst/>
                </a:prstGeom>
                <a:solidFill>
                  <a:schemeClr val="accent4">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6" action="ppaction://hlinksldjump"/>
                    </a:rPr>
                    <a:t>L1-PSL-C1</a:t>
                  </a:r>
                  <a:endParaRPr lang="en-US" sz="800" b="1" dirty="0">
                    <a:latin typeface="Comic Sans MS" pitchFamily="66" charset="0"/>
                  </a:endParaRPr>
                </a:p>
              </p:txBody>
            </p:sp>
            <p:sp>
              <p:nvSpPr>
                <p:cNvPr id="284" name="TextBox 282"/>
                <p:cNvSpPr txBox="1">
                  <a:spLocks noChangeArrowheads="1"/>
                </p:cNvSpPr>
                <p:nvPr/>
              </p:nvSpPr>
              <p:spPr bwMode="auto">
                <a:xfrm>
                  <a:off x="3431036" y="6444071"/>
                  <a:ext cx="855715" cy="215444"/>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Unused</a:t>
                  </a:r>
                  <a:endParaRPr lang="en-US" sz="800" b="1" dirty="0">
                    <a:latin typeface="Comic Sans MS" pitchFamily="66" charset="0"/>
                  </a:endParaRPr>
                </a:p>
              </p:txBody>
            </p:sp>
          </p:grpSp>
          <p:grpSp>
            <p:nvGrpSpPr>
              <p:cNvPr id="280" name="Group 279"/>
              <p:cNvGrpSpPr/>
              <p:nvPr/>
            </p:nvGrpSpPr>
            <p:grpSpPr>
              <a:xfrm>
                <a:off x="2151285" y="6457719"/>
                <a:ext cx="1273212" cy="200120"/>
                <a:chOff x="2151285" y="6457719"/>
                <a:chExt cx="1273212" cy="200120"/>
              </a:xfrm>
              <a:grpFill/>
            </p:grpSpPr>
            <p:sp>
              <p:nvSpPr>
                <p:cNvPr id="281" name="TextBox 368">
                  <a:hlinkClick r:id="" action="ppaction://noaction"/>
                </p:cNvPr>
                <p:cNvSpPr txBox="1">
                  <a:spLocks noChangeArrowheads="1"/>
                </p:cNvSpPr>
                <p:nvPr/>
              </p:nvSpPr>
              <p:spPr bwMode="auto">
                <a:xfrm>
                  <a:off x="2151285" y="6457719"/>
                  <a:ext cx="634974" cy="200055"/>
                </a:xfrm>
                <a:prstGeom prst="rect">
                  <a:avLst/>
                </a:prstGeom>
                <a:solidFill>
                  <a:srgbClr val="FFFF1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282" name="TextBox 368">
                  <a:hlinkClick r:id="" action="ppaction://noaction"/>
                </p:cNvPr>
                <p:cNvSpPr txBox="1">
                  <a:spLocks noChangeArrowheads="1"/>
                </p:cNvSpPr>
                <p:nvPr/>
              </p:nvSpPr>
              <p:spPr bwMode="auto">
                <a:xfrm>
                  <a:off x="2789523" y="6457784"/>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solidFill>
                        <a:srgbClr val="000000"/>
                      </a:solidFill>
                      <a:latin typeface="Comic Sans MS" pitchFamily="66" charset="0"/>
                    </a:rPr>
                    <a:t>Unused</a:t>
                  </a:r>
                  <a:endParaRPr lang="en-US" sz="700" b="1" dirty="0">
                    <a:latin typeface="Comic Sans MS" pitchFamily="66" charset="0"/>
                  </a:endParaRPr>
                </a:p>
              </p:txBody>
            </p:sp>
          </p:grpSp>
        </p:grpSp>
      </p:grpSp>
      <p:sp>
        <p:nvSpPr>
          <p:cNvPr id="241"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8"/>
              </a:rPr>
              <a:t>D1200893</a:t>
            </a:r>
            <a:endParaRPr lang="en-US" sz="800" b="1" dirty="0">
              <a:latin typeface="Comic Sans MS" pitchFamily="66" charset="0"/>
            </a:endParaRPr>
          </a:p>
        </p:txBody>
      </p:sp>
      <p:sp>
        <p:nvSpPr>
          <p:cNvPr id="243"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9"/>
              </a:rPr>
              <a:t>S1105250</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3170" name="Title 8"/>
          <p:cNvSpPr>
            <a:spLocks noGrp="1"/>
          </p:cNvSpPr>
          <p:nvPr>
            <p:ph type="title"/>
          </p:nvPr>
        </p:nvSpPr>
        <p:spPr/>
        <p:txBody>
          <a:bodyPr/>
          <a:lstStyle/>
          <a:p>
            <a:pPr eaLnBrk="1" hangingPunct="1"/>
            <a:r>
              <a:rPr lang="en-US" dirty="0" smtClean="0">
                <a:ea typeface="ＭＳ Ｐゴシック" pitchFamily="34" charset="-128"/>
              </a:rPr>
              <a:t>Y-End Racks</a:t>
            </a: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263172"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7107490-F9F1-4359-A609-37B692D55C25}" type="slidenum">
              <a:rPr lang="en-US" smtClean="0">
                <a:solidFill>
                  <a:srgbClr val="898989"/>
                </a:solidFill>
                <a:latin typeface="Calibri" pitchFamily="34" charset="0"/>
              </a:rPr>
              <a:pPr eaLnBrk="1" hangingPunct="1"/>
              <a:t>450</a:t>
            </a:fld>
            <a:endParaRPr lang="en-US" smtClean="0">
              <a:solidFill>
                <a:srgbClr val="898989"/>
              </a:solidFill>
              <a:latin typeface="Calibri" pitchFamily="34" charset="0"/>
            </a:endParaRPr>
          </a:p>
        </p:txBody>
      </p:sp>
      <p:sp>
        <p:nvSpPr>
          <p:cNvPr id="6" name="TextBox 517"/>
          <p:cNvSpPr txBox="1">
            <a:spLocks noChangeAspect="1" noChangeArrowheads="1"/>
          </p:cNvSpPr>
          <p:nvPr/>
        </p:nvSpPr>
        <p:spPr bwMode="auto">
          <a:xfrm>
            <a:off x="1730375" y="1524000"/>
            <a:ext cx="1371600" cy="685800"/>
          </a:xfrm>
          <a:prstGeom prst="rect">
            <a:avLst/>
          </a:prstGeom>
          <a:solidFill>
            <a:srgbClr val="FBFABE"/>
          </a:solidFill>
          <a:ln w="3175">
            <a:solidFill>
              <a:schemeClr val="tx1"/>
            </a:solidFill>
            <a:miter lim="800000"/>
            <a:headEnd/>
            <a:tailEnd/>
          </a:ln>
        </p:spPr>
        <p:txBody>
          <a:bodyPr anchor="ctr" anchorCtr="1"/>
          <a:lstStyle/>
          <a:p>
            <a:pPr algn="ctr">
              <a:defRPr/>
            </a:pPr>
            <a:r>
              <a:rPr lang="en-US" sz="1000" dirty="0" smtClean="0">
                <a:latin typeface="Comic Sans MS" pitchFamily="66" charset="0"/>
              </a:rPr>
              <a:t>DAQ/ISC </a:t>
            </a:r>
            <a:r>
              <a:rPr lang="en-US" sz="1000" dirty="0">
                <a:latin typeface="Comic Sans MS" pitchFamily="66" charset="0"/>
              </a:rPr>
              <a:t>Rack 1 </a:t>
            </a:r>
          </a:p>
          <a:p>
            <a:pPr algn="ctr">
              <a:defRPr/>
            </a:pPr>
            <a:r>
              <a:rPr lang="en-US" sz="1000" dirty="0">
                <a:latin typeface="Comic Sans MS" pitchFamily="66" charset="0"/>
              </a:rPr>
              <a:t>(</a:t>
            </a:r>
            <a:r>
              <a:rPr lang="en-US" sz="1000" dirty="0" smtClean="0">
                <a:latin typeface="Comic Sans MS" pitchFamily="66" charset="0"/>
                <a:hlinkClick r:id="rId3" action="ppaction://hlinksldjump"/>
              </a:rPr>
              <a:t>L1-DAQ-YC1</a:t>
            </a:r>
            <a:r>
              <a:rPr lang="en-US" sz="1000" dirty="0">
                <a:latin typeface="Comic Sans MS" pitchFamily="66" charset="0"/>
              </a:rPr>
              <a:t>)</a:t>
            </a:r>
          </a:p>
        </p:txBody>
      </p:sp>
      <p:sp>
        <p:nvSpPr>
          <p:cNvPr id="7" name="TextBox 519"/>
          <p:cNvSpPr txBox="1">
            <a:spLocks noChangeAspect="1" noChangeArrowheads="1"/>
          </p:cNvSpPr>
          <p:nvPr/>
        </p:nvSpPr>
        <p:spPr bwMode="auto">
          <a:xfrm>
            <a:off x="3170238" y="1531938"/>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Rack</a:t>
            </a:r>
          </a:p>
          <a:p>
            <a:pPr algn="ctr">
              <a:defRPr/>
            </a:pPr>
            <a:r>
              <a:rPr lang="en-US" sz="1000" dirty="0">
                <a:latin typeface="Comic Sans MS" pitchFamily="66" charset="0"/>
              </a:rPr>
              <a:t>(</a:t>
            </a:r>
            <a:r>
              <a:rPr lang="en-US" sz="1000" dirty="0" smtClean="0">
                <a:latin typeface="Comic Sans MS" pitchFamily="66" charset="0"/>
                <a:hlinkClick r:id="rId4" action="ppaction://hlinksldjump"/>
              </a:rPr>
              <a:t>L1-ISC-YC1</a:t>
            </a:r>
            <a:r>
              <a:rPr lang="en-US" sz="1000" dirty="0">
                <a:latin typeface="Comic Sans MS" pitchFamily="66" charset="0"/>
              </a:rPr>
              <a:t>)</a:t>
            </a:r>
          </a:p>
        </p:txBody>
      </p:sp>
      <p:sp>
        <p:nvSpPr>
          <p:cNvPr id="8" name="TextBox 520"/>
          <p:cNvSpPr txBox="1">
            <a:spLocks noChangeAspect="1" noChangeArrowheads="1"/>
          </p:cNvSpPr>
          <p:nvPr/>
        </p:nvSpPr>
        <p:spPr bwMode="auto">
          <a:xfrm>
            <a:off x="6030913" y="2284413"/>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rPr>
              <a:t>SUS Rack 2</a:t>
            </a:r>
          </a:p>
          <a:p>
            <a:pPr algn="ctr">
              <a:defRPr/>
            </a:pPr>
            <a:r>
              <a:rPr lang="en-US" sz="1000" dirty="0">
                <a:latin typeface="Comic Sans MS" pitchFamily="66" charset="0"/>
              </a:rPr>
              <a:t>(</a:t>
            </a:r>
            <a:r>
              <a:rPr lang="en-US" sz="1000" dirty="0">
                <a:latin typeface="Comic Sans MS" pitchFamily="66" charset="0"/>
                <a:hlinkClick r:id="rId5" action="ppaction://hlinksldjump"/>
              </a:rPr>
              <a:t>L1-SUS-YC2</a:t>
            </a:r>
            <a:r>
              <a:rPr lang="en-US" sz="1000" dirty="0">
                <a:latin typeface="Comic Sans MS" pitchFamily="66" charset="0"/>
              </a:rPr>
              <a:t>)</a:t>
            </a:r>
          </a:p>
        </p:txBody>
      </p:sp>
      <p:sp>
        <p:nvSpPr>
          <p:cNvPr id="9" name="TextBox 519"/>
          <p:cNvSpPr txBox="1">
            <a:spLocks noChangeAspect="1" noChangeArrowheads="1"/>
          </p:cNvSpPr>
          <p:nvPr/>
        </p:nvSpPr>
        <p:spPr bwMode="auto">
          <a:xfrm>
            <a:off x="6032500" y="15367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rPr>
              <a:t>SUS Rack 1</a:t>
            </a:r>
          </a:p>
          <a:p>
            <a:pPr algn="ctr">
              <a:defRPr/>
            </a:pPr>
            <a:r>
              <a:rPr lang="en-US" sz="1000" dirty="0">
                <a:latin typeface="Comic Sans MS" pitchFamily="66" charset="0"/>
              </a:rPr>
              <a:t>(</a:t>
            </a:r>
            <a:r>
              <a:rPr lang="en-US" sz="1000" dirty="0">
                <a:latin typeface="Comic Sans MS" pitchFamily="66" charset="0"/>
                <a:hlinkClick r:id="rId6" action="ppaction://hlinksldjump"/>
              </a:rPr>
              <a:t>L1-SUS-YC1</a:t>
            </a:r>
            <a:r>
              <a:rPr lang="en-US" sz="1000" dirty="0">
                <a:latin typeface="Comic Sans MS" pitchFamily="66" charset="0"/>
              </a:rPr>
              <a:t>)</a:t>
            </a:r>
          </a:p>
        </p:txBody>
      </p:sp>
      <p:sp>
        <p:nvSpPr>
          <p:cNvPr id="10" name="TextBox 519"/>
          <p:cNvSpPr txBox="1">
            <a:spLocks noChangeAspect="1" noChangeArrowheads="1"/>
          </p:cNvSpPr>
          <p:nvPr/>
        </p:nvSpPr>
        <p:spPr bwMode="auto">
          <a:xfrm>
            <a:off x="6030913" y="3035300"/>
            <a:ext cx="1371600" cy="685800"/>
          </a:xfrm>
          <a:prstGeom prst="rect">
            <a:avLst/>
          </a:prstGeom>
          <a:solidFill>
            <a:schemeClr val="accent5">
              <a:lumMod val="40000"/>
              <a:lumOff val="60000"/>
            </a:schemeClr>
          </a:solidFill>
          <a:ln w="3175">
            <a:solidFill>
              <a:schemeClr val="tx1"/>
            </a:solidFill>
            <a:miter lim="800000"/>
            <a:headEnd/>
            <a:tailEnd/>
          </a:ln>
        </p:spPr>
        <p:txBody>
          <a:bodyPr anchor="ctr" anchorCtr="1"/>
          <a:lstStyle/>
          <a:p>
            <a:pPr algn="ctr">
              <a:defRPr/>
            </a:pPr>
            <a:r>
              <a:rPr lang="en-US" sz="1000" dirty="0">
                <a:latin typeface="Comic Sans MS" pitchFamily="66" charset="0"/>
              </a:rPr>
              <a:t>SUS Rack 3</a:t>
            </a:r>
          </a:p>
          <a:p>
            <a:pPr algn="ctr">
              <a:defRPr/>
            </a:pPr>
            <a:r>
              <a:rPr lang="en-US" sz="1000" dirty="0">
                <a:latin typeface="Comic Sans MS" pitchFamily="66" charset="0"/>
              </a:rPr>
              <a:t>(</a:t>
            </a:r>
            <a:r>
              <a:rPr lang="en-US" sz="1000" dirty="0">
                <a:latin typeface="Comic Sans MS" pitchFamily="66" charset="0"/>
                <a:hlinkClick r:id="rId7" action="ppaction://hlinksldjump"/>
              </a:rPr>
              <a:t>L1-SUS-YR1</a:t>
            </a:r>
            <a:r>
              <a:rPr lang="en-US" sz="1000" dirty="0">
                <a:latin typeface="Comic Sans MS" pitchFamily="66" charset="0"/>
              </a:rPr>
              <a:t>)</a:t>
            </a:r>
          </a:p>
        </p:txBody>
      </p:sp>
      <p:sp>
        <p:nvSpPr>
          <p:cNvPr id="12" name="TextBox 519"/>
          <p:cNvSpPr txBox="1">
            <a:spLocks noChangeAspect="1" noChangeArrowheads="1"/>
          </p:cNvSpPr>
          <p:nvPr/>
        </p:nvSpPr>
        <p:spPr bwMode="auto">
          <a:xfrm>
            <a:off x="7464425" y="1536700"/>
            <a:ext cx="1371600" cy="685800"/>
          </a:xfrm>
          <a:prstGeom prst="rect">
            <a:avLst/>
          </a:prstGeom>
          <a:solidFill>
            <a:srgbClr val="66FF33"/>
          </a:solidFill>
          <a:ln w="3175">
            <a:solidFill>
              <a:schemeClr val="tx1"/>
            </a:solidFill>
            <a:miter lim="800000"/>
            <a:headEnd/>
            <a:tailEnd/>
          </a:ln>
        </p:spPr>
        <p:txBody>
          <a:bodyPr anchor="ctr" anchorCtr="1"/>
          <a:lstStyle/>
          <a:p>
            <a:pPr algn="ctr">
              <a:defRPr/>
            </a:pPr>
            <a:r>
              <a:rPr lang="en-US" sz="1000" dirty="0" smtClean="0">
                <a:latin typeface="Comic Sans MS" pitchFamily="66" charset="0"/>
              </a:rPr>
              <a:t>TCS </a:t>
            </a:r>
            <a:r>
              <a:rPr lang="en-US" sz="1000" dirty="0">
                <a:latin typeface="Comic Sans MS" pitchFamily="66" charset="0"/>
              </a:rPr>
              <a:t>Rack 1 </a:t>
            </a:r>
            <a:r>
              <a:rPr lang="en-US" sz="1000" dirty="0" smtClean="0">
                <a:latin typeface="Comic Sans MS" pitchFamily="66" charset="0"/>
              </a:rPr>
              <a:t>(Y) </a:t>
            </a:r>
            <a:endParaRPr lang="en-US" sz="1000" dirty="0">
              <a:latin typeface="Comic Sans MS" pitchFamily="66" charset="0"/>
            </a:endParaRPr>
          </a:p>
          <a:p>
            <a:pPr algn="ctr">
              <a:defRPr/>
            </a:pPr>
            <a:r>
              <a:rPr lang="en-US" sz="1000" dirty="0" smtClean="0">
                <a:latin typeface="Comic Sans MS" pitchFamily="66" charset="0"/>
              </a:rPr>
              <a:t>(</a:t>
            </a:r>
            <a:r>
              <a:rPr lang="en-US" sz="1000" dirty="0" smtClean="0">
                <a:latin typeface="Comic Sans MS" pitchFamily="66" charset="0"/>
                <a:hlinkClick r:id="rId8" action="ppaction://hlinksldjump"/>
              </a:rPr>
              <a:t>L1-TCS-YC1</a:t>
            </a:r>
            <a:r>
              <a:rPr lang="en-US" sz="1000" dirty="0" smtClean="0">
                <a:latin typeface="Comic Sans MS" pitchFamily="66" charset="0"/>
              </a:rPr>
              <a:t>)</a:t>
            </a:r>
            <a:endParaRPr lang="en-US" sz="1000" dirty="0">
              <a:latin typeface="Comic Sans MS" pitchFamily="66" charset="0"/>
            </a:endParaRPr>
          </a:p>
        </p:txBody>
      </p:sp>
      <p:sp>
        <p:nvSpPr>
          <p:cNvPr id="263180" name="TextBox 517"/>
          <p:cNvSpPr txBox="1">
            <a:spLocks noChangeAspect="1" noChangeArrowheads="1"/>
          </p:cNvSpPr>
          <p:nvPr/>
        </p:nvSpPr>
        <p:spPr bwMode="auto">
          <a:xfrm>
            <a:off x="287338" y="1528763"/>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a:t>
            </a:r>
            <a:r>
              <a:rPr lang="en-US" sz="1000" dirty="0">
                <a:latin typeface="Comic Sans MS" pitchFamily="66" charset="0"/>
                <a:hlinkClick r:id="rId9" action="ppaction://hlinksldjump"/>
              </a:rPr>
              <a:t>L1-VDC-YC1</a:t>
            </a:r>
            <a:r>
              <a:rPr lang="en-US" sz="1000" dirty="0">
                <a:latin typeface="Comic Sans MS" pitchFamily="66" charset="0"/>
              </a:rPr>
              <a:t>)</a:t>
            </a:r>
          </a:p>
        </p:txBody>
      </p:sp>
      <p:sp>
        <p:nvSpPr>
          <p:cNvPr id="263181" name="TextBox 521"/>
          <p:cNvSpPr txBox="1">
            <a:spLocks noChangeAspect="1" noChangeArrowheads="1"/>
          </p:cNvSpPr>
          <p:nvPr/>
        </p:nvSpPr>
        <p:spPr bwMode="auto">
          <a:xfrm>
            <a:off x="287338" y="2282825"/>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a:t>
            </a:r>
            <a:r>
              <a:rPr lang="en-US" sz="1000" dirty="0">
                <a:latin typeface="Comic Sans MS" pitchFamily="66" charset="0"/>
                <a:hlinkClick r:id="rId10" action="ppaction://hlinksldjump"/>
              </a:rPr>
              <a:t>L1-VDC-YC2</a:t>
            </a:r>
            <a:r>
              <a:rPr lang="en-US" sz="1000" dirty="0">
                <a:latin typeface="Comic Sans MS" pitchFamily="66" charset="0"/>
              </a:rPr>
              <a:t>)</a:t>
            </a:r>
          </a:p>
        </p:txBody>
      </p:sp>
      <p:sp>
        <p:nvSpPr>
          <p:cNvPr id="15" name="TextBox 519"/>
          <p:cNvSpPr txBox="1">
            <a:spLocks noChangeAspect="1" noChangeArrowheads="1"/>
          </p:cNvSpPr>
          <p:nvPr/>
        </p:nvSpPr>
        <p:spPr bwMode="auto">
          <a:xfrm>
            <a:off x="4602163" y="1536700"/>
            <a:ext cx="1371600" cy="685800"/>
          </a:xfrm>
          <a:prstGeom prst="rect">
            <a:avLst/>
          </a:prstGeom>
          <a:solidFill>
            <a:schemeClr val="bg2">
              <a:lumMod val="9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SEI Rack</a:t>
            </a:r>
          </a:p>
          <a:p>
            <a:pPr algn="ctr">
              <a:defRPr/>
            </a:pPr>
            <a:r>
              <a:rPr lang="en-US" sz="1000" dirty="0">
                <a:latin typeface="Comic Sans MS" pitchFamily="66" charset="0"/>
              </a:rPr>
              <a:t>(</a:t>
            </a:r>
            <a:r>
              <a:rPr lang="en-US" sz="1000" dirty="0">
                <a:latin typeface="Comic Sans MS" pitchFamily="66" charset="0"/>
                <a:hlinkClick r:id="rId11" action="ppaction://hlinksldjump"/>
              </a:rPr>
              <a:t>L1-SEI-YC1</a:t>
            </a:r>
            <a:r>
              <a:rPr lang="en-US" sz="1000" dirty="0">
                <a:latin typeface="Comic Sans MS" pitchFamily="66" charset="0"/>
              </a:rPr>
              <a:t>)</a:t>
            </a:r>
          </a:p>
        </p:txBody>
      </p:sp>
      <p:sp>
        <p:nvSpPr>
          <p:cNvPr id="263183" name="TextBox 521"/>
          <p:cNvSpPr txBox="1">
            <a:spLocks noChangeAspect="1" noChangeArrowheads="1"/>
          </p:cNvSpPr>
          <p:nvPr/>
        </p:nvSpPr>
        <p:spPr bwMode="auto">
          <a:xfrm>
            <a:off x="330200" y="4845050"/>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a:t>
            </a:r>
            <a:r>
              <a:rPr lang="en-US" sz="1000" dirty="0" smtClean="0">
                <a:latin typeface="Comic Sans MS" pitchFamily="66" charset="0"/>
                <a:hlinkClick r:id="rId12" action="ppaction://hlinksldjump"/>
              </a:rPr>
              <a:t>L1-FAC-YC1</a:t>
            </a:r>
            <a:r>
              <a:rPr lang="en-US" sz="1000" dirty="0">
                <a:latin typeface="Comic Sans MS" pitchFamily="66" charset="0"/>
              </a:rPr>
              <a:t>)</a:t>
            </a:r>
          </a:p>
        </p:txBody>
      </p:sp>
      <p:sp>
        <p:nvSpPr>
          <p:cNvPr id="17" name="TextBox 521"/>
          <p:cNvSpPr txBox="1">
            <a:spLocks noChangeAspect="1" noChangeArrowheads="1"/>
          </p:cNvSpPr>
          <p:nvPr/>
        </p:nvSpPr>
        <p:spPr bwMode="auto">
          <a:xfrm>
            <a:off x="330200" y="4041799"/>
            <a:ext cx="1371600" cy="68580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a:t>
            </a:r>
            <a:r>
              <a:rPr lang="en-US" sz="1000" dirty="0">
                <a:latin typeface="Comic Sans MS" pitchFamily="66" charset="0"/>
                <a:hlinkClick r:id="rId13" action="ppaction://hlinksldjump"/>
              </a:rPr>
              <a:t>L1-VAC-YR1</a:t>
            </a:r>
            <a:r>
              <a:rPr lang="en-US" sz="1000" dirty="0">
                <a:latin typeface="Comic Sans MS" pitchFamily="66" charset="0"/>
              </a:rPr>
              <a:t>)</a:t>
            </a:r>
          </a:p>
        </p:txBody>
      </p:sp>
      <p:sp>
        <p:nvSpPr>
          <p:cNvPr id="18" name="TextBox 36"/>
          <p:cNvSpPr txBox="1">
            <a:spLocks noChangeArrowheads="1"/>
          </p:cNvSpPr>
          <p:nvPr/>
        </p:nvSpPr>
        <p:spPr bwMode="auto">
          <a:xfrm>
            <a:off x="501649" y="720725"/>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4" action="ppaction://hlinksldjump"/>
              </a:rPr>
              <a:t>&lt;&lt; LLO Racks by AREA</a:t>
            </a:r>
            <a:endParaRPr lang="en-US" sz="800" b="1" dirty="0">
              <a:latin typeface="Comic Sans MS" pitchFamily="66" charset="0"/>
            </a:endParaRPr>
          </a:p>
        </p:txBody>
      </p:sp>
      <p:sp>
        <p:nvSpPr>
          <p:cNvPr id="19" name="TextBox 519"/>
          <p:cNvSpPr txBox="1">
            <a:spLocks noChangeAspect="1" noChangeArrowheads="1"/>
          </p:cNvSpPr>
          <p:nvPr/>
        </p:nvSpPr>
        <p:spPr bwMode="auto">
          <a:xfrm>
            <a:off x="3170238" y="2284413"/>
            <a:ext cx="1371600" cy="685800"/>
          </a:xfrm>
          <a:prstGeom prst="rect">
            <a:avLst/>
          </a:prstGeom>
          <a:solidFill>
            <a:schemeClr val="accent2">
              <a:lumMod val="40000"/>
              <a:lumOff val="60000"/>
            </a:schemeClr>
          </a:solidFill>
          <a:ln w="3175">
            <a:solidFill>
              <a:schemeClr val="tx1"/>
            </a:solidFill>
            <a:miter lim="800000"/>
            <a:headEnd/>
            <a:tailEnd/>
          </a:ln>
        </p:spPr>
        <p:txBody>
          <a:bodyPr anchor="ctr" anchorCtr="1"/>
          <a:lstStyle/>
          <a:p>
            <a:pPr algn="ctr">
              <a:defRPr/>
            </a:pPr>
            <a:r>
              <a:rPr lang="en-US" sz="1000" b="1" dirty="0">
                <a:latin typeface="Comic Sans MS" pitchFamily="66" charset="0"/>
              </a:rPr>
              <a:t>ISC Rack</a:t>
            </a:r>
          </a:p>
          <a:p>
            <a:pPr algn="ctr">
              <a:defRPr/>
            </a:pPr>
            <a:r>
              <a:rPr lang="en-US" sz="1000" dirty="0">
                <a:latin typeface="Comic Sans MS" pitchFamily="66" charset="0"/>
              </a:rPr>
              <a:t>(</a:t>
            </a:r>
            <a:r>
              <a:rPr lang="en-US" sz="1000" dirty="0">
                <a:latin typeface="Comic Sans MS" pitchFamily="66" charset="0"/>
                <a:hlinkClick r:id="rId15" action="ppaction://hlinksldjump"/>
              </a:rPr>
              <a:t>L1-ISC-YR1</a:t>
            </a:r>
            <a:r>
              <a:rPr lang="en-US" sz="1000" dirty="0">
                <a:latin typeface="Comic Sans MS" pitchFamily="66" charset="0"/>
              </a:rPr>
              <a:t>)</a:t>
            </a:r>
          </a:p>
        </p:txBody>
      </p:sp>
    </p:spTree>
  </p:cSld>
  <p:clrMapOvr>
    <a:masterClrMapping/>
  </p:clrMapOvr>
  <p:timing>
    <p:tnLst>
      <p:par>
        <p:cTn id="1" dur="indefinite" restart="never" nodeType="tmRoot"/>
      </p:par>
    </p:tnLst>
  </p:timing>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1186"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0850" y="4084638"/>
            <a:ext cx="1319213" cy="1055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1187"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93EE39B-787A-4E00-9211-2CD2DAC9B02F}" type="slidenum">
              <a:rPr lang="en-US" smtClean="0">
                <a:solidFill>
                  <a:srgbClr val="898989"/>
                </a:solidFill>
                <a:latin typeface="Calibri" pitchFamily="34" charset="0"/>
              </a:rPr>
              <a:pPr eaLnBrk="1" hangingPunct="1"/>
              <a:t>451</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221189" name="Title 392"/>
          <p:cNvSpPr>
            <a:spLocks noGrp="1"/>
          </p:cNvSpPr>
          <p:nvPr>
            <p:ph type="title"/>
          </p:nvPr>
        </p:nvSpPr>
        <p:spPr>
          <a:xfrm>
            <a:off x="1725613" y="274638"/>
            <a:ext cx="6961187" cy="406400"/>
          </a:xfrm>
        </p:spPr>
        <p:txBody>
          <a:bodyPr/>
          <a:lstStyle/>
          <a:p>
            <a:pPr eaLnBrk="1" hangingPunct="1"/>
            <a:r>
              <a:rPr lang="en-US" dirty="0" smtClean="0">
                <a:ea typeface="ＭＳ Ｐゴシック" pitchFamily="34" charset="-128"/>
              </a:rPr>
              <a:t>Corning WCH-06P Fiber Panel</a:t>
            </a:r>
          </a:p>
        </p:txBody>
      </p:sp>
      <p:sp>
        <p:nvSpPr>
          <p:cNvPr id="3" name="Rectangle 2"/>
          <p:cNvSpPr>
            <a:spLocks noChangeAspect="1"/>
          </p:cNvSpPr>
          <p:nvPr/>
        </p:nvSpPr>
        <p:spPr bwMode="auto">
          <a:xfrm>
            <a:off x="1504950" y="1063625"/>
            <a:ext cx="184150"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 name="Rectangle 6"/>
          <p:cNvSpPr>
            <a:spLocks/>
          </p:cNvSpPr>
          <p:nvPr/>
        </p:nvSpPr>
        <p:spPr bwMode="auto">
          <a:xfrm rot="5400000">
            <a:off x="2508251" y="58737"/>
            <a:ext cx="184150" cy="2193925"/>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Rectangle 7"/>
          <p:cNvSpPr>
            <a:spLocks noChangeAspect="1"/>
          </p:cNvSpPr>
          <p:nvPr/>
        </p:nvSpPr>
        <p:spPr bwMode="auto">
          <a:xfrm>
            <a:off x="6403975" y="1063625"/>
            <a:ext cx="182563" cy="548640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 name="Rectangle 8"/>
          <p:cNvSpPr>
            <a:spLocks noChangeAspect="1"/>
          </p:cNvSpPr>
          <p:nvPr/>
        </p:nvSpPr>
        <p:spPr bwMode="auto">
          <a:xfrm>
            <a:off x="1689100" y="2890838"/>
            <a:ext cx="236538"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 name="Straight Arrow Connector 4"/>
          <p:cNvCxnSpPr/>
          <p:nvPr/>
        </p:nvCxnSpPr>
        <p:spPr>
          <a:xfrm flipH="1">
            <a:off x="6180138" y="3697288"/>
            <a:ext cx="2381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195" name="TextBox 12"/>
          <p:cNvSpPr txBox="1">
            <a:spLocks noChangeArrowheads="1"/>
          </p:cNvSpPr>
          <p:nvPr/>
        </p:nvSpPr>
        <p:spPr bwMode="auto">
          <a:xfrm>
            <a:off x="5722938" y="3622675"/>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5.75”</a:t>
            </a:r>
          </a:p>
        </p:txBody>
      </p:sp>
      <p:sp>
        <p:nvSpPr>
          <p:cNvPr id="221196" name="TextBox 16"/>
          <p:cNvSpPr txBox="1">
            <a:spLocks noChangeArrowheads="1"/>
          </p:cNvSpPr>
          <p:nvPr/>
        </p:nvSpPr>
        <p:spPr bwMode="auto">
          <a:xfrm>
            <a:off x="6931025" y="3149600"/>
            <a:ext cx="15113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13.5” x 16.062” x 5.125”</a:t>
            </a:r>
          </a:p>
        </p:txBody>
      </p:sp>
      <p:cxnSp>
        <p:nvCxnSpPr>
          <p:cNvPr id="18" name="Straight Arrow Connector 17"/>
          <p:cNvCxnSpPr/>
          <p:nvPr/>
        </p:nvCxnSpPr>
        <p:spPr>
          <a:xfrm>
            <a:off x="6180138" y="1063625"/>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sp>
        <p:nvSpPr>
          <p:cNvPr id="221198" name="TextBox 20"/>
          <p:cNvSpPr txBox="1">
            <a:spLocks noChangeArrowheads="1"/>
          </p:cNvSpPr>
          <p:nvPr/>
        </p:nvSpPr>
        <p:spPr bwMode="auto">
          <a:xfrm rot="-5400000">
            <a:off x="6074569" y="2112169"/>
            <a:ext cx="52070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120”</a:t>
            </a:r>
          </a:p>
        </p:txBody>
      </p:sp>
      <p:cxnSp>
        <p:nvCxnSpPr>
          <p:cNvPr id="22" name="Straight Arrow Connector 21"/>
          <p:cNvCxnSpPr/>
          <p:nvPr/>
        </p:nvCxnSpPr>
        <p:spPr>
          <a:xfrm flipH="1">
            <a:off x="6411913" y="3849688"/>
            <a:ext cx="182562"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0" name="TextBox 22"/>
          <p:cNvSpPr txBox="1">
            <a:spLocks noChangeArrowheads="1"/>
          </p:cNvSpPr>
          <p:nvPr/>
        </p:nvSpPr>
        <p:spPr bwMode="auto">
          <a:xfrm>
            <a:off x="5962650" y="3767138"/>
            <a:ext cx="5191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4”</a:t>
            </a:r>
          </a:p>
        </p:txBody>
      </p:sp>
      <p:pic>
        <p:nvPicPr>
          <p:cNvPr id="221201" name="Picture 5"/>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92350" y="1598613"/>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cxnSp>
        <p:nvCxnSpPr>
          <p:cNvPr id="25" name="Straight Arrow Connector 24"/>
          <p:cNvCxnSpPr/>
          <p:nvPr/>
        </p:nvCxnSpPr>
        <p:spPr>
          <a:xfrm>
            <a:off x="6505575" y="1074738"/>
            <a:ext cx="0" cy="548640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 name="Rectangle 1"/>
          <p:cNvSpPr>
            <a:spLocks noChangeAspect="1"/>
          </p:cNvSpPr>
          <p:nvPr/>
        </p:nvSpPr>
        <p:spPr bwMode="auto">
          <a:xfrm>
            <a:off x="6203950" y="2890838"/>
            <a:ext cx="622300" cy="731837"/>
          </a:xfrm>
          <a:prstGeom prst="rect">
            <a:avLst/>
          </a:prstGeom>
          <a:solidFill>
            <a:schemeClr val="tx1">
              <a:lumMod val="50000"/>
              <a:lumOff val="5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6" name="Straight Arrow Connector 25"/>
          <p:cNvCxnSpPr/>
          <p:nvPr/>
        </p:nvCxnSpPr>
        <p:spPr>
          <a:xfrm>
            <a:off x="5205413" y="1047750"/>
            <a:ext cx="0" cy="5486400"/>
          </a:xfrm>
          <a:prstGeom prst="straightConnector1">
            <a:avLst/>
          </a:prstGeom>
          <a:ln w="19050">
            <a:headEnd type="none"/>
            <a:tailEnd type="none"/>
          </a:ln>
        </p:spPr>
        <p:style>
          <a:lnRef idx="1">
            <a:schemeClr val="accent1"/>
          </a:lnRef>
          <a:fillRef idx="0">
            <a:schemeClr val="accent1"/>
          </a:fillRef>
          <a:effectRef idx="0">
            <a:schemeClr val="accent1"/>
          </a:effectRef>
          <a:fontRef idx="minor">
            <a:schemeClr val="tx1"/>
          </a:fontRef>
        </p:style>
      </p:cxnSp>
      <p:cxnSp>
        <p:nvCxnSpPr>
          <p:cNvPr id="27" name="Straight Arrow Connector 26"/>
          <p:cNvCxnSpPr/>
          <p:nvPr/>
        </p:nvCxnSpPr>
        <p:spPr>
          <a:xfrm flipH="1">
            <a:off x="5205413" y="3975100"/>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6" name="TextBox 28"/>
          <p:cNvSpPr txBox="1">
            <a:spLocks noChangeArrowheads="1"/>
          </p:cNvSpPr>
          <p:nvPr/>
        </p:nvSpPr>
        <p:spPr bwMode="auto">
          <a:xfrm>
            <a:off x="4676775" y="39052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21.75”</a:t>
            </a:r>
          </a:p>
        </p:txBody>
      </p:sp>
      <p:cxnSp>
        <p:nvCxnSpPr>
          <p:cNvPr id="30" name="Straight Arrow Connector 29"/>
          <p:cNvCxnSpPr/>
          <p:nvPr/>
        </p:nvCxnSpPr>
        <p:spPr>
          <a:xfrm>
            <a:off x="1925638" y="3622675"/>
            <a:ext cx="731837" cy="0"/>
          </a:xfrm>
          <a:prstGeom prst="straightConnector1">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Straight Arrow Connector 32"/>
          <p:cNvCxnSpPr/>
          <p:nvPr/>
        </p:nvCxnSpPr>
        <p:spPr>
          <a:xfrm flipH="1">
            <a:off x="1689100" y="3690938"/>
            <a:ext cx="987425" cy="0"/>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09" name="TextBox 33"/>
          <p:cNvSpPr txBox="1">
            <a:spLocks noChangeArrowheads="1"/>
          </p:cNvSpPr>
          <p:nvPr/>
        </p:nvSpPr>
        <p:spPr bwMode="auto">
          <a:xfrm>
            <a:off x="2657475" y="3613150"/>
            <a:ext cx="5207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21.25”</a:t>
            </a:r>
          </a:p>
        </p:txBody>
      </p:sp>
      <p:cxnSp>
        <p:nvCxnSpPr>
          <p:cNvPr id="35" name="Straight Arrow Connector 34"/>
          <p:cNvCxnSpPr/>
          <p:nvPr/>
        </p:nvCxnSpPr>
        <p:spPr>
          <a:xfrm>
            <a:off x="6657975" y="3619500"/>
            <a:ext cx="0" cy="2941638"/>
          </a:xfrm>
          <a:prstGeom prst="straightConnector1">
            <a:avLst/>
          </a:prstGeom>
          <a:ln w="19050">
            <a:headEnd type="triangle"/>
            <a:tailEnd type="triangle"/>
          </a:ln>
        </p:spPr>
        <p:style>
          <a:lnRef idx="1">
            <a:schemeClr val="accent1"/>
          </a:lnRef>
          <a:fillRef idx="0">
            <a:schemeClr val="accent1"/>
          </a:fillRef>
          <a:effectRef idx="0">
            <a:schemeClr val="accent1"/>
          </a:effectRef>
          <a:fontRef idx="minor">
            <a:schemeClr val="tx1"/>
          </a:fontRef>
        </p:style>
      </p:cxnSp>
      <p:sp>
        <p:nvSpPr>
          <p:cNvPr id="221211" name="TextBox 37"/>
          <p:cNvSpPr txBox="1">
            <a:spLocks noChangeArrowheads="1"/>
          </p:cNvSpPr>
          <p:nvPr/>
        </p:nvSpPr>
        <p:spPr bwMode="auto">
          <a:xfrm rot="-5400000">
            <a:off x="6505575" y="4164013"/>
            <a:ext cx="52070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a:t>
            </a:r>
          </a:p>
        </p:txBody>
      </p:sp>
      <p:sp>
        <p:nvSpPr>
          <p:cNvPr id="42" name="Rectangle 41"/>
          <p:cNvSpPr>
            <a:spLocks/>
          </p:cNvSpPr>
          <p:nvPr/>
        </p:nvSpPr>
        <p:spPr bwMode="auto">
          <a:xfrm rot="5400000">
            <a:off x="2060576" y="-273050"/>
            <a:ext cx="182562" cy="2427287"/>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21214"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20850" y="5254625"/>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1215" name="TextBox 45"/>
          <p:cNvSpPr txBox="1">
            <a:spLocks noChangeArrowheads="1"/>
          </p:cNvSpPr>
          <p:nvPr/>
        </p:nvSpPr>
        <p:spPr bwMode="auto">
          <a:xfrm>
            <a:off x="2481263" y="5673725"/>
            <a:ext cx="12160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CCH-CP12-15T (ST)</a:t>
            </a:r>
          </a:p>
        </p:txBody>
      </p:sp>
      <p:sp>
        <p:nvSpPr>
          <p:cNvPr id="221216" name="TextBox 46"/>
          <p:cNvSpPr txBox="1">
            <a:spLocks noChangeArrowheads="1"/>
          </p:cNvSpPr>
          <p:nvPr/>
        </p:nvSpPr>
        <p:spPr bwMode="auto">
          <a:xfrm>
            <a:off x="2489200" y="4505325"/>
            <a:ext cx="121602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CCH-CP12-11 (FC)</a:t>
            </a:r>
          </a:p>
        </p:txBody>
      </p:sp>
      <p:sp>
        <p:nvSpPr>
          <p:cNvPr id="221217" name="TextBox 48"/>
          <p:cNvSpPr txBox="1">
            <a:spLocks noChangeArrowheads="1"/>
          </p:cNvSpPr>
          <p:nvPr/>
        </p:nvSpPr>
        <p:spPr bwMode="auto">
          <a:xfrm>
            <a:off x="3821113" y="4510088"/>
            <a:ext cx="5191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 1</a:t>
            </a:r>
          </a:p>
        </p:txBody>
      </p:sp>
      <p:sp>
        <p:nvSpPr>
          <p:cNvPr id="221218" name="TextBox 49"/>
          <p:cNvSpPr txBox="1">
            <a:spLocks noChangeArrowheads="1"/>
          </p:cNvSpPr>
          <p:nvPr/>
        </p:nvSpPr>
        <p:spPr bwMode="auto">
          <a:xfrm>
            <a:off x="3821113" y="5656263"/>
            <a:ext cx="51911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 2</a:t>
            </a:r>
          </a:p>
        </p:txBody>
      </p:sp>
    </p:spTree>
    <p:extLst>
      <p:ext uri="{BB962C8B-B14F-4D97-AF65-F5344CB8AC3E}">
        <p14:creationId xmlns:p14="http://schemas.microsoft.com/office/powerpoint/2010/main" val="2034481987"/>
      </p:ext>
    </p:extLst>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452</a:t>
            </a:fld>
            <a:endParaRPr lang="en-US" smtClean="0">
              <a:solidFill>
                <a:srgbClr val="898989"/>
              </a:solidFill>
              <a:latin typeface="Calibri" pitchFamily="34" charset="0"/>
            </a:endParaRPr>
          </a:p>
        </p:txBody>
      </p:sp>
      <p:sp>
        <p:nvSpPr>
          <p:cNvPr id="2" name="Title 1"/>
          <p:cNvSpPr>
            <a:spLocks noGrp="1"/>
          </p:cNvSpPr>
          <p:nvPr>
            <p:ph type="title" idx="4294967295"/>
          </p:nvPr>
        </p:nvSpPr>
        <p:spPr>
          <a:xfrm>
            <a:off x="1725613" y="0"/>
            <a:ext cx="7418387" cy="681038"/>
          </a:xfrm>
        </p:spPr>
        <p:txBody>
          <a:bodyPr/>
          <a:lstStyle/>
          <a:p>
            <a:pPr>
              <a:defRPr/>
            </a:pPr>
            <a:r>
              <a:rPr lang="en-US" dirty="0"/>
              <a:t>CDS Electronics Room </a:t>
            </a:r>
            <a:r>
              <a:rPr lang="en-US" dirty="0" smtClean="0"/>
              <a:t>Y-End </a:t>
            </a:r>
            <a:r>
              <a:rPr lang="en-US" dirty="0"/>
              <a:t>(</a:t>
            </a:r>
            <a:r>
              <a:rPr lang="en-US" dirty="0" smtClean="0"/>
              <a:t>CERY) </a:t>
            </a:r>
            <a:r>
              <a:rPr lang="en-US" dirty="0"/>
              <a:t>Rack Layout</a:t>
            </a:r>
          </a:p>
        </p:txBody>
      </p:sp>
      <p:pic>
        <p:nvPicPr>
          <p:cNvPr id="1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46450" y="1744225"/>
            <a:ext cx="3867150" cy="3371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1" name="Rectangle 50"/>
          <p:cNvSpPr/>
          <p:nvPr/>
        </p:nvSpPr>
        <p:spPr bwMode="auto">
          <a:xfrm>
            <a:off x="2817250" y="3276564"/>
            <a:ext cx="457200" cy="731520"/>
          </a:xfrm>
          <a:prstGeom prst="rect">
            <a:avLst/>
          </a:prstGeom>
          <a:solidFill>
            <a:schemeClr val="bg1"/>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10264" name="Rectangle 86"/>
          <p:cNvSpPr>
            <a:spLocks noChangeArrowheads="1"/>
          </p:cNvSpPr>
          <p:nvPr/>
        </p:nvSpPr>
        <p:spPr bwMode="auto">
          <a:xfrm>
            <a:off x="3268738" y="5699985"/>
            <a:ext cx="444352"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CERY</a:t>
            </a:r>
            <a:endParaRPr lang="en-US" sz="800" b="1" dirty="0">
              <a:latin typeface="Comic Sans MS" pitchFamily="66" charset="0"/>
            </a:endParaRPr>
          </a:p>
        </p:txBody>
      </p:sp>
      <p:grpSp>
        <p:nvGrpSpPr>
          <p:cNvPr id="3" name="Group 2"/>
          <p:cNvGrpSpPr/>
          <p:nvPr/>
        </p:nvGrpSpPr>
        <p:grpSpPr>
          <a:xfrm>
            <a:off x="6084093" y="4291600"/>
            <a:ext cx="182563" cy="653177"/>
            <a:chOff x="6084093" y="4291600"/>
            <a:chExt cx="182563" cy="653177"/>
          </a:xfrm>
        </p:grpSpPr>
        <p:sp>
          <p:nvSpPr>
            <p:cNvPr id="105" name="Rectangle 10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47" name="Block Arc 46"/>
          <p:cNvSpPr/>
          <p:nvPr/>
        </p:nvSpPr>
        <p:spPr bwMode="auto">
          <a:xfrm>
            <a:off x="6069103" y="4798717"/>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48" name="Rectangle 47"/>
          <p:cNvSpPr/>
          <p:nvPr/>
        </p:nvSpPr>
        <p:spPr bwMode="auto">
          <a:xfrm rot="5400000">
            <a:off x="6640790" y="5310444"/>
            <a:ext cx="381129" cy="154395"/>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9" name="Block Arc 48"/>
          <p:cNvSpPr/>
          <p:nvPr/>
        </p:nvSpPr>
        <p:spPr bwMode="auto">
          <a:xfrm rot="10800000">
            <a:off x="6754157" y="5197077"/>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0" name="Rectangle 49"/>
          <p:cNvSpPr/>
          <p:nvPr/>
        </p:nvSpPr>
        <p:spPr bwMode="auto">
          <a:xfrm rot="5400000">
            <a:off x="5588282" y="4521800"/>
            <a:ext cx="837170" cy="78891"/>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3" name="Block Arc 52"/>
          <p:cNvSpPr/>
          <p:nvPr/>
        </p:nvSpPr>
        <p:spPr bwMode="auto">
          <a:xfrm rot="10800000">
            <a:off x="6090562" y="4166954"/>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4" name="Rectangle 53"/>
          <p:cNvSpPr/>
          <p:nvPr/>
        </p:nvSpPr>
        <p:spPr bwMode="auto">
          <a:xfrm>
            <a:off x="7162886" y="5828179"/>
            <a:ext cx="1097280" cy="155448"/>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 name="Rectangle 4"/>
          <p:cNvSpPr/>
          <p:nvPr/>
        </p:nvSpPr>
        <p:spPr bwMode="auto">
          <a:xfrm>
            <a:off x="5956678" y="4872107"/>
            <a:ext cx="220732" cy="107722"/>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6" name="Rectangle 55"/>
          <p:cNvSpPr/>
          <p:nvPr/>
        </p:nvSpPr>
        <p:spPr bwMode="auto">
          <a:xfrm>
            <a:off x="2921368" y="4904152"/>
            <a:ext cx="458914" cy="135110"/>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 name="Rectangle 5"/>
          <p:cNvSpPr/>
          <p:nvPr/>
        </p:nvSpPr>
        <p:spPr bwMode="auto">
          <a:xfrm>
            <a:off x="3276725" y="3282289"/>
            <a:ext cx="457200" cy="731520"/>
          </a:xfrm>
          <a:prstGeom prst="rect">
            <a:avLst/>
          </a:prstGeom>
          <a:solidFill>
            <a:srgbClr val="FBFABE"/>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59" name="Rectangle 58"/>
          <p:cNvSpPr/>
          <p:nvPr/>
        </p:nvSpPr>
        <p:spPr bwMode="auto">
          <a:xfrm>
            <a:off x="4505833" y="3307003"/>
            <a:ext cx="457200" cy="731520"/>
          </a:xfrm>
          <a:prstGeom prst="rect">
            <a:avLst/>
          </a:prstGeom>
          <a:solidFill>
            <a:srgbClr val="66FF33"/>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0" name="Rectangle 59"/>
          <p:cNvSpPr/>
          <p:nvPr/>
        </p:nvSpPr>
        <p:spPr bwMode="auto">
          <a:xfrm>
            <a:off x="5440937" y="3306717"/>
            <a:ext cx="457200" cy="731520"/>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2" name="Rectangle 61"/>
          <p:cNvSpPr/>
          <p:nvPr/>
        </p:nvSpPr>
        <p:spPr bwMode="auto">
          <a:xfrm>
            <a:off x="5903589" y="3306717"/>
            <a:ext cx="457200" cy="731520"/>
          </a:xfrm>
          <a:prstGeom prst="rect">
            <a:avLst/>
          </a:prstGeom>
          <a:solidFill>
            <a:schemeClr val="accent5">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3" name="Rectangle 62"/>
          <p:cNvSpPr/>
          <p:nvPr/>
        </p:nvSpPr>
        <p:spPr bwMode="auto">
          <a:xfrm>
            <a:off x="4050848" y="3301265"/>
            <a:ext cx="457200" cy="731520"/>
          </a:xfrm>
          <a:prstGeom prst="rect">
            <a:avLst/>
          </a:prstGeom>
          <a:solidFill>
            <a:schemeClr val="bg2">
              <a:lumMod val="9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0" name="Rectangle 69"/>
          <p:cNvSpPr/>
          <p:nvPr/>
        </p:nvSpPr>
        <p:spPr bwMode="auto">
          <a:xfrm rot="5400000">
            <a:off x="5012655" y="4452926"/>
            <a:ext cx="457200" cy="731520"/>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75" name="Rectangle 74"/>
          <p:cNvSpPr/>
          <p:nvPr/>
        </p:nvSpPr>
        <p:spPr bwMode="auto">
          <a:xfrm rot="5400000">
            <a:off x="3755444" y="4459892"/>
            <a:ext cx="457200" cy="731520"/>
          </a:xfrm>
          <a:prstGeom prst="rect">
            <a:avLst/>
          </a:prstGeom>
          <a:solidFill>
            <a:schemeClr val="accent3">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grpSp>
        <p:nvGrpSpPr>
          <p:cNvPr id="34" name="Group 33"/>
          <p:cNvGrpSpPr/>
          <p:nvPr/>
        </p:nvGrpSpPr>
        <p:grpSpPr>
          <a:xfrm>
            <a:off x="3142100" y="3638423"/>
            <a:ext cx="182563" cy="653177"/>
            <a:chOff x="6084093" y="4291600"/>
            <a:chExt cx="182563" cy="653177"/>
          </a:xfrm>
        </p:grpSpPr>
        <p:sp>
          <p:nvSpPr>
            <p:cNvPr id="35" name="Rectangle 34"/>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6" name="Rectangle 35"/>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nvGrpSpPr>
          <p:cNvPr id="37" name="Group 36"/>
          <p:cNvGrpSpPr/>
          <p:nvPr/>
        </p:nvGrpSpPr>
        <p:grpSpPr>
          <a:xfrm>
            <a:off x="4659667" y="3638423"/>
            <a:ext cx="182563" cy="653177"/>
            <a:chOff x="6084093" y="4291600"/>
            <a:chExt cx="182563" cy="653177"/>
          </a:xfrm>
        </p:grpSpPr>
        <p:sp>
          <p:nvSpPr>
            <p:cNvPr id="38" name="Rectangle 37"/>
            <p:cNvSpPr/>
            <p:nvPr/>
          </p:nvSpPr>
          <p:spPr bwMode="auto">
            <a:xfrm>
              <a:off x="6084093" y="4762214"/>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39" name="Rectangle 38"/>
            <p:cNvSpPr>
              <a:spLocks noChangeAspect="1"/>
            </p:cNvSpPr>
            <p:nvPr/>
          </p:nvSpPr>
          <p:spPr bwMode="auto">
            <a:xfrm rot="5400000">
              <a:off x="5879436" y="4552592"/>
              <a:ext cx="591875" cy="6989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sp>
        <p:nvSpPr>
          <p:cNvPr id="43" name="Rectangle 42"/>
          <p:cNvSpPr/>
          <p:nvPr/>
        </p:nvSpPr>
        <p:spPr bwMode="auto">
          <a:xfrm rot="5400000">
            <a:off x="5970363" y="4286007"/>
            <a:ext cx="381129" cy="154395"/>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 name="Block Arc 3"/>
          <p:cNvSpPr/>
          <p:nvPr/>
        </p:nvSpPr>
        <p:spPr bwMode="auto">
          <a:xfrm>
            <a:off x="5657628" y="3971836"/>
            <a:ext cx="381189" cy="386199"/>
          </a:xfrm>
          <a:prstGeom prst="blockArc">
            <a:avLst>
              <a:gd name="adj1" fmla="val 16285929"/>
              <a:gd name="adj2" fmla="val 102594"/>
              <a:gd name="adj3" fmla="val 19431"/>
            </a:avLst>
          </a:prstGeom>
          <a:solidFill>
            <a:schemeClr val="accent2">
              <a:lumMod val="40000"/>
              <a:lumOff val="60000"/>
            </a:schemeClr>
          </a:solidFill>
          <a:ln w="19050">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52" name="Block Arc 51"/>
          <p:cNvSpPr/>
          <p:nvPr/>
        </p:nvSpPr>
        <p:spPr bwMode="auto">
          <a:xfrm>
            <a:off x="5398676" y="3774280"/>
            <a:ext cx="839449" cy="779489"/>
          </a:xfrm>
          <a:prstGeom prst="blockArc">
            <a:avLst>
              <a:gd name="adj1" fmla="val 16285929"/>
              <a:gd name="adj2" fmla="val 102594"/>
              <a:gd name="adj3" fmla="val 19431"/>
            </a:avLst>
          </a:prstGeom>
          <a:solidFill>
            <a:srgbClr val="B7DEE8">
              <a:alpha val="50196"/>
            </a:srgbClr>
          </a:solidFill>
          <a:ln w="19050">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solidFill>
                <a:schemeClr val="tx1"/>
              </a:solidFill>
            </a:endParaRPr>
          </a:p>
        </p:txBody>
      </p:sp>
      <p:sp>
        <p:nvSpPr>
          <p:cNvPr id="108" name="Rectangle 107"/>
          <p:cNvSpPr/>
          <p:nvPr/>
        </p:nvSpPr>
        <p:spPr bwMode="auto">
          <a:xfrm>
            <a:off x="3490914" y="4941627"/>
            <a:ext cx="2295289" cy="81249"/>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7" name="Rectangle 6"/>
          <p:cNvSpPr/>
          <p:nvPr/>
        </p:nvSpPr>
        <p:spPr>
          <a:xfrm>
            <a:off x="4790383" y="4710795"/>
            <a:ext cx="901208" cy="230832"/>
          </a:xfrm>
          <a:prstGeom prst="rect">
            <a:avLst/>
          </a:prstGeom>
        </p:spPr>
        <p:txBody>
          <a:bodyPr wrap="none">
            <a:spAutoFit/>
          </a:bodyPr>
          <a:lstStyle/>
          <a:p>
            <a:pPr algn="ctr" eaLnBrk="1" hangingPunct="1"/>
            <a:r>
              <a:rPr lang="en-US" sz="900" dirty="0">
                <a:latin typeface="Comic Sans MS" pitchFamily="66" charset="0"/>
              </a:rPr>
              <a:t>(</a:t>
            </a:r>
            <a:r>
              <a:rPr lang="en-US" sz="900" dirty="0">
                <a:latin typeface="Comic Sans MS" pitchFamily="66" charset="0"/>
                <a:hlinkClick r:id="rId3" action="ppaction://hlinksldjump"/>
              </a:rPr>
              <a:t>L1-VDC-YC1</a:t>
            </a:r>
            <a:r>
              <a:rPr lang="en-US" sz="900" dirty="0">
                <a:latin typeface="Comic Sans MS" pitchFamily="66" charset="0"/>
              </a:rPr>
              <a:t>)</a:t>
            </a:r>
          </a:p>
        </p:txBody>
      </p:sp>
      <p:sp>
        <p:nvSpPr>
          <p:cNvPr id="8" name="Rectangle 7"/>
          <p:cNvSpPr/>
          <p:nvPr/>
        </p:nvSpPr>
        <p:spPr>
          <a:xfrm>
            <a:off x="3527831" y="4715018"/>
            <a:ext cx="920445" cy="230832"/>
          </a:xfrm>
          <a:prstGeom prst="rect">
            <a:avLst/>
          </a:prstGeom>
        </p:spPr>
        <p:txBody>
          <a:bodyPr wrap="none">
            <a:spAutoFit/>
          </a:bodyPr>
          <a:lstStyle/>
          <a:p>
            <a:pPr algn="ctr" eaLnBrk="1" hangingPunct="1"/>
            <a:r>
              <a:rPr lang="en-US" sz="900" dirty="0">
                <a:latin typeface="Comic Sans MS" pitchFamily="66" charset="0"/>
              </a:rPr>
              <a:t>(</a:t>
            </a:r>
            <a:r>
              <a:rPr lang="en-US" sz="900" dirty="0">
                <a:latin typeface="Comic Sans MS" pitchFamily="66" charset="0"/>
                <a:hlinkClick r:id="rId4" action="ppaction://hlinksldjump"/>
              </a:rPr>
              <a:t>L1-VDC-YC2</a:t>
            </a:r>
            <a:r>
              <a:rPr lang="en-US" sz="900" dirty="0">
                <a:latin typeface="Comic Sans MS" pitchFamily="66" charset="0"/>
              </a:rPr>
              <a:t>)</a:t>
            </a:r>
          </a:p>
        </p:txBody>
      </p:sp>
      <p:sp>
        <p:nvSpPr>
          <p:cNvPr id="9" name="Rectangle 8"/>
          <p:cNvSpPr/>
          <p:nvPr/>
        </p:nvSpPr>
        <p:spPr>
          <a:xfrm rot="16200000">
            <a:off x="3033881" y="2695430"/>
            <a:ext cx="942887" cy="230832"/>
          </a:xfrm>
          <a:prstGeom prst="rect">
            <a:avLst/>
          </a:prstGeom>
        </p:spPr>
        <p:txBody>
          <a:bodyPr wrap="none">
            <a:spAutoFit/>
          </a:bodyPr>
          <a:lstStyle/>
          <a:p>
            <a:pPr algn="ctr">
              <a:defRPr/>
            </a:pPr>
            <a:r>
              <a:rPr lang="en-US" sz="900" dirty="0">
                <a:latin typeface="Comic Sans MS" pitchFamily="66" charset="0"/>
              </a:rPr>
              <a:t>(</a:t>
            </a:r>
            <a:r>
              <a:rPr lang="en-US" sz="900" dirty="0" smtClean="0">
                <a:latin typeface="Comic Sans MS" pitchFamily="66" charset="0"/>
                <a:hlinkClick r:id="rId5" action="ppaction://hlinksldjump"/>
              </a:rPr>
              <a:t>L1-DAQ-YC1</a:t>
            </a:r>
            <a:r>
              <a:rPr lang="en-US" sz="900" dirty="0">
                <a:latin typeface="Comic Sans MS" pitchFamily="66" charset="0"/>
              </a:rPr>
              <a:t>)</a:t>
            </a:r>
          </a:p>
        </p:txBody>
      </p:sp>
      <p:sp>
        <p:nvSpPr>
          <p:cNvPr id="10" name="Rectangle 9"/>
          <p:cNvSpPr/>
          <p:nvPr/>
        </p:nvSpPr>
        <p:spPr>
          <a:xfrm rot="16200000">
            <a:off x="3831661" y="2739157"/>
            <a:ext cx="888384" cy="230832"/>
          </a:xfrm>
          <a:prstGeom prst="rect">
            <a:avLst/>
          </a:prstGeom>
        </p:spPr>
        <p:txBody>
          <a:bodyPr wrap="none">
            <a:spAutoFit/>
          </a:bodyPr>
          <a:lstStyle/>
          <a:p>
            <a:pPr algn="ctr">
              <a:defRPr/>
            </a:pPr>
            <a:r>
              <a:rPr lang="en-US" sz="900" dirty="0">
                <a:latin typeface="Comic Sans MS" pitchFamily="66" charset="0"/>
              </a:rPr>
              <a:t>(</a:t>
            </a:r>
            <a:r>
              <a:rPr lang="en-US" sz="900" dirty="0">
                <a:latin typeface="Comic Sans MS" pitchFamily="66" charset="0"/>
                <a:hlinkClick r:id="rId6" action="ppaction://hlinksldjump"/>
              </a:rPr>
              <a:t>L1-SEI-YC1</a:t>
            </a:r>
            <a:r>
              <a:rPr lang="en-US" sz="900" dirty="0">
                <a:latin typeface="Comic Sans MS" pitchFamily="66" charset="0"/>
              </a:rPr>
              <a:t>)</a:t>
            </a:r>
          </a:p>
        </p:txBody>
      </p:sp>
      <p:sp>
        <p:nvSpPr>
          <p:cNvPr id="11" name="Rectangle 10"/>
          <p:cNvSpPr/>
          <p:nvPr/>
        </p:nvSpPr>
        <p:spPr>
          <a:xfrm rot="16200000">
            <a:off x="5644117" y="2731880"/>
            <a:ext cx="918841" cy="230832"/>
          </a:xfrm>
          <a:prstGeom prst="rect">
            <a:avLst/>
          </a:prstGeom>
        </p:spPr>
        <p:txBody>
          <a:bodyPr wrap="none">
            <a:spAutoFit/>
          </a:bodyPr>
          <a:lstStyle/>
          <a:p>
            <a:pPr algn="ctr">
              <a:defRPr/>
            </a:pPr>
            <a:r>
              <a:rPr lang="en-US" sz="900" dirty="0">
                <a:latin typeface="Comic Sans MS" pitchFamily="66" charset="0"/>
              </a:rPr>
              <a:t>(</a:t>
            </a:r>
            <a:r>
              <a:rPr lang="en-US" sz="900" dirty="0">
                <a:latin typeface="Comic Sans MS" pitchFamily="66" charset="0"/>
                <a:hlinkClick r:id="rId7" action="ppaction://hlinksldjump"/>
              </a:rPr>
              <a:t>L1-SUS-YC1</a:t>
            </a:r>
            <a:r>
              <a:rPr lang="en-US" sz="900" dirty="0">
                <a:latin typeface="Comic Sans MS" pitchFamily="66" charset="0"/>
              </a:rPr>
              <a:t>)</a:t>
            </a:r>
          </a:p>
        </p:txBody>
      </p:sp>
      <p:sp>
        <p:nvSpPr>
          <p:cNvPr id="12" name="Rectangle 11"/>
          <p:cNvSpPr/>
          <p:nvPr/>
        </p:nvSpPr>
        <p:spPr>
          <a:xfrm rot="16200000">
            <a:off x="5187044" y="2714952"/>
            <a:ext cx="938077" cy="230832"/>
          </a:xfrm>
          <a:prstGeom prst="rect">
            <a:avLst/>
          </a:prstGeom>
        </p:spPr>
        <p:txBody>
          <a:bodyPr wrap="none">
            <a:spAutoFit/>
          </a:bodyPr>
          <a:lstStyle/>
          <a:p>
            <a:pPr algn="ctr">
              <a:defRPr/>
            </a:pPr>
            <a:r>
              <a:rPr lang="en-US" sz="900" dirty="0">
                <a:latin typeface="Comic Sans MS" pitchFamily="66" charset="0"/>
              </a:rPr>
              <a:t>(</a:t>
            </a:r>
            <a:r>
              <a:rPr lang="en-US" sz="900" dirty="0">
                <a:latin typeface="Comic Sans MS" pitchFamily="66" charset="0"/>
                <a:hlinkClick r:id="rId8" action="ppaction://hlinksldjump"/>
              </a:rPr>
              <a:t>L1-SUS-YC2</a:t>
            </a:r>
            <a:r>
              <a:rPr lang="en-US" sz="900" dirty="0">
                <a:latin typeface="Comic Sans MS" pitchFamily="66" charset="0"/>
              </a:rPr>
              <a:t>)</a:t>
            </a:r>
          </a:p>
        </p:txBody>
      </p:sp>
      <p:sp>
        <p:nvSpPr>
          <p:cNvPr id="13" name="Rectangle 12"/>
          <p:cNvSpPr/>
          <p:nvPr/>
        </p:nvSpPr>
        <p:spPr>
          <a:xfrm rot="16200000">
            <a:off x="4290704" y="2727171"/>
            <a:ext cx="901209"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9" action="ppaction://hlinksldjump"/>
              </a:rPr>
              <a:t>L1-TCS-YC1</a:t>
            </a:r>
            <a:r>
              <a:rPr lang="en-US" sz="900" dirty="0" smtClean="0">
                <a:latin typeface="Comic Sans MS" pitchFamily="66" charset="0"/>
              </a:rPr>
              <a:t>)</a:t>
            </a:r>
            <a:endParaRPr lang="en-US" sz="900" dirty="0">
              <a:latin typeface="Comic Sans MS" pitchFamily="66" charset="0"/>
            </a:endParaRPr>
          </a:p>
        </p:txBody>
      </p:sp>
      <p:sp>
        <p:nvSpPr>
          <p:cNvPr id="45" name="Rectangle 44"/>
          <p:cNvSpPr/>
          <p:nvPr/>
        </p:nvSpPr>
        <p:spPr bwMode="auto">
          <a:xfrm rot="5400000">
            <a:off x="4905340" y="4339063"/>
            <a:ext cx="649898" cy="71424"/>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Rectangle 45"/>
          <p:cNvSpPr/>
          <p:nvPr/>
        </p:nvSpPr>
        <p:spPr bwMode="auto">
          <a:xfrm rot="5400000">
            <a:off x="3592772" y="4336184"/>
            <a:ext cx="655655" cy="71425"/>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55" name="Rectangle 54"/>
          <p:cNvSpPr/>
          <p:nvPr/>
        </p:nvSpPr>
        <p:spPr>
          <a:xfrm rot="16200000">
            <a:off x="2596848" y="2689705"/>
            <a:ext cx="898003" cy="230832"/>
          </a:xfrm>
          <a:prstGeom prst="rect">
            <a:avLst/>
          </a:prstGeom>
        </p:spPr>
        <p:txBody>
          <a:bodyPr wrap="none">
            <a:spAutoFit/>
          </a:bodyPr>
          <a:lstStyle/>
          <a:p>
            <a:pPr algn="ctr">
              <a:defRPr/>
            </a:pPr>
            <a:r>
              <a:rPr lang="en-US" sz="900" dirty="0">
                <a:latin typeface="Comic Sans MS" pitchFamily="66" charset="0"/>
              </a:rPr>
              <a:t>(</a:t>
            </a:r>
            <a:r>
              <a:rPr lang="en-US" sz="900" dirty="0" smtClean="0">
                <a:latin typeface="Comic Sans MS" pitchFamily="66" charset="0"/>
                <a:hlinkClick r:id="rId5" action="ppaction://hlinksldjump"/>
              </a:rPr>
              <a:t>L1-FAC-YC1</a:t>
            </a:r>
            <a:r>
              <a:rPr lang="en-US" sz="900" dirty="0">
                <a:latin typeface="Comic Sans MS" pitchFamily="66" charset="0"/>
              </a:rPr>
              <a:t>)</a:t>
            </a:r>
          </a:p>
        </p:txBody>
      </p:sp>
      <p:sp>
        <p:nvSpPr>
          <p:cNvPr id="57" name="TextBox 36"/>
          <p:cNvSpPr txBox="1">
            <a:spLocks noChangeArrowheads="1"/>
          </p:cNvSpPr>
          <p:nvPr/>
        </p:nvSpPr>
        <p:spPr bwMode="auto">
          <a:xfrm>
            <a:off x="817900" y="728663"/>
            <a:ext cx="1327507" cy="215444"/>
          </a:xfrm>
          <a:prstGeom prst="rect">
            <a:avLst/>
          </a:prstGeom>
          <a:solidFill>
            <a:schemeClr val="bg1"/>
          </a:solidFill>
          <a:ln>
            <a:noFill/>
          </a:ln>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Y-End Racks</a:t>
            </a:r>
            <a:endParaRPr lang="en-US" sz="800" b="1" dirty="0">
              <a:latin typeface="Comic Sans MS" pitchFamily="66" charset="0"/>
            </a:endParaRPr>
          </a:p>
        </p:txBody>
      </p:sp>
      <p:sp>
        <p:nvSpPr>
          <p:cNvPr id="16" name="Rectangular Callout 15"/>
          <p:cNvSpPr/>
          <p:nvPr/>
        </p:nvSpPr>
        <p:spPr bwMode="auto">
          <a:xfrm>
            <a:off x="4744638" y="5387641"/>
            <a:ext cx="862377" cy="420066"/>
          </a:xfrm>
          <a:prstGeom prst="wedgeRectCallout">
            <a:avLst>
              <a:gd name="adj1" fmla="val -81177"/>
              <a:gd name="adj2" fmla="val -146331"/>
            </a:avLst>
          </a:prstGeom>
          <a:solidFill>
            <a:schemeClr val="tx2">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AC Power</a:t>
            </a:r>
            <a:endParaRPr lang="en-US" sz="1000" dirty="0">
              <a:solidFill>
                <a:schemeClr val="tx1"/>
              </a:solidFill>
            </a:endParaRPr>
          </a:p>
        </p:txBody>
      </p:sp>
      <p:sp>
        <p:nvSpPr>
          <p:cNvPr id="58" name="Rectangular Callout 57"/>
          <p:cNvSpPr/>
          <p:nvPr/>
        </p:nvSpPr>
        <p:spPr bwMode="auto">
          <a:xfrm>
            <a:off x="7113029" y="4627220"/>
            <a:ext cx="862377" cy="420066"/>
          </a:xfrm>
          <a:prstGeom prst="wedgeRectCallout">
            <a:avLst>
              <a:gd name="adj1" fmla="val -86349"/>
              <a:gd name="adj2" fmla="val 39493"/>
            </a:avLst>
          </a:prstGeom>
          <a:solidFill>
            <a:srgbClr val="B7DEE8"/>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Signals and Fiber</a:t>
            </a:r>
            <a:endParaRPr lang="en-US" sz="1000" dirty="0">
              <a:solidFill>
                <a:schemeClr val="tx1"/>
              </a:solidFill>
            </a:endParaRPr>
          </a:p>
        </p:txBody>
      </p:sp>
      <p:sp>
        <p:nvSpPr>
          <p:cNvPr id="61" name="Rectangular Callout 60"/>
          <p:cNvSpPr/>
          <p:nvPr/>
        </p:nvSpPr>
        <p:spPr bwMode="auto">
          <a:xfrm>
            <a:off x="1476401" y="4038237"/>
            <a:ext cx="862377" cy="420066"/>
          </a:xfrm>
          <a:prstGeom prst="wedgeRectCallout">
            <a:avLst>
              <a:gd name="adj1" fmla="val 148129"/>
              <a:gd name="adj2" fmla="val -59613"/>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1000" dirty="0" smtClean="0">
                <a:solidFill>
                  <a:schemeClr val="tx1"/>
                </a:solidFill>
              </a:rPr>
              <a:t>DC Power</a:t>
            </a:r>
            <a:endParaRPr lang="en-US" sz="1000" dirty="0">
              <a:solidFill>
                <a:schemeClr val="tx1"/>
              </a:solidFill>
            </a:endParaRPr>
          </a:p>
        </p:txBody>
      </p:sp>
      <p:sp>
        <p:nvSpPr>
          <p:cNvPr id="64" name="Rectangle 63"/>
          <p:cNvSpPr/>
          <p:nvPr/>
        </p:nvSpPr>
        <p:spPr>
          <a:xfrm>
            <a:off x="3589685" y="929024"/>
            <a:ext cx="5361028" cy="261610"/>
          </a:xfrm>
          <a:prstGeom prst="rect">
            <a:avLst/>
          </a:prstGeom>
        </p:spPr>
        <p:txBody>
          <a:bodyPr wrap="square">
            <a:spAutoFit/>
          </a:bodyPr>
          <a:lstStyle/>
          <a:p>
            <a:pPr eaLnBrk="1" hangingPunct="1"/>
            <a:r>
              <a:rPr lang="en-US" sz="1100" dirty="0" smtClean="0">
                <a:latin typeface="Comic Sans MS" pitchFamily="66" charset="0"/>
              </a:rPr>
              <a:t>It </a:t>
            </a:r>
            <a:r>
              <a:rPr lang="en-US" sz="1100" dirty="0">
                <a:latin typeface="Comic Sans MS" pitchFamily="66" charset="0"/>
              </a:rPr>
              <a:t>is 65’ from the L1-FAC-YC1 Rack to the knee of the waterfall in the VEAY.</a:t>
            </a:r>
          </a:p>
        </p:txBody>
      </p:sp>
      <p:sp>
        <p:nvSpPr>
          <p:cNvPr id="65" name="Rectangle 64"/>
          <p:cNvSpPr/>
          <p:nvPr/>
        </p:nvSpPr>
        <p:spPr bwMode="auto">
          <a:xfrm rot="10800000" flipV="1">
            <a:off x="4959779" y="3306717"/>
            <a:ext cx="469596" cy="743109"/>
          </a:xfrm>
          <a:prstGeom prst="rect">
            <a:avLst/>
          </a:prstGeom>
          <a:solidFill>
            <a:schemeClr val="accent2">
              <a:lumMod val="40000"/>
              <a:lumOff val="60000"/>
            </a:schemeClr>
          </a:solidFill>
          <a:ln w="127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66" name="Rectangle 65"/>
          <p:cNvSpPr/>
          <p:nvPr/>
        </p:nvSpPr>
        <p:spPr>
          <a:xfrm rot="5400000" flipV="1">
            <a:off x="4751988" y="2702457"/>
            <a:ext cx="885179" cy="230832"/>
          </a:xfrm>
          <a:prstGeom prst="rect">
            <a:avLst/>
          </a:prstGeom>
        </p:spPr>
        <p:txBody>
          <a:bodyPr wrap="none">
            <a:spAutoFit/>
          </a:bodyPr>
          <a:lstStyle/>
          <a:p>
            <a:pPr algn="ctr">
              <a:defRPr/>
            </a:pPr>
            <a:r>
              <a:rPr lang="en-US" sz="900" dirty="0" smtClean="0">
                <a:latin typeface="Comic Sans MS" pitchFamily="66" charset="0"/>
              </a:rPr>
              <a:t>(</a:t>
            </a:r>
            <a:r>
              <a:rPr lang="en-US" sz="900" dirty="0" smtClean="0">
                <a:latin typeface="Comic Sans MS" pitchFamily="66" charset="0"/>
                <a:hlinkClick r:id="rId11" action="ppaction://hlinksldjump"/>
              </a:rPr>
              <a:t>L1-ISC-YC1</a:t>
            </a:r>
            <a:r>
              <a:rPr lang="en-US" sz="900" dirty="0" smtClean="0">
                <a:latin typeface="Comic Sans MS" pitchFamily="66" charset="0"/>
              </a:rPr>
              <a:t>)</a:t>
            </a:r>
            <a:endParaRPr lang="en-US" sz="900" dirty="0">
              <a:latin typeface="Comic Sans MS" pitchFamily="66" charset="0"/>
            </a:endParaRPr>
          </a:p>
        </p:txBody>
      </p:sp>
      <p:sp>
        <p:nvSpPr>
          <p:cNvPr id="40" name="Rectangle 39"/>
          <p:cNvSpPr/>
          <p:nvPr/>
        </p:nvSpPr>
        <p:spPr bwMode="auto">
          <a:xfrm>
            <a:off x="2991033" y="3759290"/>
            <a:ext cx="2855898" cy="175071"/>
          </a:xfrm>
          <a:prstGeom prst="rect">
            <a:avLst/>
          </a:prstGeom>
          <a:solidFill>
            <a:srgbClr val="B7DEE8">
              <a:alpha val="50196"/>
            </a:srgb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4" name="Rectangle 43"/>
          <p:cNvSpPr/>
          <p:nvPr/>
        </p:nvSpPr>
        <p:spPr bwMode="auto">
          <a:xfrm>
            <a:off x="2991032" y="3962316"/>
            <a:ext cx="2857189" cy="87507"/>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Tree>
    <p:extLst>
      <p:ext uri="{BB962C8B-B14F-4D97-AF65-F5344CB8AC3E}">
        <p14:creationId xmlns:p14="http://schemas.microsoft.com/office/powerpoint/2010/main" val="1075345784"/>
      </p:ext>
    </p:extLst>
  </p:cSld>
  <p:clrMapOvr>
    <a:masterClrMapping/>
  </p:clrMapOvr>
  <p:timing>
    <p:tnLst>
      <p:par>
        <p:cTn id="1" dur="indefinite" restart="never" nodeType="tmRoot"/>
      </p:par>
    </p:tnLst>
  </p:timing>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Rectangle 86"/>
          <p:cNvSpPr>
            <a:spLocks noChangeArrowheads="1"/>
          </p:cNvSpPr>
          <p:nvPr/>
        </p:nvSpPr>
        <p:spPr bwMode="auto">
          <a:xfrm>
            <a:off x="6477871" y="3868861"/>
            <a:ext cx="83067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6” x 4” Tray</a:t>
            </a:r>
            <a:endParaRPr lang="en-US" sz="800" b="1" dirty="0">
              <a:latin typeface="Comic Sans MS" pitchFamily="66" charset="0"/>
            </a:endParaRPr>
          </a:p>
        </p:txBody>
      </p:sp>
      <p:sp>
        <p:nvSpPr>
          <p:cNvPr id="10242" name="Date Placeholder 1"/>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0243" name="Slide Number Placeholder 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F1C14FF-5661-4850-9273-C10BD9B785D3}" type="slidenum">
              <a:rPr lang="en-US" smtClean="0">
                <a:solidFill>
                  <a:srgbClr val="898989"/>
                </a:solidFill>
                <a:latin typeface="Calibri" pitchFamily="34" charset="0"/>
              </a:rPr>
              <a:pPr eaLnBrk="1" hangingPunct="1"/>
              <a:t>453</a:t>
            </a:fld>
            <a:endParaRPr lang="en-US" smtClean="0">
              <a:solidFill>
                <a:srgbClr val="898989"/>
              </a:solidFill>
              <a:latin typeface="Calibri" pitchFamily="34" charset="0"/>
            </a:endParaRPr>
          </a:p>
        </p:txBody>
      </p:sp>
      <p:sp>
        <p:nvSpPr>
          <p:cNvPr id="69" name="Rectangle 68"/>
          <p:cNvSpPr/>
          <p:nvPr/>
        </p:nvSpPr>
        <p:spPr bwMode="auto">
          <a:xfrm>
            <a:off x="1237679" y="3516208"/>
            <a:ext cx="6284688" cy="45719"/>
          </a:xfrm>
          <a:prstGeom prst="rect">
            <a:avLst/>
          </a:prstGeom>
          <a:solidFill>
            <a:schemeClr val="accent5">
              <a:lumMod val="40000"/>
              <a:lumOff val="60000"/>
            </a:schemeClr>
          </a:solidFill>
          <a:ln>
            <a:solidFill>
              <a:schemeClr val="accent5">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56" name="Rectangle 86"/>
          <p:cNvSpPr>
            <a:spLocks noChangeArrowheads="1"/>
          </p:cNvSpPr>
          <p:nvPr/>
        </p:nvSpPr>
        <p:spPr bwMode="auto">
          <a:xfrm>
            <a:off x="6212681" y="4030228"/>
            <a:ext cx="1258888"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Fibers and DC Cables</a:t>
            </a:r>
          </a:p>
        </p:txBody>
      </p:sp>
      <p:sp>
        <p:nvSpPr>
          <p:cNvPr id="10259" name="Rectangle 86"/>
          <p:cNvSpPr>
            <a:spLocks noChangeArrowheads="1"/>
          </p:cNvSpPr>
          <p:nvPr/>
        </p:nvSpPr>
        <p:spPr bwMode="auto">
          <a:xfrm>
            <a:off x="5656594" y="3045050"/>
            <a:ext cx="1250663"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Signal </a:t>
            </a:r>
            <a:r>
              <a:rPr lang="en-US" sz="800" b="1" dirty="0" smtClean="0">
                <a:latin typeface="Comic Sans MS" pitchFamily="66" charset="0"/>
              </a:rPr>
              <a:t>Cables On Top</a:t>
            </a:r>
            <a:endParaRPr lang="en-US" sz="800" b="1" dirty="0">
              <a:latin typeface="Comic Sans MS" pitchFamily="66" charset="0"/>
            </a:endParaRPr>
          </a:p>
        </p:txBody>
      </p:sp>
      <p:cxnSp>
        <p:nvCxnSpPr>
          <p:cNvPr id="90" name="Straight Connector 89"/>
          <p:cNvCxnSpPr/>
          <p:nvPr/>
        </p:nvCxnSpPr>
        <p:spPr>
          <a:xfrm flipH="1">
            <a:off x="1041126" y="5383716"/>
            <a:ext cx="6816945" cy="33167"/>
          </a:xfrm>
          <a:prstGeom prst="line">
            <a:avLst/>
          </a:prstGeom>
        </p:spPr>
        <p:style>
          <a:lnRef idx="1">
            <a:schemeClr val="accent1"/>
          </a:lnRef>
          <a:fillRef idx="0">
            <a:schemeClr val="accent1"/>
          </a:fillRef>
          <a:effectRef idx="0">
            <a:schemeClr val="accent1"/>
          </a:effectRef>
          <a:fontRef idx="minor">
            <a:schemeClr val="tx1"/>
          </a:fontRef>
        </p:style>
      </p:cxnSp>
      <p:sp>
        <p:nvSpPr>
          <p:cNvPr id="10264" name="Rectangle 86"/>
          <p:cNvSpPr>
            <a:spLocks noChangeArrowheads="1"/>
          </p:cNvSpPr>
          <p:nvPr/>
        </p:nvSpPr>
        <p:spPr bwMode="auto">
          <a:xfrm>
            <a:off x="3268738" y="5699985"/>
            <a:ext cx="444352"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CERY</a:t>
            </a:r>
            <a:endParaRPr lang="en-US" sz="800" b="1" dirty="0">
              <a:latin typeface="Comic Sans MS" pitchFamily="66" charset="0"/>
            </a:endParaRPr>
          </a:p>
        </p:txBody>
      </p:sp>
      <p:cxnSp>
        <p:nvCxnSpPr>
          <p:cNvPr id="99" name="Straight Connector 98"/>
          <p:cNvCxnSpPr/>
          <p:nvPr/>
        </p:nvCxnSpPr>
        <p:spPr>
          <a:xfrm flipH="1">
            <a:off x="1041126" y="1601682"/>
            <a:ext cx="6711653"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Straight Connector 100"/>
          <p:cNvCxnSpPr/>
          <p:nvPr/>
        </p:nvCxnSpPr>
        <p:spPr>
          <a:xfrm rot="16200000" flipH="1">
            <a:off x="-901544" y="3290427"/>
            <a:ext cx="4191000" cy="61912"/>
          </a:xfrm>
          <a:prstGeom prst="line">
            <a:avLst/>
          </a:prstGeom>
        </p:spPr>
        <p:style>
          <a:lnRef idx="1">
            <a:schemeClr val="accent1"/>
          </a:lnRef>
          <a:fillRef idx="0">
            <a:schemeClr val="accent1"/>
          </a:fillRef>
          <a:effectRef idx="0">
            <a:schemeClr val="accent1"/>
          </a:effectRef>
          <a:fontRef idx="minor">
            <a:schemeClr val="tx1"/>
          </a:fontRef>
        </p:style>
      </p:cxnSp>
      <p:cxnSp>
        <p:nvCxnSpPr>
          <p:cNvPr id="102" name="Straight Connector 101"/>
          <p:cNvCxnSpPr/>
          <p:nvPr/>
        </p:nvCxnSpPr>
        <p:spPr>
          <a:xfrm rot="16200000" flipH="1">
            <a:off x="5626323" y="3248714"/>
            <a:ext cx="4191000" cy="61912"/>
          </a:xfrm>
          <a:prstGeom prst="line">
            <a:avLst/>
          </a:prstGeom>
        </p:spPr>
        <p:style>
          <a:lnRef idx="1">
            <a:schemeClr val="accent1"/>
          </a:lnRef>
          <a:fillRef idx="0">
            <a:schemeClr val="accent1"/>
          </a:fillRef>
          <a:effectRef idx="0">
            <a:schemeClr val="accent1"/>
          </a:effectRef>
          <a:fontRef idx="minor">
            <a:schemeClr val="tx1"/>
          </a:fontRef>
        </p:style>
      </p:cxnSp>
      <p:sp>
        <p:nvSpPr>
          <p:cNvPr id="105" name="Rectangle 104"/>
          <p:cNvSpPr/>
          <p:nvPr/>
        </p:nvSpPr>
        <p:spPr bwMode="auto">
          <a:xfrm>
            <a:off x="2943649" y="5314845"/>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8" name="Rectangle 107"/>
          <p:cNvSpPr/>
          <p:nvPr/>
        </p:nvSpPr>
        <p:spPr bwMode="auto">
          <a:xfrm>
            <a:off x="3000799" y="3565420"/>
            <a:ext cx="73025" cy="1865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1" name="Rectangle 110"/>
          <p:cNvSpPr>
            <a:spLocks noChangeAspect="1"/>
          </p:cNvSpPr>
          <p:nvPr/>
        </p:nvSpPr>
        <p:spPr bwMode="auto">
          <a:xfrm rot="5400000">
            <a:off x="2599955" y="3166164"/>
            <a:ext cx="73025" cy="8778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3" name="Rectangle 112"/>
          <p:cNvSpPr/>
          <p:nvPr/>
        </p:nvSpPr>
        <p:spPr bwMode="auto">
          <a:xfrm>
            <a:off x="7339807" y="5322783"/>
            <a:ext cx="182562" cy="18256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5" name="Rectangle 114"/>
          <p:cNvSpPr/>
          <p:nvPr/>
        </p:nvSpPr>
        <p:spPr bwMode="auto">
          <a:xfrm>
            <a:off x="7396957" y="3573358"/>
            <a:ext cx="73025" cy="1865312"/>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17" name="Rectangle 116"/>
          <p:cNvSpPr>
            <a:spLocks noChangeAspect="1"/>
          </p:cNvSpPr>
          <p:nvPr/>
        </p:nvSpPr>
        <p:spPr bwMode="auto">
          <a:xfrm rot="5400000">
            <a:off x="6996113" y="3174102"/>
            <a:ext cx="73025" cy="877887"/>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0277" name="TextBox 29"/>
          <p:cNvSpPr txBox="1">
            <a:spLocks noChangeArrowheads="1"/>
          </p:cNvSpPr>
          <p:nvPr/>
        </p:nvSpPr>
        <p:spPr bwMode="auto">
          <a:xfrm>
            <a:off x="3258344" y="4354408"/>
            <a:ext cx="48895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b="1" dirty="0" smtClean="0">
                <a:latin typeface="Comic Sans MS" pitchFamily="66" charset="0"/>
              </a:rPr>
              <a:t>96”</a:t>
            </a:r>
            <a:endParaRPr lang="en-US" sz="1000" b="1" dirty="0">
              <a:latin typeface="Comic Sans MS" pitchFamily="66" charset="0"/>
            </a:endParaRPr>
          </a:p>
        </p:txBody>
      </p:sp>
      <p:cxnSp>
        <p:nvCxnSpPr>
          <p:cNvPr id="58" name="Straight Connector 57"/>
          <p:cNvCxnSpPr/>
          <p:nvPr/>
        </p:nvCxnSpPr>
        <p:spPr>
          <a:xfrm rot="10800000">
            <a:off x="3021807" y="3571770"/>
            <a:ext cx="552450" cy="6350"/>
          </a:xfrm>
          <a:prstGeom prst="line">
            <a:avLst/>
          </a:prstGeom>
          <a:ln w="25400"/>
        </p:spPr>
        <p:style>
          <a:lnRef idx="1">
            <a:schemeClr val="accent1"/>
          </a:lnRef>
          <a:fillRef idx="0">
            <a:schemeClr val="accent1"/>
          </a:fillRef>
          <a:effectRef idx="0">
            <a:schemeClr val="accent1"/>
          </a:effectRef>
          <a:fontRef idx="minor">
            <a:schemeClr val="tx1"/>
          </a:fontRef>
        </p:style>
      </p:cxnSp>
      <p:cxnSp>
        <p:nvCxnSpPr>
          <p:cNvPr id="64" name="Straight Connector 63"/>
          <p:cNvCxnSpPr/>
          <p:nvPr/>
        </p:nvCxnSpPr>
        <p:spPr>
          <a:xfrm rot="16200000" flipV="1">
            <a:off x="3072607" y="5028913"/>
            <a:ext cx="8318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65" name="Straight Connector 64"/>
          <p:cNvCxnSpPr/>
          <p:nvPr/>
        </p:nvCxnSpPr>
        <p:spPr>
          <a:xfrm rot="10800000" flipV="1">
            <a:off x="3055144" y="5438670"/>
            <a:ext cx="1446213" cy="3175"/>
          </a:xfrm>
          <a:prstGeom prst="line">
            <a:avLst/>
          </a:prstGeom>
          <a:ln w="25400"/>
        </p:spPr>
        <p:style>
          <a:lnRef idx="1">
            <a:schemeClr val="accent1"/>
          </a:lnRef>
          <a:fillRef idx="0">
            <a:schemeClr val="accent1"/>
          </a:fillRef>
          <a:effectRef idx="0">
            <a:schemeClr val="accent1"/>
          </a:effectRef>
          <a:fontRef idx="minor">
            <a:schemeClr val="tx1"/>
          </a:fontRef>
        </p:style>
      </p:cxnSp>
      <p:sp>
        <p:nvSpPr>
          <p:cNvPr id="2" name="Title 1"/>
          <p:cNvSpPr>
            <a:spLocks noGrp="1"/>
          </p:cNvSpPr>
          <p:nvPr>
            <p:ph type="title" idx="4294967295"/>
          </p:nvPr>
        </p:nvSpPr>
        <p:spPr>
          <a:xfrm>
            <a:off x="1725613" y="0"/>
            <a:ext cx="6961187" cy="681038"/>
          </a:xfrm>
        </p:spPr>
        <p:txBody>
          <a:bodyPr/>
          <a:lstStyle/>
          <a:p>
            <a:pPr>
              <a:defRPr/>
            </a:pPr>
            <a:r>
              <a:rPr lang="en-US" dirty="0" smtClean="0">
                <a:solidFill>
                  <a:srgbClr val="000000"/>
                </a:solidFill>
                <a:latin typeface="Comic Sans MS"/>
                <a:ea typeface="ＭＳ Ｐゴシック"/>
                <a:cs typeface="+mn-cs"/>
              </a:rPr>
              <a:t>LLO Y-End Cable Tray Layout</a:t>
            </a:r>
            <a:endParaRPr lang="en-US" dirty="0"/>
          </a:p>
        </p:txBody>
      </p:sp>
      <p:sp>
        <p:nvSpPr>
          <p:cNvPr id="71" name="Rectangle 70"/>
          <p:cNvSpPr/>
          <p:nvPr/>
        </p:nvSpPr>
        <p:spPr bwMode="auto">
          <a:xfrm>
            <a:off x="2005501" y="3536872"/>
            <a:ext cx="5516867" cy="53737"/>
          </a:xfrm>
          <a:prstGeom prst="rect">
            <a:avLst/>
          </a:prstGeom>
          <a:solidFill>
            <a:schemeClr val="accent2">
              <a:lumMod val="40000"/>
              <a:lumOff val="60000"/>
            </a:schemeClr>
          </a:solidFill>
          <a:ln>
            <a:solidFill>
              <a:schemeClr val="accent2">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cxnSp>
        <p:nvCxnSpPr>
          <p:cNvPr id="61" name="Straight Connector 60"/>
          <p:cNvCxnSpPr/>
          <p:nvPr/>
        </p:nvCxnSpPr>
        <p:spPr>
          <a:xfrm rot="16200000" flipH="1">
            <a:off x="3107532" y="3976583"/>
            <a:ext cx="755650" cy="0"/>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sp>
        <p:nvSpPr>
          <p:cNvPr id="74" name="Rectangle 86"/>
          <p:cNvSpPr>
            <a:spLocks noChangeArrowheads="1"/>
          </p:cNvSpPr>
          <p:nvPr/>
        </p:nvSpPr>
        <p:spPr bwMode="auto">
          <a:xfrm>
            <a:off x="5821756" y="3213433"/>
            <a:ext cx="89319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12” x 4” Tray</a:t>
            </a:r>
            <a:endParaRPr lang="en-US" sz="800" b="1" dirty="0">
              <a:latin typeface="Comic Sans MS" pitchFamily="66" charset="0"/>
            </a:endParaRPr>
          </a:p>
        </p:txBody>
      </p:sp>
      <p:cxnSp>
        <p:nvCxnSpPr>
          <p:cNvPr id="82" name="Straight Connector 81"/>
          <p:cNvCxnSpPr>
            <a:stCxn id="69" idx="0"/>
            <a:endCxn id="74" idx="1"/>
          </p:cNvCxnSpPr>
          <p:nvPr/>
        </p:nvCxnSpPr>
        <p:spPr>
          <a:xfrm flipV="1">
            <a:off x="4380023" y="3321155"/>
            <a:ext cx="1441733" cy="195053"/>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cxnSp>
        <p:nvCxnSpPr>
          <p:cNvPr id="83" name="Straight Connector 82"/>
          <p:cNvCxnSpPr>
            <a:stCxn id="71" idx="2"/>
            <a:endCxn id="81" idx="1"/>
          </p:cNvCxnSpPr>
          <p:nvPr/>
        </p:nvCxnSpPr>
        <p:spPr>
          <a:xfrm>
            <a:off x="4763935" y="3590609"/>
            <a:ext cx="1713936" cy="385974"/>
          </a:xfrm>
          <a:prstGeom prst="line">
            <a:avLst/>
          </a:prstGeom>
          <a:ln w="25400">
            <a:headEnd type="triangle"/>
          </a:ln>
        </p:spPr>
        <p:style>
          <a:lnRef idx="1">
            <a:schemeClr val="accent1"/>
          </a:lnRef>
          <a:fillRef idx="0">
            <a:schemeClr val="accent1"/>
          </a:fillRef>
          <a:effectRef idx="0">
            <a:schemeClr val="accent1"/>
          </a:effectRef>
          <a:fontRef idx="minor">
            <a:schemeClr val="tx1"/>
          </a:fontRef>
        </p:style>
      </p:cxnSp>
      <p:sp>
        <p:nvSpPr>
          <p:cNvPr id="35" name="Rectangle 34"/>
          <p:cNvSpPr/>
          <p:nvPr/>
        </p:nvSpPr>
        <p:spPr bwMode="auto">
          <a:xfrm>
            <a:off x="6645885" y="4231441"/>
            <a:ext cx="494647" cy="694406"/>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7" name="Rectangle 86"/>
          <p:cNvSpPr>
            <a:spLocks noChangeArrowheads="1"/>
          </p:cNvSpPr>
          <p:nvPr/>
        </p:nvSpPr>
        <p:spPr bwMode="auto">
          <a:xfrm>
            <a:off x="4658050" y="4255801"/>
            <a:ext cx="1491114"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rPr>
              <a:t>AC Cable Tray (On Wall)</a:t>
            </a:r>
            <a:endParaRPr lang="en-US" sz="800" b="1" dirty="0">
              <a:latin typeface="Comic Sans MS" pitchFamily="66" charset="0"/>
            </a:endParaRPr>
          </a:p>
        </p:txBody>
      </p:sp>
      <p:sp>
        <p:nvSpPr>
          <p:cNvPr id="45" name="Rectangle 44"/>
          <p:cNvSpPr/>
          <p:nvPr/>
        </p:nvSpPr>
        <p:spPr bwMode="auto">
          <a:xfrm>
            <a:off x="1911839" y="5317345"/>
            <a:ext cx="182563" cy="18256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6" name="Rectangle 45"/>
          <p:cNvSpPr/>
          <p:nvPr/>
        </p:nvSpPr>
        <p:spPr bwMode="auto">
          <a:xfrm>
            <a:off x="1968989" y="3567920"/>
            <a:ext cx="73025" cy="1865313"/>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7" name="Rectangle 46"/>
          <p:cNvSpPr>
            <a:spLocks noChangeAspect="1"/>
          </p:cNvSpPr>
          <p:nvPr/>
        </p:nvSpPr>
        <p:spPr bwMode="auto">
          <a:xfrm rot="5400000">
            <a:off x="1568145" y="3168664"/>
            <a:ext cx="73025" cy="877888"/>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48" name="Rectangle 47"/>
          <p:cNvSpPr/>
          <p:nvPr/>
        </p:nvSpPr>
        <p:spPr bwMode="auto">
          <a:xfrm>
            <a:off x="2070739" y="4460430"/>
            <a:ext cx="220732" cy="283255"/>
          </a:xfrm>
          <a:prstGeom prst="rect">
            <a:avLst/>
          </a:prstGeom>
          <a:solidFill>
            <a:schemeClr val="tx1">
              <a:lumMod val="50000"/>
              <a:lumOff val="5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Tree>
    <p:extLst>
      <p:ext uri="{BB962C8B-B14F-4D97-AF65-F5344CB8AC3E}">
        <p14:creationId xmlns:p14="http://schemas.microsoft.com/office/powerpoint/2010/main" val="2095088459"/>
      </p:ext>
    </p:extLst>
  </p:cSld>
  <p:clrMapOvr>
    <a:masterClrMapping/>
  </p:clrMapOvr>
  <p:timing>
    <p:tnLst>
      <p:par>
        <p:cTn id="1" dur="indefinite" restart="never" nodeType="tmRoot"/>
      </p:par>
    </p:tn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0C952C-36D7-43B6-8609-12B206B9CAB3}" type="slidenum">
              <a:rPr lang="en-US" smtClean="0">
                <a:solidFill>
                  <a:srgbClr val="898989"/>
                </a:solidFill>
                <a:latin typeface="Calibri" pitchFamily="34" charset="0"/>
              </a:rPr>
              <a:pPr eaLnBrk="1" hangingPunct="1"/>
              <a:t>454</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L1-VDC-YC1 </a:t>
            </a:r>
            <a:r>
              <a:rPr lang="en-US" dirty="0" smtClean="0">
                <a:latin typeface="Comic Sans MS"/>
                <a:ea typeface="ＭＳ Ｐゴシック"/>
                <a:cs typeface="+mn-cs"/>
              </a:rPr>
              <a:t>Power Racks – VEAY Field Supplies</a:t>
            </a:r>
            <a:endParaRPr lang="en-US" dirty="0"/>
          </a:p>
        </p:txBody>
      </p:sp>
      <p:grpSp>
        <p:nvGrpSpPr>
          <p:cNvPr id="264200" name="Group 1"/>
          <p:cNvGrpSpPr>
            <a:grpSpLocks/>
          </p:cNvGrpSpPr>
          <p:nvPr/>
        </p:nvGrpSpPr>
        <p:grpSpPr bwMode="auto">
          <a:xfrm>
            <a:off x="5346993" y="1143000"/>
            <a:ext cx="1782028" cy="5211763"/>
            <a:chOff x="5364479" y="1143000"/>
            <a:chExt cx="1782200" cy="5211763"/>
          </a:xfrm>
        </p:grpSpPr>
        <p:pic>
          <p:nvPicPr>
            <p:cNvPr id="264367"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8"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L1-VDC-YC1 Power Rack</a:t>
              </a:r>
            </a:p>
          </p:txBody>
        </p:sp>
        <p:pic>
          <p:nvPicPr>
            <p:cNvPr id="264369" name="Picture 1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70"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4371"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264201"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L1-VDC-YC1 Power Rack</a:t>
            </a:r>
          </a:p>
        </p:txBody>
      </p:sp>
      <p:grpSp>
        <p:nvGrpSpPr>
          <p:cNvPr id="264202" name="Group 302"/>
          <p:cNvGrpSpPr>
            <a:grpSpLocks/>
          </p:cNvGrpSpPr>
          <p:nvPr/>
        </p:nvGrpSpPr>
        <p:grpSpPr bwMode="auto">
          <a:xfrm>
            <a:off x="2279936" y="1391856"/>
            <a:ext cx="1333375" cy="4964494"/>
            <a:chOff x="2061245" y="1420431"/>
            <a:chExt cx="1333504" cy="4964494"/>
          </a:xfrm>
        </p:grpSpPr>
        <p:pic>
          <p:nvPicPr>
            <p:cNvPr id="264363"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4" name="Picture 13"/>
            <p:cNvPicPr preferRelativeResize="0">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4365"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4366"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264203" name="Group 303"/>
          <p:cNvGrpSpPr>
            <a:grpSpLocks/>
          </p:cNvGrpSpPr>
          <p:nvPr/>
        </p:nvGrpSpPr>
        <p:grpSpPr bwMode="auto">
          <a:xfrm>
            <a:off x="1462818" y="5815681"/>
            <a:ext cx="2997779" cy="350907"/>
            <a:chOff x="1241425" y="5849147"/>
            <a:chExt cx="2998068" cy="350907"/>
          </a:xfrm>
        </p:grpSpPr>
        <p:sp>
          <p:nvSpPr>
            <p:cNvPr id="264356"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357" name="Group 132"/>
            <p:cNvGrpSpPr>
              <a:grpSpLocks/>
            </p:cNvGrpSpPr>
            <p:nvPr/>
          </p:nvGrpSpPr>
          <p:grpSpPr bwMode="auto">
            <a:xfrm>
              <a:off x="2087790" y="5849147"/>
              <a:ext cx="1279972" cy="350907"/>
              <a:chOff x="-328893" y="2767293"/>
              <a:chExt cx="1279525" cy="350274"/>
            </a:xfrm>
          </p:grpSpPr>
          <p:pic>
            <p:nvPicPr>
              <p:cNvPr id="26436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6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9" name="TextBox 282"/>
            <p:cNvSpPr txBox="1">
              <a:spLocks noChangeArrowheads="1"/>
            </p:cNvSpPr>
            <p:nvPr/>
          </p:nvSpPr>
          <p:spPr bwMode="auto">
            <a:xfrm>
              <a:off x="3370983" y="5902815"/>
              <a:ext cx="86851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04" name="Group 304"/>
          <p:cNvGrpSpPr>
            <a:grpSpLocks/>
          </p:cNvGrpSpPr>
          <p:nvPr/>
        </p:nvGrpSpPr>
        <p:grpSpPr bwMode="auto">
          <a:xfrm>
            <a:off x="1462585" y="5382149"/>
            <a:ext cx="2998012" cy="350907"/>
            <a:chOff x="1241425" y="5849147"/>
            <a:chExt cx="2998301" cy="350907"/>
          </a:xfrm>
        </p:grpSpPr>
        <p:sp>
          <p:nvSpPr>
            <p:cNvPr id="264349"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350" name="Group 132"/>
            <p:cNvGrpSpPr>
              <a:grpSpLocks/>
            </p:cNvGrpSpPr>
            <p:nvPr/>
          </p:nvGrpSpPr>
          <p:grpSpPr bwMode="auto">
            <a:xfrm>
              <a:off x="2087790" y="5849147"/>
              <a:ext cx="1279972" cy="350907"/>
              <a:chOff x="-328893" y="2767293"/>
              <a:chExt cx="1279525" cy="350274"/>
            </a:xfrm>
          </p:grpSpPr>
          <p:pic>
            <p:nvPicPr>
              <p:cNvPr id="26435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5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52" name="TextBox 282"/>
            <p:cNvSpPr txBox="1">
              <a:spLocks noChangeArrowheads="1"/>
            </p:cNvSpPr>
            <p:nvPr/>
          </p:nvSpPr>
          <p:spPr bwMode="auto">
            <a:xfrm>
              <a:off x="3370983" y="5902815"/>
              <a:ext cx="86874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07" name="Group 307"/>
          <p:cNvGrpSpPr>
            <a:grpSpLocks/>
          </p:cNvGrpSpPr>
          <p:nvPr/>
        </p:nvGrpSpPr>
        <p:grpSpPr bwMode="auto">
          <a:xfrm>
            <a:off x="1458913" y="4479401"/>
            <a:ext cx="3001684" cy="350907"/>
            <a:chOff x="1241425" y="5849147"/>
            <a:chExt cx="3001973" cy="350907"/>
          </a:xfrm>
        </p:grpSpPr>
        <p:sp>
          <p:nvSpPr>
            <p:cNvPr id="26432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329" name="Group 132"/>
            <p:cNvGrpSpPr>
              <a:grpSpLocks/>
            </p:cNvGrpSpPr>
            <p:nvPr/>
          </p:nvGrpSpPr>
          <p:grpSpPr bwMode="auto">
            <a:xfrm>
              <a:off x="2087790" y="5849147"/>
              <a:ext cx="1279972" cy="350907"/>
              <a:chOff x="-328893" y="2767293"/>
              <a:chExt cx="1279525" cy="350274"/>
            </a:xfrm>
          </p:grpSpPr>
          <p:pic>
            <p:nvPicPr>
              <p:cNvPr id="26433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3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31" name="TextBox 282"/>
            <p:cNvSpPr txBox="1">
              <a:spLocks noChangeArrowheads="1"/>
            </p:cNvSpPr>
            <p:nvPr/>
          </p:nvSpPr>
          <p:spPr bwMode="auto">
            <a:xfrm>
              <a:off x="3370983" y="5902815"/>
              <a:ext cx="872415"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08" name="Group 308"/>
          <p:cNvGrpSpPr>
            <a:grpSpLocks/>
          </p:cNvGrpSpPr>
          <p:nvPr/>
        </p:nvGrpSpPr>
        <p:grpSpPr bwMode="auto">
          <a:xfrm>
            <a:off x="1465207" y="4024346"/>
            <a:ext cx="2995389" cy="350907"/>
            <a:chOff x="1241425" y="5849147"/>
            <a:chExt cx="2995678" cy="350907"/>
          </a:xfrm>
        </p:grpSpPr>
        <p:sp>
          <p:nvSpPr>
            <p:cNvPr id="26432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322" name="Group 132"/>
            <p:cNvGrpSpPr>
              <a:grpSpLocks/>
            </p:cNvGrpSpPr>
            <p:nvPr/>
          </p:nvGrpSpPr>
          <p:grpSpPr bwMode="auto">
            <a:xfrm>
              <a:off x="2087790" y="5849147"/>
              <a:ext cx="1279972" cy="350907"/>
              <a:chOff x="-328893" y="2767293"/>
              <a:chExt cx="1279525" cy="350274"/>
            </a:xfrm>
          </p:grpSpPr>
          <p:pic>
            <p:nvPicPr>
              <p:cNvPr id="26432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6"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24" name="TextBox 282"/>
            <p:cNvSpPr txBox="1">
              <a:spLocks noChangeArrowheads="1"/>
            </p:cNvSpPr>
            <p:nvPr/>
          </p:nvSpPr>
          <p:spPr bwMode="auto">
            <a:xfrm>
              <a:off x="3370983" y="5902815"/>
              <a:ext cx="866120"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09" name="Group 309"/>
          <p:cNvGrpSpPr>
            <a:grpSpLocks/>
          </p:cNvGrpSpPr>
          <p:nvPr/>
        </p:nvGrpSpPr>
        <p:grpSpPr bwMode="auto">
          <a:xfrm>
            <a:off x="1460500" y="3585521"/>
            <a:ext cx="3000375" cy="350907"/>
            <a:chOff x="1241977" y="5849147"/>
            <a:chExt cx="3000664" cy="350907"/>
          </a:xfrm>
        </p:grpSpPr>
        <p:sp>
          <p:nvSpPr>
            <p:cNvPr id="335" name="TextBox 282"/>
            <p:cNvSpPr txBox="1">
              <a:spLocks noChangeArrowheads="1"/>
            </p:cNvSpPr>
            <p:nvPr/>
          </p:nvSpPr>
          <p:spPr bwMode="auto">
            <a:xfrm>
              <a:off x="1241977" y="5918224"/>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315" name="Group 132"/>
            <p:cNvGrpSpPr>
              <a:grpSpLocks/>
            </p:cNvGrpSpPr>
            <p:nvPr/>
          </p:nvGrpSpPr>
          <p:grpSpPr bwMode="auto">
            <a:xfrm>
              <a:off x="2087790" y="5849147"/>
              <a:ext cx="1279972" cy="350907"/>
              <a:chOff x="-328893" y="2767293"/>
              <a:chExt cx="1279525" cy="350274"/>
            </a:xfrm>
          </p:grpSpPr>
          <p:pic>
            <p:nvPicPr>
              <p:cNvPr id="26431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2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8" name="TextBox 282"/>
            <p:cNvSpPr txBox="1">
              <a:spLocks noChangeArrowheads="1"/>
            </p:cNvSpPr>
            <p:nvPr/>
          </p:nvSpPr>
          <p:spPr bwMode="auto">
            <a:xfrm>
              <a:off x="3371020" y="5902349"/>
              <a:ext cx="871621"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10" name="Group 310"/>
          <p:cNvGrpSpPr>
            <a:grpSpLocks/>
          </p:cNvGrpSpPr>
          <p:nvPr/>
        </p:nvGrpSpPr>
        <p:grpSpPr bwMode="auto">
          <a:xfrm>
            <a:off x="1458913" y="3141478"/>
            <a:ext cx="3001962" cy="356524"/>
            <a:chOff x="1241425" y="5849146"/>
            <a:chExt cx="3002251" cy="356524"/>
          </a:xfrm>
        </p:grpSpPr>
        <p:sp>
          <p:nvSpPr>
            <p:cNvPr id="328" name="TextBox 282"/>
            <p:cNvSpPr txBox="1">
              <a:spLocks noChangeArrowheads="1"/>
            </p:cNvSpPr>
            <p:nvPr/>
          </p:nvSpPr>
          <p:spPr bwMode="auto">
            <a:xfrm>
              <a:off x="1241425" y="5917766"/>
              <a:ext cx="846218"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308" name="Group 132"/>
            <p:cNvGrpSpPr>
              <a:grpSpLocks/>
            </p:cNvGrpSpPr>
            <p:nvPr/>
          </p:nvGrpSpPr>
          <p:grpSpPr bwMode="auto">
            <a:xfrm>
              <a:off x="2087790" y="5849146"/>
              <a:ext cx="1279972" cy="356524"/>
              <a:chOff x="-328893" y="2767293"/>
              <a:chExt cx="1279525" cy="355881"/>
            </a:xfrm>
          </p:grpSpPr>
          <p:pic>
            <p:nvPicPr>
              <p:cNvPr id="26431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2"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1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1" name="TextBox 282"/>
            <p:cNvSpPr txBox="1">
              <a:spLocks noChangeArrowheads="1"/>
            </p:cNvSpPr>
            <p:nvPr/>
          </p:nvSpPr>
          <p:spPr bwMode="auto">
            <a:xfrm>
              <a:off x="3370467" y="5903478"/>
              <a:ext cx="873209"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11" name="Group 311"/>
          <p:cNvGrpSpPr>
            <a:grpSpLocks/>
          </p:cNvGrpSpPr>
          <p:nvPr/>
        </p:nvGrpSpPr>
        <p:grpSpPr bwMode="auto">
          <a:xfrm>
            <a:off x="1461536" y="1802478"/>
            <a:ext cx="2917114" cy="350907"/>
            <a:chOff x="1241425" y="5849147"/>
            <a:chExt cx="2917395" cy="350907"/>
          </a:xfrm>
        </p:grpSpPr>
        <p:sp>
          <p:nvSpPr>
            <p:cNvPr id="264300"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301" name="Group 132"/>
            <p:cNvGrpSpPr>
              <a:grpSpLocks/>
            </p:cNvGrpSpPr>
            <p:nvPr/>
          </p:nvGrpSpPr>
          <p:grpSpPr bwMode="auto">
            <a:xfrm>
              <a:off x="2087790" y="5849147"/>
              <a:ext cx="1279972" cy="350907"/>
              <a:chOff x="-328893" y="2767293"/>
              <a:chExt cx="1279525" cy="350274"/>
            </a:xfrm>
          </p:grpSpPr>
          <p:pic>
            <p:nvPicPr>
              <p:cNvPr id="26430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30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30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6430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64213" name="Group 399"/>
          <p:cNvGrpSpPr>
            <a:grpSpLocks/>
          </p:cNvGrpSpPr>
          <p:nvPr/>
        </p:nvGrpSpPr>
        <p:grpSpPr bwMode="auto">
          <a:xfrm>
            <a:off x="4741442" y="5810540"/>
            <a:ext cx="2983333" cy="350907"/>
            <a:chOff x="1241425" y="5849147"/>
            <a:chExt cx="2983621" cy="350907"/>
          </a:xfrm>
        </p:grpSpPr>
        <p:sp>
          <p:nvSpPr>
            <p:cNvPr id="264286"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287" name="Group 132"/>
            <p:cNvGrpSpPr>
              <a:grpSpLocks/>
            </p:cNvGrpSpPr>
            <p:nvPr/>
          </p:nvGrpSpPr>
          <p:grpSpPr bwMode="auto">
            <a:xfrm>
              <a:off x="2087790" y="5849147"/>
              <a:ext cx="1279972" cy="350907"/>
              <a:chOff x="-328893" y="2767293"/>
              <a:chExt cx="1279525" cy="350274"/>
            </a:xfrm>
          </p:grpSpPr>
          <p:pic>
            <p:nvPicPr>
              <p:cNvPr id="26429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9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9" name="TextBox 282"/>
            <p:cNvSpPr txBox="1">
              <a:spLocks noChangeArrowheads="1"/>
            </p:cNvSpPr>
            <p:nvPr/>
          </p:nvSpPr>
          <p:spPr bwMode="auto">
            <a:xfrm>
              <a:off x="3370983" y="5902815"/>
              <a:ext cx="85406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14" name="Group 407"/>
          <p:cNvGrpSpPr>
            <a:grpSpLocks/>
          </p:cNvGrpSpPr>
          <p:nvPr/>
        </p:nvGrpSpPr>
        <p:grpSpPr bwMode="auto">
          <a:xfrm>
            <a:off x="4741209" y="5377008"/>
            <a:ext cx="2983566" cy="350907"/>
            <a:chOff x="1241425" y="5849147"/>
            <a:chExt cx="2983854" cy="350907"/>
          </a:xfrm>
        </p:grpSpPr>
        <p:sp>
          <p:nvSpPr>
            <p:cNvPr id="264279"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nvGrpSpPr>
            <p:cNvPr id="264280" name="Group 132"/>
            <p:cNvGrpSpPr>
              <a:grpSpLocks/>
            </p:cNvGrpSpPr>
            <p:nvPr/>
          </p:nvGrpSpPr>
          <p:grpSpPr bwMode="auto">
            <a:xfrm>
              <a:off x="2087790" y="5849147"/>
              <a:ext cx="1279972" cy="350907"/>
              <a:chOff x="-328893" y="2767293"/>
              <a:chExt cx="1279525" cy="350274"/>
            </a:xfrm>
          </p:grpSpPr>
          <p:pic>
            <p:nvPicPr>
              <p:cNvPr id="26428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8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82" name="TextBox 282"/>
            <p:cNvSpPr txBox="1">
              <a:spLocks noChangeArrowheads="1"/>
            </p:cNvSpPr>
            <p:nvPr/>
          </p:nvSpPr>
          <p:spPr bwMode="auto">
            <a:xfrm>
              <a:off x="3370983" y="5902815"/>
              <a:ext cx="854296"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6" action="ppaction://hlinksldjump"/>
                </a:rPr>
                <a:t>L1-TCS-YR1</a:t>
              </a:r>
              <a:endParaRPr lang="en-US" sz="800" b="1" dirty="0">
                <a:latin typeface="Comic Sans MS" pitchFamily="66" charset="0"/>
              </a:endParaRPr>
            </a:p>
          </p:txBody>
        </p:sp>
      </p:grpSp>
      <p:grpSp>
        <p:nvGrpSpPr>
          <p:cNvPr id="264217" name="Group 432"/>
          <p:cNvGrpSpPr>
            <a:grpSpLocks/>
          </p:cNvGrpSpPr>
          <p:nvPr/>
        </p:nvGrpSpPr>
        <p:grpSpPr bwMode="auto">
          <a:xfrm>
            <a:off x="4737537" y="4474260"/>
            <a:ext cx="2987238" cy="350907"/>
            <a:chOff x="1241425" y="5849147"/>
            <a:chExt cx="2987526" cy="350907"/>
          </a:xfrm>
        </p:grpSpPr>
        <p:sp>
          <p:nvSpPr>
            <p:cNvPr id="26425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259" name="Group 132"/>
            <p:cNvGrpSpPr>
              <a:grpSpLocks/>
            </p:cNvGrpSpPr>
            <p:nvPr/>
          </p:nvGrpSpPr>
          <p:grpSpPr bwMode="auto">
            <a:xfrm>
              <a:off x="2087790" y="5849147"/>
              <a:ext cx="1279972" cy="350907"/>
              <a:chOff x="-328893" y="2767293"/>
              <a:chExt cx="1279525" cy="350274"/>
            </a:xfrm>
          </p:grpSpPr>
          <p:pic>
            <p:nvPicPr>
              <p:cNvPr id="264262"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3"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6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61" name="TextBox 282"/>
            <p:cNvSpPr txBox="1">
              <a:spLocks noChangeArrowheads="1"/>
            </p:cNvSpPr>
            <p:nvPr/>
          </p:nvSpPr>
          <p:spPr bwMode="auto">
            <a:xfrm>
              <a:off x="3370983" y="5902815"/>
              <a:ext cx="857968"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18" name="Group 440"/>
          <p:cNvGrpSpPr>
            <a:grpSpLocks/>
          </p:cNvGrpSpPr>
          <p:nvPr/>
        </p:nvGrpSpPr>
        <p:grpSpPr bwMode="auto">
          <a:xfrm>
            <a:off x="4743831" y="4019205"/>
            <a:ext cx="2980944" cy="350907"/>
            <a:chOff x="1241425" y="5849147"/>
            <a:chExt cx="2981231" cy="350907"/>
          </a:xfrm>
        </p:grpSpPr>
        <p:sp>
          <p:nvSpPr>
            <p:cNvPr id="264251"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nvGrpSpPr>
            <p:cNvPr id="264252" name="Group 132"/>
            <p:cNvGrpSpPr>
              <a:grpSpLocks/>
            </p:cNvGrpSpPr>
            <p:nvPr/>
          </p:nvGrpSpPr>
          <p:grpSpPr bwMode="auto">
            <a:xfrm>
              <a:off x="2087790" y="5849147"/>
              <a:ext cx="1279972" cy="350907"/>
              <a:chOff x="-328893" y="2767293"/>
              <a:chExt cx="1279525" cy="350274"/>
            </a:xfrm>
          </p:grpSpPr>
          <p:pic>
            <p:nvPicPr>
              <p:cNvPr id="264255"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6"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54" name="TextBox 282"/>
            <p:cNvSpPr txBox="1">
              <a:spLocks noChangeArrowheads="1"/>
            </p:cNvSpPr>
            <p:nvPr/>
          </p:nvSpPr>
          <p:spPr bwMode="auto">
            <a:xfrm>
              <a:off x="3370983" y="5902815"/>
              <a:ext cx="851673"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L1-PEM-YR1</a:t>
              </a:r>
              <a:endParaRPr lang="en-US" sz="800" b="1" dirty="0">
                <a:latin typeface="Comic Sans MS" pitchFamily="66" charset="0"/>
              </a:endParaRPr>
            </a:p>
          </p:txBody>
        </p:sp>
      </p:grpSp>
      <p:grpSp>
        <p:nvGrpSpPr>
          <p:cNvPr id="264219" name="Group 448"/>
          <p:cNvGrpSpPr>
            <a:grpSpLocks/>
          </p:cNvGrpSpPr>
          <p:nvPr/>
        </p:nvGrpSpPr>
        <p:grpSpPr bwMode="auto">
          <a:xfrm>
            <a:off x="4738688" y="3580380"/>
            <a:ext cx="2986087" cy="350907"/>
            <a:chOff x="1241541" y="5849147"/>
            <a:chExt cx="2986375" cy="350907"/>
          </a:xfrm>
        </p:grpSpPr>
        <p:sp>
          <p:nvSpPr>
            <p:cNvPr id="450" name="TextBox 282"/>
            <p:cNvSpPr txBox="1">
              <a:spLocks noChangeArrowheads="1"/>
            </p:cNvSpPr>
            <p:nvPr/>
          </p:nvSpPr>
          <p:spPr bwMode="auto">
            <a:xfrm>
              <a:off x="1241541" y="5917015"/>
              <a:ext cx="846219"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245" name="Group 132"/>
            <p:cNvGrpSpPr>
              <a:grpSpLocks/>
            </p:cNvGrpSpPr>
            <p:nvPr/>
          </p:nvGrpSpPr>
          <p:grpSpPr bwMode="auto">
            <a:xfrm>
              <a:off x="2087790" y="5849147"/>
              <a:ext cx="1279972" cy="350907"/>
              <a:chOff x="-328893" y="2767293"/>
              <a:chExt cx="1279525" cy="350274"/>
            </a:xfrm>
          </p:grpSpPr>
          <p:pic>
            <p:nvPicPr>
              <p:cNvPr id="26424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5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53" name="TextBox 282"/>
            <p:cNvSpPr txBox="1">
              <a:spLocks noChangeArrowheads="1"/>
            </p:cNvSpPr>
            <p:nvPr/>
          </p:nvSpPr>
          <p:spPr bwMode="auto">
            <a:xfrm>
              <a:off x="3370583" y="5902727"/>
              <a:ext cx="857333"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20" name="Group 456"/>
          <p:cNvGrpSpPr>
            <a:grpSpLocks/>
          </p:cNvGrpSpPr>
          <p:nvPr/>
        </p:nvGrpSpPr>
        <p:grpSpPr bwMode="auto">
          <a:xfrm>
            <a:off x="4737100" y="3136337"/>
            <a:ext cx="2987675" cy="356524"/>
            <a:chOff x="1240988" y="5849146"/>
            <a:chExt cx="2987963" cy="356524"/>
          </a:xfrm>
        </p:grpSpPr>
        <p:sp>
          <p:nvSpPr>
            <p:cNvPr id="458" name="TextBox 282"/>
            <p:cNvSpPr txBox="1">
              <a:spLocks noChangeArrowheads="1"/>
            </p:cNvSpPr>
            <p:nvPr/>
          </p:nvSpPr>
          <p:spPr bwMode="auto">
            <a:xfrm>
              <a:off x="1240988" y="5918144"/>
              <a:ext cx="846220"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nvGrpSpPr>
            <p:cNvPr id="264238" name="Group 132"/>
            <p:cNvGrpSpPr>
              <a:grpSpLocks/>
            </p:cNvGrpSpPr>
            <p:nvPr/>
          </p:nvGrpSpPr>
          <p:grpSpPr bwMode="auto">
            <a:xfrm>
              <a:off x="2087790" y="5849146"/>
              <a:ext cx="1279972" cy="356524"/>
              <a:chOff x="-328893" y="2767293"/>
              <a:chExt cx="1279525" cy="355881"/>
            </a:xfrm>
          </p:grpSpPr>
          <p:pic>
            <p:nvPicPr>
              <p:cNvPr id="264241"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2"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61" name="TextBox 282"/>
            <p:cNvSpPr txBox="1">
              <a:spLocks noChangeArrowheads="1"/>
            </p:cNvSpPr>
            <p:nvPr/>
          </p:nvSpPr>
          <p:spPr bwMode="auto">
            <a:xfrm>
              <a:off x="3371618" y="5903857"/>
              <a:ext cx="857333"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L1-ISC-YR1</a:t>
              </a:r>
              <a:endParaRPr lang="en-US" sz="800" b="1" dirty="0" smtClean="0">
                <a:latin typeface="Comic Sans MS" pitchFamily="66" charset="0"/>
              </a:endParaRPr>
            </a:p>
          </p:txBody>
        </p:sp>
      </p:grpSp>
      <p:grpSp>
        <p:nvGrpSpPr>
          <p:cNvPr id="264221" name="Group 464"/>
          <p:cNvGrpSpPr>
            <a:grpSpLocks/>
          </p:cNvGrpSpPr>
          <p:nvPr/>
        </p:nvGrpSpPr>
        <p:grpSpPr bwMode="auto">
          <a:xfrm>
            <a:off x="4740160" y="1797337"/>
            <a:ext cx="2917114" cy="350907"/>
            <a:chOff x="1241425" y="5849147"/>
            <a:chExt cx="2917395" cy="350907"/>
          </a:xfrm>
        </p:grpSpPr>
        <p:sp>
          <p:nvSpPr>
            <p:cNvPr id="26423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4231" name="Group 132"/>
            <p:cNvGrpSpPr>
              <a:grpSpLocks/>
            </p:cNvGrpSpPr>
            <p:nvPr/>
          </p:nvGrpSpPr>
          <p:grpSpPr bwMode="auto">
            <a:xfrm>
              <a:off x="2087790" y="5849147"/>
              <a:ext cx="1279972" cy="350907"/>
              <a:chOff x="-328893" y="2767293"/>
              <a:chExt cx="1279525" cy="350274"/>
            </a:xfrm>
          </p:grpSpPr>
          <p:pic>
            <p:nvPicPr>
              <p:cNvPr id="26423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423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23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423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264199"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CERY Racks</a:t>
            </a:r>
            <a:endParaRPr lang="en-US" sz="800" b="1" dirty="0">
              <a:latin typeface="Comic Sans MS" pitchFamily="66" charset="0"/>
            </a:endParaRPr>
          </a:p>
        </p:txBody>
      </p:sp>
      <p:sp>
        <p:nvSpPr>
          <p:cNvPr id="181" name="TextBox 282"/>
          <p:cNvSpPr txBox="1">
            <a:spLocks noChangeArrowheads="1"/>
          </p:cNvSpPr>
          <p:nvPr/>
        </p:nvSpPr>
        <p:spPr bwMode="auto">
          <a:xfrm>
            <a:off x="1467707" y="500684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grpSp>
        <p:nvGrpSpPr>
          <p:cNvPr id="182" name="Group 132"/>
          <p:cNvGrpSpPr>
            <a:grpSpLocks/>
          </p:cNvGrpSpPr>
          <p:nvPr/>
        </p:nvGrpSpPr>
        <p:grpSpPr bwMode="auto">
          <a:xfrm>
            <a:off x="2313990" y="4937941"/>
            <a:ext cx="1279849" cy="350907"/>
            <a:chOff x="-328893" y="2767293"/>
            <a:chExt cx="1279525" cy="350274"/>
          </a:xfrm>
        </p:grpSpPr>
        <p:pic>
          <p:nvPicPr>
            <p:cNvPr id="183"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4"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87" name="TextBox 282"/>
          <p:cNvSpPr txBox="1">
            <a:spLocks noChangeArrowheads="1"/>
          </p:cNvSpPr>
          <p:nvPr/>
        </p:nvSpPr>
        <p:spPr bwMode="auto">
          <a:xfrm>
            <a:off x="3597060" y="4991609"/>
            <a:ext cx="84894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sp>
        <p:nvSpPr>
          <p:cNvPr id="188" name="TextBox 282"/>
          <p:cNvSpPr txBox="1">
            <a:spLocks noChangeArrowheads="1"/>
          </p:cNvSpPr>
          <p:nvPr/>
        </p:nvSpPr>
        <p:spPr bwMode="auto">
          <a:xfrm>
            <a:off x="4746331" y="500169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grpSp>
        <p:nvGrpSpPr>
          <p:cNvPr id="189" name="Group 132"/>
          <p:cNvGrpSpPr>
            <a:grpSpLocks/>
          </p:cNvGrpSpPr>
          <p:nvPr/>
        </p:nvGrpSpPr>
        <p:grpSpPr bwMode="auto">
          <a:xfrm>
            <a:off x="5592615" y="4932800"/>
            <a:ext cx="1279849" cy="350907"/>
            <a:chOff x="-328893" y="2767293"/>
            <a:chExt cx="1279525" cy="350274"/>
          </a:xfrm>
        </p:grpSpPr>
        <p:pic>
          <p:nvPicPr>
            <p:cNvPr id="19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9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4" name="TextBox 282"/>
          <p:cNvSpPr txBox="1">
            <a:spLocks noChangeArrowheads="1"/>
          </p:cNvSpPr>
          <p:nvPr/>
        </p:nvSpPr>
        <p:spPr bwMode="auto">
          <a:xfrm>
            <a:off x="6875684" y="4986468"/>
            <a:ext cx="85159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L1-SUS-YR1</a:t>
            </a:r>
            <a:endParaRPr lang="en-US" sz="800" b="1" dirty="0">
              <a:latin typeface="Comic Sans MS" pitchFamily="66" charset="0"/>
            </a:endParaRPr>
          </a:p>
        </p:txBody>
      </p:sp>
      <p:grpSp>
        <p:nvGrpSpPr>
          <p:cNvPr id="195" name="Group 311"/>
          <p:cNvGrpSpPr>
            <a:grpSpLocks/>
          </p:cNvGrpSpPr>
          <p:nvPr/>
        </p:nvGrpSpPr>
        <p:grpSpPr bwMode="auto">
          <a:xfrm>
            <a:off x="1456541" y="2269668"/>
            <a:ext cx="2917114" cy="350907"/>
            <a:chOff x="1241425" y="5849147"/>
            <a:chExt cx="2917395" cy="350907"/>
          </a:xfrm>
        </p:grpSpPr>
        <p:sp>
          <p:nvSpPr>
            <p:cNvPr id="196"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197" name="Group 132"/>
            <p:cNvGrpSpPr>
              <a:grpSpLocks/>
            </p:cNvGrpSpPr>
            <p:nvPr/>
          </p:nvGrpSpPr>
          <p:grpSpPr bwMode="auto">
            <a:xfrm>
              <a:off x="2087790" y="5849147"/>
              <a:ext cx="1279972" cy="350907"/>
              <a:chOff x="-328893" y="2767293"/>
              <a:chExt cx="1279525" cy="350274"/>
            </a:xfrm>
          </p:grpSpPr>
          <p:pic>
            <p:nvPicPr>
              <p:cNvPr id="200"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1"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98"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199"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03" name="Group 464"/>
          <p:cNvGrpSpPr>
            <a:grpSpLocks/>
          </p:cNvGrpSpPr>
          <p:nvPr/>
        </p:nvGrpSpPr>
        <p:grpSpPr bwMode="auto">
          <a:xfrm>
            <a:off x="4735165" y="2264527"/>
            <a:ext cx="2917114" cy="350907"/>
            <a:chOff x="1241425" y="5849147"/>
            <a:chExt cx="2917395" cy="350907"/>
          </a:xfrm>
        </p:grpSpPr>
        <p:sp>
          <p:nvSpPr>
            <p:cNvPr id="204"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05" name="Group 132"/>
            <p:cNvGrpSpPr>
              <a:grpSpLocks/>
            </p:cNvGrpSpPr>
            <p:nvPr/>
          </p:nvGrpSpPr>
          <p:grpSpPr bwMode="auto">
            <a:xfrm>
              <a:off x="2087790" y="5849147"/>
              <a:ext cx="1279972" cy="350907"/>
              <a:chOff x="-328893" y="2767293"/>
              <a:chExt cx="1279525" cy="350274"/>
            </a:xfrm>
          </p:grpSpPr>
          <p:pic>
            <p:nvPicPr>
              <p:cNvPr id="208"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09"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6"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07"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1" name="Group 311"/>
          <p:cNvGrpSpPr>
            <a:grpSpLocks/>
          </p:cNvGrpSpPr>
          <p:nvPr/>
        </p:nvGrpSpPr>
        <p:grpSpPr bwMode="auto">
          <a:xfrm>
            <a:off x="1459041" y="2714373"/>
            <a:ext cx="2917114" cy="350907"/>
            <a:chOff x="1241425" y="5849147"/>
            <a:chExt cx="2917395" cy="350907"/>
          </a:xfrm>
        </p:grpSpPr>
        <p:sp>
          <p:nvSpPr>
            <p:cNvPr id="212" name="TextBox 282"/>
            <p:cNvSpPr txBox="1">
              <a:spLocks noChangeArrowheads="1"/>
            </p:cNvSpPr>
            <p:nvPr/>
          </p:nvSpPr>
          <p:spPr bwMode="auto">
            <a:xfrm>
              <a:off x="1241425" y="5918058"/>
              <a:ext cx="8468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13"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4"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Unused</a:t>
              </a:r>
            </a:p>
          </p:txBody>
        </p:sp>
        <p:sp>
          <p:nvSpPr>
            <p:cNvPr id="215"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grpSp>
        <p:nvGrpSpPr>
          <p:cNvPr id="219" name="Group 464"/>
          <p:cNvGrpSpPr>
            <a:grpSpLocks/>
          </p:cNvGrpSpPr>
          <p:nvPr/>
        </p:nvGrpSpPr>
        <p:grpSpPr bwMode="auto">
          <a:xfrm>
            <a:off x="4737665" y="2709232"/>
            <a:ext cx="2917114" cy="350907"/>
            <a:chOff x="1241425" y="5849147"/>
            <a:chExt cx="2917395" cy="350907"/>
          </a:xfrm>
        </p:grpSpPr>
        <p:sp>
          <p:nvSpPr>
            <p:cNvPr id="220" name="TextBox 282"/>
            <p:cNvSpPr txBox="1">
              <a:spLocks noChangeArrowheads="1"/>
            </p:cNvSpPr>
            <p:nvPr/>
          </p:nvSpPr>
          <p:spPr bwMode="auto">
            <a:xfrm>
              <a:off x="1241425" y="5918046"/>
              <a:ext cx="846851"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21" name="Group 132"/>
            <p:cNvGrpSpPr>
              <a:grpSpLocks/>
            </p:cNvGrpSpPr>
            <p:nvPr/>
          </p:nvGrpSpPr>
          <p:grpSpPr bwMode="auto">
            <a:xfrm>
              <a:off x="2087790" y="5849147"/>
              <a:ext cx="1279972" cy="350907"/>
              <a:chOff x="-328893" y="2767293"/>
              <a:chExt cx="1279525" cy="350274"/>
            </a:xfrm>
          </p:grpSpPr>
          <p:pic>
            <p:nvPicPr>
              <p:cNvPr id="224" name="Picture 16"/>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2" name="TextBox 368">
              <a:hlinkClick r:id="" action="ppaction://noaction"/>
            </p:cNvPr>
            <p:cNvSpPr txBox="1">
              <a:spLocks noChangeArrowheads="1"/>
            </p:cNvSpPr>
            <p:nvPr/>
          </p:nvSpPr>
          <p:spPr bwMode="auto">
            <a:xfrm>
              <a:off x="2069183" y="5926615"/>
              <a:ext cx="1270004"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23" name="TextBox 282"/>
            <p:cNvSpPr txBox="1">
              <a:spLocks noChangeArrowheads="1"/>
            </p:cNvSpPr>
            <p:nvPr/>
          </p:nvSpPr>
          <p:spPr bwMode="auto">
            <a:xfrm>
              <a:off x="3370983" y="5903080"/>
              <a:ext cx="787837"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sp>
        <p:nvSpPr>
          <p:cNvPr id="17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Cable Runs &gt;&gt;</a:t>
            </a:r>
            <a:endParaRPr lang="en-US" sz="800" b="1" dirty="0">
              <a:latin typeface="Comic Sans MS" pitchFamily="66" charset="0"/>
            </a:endParaRPr>
          </a:p>
        </p:txBody>
      </p:sp>
      <p:grpSp>
        <p:nvGrpSpPr>
          <p:cNvPr id="178" name="Group 177"/>
          <p:cNvGrpSpPr/>
          <p:nvPr/>
        </p:nvGrpSpPr>
        <p:grpSpPr>
          <a:xfrm>
            <a:off x="2314784" y="3211164"/>
            <a:ext cx="1273212" cy="200120"/>
            <a:chOff x="439639" y="1258392"/>
            <a:chExt cx="1273212" cy="200120"/>
          </a:xfrm>
        </p:grpSpPr>
        <p:sp>
          <p:nvSpPr>
            <p:cNvPr id="17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27" name="Group 226"/>
          <p:cNvGrpSpPr/>
          <p:nvPr/>
        </p:nvGrpSpPr>
        <p:grpSpPr>
          <a:xfrm>
            <a:off x="5589429" y="3197962"/>
            <a:ext cx="1273212" cy="200120"/>
            <a:chOff x="439639" y="1258392"/>
            <a:chExt cx="1273212" cy="200120"/>
          </a:xfrm>
        </p:grpSpPr>
        <p:sp>
          <p:nvSpPr>
            <p:cNvPr id="22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2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30" name="Group 229"/>
          <p:cNvGrpSpPr/>
          <p:nvPr/>
        </p:nvGrpSpPr>
        <p:grpSpPr>
          <a:xfrm>
            <a:off x="2315819" y="3652875"/>
            <a:ext cx="1273212" cy="200120"/>
            <a:chOff x="439639" y="1258392"/>
            <a:chExt cx="1273212" cy="200120"/>
          </a:xfrm>
          <a:solidFill>
            <a:srgbClr val="FFFF11"/>
          </a:solidFill>
        </p:grpSpPr>
        <p:sp>
          <p:nvSpPr>
            <p:cNvPr id="23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33" name="Group 232"/>
          <p:cNvGrpSpPr/>
          <p:nvPr/>
        </p:nvGrpSpPr>
        <p:grpSpPr>
          <a:xfrm>
            <a:off x="5581753" y="3645907"/>
            <a:ext cx="1273212" cy="200120"/>
            <a:chOff x="439639" y="1258392"/>
            <a:chExt cx="1273212" cy="200120"/>
          </a:xfrm>
          <a:solidFill>
            <a:srgbClr val="FFFF11"/>
          </a:solidFill>
        </p:grpSpPr>
        <p:sp>
          <p:nvSpPr>
            <p:cNvPr id="23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3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2" name="Group 241"/>
          <p:cNvGrpSpPr/>
          <p:nvPr/>
        </p:nvGrpSpPr>
        <p:grpSpPr>
          <a:xfrm>
            <a:off x="2308868" y="4547117"/>
            <a:ext cx="1273212" cy="200120"/>
            <a:chOff x="439639" y="1258392"/>
            <a:chExt cx="1273212" cy="200120"/>
          </a:xfrm>
          <a:solidFill>
            <a:srgbClr val="FFFF11"/>
          </a:solidFill>
        </p:grpSpPr>
        <p:sp>
          <p:nvSpPr>
            <p:cNvPr id="24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5" name="Group 244"/>
          <p:cNvGrpSpPr/>
          <p:nvPr/>
        </p:nvGrpSpPr>
        <p:grpSpPr>
          <a:xfrm>
            <a:off x="5574802" y="4540149"/>
            <a:ext cx="1273212" cy="200120"/>
            <a:chOff x="439639" y="1258392"/>
            <a:chExt cx="1273212" cy="200120"/>
          </a:xfrm>
          <a:solidFill>
            <a:srgbClr val="FFFF11"/>
          </a:solidFill>
        </p:grpSpPr>
        <p:sp>
          <p:nvSpPr>
            <p:cNvPr id="24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4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48" name="Group 247"/>
          <p:cNvGrpSpPr/>
          <p:nvPr/>
        </p:nvGrpSpPr>
        <p:grpSpPr>
          <a:xfrm>
            <a:off x="2309242" y="5877756"/>
            <a:ext cx="1273212" cy="200120"/>
            <a:chOff x="439639" y="1258392"/>
            <a:chExt cx="1273212" cy="200120"/>
          </a:xfrm>
          <a:solidFill>
            <a:srgbClr val="FFFF11"/>
          </a:solidFill>
        </p:grpSpPr>
        <p:sp>
          <p:nvSpPr>
            <p:cNvPr id="24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1" name="Group 250"/>
          <p:cNvGrpSpPr/>
          <p:nvPr/>
        </p:nvGrpSpPr>
        <p:grpSpPr>
          <a:xfrm>
            <a:off x="5575176" y="5870788"/>
            <a:ext cx="1273212" cy="200120"/>
            <a:chOff x="439639" y="1258392"/>
            <a:chExt cx="1273212" cy="200120"/>
          </a:xfrm>
          <a:solidFill>
            <a:srgbClr val="FFFF11"/>
          </a:solidFill>
        </p:grpSpPr>
        <p:sp>
          <p:nvSpPr>
            <p:cNvPr id="25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5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54" name="Group 253"/>
          <p:cNvGrpSpPr/>
          <p:nvPr/>
        </p:nvGrpSpPr>
        <p:grpSpPr>
          <a:xfrm>
            <a:off x="2317308" y="4093737"/>
            <a:ext cx="1273212" cy="200120"/>
            <a:chOff x="439639" y="1258392"/>
            <a:chExt cx="1273212" cy="200120"/>
          </a:xfrm>
        </p:grpSpPr>
        <p:sp>
          <p:nvSpPr>
            <p:cNvPr id="25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5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57" name="Group 256"/>
          <p:cNvGrpSpPr/>
          <p:nvPr/>
        </p:nvGrpSpPr>
        <p:grpSpPr>
          <a:xfrm>
            <a:off x="5591953" y="4080535"/>
            <a:ext cx="1273212" cy="200120"/>
            <a:chOff x="439639" y="1258392"/>
            <a:chExt cx="1273212" cy="200120"/>
          </a:xfrm>
        </p:grpSpPr>
        <p:sp>
          <p:nvSpPr>
            <p:cNvPr id="25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5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0" name="Group 259"/>
          <p:cNvGrpSpPr/>
          <p:nvPr/>
        </p:nvGrpSpPr>
        <p:grpSpPr>
          <a:xfrm>
            <a:off x="2312682" y="5003398"/>
            <a:ext cx="1273212" cy="200120"/>
            <a:chOff x="439639" y="1258392"/>
            <a:chExt cx="1273212" cy="200120"/>
          </a:xfrm>
        </p:grpSpPr>
        <p:sp>
          <p:nvSpPr>
            <p:cNvPr id="26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3" name="Group 262"/>
          <p:cNvGrpSpPr/>
          <p:nvPr/>
        </p:nvGrpSpPr>
        <p:grpSpPr>
          <a:xfrm>
            <a:off x="5587327" y="4990196"/>
            <a:ext cx="1273212" cy="200120"/>
            <a:chOff x="439639" y="1258392"/>
            <a:chExt cx="1273212" cy="200120"/>
          </a:xfrm>
        </p:grpSpPr>
        <p:sp>
          <p:nvSpPr>
            <p:cNvPr id="2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6" name="Group 265"/>
          <p:cNvGrpSpPr/>
          <p:nvPr/>
        </p:nvGrpSpPr>
        <p:grpSpPr>
          <a:xfrm>
            <a:off x="2308305" y="5442679"/>
            <a:ext cx="1273212" cy="200120"/>
            <a:chOff x="439639" y="1258392"/>
            <a:chExt cx="1273212" cy="200120"/>
          </a:xfrm>
        </p:grpSpPr>
        <p:sp>
          <p:nvSpPr>
            <p:cNvPr id="2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2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69" name="Group 268"/>
          <p:cNvGrpSpPr/>
          <p:nvPr/>
        </p:nvGrpSpPr>
        <p:grpSpPr>
          <a:xfrm>
            <a:off x="5582950" y="5429477"/>
            <a:ext cx="1273212" cy="200120"/>
            <a:chOff x="439639" y="1258392"/>
            <a:chExt cx="1273212" cy="200120"/>
          </a:xfrm>
        </p:grpSpPr>
        <p:sp>
          <p:nvSpPr>
            <p:cNvPr id="27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7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Tree>
  </p:cSld>
  <p:clrMapOvr>
    <a:masterClrMapping/>
  </p:clrMapOvr>
  <p:timing>
    <p:tnLst>
      <p:par>
        <p:cTn id="1" dur="indefinite" restart="never" nodeType="tmRoot"/>
      </p:par>
    </p:tn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2" name="TextBox 282"/>
          <p:cNvSpPr txBox="1">
            <a:spLocks noChangeArrowheads="1"/>
          </p:cNvSpPr>
          <p:nvPr/>
        </p:nvSpPr>
        <p:spPr bwMode="auto">
          <a:xfrm>
            <a:off x="3597862" y="5862798"/>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L1-SUS-YC2</a:t>
            </a:r>
            <a:endParaRPr lang="en-US" sz="800" b="1" dirty="0">
              <a:latin typeface="Comic Sans MS" pitchFamily="66" charset="0"/>
            </a:endParaRPr>
          </a:p>
        </p:txBody>
      </p:sp>
      <p:sp>
        <p:nvSpPr>
          <p:cNvPr id="263" name="TextBox 282"/>
          <p:cNvSpPr txBox="1">
            <a:spLocks noChangeArrowheads="1"/>
          </p:cNvSpPr>
          <p:nvPr/>
        </p:nvSpPr>
        <p:spPr bwMode="auto">
          <a:xfrm>
            <a:off x="1424696" y="588551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L1-SUS-YC1</a:t>
            </a:r>
            <a:endParaRPr lang="en-US" sz="800" b="1" dirty="0">
              <a:latin typeface="Comic Sans MS" pitchFamily="66" charset="0"/>
            </a:endParaRPr>
          </a:p>
        </p:txBody>
      </p:sp>
      <p:sp>
        <p:nvSpPr>
          <p:cNvPr id="264" name="TextBox 282"/>
          <p:cNvSpPr txBox="1">
            <a:spLocks noChangeArrowheads="1"/>
          </p:cNvSpPr>
          <p:nvPr/>
        </p:nvSpPr>
        <p:spPr bwMode="auto">
          <a:xfrm>
            <a:off x="6873184" y="5872381"/>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L1-SUS-YC1</a:t>
            </a:r>
            <a:endParaRPr lang="en-US" sz="800" b="1" dirty="0">
              <a:latin typeface="Comic Sans MS" pitchFamily="66" charset="0"/>
            </a:endParaRPr>
          </a:p>
        </p:txBody>
      </p:sp>
      <p:sp>
        <p:nvSpPr>
          <p:cNvPr id="265" name="TextBox 282"/>
          <p:cNvSpPr txBox="1">
            <a:spLocks noChangeArrowheads="1"/>
          </p:cNvSpPr>
          <p:nvPr/>
        </p:nvSpPr>
        <p:spPr bwMode="auto">
          <a:xfrm>
            <a:off x="4731962" y="5881663"/>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L1-SUS-YC2</a:t>
            </a:r>
            <a:endParaRPr lang="en-US" sz="800" b="1" dirty="0">
              <a:latin typeface="Comic Sans MS" pitchFamily="66" charset="0"/>
            </a:endParaRPr>
          </a:p>
        </p:txBody>
      </p:sp>
      <p:sp>
        <p:nvSpPr>
          <p:cNvPr id="181" name="TextBox 282"/>
          <p:cNvSpPr txBox="1">
            <a:spLocks noChangeArrowheads="1"/>
          </p:cNvSpPr>
          <p:nvPr/>
        </p:nvSpPr>
        <p:spPr bwMode="auto">
          <a:xfrm>
            <a:off x="6870511" y="5433251"/>
            <a:ext cx="846769"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L1-TCS-YC1</a:t>
            </a:r>
            <a:endParaRPr lang="en-US" sz="800" b="1" dirty="0">
              <a:solidFill>
                <a:srgbClr val="000000"/>
              </a:solidFill>
              <a:latin typeface="Comic Sans MS" pitchFamily="66" charset="0"/>
            </a:endParaRPr>
          </a:p>
        </p:txBody>
      </p:sp>
      <p:sp>
        <p:nvSpPr>
          <p:cNvPr id="180" name="TextBox 282"/>
          <p:cNvSpPr txBox="1">
            <a:spLocks noChangeArrowheads="1"/>
          </p:cNvSpPr>
          <p:nvPr/>
        </p:nvSpPr>
        <p:spPr bwMode="auto">
          <a:xfrm>
            <a:off x="1433167" y="5439708"/>
            <a:ext cx="846769"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L1-TCS-YC1</a:t>
            </a:r>
            <a:endParaRPr lang="en-US" sz="800" b="1" dirty="0">
              <a:solidFill>
                <a:srgbClr val="000000"/>
              </a:solidFill>
              <a:latin typeface="Comic Sans MS" pitchFamily="66" charset="0"/>
            </a:endParaRPr>
          </a:p>
        </p:txBody>
      </p:sp>
      <p:sp>
        <p:nvSpPr>
          <p:cNvPr id="266242"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9D0C83-0E12-4688-AD90-B0DE2F63D462}" type="slidenum">
              <a:rPr lang="en-US" smtClean="0">
                <a:solidFill>
                  <a:srgbClr val="898989"/>
                </a:solidFill>
                <a:latin typeface="Calibri" pitchFamily="34" charset="0"/>
              </a:rPr>
              <a:pPr eaLnBrk="1" hangingPunct="1"/>
              <a:t>455</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162" name="Title 161"/>
          <p:cNvSpPr>
            <a:spLocks noGrp="1"/>
          </p:cNvSpPr>
          <p:nvPr>
            <p:ph type="title"/>
          </p:nvPr>
        </p:nvSpPr>
        <p:spPr>
          <a:xfrm>
            <a:off x="1725613" y="0"/>
            <a:ext cx="6961187" cy="681038"/>
          </a:xfrm>
        </p:spPr>
        <p:txBody>
          <a:bodyPr/>
          <a:lstStyle/>
          <a:p>
            <a:pPr>
              <a:defRPr/>
            </a:pPr>
            <a:r>
              <a:rPr lang="en-US" dirty="0" smtClean="0">
                <a:latin typeface="Comic Sans MS"/>
                <a:ea typeface="ＭＳ Ｐゴシック"/>
              </a:rPr>
              <a:t>L1-VDC-YC2 </a:t>
            </a:r>
            <a:r>
              <a:rPr lang="en-US" dirty="0" smtClean="0">
                <a:latin typeface="Comic Sans MS"/>
                <a:ea typeface="ＭＳ Ｐゴシック"/>
                <a:cs typeface="+mn-cs"/>
              </a:rPr>
              <a:t>Power Racks – VEAY Supplies</a:t>
            </a:r>
            <a:endParaRPr lang="en-US" dirty="0"/>
          </a:p>
        </p:txBody>
      </p:sp>
      <p:sp>
        <p:nvSpPr>
          <p:cNvPr id="266245"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Cable Runs &gt;&gt;</a:t>
            </a:r>
            <a:endParaRPr lang="en-US" sz="800" b="1" dirty="0">
              <a:latin typeface="Comic Sans MS" pitchFamily="66" charset="0"/>
            </a:endParaRPr>
          </a:p>
        </p:txBody>
      </p:sp>
      <p:pic>
        <p:nvPicPr>
          <p:cNvPr id="266415"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56025" y="1382094"/>
            <a:ext cx="1340197"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6" name="TextBox 36"/>
          <p:cNvSpPr txBox="1">
            <a:spLocks noChangeArrowheads="1"/>
          </p:cNvSpPr>
          <p:nvPr/>
        </p:nvSpPr>
        <p:spPr bwMode="auto">
          <a:xfrm>
            <a:off x="5346993" y="1143000"/>
            <a:ext cx="1782028"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L1-VDC-YC2 Power Rack</a:t>
            </a:r>
          </a:p>
        </p:txBody>
      </p:sp>
      <p:pic>
        <p:nvPicPr>
          <p:cNvPr id="266417"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590857" y="1481444"/>
            <a:ext cx="146088"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8" name="TextBox 282"/>
          <p:cNvSpPr txBox="1">
            <a:spLocks noChangeArrowheads="1"/>
          </p:cNvSpPr>
          <p:nvPr/>
        </p:nvSpPr>
        <p:spPr bwMode="auto">
          <a:xfrm>
            <a:off x="5760391"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266419" name="TextBox 282"/>
          <p:cNvSpPr txBox="1">
            <a:spLocks noChangeArrowheads="1"/>
          </p:cNvSpPr>
          <p:nvPr/>
        </p:nvSpPr>
        <p:spPr bwMode="auto">
          <a:xfrm>
            <a:off x="6385325" y="6154747"/>
            <a:ext cx="255478"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249" name="TextBox 36"/>
          <p:cNvSpPr txBox="1">
            <a:spLocks noChangeArrowheads="1"/>
          </p:cNvSpPr>
          <p:nvPr/>
        </p:nvSpPr>
        <p:spPr bwMode="auto">
          <a:xfrm>
            <a:off x="2064958" y="1143000"/>
            <a:ext cx="1781395"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L1-VDC-YC2 Power Rack</a:t>
            </a:r>
          </a:p>
        </p:txBody>
      </p:sp>
      <p:pic>
        <p:nvPicPr>
          <p:cNvPr id="266411"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279936" y="1391856"/>
            <a:ext cx="1333375"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2"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53207" y="1499827"/>
            <a:ext cx="146036"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6413" name="TextBox 282"/>
          <p:cNvSpPr txBox="1">
            <a:spLocks noChangeArrowheads="1"/>
          </p:cNvSpPr>
          <p:nvPr/>
        </p:nvSpPr>
        <p:spPr bwMode="auto">
          <a:xfrm>
            <a:off x="2478209"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266414" name="TextBox 282"/>
          <p:cNvSpPr txBox="1">
            <a:spLocks noChangeArrowheads="1"/>
          </p:cNvSpPr>
          <p:nvPr/>
        </p:nvSpPr>
        <p:spPr bwMode="auto">
          <a:xfrm>
            <a:off x="3102920" y="6156273"/>
            <a:ext cx="255387"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89" name="TextBox 282"/>
          <p:cNvSpPr txBox="1">
            <a:spLocks noChangeArrowheads="1"/>
          </p:cNvSpPr>
          <p:nvPr/>
        </p:nvSpPr>
        <p:spPr bwMode="auto">
          <a:xfrm>
            <a:off x="1462088" y="4999303"/>
            <a:ext cx="847725"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405" name="Group 132"/>
          <p:cNvGrpSpPr>
            <a:grpSpLocks/>
          </p:cNvGrpSpPr>
          <p:nvPr/>
        </p:nvGrpSpPr>
        <p:grpSpPr bwMode="auto">
          <a:xfrm>
            <a:off x="2309102" y="4931271"/>
            <a:ext cx="1279849" cy="350907"/>
            <a:chOff x="-328893" y="2767293"/>
            <a:chExt cx="1279525" cy="350274"/>
          </a:xfrm>
        </p:grpSpPr>
        <p:pic>
          <p:nvPicPr>
            <p:cNvPr id="26640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1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92" name="TextBox 282"/>
          <p:cNvSpPr txBox="1">
            <a:spLocks noChangeArrowheads="1"/>
          </p:cNvSpPr>
          <p:nvPr/>
        </p:nvSpPr>
        <p:spPr bwMode="auto">
          <a:xfrm>
            <a:off x="3592513" y="4985015"/>
            <a:ext cx="850900"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382" name="TextBox 282"/>
          <p:cNvSpPr txBox="1">
            <a:spLocks noChangeArrowheads="1"/>
          </p:cNvSpPr>
          <p:nvPr/>
        </p:nvSpPr>
        <p:spPr bwMode="auto">
          <a:xfrm>
            <a:off x="1462088" y="4565915"/>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398" name="Group 132"/>
          <p:cNvGrpSpPr>
            <a:grpSpLocks/>
          </p:cNvGrpSpPr>
          <p:nvPr/>
        </p:nvGrpSpPr>
        <p:grpSpPr bwMode="auto">
          <a:xfrm>
            <a:off x="2308869" y="4497739"/>
            <a:ext cx="1279849" cy="350907"/>
            <a:chOff x="-328893" y="2767293"/>
            <a:chExt cx="1279525" cy="350274"/>
          </a:xfrm>
        </p:grpSpPr>
        <p:pic>
          <p:nvPicPr>
            <p:cNvPr id="26640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40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85" name="TextBox 282"/>
          <p:cNvSpPr txBox="1">
            <a:spLocks noChangeArrowheads="1"/>
          </p:cNvSpPr>
          <p:nvPr/>
        </p:nvSpPr>
        <p:spPr bwMode="auto">
          <a:xfrm>
            <a:off x="3592513" y="4551628"/>
            <a:ext cx="850900"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266383" name="TextBox 282"/>
          <p:cNvSpPr txBox="1">
            <a:spLocks noChangeArrowheads="1"/>
          </p:cNvSpPr>
          <p:nvPr/>
        </p:nvSpPr>
        <p:spPr bwMode="auto">
          <a:xfrm>
            <a:off x="1464172" y="3234071"/>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3" action="ppaction://hlinksldjump"/>
              </a:rPr>
              <a:t>L1-SUS-YC2</a:t>
            </a:r>
            <a:endParaRPr lang="en-US" sz="800" b="1" dirty="0">
              <a:latin typeface="Comic Sans MS" pitchFamily="66" charset="0"/>
            </a:endParaRPr>
          </a:p>
        </p:txBody>
      </p:sp>
      <p:grpSp>
        <p:nvGrpSpPr>
          <p:cNvPr id="266384" name="Group 132"/>
          <p:cNvGrpSpPr>
            <a:grpSpLocks/>
          </p:cNvGrpSpPr>
          <p:nvPr/>
        </p:nvGrpSpPr>
        <p:grpSpPr bwMode="auto">
          <a:xfrm>
            <a:off x="2310455" y="3165172"/>
            <a:ext cx="1279849" cy="350907"/>
            <a:chOff x="-328893" y="2767293"/>
            <a:chExt cx="1279525" cy="350274"/>
          </a:xfrm>
        </p:grpSpPr>
        <p:pic>
          <p:nvPicPr>
            <p:cNvPr id="26638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86" name="TextBox 282"/>
          <p:cNvSpPr txBox="1">
            <a:spLocks noChangeArrowheads="1"/>
          </p:cNvSpPr>
          <p:nvPr/>
        </p:nvSpPr>
        <p:spPr bwMode="auto">
          <a:xfrm>
            <a:off x="3593525" y="3218840"/>
            <a:ext cx="849981"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L1-SUS-YC2</a:t>
            </a:r>
            <a:endParaRPr lang="en-US" sz="800" b="1" dirty="0">
              <a:latin typeface="Comic Sans MS" pitchFamily="66" charset="0"/>
            </a:endParaRPr>
          </a:p>
        </p:txBody>
      </p:sp>
      <p:sp>
        <p:nvSpPr>
          <p:cNvPr id="266376" name="TextBox 282"/>
          <p:cNvSpPr txBox="1">
            <a:spLocks noChangeArrowheads="1"/>
          </p:cNvSpPr>
          <p:nvPr/>
        </p:nvSpPr>
        <p:spPr bwMode="auto">
          <a:xfrm>
            <a:off x="1458913" y="2779480"/>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4" action="ppaction://hlinksldjump"/>
              </a:rPr>
              <a:t>L1-SUS-YC1</a:t>
            </a:r>
            <a:endParaRPr lang="en-US" sz="800" b="1" dirty="0">
              <a:latin typeface="Comic Sans MS" pitchFamily="66" charset="0"/>
            </a:endParaRPr>
          </a:p>
        </p:txBody>
      </p:sp>
      <p:grpSp>
        <p:nvGrpSpPr>
          <p:cNvPr id="266377" name="Group 132"/>
          <p:cNvGrpSpPr>
            <a:grpSpLocks/>
          </p:cNvGrpSpPr>
          <p:nvPr/>
        </p:nvGrpSpPr>
        <p:grpSpPr bwMode="auto">
          <a:xfrm>
            <a:off x="2305196" y="2710581"/>
            <a:ext cx="1279849" cy="350907"/>
            <a:chOff x="-328893" y="2767293"/>
            <a:chExt cx="1279525" cy="350274"/>
          </a:xfrm>
        </p:grpSpPr>
        <p:pic>
          <p:nvPicPr>
            <p:cNvPr id="26638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8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79" name="TextBox 282"/>
          <p:cNvSpPr txBox="1">
            <a:spLocks noChangeArrowheads="1"/>
          </p:cNvSpPr>
          <p:nvPr/>
        </p:nvSpPr>
        <p:spPr bwMode="auto">
          <a:xfrm>
            <a:off x="3588266" y="2764249"/>
            <a:ext cx="855240"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L1-SUS-YC1</a:t>
            </a:r>
            <a:endParaRPr lang="en-US" sz="800" b="1" dirty="0">
              <a:latin typeface="Comic Sans MS" pitchFamily="66" charset="0"/>
            </a:endParaRPr>
          </a:p>
        </p:txBody>
      </p:sp>
      <p:sp>
        <p:nvSpPr>
          <p:cNvPr id="266362" name="TextBox 282"/>
          <p:cNvSpPr txBox="1">
            <a:spLocks noChangeArrowheads="1"/>
          </p:cNvSpPr>
          <p:nvPr/>
        </p:nvSpPr>
        <p:spPr bwMode="auto">
          <a:xfrm>
            <a:off x="1459948" y="2335300"/>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63" name="Group 132"/>
          <p:cNvGrpSpPr>
            <a:grpSpLocks/>
          </p:cNvGrpSpPr>
          <p:nvPr/>
        </p:nvGrpSpPr>
        <p:grpSpPr bwMode="auto">
          <a:xfrm>
            <a:off x="2306231" y="2266401"/>
            <a:ext cx="1279849" cy="350907"/>
            <a:chOff x="-328893" y="2767293"/>
            <a:chExt cx="1279525" cy="350274"/>
          </a:xfrm>
        </p:grpSpPr>
        <p:pic>
          <p:nvPicPr>
            <p:cNvPr id="26636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64" name="TextBox 368">
            <a:hlinkClick r:id="" action="ppaction://noaction"/>
          </p:cNvPr>
          <p:cNvSpPr txBox="1">
            <a:spLocks noChangeArrowheads="1"/>
          </p:cNvSpPr>
          <p:nvPr/>
        </p:nvSpPr>
        <p:spPr bwMode="auto">
          <a:xfrm>
            <a:off x="2287626" y="2343869"/>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65" name="TextBox 282"/>
          <p:cNvSpPr txBox="1">
            <a:spLocks noChangeArrowheads="1"/>
          </p:cNvSpPr>
          <p:nvPr/>
        </p:nvSpPr>
        <p:spPr bwMode="auto">
          <a:xfrm>
            <a:off x="3589301" y="2320334"/>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5" name="TextBox 282"/>
          <p:cNvSpPr txBox="1">
            <a:spLocks noChangeArrowheads="1"/>
          </p:cNvSpPr>
          <p:nvPr/>
        </p:nvSpPr>
        <p:spPr bwMode="auto">
          <a:xfrm>
            <a:off x="1458913" y="1891258"/>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56" name="Group 132"/>
          <p:cNvGrpSpPr>
            <a:grpSpLocks/>
          </p:cNvGrpSpPr>
          <p:nvPr/>
        </p:nvGrpSpPr>
        <p:grpSpPr bwMode="auto">
          <a:xfrm>
            <a:off x="2305196" y="1822358"/>
            <a:ext cx="1279849" cy="356524"/>
            <a:chOff x="-328893" y="2767293"/>
            <a:chExt cx="1279525" cy="355881"/>
          </a:xfrm>
        </p:grpSpPr>
        <p:pic>
          <p:nvPicPr>
            <p:cNvPr id="2663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57" name="TextBox 368">
            <a:hlinkClick r:id="" action="ppaction://noaction"/>
          </p:cNvPr>
          <p:cNvSpPr txBox="1">
            <a:spLocks noChangeArrowheads="1"/>
          </p:cNvSpPr>
          <p:nvPr/>
        </p:nvSpPr>
        <p:spPr bwMode="auto">
          <a:xfrm>
            <a:off x="2286591" y="1899827"/>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358" name="TextBox 282"/>
          <p:cNvSpPr txBox="1">
            <a:spLocks noChangeArrowheads="1"/>
          </p:cNvSpPr>
          <p:nvPr/>
        </p:nvSpPr>
        <p:spPr bwMode="auto">
          <a:xfrm>
            <a:off x="3588266" y="1876292"/>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342" name="Group 132"/>
          <p:cNvGrpSpPr>
            <a:grpSpLocks/>
          </p:cNvGrpSpPr>
          <p:nvPr/>
        </p:nvGrpSpPr>
        <p:grpSpPr bwMode="auto">
          <a:xfrm>
            <a:off x="2306478" y="5377979"/>
            <a:ext cx="1279848" cy="350907"/>
            <a:chOff x="-328893" y="2767293"/>
            <a:chExt cx="1279525" cy="350274"/>
          </a:xfrm>
        </p:grpSpPr>
        <p:pic>
          <p:nvPicPr>
            <p:cNvPr id="26634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 name="TextBox 282"/>
          <p:cNvSpPr txBox="1">
            <a:spLocks noChangeArrowheads="1"/>
          </p:cNvSpPr>
          <p:nvPr/>
        </p:nvSpPr>
        <p:spPr bwMode="auto">
          <a:xfrm>
            <a:off x="3589338" y="5432690"/>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401" name="TextBox 282"/>
          <p:cNvSpPr txBox="1">
            <a:spLocks noChangeArrowheads="1"/>
          </p:cNvSpPr>
          <p:nvPr/>
        </p:nvSpPr>
        <p:spPr bwMode="auto">
          <a:xfrm>
            <a:off x="4741863" y="4994540"/>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335" name="Group 132"/>
          <p:cNvGrpSpPr>
            <a:grpSpLocks/>
          </p:cNvGrpSpPr>
          <p:nvPr/>
        </p:nvGrpSpPr>
        <p:grpSpPr bwMode="auto">
          <a:xfrm>
            <a:off x="5587725" y="4926130"/>
            <a:ext cx="1279848" cy="350907"/>
            <a:chOff x="-328893" y="2767293"/>
            <a:chExt cx="1279525" cy="350274"/>
          </a:xfrm>
        </p:grpSpPr>
        <p:pic>
          <p:nvPicPr>
            <p:cNvPr id="26633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4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04" name="TextBox 282"/>
          <p:cNvSpPr txBox="1">
            <a:spLocks noChangeArrowheads="1"/>
          </p:cNvSpPr>
          <p:nvPr/>
        </p:nvSpPr>
        <p:spPr bwMode="auto">
          <a:xfrm>
            <a:off x="6870700" y="4980253"/>
            <a:ext cx="854075" cy="214312"/>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409" name="TextBox 282"/>
          <p:cNvSpPr txBox="1">
            <a:spLocks noChangeArrowheads="1"/>
          </p:cNvSpPr>
          <p:nvPr/>
        </p:nvSpPr>
        <p:spPr bwMode="auto">
          <a:xfrm>
            <a:off x="4741863" y="4561153"/>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328" name="Group 132"/>
          <p:cNvGrpSpPr>
            <a:grpSpLocks/>
          </p:cNvGrpSpPr>
          <p:nvPr/>
        </p:nvGrpSpPr>
        <p:grpSpPr bwMode="auto">
          <a:xfrm>
            <a:off x="5587492" y="4492598"/>
            <a:ext cx="1279848" cy="350907"/>
            <a:chOff x="-328893" y="2767293"/>
            <a:chExt cx="1279525" cy="350274"/>
          </a:xfrm>
        </p:grpSpPr>
        <p:pic>
          <p:nvPicPr>
            <p:cNvPr id="26633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3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13" name="TextBox 282"/>
          <p:cNvSpPr txBox="1">
            <a:spLocks noChangeArrowheads="1"/>
          </p:cNvSpPr>
          <p:nvPr/>
        </p:nvSpPr>
        <p:spPr bwMode="auto">
          <a:xfrm>
            <a:off x="6870700" y="4546865"/>
            <a:ext cx="854075" cy="214313"/>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sp>
        <p:nvSpPr>
          <p:cNvPr id="266313" name="TextBox 282"/>
          <p:cNvSpPr txBox="1">
            <a:spLocks noChangeArrowheads="1"/>
          </p:cNvSpPr>
          <p:nvPr/>
        </p:nvSpPr>
        <p:spPr bwMode="auto">
          <a:xfrm>
            <a:off x="4742796" y="3228930"/>
            <a:ext cx="846770"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3" action="ppaction://hlinksldjump"/>
              </a:rPr>
              <a:t>L1-SUS-YC2</a:t>
            </a:r>
            <a:endParaRPr lang="en-US" sz="800" b="1" dirty="0">
              <a:latin typeface="Comic Sans MS" pitchFamily="66" charset="0"/>
            </a:endParaRPr>
          </a:p>
        </p:txBody>
      </p:sp>
      <p:grpSp>
        <p:nvGrpSpPr>
          <p:cNvPr id="266314" name="Group 132"/>
          <p:cNvGrpSpPr>
            <a:grpSpLocks/>
          </p:cNvGrpSpPr>
          <p:nvPr/>
        </p:nvGrpSpPr>
        <p:grpSpPr bwMode="auto">
          <a:xfrm>
            <a:off x="5589080" y="3160031"/>
            <a:ext cx="1279849" cy="350907"/>
            <a:chOff x="-328893" y="2767293"/>
            <a:chExt cx="1279525" cy="350274"/>
          </a:xfrm>
        </p:grpSpPr>
        <p:pic>
          <p:nvPicPr>
            <p:cNvPr id="26631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16" name="TextBox 282"/>
          <p:cNvSpPr txBox="1">
            <a:spLocks noChangeArrowheads="1"/>
          </p:cNvSpPr>
          <p:nvPr/>
        </p:nvSpPr>
        <p:spPr bwMode="auto">
          <a:xfrm>
            <a:off x="6872149" y="3213699"/>
            <a:ext cx="852626"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3" action="ppaction://hlinksldjump"/>
              </a:rPr>
              <a:t>L1-SUS-YC2</a:t>
            </a:r>
            <a:endParaRPr lang="en-US" sz="800" b="1" dirty="0">
              <a:latin typeface="Comic Sans MS" pitchFamily="66" charset="0"/>
            </a:endParaRPr>
          </a:p>
        </p:txBody>
      </p:sp>
      <p:sp>
        <p:nvSpPr>
          <p:cNvPr id="266306" name="TextBox 282"/>
          <p:cNvSpPr txBox="1">
            <a:spLocks noChangeArrowheads="1"/>
          </p:cNvSpPr>
          <p:nvPr/>
        </p:nvSpPr>
        <p:spPr bwMode="auto">
          <a:xfrm>
            <a:off x="4737537" y="2774339"/>
            <a:ext cx="846769"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4" action="ppaction://hlinksldjump"/>
              </a:rPr>
              <a:t>L1-SUS-YC1</a:t>
            </a:r>
            <a:endParaRPr lang="en-US" sz="800" b="1" dirty="0">
              <a:latin typeface="Comic Sans MS" pitchFamily="66" charset="0"/>
            </a:endParaRPr>
          </a:p>
        </p:txBody>
      </p:sp>
      <p:grpSp>
        <p:nvGrpSpPr>
          <p:cNvPr id="266307" name="Group 132"/>
          <p:cNvGrpSpPr>
            <a:grpSpLocks/>
          </p:cNvGrpSpPr>
          <p:nvPr/>
        </p:nvGrpSpPr>
        <p:grpSpPr bwMode="auto">
          <a:xfrm>
            <a:off x="5583820" y="2705440"/>
            <a:ext cx="1279849" cy="350907"/>
            <a:chOff x="-328893" y="2767293"/>
            <a:chExt cx="1279525" cy="350274"/>
          </a:xfrm>
        </p:grpSpPr>
        <p:pic>
          <p:nvPicPr>
            <p:cNvPr id="26631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31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309" name="TextBox 282"/>
          <p:cNvSpPr txBox="1">
            <a:spLocks noChangeArrowheads="1"/>
          </p:cNvSpPr>
          <p:nvPr/>
        </p:nvSpPr>
        <p:spPr bwMode="auto">
          <a:xfrm>
            <a:off x="6866890" y="2759108"/>
            <a:ext cx="857885" cy="21544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4" action="ppaction://hlinksldjump"/>
              </a:rPr>
              <a:t>L1-SUS-YC1</a:t>
            </a:r>
            <a:endParaRPr lang="en-US" sz="800" b="1" dirty="0">
              <a:latin typeface="Comic Sans MS" pitchFamily="66" charset="0"/>
            </a:endParaRPr>
          </a:p>
        </p:txBody>
      </p:sp>
      <p:sp>
        <p:nvSpPr>
          <p:cNvPr id="266292" name="TextBox 282"/>
          <p:cNvSpPr txBox="1">
            <a:spLocks noChangeArrowheads="1"/>
          </p:cNvSpPr>
          <p:nvPr/>
        </p:nvSpPr>
        <p:spPr bwMode="auto">
          <a:xfrm>
            <a:off x="4738572" y="2330159"/>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93" name="Group 132"/>
          <p:cNvGrpSpPr>
            <a:grpSpLocks/>
          </p:cNvGrpSpPr>
          <p:nvPr/>
        </p:nvGrpSpPr>
        <p:grpSpPr bwMode="auto">
          <a:xfrm>
            <a:off x="5584855" y="2261260"/>
            <a:ext cx="1279849" cy="350907"/>
            <a:chOff x="-328893" y="2767293"/>
            <a:chExt cx="1279525" cy="350274"/>
          </a:xfrm>
        </p:grpSpPr>
        <p:pic>
          <p:nvPicPr>
            <p:cNvPr id="26629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94" name="TextBox 368">
            <a:hlinkClick r:id="" action="ppaction://noaction"/>
          </p:cNvPr>
          <p:cNvSpPr txBox="1">
            <a:spLocks noChangeArrowheads="1"/>
          </p:cNvSpPr>
          <p:nvPr/>
        </p:nvSpPr>
        <p:spPr bwMode="auto">
          <a:xfrm>
            <a:off x="5566250" y="2338728"/>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95" name="TextBox 282"/>
          <p:cNvSpPr txBox="1">
            <a:spLocks noChangeArrowheads="1"/>
          </p:cNvSpPr>
          <p:nvPr/>
        </p:nvSpPr>
        <p:spPr bwMode="auto">
          <a:xfrm>
            <a:off x="6867925" y="2315193"/>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5" name="TextBox 282"/>
          <p:cNvSpPr txBox="1">
            <a:spLocks noChangeArrowheads="1"/>
          </p:cNvSpPr>
          <p:nvPr/>
        </p:nvSpPr>
        <p:spPr bwMode="auto">
          <a:xfrm>
            <a:off x="4737537" y="1886117"/>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grpSp>
        <p:nvGrpSpPr>
          <p:cNvPr id="266286" name="Group 132"/>
          <p:cNvGrpSpPr>
            <a:grpSpLocks/>
          </p:cNvGrpSpPr>
          <p:nvPr/>
        </p:nvGrpSpPr>
        <p:grpSpPr bwMode="auto">
          <a:xfrm>
            <a:off x="5583820" y="1817217"/>
            <a:ext cx="1279849" cy="356524"/>
            <a:chOff x="-328893" y="2767293"/>
            <a:chExt cx="1279525" cy="355881"/>
          </a:xfrm>
        </p:grpSpPr>
        <p:pic>
          <p:nvPicPr>
            <p:cNvPr id="26628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9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6287" name="TextBox 368">
            <a:hlinkClick r:id="" action="ppaction://noaction"/>
          </p:cNvPr>
          <p:cNvSpPr txBox="1">
            <a:spLocks noChangeArrowheads="1"/>
          </p:cNvSpPr>
          <p:nvPr/>
        </p:nvSpPr>
        <p:spPr bwMode="auto">
          <a:xfrm>
            <a:off x="5565215" y="1894686"/>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266288" name="TextBox 282"/>
          <p:cNvSpPr txBox="1">
            <a:spLocks noChangeArrowheads="1"/>
          </p:cNvSpPr>
          <p:nvPr/>
        </p:nvSpPr>
        <p:spPr bwMode="auto">
          <a:xfrm>
            <a:off x="6866890" y="187115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474" name="TextBox 282"/>
          <p:cNvSpPr txBox="1">
            <a:spLocks noChangeArrowheads="1"/>
          </p:cNvSpPr>
          <p:nvPr/>
        </p:nvSpPr>
        <p:spPr bwMode="auto">
          <a:xfrm>
            <a:off x="4738688" y="5440628"/>
            <a:ext cx="846137" cy="215900"/>
          </a:xfrm>
          <a:prstGeom prst="rect">
            <a:avLst/>
          </a:prstGeom>
          <a:solidFill>
            <a:schemeClr val="accent3">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L1-SEI-YC1</a:t>
            </a:r>
            <a:endParaRPr lang="en-US" sz="800" b="1" dirty="0" smtClean="0">
              <a:latin typeface="Comic Sans MS" pitchFamily="66" charset="0"/>
            </a:endParaRPr>
          </a:p>
        </p:txBody>
      </p:sp>
      <p:grpSp>
        <p:nvGrpSpPr>
          <p:cNvPr id="266272" name="Group 132"/>
          <p:cNvGrpSpPr>
            <a:grpSpLocks/>
          </p:cNvGrpSpPr>
          <p:nvPr/>
        </p:nvGrpSpPr>
        <p:grpSpPr bwMode="auto">
          <a:xfrm>
            <a:off x="5585102" y="5372838"/>
            <a:ext cx="1279849" cy="350907"/>
            <a:chOff x="-328893" y="2767293"/>
            <a:chExt cx="1279525" cy="350274"/>
          </a:xfrm>
        </p:grpSpPr>
        <p:pic>
          <p:nvPicPr>
            <p:cNvPr id="26627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27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4" name="Group 305"/>
          <p:cNvGrpSpPr>
            <a:grpSpLocks/>
          </p:cNvGrpSpPr>
          <p:nvPr/>
        </p:nvGrpSpPr>
        <p:grpSpPr bwMode="auto">
          <a:xfrm>
            <a:off x="1465207" y="4051031"/>
            <a:ext cx="2995389" cy="350907"/>
            <a:chOff x="1241425" y="5849147"/>
            <a:chExt cx="2995678" cy="350907"/>
          </a:xfrm>
        </p:grpSpPr>
        <p:sp>
          <p:nvSpPr>
            <p:cNvPr id="215"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L1-TCS-YC1</a:t>
              </a:r>
              <a:endParaRPr lang="en-US" sz="800" b="1" dirty="0">
                <a:latin typeface="Comic Sans MS" pitchFamily="66" charset="0"/>
              </a:endParaRPr>
            </a:p>
          </p:txBody>
        </p:sp>
        <p:grpSp>
          <p:nvGrpSpPr>
            <p:cNvPr id="216" name="Group 132"/>
            <p:cNvGrpSpPr>
              <a:grpSpLocks/>
            </p:cNvGrpSpPr>
            <p:nvPr/>
          </p:nvGrpSpPr>
          <p:grpSpPr bwMode="auto">
            <a:xfrm>
              <a:off x="2087790" y="5849147"/>
              <a:ext cx="1279972" cy="350907"/>
              <a:chOff x="-328893" y="2767293"/>
              <a:chExt cx="1279525" cy="350274"/>
            </a:xfrm>
          </p:grpSpPr>
          <p:pic>
            <p:nvPicPr>
              <p:cNvPr id="21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8" name="TextBox 282"/>
            <p:cNvSpPr txBox="1">
              <a:spLocks noChangeArrowheads="1"/>
            </p:cNvSpPr>
            <p:nvPr/>
          </p:nvSpPr>
          <p:spPr bwMode="auto">
            <a:xfrm>
              <a:off x="3370983" y="5902815"/>
              <a:ext cx="866120"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L1-TCS-YC1</a:t>
              </a:r>
              <a:endParaRPr lang="en-US" sz="800" b="1" dirty="0">
                <a:latin typeface="Comic Sans MS" pitchFamily="66" charset="0"/>
              </a:endParaRPr>
            </a:p>
          </p:txBody>
        </p:sp>
      </p:grpSp>
      <p:grpSp>
        <p:nvGrpSpPr>
          <p:cNvPr id="222" name="Group 306"/>
          <p:cNvGrpSpPr>
            <a:grpSpLocks/>
          </p:cNvGrpSpPr>
          <p:nvPr/>
        </p:nvGrpSpPr>
        <p:grpSpPr bwMode="auto">
          <a:xfrm>
            <a:off x="1464172" y="3614872"/>
            <a:ext cx="2996424" cy="350907"/>
            <a:chOff x="1241425" y="5849147"/>
            <a:chExt cx="2996713" cy="350907"/>
          </a:xfrm>
        </p:grpSpPr>
        <p:sp>
          <p:nvSpPr>
            <p:cNvPr id="223"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L1-TCS-YC1</a:t>
              </a:r>
              <a:endParaRPr lang="en-US" sz="800" b="1" dirty="0">
                <a:solidFill>
                  <a:srgbClr val="000000"/>
                </a:solidFill>
                <a:latin typeface="Comic Sans MS" pitchFamily="66" charset="0"/>
              </a:endParaRPr>
            </a:p>
          </p:txBody>
        </p:sp>
        <p:grpSp>
          <p:nvGrpSpPr>
            <p:cNvPr id="224" name="Group 132"/>
            <p:cNvGrpSpPr>
              <a:grpSpLocks/>
            </p:cNvGrpSpPr>
            <p:nvPr/>
          </p:nvGrpSpPr>
          <p:grpSpPr bwMode="auto">
            <a:xfrm>
              <a:off x="2087790" y="5849147"/>
              <a:ext cx="1279972" cy="350907"/>
              <a:chOff x="-328893" y="2767293"/>
              <a:chExt cx="1279525" cy="350274"/>
            </a:xfrm>
          </p:grpSpPr>
          <p:pic>
            <p:nvPicPr>
              <p:cNvPr id="22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8"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6" name="TextBox 282"/>
            <p:cNvSpPr txBox="1">
              <a:spLocks noChangeArrowheads="1"/>
            </p:cNvSpPr>
            <p:nvPr/>
          </p:nvSpPr>
          <p:spPr bwMode="auto">
            <a:xfrm>
              <a:off x="3370983" y="5902815"/>
              <a:ext cx="867155"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L1-TCS-YC1</a:t>
              </a:r>
              <a:endParaRPr lang="en-US" sz="800" b="1" dirty="0">
                <a:solidFill>
                  <a:srgbClr val="000000"/>
                </a:solidFill>
                <a:latin typeface="Comic Sans MS" pitchFamily="66" charset="0"/>
              </a:endParaRPr>
            </a:p>
          </p:txBody>
        </p:sp>
      </p:grpSp>
      <p:grpSp>
        <p:nvGrpSpPr>
          <p:cNvPr id="230" name="Group 416"/>
          <p:cNvGrpSpPr>
            <a:grpSpLocks/>
          </p:cNvGrpSpPr>
          <p:nvPr/>
        </p:nvGrpSpPr>
        <p:grpSpPr bwMode="auto">
          <a:xfrm>
            <a:off x="4743831" y="4045890"/>
            <a:ext cx="2980944" cy="350907"/>
            <a:chOff x="1241425" y="5849147"/>
            <a:chExt cx="2981231" cy="350907"/>
          </a:xfrm>
        </p:grpSpPr>
        <p:sp>
          <p:nvSpPr>
            <p:cNvPr id="231"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L1-TCS-YC1</a:t>
              </a:r>
              <a:endParaRPr lang="en-US" sz="800" b="1" dirty="0">
                <a:latin typeface="Comic Sans MS" pitchFamily="66" charset="0"/>
              </a:endParaRPr>
            </a:p>
          </p:txBody>
        </p:sp>
        <p:grpSp>
          <p:nvGrpSpPr>
            <p:cNvPr id="232" name="Group 132"/>
            <p:cNvGrpSpPr>
              <a:grpSpLocks/>
            </p:cNvGrpSpPr>
            <p:nvPr/>
          </p:nvGrpSpPr>
          <p:grpSpPr bwMode="auto">
            <a:xfrm>
              <a:off x="2087790" y="5849147"/>
              <a:ext cx="1279972" cy="350907"/>
              <a:chOff x="-328893" y="2767293"/>
              <a:chExt cx="1279525" cy="350274"/>
            </a:xfrm>
          </p:grpSpPr>
          <p:pic>
            <p:nvPicPr>
              <p:cNvPr id="235"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7"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4" name="TextBox 282"/>
            <p:cNvSpPr txBox="1">
              <a:spLocks noChangeArrowheads="1"/>
            </p:cNvSpPr>
            <p:nvPr/>
          </p:nvSpPr>
          <p:spPr bwMode="auto">
            <a:xfrm>
              <a:off x="3370983" y="5902815"/>
              <a:ext cx="851673"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L1-TCS-YC1</a:t>
              </a:r>
              <a:endParaRPr lang="en-US" sz="800" b="1" dirty="0">
                <a:latin typeface="Comic Sans MS" pitchFamily="66" charset="0"/>
              </a:endParaRPr>
            </a:p>
          </p:txBody>
        </p:sp>
      </p:grpSp>
      <p:grpSp>
        <p:nvGrpSpPr>
          <p:cNvPr id="238" name="Group 424"/>
          <p:cNvGrpSpPr>
            <a:grpSpLocks/>
          </p:cNvGrpSpPr>
          <p:nvPr/>
        </p:nvGrpSpPr>
        <p:grpSpPr bwMode="auto">
          <a:xfrm>
            <a:off x="4742796" y="3609731"/>
            <a:ext cx="2981979" cy="350907"/>
            <a:chOff x="1241425" y="5849147"/>
            <a:chExt cx="2982266" cy="350907"/>
          </a:xfrm>
        </p:grpSpPr>
        <p:sp>
          <p:nvSpPr>
            <p:cNvPr id="239"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5" action="ppaction://hlinksldjump"/>
                </a:rPr>
                <a:t>L1-TCS-YC1</a:t>
              </a:r>
              <a:endParaRPr lang="en-US" sz="800" b="1" dirty="0">
                <a:solidFill>
                  <a:srgbClr val="000000"/>
                </a:solidFill>
                <a:latin typeface="Comic Sans MS" pitchFamily="66" charset="0"/>
              </a:endParaRPr>
            </a:p>
          </p:txBody>
        </p:sp>
        <p:grpSp>
          <p:nvGrpSpPr>
            <p:cNvPr id="240" name="Group 132"/>
            <p:cNvGrpSpPr>
              <a:grpSpLocks/>
            </p:cNvGrpSpPr>
            <p:nvPr/>
          </p:nvGrpSpPr>
          <p:grpSpPr bwMode="auto">
            <a:xfrm>
              <a:off x="2087790" y="5849147"/>
              <a:ext cx="1279972" cy="350907"/>
              <a:chOff x="-328893" y="2767293"/>
              <a:chExt cx="1279525" cy="350274"/>
            </a:xfrm>
          </p:grpSpPr>
          <p:pic>
            <p:nvPicPr>
              <p:cNvPr id="243"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4"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2" name="TextBox 282"/>
            <p:cNvSpPr txBox="1">
              <a:spLocks noChangeArrowheads="1"/>
            </p:cNvSpPr>
            <p:nvPr/>
          </p:nvSpPr>
          <p:spPr bwMode="auto">
            <a:xfrm>
              <a:off x="3370983" y="5902815"/>
              <a:ext cx="852708"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5" action="ppaction://hlinksldjump"/>
                </a:rPr>
                <a:t>L1-TCS-YC1</a:t>
              </a:r>
              <a:endParaRPr lang="en-US" sz="800" b="1" dirty="0">
                <a:latin typeface="Comic Sans MS" pitchFamily="66" charset="0"/>
              </a:endParaRPr>
            </a:p>
          </p:txBody>
        </p:sp>
      </p:grpSp>
      <p:grpSp>
        <p:nvGrpSpPr>
          <p:cNvPr id="248" name="Group 132"/>
          <p:cNvGrpSpPr>
            <a:grpSpLocks/>
          </p:cNvGrpSpPr>
          <p:nvPr/>
        </p:nvGrpSpPr>
        <p:grpSpPr bwMode="auto">
          <a:xfrm>
            <a:off x="2306478" y="5812689"/>
            <a:ext cx="1279849" cy="350907"/>
            <a:chOff x="-328893" y="2767293"/>
            <a:chExt cx="1279525" cy="350274"/>
          </a:xfrm>
        </p:grpSpPr>
        <p:pic>
          <p:nvPicPr>
            <p:cNvPr id="251"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56" name="Group 132"/>
          <p:cNvGrpSpPr>
            <a:grpSpLocks/>
          </p:cNvGrpSpPr>
          <p:nvPr/>
        </p:nvGrpSpPr>
        <p:grpSpPr bwMode="auto">
          <a:xfrm>
            <a:off x="5585102" y="5807548"/>
            <a:ext cx="1279849" cy="350907"/>
            <a:chOff x="-328893" y="2767293"/>
            <a:chExt cx="1279525" cy="350274"/>
          </a:xfrm>
        </p:grpSpPr>
        <p:pic>
          <p:nvPicPr>
            <p:cNvPr id="259"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1"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61"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CERY Racks</a:t>
            </a:r>
            <a:endParaRPr lang="en-US" sz="800" b="1" dirty="0">
              <a:latin typeface="Comic Sans MS" pitchFamily="66" charset="0"/>
            </a:endParaRPr>
          </a:p>
        </p:txBody>
      </p:sp>
      <p:grpSp>
        <p:nvGrpSpPr>
          <p:cNvPr id="163" name="Group 162"/>
          <p:cNvGrpSpPr/>
          <p:nvPr/>
        </p:nvGrpSpPr>
        <p:grpSpPr>
          <a:xfrm>
            <a:off x="2321348" y="4561153"/>
            <a:ext cx="1273212" cy="200120"/>
            <a:chOff x="439639" y="1258392"/>
            <a:chExt cx="1273212" cy="200120"/>
          </a:xfrm>
        </p:grpSpPr>
        <p:sp>
          <p:nvSpPr>
            <p:cNvPr id="1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6" name="Group 165"/>
          <p:cNvGrpSpPr/>
          <p:nvPr/>
        </p:nvGrpSpPr>
        <p:grpSpPr>
          <a:xfrm>
            <a:off x="5595993" y="4547951"/>
            <a:ext cx="1273212" cy="200120"/>
            <a:chOff x="439639" y="1258392"/>
            <a:chExt cx="1273212" cy="200120"/>
          </a:xfrm>
        </p:grpSpPr>
        <p:sp>
          <p:nvSpPr>
            <p:cNvPr id="1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69" name="Group 168"/>
          <p:cNvGrpSpPr/>
          <p:nvPr/>
        </p:nvGrpSpPr>
        <p:grpSpPr>
          <a:xfrm>
            <a:off x="2315794" y="4991801"/>
            <a:ext cx="1273212" cy="200120"/>
            <a:chOff x="439639" y="1258392"/>
            <a:chExt cx="1273212" cy="200120"/>
          </a:xfrm>
          <a:solidFill>
            <a:srgbClr val="FFFF11"/>
          </a:solidFill>
        </p:grpSpPr>
        <p:sp>
          <p:nvSpPr>
            <p:cNvPr id="17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2" name="Group 171"/>
          <p:cNvGrpSpPr/>
          <p:nvPr/>
        </p:nvGrpSpPr>
        <p:grpSpPr>
          <a:xfrm>
            <a:off x="5581728" y="4984833"/>
            <a:ext cx="1273212" cy="200120"/>
            <a:chOff x="439639" y="1258392"/>
            <a:chExt cx="1273212" cy="200120"/>
          </a:xfrm>
          <a:solidFill>
            <a:srgbClr val="FFFF11"/>
          </a:solidFill>
        </p:grpSpPr>
        <p:sp>
          <p:nvSpPr>
            <p:cNvPr id="1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5" name="Group 174"/>
          <p:cNvGrpSpPr/>
          <p:nvPr/>
        </p:nvGrpSpPr>
        <p:grpSpPr>
          <a:xfrm>
            <a:off x="2303460" y="5889486"/>
            <a:ext cx="1273212" cy="200120"/>
            <a:chOff x="439639" y="1258392"/>
            <a:chExt cx="1273212" cy="200120"/>
          </a:xfrm>
          <a:solidFill>
            <a:srgbClr val="FFFF11"/>
          </a:solidFill>
        </p:grpSpPr>
        <p:sp>
          <p:nvSpPr>
            <p:cNvPr id="17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7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78" name="Group 177"/>
          <p:cNvGrpSpPr/>
          <p:nvPr/>
        </p:nvGrpSpPr>
        <p:grpSpPr>
          <a:xfrm>
            <a:off x="5581236" y="5884596"/>
            <a:ext cx="1273212" cy="200120"/>
            <a:chOff x="439639" y="1258392"/>
            <a:chExt cx="1273212" cy="200120"/>
          </a:xfrm>
          <a:solidFill>
            <a:srgbClr val="FFFF11"/>
          </a:solidFill>
        </p:grpSpPr>
        <p:sp>
          <p:nvSpPr>
            <p:cNvPr id="17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18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183" name="Group 182"/>
          <p:cNvGrpSpPr/>
          <p:nvPr/>
        </p:nvGrpSpPr>
        <p:grpSpPr>
          <a:xfrm>
            <a:off x="2308225" y="3682226"/>
            <a:ext cx="1273212" cy="200120"/>
            <a:chOff x="439639" y="1258392"/>
            <a:chExt cx="1273212" cy="200120"/>
          </a:xfrm>
        </p:grpSpPr>
        <p:sp>
          <p:nvSpPr>
            <p:cNvPr id="18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8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6" name="Group 185"/>
          <p:cNvGrpSpPr/>
          <p:nvPr/>
        </p:nvGrpSpPr>
        <p:grpSpPr>
          <a:xfrm>
            <a:off x="5582870" y="3669024"/>
            <a:ext cx="1273212" cy="200120"/>
            <a:chOff x="439639" y="1258392"/>
            <a:chExt cx="1273212" cy="200120"/>
          </a:xfrm>
        </p:grpSpPr>
        <p:sp>
          <p:nvSpPr>
            <p:cNvPr id="18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8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89" name="Group 188"/>
          <p:cNvGrpSpPr/>
          <p:nvPr/>
        </p:nvGrpSpPr>
        <p:grpSpPr>
          <a:xfrm>
            <a:off x="2314162" y="3232526"/>
            <a:ext cx="1273212" cy="200120"/>
            <a:chOff x="439639" y="1258392"/>
            <a:chExt cx="1273212" cy="200120"/>
          </a:xfrm>
        </p:grpSpPr>
        <p:sp>
          <p:nvSpPr>
            <p:cNvPr id="19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2" name="Group 191"/>
          <p:cNvGrpSpPr/>
          <p:nvPr/>
        </p:nvGrpSpPr>
        <p:grpSpPr>
          <a:xfrm>
            <a:off x="5588807" y="3219324"/>
            <a:ext cx="1273212" cy="200120"/>
            <a:chOff x="439639" y="1258392"/>
            <a:chExt cx="1273212" cy="200120"/>
          </a:xfrm>
        </p:grpSpPr>
        <p:sp>
          <p:nvSpPr>
            <p:cNvPr id="19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19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5" name="Group 194"/>
          <p:cNvGrpSpPr/>
          <p:nvPr/>
        </p:nvGrpSpPr>
        <p:grpSpPr>
          <a:xfrm>
            <a:off x="2309154" y="2780346"/>
            <a:ext cx="1273212" cy="200120"/>
            <a:chOff x="439639" y="1258392"/>
            <a:chExt cx="1273212" cy="200120"/>
          </a:xfrm>
        </p:grpSpPr>
        <p:sp>
          <p:nvSpPr>
            <p:cNvPr id="19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19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198" name="Group 197"/>
          <p:cNvGrpSpPr/>
          <p:nvPr/>
        </p:nvGrpSpPr>
        <p:grpSpPr>
          <a:xfrm>
            <a:off x="5583799" y="2767144"/>
            <a:ext cx="1273212" cy="200120"/>
            <a:chOff x="439639" y="1258392"/>
            <a:chExt cx="1273212" cy="200120"/>
          </a:xfrm>
        </p:grpSpPr>
        <p:sp>
          <p:nvSpPr>
            <p:cNvPr id="19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20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201" name="Group 200"/>
          <p:cNvGrpSpPr/>
          <p:nvPr/>
        </p:nvGrpSpPr>
        <p:grpSpPr>
          <a:xfrm>
            <a:off x="2292206" y="5440913"/>
            <a:ext cx="1273212" cy="200120"/>
            <a:chOff x="439639" y="1258392"/>
            <a:chExt cx="1273212" cy="200120"/>
          </a:xfrm>
          <a:solidFill>
            <a:srgbClr val="FFFF11"/>
          </a:solidFill>
        </p:grpSpPr>
        <p:sp>
          <p:nvSpPr>
            <p:cNvPr id="20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4" name="Group 203"/>
          <p:cNvGrpSpPr/>
          <p:nvPr/>
        </p:nvGrpSpPr>
        <p:grpSpPr>
          <a:xfrm>
            <a:off x="5569982" y="5436023"/>
            <a:ext cx="1273212" cy="200120"/>
            <a:chOff x="439639" y="1258392"/>
            <a:chExt cx="1273212" cy="200120"/>
          </a:xfrm>
          <a:solidFill>
            <a:srgbClr val="FFFF11"/>
          </a:solidFill>
        </p:grpSpPr>
        <p:sp>
          <p:nvSpPr>
            <p:cNvPr id="205"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6"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07" name="Group 206"/>
          <p:cNvGrpSpPr/>
          <p:nvPr/>
        </p:nvGrpSpPr>
        <p:grpSpPr>
          <a:xfrm>
            <a:off x="2315794" y="4123526"/>
            <a:ext cx="1273212" cy="200120"/>
            <a:chOff x="439639" y="1258392"/>
            <a:chExt cx="1273212" cy="200120"/>
          </a:xfrm>
          <a:solidFill>
            <a:srgbClr val="FFFF11"/>
          </a:solidFill>
        </p:grpSpPr>
        <p:sp>
          <p:nvSpPr>
            <p:cNvPr id="20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0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210" name="Group 209"/>
          <p:cNvGrpSpPr/>
          <p:nvPr/>
        </p:nvGrpSpPr>
        <p:grpSpPr>
          <a:xfrm>
            <a:off x="5581728" y="4116558"/>
            <a:ext cx="1273212" cy="200120"/>
            <a:chOff x="439639" y="1258392"/>
            <a:chExt cx="1273212" cy="200120"/>
          </a:xfrm>
          <a:solidFill>
            <a:srgbClr val="FFFF11"/>
          </a:solidFill>
        </p:grpSpPr>
        <p:sp>
          <p:nvSpPr>
            <p:cNvPr id="21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21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Tree>
  </p:cSld>
  <p:clrMapOvr>
    <a:masterClrMapping/>
  </p:clrMapOvr>
  <p:timing>
    <p:tnLst>
      <p:par>
        <p:cTn id="1" dur="indefinite" restart="never" nodeType="tmRoot"/>
      </p:par>
    </p:tn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dirty="0" smtClean="0">
                <a:ea typeface="ＭＳ Ｐゴシック" pitchFamily="34" charset="-128"/>
              </a:rPr>
              <a:t>L1-VDC-YC1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456</a:t>
            </a:fld>
            <a:endParaRPr lang="en-US" smtClean="0">
              <a:solidFill>
                <a:srgbClr val="898989"/>
              </a:solidFill>
              <a:latin typeface="Calibri" pitchFamily="34" charset="0"/>
            </a:endParaRPr>
          </a:p>
        </p:txBody>
      </p:sp>
      <p:sp>
        <p:nvSpPr>
          <p:cNvPr id="267269" name="TextBox 36"/>
          <p:cNvSpPr txBox="1">
            <a:spLocks noChangeArrowheads="1"/>
          </p:cNvSpPr>
          <p:nvPr/>
        </p:nvSpPr>
        <p:spPr bwMode="auto">
          <a:xfrm>
            <a:off x="449263"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ction="ppaction://hlinksldjump"/>
              </a:rPr>
              <a:t>&lt;&lt; L1-VDC-YC1</a:t>
            </a:r>
            <a:endParaRPr lang="en-US" sz="800" b="1" dirty="0">
              <a:latin typeface="Comic Sans MS" pitchFamily="66" charset="0"/>
            </a:endParaRPr>
          </a:p>
        </p:txBody>
      </p:sp>
      <p:graphicFrame>
        <p:nvGraphicFramePr>
          <p:cNvPr id="2" name="Table 1"/>
          <p:cNvGraphicFramePr>
            <a:graphicFrameLocks noGrp="1"/>
          </p:cNvGraphicFramePr>
          <p:nvPr>
            <p:extLst>
              <p:ext uri="{D42A27DB-BD31-4B8C-83A1-F6EECF244321}">
                <p14:modId xmlns:p14="http://schemas.microsoft.com/office/powerpoint/2010/main" val="2430479225"/>
              </p:ext>
            </p:extLst>
          </p:nvPr>
        </p:nvGraphicFramePr>
        <p:xfrm>
          <a:off x="457200" y="1844675"/>
          <a:ext cx="8229600" cy="4037015"/>
        </p:xfrm>
        <a:graphic>
          <a:graphicData uri="http://schemas.openxmlformats.org/drawingml/2006/table">
            <a:tbl>
              <a:tblPr/>
              <a:tblGrid>
                <a:gridCol w="538894"/>
                <a:gridCol w="541761"/>
                <a:gridCol w="538894"/>
                <a:gridCol w="748145"/>
                <a:gridCol w="472966"/>
                <a:gridCol w="928732"/>
                <a:gridCol w="928732"/>
                <a:gridCol w="756745"/>
                <a:gridCol w="561826"/>
                <a:gridCol w="779677"/>
                <a:gridCol w="848471"/>
                <a:gridCol w="584757"/>
              </a:tblGrid>
              <a:tr h="318485">
                <a:tc>
                  <a:txBody>
                    <a:bodyPr/>
                    <a:lstStyle/>
                    <a:p>
                      <a:pPr algn="ctr" fontAlgn="b"/>
                      <a:endParaRPr lang="en-US" sz="1000" b="0" i="0" u="none" strike="noStrike" dirty="0">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800" b="1" i="0" u="none" strike="noStrike">
                          <a:solidFill>
                            <a:srgbClr val="000000"/>
                          </a:solidFill>
                          <a:effectLst/>
                          <a:latin typeface="Comic Sans MS"/>
                        </a:rPr>
                        <a:t>Power Panel</a:t>
                      </a:r>
                    </a:p>
                  </a:txBody>
                  <a:tcPr marL="8608" marR="8608" marT="86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Strip</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noFill/>
                  </a:tcPr>
                </a:tc>
              </a:tr>
              <a:tr h="172154">
                <a:tc>
                  <a:txBody>
                    <a:bodyPr/>
                    <a:lstStyle/>
                    <a:p>
                      <a:pPr algn="ctr" fontAlgn="b"/>
                      <a:r>
                        <a:rPr lang="en-US" sz="1000" b="0" i="0" u="none" strike="noStrike">
                          <a:solidFill>
                            <a:srgbClr val="000000"/>
                          </a:solidFill>
                          <a:effectLst/>
                          <a:latin typeface="Calibri"/>
                        </a:rPr>
                        <a:t>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dirty="0">
                          <a:solidFill>
                            <a:srgbClr val="000000"/>
                          </a:solidFill>
                          <a:effectLst/>
                          <a:latin typeface="Comic Sans MS"/>
                        </a:rPr>
                        <a:t>PTO-046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4" action="ppaction://hlinksldjump"/>
                        </a:rPr>
                        <a:t>L1-ISC-YR1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1D1"/>
                    </a:solidFill>
                  </a:tcPr>
                </a:tc>
                <a:tc>
                  <a:txBody>
                    <a:bodyPr/>
                    <a:lstStyle/>
                    <a:p>
                      <a:pPr algn="ctr" fontAlgn="b"/>
                      <a:r>
                        <a:rPr lang="en-US" sz="900" b="1" i="0" u="none" strike="noStrike" dirty="0">
                          <a:solidFill>
                            <a:srgbClr val="000000"/>
                          </a:solidFill>
                          <a:effectLst/>
                          <a:latin typeface="Comic Sans MS"/>
                        </a:rPr>
                        <a:t>PSO-046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4" action="ppaction://hlinksldjump"/>
                        </a:rPr>
                        <a:t>L1-ISC-YR1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1D1"/>
                    </a:solidFill>
                  </a:tcPr>
                </a:tc>
                <a:tc>
                  <a:txBody>
                    <a:bodyPr/>
                    <a:lstStyle/>
                    <a:p>
                      <a:pPr algn="ctr" fontAlgn="b"/>
                      <a:r>
                        <a:rPr lang="en-US" sz="900" b="1" i="0" u="none" strike="noStrike">
                          <a:solidFill>
                            <a:srgbClr val="000000"/>
                          </a:solidFill>
                          <a:effectLst/>
                          <a:latin typeface="Comic Sans MS"/>
                        </a:rPr>
                        <a:t>PSO-046</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U21-A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4" action="ppaction://hlinksldjump"/>
                        </a:rPr>
                        <a:t>L1-ISC-YR1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1D1"/>
                    </a:solidFill>
                  </a:tcPr>
                </a:tc>
                <a:tc>
                  <a:txBody>
                    <a:bodyPr/>
                    <a:lstStyle/>
                    <a:p>
                      <a:pPr algn="ctr" fontAlgn="b"/>
                      <a:r>
                        <a:rPr lang="en-US" sz="900" b="1" i="0" u="none" strike="noStrike">
                          <a:solidFill>
                            <a:srgbClr val="000000"/>
                          </a:solidFill>
                          <a:effectLst/>
                          <a:latin typeface="Comic Sans MS"/>
                        </a:rPr>
                        <a:t>PSY-037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U21-B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4" action="ppaction://hlinksldjump"/>
                        </a:rPr>
                        <a:t>L1-ISC-YR1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D1D1"/>
                    </a:solidFill>
                  </a:tcPr>
                </a:tc>
                <a:tc>
                  <a:txBody>
                    <a:bodyPr/>
                    <a:lstStyle/>
                    <a:p>
                      <a:pPr algn="ctr" fontAlgn="b"/>
                      <a:r>
                        <a:rPr lang="en-US" sz="900" b="1" i="0" u="none" strike="noStrike">
                          <a:solidFill>
                            <a:srgbClr val="000000"/>
                          </a:solidFill>
                          <a:effectLst/>
                          <a:latin typeface="Comic Sans MS"/>
                        </a:rPr>
                        <a:t>PSY-037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rPr>
                        <a:t>L1-PEM-YR1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PSO-047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rPr>
                        <a:t>L1-PEM-YR1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PSO-047</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L1-PEM-YR1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PSY-038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L1-PEM-YR1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900" b="1" i="0" u="none" strike="noStrike">
                          <a:solidFill>
                            <a:srgbClr val="000000"/>
                          </a:solidFill>
                          <a:effectLst/>
                          <a:latin typeface="Comic Sans MS"/>
                        </a:rPr>
                        <a:t>PSY-038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5" action="ppaction://hlinksldjump"/>
                        </a:rPr>
                        <a:t>L1-SUS-YR1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PSO-048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dirty="0" smtClean="0">
                          <a:solidFill>
                            <a:srgbClr val="000000"/>
                          </a:solidFill>
                          <a:latin typeface="Comic Sans MS" pitchFamily="66" charset="0"/>
                          <a:hlinkClick r:id="rId5" action="ppaction://hlinksldjump"/>
                        </a:rPr>
                        <a:t>L1-SUS-YR1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PSO-048</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PSO-049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PTO-049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PSO-049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PSY-039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20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smtClean="0">
                          <a:solidFill>
                            <a:srgbClr val="000000"/>
                          </a:solidFill>
                          <a:effectLst/>
                          <a:latin typeface="Comic Sans MS"/>
                        </a:rPr>
                        <a:t>L1-VDC-YC1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dirty="0">
                          <a:solidFill>
                            <a:srgbClr val="000000"/>
                          </a:solidFill>
                          <a:effectLst/>
                          <a:latin typeface="Comic Sans MS"/>
                        </a:rPr>
                        <a:t>PTY-039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L1-TCS-YR1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dirty="0">
                          <a:solidFill>
                            <a:srgbClr val="000000"/>
                          </a:solidFill>
                          <a:effectLst/>
                          <a:latin typeface="Comic Sans MS"/>
                        </a:rPr>
                        <a:t>PSY-039</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endParaRPr lang="en-US" sz="1000" b="0" i="0" u="none" strike="noStrike">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6" name="Title 2"/>
          <p:cNvSpPr>
            <a:spLocks noGrp="1"/>
          </p:cNvSpPr>
          <p:nvPr>
            <p:ph type="title"/>
          </p:nvPr>
        </p:nvSpPr>
        <p:spPr/>
        <p:txBody>
          <a:bodyPr/>
          <a:lstStyle/>
          <a:p>
            <a:r>
              <a:rPr lang="en-US" smtClean="0">
                <a:ea typeface="ＭＳ Ｐゴシック" pitchFamily="34" charset="-128"/>
              </a:rPr>
              <a:t>L1-VDC-YC2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72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11CAFDB-6167-49DD-8801-D5C7279B8C28}" type="slidenum">
              <a:rPr lang="en-US" smtClean="0">
                <a:solidFill>
                  <a:srgbClr val="898989"/>
                </a:solidFill>
                <a:latin typeface="Calibri" pitchFamily="34" charset="0"/>
              </a:rPr>
              <a:pPr eaLnBrk="1" hangingPunct="1"/>
              <a:t>457</a:t>
            </a:fld>
            <a:endParaRPr lang="en-US" smtClean="0">
              <a:solidFill>
                <a:srgbClr val="898989"/>
              </a:solidFill>
              <a:latin typeface="Calibri" pitchFamily="34" charset="0"/>
            </a:endParaRPr>
          </a:p>
        </p:txBody>
      </p:sp>
      <p:sp>
        <p:nvSpPr>
          <p:cNvPr id="267269" name="TextBox 36"/>
          <p:cNvSpPr txBox="1">
            <a:spLocks noChangeArrowheads="1"/>
          </p:cNvSpPr>
          <p:nvPr/>
        </p:nvSpPr>
        <p:spPr bwMode="auto">
          <a:xfrm>
            <a:off x="449263"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ction="ppaction://hlinksldjump"/>
              </a:rPr>
              <a:t>&lt;&lt; L1-VDC-YC2</a:t>
            </a:r>
            <a:endParaRPr lang="en-US" sz="800" b="1">
              <a:latin typeface="Comic Sans MS" pitchFamily="66" charset="0"/>
            </a:endParaRPr>
          </a:p>
        </p:txBody>
      </p:sp>
      <p:graphicFrame>
        <p:nvGraphicFramePr>
          <p:cNvPr id="2" name="Table 1"/>
          <p:cNvGraphicFramePr>
            <a:graphicFrameLocks noGrp="1"/>
          </p:cNvGraphicFramePr>
          <p:nvPr>
            <p:extLst>
              <p:ext uri="{D42A27DB-BD31-4B8C-83A1-F6EECF244321}">
                <p14:modId xmlns:p14="http://schemas.microsoft.com/office/powerpoint/2010/main" val="862888965"/>
              </p:ext>
            </p:extLst>
          </p:nvPr>
        </p:nvGraphicFramePr>
        <p:xfrm>
          <a:off x="457200" y="1844675"/>
          <a:ext cx="8229600" cy="4037015"/>
        </p:xfrm>
        <a:graphic>
          <a:graphicData uri="http://schemas.openxmlformats.org/drawingml/2006/table">
            <a:tbl>
              <a:tblPr/>
              <a:tblGrid>
                <a:gridCol w="538894"/>
                <a:gridCol w="541761"/>
                <a:gridCol w="538894"/>
                <a:gridCol w="748145"/>
                <a:gridCol w="472966"/>
                <a:gridCol w="928732"/>
                <a:gridCol w="928732"/>
                <a:gridCol w="756745"/>
                <a:gridCol w="561826"/>
                <a:gridCol w="779677"/>
                <a:gridCol w="848471"/>
                <a:gridCol w="584757"/>
              </a:tblGrid>
              <a:tr h="318485">
                <a:tc>
                  <a:txBody>
                    <a:bodyPr/>
                    <a:lstStyle/>
                    <a:p>
                      <a:pPr algn="ctr" fontAlgn="b"/>
                      <a:endParaRPr lang="en-US" sz="1000" b="0" i="0" u="none" strike="noStrike" dirty="0">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ctr"/>
                      <a:r>
                        <a:rPr lang="en-US" sz="800" b="1" i="0" u="none" strike="noStrike">
                          <a:solidFill>
                            <a:srgbClr val="000000"/>
                          </a:solidFill>
                          <a:effectLst/>
                          <a:latin typeface="Comic Sans MS"/>
                        </a:rPr>
                        <a:t>Power Panel</a:t>
                      </a:r>
                    </a:p>
                  </a:txBody>
                  <a:tcPr marL="8608" marR="8608" marT="860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Strip</a:t>
                      </a:r>
                    </a:p>
                  </a:txBody>
                  <a:tcPr marL="8608" marR="8608" marT="860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72154">
                <a:tc>
                  <a:txBody>
                    <a:bodyPr/>
                    <a:lstStyle/>
                    <a:p>
                      <a:pPr algn="ctr" fontAlgn="b"/>
                      <a:r>
                        <a:rPr lang="en-US" sz="1000" b="0" i="0" u="none" strike="noStrike">
                          <a:solidFill>
                            <a:srgbClr val="000000"/>
                          </a:solidFill>
                          <a:effectLst/>
                          <a:latin typeface="Calibri"/>
                        </a:rPr>
                        <a:t>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rPr>
                        <a:t>Plus</a:t>
                      </a:r>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dirty="0">
                          <a:solidFill>
                            <a:srgbClr val="000000"/>
                          </a:solidFill>
                          <a:effectLst/>
                          <a:latin typeface="Comic Sans MS"/>
                        </a:rPr>
                        <a:t>PTO-050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hlinkClick r:id="rId4" action="ppaction://hlinksldjump"/>
                        </a:rPr>
                        <a:t>L1-SUS-YC1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a:solidFill>
                            <a:srgbClr val="000000"/>
                          </a:solidFill>
                          <a:effectLst/>
                          <a:latin typeface="Comic Sans MS"/>
                        </a:rPr>
                        <a:t>PSO-050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 </a:t>
                      </a:r>
                      <a:r>
                        <a:rPr lang="en-US" sz="800" b="1" i="0" u="none" strike="noStrike" dirty="0" smtClean="0">
                          <a:solidFill>
                            <a:srgbClr val="000000"/>
                          </a:solidFill>
                          <a:effectLst/>
                          <a:latin typeface="Comic Sans MS"/>
                        </a:rPr>
                        <a:t>Minus</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4" action="ppaction://hlinksldjump"/>
                        </a:rPr>
                        <a:t>L1-SUS-YC1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PSO-050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hlinkClick r:id="rId5" action="ppaction://hlinksldjump"/>
                        </a:rPr>
                        <a:t>L1-SUS-YC2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PSO-051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5" action="ppaction://hlinksldjump"/>
                        </a:rPr>
                        <a:t>L1-SUS-YC2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a:solidFill>
                            <a:srgbClr val="000000"/>
                          </a:solidFill>
                          <a:effectLst/>
                          <a:latin typeface="Comic Sans MS"/>
                        </a:rPr>
                        <a:t>PSO-051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72154">
                <a:tc>
                  <a:txBody>
                    <a:bodyPr/>
                    <a:lstStyle/>
                    <a:p>
                      <a:pPr algn="ctr" fontAlgn="b"/>
                      <a:r>
                        <a:rPr lang="en-US" sz="1000" b="0" i="0" u="none" strike="noStrike">
                          <a:solidFill>
                            <a:srgbClr val="000000"/>
                          </a:solidFill>
                          <a:effectLst/>
                          <a:latin typeface="Calibri"/>
                        </a:rPr>
                        <a:t>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PSO-052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U21-B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PSO-052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11</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U17-A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PSY-040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12</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PSY-040</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13</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hlinkClick r:id="rId7" action="ppaction://hlinksldjump"/>
                        </a:rPr>
                        <a:t>L1-SEI-YC1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40000"/>
                        <a:lumOff val="60000"/>
                      </a:schemeClr>
                    </a:solidFill>
                  </a:tcPr>
                </a:tc>
                <a:tc>
                  <a:txBody>
                    <a:bodyPr/>
                    <a:lstStyle/>
                    <a:p>
                      <a:pPr algn="ctr" fontAlgn="b"/>
                      <a:r>
                        <a:rPr lang="en-US" sz="900" b="1" i="0" u="none" strike="noStrike">
                          <a:solidFill>
                            <a:srgbClr val="000000"/>
                          </a:solidFill>
                          <a:effectLst/>
                          <a:latin typeface="Comic Sans MS"/>
                        </a:rPr>
                        <a:t>PSO-053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14</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900" b="1" i="0" u="none" strike="noStrike">
                          <a:solidFill>
                            <a:srgbClr val="000000"/>
                          </a:solidFill>
                          <a:effectLst/>
                          <a:latin typeface="Comic Sans MS"/>
                        </a:rPr>
                        <a:t>PTO-053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smtClean="0">
                          <a:solidFill>
                            <a:srgbClr val="000000"/>
                          </a:solidFill>
                          <a:effectLst/>
                          <a:latin typeface="Comic Sans MS"/>
                          <a:hlinkClick r:id="rId7" action="ppaction://hlinksldjump"/>
                        </a:rPr>
                        <a:t>L1-SEI-YC1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40000"/>
                        <a:lumOff val="60000"/>
                      </a:schemeClr>
                    </a:solidFill>
                  </a:tcPr>
                </a:tc>
                <a:tc>
                  <a:txBody>
                    <a:bodyPr/>
                    <a:lstStyle/>
                    <a:p>
                      <a:pPr algn="ctr" fontAlgn="b"/>
                      <a:r>
                        <a:rPr lang="en-US" sz="900" b="1" i="0" u="none" strike="noStrike">
                          <a:solidFill>
                            <a:srgbClr val="000000"/>
                          </a:solidFill>
                          <a:effectLst/>
                          <a:latin typeface="Comic Sans MS"/>
                        </a:rPr>
                        <a:t>PSO-053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r>
              <a:tr h="180762">
                <a:tc>
                  <a:txBody>
                    <a:bodyPr/>
                    <a:lstStyle/>
                    <a:p>
                      <a:pPr algn="ctr" fontAlgn="b"/>
                      <a:r>
                        <a:rPr lang="en-US" sz="1000" b="0" i="0" u="none" strike="noStrike">
                          <a:solidFill>
                            <a:srgbClr val="000000"/>
                          </a:solidFill>
                          <a:effectLst/>
                          <a:latin typeface="Calibri"/>
                        </a:rPr>
                        <a:t>15</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7" action="ppaction://hlinksldjump"/>
                        </a:rPr>
                        <a:t>L1-SEI-YC1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900" b="1" i="0" u="none" strike="noStrike">
                          <a:solidFill>
                            <a:srgbClr val="000000"/>
                          </a:solidFill>
                          <a:effectLst/>
                          <a:latin typeface="Comic Sans MS"/>
                        </a:rPr>
                        <a:t>PSY-041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16</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Minus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7" action="ppaction://hlinksldjump"/>
                        </a:rPr>
                        <a:t>L1-SEI-YC1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900" b="1" i="0" u="none" strike="noStrike">
                          <a:solidFill>
                            <a:srgbClr val="000000"/>
                          </a:solidFill>
                          <a:effectLst/>
                          <a:latin typeface="Comic Sans MS"/>
                        </a:rPr>
                        <a:t>PSY-041</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17</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PTY-042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6" action="ppaction://hlinksldjump"/>
                        </a:rPr>
                        <a:t>L1-TCS-YC1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33"/>
                    </a:solidFill>
                  </a:tcPr>
                </a:tc>
                <a:tc>
                  <a:txBody>
                    <a:bodyPr/>
                    <a:lstStyle/>
                    <a:p>
                      <a:pPr algn="ctr" fontAlgn="b"/>
                      <a:r>
                        <a:rPr lang="en-US" sz="900" b="1" i="0" u="none" strike="noStrike">
                          <a:solidFill>
                            <a:srgbClr val="000000"/>
                          </a:solidFill>
                          <a:effectLst/>
                          <a:latin typeface="Comic Sans MS"/>
                        </a:rPr>
                        <a:t>PSY-042</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18</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a:solidFill>
                            <a:srgbClr val="000000"/>
                          </a:solidFill>
                          <a:effectLst/>
                          <a:latin typeface="Comic Sans MS"/>
                        </a:rPr>
                        <a:t>PTY-043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7" action="ppaction://hlinksldjump"/>
                        </a:rPr>
                        <a:t>L1-SEI-YC1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3">
                        <a:lumMod val="40000"/>
                        <a:lumOff val="60000"/>
                      </a:schemeClr>
                    </a:solidFill>
                  </a:tcPr>
                </a:tc>
                <a:tc>
                  <a:txBody>
                    <a:bodyPr/>
                    <a:lstStyle/>
                    <a:p>
                      <a:pPr algn="ctr" fontAlgn="b"/>
                      <a:r>
                        <a:rPr lang="en-US" sz="900" b="1" i="0" u="none" strike="noStrike">
                          <a:solidFill>
                            <a:srgbClr val="000000"/>
                          </a:solidFill>
                          <a:effectLst/>
                          <a:latin typeface="Comic Sans MS"/>
                        </a:rPr>
                        <a:t>PSY-043</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19</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900" b="1" i="0" u="none" strike="noStrike" dirty="0">
                          <a:solidFill>
                            <a:srgbClr val="000000"/>
                          </a:solidFill>
                          <a:effectLst/>
                          <a:latin typeface="Comic Sans MS"/>
                        </a:rPr>
                        <a:t>PTY-044</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4" action="ppaction://hlinksldjump"/>
                        </a:rPr>
                        <a:t>L1-SUS-YC1</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900" b="1" i="0" u="none" strike="noStrike">
                          <a:solidFill>
                            <a:srgbClr val="000000"/>
                          </a:solidFill>
                          <a:effectLst/>
                          <a:latin typeface="Comic Sans MS"/>
                        </a:rPr>
                        <a:t>PSY-044</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r>
                        <a:rPr lang="en-US" sz="1000" b="0" i="0" u="none" strike="noStrike">
                          <a:solidFill>
                            <a:srgbClr val="000000"/>
                          </a:solidFill>
                          <a:effectLst/>
                          <a:latin typeface="Calibri"/>
                        </a:rPr>
                        <a:t>20</a:t>
                      </a: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900" b="1" i="0" u="none" strike="noStrike" dirty="0">
                          <a:solidFill>
                            <a:srgbClr val="000000"/>
                          </a:solidFill>
                          <a:effectLst/>
                          <a:latin typeface="Comic Sans MS"/>
                        </a:rPr>
                        <a:t>CDS-Y</a:t>
                      </a:r>
                    </a:p>
                  </a:txBody>
                  <a:tcPr marL="9525" marR="9525" marT="9525"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L1-VDC-YC2</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Plus</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PTY-045</a:t>
                      </a:r>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hlinkClick r:id="rId5" action="ppaction://hlinksldjump"/>
                        </a:rPr>
                        <a:t>L1-SUS-YC2</a:t>
                      </a:r>
                      <a:endParaRPr lang="en-US" sz="800" b="1" i="0" u="none" strike="noStrike" dirty="0">
                        <a:solidFill>
                          <a:srgbClr val="000000"/>
                        </a:solidFill>
                        <a:effectLst/>
                        <a:latin typeface="Comic Sans MS"/>
                      </a:endParaRP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5">
                        <a:lumMod val="40000"/>
                        <a:lumOff val="60000"/>
                      </a:schemeClr>
                    </a:solidFill>
                  </a:tcPr>
                </a:tc>
                <a:tc>
                  <a:txBody>
                    <a:bodyPr/>
                    <a:lstStyle/>
                    <a:p>
                      <a:pPr algn="ctr" fontAlgn="b"/>
                      <a:r>
                        <a:rPr lang="en-US" sz="900" b="1" i="0" u="none" strike="noStrike" dirty="0">
                          <a:solidFill>
                            <a:srgbClr val="000000"/>
                          </a:solidFill>
                          <a:effectLst/>
                          <a:latin typeface="Comic Sans MS"/>
                        </a:rPr>
                        <a:t>PSY-045</a:t>
                      </a:r>
                    </a:p>
                  </a:txBody>
                  <a:tcPr marL="9525" marR="9525" marT="9525"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r>
              <a:tr h="180762">
                <a:tc>
                  <a:txBody>
                    <a:bodyPr/>
                    <a:lstStyle/>
                    <a:p>
                      <a:pPr algn="ctr" fontAlgn="b"/>
                      <a:endParaRPr lang="en-US" sz="1000" b="0" i="0" u="none" strike="noStrike">
                        <a:solidFill>
                          <a:srgbClr val="000000"/>
                        </a:solidFill>
                        <a:effectLst/>
                        <a:latin typeface="Calibri"/>
                      </a:endParaRPr>
                    </a:p>
                  </a:txBody>
                  <a:tcPr marL="8608" marR="8608" marT="860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8608" marR="8608" marT="860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2080977844"/>
      </p:ext>
    </p:extLst>
  </p:cSld>
  <p:clrMapOvr>
    <a:masterClrMapping/>
  </p:clrMapOvr>
  <p:timing>
    <p:tnLst>
      <p:par>
        <p:cTn id="1" dur="indefinite" restart="never" nodeType="tmRoot"/>
      </p:par>
    </p:tn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L1-PEM-YC1 (Temporary)</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458</a:t>
            </a:fld>
            <a:endParaRPr lang="en-US" smtClean="0">
              <a:solidFill>
                <a:srgbClr val="898989"/>
              </a:solidFill>
              <a:latin typeface="Calibri" pitchFamily="34" charset="0"/>
            </a:endParaRPr>
          </a:p>
        </p:txBody>
      </p:sp>
      <p:sp>
        <p:nvSpPr>
          <p:cNvPr id="26829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PEM/ISC </a:t>
            </a:r>
            <a:r>
              <a:rPr lang="en-US" sz="800" b="1" dirty="0">
                <a:latin typeface="Comic Sans MS" pitchFamily="66" charset="0"/>
              </a:rPr>
              <a:t>&lt;Y&gt; End Station Remote Rack Layout (LIGO-</a:t>
            </a:r>
            <a:r>
              <a:rPr lang="en-US" sz="800" b="1" dirty="0" err="1">
                <a:latin typeface="Comic Sans MS" pitchFamily="66" charset="0"/>
              </a:rPr>
              <a:t>Dxxxxxxx</a:t>
            </a:r>
            <a:r>
              <a:rPr lang="en-US" sz="800" b="1" dirty="0">
                <a:latin typeface="Comic Sans MS" pitchFamily="66" charset="0"/>
              </a:rPr>
              <a:t>)</a:t>
            </a:r>
          </a:p>
        </p:txBody>
      </p:sp>
      <p:pic>
        <p:nvPicPr>
          <p:cNvPr id="2682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297" name="Group 359"/>
          <p:cNvGrpSpPr>
            <a:grpSpLocks/>
          </p:cNvGrpSpPr>
          <p:nvPr/>
        </p:nvGrpSpPr>
        <p:grpSpPr bwMode="auto">
          <a:xfrm>
            <a:off x="2016125" y="3954463"/>
            <a:ext cx="5695950" cy="455612"/>
            <a:chOff x="-234712" y="6097725"/>
            <a:chExt cx="5695241" cy="455953"/>
          </a:xfrm>
        </p:grpSpPr>
        <p:grpSp>
          <p:nvGrpSpPr>
            <p:cNvPr id="268394" name="Group 220"/>
            <p:cNvGrpSpPr>
              <a:grpSpLocks/>
            </p:cNvGrpSpPr>
            <p:nvPr/>
          </p:nvGrpSpPr>
          <p:grpSpPr bwMode="auto">
            <a:xfrm>
              <a:off x="-234712" y="6101482"/>
              <a:ext cx="3059271" cy="452196"/>
              <a:chOff x="-234712" y="6110108"/>
              <a:chExt cx="3059271" cy="452196"/>
            </a:xfrm>
          </p:grpSpPr>
          <p:pic>
            <p:nvPicPr>
              <p:cNvPr id="268399"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400"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l1pemey </a:t>
                </a:r>
                <a:r>
                  <a:rPr lang="en-US" sz="800" b="1" dirty="0">
                    <a:latin typeface="Comic Sans MS" pitchFamily="66" charset="0"/>
                    <a:hlinkClick r:id="rId7" action="ppaction://hlinksldjump"/>
                  </a:rPr>
                  <a:t>I/O Extension Chassis</a:t>
                </a:r>
                <a:endParaRPr lang="en-US" sz="800" b="1" dirty="0">
                  <a:latin typeface="Comic Sans MS" pitchFamily="66" charset="0"/>
                </a:endParaRPr>
              </a:p>
            </p:txBody>
          </p:sp>
          <p:sp>
            <p:nvSpPr>
              <p:cNvPr id="26840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8"/>
                  </a:rPr>
                  <a:t>D1001715</a:t>
                </a:r>
                <a:endParaRPr lang="en-US" sz="800" b="1">
                  <a:solidFill>
                    <a:schemeClr val="bg1"/>
                  </a:solidFill>
                  <a:latin typeface="Comic Sans MS" pitchFamily="66" charset="0"/>
                </a:endParaRPr>
              </a:p>
            </p:txBody>
          </p:sp>
        </p:grpSp>
        <p:grpSp>
          <p:nvGrpSpPr>
            <p:cNvPr id="268395" name="Group 221"/>
            <p:cNvGrpSpPr>
              <a:grpSpLocks/>
            </p:cNvGrpSpPr>
            <p:nvPr/>
          </p:nvGrpSpPr>
          <p:grpSpPr bwMode="auto">
            <a:xfrm>
              <a:off x="3042258" y="6097725"/>
              <a:ext cx="2418271" cy="452196"/>
              <a:chOff x="3042258" y="6097725"/>
              <a:chExt cx="2418271" cy="452196"/>
            </a:xfrm>
          </p:grpSpPr>
          <p:pic>
            <p:nvPicPr>
              <p:cNvPr id="268396" name="Picture 3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9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9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S1000528</a:t>
                </a:r>
                <a:endParaRPr lang="en-US" sz="800" b="1">
                  <a:solidFill>
                    <a:schemeClr val="bg1"/>
                  </a:solidFill>
                  <a:latin typeface="Comic Sans MS" pitchFamily="66" charset="0"/>
                </a:endParaRPr>
              </a:p>
            </p:txBody>
          </p:sp>
        </p:grpSp>
      </p:grpSp>
      <p:grpSp>
        <p:nvGrpSpPr>
          <p:cNvPr id="268298" name="Group 123"/>
          <p:cNvGrpSpPr>
            <a:grpSpLocks/>
          </p:cNvGrpSpPr>
          <p:nvPr/>
        </p:nvGrpSpPr>
        <p:grpSpPr bwMode="auto">
          <a:xfrm>
            <a:off x="1960563" y="4902200"/>
            <a:ext cx="5741987" cy="227013"/>
            <a:chOff x="-426695" y="6096039"/>
            <a:chExt cx="5740565" cy="226907"/>
          </a:xfrm>
        </p:grpSpPr>
        <p:grpSp>
          <p:nvGrpSpPr>
            <p:cNvPr id="268386" name="Group 375"/>
            <p:cNvGrpSpPr>
              <a:grpSpLocks/>
            </p:cNvGrpSpPr>
            <p:nvPr/>
          </p:nvGrpSpPr>
          <p:grpSpPr bwMode="auto">
            <a:xfrm>
              <a:off x="-426695" y="6096039"/>
              <a:ext cx="3105592" cy="221156"/>
              <a:chOff x="-426695" y="6096039"/>
              <a:chExt cx="3105592" cy="221156"/>
            </a:xfrm>
          </p:grpSpPr>
          <p:pic>
            <p:nvPicPr>
              <p:cNvPr id="268391"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392"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Accelerometer Power Supply</a:t>
                </a:r>
                <a:endParaRPr lang="en-US" sz="800" b="1">
                  <a:latin typeface="Comic Sans MS" pitchFamily="66" charset="0"/>
                </a:endParaRPr>
              </a:p>
            </p:txBody>
          </p:sp>
          <p:sp>
            <p:nvSpPr>
              <p:cNvPr id="268393"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Isotron 2973</a:t>
                </a:r>
                <a:endParaRPr lang="en-US" sz="800" b="1">
                  <a:latin typeface="Comic Sans MS" pitchFamily="66" charset="0"/>
                </a:endParaRPr>
              </a:p>
            </p:txBody>
          </p:sp>
        </p:grpSp>
        <p:grpSp>
          <p:nvGrpSpPr>
            <p:cNvPr id="268387" name="Group 376"/>
            <p:cNvGrpSpPr>
              <a:grpSpLocks/>
            </p:cNvGrpSpPr>
            <p:nvPr/>
          </p:nvGrpSpPr>
          <p:grpSpPr bwMode="auto">
            <a:xfrm>
              <a:off x="2904225" y="6104626"/>
              <a:ext cx="2409645" cy="218320"/>
              <a:chOff x="2904225" y="6104626"/>
              <a:chExt cx="2409645" cy="218320"/>
            </a:xfrm>
          </p:grpSpPr>
          <p:pic>
            <p:nvPicPr>
              <p:cNvPr id="268388" name="Picture 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389"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90"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68299" name="Group 50"/>
          <p:cNvGrpSpPr>
            <a:grpSpLocks/>
          </p:cNvGrpSpPr>
          <p:nvPr/>
        </p:nvGrpSpPr>
        <p:grpSpPr bwMode="auto">
          <a:xfrm>
            <a:off x="1690688" y="3729038"/>
            <a:ext cx="6024562" cy="228600"/>
            <a:chOff x="-761378" y="6182363"/>
            <a:chExt cx="6024712" cy="228601"/>
          </a:xfrm>
        </p:grpSpPr>
        <p:pic>
          <p:nvPicPr>
            <p:cNvPr id="268378"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79"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68380" name="Group 142"/>
            <p:cNvGrpSpPr>
              <a:grpSpLocks/>
            </p:cNvGrpSpPr>
            <p:nvPr/>
          </p:nvGrpSpPr>
          <p:grpSpPr bwMode="auto">
            <a:xfrm>
              <a:off x="-761378" y="6186626"/>
              <a:ext cx="3367557" cy="221169"/>
              <a:chOff x="-1262434" y="5561109"/>
              <a:chExt cx="3367279" cy="221247"/>
            </a:xfrm>
          </p:grpSpPr>
          <p:sp>
            <p:nvSpPr>
              <p:cNvPr id="268384"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4" action="ppaction://hlinksldjump"/>
                  </a:rPr>
                  <a:t>l1pemey </a:t>
                </a:r>
                <a:r>
                  <a:rPr lang="en-US" sz="800" b="1" dirty="0">
                    <a:latin typeface="Comic Sans MS" pitchFamily="66" charset="0"/>
                    <a:hlinkClick r:id="rId14" action="ppaction://hlinksldjump"/>
                  </a:rPr>
                  <a:t>Front End Computer</a:t>
                </a:r>
                <a:endParaRPr lang="en-US" sz="800" b="1" dirty="0">
                  <a:latin typeface="Comic Sans MS" pitchFamily="66" charset="0"/>
                </a:endParaRPr>
              </a:p>
            </p:txBody>
          </p:sp>
          <p:sp>
            <p:nvSpPr>
              <p:cNvPr id="26838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68381" name="Group 141"/>
            <p:cNvGrpSpPr>
              <a:grpSpLocks/>
            </p:cNvGrpSpPr>
            <p:nvPr/>
          </p:nvGrpSpPr>
          <p:grpSpPr bwMode="auto">
            <a:xfrm>
              <a:off x="2844863" y="6189468"/>
              <a:ext cx="2418471" cy="221119"/>
              <a:chOff x="307675" y="6055740"/>
              <a:chExt cx="2418271" cy="221197"/>
            </a:xfrm>
          </p:grpSpPr>
          <p:sp>
            <p:nvSpPr>
              <p:cNvPr id="26838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8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68300" name="Group 67"/>
          <p:cNvGrpSpPr>
            <a:grpSpLocks/>
          </p:cNvGrpSpPr>
          <p:nvPr/>
        </p:nvGrpSpPr>
        <p:grpSpPr bwMode="auto">
          <a:xfrm>
            <a:off x="2016125" y="4570413"/>
            <a:ext cx="5694363" cy="339725"/>
            <a:chOff x="1768979" y="751636"/>
            <a:chExt cx="5693681" cy="337387"/>
          </a:xfrm>
        </p:grpSpPr>
        <p:pic>
          <p:nvPicPr>
            <p:cNvPr id="268372"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373" name="Picture 21"/>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374" name="TextBox 246"/>
            <p:cNvSpPr txBox="1">
              <a:spLocks noChangeArrowheads="1"/>
            </p:cNvSpPr>
            <p:nvPr/>
          </p:nvSpPr>
          <p:spPr bwMode="auto">
            <a:xfrm>
              <a:off x="1768979" y="751636"/>
              <a:ext cx="1778090" cy="33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6" action="ppaction://hlinksldjump"/>
                </a:rPr>
                <a:t>aLIGO AA Interface Chassis (32 BNC x10 Gain Version)</a:t>
              </a:r>
              <a:endParaRPr lang="en-US" sz="800" b="1">
                <a:latin typeface="Comic Sans MS" pitchFamily="66" charset="0"/>
              </a:endParaRPr>
            </a:p>
          </p:txBody>
        </p:sp>
        <p:sp>
          <p:nvSpPr>
            <p:cNvPr id="268375"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7"/>
                </a:rPr>
                <a:t>D1001421</a:t>
              </a:r>
              <a:endParaRPr lang="en-US" sz="800" b="1">
                <a:latin typeface="Comic Sans MS" pitchFamily="66" charset="0"/>
              </a:endParaRPr>
            </a:p>
          </p:txBody>
        </p:sp>
        <p:sp>
          <p:nvSpPr>
            <p:cNvPr id="268376"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+/-18VDC</a:t>
              </a:r>
            </a:p>
          </p:txBody>
        </p:sp>
        <p:sp>
          <p:nvSpPr>
            <p:cNvPr id="268377"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S1001058</a:t>
              </a:r>
              <a:endParaRPr lang="en-US" sz="800" b="1">
                <a:latin typeface="Comic Sans MS" pitchFamily="66" charset="0"/>
              </a:endParaRPr>
            </a:p>
          </p:txBody>
        </p:sp>
      </p:grpSp>
      <p:grpSp>
        <p:nvGrpSpPr>
          <p:cNvPr id="268301" name="Group 14"/>
          <p:cNvGrpSpPr>
            <a:grpSpLocks/>
          </p:cNvGrpSpPr>
          <p:nvPr/>
        </p:nvGrpSpPr>
        <p:grpSpPr bwMode="auto">
          <a:xfrm>
            <a:off x="5027613" y="1785938"/>
            <a:ext cx="1819275" cy="461962"/>
            <a:chOff x="7115175" y="1747819"/>
            <a:chExt cx="1819276" cy="460476"/>
          </a:xfrm>
        </p:grpSpPr>
        <p:pic>
          <p:nvPicPr>
            <p:cNvPr id="268370" name="Picture 45"/>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371" name="TextBox 99"/>
            <p:cNvSpPr txBox="1">
              <a:spLocks noChangeArrowheads="1"/>
            </p:cNvSpPr>
            <p:nvPr/>
          </p:nvSpPr>
          <p:spPr bwMode="auto">
            <a:xfrm rot="10800000" flipV="1">
              <a:off x="7115175" y="1747819"/>
              <a:ext cx="1819276" cy="46047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0"/>
                </a:rPr>
                <a:t>D070124 </a:t>
              </a:r>
              <a:r>
                <a:rPr lang="en-US" sz="800" b="1">
                  <a:latin typeface="Comic Sans MS" pitchFamily="66" charset="0"/>
                </a:rPr>
                <a:t> </a:t>
              </a:r>
            </a:p>
            <a:p>
              <a:pPr algn="ctr" eaLnBrk="1" hangingPunct="1"/>
              <a:r>
                <a:rPr lang="en-US" sz="800" b="1">
                  <a:latin typeface="Comic Sans MS" pitchFamily="66" charset="0"/>
                </a:rPr>
                <a:t>Left: +12VDC</a:t>
              </a:r>
            </a:p>
            <a:p>
              <a:pPr algn="ctr" eaLnBrk="1" hangingPunct="1"/>
              <a:r>
                <a:rPr lang="en-US" sz="800" b="1">
                  <a:latin typeface="Comic Sans MS" pitchFamily="66" charset="0"/>
                </a:rPr>
                <a:t>Right: +/-18VDC</a:t>
              </a:r>
            </a:p>
          </p:txBody>
        </p:sp>
      </p:grpSp>
      <p:grpSp>
        <p:nvGrpSpPr>
          <p:cNvPr id="268302" name="Group 59"/>
          <p:cNvGrpSpPr>
            <a:grpSpLocks/>
          </p:cNvGrpSpPr>
          <p:nvPr/>
        </p:nvGrpSpPr>
        <p:grpSpPr bwMode="auto">
          <a:xfrm>
            <a:off x="2047875" y="2463800"/>
            <a:ext cx="5654675" cy="220663"/>
            <a:chOff x="1572431" y="6509321"/>
            <a:chExt cx="5654848" cy="220922"/>
          </a:xfrm>
        </p:grpSpPr>
        <p:pic>
          <p:nvPicPr>
            <p:cNvPr id="268364"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65"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66" name="TextBox 166"/>
            <p:cNvSpPr txBox="1">
              <a:spLocks noChangeArrowheads="1"/>
            </p:cNvSpPr>
            <p:nvPr/>
          </p:nvSpPr>
          <p:spPr bwMode="auto">
            <a:xfrm>
              <a:off x="1572431" y="6509321"/>
              <a:ext cx="1747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22" action="ppaction://hlinksldjump"/>
                </a:rPr>
                <a:t>Timing Master (Fanout)</a:t>
              </a:r>
              <a:endParaRPr lang="en-US" sz="800" b="1">
                <a:latin typeface="Comic Sans MS" pitchFamily="66" charset="0"/>
              </a:endParaRPr>
            </a:p>
          </p:txBody>
        </p:sp>
        <p:sp>
          <p:nvSpPr>
            <p:cNvPr id="268367"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23"/>
                </a:rPr>
                <a:t>D070011</a:t>
              </a:r>
              <a:endParaRPr lang="en-US" sz="800" b="1">
                <a:solidFill>
                  <a:schemeClr val="bg1"/>
                </a:solidFill>
                <a:latin typeface="Comic Sans MS" pitchFamily="66" charset="0"/>
              </a:endParaRPr>
            </a:p>
          </p:txBody>
        </p:sp>
        <p:sp>
          <p:nvSpPr>
            <p:cNvPr id="268368"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	</a:t>
              </a:r>
            </a:p>
          </p:txBody>
        </p:sp>
        <p:sp>
          <p:nvSpPr>
            <p:cNvPr id="268369" name="TextBox 162"/>
            <p:cNvSpPr txBox="1">
              <a:spLocks noChangeArrowheads="1"/>
            </p:cNvSpPr>
            <p:nvPr/>
          </p:nvSpPr>
          <p:spPr bwMode="auto">
            <a:xfrm>
              <a:off x="4817862" y="6510247"/>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24"/>
                </a:rPr>
                <a:t>S1000876</a:t>
              </a:r>
              <a:endParaRPr lang="en-US" sz="800" b="1">
                <a:solidFill>
                  <a:schemeClr val="bg1"/>
                </a:solidFill>
                <a:latin typeface="Comic Sans MS" pitchFamily="66" charset="0"/>
              </a:endParaRPr>
            </a:p>
          </p:txBody>
        </p:sp>
      </p:grpSp>
      <p:grpSp>
        <p:nvGrpSpPr>
          <p:cNvPr id="268303" name="Group 59"/>
          <p:cNvGrpSpPr>
            <a:grpSpLocks/>
          </p:cNvGrpSpPr>
          <p:nvPr/>
        </p:nvGrpSpPr>
        <p:grpSpPr bwMode="auto">
          <a:xfrm>
            <a:off x="1482283" y="1155700"/>
            <a:ext cx="7221537" cy="223838"/>
            <a:chOff x="990949" y="6509372"/>
            <a:chExt cx="7222470" cy="223680"/>
          </a:xfrm>
        </p:grpSpPr>
        <p:pic>
          <p:nvPicPr>
            <p:cNvPr id="268358"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59"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6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 5595 Reflective Memory Hub</a:t>
              </a:r>
            </a:p>
          </p:txBody>
        </p:sp>
        <p:sp>
          <p:nvSpPr>
            <p:cNvPr id="268361"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25" action="ppaction://hlinksldjump"/>
                </a:rPr>
                <a:t>ACC 5595</a:t>
              </a:r>
              <a:endParaRPr lang="en-US" sz="800" b="1">
                <a:solidFill>
                  <a:schemeClr val="bg1"/>
                </a:solidFill>
                <a:latin typeface="Comic Sans MS" pitchFamily="66" charset="0"/>
              </a:endParaRPr>
            </a:p>
          </p:txBody>
        </p:sp>
        <p:sp>
          <p:nvSpPr>
            <p:cNvPr id="26836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6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36106691</a:t>
              </a:r>
            </a:p>
          </p:txBody>
        </p:sp>
      </p:grpSp>
      <p:grpSp>
        <p:nvGrpSpPr>
          <p:cNvPr id="268304" name="Group 1"/>
          <p:cNvGrpSpPr>
            <a:grpSpLocks/>
          </p:cNvGrpSpPr>
          <p:nvPr/>
        </p:nvGrpSpPr>
        <p:grpSpPr bwMode="auto">
          <a:xfrm>
            <a:off x="2216150" y="5156200"/>
            <a:ext cx="5492750" cy="354013"/>
            <a:chOff x="-2844186" y="2861876"/>
            <a:chExt cx="5492136" cy="353369"/>
          </a:xfrm>
        </p:grpSpPr>
        <p:grpSp>
          <p:nvGrpSpPr>
            <p:cNvPr id="268344" name="Group 129"/>
            <p:cNvGrpSpPr>
              <a:grpSpLocks noChangeAspect="1"/>
            </p:cNvGrpSpPr>
            <p:nvPr/>
          </p:nvGrpSpPr>
          <p:grpSpPr bwMode="auto">
            <a:xfrm>
              <a:off x="-1272277" y="2870586"/>
              <a:ext cx="1280160" cy="344659"/>
              <a:chOff x="1298890" y="1639393"/>
              <a:chExt cx="6400800" cy="1723295"/>
            </a:xfrm>
          </p:grpSpPr>
          <p:pic>
            <p:nvPicPr>
              <p:cNvPr id="268353" name="Picture 1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354"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8355" name="Picture 2"/>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8356"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8357" name="Picture 2"/>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68345" name="Group 96"/>
            <p:cNvGrpSpPr>
              <a:grpSpLocks/>
            </p:cNvGrpSpPr>
            <p:nvPr/>
          </p:nvGrpSpPr>
          <p:grpSpPr bwMode="auto">
            <a:xfrm>
              <a:off x="-2844186" y="2861876"/>
              <a:ext cx="5492136" cy="344488"/>
              <a:chOff x="326668" y="3520515"/>
              <a:chExt cx="5492136" cy="344488"/>
            </a:xfrm>
          </p:grpSpPr>
          <p:grpSp>
            <p:nvGrpSpPr>
              <p:cNvPr id="268346" name="Group 97"/>
              <p:cNvGrpSpPr>
                <a:grpSpLocks/>
              </p:cNvGrpSpPr>
              <p:nvPr/>
            </p:nvGrpSpPr>
            <p:grpSpPr bwMode="auto">
              <a:xfrm>
                <a:off x="326668" y="3588087"/>
                <a:ext cx="2834981" cy="221110"/>
                <a:chOff x="326668" y="3588087"/>
                <a:chExt cx="2834981" cy="221110"/>
              </a:xfrm>
            </p:grpSpPr>
            <p:sp>
              <p:nvSpPr>
                <p:cNvPr id="268351"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29" action="ppaction://hlinksldjump"/>
                    </a:rPr>
                    <a:t>KEPCO Power Supplies</a:t>
                  </a:r>
                  <a:endParaRPr lang="en-US" sz="800" b="1">
                    <a:latin typeface="Comic Sans MS" pitchFamily="66" charset="0"/>
                  </a:endParaRPr>
                </a:p>
              </p:txBody>
            </p:sp>
            <p:sp>
              <p:nvSpPr>
                <p:cNvPr id="268352"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0"/>
                    </a:rPr>
                    <a:t>JQE</a:t>
                  </a:r>
                  <a:endParaRPr lang="en-US" sz="800" b="1">
                    <a:latin typeface="Comic Sans MS" pitchFamily="66" charset="0"/>
                  </a:endParaRPr>
                </a:p>
              </p:txBody>
            </p:sp>
          </p:grpSp>
          <p:grpSp>
            <p:nvGrpSpPr>
              <p:cNvPr id="268347" name="Group 98"/>
              <p:cNvGrpSpPr>
                <a:grpSpLocks/>
              </p:cNvGrpSpPr>
              <p:nvPr/>
            </p:nvGrpSpPr>
            <p:grpSpPr bwMode="auto">
              <a:xfrm>
                <a:off x="3400332" y="3520515"/>
                <a:ext cx="2418472" cy="344488"/>
                <a:chOff x="3400332" y="3520515"/>
                <a:chExt cx="2418472" cy="344488"/>
              </a:xfrm>
            </p:grpSpPr>
            <p:pic>
              <p:nvPicPr>
                <p:cNvPr id="268348" name="Picture 1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349" name="TextBox 118"/>
                <p:cNvSpPr txBox="1">
                  <a:spLocks noChangeArrowheads="1"/>
                </p:cNvSpPr>
                <p:nvPr/>
              </p:nvSpPr>
              <p:spPr bwMode="auto">
                <a:xfrm>
                  <a:off x="4671396" y="3591041"/>
                  <a:ext cx="1147408"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50"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68305" name="Group 59"/>
          <p:cNvGrpSpPr>
            <a:grpSpLocks/>
          </p:cNvGrpSpPr>
          <p:nvPr/>
        </p:nvGrpSpPr>
        <p:grpSpPr bwMode="auto">
          <a:xfrm>
            <a:off x="1463675" y="3556000"/>
            <a:ext cx="7221538" cy="223838"/>
            <a:chOff x="990949" y="6509372"/>
            <a:chExt cx="7222470" cy="223680"/>
          </a:xfrm>
        </p:grpSpPr>
        <p:pic>
          <p:nvPicPr>
            <p:cNvPr id="268338"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39"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4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31" action="ppaction://hlinksldjump"/>
                </a:rPr>
                <a:t>ATEN KVM Switch</a:t>
              </a:r>
              <a:endParaRPr lang="en-US" sz="800" b="1">
                <a:latin typeface="Comic Sans MS" pitchFamily="66" charset="0"/>
              </a:endParaRPr>
            </a:p>
          </p:txBody>
        </p:sp>
        <p:sp>
          <p:nvSpPr>
            <p:cNvPr id="268341"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32"/>
                </a:rPr>
                <a:t>CL1016M</a:t>
              </a:r>
              <a:endParaRPr lang="en-US" sz="800" b="1">
                <a:solidFill>
                  <a:schemeClr val="bg1"/>
                </a:solidFill>
                <a:latin typeface="Comic Sans MS" pitchFamily="66" charset="0"/>
              </a:endParaRPr>
            </a:p>
          </p:txBody>
        </p:sp>
        <p:sp>
          <p:nvSpPr>
            <p:cNvPr id="26834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4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268306" name="Group 2"/>
          <p:cNvGrpSpPr>
            <a:grpSpLocks/>
          </p:cNvGrpSpPr>
          <p:nvPr/>
        </p:nvGrpSpPr>
        <p:grpSpPr bwMode="auto">
          <a:xfrm>
            <a:off x="8005763" y="1100138"/>
            <a:ext cx="241300" cy="4618037"/>
            <a:chOff x="8005501" y="1099417"/>
            <a:chExt cx="241658" cy="4618809"/>
          </a:xfrm>
        </p:grpSpPr>
        <p:pic>
          <p:nvPicPr>
            <p:cNvPr id="268335" name="Picture 9"/>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6"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15A</a:t>
              </a:r>
            </a:p>
          </p:txBody>
        </p:sp>
        <p:sp>
          <p:nvSpPr>
            <p:cNvPr id="268337" name="TextBox 364"/>
            <p:cNvSpPr txBox="1">
              <a:spLocks noChangeArrowheads="1"/>
            </p:cNvSpPr>
            <p:nvPr/>
          </p:nvSpPr>
          <p:spPr bwMode="auto">
            <a:xfrm rot="-5400000">
              <a:off x="7539416" y="5036856"/>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 Power Strip</a:t>
              </a:r>
            </a:p>
          </p:txBody>
        </p:sp>
      </p:grpSp>
      <p:grpSp>
        <p:nvGrpSpPr>
          <p:cNvPr id="268307" name="Group 3"/>
          <p:cNvGrpSpPr>
            <a:grpSpLocks/>
          </p:cNvGrpSpPr>
          <p:nvPr/>
        </p:nvGrpSpPr>
        <p:grpSpPr bwMode="auto">
          <a:xfrm>
            <a:off x="8575675" y="1111250"/>
            <a:ext cx="241300" cy="4832350"/>
            <a:chOff x="8575416" y="1111793"/>
            <a:chExt cx="241738" cy="4831807"/>
          </a:xfrm>
        </p:grpSpPr>
        <p:pic>
          <p:nvPicPr>
            <p:cNvPr id="268332" name="Picture 9"/>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26833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268308" name="Group 145"/>
          <p:cNvGrpSpPr>
            <a:grpSpLocks/>
          </p:cNvGrpSpPr>
          <p:nvPr/>
        </p:nvGrpSpPr>
        <p:grpSpPr bwMode="auto">
          <a:xfrm>
            <a:off x="2654300" y="5524500"/>
            <a:ext cx="5064125" cy="228600"/>
            <a:chOff x="199210" y="6182363"/>
            <a:chExt cx="5064125" cy="228601"/>
          </a:xfrm>
        </p:grpSpPr>
        <p:pic>
          <p:nvPicPr>
            <p:cNvPr id="268324"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25" name="Picture 4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68326" name="Group 142"/>
            <p:cNvGrpSpPr>
              <a:grpSpLocks/>
            </p:cNvGrpSpPr>
            <p:nvPr/>
          </p:nvGrpSpPr>
          <p:grpSpPr bwMode="auto">
            <a:xfrm>
              <a:off x="199210" y="6186671"/>
              <a:ext cx="2406970" cy="221162"/>
              <a:chOff x="-301925" y="5561154"/>
              <a:chExt cx="2406770" cy="221240"/>
            </a:xfrm>
          </p:grpSpPr>
          <p:sp>
            <p:nvSpPr>
              <p:cNvPr id="268330"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34" action="ppaction://hlinksldjump"/>
                  </a:rPr>
                  <a:t>UPS</a:t>
                </a:r>
                <a:endParaRPr lang="en-US" sz="800" b="1">
                  <a:latin typeface="Comic Sans MS" pitchFamily="66" charset="0"/>
                </a:endParaRPr>
              </a:p>
            </p:txBody>
          </p:sp>
          <p:sp>
            <p:nvSpPr>
              <p:cNvPr id="268331"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5"/>
                  </a:rPr>
                  <a:t>APC </a:t>
                </a:r>
                <a:r>
                  <a:rPr lang="en-US" sz="800" b="1" dirty="0" smtClean="0">
                    <a:latin typeface="Comic Sans MS" pitchFamily="66" charset="0"/>
                    <a:hlinkClick r:id="rId35"/>
                  </a:rPr>
                  <a:t>SMT1500RM2U</a:t>
                </a:r>
                <a:endParaRPr lang="en-US" sz="800" b="1" dirty="0">
                  <a:latin typeface="Comic Sans MS" pitchFamily="66" charset="0"/>
                </a:endParaRPr>
              </a:p>
            </p:txBody>
          </p:sp>
        </p:grpSp>
        <p:grpSp>
          <p:nvGrpSpPr>
            <p:cNvPr id="268327" name="Group 141"/>
            <p:cNvGrpSpPr>
              <a:grpSpLocks/>
            </p:cNvGrpSpPr>
            <p:nvPr/>
          </p:nvGrpSpPr>
          <p:grpSpPr bwMode="auto">
            <a:xfrm>
              <a:off x="2844863" y="6189468"/>
              <a:ext cx="2418472" cy="221119"/>
              <a:chOff x="307675" y="6055740"/>
              <a:chExt cx="2418271" cy="221197"/>
            </a:xfrm>
          </p:grpSpPr>
          <p:sp>
            <p:nvSpPr>
              <p:cNvPr id="26832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6832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AS10J1111987</a:t>
                </a:r>
                <a:endParaRPr lang="en-US" sz="800" b="1" dirty="0">
                  <a:solidFill>
                    <a:schemeClr val="bg1"/>
                  </a:solidFill>
                  <a:latin typeface="Comic Sans MS" pitchFamily="66" charset="0"/>
                </a:endParaRPr>
              </a:p>
            </p:txBody>
          </p:sp>
        </p:grpSp>
      </p:grpSp>
      <p:grpSp>
        <p:nvGrpSpPr>
          <p:cNvPr id="268309" name="Group 59"/>
          <p:cNvGrpSpPr>
            <a:grpSpLocks/>
          </p:cNvGrpSpPr>
          <p:nvPr/>
        </p:nvGrpSpPr>
        <p:grpSpPr bwMode="auto">
          <a:xfrm>
            <a:off x="2062163" y="1273175"/>
            <a:ext cx="5654675" cy="223838"/>
            <a:chOff x="1572431" y="6509372"/>
            <a:chExt cx="5654848" cy="223680"/>
          </a:xfrm>
        </p:grpSpPr>
        <p:pic>
          <p:nvPicPr>
            <p:cNvPr id="268318"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19"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20"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  l1lanfey 10.199.0.14</a:t>
              </a:r>
            </a:p>
          </p:txBody>
        </p:sp>
        <p:sp>
          <p:nvSpPr>
            <p:cNvPr id="268321"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6"/>
                </a:rPr>
                <a:t>GSM7224 </a:t>
              </a:r>
              <a:endParaRPr lang="en-US" sz="800" b="1">
                <a:solidFill>
                  <a:schemeClr val="bg1"/>
                </a:solidFill>
                <a:latin typeface="Comic Sans MS" pitchFamily="66" charset="0"/>
              </a:endParaRPr>
            </a:p>
          </p:txBody>
        </p:sp>
        <p:sp>
          <p:nvSpPr>
            <p:cNvPr id="268322"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6832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2B62045K0015D</a:t>
              </a:r>
            </a:p>
          </p:txBody>
        </p:sp>
      </p:grpSp>
      <p:grpSp>
        <p:nvGrpSpPr>
          <p:cNvPr id="268310" name="Group 59"/>
          <p:cNvGrpSpPr>
            <a:grpSpLocks/>
          </p:cNvGrpSpPr>
          <p:nvPr/>
        </p:nvGrpSpPr>
        <p:grpSpPr bwMode="auto">
          <a:xfrm>
            <a:off x="2062163" y="1400175"/>
            <a:ext cx="5654675" cy="223838"/>
            <a:chOff x="1572431" y="6509372"/>
            <a:chExt cx="5654848" cy="223680"/>
          </a:xfrm>
        </p:grpSpPr>
        <p:pic>
          <p:nvPicPr>
            <p:cNvPr id="268312"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13" name="Picture 4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14"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l1netfedaqy 10.199.0.88</a:t>
              </a:r>
            </a:p>
          </p:txBody>
        </p:sp>
        <p:sp>
          <p:nvSpPr>
            <p:cNvPr id="268315"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6"/>
                </a:rPr>
                <a:t>GSM7224 </a:t>
              </a:r>
              <a:endParaRPr lang="en-US" sz="800" b="1">
                <a:solidFill>
                  <a:schemeClr val="bg1"/>
                </a:solidFill>
                <a:latin typeface="Comic Sans MS" pitchFamily="66" charset="0"/>
              </a:endParaRPr>
            </a:p>
          </p:txBody>
        </p:sp>
        <p:sp>
          <p:nvSpPr>
            <p:cNvPr id="268316"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68317"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2B62045400019</a:t>
              </a:r>
            </a:p>
          </p:txBody>
        </p:sp>
      </p:grpSp>
      <p:sp>
        <p:nvSpPr>
          <p:cNvPr id="114"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7" action="ppaction://hlinksldjump"/>
              </a:rPr>
              <a:t>&lt;&lt; </a:t>
            </a:r>
            <a:r>
              <a:rPr lang="en-US" sz="800" b="1" dirty="0" smtClean="0">
                <a:latin typeface="Comic Sans MS" pitchFamily="66" charset="0"/>
                <a:hlinkClick r:id="rId37" action="ppaction://hlinksldjump"/>
              </a:rPr>
              <a:t>CERY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L1-DAQ-YC1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459</a:t>
            </a:fld>
            <a:endParaRPr lang="en-US" smtClean="0">
              <a:solidFill>
                <a:srgbClr val="898989"/>
              </a:solidFill>
              <a:latin typeface="Calibri" pitchFamily="34" charset="0"/>
            </a:endParaRPr>
          </a:p>
        </p:txBody>
      </p:sp>
      <p:sp>
        <p:nvSpPr>
          <p:cNvPr id="26829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DAQ </a:t>
            </a:r>
            <a:r>
              <a:rPr lang="en-US" sz="800" b="1" dirty="0">
                <a:latin typeface="Comic Sans MS" pitchFamily="66" charset="0"/>
              </a:rPr>
              <a:t>&lt;Y&gt; End Station Remote Rack Layout (LIGO-</a:t>
            </a:r>
            <a:r>
              <a:rPr lang="en-US" sz="800" b="1" dirty="0" err="1">
                <a:latin typeface="Comic Sans MS" pitchFamily="66" charset="0"/>
              </a:rPr>
              <a:t>Dxxxxxxx</a:t>
            </a:r>
            <a:r>
              <a:rPr lang="en-US" sz="800" b="1" dirty="0">
                <a:latin typeface="Comic Sans MS" pitchFamily="66" charset="0"/>
              </a:rPr>
              <a:t>)</a:t>
            </a:r>
          </a:p>
        </p:txBody>
      </p:sp>
      <p:pic>
        <p:nvPicPr>
          <p:cNvPr id="2682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299" name="Group 50"/>
          <p:cNvGrpSpPr>
            <a:grpSpLocks/>
          </p:cNvGrpSpPr>
          <p:nvPr/>
        </p:nvGrpSpPr>
        <p:grpSpPr bwMode="auto">
          <a:xfrm>
            <a:off x="1697563" y="3729038"/>
            <a:ext cx="6024562" cy="228600"/>
            <a:chOff x="-761378" y="6182363"/>
            <a:chExt cx="6024712" cy="228601"/>
          </a:xfrm>
        </p:grpSpPr>
        <p:pic>
          <p:nvPicPr>
            <p:cNvPr id="268378"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79"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68380" name="Group 142"/>
            <p:cNvGrpSpPr>
              <a:grpSpLocks/>
            </p:cNvGrpSpPr>
            <p:nvPr/>
          </p:nvGrpSpPr>
          <p:grpSpPr bwMode="auto">
            <a:xfrm>
              <a:off x="-761378" y="6186626"/>
              <a:ext cx="3367557" cy="221169"/>
              <a:chOff x="-1262434" y="5561109"/>
              <a:chExt cx="3367279" cy="221247"/>
            </a:xfrm>
          </p:grpSpPr>
          <p:sp>
            <p:nvSpPr>
              <p:cNvPr id="268384"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l1pemey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268385"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268381" name="Group 141"/>
            <p:cNvGrpSpPr>
              <a:grpSpLocks/>
            </p:cNvGrpSpPr>
            <p:nvPr/>
          </p:nvGrpSpPr>
          <p:grpSpPr bwMode="auto">
            <a:xfrm>
              <a:off x="2844863" y="6189468"/>
              <a:ext cx="2418471" cy="221119"/>
              <a:chOff x="307675" y="6055740"/>
              <a:chExt cx="2418271" cy="221197"/>
            </a:xfrm>
          </p:grpSpPr>
          <p:sp>
            <p:nvSpPr>
              <p:cNvPr id="26838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 &amp; 110VAC</a:t>
                </a:r>
                <a:endParaRPr lang="en-US" sz="800" b="1" dirty="0">
                  <a:latin typeface="Comic Sans MS" pitchFamily="66" charset="0"/>
                </a:endParaRPr>
              </a:p>
            </p:txBody>
          </p:sp>
          <p:sp>
            <p:nvSpPr>
              <p:cNvPr id="26838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68303" name="Group 59"/>
          <p:cNvGrpSpPr>
            <a:grpSpLocks/>
          </p:cNvGrpSpPr>
          <p:nvPr/>
        </p:nvGrpSpPr>
        <p:grpSpPr bwMode="auto">
          <a:xfrm>
            <a:off x="1482283" y="1154784"/>
            <a:ext cx="7221537" cy="224764"/>
            <a:chOff x="990949" y="6508447"/>
            <a:chExt cx="7222470" cy="224605"/>
          </a:xfrm>
        </p:grpSpPr>
        <p:pic>
          <p:nvPicPr>
            <p:cNvPr id="26835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5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6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ACC 5595 Reflective Memory Hub</a:t>
              </a:r>
              <a:endParaRPr lang="en-US" sz="800" b="1" dirty="0">
                <a:latin typeface="Comic Sans MS" pitchFamily="66" charset="0"/>
              </a:endParaRPr>
            </a:p>
          </p:txBody>
        </p:sp>
        <p:sp>
          <p:nvSpPr>
            <p:cNvPr id="268361"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ction="ppaction://hlinksldjump"/>
                </a:rPr>
                <a:t>ACC 5595</a:t>
              </a:r>
              <a:endParaRPr lang="en-US" sz="800" b="1" dirty="0">
                <a:solidFill>
                  <a:schemeClr val="bg1"/>
                </a:solidFill>
                <a:latin typeface="Comic Sans MS" pitchFamily="66" charset="0"/>
              </a:endParaRPr>
            </a:p>
          </p:txBody>
        </p:sp>
        <p:sp>
          <p:nvSpPr>
            <p:cNvPr id="26836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26836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36106691</a:t>
              </a:r>
            </a:p>
          </p:txBody>
        </p:sp>
      </p:grpSp>
      <p:grpSp>
        <p:nvGrpSpPr>
          <p:cNvPr id="268305" name="Group 59"/>
          <p:cNvGrpSpPr>
            <a:grpSpLocks/>
          </p:cNvGrpSpPr>
          <p:nvPr/>
        </p:nvGrpSpPr>
        <p:grpSpPr bwMode="auto">
          <a:xfrm>
            <a:off x="1484300" y="3542562"/>
            <a:ext cx="7221538" cy="237290"/>
            <a:chOff x="990949" y="6495930"/>
            <a:chExt cx="7222470" cy="237122"/>
          </a:xfrm>
        </p:grpSpPr>
        <p:pic>
          <p:nvPicPr>
            <p:cNvPr id="26833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3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40"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ATEN KVM Switch</a:t>
              </a:r>
              <a:endParaRPr lang="en-US" sz="800" b="1">
                <a:latin typeface="Comic Sans MS" pitchFamily="66" charset="0"/>
              </a:endParaRPr>
            </a:p>
          </p:txBody>
        </p:sp>
        <p:sp>
          <p:nvSpPr>
            <p:cNvPr id="268341" name="TextBox 164"/>
            <p:cNvSpPr txBox="1">
              <a:spLocks noChangeArrowheads="1"/>
            </p:cNvSpPr>
            <p:nvPr/>
          </p:nvSpPr>
          <p:spPr bwMode="auto">
            <a:xfrm>
              <a:off x="3317009" y="649593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2"/>
                </a:rPr>
                <a:t>CL1016M</a:t>
              </a:r>
              <a:endParaRPr lang="en-US" sz="800" b="1" dirty="0">
                <a:solidFill>
                  <a:schemeClr val="bg1"/>
                </a:solidFill>
                <a:latin typeface="Comic Sans MS" pitchFamily="66" charset="0"/>
              </a:endParaRPr>
            </a:p>
          </p:txBody>
        </p:sp>
        <p:sp>
          <p:nvSpPr>
            <p:cNvPr id="268342"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26834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268309" name="Group 59"/>
          <p:cNvGrpSpPr>
            <a:grpSpLocks/>
          </p:cNvGrpSpPr>
          <p:nvPr/>
        </p:nvGrpSpPr>
        <p:grpSpPr bwMode="auto">
          <a:xfrm>
            <a:off x="2062163" y="1272259"/>
            <a:ext cx="5654675" cy="224764"/>
            <a:chOff x="1572431" y="6508447"/>
            <a:chExt cx="5654848" cy="224605"/>
          </a:xfrm>
        </p:grpSpPr>
        <p:pic>
          <p:nvPicPr>
            <p:cNvPr id="268318"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19"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20"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3" action="ppaction://hlinksldjump"/>
                </a:rPr>
                <a:t>  l1lanfey 10.199.0.14</a:t>
              </a:r>
              <a:endParaRPr lang="en-US" sz="800" b="1" dirty="0">
                <a:latin typeface="Comic Sans MS" pitchFamily="66" charset="0"/>
              </a:endParaRPr>
            </a:p>
          </p:txBody>
        </p:sp>
        <p:sp>
          <p:nvSpPr>
            <p:cNvPr id="268321"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GSM7224 </a:t>
              </a:r>
              <a:endParaRPr lang="en-US" sz="800" b="1" dirty="0">
                <a:solidFill>
                  <a:schemeClr val="bg1"/>
                </a:solidFill>
                <a:latin typeface="Comic Sans MS" pitchFamily="66" charset="0"/>
              </a:endParaRPr>
            </a:p>
          </p:txBody>
        </p:sp>
        <p:sp>
          <p:nvSpPr>
            <p:cNvPr id="268322"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r>
                <a:rPr lang="en-US" sz="800" b="1" dirty="0">
                  <a:latin typeface="Comic Sans MS" pitchFamily="66" charset="0"/>
                </a:rPr>
                <a:t>	</a:t>
              </a:r>
            </a:p>
          </p:txBody>
        </p:sp>
        <p:sp>
          <p:nvSpPr>
            <p:cNvPr id="268323"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2B62045K0015D</a:t>
              </a:r>
            </a:p>
          </p:txBody>
        </p:sp>
      </p:grpSp>
      <p:grpSp>
        <p:nvGrpSpPr>
          <p:cNvPr id="268310" name="Group 59"/>
          <p:cNvGrpSpPr>
            <a:grpSpLocks/>
          </p:cNvGrpSpPr>
          <p:nvPr/>
        </p:nvGrpSpPr>
        <p:grpSpPr bwMode="auto">
          <a:xfrm>
            <a:off x="2062163" y="1390511"/>
            <a:ext cx="5654675" cy="225384"/>
            <a:chOff x="1572431" y="6507827"/>
            <a:chExt cx="5654848" cy="225225"/>
          </a:xfrm>
        </p:grpSpPr>
        <p:pic>
          <p:nvPicPr>
            <p:cNvPr id="268312"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68313"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68314"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5" action="ppaction://hlinksldjump"/>
                </a:rPr>
                <a:t>l1netfedaqy 10.199.0.88</a:t>
              </a:r>
              <a:endParaRPr lang="en-US" sz="800" b="1" dirty="0">
                <a:latin typeface="Comic Sans MS" pitchFamily="66" charset="0"/>
              </a:endParaRPr>
            </a:p>
          </p:txBody>
        </p:sp>
        <p:sp>
          <p:nvSpPr>
            <p:cNvPr id="268315" name="TextBox 164"/>
            <p:cNvSpPr txBox="1">
              <a:spLocks noChangeArrowheads="1"/>
            </p:cNvSpPr>
            <p:nvPr/>
          </p:nvSpPr>
          <p:spPr bwMode="auto">
            <a:xfrm>
              <a:off x="3317009" y="650782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rPr>
                <a:t>GSM7224 </a:t>
              </a:r>
              <a:endParaRPr lang="en-US" sz="800" b="1" dirty="0">
                <a:solidFill>
                  <a:schemeClr val="bg1"/>
                </a:solidFill>
                <a:latin typeface="Comic Sans MS" pitchFamily="66" charset="0"/>
              </a:endParaRPr>
            </a:p>
          </p:txBody>
        </p:sp>
        <p:sp>
          <p:nvSpPr>
            <p:cNvPr id="268316"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r>
                <a:rPr lang="en-US" sz="800" b="1" dirty="0">
                  <a:latin typeface="Comic Sans MS" pitchFamily="66" charset="0"/>
                </a:rPr>
                <a:t>	</a:t>
              </a:r>
            </a:p>
          </p:txBody>
        </p:sp>
        <p:sp>
          <p:nvSpPr>
            <p:cNvPr id="268317"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2B62045400019</a:t>
              </a:r>
            </a:p>
          </p:txBody>
        </p:sp>
      </p:grpSp>
      <p:grpSp>
        <p:nvGrpSpPr>
          <p:cNvPr id="114" name="Group 50"/>
          <p:cNvGrpSpPr>
            <a:grpSpLocks/>
          </p:cNvGrpSpPr>
          <p:nvPr/>
        </p:nvGrpSpPr>
        <p:grpSpPr bwMode="auto">
          <a:xfrm>
            <a:off x="1697806" y="3959403"/>
            <a:ext cx="6024562" cy="228600"/>
            <a:chOff x="-761378" y="6182363"/>
            <a:chExt cx="6024712" cy="228601"/>
          </a:xfrm>
        </p:grpSpPr>
        <p:pic>
          <p:nvPicPr>
            <p:cNvPr id="11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16"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17" name="Group 142"/>
            <p:cNvGrpSpPr>
              <a:grpSpLocks/>
            </p:cNvGrpSpPr>
            <p:nvPr/>
          </p:nvGrpSpPr>
          <p:grpSpPr bwMode="auto">
            <a:xfrm>
              <a:off x="-761378" y="6186626"/>
              <a:ext cx="3367557" cy="221169"/>
              <a:chOff x="-1262434" y="5561109"/>
              <a:chExt cx="3367279" cy="221247"/>
            </a:xfrm>
          </p:grpSpPr>
          <p:sp>
            <p:nvSpPr>
              <p:cNvPr id="121"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l1seibsc5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122"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118" name="Group 141"/>
            <p:cNvGrpSpPr>
              <a:grpSpLocks/>
            </p:cNvGrpSpPr>
            <p:nvPr/>
          </p:nvGrpSpPr>
          <p:grpSpPr bwMode="auto">
            <a:xfrm>
              <a:off x="2844863" y="6189468"/>
              <a:ext cx="2418471" cy="221119"/>
              <a:chOff x="307675" y="6055740"/>
              <a:chExt cx="2418271" cy="221197"/>
            </a:xfrm>
          </p:grpSpPr>
          <p:sp>
            <p:nvSpPr>
              <p:cNvPr id="119"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12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123" name="Group 50"/>
          <p:cNvGrpSpPr>
            <a:grpSpLocks/>
          </p:cNvGrpSpPr>
          <p:nvPr/>
        </p:nvGrpSpPr>
        <p:grpSpPr bwMode="auto">
          <a:xfrm>
            <a:off x="1697806" y="4182650"/>
            <a:ext cx="6024562" cy="228600"/>
            <a:chOff x="-761378" y="6182363"/>
            <a:chExt cx="6024712" cy="228601"/>
          </a:xfrm>
        </p:grpSpPr>
        <p:pic>
          <p:nvPicPr>
            <p:cNvPr id="12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2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26" name="Group 142"/>
            <p:cNvGrpSpPr>
              <a:grpSpLocks/>
            </p:cNvGrpSpPr>
            <p:nvPr/>
          </p:nvGrpSpPr>
          <p:grpSpPr bwMode="auto">
            <a:xfrm>
              <a:off x="-761378" y="6186626"/>
              <a:ext cx="3367557" cy="221169"/>
              <a:chOff x="-1262434" y="5561109"/>
              <a:chExt cx="3367279" cy="221247"/>
            </a:xfrm>
          </p:grpSpPr>
          <p:sp>
            <p:nvSpPr>
              <p:cNvPr id="130"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l1susbsc5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13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127" name="Group 141"/>
            <p:cNvGrpSpPr>
              <a:grpSpLocks/>
            </p:cNvGrpSpPr>
            <p:nvPr/>
          </p:nvGrpSpPr>
          <p:grpSpPr bwMode="auto">
            <a:xfrm>
              <a:off x="2844863" y="6189468"/>
              <a:ext cx="2418471" cy="221119"/>
              <a:chOff x="307675" y="6055740"/>
              <a:chExt cx="2418271" cy="221197"/>
            </a:xfrm>
          </p:grpSpPr>
          <p:sp>
            <p:nvSpPr>
              <p:cNvPr id="12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12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pic>
        <p:nvPicPr>
          <p:cNvPr id="593922"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695" y="1482518"/>
            <a:ext cx="2505605" cy="422966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83" name="Group 50"/>
          <p:cNvGrpSpPr>
            <a:grpSpLocks/>
          </p:cNvGrpSpPr>
          <p:nvPr/>
        </p:nvGrpSpPr>
        <p:grpSpPr bwMode="auto">
          <a:xfrm>
            <a:off x="1693431" y="4410000"/>
            <a:ext cx="6024562" cy="228600"/>
            <a:chOff x="-761378" y="6182363"/>
            <a:chExt cx="6024712" cy="228601"/>
          </a:xfrm>
        </p:grpSpPr>
        <p:pic>
          <p:nvPicPr>
            <p:cNvPr id="8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8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86" name="Group 142"/>
            <p:cNvGrpSpPr>
              <a:grpSpLocks/>
            </p:cNvGrpSpPr>
            <p:nvPr/>
          </p:nvGrpSpPr>
          <p:grpSpPr bwMode="auto">
            <a:xfrm>
              <a:off x="-761378" y="6186626"/>
              <a:ext cx="3367557" cy="221169"/>
              <a:chOff x="-1262434" y="5561109"/>
              <a:chExt cx="3367279" cy="221247"/>
            </a:xfrm>
          </p:grpSpPr>
          <p:sp>
            <p:nvSpPr>
              <p:cNvPr id="90"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l1susauxbsc5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91"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87" name="Group 141"/>
            <p:cNvGrpSpPr>
              <a:grpSpLocks/>
            </p:cNvGrpSpPr>
            <p:nvPr/>
          </p:nvGrpSpPr>
          <p:grpSpPr bwMode="auto">
            <a:xfrm>
              <a:off x="2844863" y="6189468"/>
              <a:ext cx="2418471" cy="221119"/>
              <a:chOff x="307675" y="6055740"/>
              <a:chExt cx="2418271" cy="221197"/>
            </a:xfrm>
          </p:grpSpPr>
          <p:sp>
            <p:nvSpPr>
              <p:cNvPr id="8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8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99" name="Group 59"/>
          <p:cNvGrpSpPr>
            <a:grpSpLocks/>
          </p:cNvGrpSpPr>
          <p:nvPr/>
        </p:nvGrpSpPr>
        <p:grpSpPr bwMode="auto">
          <a:xfrm>
            <a:off x="2055990" y="2480720"/>
            <a:ext cx="5654675" cy="226800"/>
            <a:chOff x="1572431" y="6500309"/>
            <a:chExt cx="5654848" cy="227066"/>
          </a:xfrm>
        </p:grpSpPr>
        <p:pic>
          <p:nvPicPr>
            <p:cNvPr id="100"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01"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02" name="TextBox 166"/>
            <p:cNvSpPr txBox="1">
              <a:spLocks noChangeArrowheads="1"/>
            </p:cNvSpPr>
            <p:nvPr/>
          </p:nvSpPr>
          <p:spPr bwMode="auto">
            <a:xfrm>
              <a:off x="1572431" y="6509321"/>
              <a:ext cx="1747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Timing </a:t>
              </a:r>
              <a:r>
                <a:rPr lang="en-US" sz="800" b="1" dirty="0" smtClean="0">
                  <a:latin typeface="Comic Sans MS" pitchFamily="66" charset="0"/>
                  <a:hlinkClick r:id="rId17" action="ppaction://hlinksldjump"/>
                </a:rPr>
                <a:t>Master</a:t>
              </a:r>
              <a:endParaRPr lang="en-US" sz="800" b="1" dirty="0">
                <a:latin typeface="Comic Sans MS" pitchFamily="66" charset="0"/>
              </a:endParaRPr>
            </a:p>
          </p:txBody>
        </p:sp>
        <p:sp>
          <p:nvSpPr>
            <p:cNvPr id="103" name="TextBox 164"/>
            <p:cNvSpPr txBox="1">
              <a:spLocks noChangeArrowheads="1"/>
            </p:cNvSpPr>
            <p:nvPr/>
          </p:nvSpPr>
          <p:spPr bwMode="auto">
            <a:xfrm>
              <a:off x="3317009" y="6500309"/>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8"/>
                </a:rPr>
                <a:t>D070011</a:t>
              </a:r>
              <a:endParaRPr lang="en-US" sz="800" b="1" dirty="0">
                <a:solidFill>
                  <a:schemeClr val="bg1"/>
                </a:solidFill>
                <a:latin typeface="Comic Sans MS" pitchFamily="66" charset="0"/>
              </a:endParaRPr>
            </a:p>
          </p:txBody>
        </p:sp>
        <p:sp>
          <p:nvSpPr>
            <p:cNvPr id="104"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	</a:t>
              </a:r>
            </a:p>
          </p:txBody>
        </p:sp>
        <p:sp>
          <p:nvSpPr>
            <p:cNvPr id="105" name="TextBox 162"/>
            <p:cNvSpPr txBox="1">
              <a:spLocks noChangeArrowheads="1"/>
            </p:cNvSpPr>
            <p:nvPr/>
          </p:nvSpPr>
          <p:spPr bwMode="auto">
            <a:xfrm>
              <a:off x="4817862" y="6510247"/>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9"/>
                </a:rPr>
                <a:t>S1000876</a:t>
              </a:r>
              <a:endParaRPr lang="en-US" sz="800" b="1" dirty="0">
                <a:solidFill>
                  <a:schemeClr val="bg1"/>
                </a:solidFill>
                <a:latin typeface="Comic Sans MS" pitchFamily="66" charset="0"/>
              </a:endParaRPr>
            </a:p>
          </p:txBody>
        </p:sp>
      </p:grpSp>
      <p:grpSp>
        <p:nvGrpSpPr>
          <p:cNvPr id="106" name="Group 50"/>
          <p:cNvGrpSpPr>
            <a:grpSpLocks/>
          </p:cNvGrpSpPr>
          <p:nvPr/>
        </p:nvGrpSpPr>
        <p:grpSpPr bwMode="auto">
          <a:xfrm>
            <a:off x="1230313" y="2651552"/>
            <a:ext cx="6480805" cy="233398"/>
            <a:chOff x="-1217632" y="6182363"/>
            <a:chExt cx="6480966" cy="233399"/>
          </a:xfrm>
        </p:grpSpPr>
        <p:pic>
          <p:nvPicPr>
            <p:cNvPr id="107"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08"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09" name="Group 142"/>
            <p:cNvGrpSpPr>
              <a:grpSpLocks/>
            </p:cNvGrpSpPr>
            <p:nvPr/>
          </p:nvGrpSpPr>
          <p:grpSpPr bwMode="auto">
            <a:xfrm>
              <a:off x="-1217632" y="6192375"/>
              <a:ext cx="3823811" cy="223387"/>
              <a:chOff x="-1718650" y="5566912"/>
              <a:chExt cx="3823495" cy="223468"/>
            </a:xfrm>
          </p:grpSpPr>
          <p:sp>
            <p:nvSpPr>
              <p:cNvPr id="132" name="TextBox 112"/>
              <p:cNvSpPr txBox="1">
                <a:spLocks noChangeArrowheads="1"/>
              </p:cNvSpPr>
              <p:nvPr/>
            </p:nvSpPr>
            <p:spPr bwMode="auto">
              <a:xfrm>
                <a:off x="-1718650" y="5574859"/>
                <a:ext cx="2564042" cy="215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Timing </a:t>
                </a:r>
                <a:r>
                  <a:rPr lang="en-US" sz="800" b="1" dirty="0">
                    <a:latin typeface="Comic Sans MS" pitchFamily="66" charset="0"/>
                    <a:hlinkClick r:id="rId20" action="ppaction://hlinksldjump"/>
                  </a:rPr>
                  <a:t>IRIG-B Interface </a:t>
                </a:r>
                <a:r>
                  <a:rPr lang="en-US" sz="800" b="1" dirty="0" smtClean="0">
                    <a:latin typeface="Comic Sans MS" pitchFamily="66" charset="0"/>
                    <a:hlinkClick r:id="rId20" action="ppaction://hlinksldjump"/>
                  </a:rPr>
                  <a:t>Chassis</a:t>
                </a:r>
                <a:endParaRPr lang="en-US" sz="800" b="1" dirty="0">
                  <a:latin typeface="Comic Sans MS" pitchFamily="66" charset="0"/>
                </a:endParaRPr>
              </a:p>
            </p:txBody>
          </p:sp>
          <p:sp>
            <p:nvSpPr>
              <p:cNvPr id="133"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rPr>
                  <a:t>D0900301</a:t>
                </a:r>
                <a:endParaRPr lang="en-US" sz="800" b="1" dirty="0">
                  <a:solidFill>
                    <a:schemeClr val="bg1"/>
                  </a:solidFill>
                  <a:latin typeface="Comic Sans MS" pitchFamily="66" charset="0"/>
                </a:endParaRPr>
              </a:p>
            </p:txBody>
          </p:sp>
        </p:grpSp>
        <p:grpSp>
          <p:nvGrpSpPr>
            <p:cNvPr id="111" name="Group 141"/>
            <p:cNvGrpSpPr>
              <a:grpSpLocks/>
            </p:cNvGrpSpPr>
            <p:nvPr/>
          </p:nvGrpSpPr>
          <p:grpSpPr bwMode="auto">
            <a:xfrm>
              <a:off x="2844864" y="6189468"/>
              <a:ext cx="2418470" cy="221119"/>
              <a:chOff x="307676" y="6055740"/>
              <a:chExt cx="2418270" cy="221197"/>
            </a:xfrm>
          </p:grpSpPr>
          <p:sp>
            <p:nvSpPr>
              <p:cNvPr id="11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sp>
            <p:nvSpPr>
              <p:cNvPr id="113" name="TextBox 107"/>
              <p:cNvSpPr txBox="1">
                <a:spLocks noChangeArrowheads="1"/>
              </p:cNvSpPr>
              <p:nvPr/>
            </p:nvSpPr>
            <p:spPr bwMode="auto">
              <a:xfrm>
                <a:off x="307676"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22"/>
                  </a:rPr>
                  <a:t>S1107510</a:t>
                </a:r>
                <a:endParaRPr lang="en-US" sz="800" b="1" dirty="0">
                  <a:solidFill>
                    <a:schemeClr val="bg1"/>
                  </a:solidFill>
                  <a:latin typeface="Comic Sans MS" pitchFamily="66" charset="0"/>
                </a:endParaRPr>
              </a:p>
            </p:txBody>
          </p:sp>
        </p:grpSp>
      </p:grpSp>
      <p:grpSp>
        <p:nvGrpSpPr>
          <p:cNvPr id="159" name="Group 50"/>
          <p:cNvGrpSpPr>
            <a:grpSpLocks/>
          </p:cNvGrpSpPr>
          <p:nvPr/>
        </p:nvGrpSpPr>
        <p:grpSpPr bwMode="auto">
          <a:xfrm>
            <a:off x="1694581" y="4644900"/>
            <a:ext cx="6024562" cy="228600"/>
            <a:chOff x="-761378" y="6182363"/>
            <a:chExt cx="6024712" cy="228601"/>
          </a:xfrm>
        </p:grpSpPr>
        <p:pic>
          <p:nvPicPr>
            <p:cNvPr id="160"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1"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62" name="Group 142"/>
            <p:cNvGrpSpPr>
              <a:grpSpLocks/>
            </p:cNvGrpSpPr>
            <p:nvPr/>
          </p:nvGrpSpPr>
          <p:grpSpPr bwMode="auto">
            <a:xfrm>
              <a:off x="-761378" y="6186626"/>
              <a:ext cx="3367557" cy="221169"/>
              <a:chOff x="-1262434" y="5561109"/>
              <a:chExt cx="3367279" cy="221247"/>
            </a:xfrm>
          </p:grpSpPr>
          <p:sp>
            <p:nvSpPr>
              <p:cNvPr id="166" name="TextBox 112"/>
              <p:cNvSpPr txBox="1">
                <a:spLocks noChangeArrowheads="1"/>
              </p:cNvSpPr>
              <p:nvPr/>
            </p:nvSpPr>
            <p:spPr bwMode="auto">
              <a:xfrm>
                <a:off x="-1262434" y="5561109"/>
                <a:ext cx="21078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l1tscey </a:t>
                </a:r>
                <a:r>
                  <a:rPr lang="en-US" sz="800" b="1" dirty="0">
                    <a:latin typeface="Comic Sans MS" pitchFamily="66" charset="0"/>
                    <a:hlinkClick r:id="rId7" action="ppaction://hlinksldjump"/>
                  </a:rPr>
                  <a:t>Front End Computer</a:t>
                </a:r>
                <a:endParaRPr lang="en-US" sz="800" b="1" dirty="0">
                  <a:latin typeface="Comic Sans MS" pitchFamily="66" charset="0"/>
                </a:endParaRPr>
              </a:p>
            </p:txBody>
          </p:sp>
          <p:sp>
            <p:nvSpPr>
              <p:cNvPr id="167"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163" name="Group 141"/>
            <p:cNvGrpSpPr>
              <a:grpSpLocks/>
            </p:cNvGrpSpPr>
            <p:nvPr/>
          </p:nvGrpSpPr>
          <p:grpSpPr bwMode="auto">
            <a:xfrm>
              <a:off x="2844863" y="6189468"/>
              <a:ext cx="2418471" cy="221119"/>
              <a:chOff x="307675" y="6055740"/>
              <a:chExt cx="2418271" cy="221197"/>
            </a:xfrm>
          </p:grpSpPr>
          <p:sp>
            <p:nvSpPr>
              <p:cNvPr id="164"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UPS1 &amp; 110VAC</a:t>
                </a:r>
              </a:p>
            </p:txBody>
          </p:sp>
          <p:sp>
            <p:nvSpPr>
              <p:cNvPr id="16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192" name="TextBox 159"/>
          <p:cNvSpPr txBox="1">
            <a:spLocks noChangeArrowheads="1"/>
          </p:cNvSpPr>
          <p:nvPr/>
        </p:nvSpPr>
        <p:spPr bwMode="auto">
          <a:xfrm>
            <a:off x="6433869" y="6199010"/>
            <a:ext cx="1147205" cy="213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	</a:t>
            </a:r>
          </a:p>
        </p:txBody>
      </p:sp>
      <p:grpSp>
        <p:nvGrpSpPr>
          <p:cNvPr id="203" name="Group 55"/>
          <p:cNvGrpSpPr>
            <a:grpSpLocks/>
          </p:cNvGrpSpPr>
          <p:nvPr/>
        </p:nvGrpSpPr>
        <p:grpSpPr bwMode="auto">
          <a:xfrm>
            <a:off x="2225250" y="5274086"/>
            <a:ext cx="5492750" cy="349857"/>
            <a:chOff x="-2844186" y="2861876"/>
            <a:chExt cx="5492136" cy="353369"/>
          </a:xfrm>
        </p:grpSpPr>
        <p:grpSp>
          <p:nvGrpSpPr>
            <p:cNvPr id="204" name="Group 56"/>
            <p:cNvGrpSpPr>
              <a:grpSpLocks noChangeAspect="1"/>
            </p:cNvGrpSpPr>
            <p:nvPr/>
          </p:nvGrpSpPr>
          <p:grpSpPr bwMode="auto">
            <a:xfrm>
              <a:off x="-1272277" y="2870586"/>
              <a:ext cx="1280160" cy="344659"/>
              <a:chOff x="1298890" y="1639393"/>
              <a:chExt cx="6400800" cy="1723295"/>
            </a:xfrm>
          </p:grpSpPr>
          <p:pic>
            <p:nvPicPr>
              <p:cNvPr id="213"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7"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Group 57"/>
            <p:cNvGrpSpPr>
              <a:grpSpLocks/>
            </p:cNvGrpSpPr>
            <p:nvPr/>
          </p:nvGrpSpPr>
          <p:grpSpPr bwMode="auto">
            <a:xfrm>
              <a:off x="-2844186" y="2861876"/>
              <a:ext cx="5492136" cy="344488"/>
              <a:chOff x="326668" y="3520515"/>
              <a:chExt cx="5492136" cy="344488"/>
            </a:xfrm>
          </p:grpSpPr>
          <p:grpSp>
            <p:nvGrpSpPr>
              <p:cNvPr id="206" name="Group 58"/>
              <p:cNvGrpSpPr>
                <a:grpSpLocks/>
              </p:cNvGrpSpPr>
              <p:nvPr/>
            </p:nvGrpSpPr>
            <p:grpSpPr bwMode="auto">
              <a:xfrm>
                <a:off x="326668" y="3588087"/>
                <a:ext cx="2834981" cy="221110"/>
                <a:chOff x="326668" y="3588087"/>
                <a:chExt cx="2834981" cy="221110"/>
              </a:xfrm>
            </p:grpSpPr>
            <p:sp>
              <p:nvSpPr>
                <p:cNvPr id="211"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Power Supplies</a:t>
                  </a:r>
                </a:p>
              </p:txBody>
            </p:sp>
            <p:sp>
              <p:nvSpPr>
                <p:cNvPr id="212"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5"/>
                    </a:rPr>
                    <a:t>JQE</a:t>
                  </a:r>
                  <a:endParaRPr lang="en-US" sz="800" b="1" dirty="0">
                    <a:latin typeface="Comic Sans MS" pitchFamily="66" charset="0"/>
                  </a:endParaRPr>
                </a:p>
              </p:txBody>
            </p:sp>
          </p:grpSp>
          <p:grpSp>
            <p:nvGrpSpPr>
              <p:cNvPr id="207" name="Group 59"/>
              <p:cNvGrpSpPr>
                <a:grpSpLocks/>
              </p:cNvGrpSpPr>
              <p:nvPr/>
            </p:nvGrpSpPr>
            <p:grpSpPr bwMode="auto">
              <a:xfrm>
                <a:off x="3400332" y="3520515"/>
                <a:ext cx="2418472" cy="344488"/>
                <a:chOff x="3400332" y="3520515"/>
                <a:chExt cx="2418472" cy="344488"/>
              </a:xfrm>
            </p:grpSpPr>
            <p:pic>
              <p:nvPicPr>
                <p:cNvPr id="208" name="Picture 11"/>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TextBox 118"/>
                <p:cNvSpPr txBox="1">
                  <a:spLocks noChangeArrowheads="1"/>
                </p:cNvSpPr>
                <p:nvPr/>
              </p:nvSpPr>
              <p:spPr bwMode="auto">
                <a:xfrm>
                  <a:off x="4671396" y="3589879"/>
                  <a:ext cx="1147408" cy="217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210"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91" name="Group 2"/>
          <p:cNvGrpSpPr>
            <a:grpSpLocks/>
          </p:cNvGrpSpPr>
          <p:nvPr/>
        </p:nvGrpSpPr>
        <p:grpSpPr bwMode="auto">
          <a:xfrm>
            <a:off x="8211786" y="1100138"/>
            <a:ext cx="241539" cy="5046280"/>
            <a:chOff x="8005262" y="1099417"/>
            <a:chExt cx="241897" cy="5047124"/>
          </a:xfrm>
        </p:grpSpPr>
        <p:pic>
          <p:nvPicPr>
            <p:cNvPr id="193" name="Picture 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8"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19"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20" name="Group 3"/>
          <p:cNvGrpSpPr>
            <a:grpSpLocks/>
          </p:cNvGrpSpPr>
          <p:nvPr/>
        </p:nvGrpSpPr>
        <p:grpSpPr bwMode="auto">
          <a:xfrm>
            <a:off x="8575675" y="1111250"/>
            <a:ext cx="241300" cy="4832350"/>
            <a:chOff x="8575416" y="1111793"/>
            <a:chExt cx="241738" cy="4831807"/>
          </a:xfrm>
        </p:grpSpPr>
        <p:pic>
          <p:nvPicPr>
            <p:cNvPr id="221" name="Picture 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22"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20A</a:t>
              </a:r>
              <a:endParaRPr lang="en-US" sz="800" b="1" dirty="0">
                <a:latin typeface="Comic Sans MS" pitchFamily="66" charset="0"/>
              </a:endParaRPr>
            </a:p>
          </p:txBody>
        </p:sp>
        <p:sp>
          <p:nvSpPr>
            <p:cNvPr id="223"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pic>
        <p:nvPicPr>
          <p:cNvPr id="224" name="Picture 3"/>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7878430" y="231146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34" name="Group 145"/>
          <p:cNvGrpSpPr>
            <a:grpSpLocks/>
          </p:cNvGrpSpPr>
          <p:nvPr/>
        </p:nvGrpSpPr>
        <p:grpSpPr bwMode="auto">
          <a:xfrm>
            <a:off x="2660150" y="5626537"/>
            <a:ext cx="5064125" cy="228600"/>
            <a:chOff x="199210" y="6182363"/>
            <a:chExt cx="5064125" cy="228601"/>
          </a:xfrm>
        </p:grpSpPr>
        <p:pic>
          <p:nvPicPr>
            <p:cNvPr id="13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36"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7" name="Group 142"/>
            <p:cNvGrpSpPr>
              <a:grpSpLocks/>
            </p:cNvGrpSpPr>
            <p:nvPr/>
          </p:nvGrpSpPr>
          <p:grpSpPr bwMode="auto">
            <a:xfrm>
              <a:off x="199210" y="6186671"/>
              <a:ext cx="2439987" cy="221162"/>
              <a:chOff x="-301925" y="5561154"/>
              <a:chExt cx="2439784" cy="221240"/>
            </a:xfrm>
          </p:grpSpPr>
          <p:sp>
            <p:nvSpPr>
              <p:cNvPr id="141"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UPS1</a:t>
                </a:r>
                <a:endParaRPr lang="en-US" sz="800" b="1" dirty="0">
                  <a:latin typeface="Comic Sans MS" pitchFamily="66" charset="0"/>
                </a:endParaRPr>
              </a:p>
            </p:txBody>
          </p:sp>
          <p:sp>
            <p:nvSpPr>
              <p:cNvPr id="142" name="TextBox 111"/>
              <p:cNvSpPr txBox="1">
                <a:spLocks noChangeArrowheads="1"/>
              </p:cNvSpPr>
              <p:nvPr/>
            </p:nvSpPr>
            <p:spPr bwMode="auto">
              <a:xfrm>
                <a:off x="802883" y="5566874"/>
                <a:ext cx="1334976"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9"/>
                  </a:rPr>
                  <a:t>APC SMT2000RMLV2U</a:t>
                </a:r>
                <a:endParaRPr lang="en-US" sz="800" b="1" dirty="0">
                  <a:latin typeface="Comic Sans MS" pitchFamily="66" charset="0"/>
                </a:endParaRPr>
              </a:p>
            </p:txBody>
          </p:sp>
        </p:grpSp>
        <p:grpSp>
          <p:nvGrpSpPr>
            <p:cNvPr id="138" name="Group 141"/>
            <p:cNvGrpSpPr>
              <a:grpSpLocks/>
            </p:cNvGrpSpPr>
            <p:nvPr/>
          </p:nvGrpSpPr>
          <p:grpSpPr bwMode="auto">
            <a:xfrm>
              <a:off x="2844863" y="6189468"/>
              <a:ext cx="2418472" cy="221119"/>
              <a:chOff x="307675" y="6055740"/>
              <a:chExt cx="2418271" cy="221197"/>
            </a:xfrm>
          </p:grpSpPr>
          <p:sp>
            <p:nvSpPr>
              <p:cNvPr id="139"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14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J51048023241</a:t>
                </a:r>
              </a:p>
            </p:txBody>
          </p:sp>
        </p:grpSp>
      </p:grpSp>
      <p:sp>
        <p:nvSpPr>
          <p:cNvPr id="143"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0" action="ppaction://hlinksldjump"/>
              </a:rPr>
              <a:t>&lt;&lt; </a:t>
            </a:r>
            <a:r>
              <a:rPr lang="en-US" sz="800" b="1" dirty="0" smtClean="0">
                <a:latin typeface="Comic Sans MS" pitchFamily="66" charset="0"/>
                <a:hlinkClick r:id="rId30" action="ppaction://hlinksldjump"/>
              </a:rPr>
              <a:t>CERY Racks</a:t>
            </a:r>
            <a:endParaRPr lang="en-US" sz="800" b="1" dirty="0">
              <a:latin typeface="Comic Sans MS" pitchFamily="66" charset="0"/>
            </a:endParaRPr>
          </a:p>
        </p:txBody>
      </p:sp>
      <p:sp>
        <p:nvSpPr>
          <p:cNvPr id="144" name="Rectangle 143"/>
          <p:cNvSpPr/>
          <p:nvPr/>
        </p:nvSpPr>
        <p:spPr>
          <a:xfrm>
            <a:off x="719829" y="5069901"/>
            <a:ext cx="1816168" cy="1169551"/>
          </a:xfrm>
          <a:prstGeom prst="rect">
            <a:avLst/>
          </a:prstGeom>
        </p:spPr>
        <p:txBody>
          <a:bodyPr wrap="square">
            <a:spAutoFit/>
          </a:bodyPr>
          <a:lstStyle/>
          <a:p>
            <a:r>
              <a:rPr lang="en-US" sz="1000" dirty="0" smtClean="0">
                <a:latin typeface="Comic Sans MS" pitchFamily="66" charset="0"/>
              </a:rPr>
              <a:t>Power Supplies: </a:t>
            </a:r>
          </a:p>
          <a:p>
            <a:r>
              <a:rPr lang="en-US" sz="1000" dirty="0" err="1" smtClean="0">
                <a:latin typeface="Comic Sans MS" pitchFamily="66" charset="0"/>
              </a:rPr>
              <a:t>Kepco</a:t>
            </a:r>
            <a:r>
              <a:rPr lang="en-US" sz="1000" dirty="0" smtClean="0">
                <a:latin typeface="Comic Sans MS" pitchFamily="66" charset="0"/>
              </a:rPr>
              <a:t> JQE15-12M</a:t>
            </a:r>
          </a:p>
          <a:p>
            <a:r>
              <a:rPr lang="en-US" sz="1000" dirty="0" smtClean="0">
                <a:latin typeface="Comic Sans MS" pitchFamily="66" charset="0"/>
              </a:rPr>
              <a:t>SN: </a:t>
            </a:r>
          </a:p>
          <a:p>
            <a:r>
              <a:rPr lang="en-US" sz="1000" dirty="0" smtClean="0"/>
              <a:t>114626</a:t>
            </a:r>
          </a:p>
          <a:p>
            <a:r>
              <a:rPr lang="en-US" sz="1000" dirty="0" smtClean="0"/>
              <a:t>114628</a:t>
            </a:r>
          </a:p>
          <a:p>
            <a:r>
              <a:rPr lang="en-US" sz="1000" dirty="0" smtClean="0"/>
              <a:t>114625</a:t>
            </a:r>
          </a:p>
          <a:p>
            <a:r>
              <a:rPr lang="en-US" sz="1000" dirty="0" smtClean="0"/>
              <a:t>114630</a:t>
            </a:r>
          </a:p>
        </p:txBody>
      </p:sp>
    </p:spTree>
    <p:extLst>
      <p:ext uri="{BB962C8B-B14F-4D97-AF65-F5344CB8AC3E}">
        <p14:creationId xmlns:p14="http://schemas.microsoft.com/office/powerpoint/2010/main" val="2948403125"/>
      </p:ext>
    </p:extLst>
  </p:cSld>
  <p:clrMapOvr>
    <a:masterClrMapping/>
  </p:clrMapOvr>
  <p:timing>
    <p:tnLst>
      <p:par>
        <p:cT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50"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88F2335-9D23-4D13-BAFD-E4BED8E464B5}" type="slidenum">
              <a:rPr lang="en-US" smtClean="0">
                <a:solidFill>
                  <a:srgbClr val="898989"/>
                </a:solidFill>
                <a:latin typeface="Calibri" pitchFamily="34" charset="0"/>
              </a:rPr>
              <a:pPr eaLnBrk="1" hangingPunct="1"/>
              <a:t>46</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27652" name="Title 161"/>
          <p:cNvSpPr>
            <a:spLocks noGrp="1"/>
          </p:cNvSpPr>
          <p:nvPr>
            <p:ph type="title"/>
          </p:nvPr>
        </p:nvSpPr>
        <p:spPr>
          <a:xfrm>
            <a:off x="1725613" y="0"/>
            <a:ext cx="6961187" cy="681038"/>
          </a:xfrm>
        </p:spPr>
        <p:txBody>
          <a:bodyPr/>
          <a:lstStyle/>
          <a:p>
            <a:r>
              <a:rPr lang="en-US" smtClean="0">
                <a:ea typeface="ＭＳ Ｐゴシック" pitchFamily="34" charset="-128"/>
              </a:rPr>
              <a:t>L1-VDC-C5 Power Racks – Required Supplies</a:t>
            </a:r>
          </a:p>
        </p:txBody>
      </p:sp>
      <p:sp>
        <p:nvSpPr>
          <p:cNvPr id="27653"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CPR</a:t>
            </a:r>
            <a:endParaRPr lang="en-US" sz="800" b="1" dirty="0">
              <a:latin typeface="Comic Sans MS" pitchFamily="66" charset="0"/>
            </a:endParaRPr>
          </a:p>
        </p:txBody>
      </p:sp>
      <p:grpSp>
        <p:nvGrpSpPr>
          <p:cNvPr id="181" name="Group 2"/>
          <p:cNvGrpSpPr>
            <a:grpSpLocks/>
          </p:cNvGrpSpPr>
          <p:nvPr/>
        </p:nvGrpSpPr>
        <p:grpSpPr bwMode="auto">
          <a:xfrm>
            <a:off x="1458913" y="1143000"/>
            <a:ext cx="6202362" cy="5213350"/>
            <a:chOff x="1476024" y="1143000"/>
            <a:chExt cx="6202630" cy="5213350"/>
          </a:xfrm>
        </p:grpSpPr>
        <p:grpSp>
          <p:nvGrpSpPr>
            <p:cNvPr id="182" name="Group 1"/>
            <p:cNvGrpSpPr>
              <a:grpSpLocks/>
            </p:cNvGrpSpPr>
            <p:nvPr/>
          </p:nvGrpSpPr>
          <p:grpSpPr bwMode="auto">
            <a:xfrm>
              <a:off x="5364479" y="1143000"/>
              <a:ext cx="1782200" cy="5211763"/>
              <a:chOff x="5364479" y="1143000"/>
              <a:chExt cx="1782200" cy="5211763"/>
            </a:xfrm>
          </p:grpSpPr>
          <p:pic>
            <p:nvPicPr>
              <p:cNvPr id="349"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0"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L1-VDC-C5 </a:t>
                </a:r>
                <a:r>
                  <a:rPr lang="en-US" sz="800" b="1" dirty="0">
                    <a:latin typeface="Comic Sans MS" pitchFamily="66" charset="0"/>
                  </a:rPr>
                  <a:t>Power Rack</a:t>
                </a:r>
              </a:p>
            </p:txBody>
          </p:sp>
          <p:pic>
            <p:nvPicPr>
              <p:cNvPr id="351"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2"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53"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183"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L1-VDC-C5 </a:t>
              </a:r>
              <a:r>
                <a:rPr lang="en-US" sz="800" b="1" dirty="0">
                  <a:latin typeface="Comic Sans MS" pitchFamily="66" charset="0"/>
                </a:rPr>
                <a:t>Power Rack</a:t>
              </a:r>
            </a:p>
          </p:txBody>
        </p:sp>
        <p:grpSp>
          <p:nvGrpSpPr>
            <p:cNvPr id="184" name="Group 302"/>
            <p:cNvGrpSpPr>
              <a:grpSpLocks/>
            </p:cNvGrpSpPr>
            <p:nvPr/>
          </p:nvGrpSpPr>
          <p:grpSpPr bwMode="auto">
            <a:xfrm>
              <a:off x="2297126" y="1391856"/>
              <a:ext cx="1333504" cy="4964494"/>
              <a:chOff x="2061245" y="1420431"/>
              <a:chExt cx="1333504" cy="4964494"/>
            </a:xfrm>
          </p:grpSpPr>
          <p:pic>
            <p:nvPicPr>
              <p:cNvPr id="345"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6"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7"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348"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185" name="Group 303"/>
            <p:cNvGrpSpPr>
              <a:grpSpLocks/>
            </p:cNvGrpSpPr>
            <p:nvPr/>
          </p:nvGrpSpPr>
          <p:grpSpPr bwMode="auto">
            <a:xfrm>
              <a:off x="1479929" y="5365981"/>
              <a:ext cx="2917395" cy="350907"/>
              <a:chOff x="1241425" y="5849147"/>
              <a:chExt cx="2917395" cy="350907"/>
            </a:xfrm>
          </p:grpSpPr>
          <p:sp>
            <p:nvSpPr>
              <p:cNvPr id="338"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339" name="Group 132"/>
              <p:cNvGrpSpPr>
                <a:grpSpLocks/>
              </p:cNvGrpSpPr>
              <p:nvPr/>
            </p:nvGrpSpPr>
            <p:grpSpPr bwMode="auto">
              <a:xfrm>
                <a:off x="2087790" y="5849147"/>
                <a:ext cx="1279972" cy="350907"/>
                <a:chOff x="-328893" y="2767293"/>
                <a:chExt cx="1279525" cy="350274"/>
              </a:xfrm>
            </p:grpSpPr>
            <p:pic>
              <p:nvPicPr>
                <p:cNvPr id="342"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1"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nvGrpSpPr>
            <p:cNvPr id="186" name="Group 304"/>
            <p:cNvGrpSpPr>
              <a:grpSpLocks/>
            </p:cNvGrpSpPr>
            <p:nvPr/>
          </p:nvGrpSpPr>
          <p:grpSpPr bwMode="auto">
            <a:xfrm>
              <a:off x="1479696" y="4932449"/>
              <a:ext cx="2917395" cy="350907"/>
              <a:chOff x="1241425" y="5849147"/>
              <a:chExt cx="2917395" cy="350907"/>
            </a:xfrm>
          </p:grpSpPr>
          <p:sp>
            <p:nvSpPr>
              <p:cNvPr id="331"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332" name="Group 132"/>
              <p:cNvGrpSpPr>
                <a:grpSpLocks/>
              </p:cNvGrpSpPr>
              <p:nvPr/>
            </p:nvGrpSpPr>
            <p:grpSpPr bwMode="auto">
              <a:xfrm>
                <a:off x="2087790" y="5849147"/>
                <a:ext cx="1279972" cy="350907"/>
                <a:chOff x="-328893" y="2767293"/>
                <a:chExt cx="1279525" cy="350274"/>
              </a:xfrm>
            </p:grpSpPr>
            <p:pic>
              <p:nvPicPr>
                <p:cNvPr id="335"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4"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87" name="Group 305"/>
            <p:cNvGrpSpPr>
              <a:grpSpLocks/>
            </p:cNvGrpSpPr>
            <p:nvPr/>
          </p:nvGrpSpPr>
          <p:grpSpPr bwMode="auto">
            <a:xfrm>
              <a:off x="1482319" y="4485741"/>
              <a:ext cx="2917395" cy="350907"/>
              <a:chOff x="1241425" y="5849147"/>
              <a:chExt cx="2917395" cy="350907"/>
            </a:xfrm>
          </p:grpSpPr>
          <p:sp>
            <p:nvSpPr>
              <p:cNvPr id="324"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325" name="Group 132"/>
              <p:cNvGrpSpPr>
                <a:grpSpLocks/>
              </p:cNvGrpSpPr>
              <p:nvPr/>
            </p:nvGrpSpPr>
            <p:grpSpPr bwMode="auto">
              <a:xfrm>
                <a:off x="2087790" y="5849147"/>
                <a:ext cx="1279972" cy="350907"/>
                <a:chOff x="-328893" y="2767293"/>
                <a:chExt cx="1279525" cy="350274"/>
              </a:xfrm>
            </p:grpSpPr>
            <p:pic>
              <p:nvPicPr>
                <p:cNvPr id="32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7"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88" name="Group 306"/>
            <p:cNvGrpSpPr>
              <a:grpSpLocks/>
            </p:cNvGrpSpPr>
            <p:nvPr/>
          </p:nvGrpSpPr>
          <p:grpSpPr bwMode="auto">
            <a:xfrm>
              <a:off x="1481284" y="4049582"/>
              <a:ext cx="2917395" cy="350907"/>
              <a:chOff x="1241425" y="5849147"/>
              <a:chExt cx="2917395" cy="350907"/>
            </a:xfrm>
          </p:grpSpPr>
          <p:sp>
            <p:nvSpPr>
              <p:cNvPr id="317"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3" action="ppaction://hlinksldjump"/>
                  </a:rPr>
                  <a:t>L1-SUS-R1</a:t>
                </a:r>
                <a:endParaRPr lang="en-US" sz="800" b="1" dirty="0">
                  <a:latin typeface="Comic Sans MS" pitchFamily="66" charset="0"/>
                </a:endParaRPr>
              </a:p>
            </p:txBody>
          </p:sp>
          <p:grpSp>
            <p:nvGrpSpPr>
              <p:cNvPr id="318" name="Group 132"/>
              <p:cNvGrpSpPr>
                <a:grpSpLocks/>
              </p:cNvGrpSpPr>
              <p:nvPr/>
            </p:nvGrpSpPr>
            <p:grpSpPr bwMode="auto">
              <a:xfrm>
                <a:off x="2087790" y="5849147"/>
                <a:ext cx="1279972" cy="350907"/>
                <a:chOff x="-328893" y="2767293"/>
                <a:chExt cx="1279525" cy="350274"/>
              </a:xfrm>
            </p:grpSpPr>
            <p:pic>
              <p:nvPicPr>
                <p:cNvPr id="321"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L1-SUS-R1</a:t>
                </a:r>
                <a:endParaRPr lang="en-US" sz="800" b="1" dirty="0">
                  <a:latin typeface="Comic Sans MS" pitchFamily="66" charset="0"/>
                </a:endParaRPr>
              </a:p>
            </p:txBody>
          </p:sp>
        </p:grpSp>
        <p:grpSp>
          <p:nvGrpSpPr>
            <p:cNvPr id="189" name="Group 307"/>
            <p:cNvGrpSpPr>
              <a:grpSpLocks/>
            </p:cNvGrpSpPr>
            <p:nvPr/>
          </p:nvGrpSpPr>
          <p:grpSpPr bwMode="auto">
            <a:xfrm>
              <a:off x="1476024" y="3594991"/>
              <a:ext cx="2917395" cy="350907"/>
              <a:chOff x="1241425" y="5849147"/>
              <a:chExt cx="2917395" cy="350907"/>
            </a:xfrm>
          </p:grpSpPr>
          <p:sp>
            <p:nvSpPr>
              <p:cNvPr id="31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nvGrpSpPr>
              <p:cNvPr id="311" name="Group 132"/>
              <p:cNvGrpSpPr>
                <a:grpSpLocks/>
              </p:cNvGrpSpPr>
              <p:nvPr/>
            </p:nvGrpSpPr>
            <p:grpSpPr bwMode="auto">
              <a:xfrm>
                <a:off x="2087790" y="5849147"/>
                <a:ext cx="1279972" cy="350907"/>
                <a:chOff x="-328893" y="2767293"/>
                <a:chExt cx="1279525" cy="350274"/>
              </a:xfrm>
            </p:grpSpPr>
            <p:pic>
              <p:nvPicPr>
                <p:cNvPr id="314"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6"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3"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grpSp>
          <p:nvGrpSpPr>
            <p:cNvPr id="190" name="Group 308"/>
            <p:cNvGrpSpPr>
              <a:grpSpLocks/>
            </p:cNvGrpSpPr>
            <p:nvPr/>
          </p:nvGrpSpPr>
          <p:grpSpPr bwMode="auto">
            <a:xfrm>
              <a:off x="1482319" y="3139936"/>
              <a:ext cx="2917395" cy="350907"/>
              <a:chOff x="1241425" y="5849147"/>
              <a:chExt cx="2917395" cy="350907"/>
            </a:xfrm>
          </p:grpSpPr>
          <p:sp>
            <p:nvSpPr>
              <p:cNvPr id="30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5" action="ppaction://hlinksldjump"/>
                  </a:rPr>
                  <a:t>L1-SUS-R3</a:t>
                </a:r>
                <a:endParaRPr lang="en-US" sz="800" b="1" dirty="0">
                  <a:latin typeface="Comic Sans MS" pitchFamily="66" charset="0"/>
                </a:endParaRPr>
              </a:p>
            </p:txBody>
          </p:sp>
          <p:grpSp>
            <p:nvGrpSpPr>
              <p:cNvPr id="304" name="Group 132"/>
              <p:cNvGrpSpPr>
                <a:grpSpLocks/>
              </p:cNvGrpSpPr>
              <p:nvPr/>
            </p:nvGrpSpPr>
            <p:grpSpPr bwMode="auto">
              <a:xfrm>
                <a:off x="2087790" y="5849147"/>
                <a:ext cx="1279972" cy="350907"/>
                <a:chOff x="-328893" y="2767293"/>
                <a:chExt cx="1279525" cy="350274"/>
              </a:xfrm>
            </p:grpSpPr>
            <p:pic>
              <p:nvPicPr>
                <p:cNvPr id="307"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6"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5" action="ppaction://hlinksldjump"/>
                  </a:rPr>
                  <a:t>L1-SUS-R3</a:t>
                </a:r>
                <a:endParaRPr lang="en-US" sz="800" b="1" dirty="0">
                  <a:latin typeface="Comic Sans MS" pitchFamily="66" charset="0"/>
                </a:endParaRPr>
              </a:p>
            </p:txBody>
          </p:sp>
        </p:grpSp>
        <p:grpSp>
          <p:nvGrpSpPr>
            <p:cNvPr id="191" name="Group 309"/>
            <p:cNvGrpSpPr>
              <a:grpSpLocks/>
            </p:cNvGrpSpPr>
            <p:nvPr/>
          </p:nvGrpSpPr>
          <p:grpSpPr bwMode="auto">
            <a:xfrm>
              <a:off x="1477059" y="2701111"/>
              <a:ext cx="2917395" cy="350907"/>
              <a:chOff x="1241425" y="5849147"/>
              <a:chExt cx="2917395" cy="350907"/>
            </a:xfrm>
          </p:grpSpPr>
          <p:sp>
            <p:nvSpPr>
              <p:cNvPr id="296"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6" action="ppaction://hlinksldjump"/>
                  </a:rPr>
                  <a:t>L1-SUS-R4</a:t>
                </a:r>
                <a:endParaRPr lang="en-US" sz="800" b="1" dirty="0">
                  <a:latin typeface="Comic Sans MS" pitchFamily="66" charset="0"/>
                </a:endParaRPr>
              </a:p>
            </p:txBody>
          </p:sp>
          <p:grpSp>
            <p:nvGrpSpPr>
              <p:cNvPr id="297" name="Group 132"/>
              <p:cNvGrpSpPr>
                <a:grpSpLocks/>
              </p:cNvGrpSpPr>
              <p:nvPr/>
            </p:nvGrpSpPr>
            <p:grpSpPr bwMode="auto">
              <a:xfrm>
                <a:off x="2087790" y="5849147"/>
                <a:ext cx="1279972" cy="350907"/>
                <a:chOff x="-328893" y="2767293"/>
                <a:chExt cx="1279525" cy="350274"/>
              </a:xfrm>
            </p:grpSpPr>
            <p:pic>
              <p:nvPicPr>
                <p:cNvPr id="300"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9"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6" action="ppaction://hlinksldjump"/>
                  </a:rPr>
                  <a:t>L1-SUS-R4</a:t>
                </a:r>
                <a:endParaRPr lang="en-US" sz="800" b="1" dirty="0">
                  <a:latin typeface="Comic Sans MS" pitchFamily="66" charset="0"/>
                </a:endParaRPr>
              </a:p>
            </p:txBody>
          </p:sp>
        </p:grpSp>
        <p:grpSp>
          <p:nvGrpSpPr>
            <p:cNvPr id="192" name="Group 310"/>
            <p:cNvGrpSpPr>
              <a:grpSpLocks/>
            </p:cNvGrpSpPr>
            <p:nvPr/>
          </p:nvGrpSpPr>
          <p:grpSpPr bwMode="auto">
            <a:xfrm>
              <a:off x="1476024" y="2257068"/>
              <a:ext cx="2917395" cy="356524"/>
              <a:chOff x="1241425" y="5849146"/>
              <a:chExt cx="2917395" cy="356524"/>
            </a:xfrm>
          </p:grpSpPr>
          <p:sp>
            <p:nvSpPr>
              <p:cNvPr id="289"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7" action="ppaction://hlinksldjump"/>
                  </a:rPr>
                  <a:t>L1-SUS-R5</a:t>
                </a:r>
                <a:endParaRPr lang="en-US" sz="800" b="1" dirty="0">
                  <a:latin typeface="Comic Sans MS" pitchFamily="66" charset="0"/>
                </a:endParaRPr>
              </a:p>
            </p:txBody>
          </p:sp>
          <p:grpSp>
            <p:nvGrpSpPr>
              <p:cNvPr id="290" name="Group 132"/>
              <p:cNvGrpSpPr>
                <a:grpSpLocks/>
              </p:cNvGrpSpPr>
              <p:nvPr/>
            </p:nvGrpSpPr>
            <p:grpSpPr bwMode="auto">
              <a:xfrm>
                <a:off x="2087790" y="5849146"/>
                <a:ext cx="1279972" cy="356524"/>
                <a:chOff x="-328893" y="2767293"/>
                <a:chExt cx="1279525" cy="355881"/>
              </a:xfrm>
            </p:grpSpPr>
            <p:pic>
              <p:nvPicPr>
                <p:cNvPr id="293"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2"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7" action="ppaction://hlinksldjump"/>
                  </a:rPr>
                  <a:t>L1-SUS-R5</a:t>
                </a:r>
                <a:endParaRPr lang="en-US" sz="800" b="1" dirty="0">
                  <a:latin typeface="Comic Sans MS" pitchFamily="66" charset="0"/>
                </a:endParaRPr>
              </a:p>
            </p:txBody>
          </p:sp>
        </p:grpSp>
        <p:grpSp>
          <p:nvGrpSpPr>
            <p:cNvPr id="193" name="Group 311"/>
            <p:cNvGrpSpPr>
              <a:grpSpLocks/>
            </p:cNvGrpSpPr>
            <p:nvPr/>
          </p:nvGrpSpPr>
          <p:grpSpPr bwMode="auto">
            <a:xfrm>
              <a:off x="1478647" y="1802478"/>
              <a:ext cx="2917395" cy="350907"/>
              <a:chOff x="1241425" y="5849147"/>
              <a:chExt cx="2917395" cy="350907"/>
            </a:xfrm>
          </p:grpSpPr>
          <p:sp>
            <p:nvSpPr>
              <p:cNvPr id="282"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18" action="ppaction://hlinksldjump"/>
                  </a:rPr>
                  <a:t>L1-SUS-R6</a:t>
                </a:r>
                <a:endParaRPr lang="en-US" sz="800" b="1" dirty="0">
                  <a:latin typeface="Comic Sans MS" pitchFamily="66" charset="0"/>
                </a:endParaRPr>
              </a:p>
            </p:txBody>
          </p:sp>
          <p:grpSp>
            <p:nvGrpSpPr>
              <p:cNvPr id="283" name="Group 132"/>
              <p:cNvGrpSpPr>
                <a:grpSpLocks/>
              </p:cNvGrpSpPr>
              <p:nvPr/>
            </p:nvGrpSpPr>
            <p:grpSpPr bwMode="auto">
              <a:xfrm>
                <a:off x="2087790" y="5849147"/>
                <a:ext cx="1279972" cy="350907"/>
                <a:chOff x="-328893" y="2767293"/>
                <a:chExt cx="1279525" cy="350274"/>
              </a:xfrm>
            </p:grpSpPr>
            <p:pic>
              <p:nvPicPr>
                <p:cNvPr id="28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85"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8" action="ppaction://hlinksldjump"/>
                  </a:rPr>
                  <a:t>L1-SUS-R6</a:t>
                </a:r>
                <a:endParaRPr lang="en-US" sz="800" b="1" dirty="0">
                  <a:latin typeface="Comic Sans MS" pitchFamily="66" charset="0"/>
                </a:endParaRPr>
              </a:p>
            </p:txBody>
          </p:sp>
        </p:grpSp>
        <p:grpSp>
          <p:nvGrpSpPr>
            <p:cNvPr id="194" name="Group 312"/>
            <p:cNvGrpSpPr>
              <a:grpSpLocks/>
            </p:cNvGrpSpPr>
            <p:nvPr/>
          </p:nvGrpSpPr>
          <p:grpSpPr bwMode="auto">
            <a:xfrm>
              <a:off x="1477306" y="5812689"/>
              <a:ext cx="2917395" cy="350907"/>
              <a:chOff x="1241425" y="5849147"/>
              <a:chExt cx="2917395" cy="350907"/>
            </a:xfrm>
          </p:grpSpPr>
          <p:sp>
            <p:nvSpPr>
              <p:cNvPr id="275"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276" name="Group 132"/>
              <p:cNvGrpSpPr>
                <a:grpSpLocks/>
              </p:cNvGrpSpPr>
              <p:nvPr/>
            </p:nvGrpSpPr>
            <p:grpSpPr bwMode="auto">
              <a:xfrm>
                <a:off x="2087790" y="5849147"/>
                <a:ext cx="1279972" cy="350907"/>
                <a:chOff x="-328893" y="2767293"/>
                <a:chExt cx="1279525" cy="350274"/>
              </a:xfrm>
            </p:grpSpPr>
            <p:pic>
              <p:nvPicPr>
                <p:cNvPr id="279"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8"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nvGrpSpPr>
            <p:cNvPr id="195" name="Group 399"/>
            <p:cNvGrpSpPr>
              <a:grpSpLocks/>
            </p:cNvGrpSpPr>
            <p:nvPr/>
          </p:nvGrpSpPr>
          <p:grpSpPr bwMode="auto">
            <a:xfrm>
              <a:off x="4758869" y="5360840"/>
              <a:ext cx="2917395" cy="350907"/>
              <a:chOff x="1241425" y="5849147"/>
              <a:chExt cx="2917395" cy="350907"/>
            </a:xfrm>
          </p:grpSpPr>
          <p:sp>
            <p:nvSpPr>
              <p:cNvPr id="268"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269" name="Group 132"/>
              <p:cNvGrpSpPr>
                <a:grpSpLocks/>
              </p:cNvGrpSpPr>
              <p:nvPr/>
            </p:nvGrpSpPr>
            <p:grpSpPr bwMode="auto">
              <a:xfrm>
                <a:off x="2087790" y="5849147"/>
                <a:ext cx="1279972" cy="350907"/>
                <a:chOff x="-328893" y="2767293"/>
                <a:chExt cx="1279525" cy="350274"/>
              </a:xfrm>
            </p:grpSpPr>
            <p:pic>
              <p:nvPicPr>
                <p:cNvPr id="272"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1"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nvGrpSpPr>
            <p:cNvPr id="196" name="Group 407"/>
            <p:cNvGrpSpPr>
              <a:grpSpLocks/>
            </p:cNvGrpSpPr>
            <p:nvPr/>
          </p:nvGrpSpPr>
          <p:grpSpPr bwMode="auto">
            <a:xfrm>
              <a:off x="4758636" y="4927308"/>
              <a:ext cx="2917395" cy="350907"/>
              <a:chOff x="1241425" y="5849147"/>
              <a:chExt cx="2917395" cy="350907"/>
            </a:xfrm>
          </p:grpSpPr>
          <p:sp>
            <p:nvSpPr>
              <p:cNvPr id="261"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262" name="Group 132"/>
              <p:cNvGrpSpPr>
                <a:grpSpLocks/>
              </p:cNvGrpSpPr>
              <p:nvPr/>
            </p:nvGrpSpPr>
            <p:grpSpPr bwMode="auto">
              <a:xfrm>
                <a:off x="2087790" y="5849147"/>
                <a:ext cx="1279972" cy="350907"/>
                <a:chOff x="-328893" y="2767293"/>
                <a:chExt cx="1279525" cy="350274"/>
              </a:xfrm>
            </p:grpSpPr>
            <p:pic>
              <p:nvPicPr>
                <p:cNvPr id="265"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97" name="Group 416"/>
            <p:cNvGrpSpPr>
              <a:grpSpLocks/>
            </p:cNvGrpSpPr>
            <p:nvPr/>
          </p:nvGrpSpPr>
          <p:grpSpPr bwMode="auto">
            <a:xfrm>
              <a:off x="4761259" y="4480600"/>
              <a:ext cx="2917395" cy="350907"/>
              <a:chOff x="1241425" y="5849147"/>
              <a:chExt cx="2917395" cy="350907"/>
            </a:xfrm>
          </p:grpSpPr>
          <p:sp>
            <p:nvSpPr>
              <p:cNvPr id="254"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nvGrpSpPr>
              <p:cNvPr id="255" name="Group 132"/>
              <p:cNvGrpSpPr>
                <a:grpSpLocks/>
              </p:cNvGrpSpPr>
              <p:nvPr/>
            </p:nvGrpSpPr>
            <p:grpSpPr bwMode="auto">
              <a:xfrm>
                <a:off x="2087790" y="5849147"/>
                <a:ext cx="1279972" cy="350907"/>
                <a:chOff x="-328893" y="2767293"/>
                <a:chExt cx="1279525" cy="350274"/>
              </a:xfrm>
            </p:grpSpPr>
            <p:pic>
              <p:nvPicPr>
                <p:cNvPr id="258"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2" action="ppaction://hlinksldjump"/>
                  </a:rPr>
                  <a:t>L1-PSL-R2</a:t>
                </a:r>
                <a:endParaRPr lang="en-US" sz="800" b="1" dirty="0">
                  <a:latin typeface="Comic Sans MS" pitchFamily="66" charset="0"/>
                </a:endParaRPr>
              </a:p>
            </p:txBody>
          </p:sp>
        </p:grpSp>
        <p:grpSp>
          <p:nvGrpSpPr>
            <p:cNvPr id="198" name="Group 424"/>
            <p:cNvGrpSpPr>
              <a:grpSpLocks/>
            </p:cNvGrpSpPr>
            <p:nvPr/>
          </p:nvGrpSpPr>
          <p:grpSpPr bwMode="auto">
            <a:xfrm>
              <a:off x="4760224" y="4044441"/>
              <a:ext cx="2917395" cy="350907"/>
              <a:chOff x="1241425" y="5849147"/>
              <a:chExt cx="2917395" cy="350907"/>
            </a:xfrm>
          </p:grpSpPr>
          <p:sp>
            <p:nvSpPr>
              <p:cNvPr id="247"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3" action="ppaction://hlinksldjump"/>
                  </a:rPr>
                  <a:t>L1-SUS-R1</a:t>
                </a:r>
                <a:endParaRPr lang="en-US" sz="800" b="1" dirty="0">
                  <a:latin typeface="Comic Sans MS" pitchFamily="66" charset="0"/>
                </a:endParaRPr>
              </a:p>
            </p:txBody>
          </p:sp>
          <p:grpSp>
            <p:nvGrpSpPr>
              <p:cNvPr id="248" name="Group 132"/>
              <p:cNvGrpSpPr>
                <a:grpSpLocks/>
              </p:cNvGrpSpPr>
              <p:nvPr/>
            </p:nvGrpSpPr>
            <p:grpSpPr bwMode="auto">
              <a:xfrm>
                <a:off x="2087790" y="5849147"/>
                <a:ext cx="1279972" cy="350907"/>
                <a:chOff x="-328893" y="2767293"/>
                <a:chExt cx="1279525" cy="350274"/>
              </a:xfrm>
            </p:grpSpPr>
            <p:pic>
              <p:nvPicPr>
                <p:cNvPr id="251"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3" action="ppaction://hlinksldjump"/>
                  </a:rPr>
                  <a:t>L1-SUS-R1</a:t>
                </a:r>
                <a:endParaRPr lang="en-US" sz="800" b="1" dirty="0">
                  <a:latin typeface="Comic Sans MS" pitchFamily="66" charset="0"/>
                </a:endParaRPr>
              </a:p>
            </p:txBody>
          </p:sp>
        </p:grpSp>
        <p:grpSp>
          <p:nvGrpSpPr>
            <p:cNvPr id="199" name="Group 432"/>
            <p:cNvGrpSpPr>
              <a:grpSpLocks/>
            </p:cNvGrpSpPr>
            <p:nvPr/>
          </p:nvGrpSpPr>
          <p:grpSpPr bwMode="auto">
            <a:xfrm>
              <a:off x="4754964" y="3589850"/>
              <a:ext cx="2917395" cy="350907"/>
              <a:chOff x="1241425" y="5849147"/>
              <a:chExt cx="2917395" cy="350907"/>
            </a:xfrm>
          </p:grpSpPr>
          <p:sp>
            <p:nvSpPr>
              <p:cNvPr id="240"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nvGrpSpPr>
              <p:cNvPr id="241" name="Group 132"/>
              <p:cNvGrpSpPr>
                <a:grpSpLocks/>
              </p:cNvGrpSpPr>
              <p:nvPr/>
            </p:nvGrpSpPr>
            <p:grpSpPr bwMode="auto">
              <a:xfrm>
                <a:off x="2087790" y="5849147"/>
                <a:ext cx="1279972" cy="350907"/>
                <a:chOff x="-328893" y="2767293"/>
                <a:chExt cx="1279525" cy="350274"/>
              </a:xfrm>
            </p:grpSpPr>
            <p:pic>
              <p:nvPicPr>
                <p:cNvPr id="244"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3"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4" action="ppaction://hlinksldjump"/>
                  </a:rPr>
                  <a:t>L1-SUS-R2</a:t>
                </a:r>
                <a:endParaRPr lang="en-US" sz="800" b="1" dirty="0">
                  <a:latin typeface="Comic Sans MS" pitchFamily="66" charset="0"/>
                </a:endParaRPr>
              </a:p>
            </p:txBody>
          </p:sp>
        </p:grpSp>
        <p:grpSp>
          <p:nvGrpSpPr>
            <p:cNvPr id="200" name="Group 440"/>
            <p:cNvGrpSpPr>
              <a:grpSpLocks/>
            </p:cNvGrpSpPr>
            <p:nvPr/>
          </p:nvGrpSpPr>
          <p:grpSpPr bwMode="auto">
            <a:xfrm>
              <a:off x="4761259" y="3134795"/>
              <a:ext cx="2917395" cy="350907"/>
              <a:chOff x="1241425" y="5849147"/>
              <a:chExt cx="2917395" cy="350907"/>
            </a:xfrm>
          </p:grpSpPr>
          <p:sp>
            <p:nvSpPr>
              <p:cNvPr id="233"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5" action="ppaction://hlinksldjump"/>
                  </a:rPr>
                  <a:t>L1-SUS-R3</a:t>
                </a:r>
                <a:endParaRPr lang="en-US" sz="800" b="1" dirty="0">
                  <a:latin typeface="Comic Sans MS" pitchFamily="66" charset="0"/>
                </a:endParaRPr>
              </a:p>
            </p:txBody>
          </p:sp>
          <p:grpSp>
            <p:nvGrpSpPr>
              <p:cNvPr id="234" name="Group 132"/>
              <p:cNvGrpSpPr>
                <a:grpSpLocks/>
              </p:cNvGrpSpPr>
              <p:nvPr/>
            </p:nvGrpSpPr>
            <p:grpSpPr bwMode="auto">
              <a:xfrm>
                <a:off x="2087790" y="5849147"/>
                <a:ext cx="1279972" cy="350907"/>
                <a:chOff x="-328893" y="2767293"/>
                <a:chExt cx="1279525" cy="350274"/>
              </a:xfrm>
            </p:grpSpPr>
            <p:pic>
              <p:nvPicPr>
                <p:cNvPr id="237"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5" action="ppaction://hlinksldjump"/>
                  </a:rPr>
                  <a:t>L1-SUS-R3</a:t>
                </a:r>
                <a:endParaRPr lang="en-US" sz="800" b="1" dirty="0">
                  <a:latin typeface="Comic Sans MS" pitchFamily="66" charset="0"/>
                </a:endParaRPr>
              </a:p>
            </p:txBody>
          </p:sp>
        </p:grpSp>
        <p:grpSp>
          <p:nvGrpSpPr>
            <p:cNvPr id="201" name="Group 448"/>
            <p:cNvGrpSpPr>
              <a:grpSpLocks/>
            </p:cNvGrpSpPr>
            <p:nvPr/>
          </p:nvGrpSpPr>
          <p:grpSpPr bwMode="auto">
            <a:xfrm>
              <a:off x="4755999" y="2695970"/>
              <a:ext cx="2917395" cy="350907"/>
              <a:chOff x="1241425" y="5849147"/>
              <a:chExt cx="2917395" cy="350907"/>
            </a:xfrm>
          </p:grpSpPr>
          <p:sp>
            <p:nvSpPr>
              <p:cNvPr id="226"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6" action="ppaction://hlinksldjump"/>
                  </a:rPr>
                  <a:t>L1-SUS-R4</a:t>
                </a:r>
                <a:endParaRPr lang="en-US" sz="800" b="1" dirty="0">
                  <a:latin typeface="Comic Sans MS" pitchFamily="66" charset="0"/>
                </a:endParaRPr>
              </a:p>
            </p:txBody>
          </p:sp>
          <p:grpSp>
            <p:nvGrpSpPr>
              <p:cNvPr id="227" name="Group 132"/>
              <p:cNvGrpSpPr>
                <a:grpSpLocks/>
              </p:cNvGrpSpPr>
              <p:nvPr/>
            </p:nvGrpSpPr>
            <p:grpSpPr bwMode="auto">
              <a:xfrm>
                <a:off x="2087790" y="5849147"/>
                <a:ext cx="1279972" cy="350907"/>
                <a:chOff x="-328893" y="2767293"/>
                <a:chExt cx="1279525" cy="350274"/>
              </a:xfrm>
            </p:grpSpPr>
            <p:pic>
              <p:nvPicPr>
                <p:cNvPr id="230"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9"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6" action="ppaction://hlinksldjump"/>
                  </a:rPr>
                  <a:t>L1-SUS-R4</a:t>
                </a:r>
                <a:endParaRPr lang="en-US" sz="800" b="1" dirty="0">
                  <a:latin typeface="Comic Sans MS" pitchFamily="66" charset="0"/>
                </a:endParaRPr>
              </a:p>
            </p:txBody>
          </p:sp>
        </p:grpSp>
        <p:grpSp>
          <p:nvGrpSpPr>
            <p:cNvPr id="202" name="Group 456"/>
            <p:cNvGrpSpPr>
              <a:grpSpLocks/>
            </p:cNvGrpSpPr>
            <p:nvPr/>
          </p:nvGrpSpPr>
          <p:grpSpPr bwMode="auto">
            <a:xfrm>
              <a:off x="4754964" y="2251927"/>
              <a:ext cx="2917395" cy="356524"/>
              <a:chOff x="1241425" y="5849146"/>
              <a:chExt cx="2917395" cy="356524"/>
            </a:xfrm>
          </p:grpSpPr>
          <p:sp>
            <p:nvSpPr>
              <p:cNvPr id="219"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7" action="ppaction://hlinksldjump"/>
                  </a:rPr>
                  <a:t>L1-SUS-R5</a:t>
                </a:r>
                <a:endParaRPr lang="en-US" sz="800" b="1" dirty="0">
                  <a:latin typeface="Comic Sans MS" pitchFamily="66" charset="0"/>
                </a:endParaRPr>
              </a:p>
            </p:txBody>
          </p:sp>
          <p:grpSp>
            <p:nvGrpSpPr>
              <p:cNvPr id="220" name="Group 132"/>
              <p:cNvGrpSpPr>
                <a:grpSpLocks/>
              </p:cNvGrpSpPr>
              <p:nvPr/>
            </p:nvGrpSpPr>
            <p:grpSpPr bwMode="auto">
              <a:xfrm>
                <a:off x="2087790" y="5849146"/>
                <a:ext cx="1279972" cy="356524"/>
                <a:chOff x="-328893" y="2767293"/>
                <a:chExt cx="1279525" cy="355881"/>
              </a:xfrm>
            </p:grpSpPr>
            <p:pic>
              <p:nvPicPr>
                <p:cNvPr id="223"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2"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7" action="ppaction://hlinksldjump"/>
                  </a:rPr>
                  <a:t>L1-SUS-R5</a:t>
                </a:r>
                <a:endParaRPr lang="en-US" sz="800" b="1" dirty="0">
                  <a:latin typeface="Comic Sans MS" pitchFamily="66" charset="0"/>
                </a:endParaRPr>
              </a:p>
            </p:txBody>
          </p:sp>
        </p:grpSp>
        <p:grpSp>
          <p:nvGrpSpPr>
            <p:cNvPr id="203" name="Group 464"/>
            <p:cNvGrpSpPr>
              <a:grpSpLocks/>
            </p:cNvGrpSpPr>
            <p:nvPr/>
          </p:nvGrpSpPr>
          <p:grpSpPr bwMode="auto">
            <a:xfrm>
              <a:off x="4757587" y="1797337"/>
              <a:ext cx="2917395" cy="350907"/>
              <a:chOff x="1241425" y="5849147"/>
              <a:chExt cx="2917395" cy="350907"/>
            </a:xfrm>
          </p:grpSpPr>
          <p:sp>
            <p:nvSpPr>
              <p:cNvPr id="212" name="TextBox 282"/>
              <p:cNvSpPr txBox="1">
                <a:spLocks noChangeArrowheads="1"/>
              </p:cNvSpPr>
              <p:nvPr/>
            </p:nvSpPr>
            <p:spPr bwMode="auto">
              <a:xfrm>
                <a:off x="1241425" y="5918046"/>
                <a:ext cx="846851" cy="215467"/>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8" action="ppaction://hlinksldjump"/>
                  </a:rPr>
                  <a:t>L1-SUS-R6</a:t>
                </a:r>
                <a:endParaRPr lang="en-US" sz="800" b="1" dirty="0">
                  <a:latin typeface="Comic Sans MS" pitchFamily="66" charset="0"/>
                </a:endParaRPr>
              </a:p>
            </p:txBody>
          </p:sp>
          <p:grpSp>
            <p:nvGrpSpPr>
              <p:cNvPr id="213"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 name="TextBox 282"/>
              <p:cNvSpPr txBox="1">
                <a:spLocks noChangeArrowheads="1"/>
              </p:cNvSpPr>
              <p:nvPr/>
            </p:nvSpPr>
            <p:spPr bwMode="auto">
              <a:xfrm>
                <a:off x="3370983" y="5903080"/>
                <a:ext cx="787837" cy="214914"/>
              </a:xfrm>
              <a:prstGeom prst="rect">
                <a:avLst/>
              </a:prstGeom>
              <a:solidFill>
                <a:srgbClr val="B7DEE8"/>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8" action="ppaction://hlinksldjump"/>
                  </a:rPr>
                  <a:t>L1-SUS-R6</a:t>
                </a:r>
                <a:endParaRPr lang="en-US" sz="800" b="1" dirty="0">
                  <a:latin typeface="Comic Sans MS" pitchFamily="66" charset="0"/>
                </a:endParaRPr>
              </a:p>
            </p:txBody>
          </p:sp>
        </p:grpSp>
        <p:grpSp>
          <p:nvGrpSpPr>
            <p:cNvPr id="204" name="Group 472"/>
            <p:cNvGrpSpPr>
              <a:grpSpLocks/>
            </p:cNvGrpSpPr>
            <p:nvPr/>
          </p:nvGrpSpPr>
          <p:grpSpPr bwMode="auto">
            <a:xfrm>
              <a:off x="4756246" y="5807548"/>
              <a:ext cx="2917395" cy="350907"/>
              <a:chOff x="1241425" y="5849147"/>
              <a:chExt cx="2917395" cy="350907"/>
            </a:xfrm>
          </p:grpSpPr>
          <p:sp>
            <p:nvSpPr>
              <p:cNvPr id="205"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nvGrpSpPr>
              <p:cNvPr id="206" name="Group 132"/>
              <p:cNvGrpSpPr>
                <a:grpSpLocks/>
              </p:cNvGrpSpPr>
              <p:nvPr/>
            </p:nvGrpSpPr>
            <p:grpSpPr bwMode="auto">
              <a:xfrm>
                <a:off x="2087790" y="5849147"/>
                <a:ext cx="1279972" cy="350907"/>
                <a:chOff x="-328893" y="2767293"/>
                <a:chExt cx="1279525" cy="350274"/>
              </a:xfrm>
            </p:grpSpPr>
            <p:pic>
              <p:nvPicPr>
                <p:cNvPr id="209" name="Picture 1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5"/>
                <p:cNvPicPr>
                  <a:picLocks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8"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8" action="ppaction://hlinksldjump"/>
                  </a:rPr>
                  <a:t>L1-PSL-R1</a:t>
                </a:r>
                <a:endParaRPr lang="en-US" sz="800" b="1" dirty="0">
                  <a:latin typeface="Comic Sans MS" pitchFamily="66" charset="0"/>
                </a:endParaRPr>
              </a:p>
            </p:txBody>
          </p:sp>
        </p:grpSp>
      </p:grpSp>
      <p:grpSp>
        <p:nvGrpSpPr>
          <p:cNvPr id="366" name="Group 365"/>
          <p:cNvGrpSpPr/>
          <p:nvPr/>
        </p:nvGrpSpPr>
        <p:grpSpPr>
          <a:xfrm>
            <a:off x="2317485" y="1871869"/>
            <a:ext cx="1273212" cy="200120"/>
            <a:chOff x="439639" y="1258392"/>
            <a:chExt cx="1273212" cy="200120"/>
          </a:xfrm>
        </p:grpSpPr>
        <p:sp>
          <p:nvSpPr>
            <p:cNvPr id="3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69" name="Group 368"/>
          <p:cNvGrpSpPr/>
          <p:nvPr/>
        </p:nvGrpSpPr>
        <p:grpSpPr>
          <a:xfrm>
            <a:off x="5592130" y="1858667"/>
            <a:ext cx="1273212" cy="200120"/>
            <a:chOff x="439639" y="1258392"/>
            <a:chExt cx="1273212" cy="200120"/>
          </a:xfrm>
        </p:grpSpPr>
        <p:sp>
          <p:nvSpPr>
            <p:cNvPr id="37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7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72" name="Group 371"/>
          <p:cNvGrpSpPr/>
          <p:nvPr/>
        </p:nvGrpSpPr>
        <p:grpSpPr>
          <a:xfrm>
            <a:off x="2314212" y="4995462"/>
            <a:ext cx="1273212" cy="200120"/>
            <a:chOff x="439639" y="1258392"/>
            <a:chExt cx="1273212" cy="200120"/>
          </a:xfrm>
          <a:solidFill>
            <a:srgbClr val="FFFF11"/>
          </a:solidFill>
        </p:grpSpPr>
        <p:sp>
          <p:nvSpPr>
            <p:cNvPr id="3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75" name="Group 374"/>
          <p:cNvGrpSpPr/>
          <p:nvPr/>
        </p:nvGrpSpPr>
        <p:grpSpPr>
          <a:xfrm>
            <a:off x="5580146" y="4988494"/>
            <a:ext cx="1273212" cy="200120"/>
            <a:chOff x="439639" y="1258392"/>
            <a:chExt cx="1273212" cy="200120"/>
          </a:xfrm>
          <a:solidFill>
            <a:srgbClr val="FFFF11"/>
          </a:solidFill>
        </p:grpSpPr>
        <p:sp>
          <p:nvSpPr>
            <p:cNvPr id="376"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77"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84" name="Group 383"/>
          <p:cNvGrpSpPr/>
          <p:nvPr/>
        </p:nvGrpSpPr>
        <p:grpSpPr>
          <a:xfrm>
            <a:off x="2317485" y="5431438"/>
            <a:ext cx="1273212" cy="200120"/>
            <a:chOff x="439639" y="1258392"/>
            <a:chExt cx="1273212" cy="200120"/>
          </a:xfrm>
        </p:grpSpPr>
        <p:sp>
          <p:nvSpPr>
            <p:cNvPr id="3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7" name="Group 386"/>
          <p:cNvGrpSpPr/>
          <p:nvPr/>
        </p:nvGrpSpPr>
        <p:grpSpPr>
          <a:xfrm>
            <a:off x="5592130" y="5418236"/>
            <a:ext cx="1273212" cy="200120"/>
            <a:chOff x="439639" y="1258392"/>
            <a:chExt cx="1273212" cy="200120"/>
          </a:xfrm>
        </p:grpSpPr>
        <p:sp>
          <p:nvSpPr>
            <p:cNvPr id="3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0" name="Group 389"/>
          <p:cNvGrpSpPr/>
          <p:nvPr/>
        </p:nvGrpSpPr>
        <p:grpSpPr>
          <a:xfrm>
            <a:off x="2317485" y="4553095"/>
            <a:ext cx="1273212" cy="200120"/>
            <a:chOff x="439639" y="1258392"/>
            <a:chExt cx="1273212" cy="200120"/>
          </a:xfrm>
        </p:grpSpPr>
        <p:sp>
          <p:nvSpPr>
            <p:cNvPr id="3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3" name="Group 392"/>
          <p:cNvGrpSpPr/>
          <p:nvPr/>
        </p:nvGrpSpPr>
        <p:grpSpPr>
          <a:xfrm>
            <a:off x="5592130" y="4539893"/>
            <a:ext cx="1273212" cy="200120"/>
            <a:chOff x="439639" y="1258392"/>
            <a:chExt cx="1273212" cy="200120"/>
          </a:xfrm>
        </p:grpSpPr>
        <p:sp>
          <p:nvSpPr>
            <p:cNvPr id="39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6" name="Group 395"/>
          <p:cNvGrpSpPr/>
          <p:nvPr/>
        </p:nvGrpSpPr>
        <p:grpSpPr>
          <a:xfrm>
            <a:off x="2311965" y="2328724"/>
            <a:ext cx="1273212" cy="200120"/>
            <a:chOff x="439639" y="1258392"/>
            <a:chExt cx="1273212" cy="200120"/>
          </a:xfrm>
        </p:grpSpPr>
        <p:sp>
          <p:nvSpPr>
            <p:cNvPr id="39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9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9" name="Group 398"/>
          <p:cNvGrpSpPr/>
          <p:nvPr/>
        </p:nvGrpSpPr>
        <p:grpSpPr>
          <a:xfrm>
            <a:off x="5586610" y="2315522"/>
            <a:ext cx="1273212" cy="200120"/>
            <a:chOff x="439639" y="1258392"/>
            <a:chExt cx="1273212" cy="200120"/>
          </a:xfrm>
        </p:grpSpPr>
        <p:sp>
          <p:nvSpPr>
            <p:cNvPr id="400"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01"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02" name="Group 401"/>
          <p:cNvGrpSpPr/>
          <p:nvPr/>
        </p:nvGrpSpPr>
        <p:grpSpPr>
          <a:xfrm>
            <a:off x="2305241" y="2764885"/>
            <a:ext cx="1273212" cy="200120"/>
            <a:chOff x="439639" y="1258392"/>
            <a:chExt cx="1273212" cy="200120"/>
          </a:xfrm>
        </p:grpSpPr>
        <p:sp>
          <p:nvSpPr>
            <p:cNvPr id="40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0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05" name="Group 404"/>
          <p:cNvGrpSpPr/>
          <p:nvPr/>
        </p:nvGrpSpPr>
        <p:grpSpPr>
          <a:xfrm>
            <a:off x="5579886" y="2751683"/>
            <a:ext cx="1273212" cy="200120"/>
            <a:chOff x="439639" y="1258392"/>
            <a:chExt cx="1273212" cy="200120"/>
          </a:xfrm>
        </p:grpSpPr>
        <p:sp>
          <p:nvSpPr>
            <p:cNvPr id="40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0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08" name="Group 407"/>
          <p:cNvGrpSpPr/>
          <p:nvPr/>
        </p:nvGrpSpPr>
        <p:grpSpPr>
          <a:xfrm>
            <a:off x="2310661" y="3202503"/>
            <a:ext cx="1273212" cy="200120"/>
            <a:chOff x="439639" y="1258392"/>
            <a:chExt cx="1273212" cy="200120"/>
          </a:xfrm>
        </p:grpSpPr>
        <p:sp>
          <p:nvSpPr>
            <p:cNvPr id="40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2" name="Group 411"/>
          <p:cNvGrpSpPr/>
          <p:nvPr/>
        </p:nvGrpSpPr>
        <p:grpSpPr>
          <a:xfrm>
            <a:off x="5585306" y="3189301"/>
            <a:ext cx="1273212" cy="200120"/>
            <a:chOff x="439639" y="1258392"/>
            <a:chExt cx="1273212" cy="200120"/>
          </a:xfrm>
        </p:grpSpPr>
        <p:sp>
          <p:nvSpPr>
            <p:cNvPr id="413"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14"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5" name="Group 414"/>
          <p:cNvGrpSpPr/>
          <p:nvPr/>
        </p:nvGrpSpPr>
        <p:grpSpPr>
          <a:xfrm>
            <a:off x="2303609" y="3666422"/>
            <a:ext cx="1273212" cy="200120"/>
            <a:chOff x="439639" y="1258392"/>
            <a:chExt cx="1273212" cy="200120"/>
          </a:xfrm>
        </p:grpSpPr>
        <p:sp>
          <p:nvSpPr>
            <p:cNvPr id="41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8" name="Group 417"/>
          <p:cNvGrpSpPr/>
          <p:nvPr/>
        </p:nvGrpSpPr>
        <p:grpSpPr>
          <a:xfrm>
            <a:off x="5578254" y="3653220"/>
            <a:ext cx="1273212" cy="200120"/>
            <a:chOff x="439639" y="1258392"/>
            <a:chExt cx="1273212" cy="200120"/>
          </a:xfrm>
        </p:grpSpPr>
        <p:sp>
          <p:nvSpPr>
            <p:cNvPr id="41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2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21" name="Group 420"/>
          <p:cNvGrpSpPr/>
          <p:nvPr/>
        </p:nvGrpSpPr>
        <p:grpSpPr>
          <a:xfrm>
            <a:off x="2310433" y="4128687"/>
            <a:ext cx="1273212" cy="200120"/>
            <a:chOff x="439639" y="1258392"/>
            <a:chExt cx="1273212" cy="200120"/>
          </a:xfrm>
        </p:grpSpPr>
        <p:sp>
          <p:nvSpPr>
            <p:cNvPr id="42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2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24" name="Group 423"/>
          <p:cNvGrpSpPr/>
          <p:nvPr/>
        </p:nvGrpSpPr>
        <p:grpSpPr>
          <a:xfrm>
            <a:off x="5585078" y="4115485"/>
            <a:ext cx="1273212" cy="200120"/>
            <a:chOff x="439639" y="1258392"/>
            <a:chExt cx="1273212" cy="200120"/>
          </a:xfrm>
        </p:grpSpPr>
        <p:sp>
          <p:nvSpPr>
            <p:cNvPr id="42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42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27" name="Group 426"/>
          <p:cNvGrpSpPr/>
          <p:nvPr/>
        </p:nvGrpSpPr>
        <p:grpSpPr>
          <a:xfrm>
            <a:off x="2318241" y="5877296"/>
            <a:ext cx="1273212" cy="200120"/>
            <a:chOff x="439639" y="1258392"/>
            <a:chExt cx="1273212" cy="200120"/>
          </a:xfrm>
          <a:solidFill>
            <a:srgbClr val="FFFF11"/>
          </a:solidFill>
        </p:grpSpPr>
        <p:sp>
          <p:nvSpPr>
            <p:cNvPr id="428"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429"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430" name="Group 429"/>
          <p:cNvGrpSpPr/>
          <p:nvPr/>
        </p:nvGrpSpPr>
        <p:grpSpPr>
          <a:xfrm>
            <a:off x="5584175" y="5870328"/>
            <a:ext cx="1273212" cy="200120"/>
            <a:chOff x="439639" y="1258392"/>
            <a:chExt cx="1273212" cy="200120"/>
          </a:xfrm>
          <a:solidFill>
            <a:srgbClr val="FFFF11"/>
          </a:solidFill>
        </p:grpSpPr>
        <p:sp>
          <p:nvSpPr>
            <p:cNvPr id="43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43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221"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9"/>
              </a:rPr>
              <a:t>D1200894</a:t>
            </a:r>
            <a:endParaRPr lang="en-US" sz="800" b="1" dirty="0">
              <a:latin typeface="Comic Sans MS" pitchFamily="66" charset="0"/>
            </a:endParaRPr>
          </a:p>
        </p:txBody>
      </p:sp>
      <p:sp>
        <p:nvSpPr>
          <p:cNvPr id="228"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20"/>
              </a:rPr>
              <a:t>S1105251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smtClean="0">
                <a:ea typeface="ＭＳ Ｐゴシック" pitchFamily="34" charset="-128"/>
              </a:rPr>
              <a:t>D070011 – S1000876</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460</a:t>
            </a:fld>
            <a:endParaRPr lang="en-US" smtClean="0">
              <a:solidFill>
                <a:srgbClr val="898989"/>
              </a:solidFill>
              <a:latin typeface="Calibri" pitchFamily="34" charset="0"/>
            </a:endParaRPr>
          </a:p>
        </p:txBody>
      </p:sp>
      <p:grpSp>
        <p:nvGrpSpPr>
          <p:cNvPr id="269317" name="Group 230"/>
          <p:cNvGrpSpPr>
            <a:grpSpLocks/>
          </p:cNvGrpSpPr>
          <p:nvPr/>
        </p:nvGrpSpPr>
        <p:grpSpPr bwMode="auto">
          <a:xfrm>
            <a:off x="1800225" y="747713"/>
            <a:ext cx="5894388" cy="223837"/>
            <a:chOff x="-637082" y="5770953"/>
            <a:chExt cx="5893443" cy="224189"/>
          </a:xfrm>
        </p:grpSpPr>
        <p:grpSp>
          <p:nvGrpSpPr>
            <p:cNvPr id="269343" name="Group 195"/>
            <p:cNvGrpSpPr>
              <a:grpSpLocks/>
            </p:cNvGrpSpPr>
            <p:nvPr/>
          </p:nvGrpSpPr>
          <p:grpSpPr bwMode="auto">
            <a:xfrm>
              <a:off x="-637082" y="5770953"/>
              <a:ext cx="3266109" cy="221314"/>
              <a:chOff x="-637082" y="5788205"/>
              <a:chExt cx="3266109" cy="221314"/>
            </a:xfrm>
          </p:grpSpPr>
          <p:grpSp>
            <p:nvGrpSpPr>
              <p:cNvPr id="269349" name="Group 194"/>
              <p:cNvGrpSpPr>
                <a:grpSpLocks/>
              </p:cNvGrpSpPr>
              <p:nvPr/>
            </p:nvGrpSpPr>
            <p:grpSpPr bwMode="auto">
              <a:xfrm>
                <a:off x="-637082" y="5788205"/>
                <a:ext cx="3266109" cy="215668"/>
                <a:chOff x="-637082" y="5788205"/>
                <a:chExt cx="3266109" cy="215668"/>
              </a:xfrm>
            </p:grpSpPr>
            <p:pic>
              <p:nvPicPr>
                <p:cNvPr id="26935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35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Timing Master (Fanout)</a:t>
                  </a:r>
                </a:p>
              </p:txBody>
            </p:sp>
          </p:grpSp>
          <p:sp>
            <p:nvSpPr>
              <p:cNvPr id="26935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grpSp>
        <p:grpSp>
          <p:nvGrpSpPr>
            <p:cNvPr id="269344" name="Group 192"/>
            <p:cNvGrpSpPr>
              <a:grpSpLocks/>
            </p:cNvGrpSpPr>
            <p:nvPr/>
          </p:nvGrpSpPr>
          <p:grpSpPr bwMode="auto">
            <a:xfrm>
              <a:off x="2841236" y="5773948"/>
              <a:ext cx="2415125" cy="221194"/>
              <a:chOff x="2841236" y="5773948"/>
              <a:chExt cx="2415125" cy="221194"/>
            </a:xfrm>
          </p:grpSpPr>
          <p:sp>
            <p:nvSpPr>
              <p:cNvPr id="26934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grpSp>
            <p:nvGrpSpPr>
              <p:cNvPr id="269346" name="Group 191"/>
              <p:cNvGrpSpPr>
                <a:grpSpLocks/>
              </p:cNvGrpSpPr>
              <p:nvPr/>
            </p:nvGrpSpPr>
            <p:grpSpPr bwMode="auto">
              <a:xfrm>
                <a:off x="2841236" y="5779698"/>
                <a:ext cx="1280160" cy="215444"/>
                <a:chOff x="2841236" y="5779698"/>
                <a:chExt cx="1280160" cy="215444"/>
              </a:xfrm>
            </p:grpSpPr>
            <p:pic>
              <p:nvPicPr>
                <p:cNvPr id="269347"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934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S1000876</a:t>
                  </a:r>
                  <a:endParaRPr lang="en-US" sz="800" b="1">
                    <a:latin typeface="Comic Sans MS" pitchFamily="66" charset="0"/>
                  </a:endParaRPr>
                </a:p>
              </p:txBody>
            </p:sp>
          </p:grpSp>
        </p:grpSp>
      </p:grpSp>
      <p:grpSp>
        <p:nvGrpSpPr>
          <p:cNvPr id="269318" name="Group 5"/>
          <p:cNvGrpSpPr>
            <a:grpSpLocks/>
          </p:cNvGrpSpPr>
          <p:nvPr/>
        </p:nvGrpSpPr>
        <p:grpSpPr bwMode="auto">
          <a:xfrm>
            <a:off x="1023938" y="2106613"/>
            <a:ext cx="7661275" cy="604837"/>
            <a:chOff x="1023938" y="2106613"/>
            <a:chExt cx="7661275" cy="604574"/>
          </a:xfrm>
        </p:grpSpPr>
        <p:sp>
          <p:nvSpPr>
            <p:cNvPr id="269338" name="TextBox 353"/>
            <p:cNvSpPr txBox="1">
              <a:spLocks noChangeArrowheads="1"/>
            </p:cNvSpPr>
            <p:nvPr/>
          </p:nvSpPr>
          <p:spPr bwMode="auto">
            <a:xfrm>
              <a:off x="7422499" y="2106613"/>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
                </a:rPr>
                <a:t>D070011</a:t>
              </a:r>
              <a:endParaRPr lang="en-US" sz="800" b="1">
                <a:latin typeface="Comic Sans MS" pitchFamily="66" charset="0"/>
              </a:endParaRPr>
            </a:p>
          </p:txBody>
        </p:sp>
        <p:sp>
          <p:nvSpPr>
            <p:cNvPr id="269339" name="TextBox 353"/>
            <p:cNvSpPr txBox="1">
              <a:spLocks noChangeArrowheads="1"/>
            </p:cNvSpPr>
            <p:nvPr/>
          </p:nvSpPr>
          <p:spPr bwMode="auto">
            <a:xfrm>
              <a:off x="7412973" y="2336213"/>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69340" name="Group 4"/>
            <p:cNvGrpSpPr>
              <a:grpSpLocks/>
            </p:cNvGrpSpPr>
            <p:nvPr/>
          </p:nvGrpSpPr>
          <p:grpSpPr bwMode="auto">
            <a:xfrm>
              <a:off x="1023938" y="2107883"/>
              <a:ext cx="6401707" cy="603304"/>
              <a:chOff x="1023938" y="2107883"/>
              <a:chExt cx="6401707" cy="603304"/>
            </a:xfrm>
          </p:grpSpPr>
          <p:pic>
            <p:nvPicPr>
              <p:cNvPr id="269341"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3"/>
                <a:ext cx="6401707" cy="6033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9342"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77159" y="2128790"/>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9319" name="Group 7"/>
          <p:cNvGrpSpPr>
            <a:grpSpLocks/>
          </p:cNvGrpSpPr>
          <p:nvPr/>
        </p:nvGrpSpPr>
        <p:grpSpPr bwMode="auto">
          <a:xfrm>
            <a:off x="1030288" y="4449763"/>
            <a:ext cx="7669212" cy="604837"/>
            <a:chOff x="1030288" y="4449763"/>
            <a:chExt cx="7669212" cy="604837"/>
          </a:xfrm>
        </p:grpSpPr>
        <p:sp>
          <p:nvSpPr>
            <p:cNvPr id="269333"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S1000876</a:t>
              </a:r>
              <a:endParaRPr lang="en-US" sz="800" b="1">
                <a:latin typeface="Comic Sans MS" pitchFamily="66" charset="0"/>
              </a:endParaRPr>
            </a:p>
          </p:txBody>
        </p:sp>
        <p:sp>
          <p:nvSpPr>
            <p:cNvPr id="269334"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nvGrpSpPr>
            <p:cNvPr id="269335" name="Group 6"/>
            <p:cNvGrpSpPr>
              <a:grpSpLocks/>
            </p:cNvGrpSpPr>
            <p:nvPr/>
          </p:nvGrpSpPr>
          <p:grpSpPr bwMode="auto">
            <a:xfrm>
              <a:off x="1030288" y="4449763"/>
              <a:ext cx="6401878" cy="604837"/>
              <a:chOff x="1030288" y="4449763"/>
              <a:chExt cx="6401878" cy="604837"/>
            </a:xfrm>
          </p:grpSpPr>
          <p:pic>
            <p:nvPicPr>
              <p:cNvPr id="269336"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288" y="4449763"/>
                <a:ext cx="6401878" cy="604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9337"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91431" y="4469893"/>
                <a:ext cx="5879592" cy="566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grpSp>
        <p:nvGrpSpPr>
          <p:cNvPr id="269320" name="Group 80"/>
          <p:cNvGrpSpPr>
            <a:grpSpLocks/>
          </p:cNvGrpSpPr>
          <p:nvPr/>
        </p:nvGrpSpPr>
        <p:grpSpPr bwMode="auto">
          <a:xfrm>
            <a:off x="1909763" y="2352675"/>
            <a:ext cx="215900" cy="1916113"/>
            <a:chOff x="3122797" y="4413397"/>
            <a:chExt cx="215195" cy="1916467"/>
          </a:xfrm>
        </p:grpSpPr>
        <p:sp>
          <p:nvSpPr>
            <p:cNvPr id="269330"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To 1Y23 PP B4, B5</a:t>
              </a:r>
              <a:endParaRPr lang="en-US" sz="800" b="1">
                <a:latin typeface="Comic Sans MS" pitchFamily="66" charset="0"/>
              </a:endParaRPr>
            </a:p>
          </p:txBody>
        </p:sp>
        <p:cxnSp>
          <p:nvCxnSpPr>
            <p:cNvPr id="83" name="Straight Arrow Connector 82"/>
            <p:cNvCxnSpPr>
              <a:stCxn id="269330" idx="3"/>
              <a:endCxn id="84" idx="2"/>
            </p:cNvCxnSpPr>
            <p:nvPr/>
          </p:nvCxnSpPr>
          <p:spPr>
            <a:xfrm flipV="1">
              <a:off x="3230394" y="4572176"/>
              <a:ext cx="1582"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4" name="Rectangle 83"/>
            <p:cNvSpPr/>
            <p:nvPr/>
          </p:nvSpPr>
          <p:spPr bwMode="auto">
            <a:xfrm>
              <a:off x="3138620" y="4413397"/>
              <a:ext cx="186713"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69321" name="Group 85"/>
          <p:cNvGrpSpPr>
            <a:grpSpLocks/>
          </p:cNvGrpSpPr>
          <p:nvPr/>
        </p:nvGrpSpPr>
        <p:grpSpPr bwMode="auto">
          <a:xfrm>
            <a:off x="2278063" y="2352675"/>
            <a:ext cx="214312" cy="2097088"/>
            <a:chOff x="3122673" y="4413397"/>
            <a:chExt cx="215444" cy="2097783"/>
          </a:xfrm>
        </p:grpSpPr>
        <p:sp>
          <p:nvSpPr>
            <p:cNvPr id="269327" name="TextBox 353"/>
            <p:cNvSpPr txBox="1">
              <a:spLocks noChangeArrowheads="1"/>
            </p:cNvSpPr>
            <p:nvPr/>
          </p:nvSpPr>
          <p:spPr bwMode="auto">
            <a:xfrm rot="-5400000">
              <a:off x="2461819" y="5634883"/>
              <a:ext cx="15371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To </a:t>
              </a:r>
              <a:r>
                <a:rPr lang="en-US" sz="800" b="1" dirty="0" smtClean="0">
                  <a:latin typeface="Comic Sans MS" pitchFamily="66" charset="0"/>
                  <a:hlinkClick r:id="rId8" action="ppaction://hlinksldjump"/>
                </a:rPr>
                <a:t>l1pemey </a:t>
              </a:r>
              <a:r>
                <a:rPr lang="en-US" sz="800" b="1" dirty="0">
                  <a:latin typeface="Comic Sans MS" pitchFamily="66" charset="0"/>
                  <a:hlinkClick r:id="rId8" action="ppaction://hlinksldjump"/>
                </a:rPr>
                <a:t>IO Front Panel</a:t>
              </a:r>
              <a:endParaRPr lang="en-US" sz="800" b="1" dirty="0">
                <a:latin typeface="Comic Sans MS" pitchFamily="66" charset="0"/>
              </a:endParaRPr>
            </a:p>
          </p:txBody>
        </p:sp>
        <p:cxnSp>
          <p:nvCxnSpPr>
            <p:cNvPr id="88" name="Straight Arrow Connector 87"/>
            <p:cNvCxnSpPr>
              <a:stCxn id="269327" idx="3"/>
              <a:endCxn id="89" idx="2"/>
            </p:cNvCxnSpPr>
            <p:nvPr/>
          </p:nvCxnSpPr>
          <p:spPr>
            <a:xfrm flipV="1">
              <a:off x="3229597" y="4572200"/>
              <a:ext cx="3192" cy="401771"/>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89" name="Rectangle 88"/>
            <p:cNvSpPr/>
            <p:nvPr/>
          </p:nvSpPr>
          <p:spPr bwMode="auto">
            <a:xfrm>
              <a:off x="3138632" y="4413397"/>
              <a:ext cx="186718" cy="158803"/>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69322" name="Group 90"/>
          <p:cNvGrpSpPr>
            <a:grpSpLocks/>
          </p:cNvGrpSpPr>
          <p:nvPr/>
        </p:nvGrpSpPr>
        <p:grpSpPr bwMode="auto">
          <a:xfrm>
            <a:off x="1900238" y="4708525"/>
            <a:ext cx="509587" cy="2008188"/>
            <a:chOff x="2971552" y="4413397"/>
            <a:chExt cx="511099" cy="2007882"/>
          </a:xfrm>
        </p:grpSpPr>
        <p:sp>
          <p:nvSpPr>
            <p:cNvPr id="269324" name="TextBox 353"/>
            <p:cNvSpPr txBox="1">
              <a:spLocks noChangeArrowheads="1"/>
            </p:cNvSpPr>
            <p:nvPr/>
          </p:nvSpPr>
          <p:spPr bwMode="auto">
            <a:xfrm rot="-5400000">
              <a:off x="2506770" y="5589932"/>
              <a:ext cx="14472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To D070124 Green Cable</a:t>
              </a:r>
              <a:endParaRPr lang="en-US" sz="800" b="1">
                <a:latin typeface="Comic Sans MS" pitchFamily="66" charset="0"/>
              </a:endParaRPr>
            </a:p>
          </p:txBody>
        </p:sp>
        <p:cxnSp>
          <p:nvCxnSpPr>
            <p:cNvPr id="93" name="Straight Arrow Connector 92"/>
            <p:cNvCxnSpPr>
              <a:stCxn id="269324" idx="3"/>
              <a:endCxn id="94" idx="2"/>
            </p:cNvCxnSpPr>
            <p:nvPr/>
          </p:nvCxnSpPr>
          <p:spPr>
            <a:xfrm flipH="1" flipV="1">
              <a:off x="3227897" y="4572123"/>
              <a:ext cx="3184" cy="401577"/>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94" name="Rectangle 93"/>
            <p:cNvSpPr/>
            <p:nvPr/>
          </p:nvSpPr>
          <p:spPr bwMode="auto">
            <a:xfrm>
              <a:off x="2971552" y="4413397"/>
              <a:ext cx="511099" cy="15872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693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a:t>
            </a:r>
            <a:r>
              <a:rPr lang="en-US" sz="800" b="1" dirty="0" smtClean="0">
                <a:latin typeface="Comic Sans MS" pitchFamily="66" charset="0"/>
                <a:hlinkClick r:id="rId10"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9314" name="Title 2"/>
          <p:cNvSpPr>
            <a:spLocks noGrp="1"/>
          </p:cNvSpPr>
          <p:nvPr>
            <p:ph type="title"/>
          </p:nvPr>
        </p:nvSpPr>
        <p:spPr/>
        <p:txBody>
          <a:bodyPr/>
          <a:lstStyle/>
          <a:p>
            <a:r>
              <a:rPr lang="en-US" dirty="0" smtClean="0">
                <a:ea typeface="ＭＳ Ｐゴシック" pitchFamily="34" charset="-128"/>
              </a:rPr>
              <a:t>D0900301 – </a:t>
            </a:r>
            <a:r>
              <a:rPr lang="en-US" dirty="0" err="1" smtClean="0">
                <a:ea typeface="ＭＳ Ｐゴシック" pitchFamily="34" charset="-128"/>
              </a:rPr>
              <a:t>Sxxxxxx</a:t>
            </a:r>
            <a:endParaRPr lang="en-US" dirty="0" smtClean="0">
              <a:ea typeface="ＭＳ Ｐゴシック" pitchFamily="34" charset="-128"/>
            </a:endParaRP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6931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E8927D4-847F-450F-A4EB-4D3B90BF42DB}" type="slidenum">
              <a:rPr lang="en-US" smtClean="0">
                <a:solidFill>
                  <a:srgbClr val="898989"/>
                </a:solidFill>
                <a:latin typeface="Calibri" pitchFamily="34" charset="0"/>
              </a:rPr>
              <a:pPr eaLnBrk="1" hangingPunct="1"/>
              <a:t>461</a:t>
            </a:fld>
            <a:endParaRPr lang="en-US" smtClean="0">
              <a:solidFill>
                <a:srgbClr val="898989"/>
              </a:solidFill>
              <a:latin typeface="Calibri" pitchFamily="34" charset="0"/>
            </a:endParaRPr>
          </a:p>
        </p:txBody>
      </p:sp>
      <p:sp>
        <p:nvSpPr>
          <p:cNvPr id="2693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a:t>
            </a:r>
            <a:r>
              <a:rPr lang="en-US" sz="800" b="1" dirty="0" smtClean="0">
                <a:latin typeface="Comic Sans MS" pitchFamily="66" charset="0"/>
                <a:hlinkClick r:id="rId2" action="ppaction://hlinksldjump"/>
              </a:rPr>
              <a:t>L1-PEM-YC1</a:t>
            </a:r>
            <a:endParaRPr lang="en-US" sz="800" b="1" dirty="0">
              <a:latin typeface="Comic Sans MS" pitchFamily="66" charset="0"/>
            </a:endParaRPr>
          </a:p>
        </p:txBody>
      </p:sp>
      <p:grpSp>
        <p:nvGrpSpPr>
          <p:cNvPr id="65" name="Group 45"/>
          <p:cNvGrpSpPr>
            <a:grpSpLocks/>
          </p:cNvGrpSpPr>
          <p:nvPr/>
        </p:nvGrpSpPr>
        <p:grpSpPr bwMode="auto">
          <a:xfrm>
            <a:off x="1576388" y="806450"/>
            <a:ext cx="6184900" cy="228600"/>
            <a:chOff x="1276940" y="806791"/>
            <a:chExt cx="6185720" cy="228601"/>
          </a:xfrm>
        </p:grpSpPr>
        <p:pic>
          <p:nvPicPr>
            <p:cNvPr id="66"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7"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8"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Timing IRIG-B Interface </a:t>
              </a:r>
              <a:r>
                <a:rPr lang="en-US" sz="800" b="1" dirty="0">
                  <a:latin typeface="Comic Sans MS" pitchFamily="66" charset="0"/>
                </a:rPr>
                <a:t>Chassis</a:t>
              </a:r>
            </a:p>
          </p:txBody>
        </p:sp>
        <p:sp>
          <p:nvSpPr>
            <p:cNvPr id="69"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D0900301</a:t>
              </a:r>
              <a:endParaRPr lang="en-US" sz="800" b="1" dirty="0">
                <a:latin typeface="Comic Sans MS" pitchFamily="66" charset="0"/>
              </a:endParaRPr>
            </a:p>
          </p:txBody>
        </p:sp>
        <p:sp>
          <p:nvSpPr>
            <p:cNvPr id="70"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71"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 name="Group 1"/>
          <p:cNvGrpSpPr/>
          <p:nvPr/>
        </p:nvGrpSpPr>
        <p:grpSpPr>
          <a:xfrm>
            <a:off x="1131373" y="2449473"/>
            <a:ext cx="7656456" cy="1157578"/>
            <a:chOff x="1131888" y="1187094"/>
            <a:chExt cx="7656456" cy="1157578"/>
          </a:xfrm>
        </p:grpSpPr>
        <p:grpSp>
          <p:nvGrpSpPr>
            <p:cNvPr id="61" name="Group 74"/>
            <p:cNvGrpSpPr>
              <a:grpSpLocks/>
            </p:cNvGrpSpPr>
            <p:nvPr/>
          </p:nvGrpSpPr>
          <p:grpSpPr bwMode="auto">
            <a:xfrm>
              <a:off x="1131888" y="1193800"/>
              <a:ext cx="7656456" cy="1144588"/>
              <a:chOff x="1131426" y="1868862"/>
              <a:chExt cx="7656918" cy="1144587"/>
            </a:xfrm>
          </p:grpSpPr>
          <p:sp>
            <p:nvSpPr>
              <p:cNvPr id="62" name="TextBox 353"/>
              <p:cNvSpPr txBox="1">
                <a:spLocks noChangeArrowheads="1"/>
              </p:cNvSpPr>
              <p:nvPr/>
            </p:nvSpPr>
            <p:spPr bwMode="auto">
              <a:xfrm>
                <a:off x="7525630"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D0900301</a:t>
                </a:r>
                <a:endParaRPr lang="en-US" sz="800" b="1" dirty="0">
                  <a:latin typeface="Comic Sans MS" pitchFamily="66" charset="0"/>
                </a:endParaRPr>
              </a:p>
            </p:txBody>
          </p:sp>
          <p:sp>
            <p:nvSpPr>
              <p:cNvPr id="63" name="TextBox 353"/>
              <p:cNvSpPr txBox="1">
                <a:spLocks noChangeArrowheads="1"/>
              </p:cNvSpPr>
              <p:nvPr/>
            </p:nvSpPr>
            <p:spPr bwMode="auto">
              <a:xfrm>
                <a:off x="7516104"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pic>
            <p:nvPicPr>
              <p:cNvPr id="64"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591874"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583211" y="1187094"/>
              <a:ext cx="5486400" cy="11575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3" name="Group 2"/>
          <p:cNvGrpSpPr/>
          <p:nvPr/>
        </p:nvGrpSpPr>
        <p:grpSpPr>
          <a:xfrm>
            <a:off x="1130858" y="4391716"/>
            <a:ext cx="7656971" cy="1144587"/>
            <a:chOff x="1147763" y="4938713"/>
            <a:chExt cx="7656971" cy="1144587"/>
          </a:xfrm>
        </p:grpSpPr>
        <p:grpSp>
          <p:nvGrpSpPr>
            <p:cNvPr id="57" name="Group 70"/>
            <p:cNvGrpSpPr>
              <a:grpSpLocks/>
            </p:cNvGrpSpPr>
            <p:nvPr/>
          </p:nvGrpSpPr>
          <p:grpSpPr bwMode="auto">
            <a:xfrm>
              <a:off x="1147763" y="4938713"/>
              <a:ext cx="7656971" cy="1144587"/>
              <a:chOff x="1172756" y="4203939"/>
              <a:chExt cx="7657378" cy="1144587"/>
            </a:xfrm>
          </p:grpSpPr>
          <p:pic>
            <p:nvPicPr>
              <p:cNvPr id="5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49"/>
              <p:cNvSpPr txBox="1">
                <a:spLocks noChangeArrowheads="1"/>
              </p:cNvSpPr>
              <p:nvPr/>
            </p:nvSpPr>
            <p:spPr bwMode="auto">
              <a:xfrm>
                <a:off x="7558757"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SN:</a:t>
                </a:r>
              </a:p>
            </p:txBody>
          </p:sp>
          <p:sp>
            <p:nvSpPr>
              <p:cNvPr id="60" name="TextBox 353"/>
              <p:cNvSpPr txBox="1">
                <a:spLocks noChangeArrowheads="1"/>
              </p:cNvSpPr>
              <p:nvPr/>
            </p:nvSpPr>
            <p:spPr bwMode="auto">
              <a:xfrm>
                <a:off x="7562472"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591875"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551311" y="4954549"/>
              <a:ext cx="5486400" cy="11129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Tree>
    <p:extLst>
      <p:ext uri="{BB962C8B-B14F-4D97-AF65-F5344CB8AC3E}">
        <p14:creationId xmlns:p14="http://schemas.microsoft.com/office/powerpoint/2010/main" val="1758475494"/>
      </p:ext>
    </p:extLst>
  </p:cSld>
  <p:clrMapOvr>
    <a:masterClrMapping/>
  </p:clrMapOvr>
  <p:timing>
    <p:tnLst>
      <p:par>
        <p:cTn id="1" dur="indefinite" restart="never" nodeType="tmRoot"/>
      </p:par>
    </p:tnLst>
  </p:timing>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0338" name="Title 8"/>
          <p:cNvSpPr>
            <a:spLocks noGrp="1"/>
          </p:cNvSpPr>
          <p:nvPr>
            <p:ph type="title"/>
          </p:nvPr>
        </p:nvSpPr>
        <p:spPr/>
        <p:txBody>
          <a:bodyPr/>
          <a:lstStyle/>
          <a:p>
            <a:pPr eaLnBrk="1" hangingPunct="1"/>
            <a:r>
              <a:rPr lang="en-US" smtClean="0">
                <a:ea typeface="ＭＳ Ｐゴシック" pitchFamily="34" charset="-128"/>
              </a:rPr>
              <a:t>ATEN CL1016M</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7034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3E6521F-38C7-4BEB-8036-70A07EA7D215}" type="slidenum">
              <a:rPr lang="en-US" smtClean="0">
                <a:solidFill>
                  <a:srgbClr val="898989"/>
                </a:solidFill>
                <a:latin typeface="Calibri" pitchFamily="34" charset="0"/>
              </a:rPr>
              <a:pPr eaLnBrk="1" hangingPunct="1"/>
              <a:t>462</a:t>
            </a:fld>
            <a:endParaRPr lang="en-US" smtClean="0">
              <a:solidFill>
                <a:srgbClr val="898989"/>
              </a:solidFill>
              <a:latin typeface="Calibri" pitchFamily="34" charset="0"/>
            </a:endParaRPr>
          </a:p>
        </p:txBody>
      </p:sp>
      <p:pic>
        <p:nvPicPr>
          <p:cNvPr id="270341"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9600" y="1754188"/>
            <a:ext cx="2228850" cy="21955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0342" name="Group 59"/>
          <p:cNvGrpSpPr>
            <a:grpSpLocks/>
          </p:cNvGrpSpPr>
          <p:nvPr/>
        </p:nvGrpSpPr>
        <p:grpSpPr bwMode="auto">
          <a:xfrm>
            <a:off x="1474788" y="745209"/>
            <a:ext cx="7221537" cy="219095"/>
            <a:chOff x="990949" y="6508447"/>
            <a:chExt cx="7222470" cy="218940"/>
          </a:xfrm>
        </p:grpSpPr>
        <p:pic>
          <p:nvPicPr>
            <p:cNvPr id="270362"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0363" name="Picture 4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0364"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ATEN KVM Switch</a:t>
              </a:r>
            </a:p>
          </p:txBody>
        </p:sp>
        <p:sp>
          <p:nvSpPr>
            <p:cNvPr id="270365" name="TextBox 164"/>
            <p:cNvSpPr txBox="1">
              <a:spLocks noChangeArrowheads="1"/>
            </p:cNvSpPr>
            <p:nvPr/>
          </p:nvSpPr>
          <p:spPr bwMode="auto">
            <a:xfrm>
              <a:off x="3317009" y="650844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5"/>
                </a:rPr>
                <a:t>CL1016M</a:t>
              </a:r>
              <a:endParaRPr lang="en-US" sz="800" b="1" dirty="0">
                <a:solidFill>
                  <a:schemeClr val="bg1"/>
                </a:solidFill>
                <a:latin typeface="Comic Sans MS" pitchFamily="66" charset="0"/>
              </a:endParaRPr>
            </a:p>
          </p:txBody>
        </p:sp>
        <p:sp>
          <p:nvSpPr>
            <p:cNvPr id="270366"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0367" name="TextBox 162"/>
            <p:cNvSpPr txBox="1">
              <a:spLocks noChangeArrowheads="1"/>
            </p:cNvSpPr>
            <p:nvPr/>
          </p:nvSpPr>
          <p:spPr bwMode="auto">
            <a:xfrm>
              <a:off x="4817862" y="651125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SN:</a:t>
              </a:r>
            </a:p>
          </p:txBody>
        </p:sp>
      </p:grpSp>
      <p:grpSp>
        <p:nvGrpSpPr>
          <p:cNvPr id="270343" name="Group 2"/>
          <p:cNvGrpSpPr>
            <a:grpSpLocks/>
          </p:cNvGrpSpPr>
          <p:nvPr/>
        </p:nvGrpSpPr>
        <p:grpSpPr bwMode="auto">
          <a:xfrm>
            <a:off x="927100" y="4086225"/>
            <a:ext cx="7670800" cy="601663"/>
            <a:chOff x="981654" y="4984225"/>
            <a:chExt cx="7672177" cy="602097"/>
          </a:xfrm>
        </p:grpSpPr>
        <p:grpSp>
          <p:nvGrpSpPr>
            <p:cNvPr id="270357" name="Group 1"/>
            <p:cNvGrpSpPr>
              <a:grpSpLocks/>
            </p:cNvGrpSpPr>
            <p:nvPr/>
          </p:nvGrpSpPr>
          <p:grpSpPr bwMode="auto">
            <a:xfrm>
              <a:off x="981654" y="4984225"/>
              <a:ext cx="6400800" cy="602097"/>
              <a:chOff x="981654" y="4984225"/>
              <a:chExt cx="6400800" cy="602097"/>
            </a:xfrm>
          </p:grpSpPr>
          <p:pic>
            <p:nvPicPr>
              <p:cNvPr id="27036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1654" y="4984225"/>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036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7348" y="4999991"/>
                <a:ext cx="5638307" cy="573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70358" name="TextBox 349"/>
            <p:cNvSpPr txBox="1">
              <a:spLocks noChangeArrowheads="1"/>
            </p:cNvSpPr>
            <p:nvPr/>
          </p:nvSpPr>
          <p:spPr bwMode="auto">
            <a:xfrm>
              <a:off x="7382454" y="4986466"/>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70359" name="TextBox 353"/>
            <p:cNvSpPr txBox="1">
              <a:spLocks noChangeArrowheads="1"/>
            </p:cNvSpPr>
            <p:nvPr/>
          </p:nvSpPr>
          <p:spPr bwMode="auto">
            <a:xfrm>
              <a:off x="7386168" y="5204129"/>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70344" name="Group 3"/>
          <p:cNvGrpSpPr>
            <a:grpSpLocks/>
          </p:cNvGrpSpPr>
          <p:nvPr/>
        </p:nvGrpSpPr>
        <p:grpSpPr bwMode="auto">
          <a:xfrm>
            <a:off x="935038" y="1500188"/>
            <a:ext cx="7667625" cy="585787"/>
            <a:chOff x="934357" y="1500153"/>
            <a:chExt cx="7668435" cy="586331"/>
          </a:xfrm>
        </p:grpSpPr>
        <p:pic>
          <p:nvPicPr>
            <p:cNvPr id="270354"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34357" y="1500153"/>
              <a:ext cx="6400800" cy="58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0355" name="TextBox 353"/>
            <p:cNvSpPr txBox="1">
              <a:spLocks noChangeArrowheads="1"/>
            </p:cNvSpPr>
            <p:nvPr/>
          </p:nvSpPr>
          <p:spPr bwMode="auto">
            <a:xfrm>
              <a:off x="7340078"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5"/>
                </a:rPr>
                <a:t>CL1016M</a:t>
              </a:r>
              <a:endParaRPr lang="en-US" sz="800" b="1">
                <a:latin typeface="Comic Sans MS" pitchFamily="66" charset="0"/>
              </a:endParaRPr>
            </a:p>
          </p:txBody>
        </p:sp>
        <p:sp>
          <p:nvSpPr>
            <p:cNvPr id="270356" name="TextBox 353"/>
            <p:cNvSpPr txBox="1">
              <a:spLocks noChangeArrowheads="1"/>
            </p:cNvSpPr>
            <p:nvPr/>
          </p:nvSpPr>
          <p:spPr bwMode="auto">
            <a:xfrm>
              <a:off x="7330552"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70345" name="Group 4"/>
          <p:cNvGrpSpPr>
            <a:grpSpLocks/>
          </p:cNvGrpSpPr>
          <p:nvPr/>
        </p:nvGrpSpPr>
        <p:grpSpPr bwMode="auto">
          <a:xfrm>
            <a:off x="6216650" y="4413250"/>
            <a:ext cx="355600" cy="1916113"/>
            <a:chOff x="3044420" y="4413397"/>
            <a:chExt cx="355738" cy="1916467"/>
          </a:xfrm>
        </p:grpSpPr>
        <p:sp>
          <p:nvSpPr>
            <p:cNvPr id="270351"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To </a:t>
              </a:r>
              <a:r>
                <a:rPr lang="en-US" sz="800" b="1" dirty="0" smtClean="0">
                  <a:latin typeface="Comic Sans MS" pitchFamily="66" charset="0"/>
                  <a:hlinkClick r:id="rId9" action="ppaction://hlinksldjump"/>
                </a:rPr>
                <a:t>l1pemey </a:t>
              </a:r>
              <a:r>
                <a:rPr lang="en-US" sz="800" b="1" dirty="0">
                  <a:latin typeface="Comic Sans MS" pitchFamily="66" charset="0"/>
                  <a:hlinkClick r:id="rId9" action="ppaction://hlinksldjump"/>
                </a:rPr>
                <a:t>Front End</a:t>
              </a:r>
              <a:endParaRPr lang="en-US" sz="800" b="1" dirty="0">
                <a:latin typeface="Comic Sans MS" pitchFamily="66" charset="0"/>
              </a:endParaRPr>
            </a:p>
          </p:txBody>
        </p:sp>
        <p:cxnSp>
          <p:nvCxnSpPr>
            <p:cNvPr id="132" name="Straight Arrow Connector 131"/>
            <p:cNvCxnSpPr>
              <a:stCxn id="270351" idx="3"/>
              <a:endCxn id="133" idx="2"/>
            </p:cNvCxnSpPr>
            <p:nvPr/>
          </p:nvCxnSpPr>
          <p:spPr>
            <a:xfrm flipH="1" flipV="1">
              <a:off x="3222289" y="4572176"/>
              <a:ext cx="7941"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bwMode="auto">
            <a:xfrm>
              <a:off x="3044420" y="4413397"/>
              <a:ext cx="355738"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70346" name="Group 144"/>
          <p:cNvGrpSpPr>
            <a:grpSpLocks/>
          </p:cNvGrpSpPr>
          <p:nvPr/>
        </p:nvGrpSpPr>
        <p:grpSpPr bwMode="auto">
          <a:xfrm>
            <a:off x="1684338" y="4213225"/>
            <a:ext cx="255587" cy="2006600"/>
            <a:chOff x="3103263" y="4394964"/>
            <a:chExt cx="253280" cy="2005829"/>
          </a:xfrm>
        </p:grpSpPr>
        <p:sp>
          <p:nvSpPr>
            <p:cNvPr id="270348" name="TextBox 353"/>
            <p:cNvSpPr txBox="1">
              <a:spLocks noChangeArrowheads="1"/>
            </p:cNvSpPr>
            <p:nvPr/>
          </p:nvSpPr>
          <p:spPr bwMode="auto">
            <a:xfrm rot="-5400000">
              <a:off x="2552477" y="5615278"/>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30" name="Straight Arrow Connector 29"/>
            <p:cNvCxnSpPr>
              <a:stCxn id="270348" idx="3"/>
              <a:endCxn id="31" idx="2"/>
            </p:cNvCxnSpPr>
            <p:nvPr/>
          </p:nvCxnSpPr>
          <p:spPr>
            <a:xfrm flipH="1" flipV="1">
              <a:off x="3230689" y="4761536"/>
              <a:ext cx="0" cy="28405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1" name="Rectangle 30"/>
            <p:cNvSpPr/>
            <p:nvPr/>
          </p:nvSpPr>
          <p:spPr bwMode="auto">
            <a:xfrm>
              <a:off x="3103263" y="4394964"/>
              <a:ext cx="253280" cy="366572"/>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2"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a:t>
            </a:r>
            <a:r>
              <a:rPr lang="en-US" sz="800" b="1" dirty="0" smtClean="0">
                <a:latin typeface="Comic Sans MS" pitchFamily="66" charset="0"/>
                <a:hlinkClick r:id="rId10"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1362" name="Title 8"/>
          <p:cNvSpPr>
            <a:spLocks noGrp="1"/>
          </p:cNvSpPr>
          <p:nvPr>
            <p:ph type="title"/>
          </p:nvPr>
        </p:nvSpPr>
        <p:spPr/>
        <p:txBody>
          <a:bodyPr/>
          <a:lstStyle/>
          <a:p>
            <a:pPr eaLnBrk="1" hangingPunct="1"/>
            <a:r>
              <a:rPr lang="en-US" smtClean="0">
                <a:ea typeface="ＭＳ Ｐゴシック" pitchFamily="34" charset="-128"/>
              </a:rPr>
              <a:t>Front End</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7136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2F326F3-847C-4846-A6E2-985DC421A870}" type="slidenum">
              <a:rPr lang="en-US" smtClean="0">
                <a:solidFill>
                  <a:srgbClr val="898989"/>
                </a:solidFill>
                <a:latin typeface="Calibri" pitchFamily="34" charset="0"/>
              </a:rPr>
              <a:pPr eaLnBrk="1" hangingPunct="1"/>
              <a:t>463</a:t>
            </a:fld>
            <a:endParaRPr lang="en-US" smtClean="0">
              <a:solidFill>
                <a:srgbClr val="898989"/>
              </a:solidFill>
              <a:latin typeface="Calibri" pitchFamily="34" charset="0"/>
            </a:endParaRPr>
          </a:p>
        </p:txBody>
      </p:sp>
      <p:grpSp>
        <p:nvGrpSpPr>
          <p:cNvPr id="271365" name="Group 4"/>
          <p:cNvGrpSpPr>
            <a:grpSpLocks/>
          </p:cNvGrpSpPr>
          <p:nvPr/>
        </p:nvGrpSpPr>
        <p:grpSpPr bwMode="auto">
          <a:xfrm>
            <a:off x="6216650" y="4413250"/>
            <a:ext cx="355600" cy="1916113"/>
            <a:chOff x="3044420" y="4413397"/>
            <a:chExt cx="355738" cy="1916467"/>
          </a:xfrm>
        </p:grpSpPr>
        <p:sp>
          <p:nvSpPr>
            <p:cNvPr id="271380"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l1pemey </a:t>
              </a:r>
              <a:r>
                <a:rPr lang="en-US" sz="800" b="1" dirty="0">
                  <a:latin typeface="Comic Sans MS" pitchFamily="66" charset="0"/>
                </a:rPr>
                <a:t>Front End</a:t>
              </a:r>
            </a:p>
          </p:txBody>
        </p:sp>
        <p:cxnSp>
          <p:nvCxnSpPr>
            <p:cNvPr id="132" name="Straight Arrow Connector 131"/>
            <p:cNvCxnSpPr>
              <a:stCxn id="271380" idx="3"/>
              <a:endCxn id="133" idx="2"/>
            </p:cNvCxnSpPr>
            <p:nvPr/>
          </p:nvCxnSpPr>
          <p:spPr>
            <a:xfrm flipH="1" flipV="1">
              <a:off x="3222289" y="4572176"/>
              <a:ext cx="7941" cy="40171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3" name="Rectangle 132"/>
            <p:cNvSpPr/>
            <p:nvPr/>
          </p:nvSpPr>
          <p:spPr bwMode="auto">
            <a:xfrm>
              <a:off x="3044420" y="4413397"/>
              <a:ext cx="355738" cy="158779"/>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71366" name="Group 145"/>
          <p:cNvGrpSpPr>
            <a:grpSpLocks/>
          </p:cNvGrpSpPr>
          <p:nvPr/>
        </p:nvGrpSpPr>
        <p:grpSpPr bwMode="auto">
          <a:xfrm>
            <a:off x="2286000" y="752475"/>
            <a:ext cx="5064125" cy="228600"/>
            <a:chOff x="199210" y="6182363"/>
            <a:chExt cx="5064125" cy="228601"/>
          </a:xfrm>
        </p:grpSpPr>
        <p:pic>
          <p:nvPicPr>
            <p:cNvPr id="27137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137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1374" name="Group 142"/>
            <p:cNvGrpSpPr>
              <a:grpSpLocks/>
            </p:cNvGrpSpPr>
            <p:nvPr/>
          </p:nvGrpSpPr>
          <p:grpSpPr bwMode="auto">
            <a:xfrm>
              <a:off x="199210" y="6186671"/>
              <a:ext cx="2406970" cy="221162"/>
              <a:chOff x="-301925" y="5561154"/>
              <a:chExt cx="2406770" cy="221240"/>
            </a:xfrm>
          </p:grpSpPr>
          <p:sp>
            <p:nvSpPr>
              <p:cNvPr id="271378"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Front End</a:t>
                </a:r>
              </a:p>
            </p:txBody>
          </p:sp>
          <p:sp>
            <p:nvSpPr>
              <p:cNvPr id="2713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a:t>
                </a:r>
              </a:p>
            </p:txBody>
          </p:sp>
        </p:grpSp>
        <p:grpSp>
          <p:nvGrpSpPr>
            <p:cNvPr id="271375" name="Group 141"/>
            <p:cNvGrpSpPr>
              <a:grpSpLocks/>
            </p:cNvGrpSpPr>
            <p:nvPr/>
          </p:nvGrpSpPr>
          <p:grpSpPr bwMode="auto">
            <a:xfrm>
              <a:off x="2844863" y="6189468"/>
              <a:ext cx="2418472" cy="221119"/>
              <a:chOff x="307675" y="6055740"/>
              <a:chExt cx="2418271" cy="221197"/>
            </a:xfrm>
          </p:grpSpPr>
          <p:sp>
            <p:nvSpPr>
              <p:cNvPr id="2713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13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71367" name="Group 144"/>
          <p:cNvGrpSpPr>
            <a:grpSpLocks/>
          </p:cNvGrpSpPr>
          <p:nvPr/>
        </p:nvGrpSpPr>
        <p:grpSpPr bwMode="auto">
          <a:xfrm>
            <a:off x="1684338" y="4213225"/>
            <a:ext cx="255587" cy="2006600"/>
            <a:chOff x="3103263" y="4394964"/>
            <a:chExt cx="253280" cy="2005829"/>
          </a:xfrm>
        </p:grpSpPr>
        <p:sp>
          <p:nvSpPr>
            <p:cNvPr id="271369" name="TextBox 353"/>
            <p:cNvSpPr txBox="1">
              <a:spLocks noChangeArrowheads="1"/>
            </p:cNvSpPr>
            <p:nvPr/>
          </p:nvSpPr>
          <p:spPr bwMode="auto">
            <a:xfrm rot="-5400000">
              <a:off x="2552477" y="5615278"/>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21" name="Straight Arrow Connector 20"/>
            <p:cNvCxnSpPr>
              <a:stCxn id="271369" idx="3"/>
              <a:endCxn id="22" idx="2"/>
            </p:cNvCxnSpPr>
            <p:nvPr/>
          </p:nvCxnSpPr>
          <p:spPr>
            <a:xfrm flipH="1" flipV="1">
              <a:off x="3230689" y="4761536"/>
              <a:ext cx="0" cy="284053"/>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bwMode="auto">
            <a:xfrm>
              <a:off x="3103263" y="4394964"/>
              <a:ext cx="253280" cy="366572"/>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a:t>
            </a:r>
            <a:r>
              <a:rPr lang="en-US" sz="800" b="1" dirty="0" smtClean="0">
                <a:latin typeface="Comic Sans MS" pitchFamily="66" charset="0"/>
                <a:hlinkClick r:id="rId4"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l1pemey - D1001715 – S1000528</a:t>
            </a:r>
          </a:p>
        </p:txBody>
      </p:sp>
      <p:sp>
        <p:nvSpPr>
          <p:cNvPr id="235" name="Date Placeholder 234"/>
          <p:cNvSpPr>
            <a:spLocks noGrp="1"/>
          </p:cNvSpPr>
          <p:nvPr>
            <p:ph type="dt" sz="quarter" idx="10"/>
          </p:nvPr>
        </p:nvSpPr>
        <p:spPr/>
        <p:txBody>
          <a:bodyPr/>
          <a:lstStyle/>
          <a:p>
            <a:pPr>
              <a:defRPr/>
            </a:pPr>
            <a:r>
              <a:rPr lang="en-US" smtClean="0"/>
              <a:t>LIGO-G1001032-V9</a:t>
            </a:r>
            <a:endParaRPr lang="en-US"/>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464</a:t>
            </a:fld>
            <a:endParaRPr lang="en-US" smtClean="0">
              <a:solidFill>
                <a:srgbClr val="898989"/>
              </a:solidFill>
              <a:latin typeface="Calibri" pitchFamily="34" charset="0"/>
            </a:endParaRPr>
          </a:p>
        </p:txBody>
      </p:sp>
      <p:grpSp>
        <p:nvGrpSpPr>
          <p:cNvPr id="272389" name="Group 150"/>
          <p:cNvGrpSpPr>
            <a:grpSpLocks/>
          </p:cNvGrpSpPr>
          <p:nvPr/>
        </p:nvGrpSpPr>
        <p:grpSpPr bwMode="auto">
          <a:xfrm>
            <a:off x="241300" y="1209675"/>
            <a:ext cx="8832850" cy="5381625"/>
            <a:chOff x="234950" y="1212157"/>
            <a:chExt cx="8832132" cy="5381256"/>
          </a:xfrm>
        </p:grpSpPr>
        <p:grpSp>
          <p:nvGrpSpPr>
            <p:cNvPr id="272406" name="Group 70"/>
            <p:cNvGrpSpPr>
              <a:grpSpLocks/>
            </p:cNvGrpSpPr>
            <p:nvPr/>
          </p:nvGrpSpPr>
          <p:grpSpPr bwMode="auto">
            <a:xfrm>
              <a:off x="234950" y="1212157"/>
              <a:ext cx="7659687" cy="2281931"/>
              <a:chOff x="234950" y="1212157"/>
              <a:chExt cx="7659687" cy="2281931"/>
            </a:xfrm>
          </p:grpSpPr>
          <p:grpSp>
            <p:nvGrpSpPr>
              <p:cNvPr id="272513" name="Group 60"/>
              <p:cNvGrpSpPr>
                <a:grpSpLocks/>
              </p:cNvGrpSpPr>
              <p:nvPr/>
            </p:nvGrpSpPr>
            <p:grpSpPr bwMode="auto">
              <a:xfrm>
                <a:off x="234950" y="1212157"/>
                <a:ext cx="7659687" cy="2281931"/>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99" name="Rectangle 298"/>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51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ction="ppaction://hlinksldjump"/>
                  </a:rPr>
                  <a:t>Timing Slot</a:t>
                </a:r>
                <a:endParaRPr lang="en-US" sz="800" b="1">
                  <a:latin typeface="Comic Sans MS" pitchFamily="66" charset="0"/>
                </a:endParaRPr>
              </a:p>
            </p:txBody>
          </p:sp>
        </p:grpSp>
        <p:grpSp>
          <p:nvGrpSpPr>
            <p:cNvPr id="272407" name="Group 453"/>
            <p:cNvGrpSpPr>
              <a:grpSpLocks/>
            </p:cNvGrpSpPr>
            <p:nvPr/>
          </p:nvGrpSpPr>
          <p:grpSpPr bwMode="auto">
            <a:xfrm>
              <a:off x="234950" y="3554877"/>
              <a:ext cx="8832132" cy="3038536"/>
              <a:chOff x="234950" y="3554877"/>
              <a:chExt cx="8832132" cy="3038536"/>
            </a:xfrm>
          </p:grpSpPr>
          <p:grpSp>
            <p:nvGrpSpPr>
              <p:cNvPr id="272408" name="Group 294"/>
              <p:cNvGrpSpPr>
                <a:grpSpLocks/>
              </p:cNvGrpSpPr>
              <p:nvPr/>
            </p:nvGrpSpPr>
            <p:grpSpPr bwMode="auto">
              <a:xfrm>
                <a:off x="234950" y="3554877"/>
                <a:ext cx="8832132" cy="3038536"/>
                <a:chOff x="234950" y="3554877"/>
                <a:chExt cx="8832132" cy="3038536"/>
              </a:xfrm>
            </p:grpSpPr>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72425"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74"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75"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72428"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77"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72430"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72431"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72432"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72433"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72434"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72435"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72436"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72437"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72438" name="Group 71"/>
                <p:cNvGrpSpPr>
                  <a:grpSpLocks/>
                </p:cNvGrpSpPr>
                <p:nvPr/>
              </p:nvGrpSpPr>
              <p:grpSpPr bwMode="auto">
                <a:xfrm>
                  <a:off x="4685716" y="3595684"/>
                  <a:ext cx="215899" cy="1858574"/>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DAC Adapter</a:t>
                      </a:r>
                      <a:endParaRPr lang="en-US" b="1">
                        <a:solidFill>
                          <a:schemeClr val="bg1"/>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72439" name="Group 100"/>
                <p:cNvGrpSpPr>
                  <a:grpSpLocks/>
                </p:cNvGrpSpPr>
                <p:nvPr/>
              </p:nvGrpSpPr>
              <p:grpSpPr bwMode="auto">
                <a:xfrm>
                  <a:off x="4973718" y="3600848"/>
                  <a:ext cx="233358" cy="1849052"/>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8"/>
                          </a:rPr>
                          <a:t>ADC Adapter</a:t>
                        </a:r>
                        <a:endParaRPr lang="en-US" b="1">
                          <a:solidFill>
                            <a:schemeClr val="bg1"/>
                          </a:solidFill>
                          <a:latin typeface="Comic Sans MS" pitchFamily="66" charset="0"/>
                        </a:endParaRPr>
                      </a:p>
                    </p:txBody>
                  </p:sp>
                  <p:pic>
                    <p:nvPicPr>
                      <p:cNvPr id="272508"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7250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55625" y="3859212"/>
                  <a:ext cx="1443038" cy="1812925"/>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72441" name="Group 26"/>
                <p:cNvGrpSpPr>
                  <a:grpSpLocks/>
                </p:cNvGrpSpPr>
                <p:nvPr/>
              </p:nvGrpSpPr>
              <p:grpSpPr bwMode="auto">
                <a:xfrm>
                  <a:off x="6622358" y="3554877"/>
                  <a:ext cx="1272188" cy="342709"/>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0"/>
                      </a:rPr>
                      <a:t>S1000528</a:t>
                    </a:r>
                    <a:endParaRPr lang="en-US" sz="800" b="1">
                      <a:solidFill>
                        <a:schemeClr val="bg1"/>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72442" name="Group 151"/>
                <p:cNvGrpSpPr>
                  <a:grpSpLocks/>
                </p:cNvGrpSpPr>
                <p:nvPr/>
              </p:nvGrpSpPr>
              <p:grpSpPr bwMode="auto">
                <a:xfrm>
                  <a:off x="6520479" y="3870500"/>
                  <a:ext cx="2546603" cy="2722913"/>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D1001421</a:t>
                      </a:r>
                      <a:endParaRPr lang="en-US" sz="800" b="1" dirty="0">
                        <a:latin typeface="Comic Sans MS" pitchFamily="66" charset="0"/>
                      </a:endParaRP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72409" name="Group 439"/>
              <p:cNvGrpSpPr>
                <a:grpSpLocks/>
              </p:cNvGrpSpPr>
              <p:nvPr/>
            </p:nvGrpSpPr>
            <p:grpSpPr bwMode="auto">
              <a:xfrm>
                <a:off x="2363420" y="5458525"/>
                <a:ext cx="3690745" cy="364202"/>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272390"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238375" y="746125"/>
            <a:ext cx="5695950" cy="455613"/>
            <a:chOff x="-234712" y="6097725"/>
            <a:chExt cx="5695241" cy="455953"/>
          </a:xfrm>
        </p:grpSpPr>
        <p:grpSp>
          <p:nvGrpSpPr>
            <p:cNvPr id="272398" name="Group 220"/>
            <p:cNvGrpSpPr>
              <a:grpSpLocks/>
            </p:cNvGrpSpPr>
            <p:nvPr/>
          </p:nvGrpSpPr>
          <p:grpSpPr bwMode="auto">
            <a:xfrm>
              <a:off x="-234712" y="6101482"/>
              <a:ext cx="3059271" cy="452196"/>
              <a:chOff x="-234712" y="6110108"/>
              <a:chExt cx="305927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l1pemey </a:t>
                </a:r>
                <a:r>
                  <a:rPr lang="en-US" sz="800" b="1" dirty="0">
                    <a:latin typeface="Comic Sans MS" pitchFamily="66" charset="0"/>
                  </a:rPr>
                  <a:t>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0"/>
                  </a:rPr>
                  <a:t>S1000528</a:t>
                </a:r>
                <a:endParaRPr lang="en-US" sz="800" b="1">
                  <a:solidFill>
                    <a:schemeClr val="bg1"/>
                  </a:solidFill>
                  <a:latin typeface="Comic Sans MS" pitchFamily="66" charset="0"/>
                </a:endParaRPr>
              </a:p>
            </p:txBody>
          </p:sp>
        </p:grpSp>
      </p:grpSp>
      <p:grpSp>
        <p:nvGrpSpPr>
          <p:cNvPr id="272392" name="Group 144"/>
          <p:cNvGrpSpPr>
            <a:grpSpLocks/>
          </p:cNvGrpSpPr>
          <p:nvPr/>
        </p:nvGrpSpPr>
        <p:grpSpPr bwMode="auto">
          <a:xfrm>
            <a:off x="1133475" y="4843463"/>
            <a:ext cx="254000" cy="2006600"/>
            <a:chOff x="3103263" y="4394964"/>
            <a:chExt cx="253280" cy="2005829"/>
          </a:xfrm>
        </p:grpSpPr>
        <p:sp>
          <p:nvSpPr>
            <p:cNvPr id="272395"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138" name="Straight Arrow Connector 137"/>
            <p:cNvCxnSpPr>
              <a:stCxn id="272395" idx="3"/>
              <a:endCxn id="139"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39" name="Rectangle 138"/>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l1pemey </a:t>
            </a:r>
            <a:r>
              <a:rPr lang="en-US" dirty="0">
                <a:solidFill>
                  <a:schemeClr val="bg1"/>
                </a:solidFill>
              </a:rPr>
              <a:t>- D1001715 – I/O Extender </a:t>
            </a:r>
          </a:p>
        </p:txBody>
      </p:sp>
      <p:sp>
        <p:nvSpPr>
          <p:cNvPr id="136"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10" name="Title 118"/>
          <p:cNvSpPr>
            <a:spLocks noGrp="1"/>
          </p:cNvSpPr>
          <p:nvPr>
            <p:ph type="title"/>
          </p:nvPr>
        </p:nvSpPr>
        <p:spPr/>
        <p:txBody>
          <a:bodyPr/>
          <a:lstStyle/>
          <a:p>
            <a:r>
              <a:rPr lang="en-US" smtClean="0">
                <a:ea typeface="ＭＳ Ｐゴシック" pitchFamily="34" charset="-128"/>
              </a:rPr>
              <a:t>D1001715 – S1000528</a:t>
            </a:r>
          </a:p>
        </p:txBody>
      </p:sp>
      <p:sp>
        <p:nvSpPr>
          <p:cNvPr id="235" name="Date Placeholder 234"/>
          <p:cNvSpPr>
            <a:spLocks noGrp="1"/>
          </p:cNvSpPr>
          <p:nvPr>
            <p:ph type="dt" sz="quarter" idx="10"/>
          </p:nvPr>
        </p:nvSpPr>
        <p:spPr/>
        <p:txBody>
          <a:bodyPr/>
          <a:lstStyle/>
          <a:p>
            <a:pPr>
              <a:defRPr/>
            </a:pPr>
            <a:r>
              <a:rPr lang="en-US" smtClean="0"/>
              <a:t>LIGO-G1001032-V9</a:t>
            </a:r>
            <a:endParaRPr lang="en-US"/>
          </a:p>
        </p:txBody>
      </p:sp>
      <p:pic>
        <p:nvPicPr>
          <p:cNvPr id="273412"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66700" y="3721100"/>
            <a:ext cx="3871913"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341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759325" y="3721100"/>
            <a:ext cx="3871913" cy="1371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341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66700" y="2343150"/>
            <a:ext cx="3867150" cy="3540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3415" name="Group 139"/>
          <p:cNvGrpSpPr>
            <a:grpSpLocks noChangeAspect="1"/>
          </p:cNvGrpSpPr>
          <p:nvPr/>
        </p:nvGrpSpPr>
        <p:grpSpPr bwMode="auto">
          <a:xfrm>
            <a:off x="4759325" y="2343150"/>
            <a:ext cx="3868738" cy="363538"/>
            <a:chOff x="981654" y="4984225"/>
            <a:chExt cx="6400800" cy="602097"/>
          </a:xfrm>
        </p:grpSpPr>
        <p:pic>
          <p:nvPicPr>
            <p:cNvPr id="273426"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1654" y="4984225"/>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427"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77348" y="4999991"/>
              <a:ext cx="5638307" cy="5737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3416" name="Group 144"/>
          <p:cNvGrpSpPr>
            <a:grpSpLocks/>
          </p:cNvGrpSpPr>
          <p:nvPr/>
        </p:nvGrpSpPr>
        <p:grpSpPr bwMode="auto">
          <a:xfrm rot="10800000">
            <a:off x="5172075" y="823913"/>
            <a:ext cx="215900" cy="1831975"/>
            <a:chOff x="3122797" y="4498370"/>
            <a:chExt cx="215195" cy="1831494"/>
          </a:xfrm>
        </p:grpSpPr>
        <p:sp>
          <p:nvSpPr>
            <p:cNvPr id="273423" name="TextBox 353"/>
            <p:cNvSpPr txBox="1">
              <a:spLocks noChangeArrowheads="1"/>
            </p:cNvSpPr>
            <p:nvPr/>
          </p:nvSpPr>
          <p:spPr bwMode="auto">
            <a:xfrm rot="5400000">
              <a:off x="2552477" y="554434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To UPS Power Strip</a:t>
              </a:r>
            </a:p>
          </p:txBody>
        </p:sp>
        <p:cxnSp>
          <p:nvCxnSpPr>
            <p:cNvPr id="147" name="Straight Arrow Connector 146"/>
            <p:cNvCxnSpPr>
              <a:stCxn id="273423" idx="1"/>
              <a:endCxn id="148" idx="2"/>
            </p:cNvCxnSpPr>
            <p:nvPr/>
          </p:nvCxnSpPr>
          <p:spPr>
            <a:xfrm flipH="1" flipV="1">
              <a:off x="3224065" y="4761826"/>
              <a:ext cx="6329" cy="212669"/>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48" name="Rectangle 147"/>
            <p:cNvSpPr/>
            <p:nvPr/>
          </p:nvSpPr>
          <p:spPr bwMode="auto">
            <a:xfrm>
              <a:off x="3154443" y="4498370"/>
              <a:ext cx="139244" cy="263456"/>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73417" name="Group 144"/>
          <p:cNvGrpSpPr>
            <a:grpSpLocks/>
          </p:cNvGrpSpPr>
          <p:nvPr/>
        </p:nvGrpSpPr>
        <p:grpSpPr bwMode="auto">
          <a:xfrm>
            <a:off x="5260975" y="4491038"/>
            <a:ext cx="254000" cy="2006600"/>
            <a:chOff x="3103263" y="4394964"/>
            <a:chExt cx="253280" cy="2005829"/>
          </a:xfrm>
        </p:grpSpPr>
        <p:sp>
          <p:nvSpPr>
            <p:cNvPr id="273420" name="TextBox 353"/>
            <p:cNvSpPr txBox="1">
              <a:spLocks noChangeArrowheads="1"/>
            </p:cNvSpPr>
            <p:nvPr/>
          </p:nvSpPr>
          <p:spPr bwMode="auto">
            <a:xfrm rot="-5400000">
              <a:off x="2552477" y="5615278"/>
              <a:ext cx="1355835" cy="215195"/>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21" name="Straight Arrow Connector 20"/>
            <p:cNvCxnSpPr>
              <a:stCxn id="273420" idx="3"/>
              <a:endCxn id="22" idx="2"/>
            </p:cNvCxnSpPr>
            <p:nvPr/>
          </p:nvCxnSpPr>
          <p:spPr>
            <a:xfrm flipH="1" flipV="1">
              <a:off x="3229903" y="4761535"/>
              <a:ext cx="0" cy="2840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2" name="Rectangle 21"/>
            <p:cNvSpPr/>
            <p:nvPr/>
          </p:nvSpPr>
          <p:spPr bwMode="auto">
            <a:xfrm>
              <a:off x="3103263" y="4394964"/>
              <a:ext cx="253280" cy="3665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73418" name="Slide Number Placeholder 1"/>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7A81ADF-6023-4717-A301-4E23ED80BD75}" type="slidenum">
              <a:rPr lang="en-US" smtClean="0">
                <a:solidFill>
                  <a:srgbClr val="898989"/>
                </a:solidFill>
                <a:latin typeface="Calibri" pitchFamily="34" charset="0"/>
              </a:rPr>
              <a:pPr eaLnBrk="1" hangingPunct="1"/>
              <a:t>465</a:t>
            </a:fld>
            <a:endParaRPr lang="en-US" smtClean="0">
              <a:solidFill>
                <a:srgbClr val="898989"/>
              </a:solidFill>
              <a:latin typeface="Calibri" pitchFamily="34" charset="0"/>
            </a:endParaRPr>
          </a:p>
        </p:txBody>
      </p:sp>
      <p:sp>
        <p:nvSpPr>
          <p:cNvPr id="2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a:t>
            </a:r>
            <a:r>
              <a:rPr lang="en-US" sz="800" b="1" dirty="0" smtClean="0">
                <a:latin typeface="Comic Sans MS" pitchFamily="66" charset="0"/>
                <a:hlinkClick r:id="rId8"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4" name="Title 2"/>
          <p:cNvSpPr>
            <a:spLocks noGrp="1"/>
          </p:cNvSpPr>
          <p:nvPr>
            <p:ph type="title"/>
          </p:nvPr>
        </p:nvSpPr>
        <p:spPr/>
        <p:txBody>
          <a:bodyPr/>
          <a:lstStyle/>
          <a:p>
            <a:r>
              <a:rPr lang="en-US" smtClean="0">
                <a:ea typeface="ＭＳ Ｐゴシック" pitchFamily="34" charset="-128"/>
              </a:rPr>
              <a:t>D1001421 – S1001058</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7443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A885748-A082-4DBB-AC42-E2745488E1A6}" type="slidenum">
              <a:rPr lang="en-US" smtClean="0">
                <a:solidFill>
                  <a:srgbClr val="898989"/>
                </a:solidFill>
                <a:latin typeface="Calibri" pitchFamily="34" charset="0"/>
              </a:rPr>
              <a:pPr eaLnBrk="1" hangingPunct="1"/>
              <a:t>466</a:t>
            </a:fld>
            <a:endParaRPr lang="en-US" smtClean="0">
              <a:solidFill>
                <a:srgbClr val="898989"/>
              </a:solidFill>
              <a:latin typeface="Calibri" pitchFamily="34" charset="0"/>
            </a:endParaRPr>
          </a:p>
        </p:txBody>
      </p:sp>
      <p:grpSp>
        <p:nvGrpSpPr>
          <p:cNvPr id="274438" name="Group 74"/>
          <p:cNvGrpSpPr>
            <a:grpSpLocks/>
          </p:cNvGrpSpPr>
          <p:nvPr/>
        </p:nvGrpSpPr>
        <p:grpSpPr bwMode="auto">
          <a:xfrm>
            <a:off x="1131888" y="1193800"/>
            <a:ext cx="7553325" cy="1144588"/>
            <a:chOff x="1131426" y="1868862"/>
            <a:chExt cx="7553787" cy="1144587"/>
          </a:xfrm>
        </p:grpSpPr>
        <p:sp>
          <p:nvSpPr>
            <p:cNvPr id="27458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
                </a:rPr>
                <a:t>D1001421</a:t>
              </a:r>
              <a:endParaRPr lang="en-US" sz="800" b="1">
                <a:latin typeface="Comic Sans MS" pitchFamily="66" charset="0"/>
              </a:endParaRPr>
            </a:p>
          </p:txBody>
        </p:sp>
        <p:sp>
          <p:nvSpPr>
            <p:cNvPr id="27458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74585"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4439" name="Group 45"/>
          <p:cNvGrpSpPr>
            <a:grpSpLocks/>
          </p:cNvGrpSpPr>
          <p:nvPr/>
        </p:nvGrpSpPr>
        <p:grpSpPr bwMode="auto">
          <a:xfrm>
            <a:off x="2068513" y="750888"/>
            <a:ext cx="5692775" cy="338137"/>
            <a:chOff x="1768979" y="751053"/>
            <a:chExt cx="5693681" cy="338554"/>
          </a:xfrm>
        </p:grpSpPr>
        <p:pic>
          <p:nvPicPr>
            <p:cNvPr id="274577"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578"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9" name="TextBox 246"/>
            <p:cNvSpPr txBox="1">
              <a:spLocks noChangeArrowheads="1"/>
            </p:cNvSpPr>
            <p:nvPr/>
          </p:nvSpPr>
          <p:spPr bwMode="auto">
            <a:xfrm>
              <a:off x="1768979" y="751053"/>
              <a:ext cx="1778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AA Interface Chassis </a:t>
              </a:r>
              <a:br>
                <a:rPr lang="en-US" sz="800" b="1">
                  <a:latin typeface="Comic Sans MS" pitchFamily="66" charset="0"/>
                </a:rPr>
              </a:br>
              <a:r>
                <a:rPr lang="en-US" sz="800" b="1">
                  <a:latin typeface="Comic Sans MS" pitchFamily="66" charset="0"/>
                </a:rPr>
                <a:t>(32 BNC, x10 Gain Version)</a:t>
              </a:r>
            </a:p>
          </p:txBody>
        </p:sp>
        <p:sp>
          <p:nvSpPr>
            <p:cNvPr id="27458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
                </a:rPr>
                <a:t>D1001421</a:t>
              </a:r>
              <a:endParaRPr lang="en-US" sz="800" b="1">
                <a:latin typeface="Comic Sans MS" pitchFamily="66" charset="0"/>
              </a:endParaRPr>
            </a:p>
          </p:txBody>
        </p:sp>
        <p:sp>
          <p:nvSpPr>
            <p:cNvPr id="27458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+/-18VDC</a:t>
              </a:r>
            </a:p>
          </p:txBody>
        </p:sp>
        <p:sp>
          <p:nvSpPr>
            <p:cNvPr id="27458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S1001058</a:t>
              </a:r>
              <a:endParaRPr lang="en-US" sz="800" b="1">
                <a:latin typeface="Comic Sans MS" pitchFamily="66" charset="0"/>
              </a:endParaRPr>
            </a:p>
          </p:txBody>
        </p:sp>
      </p:grpSp>
      <p:grpSp>
        <p:nvGrpSpPr>
          <p:cNvPr id="274440" name="Group 4"/>
          <p:cNvGrpSpPr>
            <a:grpSpLocks/>
          </p:cNvGrpSpPr>
          <p:nvPr/>
        </p:nvGrpSpPr>
        <p:grpSpPr bwMode="auto">
          <a:xfrm>
            <a:off x="2136775" y="2325688"/>
            <a:ext cx="4378325" cy="2438400"/>
            <a:chOff x="2136881" y="2532527"/>
            <a:chExt cx="4377696" cy="2437968"/>
          </a:xfrm>
        </p:grpSpPr>
        <p:grpSp>
          <p:nvGrpSpPr>
            <p:cNvPr id="274449" name="Group 66"/>
            <p:cNvGrpSpPr>
              <a:grpSpLocks/>
            </p:cNvGrpSpPr>
            <p:nvPr/>
          </p:nvGrpSpPr>
          <p:grpSpPr bwMode="auto">
            <a:xfrm>
              <a:off x="2196939" y="2712555"/>
              <a:ext cx="251858" cy="1021962"/>
              <a:chOff x="2027726" y="2649195"/>
              <a:chExt cx="251860" cy="1021859"/>
            </a:xfrm>
          </p:grpSpPr>
          <p:pic>
            <p:nvPicPr>
              <p:cNvPr id="27457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X</a:t>
                </a:r>
              </a:p>
            </p:txBody>
          </p:sp>
        </p:grpSp>
        <p:sp>
          <p:nvSpPr>
            <p:cNvPr id="27445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74451" name="Group 66"/>
            <p:cNvGrpSpPr>
              <a:grpSpLocks/>
            </p:cNvGrpSpPr>
            <p:nvPr/>
          </p:nvGrpSpPr>
          <p:grpSpPr bwMode="auto">
            <a:xfrm>
              <a:off x="2191655" y="3948533"/>
              <a:ext cx="251858" cy="1021962"/>
              <a:chOff x="2027726" y="2649195"/>
              <a:chExt cx="251860" cy="1021859"/>
            </a:xfrm>
          </p:grpSpPr>
          <p:pic>
            <p:nvPicPr>
              <p:cNvPr id="27457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Y</a:t>
                </a:r>
              </a:p>
            </p:txBody>
          </p:sp>
        </p:grpSp>
        <p:sp>
          <p:nvSpPr>
            <p:cNvPr id="27445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74453" name="Group 66"/>
            <p:cNvGrpSpPr>
              <a:grpSpLocks/>
            </p:cNvGrpSpPr>
            <p:nvPr/>
          </p:nvGrpSpPr>
          <p:grpSpPr bwMode="auto">
            <a:xfrm>
              <a:off x="2468983" y="2711127"/>
              <a:ext cx="251858" cy="1021962"/>
              <a:chOff x="2027726" y="2649195"/>
              <a:chExt cx="251860" cy="1021859"/>
            </a:xfrm>
          </p:grpSpPr>
          <p:pic>
            <p:nvPicPr>
              <p:cNvPr id="27457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Z</a:t>
                </a:r>
              </a:p>
            </p:txBody>
          </p:sp>
        </p:grpSp>
        <p:sp>
          <p:nvSpPr>
            <p:cNvPr id="27445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74455" name="Group 66"/>
            <p:cNvGrpSpPr>
              <a:grpSpLocks/>
            </p:cNvGrpSpPr>
            <p:nvPr/>
          </p:nvGrpSpPr>
          <p:grpSpPr bwMode="auto">
            <a:xfrm>
              <a:off x="2463699" y="3947105"/>
              <a:ext cx="251858" cy="1021962"/>
              <a:chOff x="2027726" y="2649195"/>
              <a:chExt cx="251860" cy="1021859"/>
            </a:xfrm>
          </p:grpSpPr>
          <p:pic>
            <p:nvPicPr>
              <p:cNvPr id="27456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1</a:t>
                </a:r>
              </a:p>
            </p:txBody>
          </p:sp>
        </p:grpSp>
        <p:sp>
          <p:nvSpPr>
            <p:cNvPr id="27445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74457" name="Group 66"/>
            <p:cNvGrpSpPr>
              <a:grpSpLocks/>
            </p:cNvGrpSpPr>
            <p:nvPr/>
          </p:nvGrpSpPr>
          <p:grpSpPr bwMode="auto">
            <a:xfrm>
              <a:off x="2732481" y="2709699"/>
              <a:ext cx="251858" cy="1021962"/>
              <a:chOff x="2027726" y="2649195"/>
              <a:chExt cx="251860" cy="1021859"/>
            </a:xfrm>
          </p:grpSpPr>
          <p:pic>
            <p:nvPicPr>
              <p:cNvPr id="27456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a:t>
                </a:r>
              </a:p>
            </p:txBody>
          </p:sp>
        </p:grpSp>
        <p:sp>
          <p:nvSpPr>
            <p:cNvPr id="27445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74459" name="Group 66"/>
            <p:cNvGrpSpPr>
              <a:grpSpLocks/>
            </p:cNvGrpSpPr>
            <p:nvPr/>
          </p:nvGrpSpPr>
          <p:grpSpPr bwMode="auto">
            <a:xfrm>
              <a:off x="2727197" y="3945677"/>
              <a:ext cx="251858" cy="1021962"/>
              <a:chOff x="2027726" y="2649195"/>
              <a:chExt cx="251860" cy="1021859"/>
            </a:xfrm>
          </p:grpSpPr>
          <p:pic>
            <p:nvPicPr>
              <p:cNvPr id="27456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3</a:t>
                </a:r>
              </a:p>
            </p:txBody>
          </p:sp>
        </p:grpSp>
        <p:sp>
          <p:nvSpPr>
            <p:cNvPr id="27446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74461" name="Group 66"/>
            <p:cNvGrpSpPr>
              <a:grpSpLocks/>
            </p:cNvGrpSpPr>
            <p:nvPr/>
          </p:nvGrpSpPr>
          <p:grpSpPr bwMode="auto">
            <a:xfrm>
              <a:off x="2995979" y="2708271"/>
              <a:ext cx="251858" cy="1021962"/>
              <a:chOff x="2027726" y="2649195"/>
              <a:chExt cx="251860" cy="1021859"/>
            </a:xfrm>
          </p:grpSpPr>
          <p:pic>
            <p:nvPicPr>
              <p:cNvPr id="27456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1</a:t>
                </a:r>
              </a:p>
            </p:txBody>
          </p:sp>
        </p:grpSp>
        <p:sp>
          <p:nvSpPr>
            <p:cNvPr id="27446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74463" name="Group 66"/>
            <p:cNvGrpSpPr>
              <a:grpSpLocks/>
            </p:cNvGrpSpPr>
            <p:nvPr/>
          </p:nvGrpSpPr>
          <p:grpSpPr bwMode="auto">
            <a:xfrm>
              <a:off x="2990695" y="3944249"/>
              <a:ext cx="251858" cy="1021962"/>
              <a:chOff x="2027726" y="2649195"/>
              <a:chExt cx="251860" cy="1021859"/>
            </a:xfrm>
          </p:grpSpPr>
          <p:pic>
            <p:nvPicPr>
              <p:cNvPr id="27456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2</a:t>
                </a:r>
              </a:p>
            </p:txBody>
          </p:sp>
        </p:grpSp>
        <p:sp>
          <p:nvSpPr>
            <p:cNvPr id="27446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74465" name="Group 66"/>
            <p:cNvGrpSpPr>
              <a:grpSpLocks/>
            </p:cNvGrpSpPr>
            <p:nvPr/>
          </p:nvGrpSpPr>
          <p:grpSpPr bwMode="auto">
            <a:xfrm>
              <a:off x="3263761" y="2711127"/>
              <a:ext cx="251858" cy="1021962"/>
              <a:chOff x="2027726" y="2649195"/>
              <a:chExt cx="251860" cy="1021859"/>
            </a:xfrm>
          </p:grpSpPr>
          <p:pic>
            <p:nvPicPr>
              <p:cNvPr id="27455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3</a:t>
                </a:r>
              </a:p>
            </p:txBody>
          </p:sp>
        </p:grpSp>
        <p:sp>
          <p:nvSpPr>
            <p:cNvPr id="27446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74467" name="Group 66"/>
            <p:cNvGrpSpPr>
              <a:grpSpLocks/>
            </p:cNvGrpSpPr>
            <p:nvPr/>
          </p:nvGrpSpPr>
          <p:grpSpPr bwMode="auto">
            <a:xfrm>
              <a:off x="3258477" y="3947105"/>
              <a:ext cx="251858" cy="1021962"/>
              <a:chOff x="2027726" y="2649195"/>
              <a:chExt cx="251860" cy="1021859"/>
            </a:xfrm>
          </p:grpSpPr>
          <p:pic>
            <p:nvPicPr>
              <p:cNvPr id="27455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BSC5 MIC</a:t>
                </a:r>
              </a:p>
            </p:txBody>
          </p:sp>
        </p:grpSp>
        <p:sp>
          <p:nvSpPr>
            <p:cNvPr id="27446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74469" name="Group 66"/>
            <p:cNvGrpSpPr>
              <a:grpSpLocks/>
            </p:cNvGrpSpPr>
            <p:nvPr/>
          </p:nvGrpSpPr>
          <p:grpSpPr bwMode="auto">
            <a:xfrm>
              <a:off x="3535805" y="2709699"/>
              <a:ext cx="251858" cy="1021962"/>
              <a:chOff x="2027726" y="2649195"/>
              <a:chExt cx="251860" cy="1021859"/>
            </a:xfrm>
          </p:grpSpPr>
          <p:pic>
            <p:nvPicPr>
              <p:cNvPr id="27455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74471" name="Group 66"/>
            <p:cNvGrpSpPr>
              <a:grpSpLocks/>
            </p:cNvGrpSpPr>
            <p:nvPr/>
          </p:nvGrpSpPr>
          <p:grpSpPr bwMode="auto">
            <a:xfrm>
              <a:off x="3530521" y="3945677"/>
              <a:ext cx="251858" cy="1021962"/>
              <a:chOff x="2027726" y="2649195"/>
              <a:chExt cx="251860" cy="1021859"/>
            </a:xfrm>
          </p:grpSpPr>
          <p:pic>
            <p:nvPicPr>
              <p:cNvPr id="27455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BSC5 TEMP</a:t>
                </a:r>
              </a:p>
            </p:txBody>
          </p:sp>
        </p:grpSp>
        <p:sp>
          <p:nvSpPr>
            <p:cNvPr id="27447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74473" name="Group 66"/>
            <p:cNvGrpSpPr>
              <a:grpSpLocks/>
            </p:cNvGrpSpPr>
            <p:nvPr/>
          </p:nvGrpSpPr>
          <p:grpSpPr bwMode="auto">
            <a:xfrm>
              <a:off x="3799303" y="2708271"/>
              <a:ext cx="251858" cy="1021962"/>
              <a:chOff x="2027726" y="2649195"/>
              <a:chExt cx="251860" cy="1021859"/>
            </a:xfrm>
          </p:grpSpPr>
          <p:pic>
            <p:nvPicPr>
              <p:cNvPr id="27455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74475" name="Group 66"/>
            <p:cNvGrpSpPr>
              <a:grpSpLocks/>
            </p:cNvGrpSpPr>
            <p:nvPr/>
          </p:nvGrpSpPr>
          <p:grpSpPr bwMode="auto">
            <a:xfrm>
              <a:off x="3794019" y="3944249"/>
              <a:ext cx="251858" cy="1021962"/>
              <a:chOff x="2027726" y="2649195"/>
              <a:chExt cx="251860" cy="1021859"/>
            </a:xfrm>
          </p:grpSpPr>
          <p:pic>
            <p:nvPicPr>
              <p:cNvPr id="27454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74477" name="Group 66"/>
            <p:cNvGrpSpPr>
              <a:grpSpLocks/>
            </p:cNvGrpSpPr>
            <p:nvPr/>
          </p:nvGrpSpPr>
          <p:grpSpPr bwMode="auto">
            <a:xfrm>
              <a:off x="4062801" y="2706843"/>
              <a:ext cx="251858" cy="1021962"/>
              <a:chOff x="2027726" y="2649195"/>
              <a:chExt cx="251860" cy="1021859"/>
            </a:xfrm>
          </p:grpSpPr>
          <p:pic>
            <p:nvPicPr>
              <p:cNvPr id="27454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7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74479" name="Group 66"/>
            <p:cNvGrpSpPr>
              <a:grpSpLocks/>
            </p:cNvGrpSpPr>
            <p:nvPr/>
          </p:nvGrpSpPr>
          <p:grpSpPr bwMode="auto">
            <a:xfrm>
              <a:off x="4057517" y="3942821"/>
              <a:ext cx="251858" cy="1021962"/>
              <a:chOff x="2027726" y="2649195"/>
              <a:chExt cx="251860" cy="1021859"/>
            </a:xfrm>
          </p:grpSpPr>
          <p:pic>
            <p:nvPicPr>
              <p:cNvPr id="27454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74481" name="Group 66"/>
            <p:cNvGrpSpPr>
              <a:grpSpLocks/>
            </p:cNvGrpSpPr>
            <p:nvPr/>
          </p:nvGrpSpPr>
          <p:grpSpPr bwMode="auto">
            <a:xfrm>
              <a:off x="4333773" y="2710953"/>
              <a:ext cx="251858" cy="1021962"/>
              <a:chOff x="2027726" y="2649195"/>
              <a:chExt cx="251860" cy="1021859"/>
            </a:xfrm>
          </p:grpSpPr>
          <p:pic>
            <p:nvPicPr>
              <p:cNvPr id="27454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nvGrpSpPr>
            <p:cNvPr id="274483" name="Group 66"/>
            <p:cNvGrpSpPr>
              <a:grpSpLocks/>
            </p:cNvGrpSpPr>
            <p:nvPr/>
          </p:nvGrpSpPr>
          <p:grpSpPr bwMode="auto">
            <a:xfrm>
              <a:off x="4328489" y="3946931"/>
              <a:ext cx="251858" cy="1021962"/>
              <a:chOff x="2027726" y="2649195"/>
              <a:chExt cx="251860" cy="1021859"/>
            </a:xfrm>
          </p:grpSpPr>
          <p:pic>
            <p:nvPicPr>
              <p:cNvPr id="27454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nvGrpSpPr>
            <p:cNvPr id="274485" name="Group 66"/>
            <p:cNvGrpSpPr>
              <a:grpSpLocks/>
            </p:cNvGrpSpPr>
            <p:nvPr/>
          </p:nvGrpSpPr>
          <p:grpSpPr bwMode="auto">
            <a:xfrm>
              <a:off x="4605817" y="2709525"/>
              <a:ext cx="251858" cy="1021962"/>
              <a:chOff x="2027726" y="2649195"/>
              <a:chExt cx="251860" cy="1021859"/>
            </a:xfrm>
          </p:grpSpPr>
          <p:pic>
            <p:nvPicPr>
              <p:cNvPr id="27453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nvGrpSpPr>
            <p:cNvPr id="274487" name="Group 66"/>
            <p:cNvGrpSpPr>
              <a:grpSpLocks/>
            </p:cNvGrpSpPr>
            <p:nvPr/>
          </p:nvGrpSpPr>
          <p:grpSpPr bwMode="auto">
            <a:xfrm>
              <a:off x="4600533" y="3945503"/>
              <a:ext cx="251858" cy="1021962"/>
              <a:chOff x="2027726" y="2649195"/>
              <a:chExt cx="251860" cy="1021859"/>
            </a:xfrm>
          </p:grpSpPr>
          <p:pic>
            <p:nvPicPr>
              <p:cNvPr id="27453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8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nvGrpSpPr>
            <p:cNvPr id="274489" name="Group 66"/>
            <p:cNvGrpSpPr>
              <a:grpSpLocks/>
            </p:cNvGrpSpPr>
            <p:nvPr/>
          </p:nvGrpSpPr>
          <p:grpSpPr bwMode="auto">
            <a:xfrm>
              <a:off x="4869315" y="2708097"/>
              <a:ext cx="251858" cy="1021962"/>
              <a:chOff x="2027726" y="2649195"/>
              <a:chExt cx="251860" cy="1021859"/>
            </a:xfrm>
          </p:grpSpPr>
          <p:pic>
            <p:nvPicPr>
              <p:cNvPr id="27453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nvGrpSpPr>
            <p:cNvPr id="274491" name="Group 66"/>
            <p:cNvGrpSpPr>
              <a:grpSpLocks/>
            </p:cNvGrpSpPr>
            <p:nvPr/>
          </p:nvGrpSpPr>
          <p:grpSpPr bwMode="auto">
            <a:xfrm>
              <a:off x="4864031" y="3944075"/>
              <a:ext cx="251858" cy="1021962"/>
              <a:chOff x="2027726" y="2649195"/>
              <a:chExt cx="251860" cy="1021859"/>
            </a:xfrm>
          </p:grpSpPr>
          <p:pic>
            <p:nvPicPr>
              <p:cNvPr id="27453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nvGrpSpPr>
            <p:cNvPr id="274493" name="Group 66"/>
            <p:cNvGrpSpPr>
              <a:grpSpLocks/>
            </p:cNvGrpSpPr>
            <p:nvPr/>
          </p:nvGrpSpPr>
          <p:grpSpPr bwMode="auto">
            <a:xfrm>
              <a:off x="5132813" y="2706669"/>
              <a:ext cx="251858" cy="1021962"/>
              <a:chOff x="2027726" y="2649195"/>
              <a:chExt cx="251860" cy="1021859"/>
            </a:xfrm>
          </p:grpSpPr>
          <p:pic>
            <p:nvPicPr>
              <p:cNvPr id="27453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nvGrpSpPr>
            <p:cNvPr id="274495" name="Group 66"/>
            <p:cNvGrpSpPr>
              <a:grpSpLocks/>
            </p:cNvGrpSpPr>
            <p:nvPr/>
          </p:nvGrpSpPr>
          <p:grpSpPr bwMode="auto">
            <a:xfrm>
              <a:off x="5127529" y="3942647"/>
              <a:ext cx="251858" cy="1021962"/>
              <a:chOff x="2027726" y="2649195"/>
              <a:chExt cx="251860" cy="1021859"/>
            </a:xfrm>
          </p:grpSpPr>
          <p:pic>
            <p:nvPicPr>
              <p:cNvPr id="27452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3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nvGrpSpPr>
            <p:cNvPr id="274497" name="Group 66"/>
            <p:cNvGrpSpPr>
              <a:grpSpLocks/>
            </p:cNvGrpSpPr>
            <p:nvPr/>
          </p:nvGrpSpPr>
          <p:grpSpPr bwMode="auto">
            <a:xfrm>
              <a:off x="5400595" y="2709525"/>
              <a:ext cx="251858" cy="1021962"/>
              <a:chOff x="2027726" y="2649195"/>
              <a:chExt cx="251860" cy="1021859"/>
            </a:xfrm>
          </p:grpSpPr>
          <p:pic>
            <p:nvPicPr>
              <p:cNvPr id="27452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49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nvGrpSpPr>
            <p:cNvPr id="274499" name="Group 66"/>
            <p:cNvGrpSpPr>
              <a:grpSpLocks/>
            </p:cNvGrpSpPr>
            <p:nvPr/>
          </p:nvGrpSpPr>
          <p:grpSpPr bwMode="auto">
            <a:xfrm>
              <a:off x="5395311" y="3945503"/>
              <a:ext cx="251858" cy="1021962"/>
              <a:chOff x="2027726" y="2649195"/>
              <a:chExt cx="251860" cy="1021859"/>
            </a:xfrm>
          </p:grpSpPr>
          <p:pic>
            <p:nvPicPr>
              <p:cNvPr id="27452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nvGrpSpPr>
            <p:cNvPr id="274501" name="Group 66"/>
            <p:cNvGrpSpPr>
              <a:grpSpLocks/>
            </p:cNvGrpSpPr>
            <p:nvPr/>
          </p:nvGrpSpPr>
          <p:grpSpPr bwMode="auto">
            <a:xfrm>
              <a:off x="5672639" y="2708097"/>
              <a:ext cx="251858" cy="1021962"/>
              <a:chOff x="2027726" y="2649195"/>
              <a:chExt cx="251860" cy="1021859"/>
            </a:xfrm>
          </p:grpSpPr>
          <p:pic>
            <p:nvPicPr>
              <p:cNvPr id="27452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nvGrpSpPr>
            <p:cNvPr id="274503" name="Group 66"/>
            <p:cNvGrpSpPr>
              <a:grpSpLocks/>
            </p:cNvGrpSpPr>
            <p:nvPr/>
          </p:nvGrpSpPr>
          <p:grpSpPr bwMode="auto">
            <a:xfrm>
              <a:off x="5667355" y="3944075"/>
              <a:ext cx="251858" cy="1021962"/>
              <a:chOff x="2027726" y="2649195"/>
              <a:chExt cx="251860" cy="1021859"/>
            </a:xfrm>
          </p:grpSpPr>
          <p:pic>
            <p:nvPicPr>
              <p:cNvPr id="274521"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nvGrpSpPr>
            <p:cNvPr id="274505" name="Group 66"/>
            <p:cNvGrpSpPr>
              <a:grpSpLocks/>
            </p:cNvGrpSpPr>
            <p:nvPr/>
          </p:nvGrpSpPr>
          <p:grpSpPr bwMode="auto">
            <a:xfrm>
              <a:off x="5936137" y="2706669"/>
              <a:ext cx="251858" cy="1021962"/>
              <a:chOff x="2027726" y="2649195"/>
              <a:chExt cx="251860" cy="1021859"/>
            </a:xfrm>
          </p:grpSpPr>
          <p:pic>
            <p:nvPicPr>
              <p:cNvPr id="274519"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2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nvGrpSpPr>
            <p:cNvPr id="274507" name="Group 66"/>
            <p:cNvGrpSpPr>
              <a:grpSpLocks/>
            </p:cNvGrpSpPr>
            <p:nvPr/>
          </p:nvGrpSpPr>
          <p:grpSpPr bwMode="auto">
            <a:xfrm>
              <a:off x="5930853" y="3942647"/>
              <a:ext cx="251858" cy="1021962"/>
              <a:chOff x="2027726" y="2649195"/>
              <a:chExt cx="251860" cy="1021859"/>
            </a:xfrm>
          </p:grpSpPr>
          <p:pic>
            <p:nvPicPr>
              <p:cNvPr id="274517"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1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0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nvGrpSpPr>
            <p:cNvPr id="274509" name="Group 66"/>
            <p:cNvGrpSpPr>
              <a:grpSpLocks/>
            </p:cNvGrpSpPr>
            <p:nvPr/>
          </p:nvGrpSpPr>
          <p:grpSpPr bwMode="auto">
            <a:xfrm>
              <a:off x="6199635" y="2705241"/>
              <a:ext cx="251858" cy="1021962"/>
              <a:chOff x="2027726" y="2649195"/>
              <a:chExt cx="251860" cy="1021859"/>
            </a:xfrm>
          </p:grpSpPr>
          <p:pic>
            <p:nvPicPr>
              <p:cNvPr id="274515"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1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1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nvGrpSpPr>
            <p:cNvPr id="274511" name="Group 66"/>
            <p:cNvGrpSpPr>
              <a:grpSpLocks/>
            </p:cNvGrpSpPr>
            <p:nvPr/>
          </p:nvGrpSpPr>
          <p:grpSpPr bwMode="auto">
            <a:xfrm>
              <a:off x="6194351" y="3941219"/>
              <a:ext cx="251858" cy="1021962"/>
              <a:chOff x="2027726" y="2649195"/>
              <a:chExt cx="251860" cy="1021859"/>
            </a:xfrm>
          </p:grpSpPr>
          <p:pic>
            <p:nvPicPr>
              <p:cNvPr id="274513" name="Picture 3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1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451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pic>
        <p:nvPicPr>
          <p:cNvPr id="274441" name="Picture 121"/>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958975" y="1344613"/>
            <a:ext cx="4838700"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8"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ction="ppaction://hlinksldjump"/>
              </a:rPr>
              <a:t>&lt;&lt; </a:t>
            </a:r>
            <a:r>
              <a:rPr lang="en-US" sz="800" b="1" dirty="0" smtClean="0">
                <a:latin typeface="Comic Sans MS" pitchFamily="66" charset="0"/>
                <a:hlinkClick r:id="rId7" action="ppaction://hlinksldjump"/>
              </a:rPr>
              <a:t>L1-PEM-YC1</a:t>
            </a:r>
            <a:endParaRPr lang="en-US" sz="800" b="1" dirty="0">
              <a:latin typeface="Comic Sans MS" pitchFamily="66" charset="0"/>
            </a:endParaRPr>
          </a:p>
        </p:txBody>
      </p:sp>
      <p:grpSp>
        <p:nvGrpSpPr>
          <p:cNvPr id="7" name="Group 6"/>
          <p:cNvGrpSpPr/>
          <p:nvPr/>
        </p:nvGrpSpPr>
        <p:grpSpPr>
          <a:xfrm>
            <a:off x="1147763" y="4773613"/>
            <a:ext cx="7526337" cy="1568232"/>
            <a:chOff x="1147763" y="4773613"/>
            <a:chExt cx="7526337" cy="1568232"/>
          </a:xfrm>
        </p:grpSpPr>
        <p:grpSp>
          <p:nvGrpSpPr>
            <p:cNvPr id="274437" name="Group 70"/>
            <p:cNvGrpSpPr>
              <a:grpSpLocks/>
            </p:cNvGrpSpPr>
            <p:nvPr/>
          </p:nvGrpSpPr>
          <p:grpSpPr bwMode="auto">
            <a:xfrm>
              <a:off x="1147763" y="4773613"/>
              <a:ext cx="7526337" cy="1144587"/>
              <a:chOff x="1172756" y="4077811"/>
              <a:chExt cx="7526744" cy="1144587"/>
            </a:xfrm>
          </p:grpSpPr>
          <p:pic>
            <p:nvPicPr>
              <p:cNvPr id="274586" name="Picture 2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72756" y="4077811"/>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58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S1001058</a:t>
                </a:r>
                <a:endParaRPr lang="en-US" sz="800" b="1">
                  <a:latin typeface="Comic Sans MS" pitchFamily="66" charset="0"/>
                </a:endParaRPr>
              </a:p>
            </p:txBody>
          </p:sp>
          <p:sp>
            <p:nvSpPr>
              <p:cNvPr id="27458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5" name="Group 4"/>
            <p:cNvGrpSpPr/>
            <p:nvPr/>
          </p:nvGrpSpPr>
          <p:grpSpPr>
            <a:xfrm>
              <a:off x="6121591" y="5155758"/>
              <a:ext cx="1018227" cy="405255"/>
              <a:chOff x="6121591" y="5155758"/>
              <a:chExt cx="1018227" cy="405255"/>
            </a:xfrm>
          </p:grpSpPr>
          <p:sp>
            <p:nvSpPr>
              <p:cNvPr id="274443" name="Rectangle 80"/>
              <p:cNvSpPr>
                <a:spLocks noChangeArrowheads="1"/>
              </p:cNvSpPr>
              <p:nvPr/>
            </p:nvSpPr>
            <p:spPr bwMode="auto">
              <a:xfrm>
                <a:off x="6121591" y="5155758"/>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pic>
            <p:nvPicPr>
              <p:cNvPr id="274444"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129338" y="5353050"/>
                <a:ext cx="9779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61"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40411" y="5183965"/>
              <a:ext cx="968447" cy="3619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4743140" y="5957135"/>
              <a:ext cx="2384261" cy="384710"/>
              <a:chOff x="4743140" y="5957135"/>
              <a:chExt cx="2384261" cy="384710"/>
            </a:xfrm>
          </p:grpSpPr>
          <p:grpSp>
            <p:nvGrpSpPr>
              <p:cNvPr id="274442" name="Group 1"/>
              <p:cNvGrpSpPr>
                <a:grpSpLocks/>
              </p:cNvGrpSpPr>
              <p:nvPr/>
            </p:nvGrpSpPr>
            <p:grpSpPr bwMode="auto">
              <a:xfrm>
                <a:off x="4743140" y="6105397"/>
                <a:ext cx="2368368" cy="236448"/>
                <a:chOff x="5724764" y="4624601"/>
                <a:chExt cx="2367947" cy="236305"/>
              </a:xfrm>
            </p:grpSpPr>
            <p:pic>
              <p:nvPicPr>
                <p:cNvPr id="27444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105259" y="4648079"/>
                  <a:ext cx="987452" cy="212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4447" name="TextBox 353"/>
                <p:cNvSpPr txBox="1">
                  <a:spLocks noChangeArrowheads="1"/>
                </p:cNvSpPr>
                <p:nvPr/>
              </p:nvSpPr>
              <p:spPr bwMode="auto">
                <a:xfrm>
                  <a:off x="5724764" y="4624601"/>
                  <a:ext cx="13991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To </a:t>
                  </a:r>
                  <a:r>
                    <a:rPr lang="en-US" sz="800" b="1" dirty="0" smtClean="0">
                      <a:latin typeface="Comic Sans MS" pitchFamily="66" charset="0"/>
                      <a:hlinkClick r:id="rId11" action="ppaction://hlinksldjump"/>
                    </a:rPr>
                    <a:t>l1pemey </a:t>
                  </a:r>
                  <a:r>
                    <a:rPr lang="en-US" sz="800" b="1" dirty="0">
                      <a:latin typeface="Comic Sans MS" pitchFamily="66" charset="0"/>
                      <a:hlinkClick r:id="rId11" action="ppaction://hlinksldjump"/>
                    </a:rPr>
                    <a:t>Slot P1   </a:t>
                  </a:r>
                  <a:endParaRPr lang="en-US" sz="800" b="1" dirty="0">
                    <a:latin typeface="Comic Sans MS" pitchFamily="66" charset="0"/>
                  </a:endParaRPr>
                </a:p>
              </p:txBody>
            </p:sp>
          </p:grpSp>
          <p:sp>
            <p:nvSpPr>
              <p:cNvPr id="162" name="Rectangle 80"/>
              <p:cNvSpPr>
                <a:spLocks noChangeArrowheads="1"/>
              </p:cNvSpPr>
              <p:nvPr/>
            </p:nvSpPr>
            <p:spPr bwMode="auto">
              <a:xfrm>
                <a:off x="6109174" y="5957135"/>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grpSp>
      </p:grpSp>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5458" name="Title 2"/>
          <p:cNvSpPr>
            <a:spLocks noGrp="1"/>
          </p:cNvSpPr>
          <p:nvPr>
            <p:ph type="title"/>
          </p:nvPr>
        </p:nvSpPr>
        <p:spPr/>
        <p:txBody>
          <a:bodyPr/>
          <a:lstStyle/>
          <a:p>
            <a:r>
              <a:rPr lang="en-US" dirty="0" smtClean="0">
                <a:ea typeface="ＭＳ Ｐゴシック" pitchFamily="34" charset="-128"/>
              </a:rPr>
              <a:t>D1101363 - Sxxxxxxx</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7546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202EBB-3B9E-4D38-BB77-2C18F35BD31F}" type="slidenum">
              <a:rPr lang="en-US" smtClean="0">
                <a:solidFill>
                  <a:srgbClr val="898989"/>
                </a:solidFill>
                <a:latin typeface="Calibri" pitchFamily="34" charset="0"/>
              </a:rPr>
              <a:pPr eaLnBrk="1" hangingPunct="1"/>
              <a:t>467</a:t>
            </a:fld>
            <a:endParaRPr lang="en-US" smtClean="0">
              <a:solidFill>
                <a:srgbClr val="898989"/>
              </a:solidFill>
              <a:latin typeface="Calibri" pitchFamily="34" charset="0"/>
            </a:endParaRPr>
          </a:p>
        </p:txBody>
      </p:sp>
      <p:grpSp>
        <p:nvGrpSpPr>
          <p:cNvPr id="275461" name="Group 70"/>
          <p:cNvGrpSpPr>
            <a:grpSpLocks/>
          </p:cNvGrpSpPr>
          <p:nvPr/>
        </p:nvGrpSpPr>
        <p:grpSpPr bwMode="auto">
          <a:xfrm>
            <a:off x="1147763" y="4938713"/>
            <a:ext cx="7526337" cy="1144587"/>
            <a:chOff x="1172756" y="4203939"/>
            <a:chExt cx="7526744" cy="1144587"/>
          </a:xfrm>
        </p:grpSpPr>
        <p:pic>
          <p:nvPicPr>
            <p:cNvPr id="275606"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203939"/>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607"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75608"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75462" name="Group 74"/>
          <p:cNvGrpSpPr>
            <a:grpSpLocks/>
          </p:cNvGrpSpPr>
          <p:nvPr/>
        </p:nvGrpSpPr>
        <p:grpSpPr bwMode="auto">
          <a:xfrm>
            <a:off x="1131888" y="1193800"/>
            <a:ext cx="7553325" cy="1144588"/>
            <a:chOff x="1131426" y="1868862"/>
            <a:chExt cx="7553787" cy="1144587"/>
          </a:xfrm>
        </p:grpSpPr>
        <p:sp>
          <p:nvSpPr>
            <p:cNvPr id="27560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D1101363</a:t>
              </a:r>
            </a:p>
          </p:txBody>
        </p:sp>
        <p:sp>
          <p:nvSpPr>
            <p:cNvPr id="27560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75605"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5463" name="Group 45"/>
          <p:cNvGrpSpPr>
            <a:grpSpLocks/>
          </p:cNvGrpSpPr>
          <p:nvPr/>
        </p:nvGrpSpPr>
        <p:grpSpPr bwMode="auto">
          <a:xfrm>
            <a:off x="1576388" y="806450"/>
            <a:ext cx="6184900" cy="228600"/>
            <a:chOff x="1276940" y="806791"/>
            <a:chExt cx="6185720" cy="228601"/>
          </a:xfrm>
        </p:grpSpPr>
        <p:pic>
          <p:nvPicPr>
            <p:cNvPr id="27559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559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9" name="TextBox 246"/>
            <p:cNvSpPr txBox="1">
              <a:spLocks noChangeArrowheads="1"/>
            </p:cNvSpPr>
            <p:nvPr/>
          </p:nvSpPr>
          <p:spPr bwMode="auto">
            <a:xfrm>
              <a:off x="1276940" y="812475"/>
              <a:ext cx="2270130" cy="2157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Accelerometer Interface Chassis</a:t>
              </a:r>
            </a:p>
          </p:txBody>
        </p:sp>
        <p:sp>
          <p:nvSpPr>
            <p:cNvPr id="27560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D1101363</a:t>
              </a:r>
            </a:p>
          </p:txBody>
        </p:sp>
        <p:sp>
          <p:nvSpPr>
            <p:cNvPr id="27560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7560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275464" name="Group 4"/>
          <p:cNvGrpSpPr>
            <a:grpSpLocks/>
          </p:cNvGrpSpPr>
          <p:nvPr/>
        </p:nvGrpSpPr>
        <p:grpSpPr bwMode="auto">
          <a:xfrm>
            <a:off x="2136775" y="2420938"/>
            <a:ext cx="4378325" cy="2438400"/>
            <a:chOff x="2136881" y="2532527"/>
            <a:chExt cx="4377696" cy="2437968"/>
          </a:xfrm>
        </p:grpSpPr>
        <p:grpSp>
          <p:nvGrpSpPr>
            <p:cNvPr id="275469" name="Group 66"/>
            <p:cNvGrpSpPr>
              <a:grpSpLocks/>
            </p:cNvGrpSpPr>
            <p:nvPr/>
          </p:nvGrpSpPr>
          <p:grpSpPr bwMode="auto">
            <a:xfrm>
              <a:off x="2196939" y="2712555"/>
              <a:ext cx="251858" cy="1021962"/>
              <a:chOff x="2027726" y="2649195"/>
              <a:chExt cx="251860" cy="1021859"/>
            </a:xfrm>
          </p:grpSpPr>
          <p:pic>
            <p:nvPicPr>
              <p:cNvPr id="27559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75471" name="Group 66"/>
            <p:cNvGrpSpPr>
              <a:grpSpLocks/>
            </p:cNvGrpSpPr>
            <p:nvPr/>
          </p:nvGrpSpPr>
          <p:grpSpPr bwMode="auto">
            <a:xfrm>
              <a:off x="2191655" y="3948533"/>
              <a:ext cx="251858" cy="1021962"/>
              <a:chOff x="2027726" y="2649195"/>
              <a:chExt cx="251860" cy="1021859"/>
            </a:xfrm>
          </p:grpSpPr>
          <p:pic>
            <p:nvPicPr>
              <p:cNvPr id="27559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75473" name="Group 66"/>
            <p:cNvGrpSpPr>
              <a:grpSpLocks/>
            </p:cNvGrpSpPr>
            <p:nvPr/>
          </p:nvGrpSpPr>
          <p:grpSpPr bwMode="auto">
            <a:xfrm>
              <a:off x="2468983" y="2711127"/>
              <a:ext cx="251858" cy="1021962"/>
              <a:chOff x="2027726" y="2649195"/>
              <a:chExt cx="251860" cy="1021859"/>
            </a:xfrm>
          </p:grpSpPr>
          <p:pic>
            <p:nvPicPr>
              <p:cNvPr id="27559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75475" name="Group 66"/>
            <p:cNvGrpSpPr>
              <a:grpSpLocks/>
            </p:cNvGrpSpPr>
            <p:nvPr/>
          </p:nvGrpSpPr>
          <p:grpSpPr bwMode="auto">
            <a:xfrm>
              <a:off x="2463699" y="3947105"/>
              <a:ext cx="251858" cy="1021962"/>
              <a:chOff x="2027726" y="2649195"/>
              <a:chExt cx="251860" cy="1021859"/>
            </a:xfrm>
          </p:grpSpPr>
          <p:pic>
            <p:nvPicPr>
              <p:cNvPr id="27558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9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75477" name="Group 66"/>
            <p:cNvGrpSpPr>
              <a:grpSpLocks/>
            </p:cNvGrpSpPr>
            <p:nvPr/>
          </p:nvGrpSpPr>
          <p:grpSpPr bwMode="auto">
            <a:xfrm>
              <a:off x="2732481" y="2709699"/>
              <a:ext cx="251858" cy="1021962"/>
              <a:chOff x="2027726" y="2649195"/>
              <a:chExt cx="251860" cy="1021859"/>
            </a:xfrm>
          </p:grpSpPr>
          <p:pic>
            <p:nvPicPr>
              <p:cNvPr id="27558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7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75479" name="Group 66"/>
            <p:cNvGrpSpPr>
              <a:grpSpLocks/>
            </p:cNvGrpSpPr>
            <p:nvPr/>
          </p:nvGrpSpPr>
          <p:grpSpPr bwMode="auto">
            <a:xfrm>
              <a:off x="2727197" y="3945677"/>
              <a:ext cx="251858" cy="1021962"/>
              <a:chOff x="2027726" y="2649195"/>
              <a:chExt cx="251860" cy="1021859"/>
            </a:xfrm>
          </p:grpSpPr>
          <p:pic>
            <p:nvPicPr>
              <p:cNvPr id="27558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75481" name="Group 66"/>
            <p:cNvGrpSpPr>
              <a:grpSpLocks/>
            </p:cNvGrpSpPr>
            <p:nvPr/>
          </p:nvGrpSpPr>
          <p:grpSpPr bwMode="auto">
            <a:xfrm>
              <a:off x="2995979" y="2708271"/>
              <a:ext cx="251858" cy="1021962"/>
              <a:chOff x="2027726" y="2649195"/>
              <a:chExt cx="251860" cy="1021859"/>
            </a:xfrm>
          </p:grpSpPr>
          <p:pic>
            <p:nvPicPr>
              <p:cNvPr id="27558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75483" name="Group 66"/>
            <p:cNvGrpSpPr>
              <a:grpSpLocks/>
            </p:cNvGrpSpPr>
            <p:nvPr/>
          </p:nvGrpSpPr>
          <p:grpSpPr bwMode="auto">
            <a:xfrm>
              <a:off x="2990695" y="3944249"/>
              <a:ext cx="251858" cy="1021962"/>
              <a:chOff x="2027726" y="2649195"/>
              <a:chExt cx="251860" cy="1021859"/>
            </a:xfrm>
          </p:grpSpPr>
          <p:pic>
            <p:nvPicPr>
              <p:cNvPr id="27558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75485" name="Group 66"/>
            <p:cNvGrpSpPr>
              <a:grpSpLocks/>
            </p:cNvGrpSpPr>
            <p:nvPr/>
          </p:nvGrpSpPr>
          <p:grpSpPr bwMode="auto">
            <a:xfrm>
              <a:off x="3263761" y="2711127"/>
              <a:ext cx="251858" cy="1021962"/>
              <a:chOff x="2027726" y="2649195"/>
              <a:chExt cx="251860" cy="1021859"/>
            </a:xfrm>
          </p:grpSpPr>
          <p:pic>
            <p:nvPicPr>
              <p:cNvPr id="27557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75487" name="Group 66"/>
            <p:cNvGrpSpPr>
              <a:grpSpLocks/>
            </p:cNvGrpSpPr>
            <p:nvPr/>
          </p:nvGrpSpPr>
          <p:grpSpPr bwMode="auto">
            <a:xfrm>
              <a:off x="3258477" y="3947105"/>
              <a:ext cx="251858" cy="1021962"/>
              <a:chOff x="2027726" y="2649195"/>
              <a:chExt cx="251860" cy="1021859"/>
            </a:xfrm>
          </p:grpSpPr>
          <p:pic>
            <p:nvPicPr>
              <p:cNvPr id="27557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8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75489" name="Group 66"/>
            <p:cNvGrpSpPr>
              <a:grpSpLocks/>
            </p:cNvGrpSpPr>
            <p:nvPr/>
          </p:nvGrpSpPr>
          <p:grpSpPr bwMode="auto">
            <a:xfrm>
              <a:off x="3535805" y="2709699"/>
              <a:ext cx="251858" cy="1021962"/>
              <a:chOff x="2027726" y="2649195"/>
              <a:chExt cx="251860" cy="1021859"/>
            </a:xfrm>
          </p:grpSpPr>
          <p:pic>
            <p:nvPicPr>
              <p:cNvPr id="27557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75491" name="Group 66"/>
            <p:cNvGrpSpPr>
              <a:grpSpLocks/>
            </p:cNvGrpSpPr>
            <p:nvPr/>
          </p:nvGrpSpPr>
          <p:grpSpPr bwMode="auto">
            <a:xfrm>
              <a:off x="3530521" y="3945677"/>
              <a:ext cx="251858" cy="1021962"/>
              <a:chOff x="2027726" y="2649195"/>
              <a:chExt cx="251860" cy="1021859"/>
            </a:xfrm>
          </p:grpSpPr>
          <p:pic>
            <p:nvPicPr>
              <p:cNvPr id="27557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75493" name="Group 66"/>
            <p:cNvGrpSpPr>
              <a:grpSpLocks/>
            </p:cNvGrpSpPr>
            <p:nvPr/>
          </p:nvGrpSpPr>
          <p:grpSpPr bwMode="auto">
            <a:xfrm>
              <a:off x="3799303" y="2708271"/>
              <a:ext cx="251858" cy="1021962"/>
              <a:chOff x="2027726" y="2649195"/>
              <a:chExt cx="251860" cy="1021859"/>
            </a:xfrm>
          </p:grpSpPr>
          <p:pic>
            <p:nvPicPr>
              <p:cNvPr id="27557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75495" name="Group 66"/>
            <p:cNvGrpSpPr>
              <a:grpSpLocks/>
            </p:cNvGrpSpPr>
            <p:nvPr/>
          </p:nvGrpSpPr>
          <p:grpSpPr bwMode="auto">
            <a:xfrm>
              <a:off x="3794019" y="3944249"/>
              <a:ext cx="251858" cy="1021962"/>
              <a:chOff x="2027726" y="2649195"/>
              <a:chExt cx="251860" cy="1021859"/>
            </a:xfrm>
          </p:grpSpPr>
          <p:pic>
            <p:nvPicPr>
              <p:cNvPr id="27556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75497" name="Group 66"/>
            <p:cNvGrpSpPr>
              <a:grpSpLocks/>
            </p:cNvGrpSpPr>
            <p:nvPr/>
          </p:nvGrpSpPr>
          <p:grpSpPr bwMode="auto">
            <a:xfrm>
              <a:off x="4062801" y="2706843"/>
              <a:ext cx="251858" cy="1021962"/>
              <a:chOff x="2027726" y="2649195"/>
              <a:chExt cx="251860" cy="1021859"/>
            </a:xfrm>
          </p:grpSpPr>
          <p:pic>
            <p:nvPicPr>
              <p:cNvPr id="27556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49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75499" name="Group 66"/>
            <p:cNvGrpSpPr>
              <a:grpSpLocks/>
            </p:cNvGrpSpPr>
            <p:nvPr/>
          </p:nvGrpSpPr>
          <p:grpSpPr bwMode="auto">
            <a:xfrm>
              <a:off x="4057517" y="3942821"/>
              <a:ext cx="251858" cy="1021962"/>
              <a:chOff x="2027726" y="2649195"/>
              <a:chExt cx="251860" cy="1021859"/>
            </a:xfrm>
          </p:grpSpPr>
          <p:pic>
            <p:nvPicPr>
              <p:cNvPr id="27556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75501" name="Group 66"/>
            <p:cNvGrpSpPr>
              <a:grpSpLocks/>
            </p:cNvGrpSpPr>
            <p:nvPr/>
          </p:nvGrpSpPr>
          <p:grpSpPr bwMode="auto">
            <a:xfrm>
              <a:off x="4333773" y="2710953"/>
              <a:ext cx="251858" cy="1021962"/>
              <a:chOff x="2027726" y="2649195"/>
              <a:chExt cx="251860" cy="1021859"/>
            </a:xfrm>
          </p:grpSpPr>
          <p:pic>
            <p:nvPicPr>
              <p:cNvPr id="27556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75503" name="Group 66"/>
            <p:cNvGrpSpPr>
              <a:grpSpLocks/>
            </p:cNvGrpSpPr>
            <p:nvPr/>
          </p:nvGrpSpPr>
          <p:grpSpPr bwMode="auto">
            <a:xfrm>
              <a:off x="4328489" y="3946931"/>
              <a:ext cx="251858" cy="1021962"/>
              <a:chOff x="2027726" y="2649195"/>
              <a:chExt cx="251860" cy="1021859"/>
            </a:xfrm>
          </p:grpSpPr>
          <p:pic>
            <p:nvPicPr>
              <p:cNvPr id="27556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75505" name="Group 66"/>
            <p:cNvGrpSpPr>
              <a:grpSpLocks/>
            </p:cNvGrpSpPr>
            <p:nvPr/>
          </p:nvGrpSpPr>
          <p:grpSpPr bwMode="auto">
            <a:xfrm>
              <a:off x="4605817" y="2709525"/>
              <a:ext cx="251858" cy="1021962"/>
              <a:chOff x="2027726" y="2649195"/>
              <a:chExt cx="251860" cy="1021859"/>
            </a:xfrm>
          </p:grpSpPr>
          <p:pic>
            <p:nvPicPr>
              <p:cNvPr id="27555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75507" name="Group 66"/>
            <p:cNvGrpSpPr>
              <a:grpSpLocks/>
            </p:cNvGrpSpPr>
            <p:nvPr/>
          </p:nvGrpSpPr>
          <p:grpSpPr bwMode="auto">
            <a:xfrm>
              <a:off x="4600533" y="3945503"/>
              <a:ext cx="251858" cy="1021962"/>
              <a:chOff x="2027726" y="2649195"/>
              <a:chExt cx="251860" cy="1021859"/>
            </a:xfrm>
          </p:grpSpPr>
          <p:pic>
            <p:nvPicPr>
              <p:cNvPr id="27555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0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75509" name="Group 66"/>
            <p:cNvGrpSpPr>
              <a:grpSpLocks/>
            </p:cNvGrpSpPr>
            <p:nvPr/>
          </p:nvGrpSpPr>
          <p:grpSpPr bwMode="auto">
            <a:xfrm>
              <a:off x="4869315" y="2708097"/>
              <a:ext cx="251858" cy="1021962"/>
              <a:chOff x="2027726" y="2649195"/>
              <a:chExt cx="251860" cy="1021859"/>
            </a:xfrm>
          </p:grpSpPr>
          <p:pic>
            <p:nvPicPr>
              <p:cNvPr id="27555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75511" name="Group 66"/>
            <p:cNvGrpSpPr>
              <a:grpSpLocks/>
            </p:cNvGrpSpPr>
            <p:nvPr/>
          </p:nvGrpSpPr>
          <p:grpSpPr bwMode="auto">
            <a:xfrm>
              <a:off x="4864031" y="3944075"/>
              <a:ext cx="251858" cy="1021962"/>
              <a:chOff x="2027726" y="2649195"/>
              <a:chExt cx="251860" cy="1021859"/>
            </a:xfrm>
          </p:grpSpPr>
          <p:pic>
            <p:nvPicPr>
              <p:cNvPr id="27555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75513" name="Group 66"/>
            <p:cNvGrpSpPr>
              <a:grpSpLocks/>
            </p:cNvGrpSpPr>
            <p:nvPr/>
          </p:nvGrpSpPr>
          <p:grpSpPr bwMode="auto">
            <a:xfrm>
              <a:off x="5132813" y="2706669"/>
              <a:ext cx="251858" cy="1021962"/>
              <a:chOff x="2027726" y="2649195"/>
              <a:chExt cx="251860" cy="1021859"/>
            </a:xfrm>
          </p:grpSpPr>
          <p:pic>
            <p:nvPicPr>
              <p:cNvPr id="27555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75515" name="Group 66"/>
            <p:cNvGrpSpPr>
              <a:grpSpLocks/>
            </p:cNvGrpSpPr>
            <p:nvPr/>
          </p:nvGrpSpPr>
          <p:grpSpPr bwMode="auto">
            <a:xfrm>
              <a:off x="5127529" y="3942647"/>
              <a:ext cx="251858" cy="1021962"/>
              <a:chOff x="2027726" y="2649195"/>
              <a:chExt cx="251860" cy="1021859"/>
            </a:xfrm>
          </p:grpSpPr>
          <p:pic>
            <p:nvPicPr>
              <p:cNvPr id="27554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75517" name="Group 66"/>
            <p:cNvGrpSpPr>
              <a:grpSpLocks/>
            </p:cNvGrpSpPr>
            <p:nvPr/>
          </p:nvGrpSpPr>
          <p:grpSpPr bwMode="auto">
            <a:xfrm>
              <a:off x="5400595" y="2709525"/>
              <a:ext cx="251858" cy="1021962"/>
              <a:chOff x="2027726" y="2649195"/>
              <a:chExt cx="251860" cy="1021859"/>
            </a:xfrm>
          </p:grpSpPr>
          <p:pic>
            <p:nvPicPr>
              <p:cNvPr id="27554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1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75519" name="Group 66"/>
            <p:cNvGrpSpPr>
              <a:grpSpLocks/>
            </p:cNvGrpSpPr>
            <p:nvPr/>
          </p:nvGrpSpPr>
          <p:grpSpPr bwMode="auto">
            <a:xfrm>
              <a:off x="5395311" y="3945503"/>
              <a:ext cx="251858" cy="1021962"/>
              <a:chOff x="2027726" y="2649195"/>
              <a:chExt cx="251860" cy="1021859"/>
            </a:xfrm>
          </p:grpSpPr>
          <p:pic>
            <p:nvPicPr>
              <p:cNvPr id="27554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75521" name="Group 66"/>
            <p:cNvGrpSpPr>
              <a:grpSpLocks/>
            </p:cNvGrpSpPr>
            <p:nvPr/>
          </p:nvGrpSpPr>
          <p:grpSpPr bwMode="auto">
            <a:xfrm>
              <a:off x="5672639" y="2708097"/>
              <a:ext cx="251858" cy="1021962"/>
              <a:chOff x="2027726" y="2649195"/>
              <a:chExt cx="251860" cy="1021859"/>
            </a:xfrm>
          </p:grpSpPr>
          <p:pic>
            <p:nvPicPr>
              <p:cNvPr id="27554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75523" name="Group 66"/>
            <p:cNvGrpSpPr>
              <a:grpSpLocks/>
            </p:cNvGrpSpPr>
            <p:nvPr/>
          </p:nvGrpSpPr>
          <p:grpSpPr bwMode="auto">
            <a:xfrm>
              <a:off x="5667355" y="3944075"/>
              <a:ext cx="251858" cy="1021962"/>
              <a:chOff x="2027726" y="2649195"/>
              <a:chExt cx="251860" cy="1021859"/>
            </a:xfrm>
          </p:grpSpPr>
          <p:pic>
            <p:nvPicPr>
              <p:cNvPr id="275541"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75525" name="Group 66"/>
            <p:cNvGrpSpPr>
              <a:grpSpLocks/>
            </p:cNvGrpSpPr>
            <p:nvPr/>
          </p:nvGrpSpPr>
          <p:grpSpPr bwMode="auto">
            <a:xfrm>
              <a:off x="5936137" y="2706669"/>
              <a:ext cx="251858" cy="1021962"/>
              <a:chOff x="2027726" y="2649195"/>
              <a:chExt cx="251860" cy="1021859"/>
            </a:xfrm>
          </p:grpSpPr>
          <p:pic>
            <p:nvPicPr>
              <p:cNvPr id="275539"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75527" name="Group 66"/>
            <p:cNvGrpSpPr>
              <a:grpSpLocks/>
            </p:cNvGrpSpPr>
            <p:nvPr/>
          </p:nvGrpSpPr>
          <p:grpSpPr bwMode="auto">
            <a:xfrm>
              <a:off x="5930853" y="3942647"/>
              <a:ext cx="251858" cy="1021962"/>
              <a:chOff x="2027726" y="2649195"/>
              <a:chExt cx="251860" cy="1021859"/>
            </a:xfrm>
          </p:grpSpPr>
          <p:pic>
            <p:nvPicPr>
              <p:cNvPr id="275537"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2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75529" name="Group 66"/>
            <p:cNvGrpSpPr>
              <a:grpSpLocks/>
            </p:cNvGrpSpPr>
            <p:nvPr/>
          </p:nvGrpSpPr>
          <p:grpSpPr bwMode="auto">
            <a:xfrm>
              <a:off x="6199635" y="2705241"/>
              <a:ext cx="251858" cy="1021962"/>
              <a:chOff x="2027726" y="2649195"/>
              <a:chExt cx="251860" cy="1021859"/>
            </a:xfrm>
          </p:grpSpPr>
          <p:pic>
            <p:nvPicPr>
              <p:cNvPr id="275535"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3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75531" name="Group 66"/>
            <p:cNvGrpSpPr>
              <a:grpSpLocks/>
            </p:cNvGrpSpPr>
            <p:nvPr/>
          </p:nvGrpSpPr>
          <p:grpSpPr bwMode="auto">
            <a:xfrm>
              <a:off x="6194351" y="3941219"/>
              <a:ext cx="251858" cy="1021962"/>
              <a:chOff x="2027726" y="2649195"/>
              <a:chExt cx="251860" cy="1021859"/>
            </a:xfrm>
          </p:grpSpPr>
          <p:pic>
            <p:nvPicPr>
              <p:cNvPr id="275533" name="Picture 3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5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7553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sp>
        <p:nvSpPr>
          <p:cNvPr id="275465" name="TextBox 353"/>
          <p:cNvSpPr txBox="1">
            <a:spLocks noChangeArrowheads="1"/>
          </p:cNvSpPr>
          <p:nvPr/>
        </p:nvSpPr>
        <p:spPr bwMode="auto">
          <a:xfrm>
            <a:off x="1322388" y="3838575"/>
            <a:ext cx="8032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OUTPUT</a:t>
            </a:r>
          </a:p>
        </p:txBody>
      </p:sp>
      <p:sp>
        <p:nvSpPr>
          <p:cNvPr id="275466" name="TextBox 353"/>
          <p:cNvSpPr txBox="1">
            <a:spLocks noChangeArrowheads="1"/>
          </p:cNvSpPr>
          <p:nvPr/>
        </p:nvSpPr>
        <p:spPr bwMode="auto">
          <a:xfrm>
            <a:off x="1320800" y="2619375"/>
            <a:ext cx="8032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INPUT</a:t>
            </a:r>
          </a:p>
        </p:txBody>
      </p:sp>
      <p:pic>
        <p:nvPicPr>
          <p:cNvPr id="27546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76388" y="1363663"/>
            <a:ext cx="5186362" cy="809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5" action="ppaction://hlinksldjump"/>
              </a:rPr>
              <a:t>&lt;&lt; </a:t>
            </a:r>
            <a:r>
              <a:rPr lang="en-US" sz="800" b="1" dirty="0" smtClean="0">
                <a:latin typeface="Comic Sans MS" pitchFamily="66" charset="0"/>
                <a:hlinkClick r:id="rId5"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482" name="Title 8"/>
          <p:cNvSpPr>
            <a:spLocks noGrp="1"/>
          </p:cNvSpPr>
          <p:nvPr>
            <p:ph type="title"/>
          </p:nvPr>
        </p:nvSpPr>
        <p:spPr/>
        <p:txBody>
          <a:bodyPr/>
          <a:lstStyle/>
          <a:p>
            <a:pPr eaLnBrk="1" hangingPunct="1"/>
            <a:r>
              <a:rPr lang="en-US" smtClean="0">
                <a:ea typeface="ＭＳ Ｐゴシック" pitchFamily="34" charset="-128"/>
              </a:rPr>
              <a:t>Isotron 2793 - AH66</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7648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078A21-7D41-4959-A142-7B0704F5AD5A}" type="slidenum">
              <a:rPr lang="en-US" smtClean="0">
                <a:solidFill>
                  <a:srgbClr val="898989"/>
                </a:solidFill>
                <a:latin typeface="Calibri" pitchFamily="34" charset="0"/>
              </a:rPr>
              <a:pPr eaLnBrk="1" hangingPunct="1"/>
              <a:t>468</a:t>
            </a:fld>
            <a:endParaRPr lang="en-US" smtClean="0">
              <a:solidFill>
                <a:srgbClr val="898989"/>
              </a:solidFill>
              <a:latin typeface="Calibri" pitchFamily="34" charset="0"/>
            </a:endParaRPr>
          </a:p>
        </p:txBody>
      </p:sp>
      <p:grpSp>
        <p:nvGrpSpPr>
          <p:cNvPr id="276485" name="Group 25"/>
          <p:cNvGrpSpPr>
            <a:grpSpLocks/>
          </p:cNvGrpSpPr>
          <p:nvPr/>
        </p:nvGrpSpPr>
        <p:grpSpPr bwMode="auto">
          <a:xfrm>
            <a:off x="971550" y="4538663"/>
            <a:ext cx="7669213" cy="614362"/>
            <a:chOff x="971294" y="4538254"/>
            <a:chExt cx="7669212" cy="614668"/>
          </a:xfrm>
        </p:grpSpPr>
        <p:grpSp>
          <p:nvGrpSpPr>
            <p:cNvPr id="276600" name="Group 30"/>
            <p:cNvGrpSpPr>
              <a:grpSpLocks/>
            </p:cNvGrpSpPr>
            <p:nvPr/>
          </p:nvGrpSpPr>
          <p:grpSpPr bwMode="auto">
            <a:xfrm>
              <a:off x="971294" y="4538254"/>
              <a:ext cx="7669212" cy="604837"/>
              <a:chOff x="1030950" y="4450544"/>
              <a:chExt cx="7667920" cy="604003"/>
            </a:xfrm>
          </p:grpSpPr>
          <p:pic>
            <p:nvPicPr>
              <p:cNvPr id="276602"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60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AH66</a:t>
                </a:r>
                <a:endParaRPr lang="en-US" sz="800" b="1" dirty="0">
                  <a:latin typeface="Comic Sans MS" pitchFamily="66" charset="0"/>
                </a:endParaRPr>
              </a:p>
            </p:txBody>
          </p:sp>
          <p:sp>
            <p:nvSpPr>
              <p:cNvPr id="27660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276601"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486" name="Group 24"/>
          <p:cNvGrpSpPr>
            <a:grpSpLocks/>
          </p:cNvGrpSpPr>
          <p:nvPr/>
        </p:nvGrpSpPr>
        <p:grpSpPr bwMode="auto">
          <a:xfrm>
            <a:off x="985838" y="1870075"/>
            <a:ext cx="7669212" cy="606425"/>
            <a:chOff x="985942" y="1869861"/>
            <a:chExt cx="7669775" cy="606425"/>
          </a:xfrm>
        </p:grpSpPr>
        <p:grpSp>
          <p:nvGrpSpPr>
            <p:cNvPr id="276595" name="Group 26"/>
            <p:cNvGrpSpPr>
              <a:grpSpLocks/>
            </p:cNvGrpSpPr>
            <p:nvPr/>
          </p:nvGrpSpPr>
          <p:grpSpPr bwMode="auto">
            <a:xfrm>
              <a:off x="994442" y="1870393"/>
              <a:ext cx="7661275" cy="605083"/>
              <a:chOff x="1024242" y="2105878"/>
              <a:chExt cx="7660189" cy="605521"/>
            </a:xfrm>
          </p:grpSpPr>
          <p:pic>
            <p:nvPicPr>
              <p:cNvPr id="27659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8"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Isotron 2973</a:t>
                </a:r>
                <a:endParaRPr lang="en-US" sz="800" b="1">
                  <a:latin typeface="Comic Sans MS" pitchFamily="66" charset="0"/>
                </a:endParaRPr>
              </a:p>
            </p:txBody>
          </p:sp>
          <p:sp>
            <p:nvSpPr>
              <p:cNvPr id="27659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276596"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6487" name="Group 114"/>
          <p:cNvGrpSpPr>
            <a:grpSpLocks/>
          </p:cNvGrpSpPr>
          <p:nvPr/>
        </p:nvGrpSpPr>
        <p:grpSpPr bwMode="auto">
          <a:xfrm>
            <a:off x="2036763" y="2489200"/>
            <a:ext cx="4484687" cy="1423988"/>
            <a:chOff x="2036272" y="2489659"/>
            <a:chExt cx="4484885" cy="1424311"/>
          </a:xfrm>
        </p:grpSpPr>
        <p:grpSp>
          <p:nvGrpSpPr>
            <p:cNvPr id="276547" name="Group 20"/>
            <p:cNvGrpSpPr>
              <a:grpSpLocks/>
            </p:cNvGrpSpPr>
            <p:nvPr/>
          </p:nvGrpSpPr>
          <p:grpSpPr bwMode="auto">
            <a:xfrm>
              <a:off x="2036272" y="2495367"/>
              <a:ext cx="251860" cy="1418603"/>
              <a:chOff x="2027726" y="2649195"/>
              <a:chExt cx="251860" cy="1418603"/>
            </a:xfrm>
          </p:grpSpPr>
          <p:pic>
            <p:nvPicPr>
              <p:cNvPr id="27659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nvGrpSpPr>
            <p:cNvPr id="276548" name="Group 21"/>
            <p:cNvGrpSpPr>
              <a:grpSpLocks/>
            </p:cNvGrpSpPr>
            <p:nvPr/>
          </p:nvGrpSpPr>
          <p:grpSpPr bwMode="auto">
            <a:xfrm>
              <a:off x="2316862" y="2493939"/>
              <a:ext cx="251860" cy="1418603"/>
              <a:chOff x="2027726" y="2649195"/>
              <a:chExt cx="251860" cy="1418603"/>
            </a:xfrm>
          </p:grpSpPr>
          <p:pic>
            <p:nvPicPr>
              <p:cNvPr id="27659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276549" name="Group 24"/>
            <p:cNvGrpSpPr>
              <a:grpSpLocks/>
            </p:cNvGrpSpPr>
            <p:nvPr/>
          </p:nvGrpSpPr>
          <p:grpSpPr bwMode="auto">
            <a:xfrm>
              <a:off x="2597452" y="2492511"/>
              <a:ext cx="251860" cy="1418603"/>
              <a:chOff x="2027726" y="2649195"/>
              <a:chExt cx="251860" cy="1418603"/>
            </a:xfrm>
          </p:grpSpPr>
          <p:pic>
            <p:nvPicPr>
              <p:cNvPr id="27658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9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276550" name="Group 27"/>
            <p:cNvGrpSpPr>
              <a:grpSpLocks/>
            </p:cNvGrpSpPr>
            <p:nvPr/>
          </p:nvGrpSpPr>
          <p:grpSpPr bwMode="auto">
            <a:xfrm>
              <a:off x="2879470" y="2492511"/>
              <a:ext cx="251860" cy="1418603"/>
              <a:chOff x="2027726" y="2649195"/>
              <a:chExt cx="251860" cy="1418603"/>
            </a:xfrm>
          </p:grpSpPr>
          <p:pic>
            <p:nvPicPr>
              <p:cNvPr id="27658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1" name="Group 30"/>
            <p:cNvGrpSpPr>
              <a:grpSpLocks/>
            </p:cNvGrpSpPr>
            <p:nvPr/>
          </p:nvGrpSpPr>
          <p:grpSpPr bwMode="auto">
            <a:xfrm>
              <a:off x="3162890" y="2493940"/>
              <a:ext cx="251860" cy="1418603"/>
              <a:chOff x="2027726" y="2649195"/>
              <a:chExt cx="251860" cy="1418603"/>
            </a:xfrm>
          </p:grpSpPr>
          <p:pic>
            <p:nvPicPr>
              <p:cNvPr id="27658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2" name="Group 33"/>
            <p:cNvGrpSpPr>
              <a:grpSpLocks/>
            </p:cNvGrpSpPr>
            <p:nvPr/>
          </p:nvGrpSpPr>
          <p:grpSpPr bwMode="auto">
            <a:xfrm>
              <a:off x="3443480" y="2492512"/>
              <a:ext cx="251860" cy="1418603"/>
              <a:chOff x="2027726" y="2649195"/>
              <a:chExt cx="251860" cy="1418603"/>
            </a:xfrm>
          </p:grpSpPr>
          <p:pic>
            <p:nvPicPr>
              <p:cNvPr id="27658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3" name="Group 36"/>
            <p:cNvGrpSpPr>
              <a:grpSpLocks/>
            </p:cNvGrpSpPr>
            <p:nvPr/>
          </p:nvGrpSpPr>
          <p:grpSpPr bwMode="auto">
            <a:xfrm>
              <a:off x="3724070" y="2491084"/>
              <a:ext cx="251860" cy="1418603"/>
              <a:chOff x="2027726" y="2649195"/>
              <a:chExt cx="251860" cy="1418603"/>
            </a:xfrm>
          </p:grpSpPr>
          <p:pic>
            <p:nvPicPr>
              <p:cNvPr id="27658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4" name="Group 39"/>
            <p:cNvGrpSpPr>
              <a:grpSpLocks/>
            </p:cNvGrpSpPr>
            <p:nvPr/>
          </p:nvGrpSpPr>
          <p:grpSpPr bwMode="auto">
            <a:xfrm>
              <a:off x="4006088" y="2491084"/>
              <a:ext cx="251860" cy="1418603"/>
              <a:chOff x="2027726" y="2649195"/>
              <a:chExt cx="251860" cy="1418603"/>
            </a:xfrm>
          </p:grpSpPr>
          <p:pic>
            <p:nvPicPr>
              <p:cNvPr id="27657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8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5" name="Group 42"/>
            <p:cNvGrpSpPr>
              <a:grpSpLocks/>
            </p:cNvGrpSpPr>
            <p:nvPr/>
          </p:nvGrpSpPr>
          <p:grpSpPr bwMode="auto">
            <a:xfrm>
              <a:off x="4299481" y="2493942"/>
              <a:ext cx="251860" cy="1418603"/>
              <a:chOff x="2027726" y="2649195"/>
              <a:chExt cx="251860" cy="1418603"/>
            </a:xfrm>
          </p:grpSpPr>
          <p:pic>
            <p:nvPicPr>
              <p:cNvPr id="27657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6" name="Group 45"/>
            <p:cNvGrpSpPr>
              <a:grpSpLocks/>
            </p:cNvGrpSpPr>
            <p:nvPr/>
          </p:nvGrpSpPr>
          <p:grpSpPr bwMode="auto">
            <a:xfrm>
              <a:off x="4580071" y="2492514"/>
              <a:ext cx="251860" cy="1418603"/>
              <a:chOff x="2027726" y="2649195"/>
              <a:chExt cx="251860" cy="1418603"/>
            </a:xfrm>
          </p:grpSpPr>
          <p:pic>
            <p:nvPicPr>
              <p:cNvPr id="27657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7" name="Group 48"/>
            <p:cNvGrpSpPr>
              <a:grpSpLocks/>
            </p:cNvGrpSpPr>
            <p:nvPr/>
          </p:nvGrpSpPr>
          <p:grpSpPr bwMode="auto">
            <a:xfrm>
              <a:off x="4860661" y="2491086"/>
              <a:ext cx="251860" cy="1418603"/>
              <a:chOff x="2027726" y="2649195"/>
              <a:chExt cx="251860" cy="1418603"/>
            </a:xfrm>
          </p:grpSpPr>
          <p:pic>
            <p:nvPicPr>
              <p:cNvPr id="27657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8" name="Group 51"/>
            <p:cNvGrpSpPr>
              <a:grpSpLocks/>
            </p:cNvGrpSpPr>
            <p:nvPr/>
          </p:nvGrpSpPr>
          <p:grpSpPr bwMode="auto">
            <a:xfrm>
              <a:off x="5142679" y="2491086"/>
              <a:ext cx="251860" cy="1418603"/>
              <a:chOff x="2027726" y="2649195"/>
              <a:chExt cx="251860" cy="1418603"/>
            </a:xfrm>
          </p:grpSpPr>
          <p:pic>
            <p:nvPicPr>
              <p:cNvPr id="27657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59" name="Group 54"/>
            <p:cNvGrpSpPr>
              <a:grpSpLocks/>
            </p:cNvGrpSpPr>
            <p:nvPr/>
          </p:nvGrpSpPr>
          <p:grpSpPr bwMode="auto">
            <a:xfrm>
              <a:off x="5426099" y="2492515"/>
              <a:ext cx="251860" cy="1418603"/>
              <a:chOff x="2027726" y="2649195"/>
              <a:chExt cx="251860" cy="1418603"/>
            </a:xfrm>
          </p:grpSpPr>
          <p:pic>
            <p:nvPicPr>
              <p:cNvPr id="27656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7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60" name="Group 57"/>
            <p:cNvGrpSpPr>
              <a:grpSpLocks/>
            </p:cNvGrpSpPr>
            <p:nvPr/>
          </p:nvGrpSpPr>
          <p:grpSpPr bwMode="auto">
            <a:xfrm>
              <a:off x="5706689" y="2491087"/>
              <a:ext cx="251860" cy="1418603"/>
              <a:chOff x="2027726" y="2649195"/>
              <a:chExt cx="251860" cy="1418603"/>
            </a:xfrm>
          </p:grpSpPr>
          <p:pic>
            <p:nvPicPr>
              <p:cNvPr id="27656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6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61" name="Group 60"/>
            <p:cNvGrpSpPr>
              <a:grpSpLocks/>
            </p:cNvGrpSpPr>
            <p:nvPr/>
          </p:nvGrpSpPr>
          <p:grpSpPr bwMode="auto">
            <a:xfrm>
              <a:off x="5987279" y="2489659"/>
              <a:ext cx="251860" cy="1418603"/>
              <a:chOff x="2027726" y="2649195"/>
              <a:chExt cx="251860" cy="1418603"/>
            </a:xfrm>
          </p:grpSpPr>
          <p:pic>
            <p:nvPicPr>
              <p:cNvPr id="27656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6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62" name="Group 63"/>
            <p:cNvGrpSpPr>
              <a:grpSpLocks/>
            </p:cNvGrpSpPr>
            <p:nvPr/>
          </p:nvGrpSpPr>
          <p:grpSpPr bwMode="auto">
            <a:xfrm>
              <a:off x="6269297" y="2489659"/>
              <a:ext cx="251860" cy="1418603"/>
              <a:chOff x="2027726" y="2649195"/>
              <a:chExt cx="251860" cy="1418603"/>
            </a:xfrm>
          </p:grpSpPr>
          <p:pic>
            <p:nvPicPr>
              <p:cNvPr id="27656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6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276488" name="Group 115"/>
          <p:cNvGrpSpPr>
            <a:grpSpLocks/>
          </p:cNvGrpSpPr>
          <p:nvPr/>
        </p:nvGrpSpPr>
        <p:grpSpPr bwMode="auto">
          <a:xfrm>
            <a:off x="2035175" y="5180013"/>
            <a:ext cx="4484688" cy="1423987"/>
            <a:chOff x="2034847" y="5180160"/>
            <a:chExt cx="4484885" cy="1424311"/>
          </a:xfrm>
        </p:grpSpPr>
        <p:grpSp>
          <p:nvGrpSpPr>
            <p:cNvPr id="276499" name="Group 66"/>
            <p:cNvGrpSpPr>
              <a:grpSpLocks/>
            </p:cNvGrpSpPr>
            <p:nvPr/>
          </p:nvGrpSpPr>
          <p:grpSpPr bwMode="auto">
            <a:xfrm>
              <a:off x="2034847" y="5185868"/>
              <a:ext cx="251860" cy="1418603"/>
              <a:chOff x="2027726" y="2649195"/>
              <a:chExt cx="251860" cy="1418603"/>
            </a:xfrm>
          </p:grpSpPr>
          <p:pic>
            <p:nvPicPr>
              <p:cNvPr id="27654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0" name="Group 69"/>
            <p:cNvGrpSpPr>
              <a:grpSpLocks/>
            </p:cNvGrpSpPr>
            <p:nvPr/>
          </p:nvGrpSpPr>
          <p:grpSpPr bwMode="auto">
            <a:xfrm>
              <a:off x="2315437" y="5184440"/>
              <a:ext cx="251860" cy="1418603"/>
              <a:chOff x="2027726" y="2649195"/>
              <a:chExt cx="251860" cy="1418603"/>
            </a:xfrm>
          </p:grpSpPr>
          <p:pic>
            <p:nvPicPr>
              <p:cNvPr id="27654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1" name="Group 72"/>
            <p:cNvGrpSpPr>
              <a:grpSpLocks/>
            </p:cNvGrpSpPr>
            <p:nvPr/>
          </p:nvGrpSpPr>
          <p:grpSpPr bwMode="auto">
            <a:xfrm>
              <a:off x="2596027" y="5183012"/>
              <a:ext cx="251860" cy="1418603"/>
              <a:chOff x="2027726" y="2649195"/>
              <a:chExt cx="251860" cy="1418603"/>
            </a:xfrm>
          </p:grpSpPr>
          <p:pic>
            <p:nvPicPr>
              <p:cNvPr id="27654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2" name="Group 75"/>
            <p:cNvGrpSpPr>
              <a:grpSpLocks/>
            </p:cNvGrpSpPr>
            <p:nvPr/>
          </p:nvGrpSpPr>
          <p:grpSpPr bwMode="auto">
            <a:xfrm>
              <a:off x="2878045" y="5183012"/>
              <a:ext cx="251860" cy="1418603"/>
              <a:chOff x="2027726" y="2649195"/>
              <a:chExt cx="251860" cy="1418603"/>
            </a:xfrm>
          </p:grpSpPr>
          <p:pic>
            <p:nvPicPr>
              <p:cNvPr id="27653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4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3" name="Group 78"/>
            <p:cNvGrpSpPr>
              <a:grpSpLocks/>
            </p:cNvGrpSpPr>
            <p:nvPr/>
          </p:nvGrpSpPr>
          <p:grpSpPr bwMode="auto">
            <a:xfrm>
              <a:off x="3161465" y="5184441"/>
              <a:ext cx="251860" cy="1418603"/>
              <a:chOff x="2027726" y="2649195"/>
              <a:chExt cx="251860" cy="1418603"/>
            </a:xfrm>
          </p:grpSpPr>
          <p:pic>
            <p:nvPicPr>
              <p:cNvPr id="27653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4" name="Group 81"/>
            <p:cNvGrpSpPr>
              <a:grpSpLocks/>
            </p:cNvGrpSpPr>
            <p:nvPr/>
          </p:nvGrpSpPr>
          <p:grpSpPr bwMode="auto">
            <a:xfrm>
              <a:off x="3442055" y="5183013"/>
              <a:ext cx="251860" cy="1418603"/>
              <a:chOff x="2027726" y="2649195"/>
              <a:chExt cx="251860" cy="1418603"/>
            </a:xfrm>
          </p:grpSpPr>
          <p:pic>
            <p:nvPicPr>
              <p:cNvPr id="27653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5" name="Group 84"/>
            <p:cNvGrpSpPr>
              <a:grpSpLocks/>
            </p:cNvGrpSpPr>
            <p:nvPr/>
          </p:nvGrpSpPr>
          <p:grpSpPr bwMode="auto">
            <a:xfrm>
              <a:off x="3722645" y="5181585"/>
              <a:ext cx="251860" cy="1418603"/>
              <a:chOff x="2027726" y="2649195"/>
              <a:chExt cx="251860" cy="1418603"/>
            </a:xfrm>
          </p:grpSpPr>
          <p:pic>
            <p:nvPicPr>
              <p:cNvPr id="27653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6" name="Group 87"/>
            <p:cNvGrpSpPr>
              <a:grpSpLocks/>
            </p:cNvGrpSpPr>
            <p:nvPr/>
          </p:nvGrpSpPr>
          <p:grpSpPr bwMode="auto">
            <a:xfrm>
              <a:off x="4004663" y="5181585"/>
              <a:ext cx="251860" cy="1418603"/>
              <a:chOff x="2027726" y="2649195"/>
              <a:chExt cx="251860" cy="1418603"/>
            </a:xfrm>
          </p:grpSpPr>
          <p:pic>
            <p:nvPicPr>
              <p:cNvPr id="27653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7" name="Group 90"/>
            <p:cNvGrpSpPr>
              <a:grpSpLocks/>
            </p:cNvGrpSpPr>
            <p:nvPr/>
          </p:nvGrpSpPr>
          <p:grpSpPr bwMode="auto">
            <a:xfrm>
              <a:off x="4298056" y="5184443"/>
              <a:ext cx="251860" cy="1418603"/>
              <a:chOff x="2027726" y="2649195"/>
              <a:chExt cx="251860" cy="1418603"/>
            </a:xfrm>
          </p:grpSpPr>
          <p:pic>
            <p:nvPicPr>
              <p:cNvPr id="27652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3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8" name="Group 93"/>
            <p:cNvGrpSpPr>
              <a:grpSpLocks/>
            </p:cNvGrpSpPr>
            <p:nvPr/>
          </p:nvGrpSpPr>
          <p:grpSpPr bwMode="auto">
            <a:xfrm>
              <a:off x="4578646" y="5183015"/>
              <a:ext cx="251860" cy="1418603"/>
              <a:chOff x="2027726" y="2649195"/>
              <a:chExt cx="251860" cy="1418603"/>
            </a:xfrm>
          </p:grpSpPr>
          <p:pic>
            <p:nvPicPr>
              <p:cNvPr id="27652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09" name="Group 96"/>
            <p:cNvGrpSpPr>
              <a:grpSpLocks/>
            </p:cNvGrpSpPr>
            <p:nvPr/>
          </p:nvGrpSpPr>
          <p:grpSpPr bwMode="auto">
            <a:xfrm>
              <a:off x="4859236" y="5181587"/>
              <a:ext cx="251860" cy="1418603"/>
              <a:chOff x="2027726" y="2649195"/>
              <a:chExt cx="251860" cy="1418603"/>
            </a:xfrm>
          </p:grpSpPr>
          <p:pic>
            <p:nvPicPr>
              <p:cNvPr id="27652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10" name="Group 99"/>
            <p:cNvGrpSpPr>
              <a:grpSpLocks/>
            </p:cNvGrpSpPr>
            <p:nvPr/>
          </p:nvGrpSpPr>
          <p:grpSpPr bwMode="auto">
            <a:xfrm>
              <a:off x="5141254" y="5181587"/>
              <a:ext cx="251860" cy="1418603"/>
              <a:chOff x="2027726" y="2649195"/>
              <a:chExt cx="251860" cy="1418603"/>
            </a:xfrm>
          </p:grpSpPr>
          <p:pic>
            <p:nvPicPr>
              <p:cNvPr id="27652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11" name="Group 102"/>
            <p:cNvGrpSpPr>
              <a:grpSpLocks/>
            </p:cNvGrpSpPr>
            <p:nvPr/>
          </p:nvGrpSpPr>
          <p:grpSpPr bwMode="auto">
            <a:xfrm>
              <a:off x="5424674" y="5183016"/>
              <a:ext cx="251860" cy="1418603"/>
              <a:chOff x="2027726" y="2649195"/>
              <a:chExt cx="251860" cy="1418603"/>
            </a:xfrm>
          </p:grpSpPr>
          <p:pic>
            <p:nvPicPr>
              <p:cNvPr id="27652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276512" name="Group 105"/>
            <p:cNvGrpSpPr>
              <a:grpSpLocks/>
            </p:cNvGrpSpPr>
            <p:nvPr/>
          </p:nvGrpSpPr>
          <p:grpSpPr bwMode="auto">
            <a:xfrm>
              <a:off x="5705264" y="5181588"/>
              <a:ext cx="251860" cy="1418603"/>
              <a:chOff x="2027726" y="2649195"/>
              <a:chExt cx="251860" cy="1418603"/>
            </a:xfrm>
          </p:grpSpPr>
          <p:pic>
            <p:nvPicPr>
              <p:cNvPr id="27651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2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276513" name="Group 108"/>
            <p:cNvGrpSpPr>
              <a:grpSpLocks/>
            </p:cNvGrpSpPr>
            <p:nvPr/>
          </p:nvGrpSpPr>
          <p:grpSpPr bwMode="auto">
            <a:xfrm>
              <a:off x="5985854" y="5180160"/>
              <a:ext cx="251860" cy="1418603"/>
              <a:chOff x="2027726" y="2649195"/>
              <a:chExt cx="251860" cy="1418603"/>
            </a:xfrm>
          </p:grpSpPr>
          <p:pic>
            <p:nvPicPr>
              <p:cNvPr id="27651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1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276514" name="Group 111"/>
            <p:cNvGrpSpPr>
              <a:grpSpLocks/>
            </p:cNvGrpSpPr>
            <p:nvPr/>
          </p:nvGrpSpPr>
          <p:grpSpPr bwMode="auto">
            <a:xfrm>
              <a:off x="6267872" y="5180160"/>
              <a:ext cx="251860" cy="1418603"/>
              <a:chOff x="2027726" y="2649195"/>
              <a:chExt cx="251860" cy="1418603"/>
            </a:xfrm>
          </p:grpSpPr>
          <p:pic>
            <p:nvPicPr>
              <p:cNvPr id="27651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51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grpSp>
        <p:nvGrpSpPr>
          <p:cNvPr id="276489" name="Group 123"/>
          <p:cNvGrpSpPr>
            <a:grpSpLocks/>
          </p:cNvGrpSpPr>
          <p:nvPr/>
        </p:nvGrpSpPr>
        <p:grpSpPr bwMode="auto">
          <a:xfrm>
            <a:off x="2163763" y="752475"/>
            <a:ext cx="5741987" cy="227013"/>
            <a:chOff x="-426695" y="6096039"/>
            <a:chExt cx="5740565" cy="226907"/>
          </a:xfrm>
        </p:grpSpPr>
        <p:grpSp>
          <p:nvGrpSpPr>
            <p:cNvPr id="276491" name="Group 375"/>
            <p:cNvGrpSpPr>
              <a:grpSpLocks/>
            </p:cNvGrpSpPr>
            <p:nvPr/>
          </p:nvGrpSpPr>
          <p:grpSpPr bwMode="auto">
            <a:xfrm>
              <a:off x="-426695" y="6096039"/>
              <a:ext cx="3105592" cy="221156"/>
              <a:chOff x="-426695" y="6096039"/>
              <a:chExt cx="3105592" cy="221156"/>
            </a:xfrm>
          </p:grpSpPr>
          <p:pic>
            <p:nvPicPr>
              <p:cNvPr id="276496"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497"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Accelerometer Power Supply</a:t>
                </a:r>
              </a:p>
            </p:txBody>
          </p:sp>
          <p:sp>
            <p:nvSpPr>
              <p:cNvPr id="276498"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Isotron 2973</a:t>
                </a:r>
                <a:endParaRPr lang="en-US" sz="800" b="1">
                  <a:latin typeface="Comic Sans MS" pitchFamily="66" charset="0"/>
                </a:endParaRPr>
              </a:p>
            </p:txBody>
          </p:sp>
        </p:grpSp>
        <p:grpSp>
          <p:nvGrpSpPr>
            <p:cNvPr id="276492" name="Group 376"/>
            <p:cNvGrpSpPr>
              <a:grpSpLocks/>
            </p:cNvGrpSpPr>
            <p:nvPr/>
          </p:nvGrpSpPr>
          <p:grpSpPr bwMode="auto">
            <a:xfrm>
              <a:off x="2904225" y="6104626"/>
              <a:ext cx="2409645" cy="218320"/>
              <a:chOff x="2904225" y="6104626"/>
              <a:chExt cx="2409645" cy="218320"/>
            </a:xfrm>
          </p:grpSpPr>
          <p:pic>
            <p:nvPicPr>
              <p:cNvPr id="276493"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6494"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6495"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AH66</a:t>
                </a:r>
                <a:endParaRPr lang="en-US" sz="800" b="1" dirty="0">
                  <a:latin typeface="Comic Sans MS" pitchFamily="66" charset="0"/>
                </a:endParaRPr>
              </a:p>
            </p:txBody>
          </p:sp>
        </p:grpSp>
      </p:grpSp>
      <p:sp>
        <p:nvSpPr>
          <p:cNvPr id="125"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a:t>
            </a:r>
            <a:r>
              <a:rPr lang="en-US" sz="800" b="1" dirty="0" smtClean="0">
                <a:latin typeface="Comic Sans MS" pitchFamily="66" charset="0"/>
                <a:hlinkClick r:id="rId9"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7506" name="Title 8"/>
          <p:cNvSpPr>
            <a:spLocks noGrp="1"/>
          </p:cNvSpPr>
          <p:nvPr>
            <p:ph type="title"/>
          </p:nvPr>
        </p:nvSpPr>
        <p:spPr/>
        <p:txBody>
          <a:bodyPr/>
          <a:lstStyle/>
          <a:p>
            <a:pPr eaLnBrk="1" hangingPunct="1"/>
            <a:r>
              <a:rPr lang="en-US" smtClean="0">
                <a:ea typeface="ＭＳ Ｐゴシック" pitchFamily="34" charset="-128"/>
              </a:rPr>
              <a:t>KEPCO Power Supplies</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7750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CE57881-2393-4595-9707-F924898FDD1C}" type="slidenum">
              <a:rPr lang="en-US" smtClean="0">
                <a:solidFill>
                  <a:srgbClr val="898989"/>
                </a:solidFill>
                <a:latin typeface="Calibri" pitchFamily="34" charset="0"/>
              </a:rPr>
              <a:pPr eaLnBrk="1" hangingPunct="1"/>
              <a:t>469</a:t>
            </a:fld>
            <a:endParaRPr lang="en-US" smtClean="0">
              <a:solidFill>
                <a:srgbClr val="898989"/>
              </a:solidFill>
              <a:latin typeface="Calibri" pitchFamily="34" charset="0"/>
            </a:endParaRPr>
          </a:p>
        </p:txBody>
      </p:sp>
      <p:grpSp>
        <p:nvGrpSpPr>
          <p:cNvPr id="277509" name="Group 21"/>
          <p:cNvGrpSpPr>
            <a:grpSpLocks/>
          </p:cNvGrpSpPr>
          <p:nvPr/>
        </p:nvGrpSpPr>
        <p:grpSpPr bwMode="auto">
          <a:xfrm>
            <a:off x="1127125" y="3933825"/>
            <a:ext cx="7680325" cy="2009775"/>
            <a:chOff x="1126872" y="3570651"/>
            <a:chExt cx="7680015" cy="2010427"/>
          </a:xfrm>
        </p:grpSpPr>
        <p:grpSp>
          <p:nvGrpSpPr>
            <p:cNvPr id="277541" name="Group 10"/>
            <p:cNvGrpSpPr>
              <a:grpSpLocks/>
            </p:cNvGrpSpPr>
            <p:nvPr/>
          </p:nvGrpSpPr>
          <p:grpSpPr bwMode="auto">
            <a:xfrm>
              <a:off x="1126872" y="3570651"/>
              <a:ext cx="7680015" cy="1723295"/>
              <a:chOff x="1126872" y="4185525"/>
              <a:chExt cx="7680015" cy="1723295"/>
            </a:xfrm>
          </p:grpSpPr>
          <p:grpSp>
            <p:nvGrpSpPr>
              <p:cNvPr id="277546" name="Group 4"/>
              <p:cNvGrpSpPr>
                <a:grpSpLocks/>
              </p:cNvGrpSpPr>
              <p:nvPr/>
            </p:nvGrpSpPr>
            <p:grpSpPr bwMode="auto">
              <a:xfrm>
                <a:off x="1126872" y="4185525"/>
                <a:ext cx="6400800" cy="1723295"/>
                <a:chOff x="1118989" y="4185525"/>
                <a:chExt cx="6400800" cy="1723295"/>
              </a:xfrm>
            </p:grpSpPr>
            <p:pic>
              <p:nvPicPr>
                <p:cNvPr id="277549"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18989" y="4185525"/>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7550" name="Group 3"/>
                <p:cNvGrpSpPr>
                  <a:grpSpLocks/>
                </p:cNvGrpSpPr>
                <p:nvPr/>
              </p:nvGrpSpPr>
              <p:grpSpPr bwMode="auto">
                <a:xfrm>
                  <a:off x="1550304" y="4185525"/>
                  <a:ext cx="5486400" cy="1691174"/>
                  <a:chOff x="1550304" y="3491897"/>
                  <a:chExt cx="5486400" cy="1691174"/>
                </a:xfrm>
              </p:grpSpPr>
              <p:pic>
                <p:nvPicPr>
                  <p:cNvPr id="277551"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5503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52"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19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5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2935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54"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65104" y="3491897"/>
                    <a:ext cx="1371600" cy="169117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77547" name="TextBox 349"/>
              <p:cNvSpPr txBox="1">
                <a:spLocks noChangeArrowheads="1"/>
              </p:cNvSpPr>
              <p:nvPr/>
            </p:nvSpPr>
            <p:spPr bwMode="auto">
              <a:xfrm>
                <a:off x="7535510" y="4185525"/>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sp>
            <p:nvSpPr>
              <p:cNvPr id="277548" name="TextBox 353"/>
              <p:cNvSpPr txBox="1">
                <a:spLocks noChangeArrowheads="1"/>
              </p:cNvSpPr>
              <p:nvPr/>
            </p:nvSpPr>
            <p:spPr bwMode="auto">
              <a:xfrm>
                <a:off x="7539224" y="4403188"/>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77542" name="TextBox 121"/>
            <p:cNvSpPr txBox="1">
              <a:spLocks noChangeArrowheads="1"/>
            </p:cNvSpPr>
            <p:nvPr/>
          </p:nvSpPr>
          <p:spPr bwMode="auto">
            <a:xfrm>
              <a:off x="295646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77543" name="TextBox 121"/>
            <p:cNvSpPr txBox="1">
              <a:spLocks noChangeArrowheads="1"/>
            </p:cNvSpPr>
            <p:nvPr/>
          </p:nvSpPr>
          <p:spPr bwMode="auto">
            <a:xfrm>
              <a:off x="1567023"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p:txBody>
        </p:sp>
        <p:sp>
          <p:nvSpPr>
            <p:cNvPr id="277544" name="TextBox 121"/>
            <p:cNvSpPr txBox="1">
              <a:spLocks noChangeArrowheads="1"/>
            </p:cNvSpPr>
            <p:nvPr/>
          </p:nvSpPr>
          <p:spPr bwMode="auto">
            <a:xfrm>
              <a:off x="4372420"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sp>
          <p:nvSpPr>
            <p:cNvPr id="277545" name="TextBox 121"/>
            <p:cNvSpPr txBox="1">
              <a:spLocks noChangeArrowheads="1"/>
            </p:cNvSpPr>
            <p:nvPr/>
          </p:nvSpPr>
          <p:spPr bwMode="auto">
            <a:xfrm>
              <a:off x="5760574" y="5365634"/>
              <a:ext cx="135392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p:txBody>
        </p:sp>
      </p:grpSp>
      <p:grpSp>
        <p:nvGrpSpPr>
          <p:cNvPr id="277510" name="Group 18"/>
          <p:cNvGrpSpPr>
            <a:grpSpLocks/>
          </p:cNvGrpSpPr>
          <p:nvPr/>
        </p:nvGrpSpPr>
        <p:grpSpPr bwMode="auto">
          <a:xfrm>
            <a:off x="1146175" y="1487488"/>
            <a:ext cx="7661275" cy="2036762"/>
            <a:chOff x="1146490" y="1486993"/>
            <a:chExt cx="7661260" cy="2037554"/>
          </a:xfrm>
        </p:grpSpPr>
        <p:grpSp>
          <p:nvGrpSpPr>
            <p:cNvPr id="277527" name="Group 5"/>
            <p:cNvGrpSpPr>
              <a:grpSpLocks/>
            </p:cNvGrpSpPr>
            <p:nvPr/>
          </p:nvGrpSpPr>
          <p:grpSpPr bwMode="auto">
            <a:xfrm>
              <a:off x="1146490" y="1486993"/>
              <a:ext cx="7661260" cy="1723295"/>
              <a:chOff x="1146490" y="1518525"/>
              <a:chExt cx="7661260" cy="1723295"/>
            </a:xfrm>
          </p:grpSpPr>
          <p:grpSp>
            <p:nvGrpSpPr>
              <p:cNvPr id="277532" name="Group 2"/>
              <p:cNvGrpSpPr>
                <a:grpSpLocks noChangeAspect="1"/>
              </p:cNvGrpSpPr>
              <p:nvPr/>
            </p:nvGrpSpPr>
            <p:grpSpPr bwMode="auto">
              <a:xfrm>
                <a:off x="1146490" y="1518525"/>
                <a:ext cx="6400800" cy="1723295"/>
                <a:chOff x="839062" y="3016249"/>
                <a:chExt cx="5280752" cy="1421743"/>
              </a:xfrm>
            </p:grpSpPr>
            <p:pic>
              <p:nvPicPr>
                <p:cNvPr id="277535"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839062" y="3016249"/>
                  <a:ext cx="5280752" cy="14217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7536" name="Group 1"/>
                <p:cNvGrpSpPr>
                  <a:grpSpLocks noChangeAspect="1"/>
                </p:cNvGrpSpPr>
                <p:nvPr/>
              </p:nvGrpSpPr>
              <p:grpSpPr bwMode="auto">
                <a:xfrm>
                  <a:off x="1172214" y="3036168"/>
                  <a:ext cx="4597969" cy="1401612"/>
                  <a:chOff x="1635976" y="1944406"/>
                  <a:chExt cx="2966292" cy="904223"/>
                </a:xfrm>
              </p:grpSpPr>
              <p:pic>
                <p:nvPicPr>
                  <p:cNvPr id="277537"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635976" y="1947040"/>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38"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79601" y="1949663"/>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39"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128444" y="194966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40"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72069" y="1944406"/>
                    <a:ext cx="730199" cy="898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sp>
            <p:nvSpPr>
              <p:cNvPr id="277533" name="TextBox 353"/>
              <p:cNvSpPr txBox="1">
                <a:spLocks noChangeArrowheads="1"/>
              </p:cNvSpPr>
              <p:nvPr/>
            </p:nvSpPr>
            <p:spPr bwMode="auto">
              <a:xfrm>
                <a:off x="7545036" y="1538240"/>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JQE</a:t>
                </a:r>
                <a:endParaRPr lang="en-US" sz="800" b="1">
                  <a:latin typeface="Comic Sans MS" pitchFamily="66" charset="0"/>
                </a:endParaRPr>
              </a:p>
            </p:txBody>
          </p:sp>
          <p:sp>
            <p:nvSpPr>
              <p:cNvPr id="277534" name="TextBox 353"/>
              <p:cNvSpPr txBox="1">
                <a:spLocks noChangeArrowheads="1"/>
              </p:cNvSpPr>
              <p:nvPr/>
            </p:nvSpPr>
            <p:spPr bwMode="auto">
              <a:xfrm>
                <a:off x="7535510" y="1767840"/>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sp>
          <p:nvSpPr>
            <p:cNvPr id="277528" name="TextBox 121"/>
            <p:cNvSpPr txBox="1">
              <a:spLocks noChangeArrowheads="1"/>
            </p:cNvSpPr>
            <p:nvPr/>
          </p:nvSpPr>
          <p:spPr bwMode="auto">
            <a:xfrm>
              <a:off x="2956460"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a:t>
              </a:r>
            </a:p>
            <a:p>
              <a:pPr eaLnBrk="1" hangingPunct="1"/>
              <a:r>
                <a:rPr lang="en-US" sz="800" b="1">
                  <a:latin typeface="Comic Sans MS" pitchFamily="66" charset="0"/>
                </a:rPr>
                <a:t>+12VDC</a:t>
              </a:r>
            </a:p>
          </p:txBody>
        </p:sp>
        <p:sp>
          <p:nvSpPr>
            <p:cNvPr id="277529" name="TextBox 121"/>
            <p:cNvSpPr txBox="1">
              <a:spLocks noChangeArrowheads="1"/>
            </p:cNvSpPr>
            <p:nvPr/>
          </p:nvSpPr>
          <p:spPr bwMode="auto">
            <a:xfrm>
              <a:off x="155030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15-6: OFF (Not Used)</a:t>
              </a:r>
            </a:p>
          </p:txBody>
        </p:sp>
        <p:sp>
          <p:nvSpPr>
            <p:cNvPr id="277530" name="TextBox 121"/>
            <p:cNvSpPr txBox="1">
              <a:spLocks noChangeArrowheads="1"/>
            </p:cNvSpPr>
            <p:nvPr/>
          </p:nvSpPr>
          <p:spPr bwMode="auto">
            <a:xfrm>
              <a:off x="4363419"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sp>
          <p:nvSpPr>
            <p:cNvPr id="277531" name="TextBox 121"/>
            <p:cNvSpPr txBox="1">
              <a:spLocks noChangeArrowheads="1"/>
            </p:cNvSpPr>
            <p:nvPr/>
          </p:nvSpPr>
          <p:spPr bwMode="auto">
            <a:xfrm>
              <a:off x="5760574" y="3185993"/>
              <a:ext cx="135392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KEPCO JQE 25-4:</a:t>
              </a:r>
            </a:p>
            <a:p>
              <a:pPr eaLnBrk="1" hangingPunct="1"/>
              <a:r>
                <a:rPr lang="en-US" sz="800" b="1">
                  <a:latin typeface="Comic Sans MS" pitchFamily="66" charset="0"/>
                </a:rPr>
                <a:t>+18VDC</a:t>
              </a:r>
            </a:p>
          </p:txBody>
        </p:sp>
      </p:grpSp>
      <p:grpSp>
        <p:nvGrpSpPr>
          <p:cNvPr id="277511" name="Group 55"/>
          <p:cNvGrpSpPr>
            <a:grpSpLocks/>
          </p:cNvGrpSpPr>
          <p:nvPr/>
        </p:nvGrpSpPr>
        <p:grpSpPr bwMode="auto">
          <a:xfrm>
            <a:off x="2116138" y="750888"/>
            <a:ext cx="5492750" cy="352425"/>
            <a:chOff x="-2844186" y="2861876"/>
            <a:chExt cx="5492136" cy="353369"/>
          </a:xfrm>
        </p:grpSpPr>
        <p:grpSp>
          <p:nvGrpSpPr>
            <p:cNvPr id="277513" name="Group 56"/>
            <p:cNvGrpSpPr>
              <a:grpSpLocks noChangeAspect="1"/>
            </p:cNvGrpSpPr>
            <p:nvPr/>
          </p:nvGrpSpPr>
          <p:grpSpPr bwMode="auto">
            <a:xfrm>
              <a:off x="-1272277" y="2870586"/>
              <a:ext cx="1280160" cy="344659"/>
              <a:chOff x="1298890" y="1639393"/>
              <a:chExt cx="6400800" cy="1723295"/>
            </a:xfrm>
          </p:grpSpPr>
          <p:pic>
            <p:nvPicPr>
              <p:cNvPr id="277522"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752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24"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2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77526"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77514" name="Group 57"/>
            <p:cNvGrpSpPr>
              <a:grpSpLocks/>
            </p:cNvGrpSpPr>
            <p:nvPr/>
          </p:nvGrpSpPr>
          <p:grpSpPr bwMode="auto">
            <a:xfrm>
              <a:off x="-2844186" y="2861876"/>
              <a:ext cx="5492136" cy="344488"/>
              <a:chOff x="326668" y="3520515"/>
              <a:chExt cx="5492136" cy="344488"/>
            </a:xfrm>
          </p:grpSpPr>
          <p:grpSp>
            <p:nvGrpSpPr>
              <p:cNvPr id="277515" name="Group 58"/>
              <p:cNvGrpSpPr>
                <a:grpSpLocks/>
              </p:cNvGrpSpPr>
              <p:nvPr/>
            </p:nvGrpSpPr>
            <p:grpSpPr bwMode="auto">
              <a:xfrm>
                <a:off x="326668" y="3588087"/>
                <a:ext cx="2834981" cy="221110"/>
                <a:chOff x="326668" y="3588087"/>
                <a:chExt cx="2834981" cy="221110"/>
              </a:xfrm>
            </p:grpSpPr>
            <p:sp>
              <p:nvSpPr>
                <p:cNvPr id="277520"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Power Supplies</a:t>
                  </a:r>
                </a:p>
              </p:txBody>
            </p:sp>
            <p:sp>
              <p:nvSpPr>
                <p:cNvPr id="277521"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6"/>
                    </a:rPr>
                    <a:t>JQE</a:t>
                  </a:r>
                  <a:endParaRPr lang="en-US" sz="800" b="1">
                    <a:latin typeface="Comic Sans MS" pitchFamily="66" charset="0"/>
                  </a:endParaRPr>
                </a:p>
              </p:txBody>
            </p:sp>
          </p:grpSp>
          <p:grpSp>
            <p:nvGrpSpPr>
              <p:cNvPr id="277516" name="Group 59"/>
              <p:cNvGrpSpPr>
                <a:grpSpLocks/>
              </p:cNvGrpSpPr>
              <p:nvPr/>
            </p:nvGrpSpPr>
            <p:grpSpPr bwMode="auto">
              <a:xfrm>
                <a:off x="3400332" y="3520515"/>
                <a:ext cx="2418472" cy="344488"/>
                <a:chOff x="3400332" y="3520515"/>
                <a:chExt cx="2418472" cy="344488"/>
              </a:xfrm>
            </p:grpSpPr>
            <p:pic>
              <p:nvPicPr>
                <p:cNvPr id="277517" name="Picture 1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7518" name="TextBox 118"/>
                <p:cNvSpPr txBox="1">
                  <a:spLocks noChangeArrowheads="1"/>
                </p:cNvSpPr>
                <p:nvPr/>
              </p:nvSpPr>
              <p:spPr bwMode="auto">
                <a:xfrm>
                  <a:off x="4671396" y="3591041"/>
                  <a:ext cx="1147408"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7519"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a:t>
            </a:r>
            <a:r>
              <a:rPr lang="en-US" sz="800" b="1" dirty="0" smtClean="0">
                <a:latin typeface="Comic Sans MS" pitchFamily="66" charset="0"/>
                <a:hlinkClick r:id="rId9"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4"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42118EE-A8A0-41F7-BDCC-80737285ABB3}" type="slidenum">
              <a:rPr lang="en-US" smtClean="0">
                <a:solidFill>
                  <a:srgbClr val="898989"/>
                </a:solidFill>
                <a:latin typeface="Calibri" pitchFamily="34" charset="0"/>
              </a:rPr>
              <a:pPr eaLnBrk="1" hangingPunct="1"/>
              <a:t>47</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28676" name="Title 161"/>
          <p:cNvSpPr>
            <a:spLocks noGrp="1"/>
          </p:cNvSpPr>
          <p:nvPr>
            <p:ph type="title"/>
          </p:nvPr>
        </p:nvSpPr>
        <p:spPr>
          <a:xfrm>
            <a:off x="1725613" y="0"/>
            <a:ext cx="6961187" cy="681038"/>
          </a:xfrm>
        </p:spPr>
        <p:txBody>
          <a:bodyPr/>
          <a:lstStyle/>
          <a:p>
            <a:r>
              <a:rPr lang="en-US" smtClean="0">
                <a:ea typeface="ＭＳ Ｐゴシック" pitchFamily="34" charset="-128"/>
              </a:rPr>
              <a:t>L1-VDC-C6 Power Racks – Required Supplies</a:t>
            </a:r>
          </a:p>
        </p:txBody>
      </p:sp>
      <p:sp>
        <p:nvSpPr>
          <p:cNvPr id="28677"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CPR</a:t>
            </a:r>
            <a:endParaRPr lang="en-US" sz="800" b="1" dirty="0">
              <a:latin typeface="Comic Sans MS" pitchFamily="66" charset="0"/>
            </a:endParaRPr>
          </a:p>
        </p:txBody>
      </p:sp>
      <p:grpSp>
        <p:nvGrpSpPr>
          <p:cNvPr id="2" name="Group 1"/>
          <p:cNvGrpSpPr/>
          <p:nvPr/>
        </p:nvGrpSpPr>
        <p:grpSpPr>
          <a:xfrm>
            <a:off x="1458913" y="1143000"/>
            <a:ext cx="6202362" cy="5213350"/>
            <a:chOff x="1458913" y="1143000"/>
            <a:chExt cx="6202362" cy="5213350"/>
          </a:xfrm>
        </p:grpSpPr>
        <p:grpSp>
          <p:nvGrpSpPr>
            <p:cNvPr id="182" name="Group 1"/>
            <p:cNvGrpSpPr>
              <a:grpSpLocks/>
            </p:cNvGrpSpPr>
            <p:nvPr/>
          </p:nvGrpSpPr>
          <p:grpSpPr bwMode="auto">
            <a:xfrm>
              <a:off x="5347200" y="1143000"/>
              <a:ext cx="1782123" cy="5211763"/>
              <a:chOff x="5364479" y="1143000"/>
              <a:chExt cx="1782200" cy="5211763"/>
            </a:xfrm>
          </p:grpSpPr>
          <p:pic>
            <p:nvPicPr>
              <p:cNvPr id="349" name="Picture 3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0"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L1-VDC-C6 </a:t>
                </a:r>
                <a:r>
                  <a:rPr lang="en-US" sz="800" b="1" dirty="0">
                    <a:latin typeface="Comic Sans MS" pitchFamily="66" charset="0"/>
                  </a:rPr>
                  <a:t>Power Rack</a:t>
                </a:r>
              </a:p>
            </p:txBody>
          </p:sp>
          <p:pic>
            <p:nvPicPr>
              <p:cNvPr id="351"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52"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53"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183" name="TextBox 36"/>
            <p:cNvSpPr txBox="1">
              <a:spLocks noChangeArrowheads="1"/>
            </p:cNvSpPr>
            <p:nvPr/>
          </p:nvSpPr>
          <p:spPr bwMode="auto">
            <a:xfrm>
              <a:off x="2064990" y="1143000"/>
              <a:ext cx="1781490"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L1-VDC-C6 </a:t>
              </a:r>
              <a:r>
                <a:rPr lang="en-US" sz="800" b="1" dirty="0">
                  <a:latin typeface="Comic Sans MS" pitchFamily="66" charset="0"/>
                </a:rPr>
                <a:t>Power Rack</a:t>
              </a:r>
            </a:p>
          </p:txBody>
        </p:sp>
        <p:grpSp>
          <p:nvGrpSpPr>
            <p:cNvPr id="184" name="Group 302"/>
            <p:cNvGrpSpPr>
              <a:grpSpLocks/>
            </p:cNvGrpSpPr>
            <p:nvPr/>
          </p:nvGrpSpPr>
          <p:grpSpPr bwMode="auto">
            <a:xfrm>
              <a:off x="2279980" y="1391856"/>
              <a:ext cx="1333446" cy="4964494"/>
              <a:chOff x="2061245" y="1420431"/>
              <a:chExt cx="1333504" cy="4964494"/>
            </a:xfrm>
          </p:grpSpPr>
          <p:pic>
            <p:nvPicPr>
              <p:cNvPr id="345"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6"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47"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348"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185" name="Group 303"/>
            <p:cNvGrpSpPr>
              <a:grpSpLocks/>
            </p:cNvGrpSpPr>
            <p:nvPr/>
          </p:nvGrpSpPr>
          <p:grpSpPr bwMode="auto">
            <a:xfrm>
              <a:off x="1462818" y="5365981"/>
              <a:ext cx="2917269" cy="350907"/>
              <a:chOff x="1241425" y="5849147"/>
              <a:chExt cx="2917395" cy="350907"/>
            </a:xfrm>
          </p:grpSpPr>
          <p:sp>
            <p:nvSpPr>
              <p:cNvPr id="33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L1-OAF-C1</a:t>
                </a:r>
                <a:endParaRPr lang="en-US" sz="800" b="1" dirty="0">
                  <a:latin typeface="Comic Sans MS" pitchFamily="66" charset="0"/>
                </a:endParaRPr>
              </a:p>
            </p:txBody>
          </p:sp>
          <p:grpSp>
            <p:nvGrpSpPr>
              <p:cNvPr id="339" name="Group 132"/>
              <p:cNvGrpSpPr>
                <a:grpSpLocks/>
              </p:cNvGrpSpPr>
              <p:nvPr/>
            </p:nvGrpSpPr>
            <p:grpSpPr bwMode="auto">
              <a:xfrm>
                <a:off x="2087790" y="5849147"/>
                <a:ext cx="1279972" cy="350907"/>
                <a:chOff x="-328893" y="2767293"/>
                <a:chExt cx="1279525" cy="350274"/>
              </a:xfrm>
            </p:grpSpPr>
            <p:pic>
              <p:nvPicPr>
                <p:cNvPr id="34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4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41" name="TextBox 282"/>
              <p:cNvSpPr txBox="1">
                <a:spLocks noChangeArrowheads="1"/>
              </p:cNvSpPr>
              <p:nvPr/>
            </p:nvSpPr>
            <p:spPr bwMode="auto">
              <a:xfrm>
                <a:off x="3370983" y="5903080"/>
                <a:ext cx="787837" cy="21491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L1-OAF-C1</a:t>
                </a:r>
                <a:endParaRPr lang="en-US" sz="800" b="1" dirty="0">
                  <a:latin typeface="Comic Sans MS" pitchFamily="66" charset="0"/>
                </a:endParaRPr>
              </a:p>
            </p:txBody>
          </p:sp>
        </p:grpSp>
        <p:grpSp>
          <p:nvGrpSpPr>
            <p:cNvPr id="186" name="Group 304"/>
            <p:cNvGrpSpPr>
              <a:grpSpLocks/>
            </p:cNvGrpSpPr>
            <p:nvPr/>
          </p:nvGrpSpPr>
          <p:grpSpPr bwMode="auto">
            <a:xfrm>
              <a:off x="1462585" y="4932449"/>
              <a:ext cx="2917269" cy="350907"/>
              <a:chOff x="1241425" y="5849147"/>
              <a:chExt cx="2917395" cy="350907"/>
            </a:xfrm>
          </p:grpSpPr>
          <p:sp>
            <p:nvSpPr>
              <p:cNvPr id="331"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L1-TCS-C1</a:t>
                </a:r>
                <a:endParaRPr lang="en-US" sz="800" b="1" dirty="0">
                  <a:latin typeface="Comic Sans MS" pitchFamily="66" charset="0"/>
                </a:endParaRPr>
              </a:p>
            </p:txBody>
          </p:sp>
          <p:grpSp>
            <p:nvGrpSpPr>
              <p:cNvPr id="332" name="Group 132"/>
              <p:cNvGrpSpPr>
                <a:grpSpLocks/>
              </p:cNvGrpSpPr>
              <p:nvPr/>
            </p:nvGrpSpPr>
            <p:grpSpPr bwMode="auto">
              <a:xfrm>
                <a:off x="2087790" y="5849147"/>
                <a:ext cx="1279972" cy="350907"/>
                <a:chOff x="-328893" y="2767293"/>
                <a:chExt cx="1279525" cy="350274"/>
              </a:xfrm>
            </p:grpSpPr>
            <p:pic>
              <p:nvPicPr>
                <p:cNvPr id="33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34"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L1-TCS-C1</a:t>
                </a:r>
                <a:endParaRPr lang="en-US" sz="800" b="1" dirty="0">
                  <a:latin typeface="Comic Sans MS" pitchFamily="66" charset="0"/>
                </a:endParaRPr>
              </a:p>
            </p:txBody>
          </p:sp>
        </p:grpSp>
        <p:grpSp>
          <p:nvGrpSpPr>
            <p:cNvPr id="187" name="Group 305"/>
            <p:cNvGrpSpPr>
              <a:grpSpLocks/>
            </p:cNvGrpSpPr>
            <p:nvPr/>
          </p:nvGrpSpPr>
          <p:grpSpPr bwMode="auto">
            <a:xfrm>
              <a:off x="1465208" y="4485741"/>
              <a:ext cx="2917269" cy="350907"/>
              <a:chOff x="1241425" y="5849147"/>
              <a:chExt cx="2917395" cy="350907"/>
            </a:xfrm>
          </p:grpSpPr>
          <p:sp>
            <p:nvSpPr>
              <p:cNvPr id="324"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L1-TCS-R2</a:t>
                </a:r>
                <a:endParaRPr lang="en-US" sz="800" b="1" dirty="0">
                  <a:latin typeface="Comic Sans MS" pitchFamily="66" charset="0"/>
                </a:endParaRPr>
              </a:p>
            </p:txBody>
          </p:sp>
          <p:grpSp>
            <p:nvGrpSpPr>
              <p:cNvPr id="325" name="Group 132"/>
              <p:cNvGrpSpPr>
                <a:grpSpLocks/>
              </p:cNvGrpSpPr>
              <p:nvPr/>
            </p:nvGrpSpPr>
            <p:grpSpPr bwMode="auto">
              <a:xfrm>
                <a:off x="2087790" y="5849147"/>
                <a:ext cx="1279972" cy="350907"/>
                <a:chOff x="-328893" y="2767293"/>
                <a:chExt cx="1279525" cy="350274"/>
              </a:xfrm>
            </p:grpSpPr>
            <p:pic>
              <p:nvPicPr>
                <p:cNvPr id="32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7"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L1-TCS-R2</a:t>
                </a:r>
                <a:endParaRPr lang="en-US" sz="800" b="1" dirty="0">
                  <a:latin typeface="Comic Sans MS" pitchFamily="66" charset="0"/>
                </a:endParaRPr>
              </a:p>
            </p:txBody>
          </p:sp>
        </p:grpSp>
        <p:grpSp>
          <p:nvGrpSpPr>
            <p:cNvPr id="188" name="Group 306"/>
            <p:cNvGrpSpPr>
              <a:grpSpLocks/>
            </p:cNvGrpSpPr>
            <p:nvPr/>
          </p:nvGrpSpPr>
          <p:grpSpPr bwMode="auto">
            <a:xfrm>
              <a:off x="1464173" y="4049582"/>
              <a:ext cx="2917269" cy="350907"/>
              <a:chOff x="1241425" y="5849147"/>
              <a:chExt cx="2917395" cy="350907"/>
            </a:xfrm>
          </p:grpSpPr>
          <p:sp>
            <p:nvSpPr>
              <p:cNvPr id="317"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rPr>
                  <a:t>L1-TCS-R1</a:t>
                </a:r>
                <a:endParaRPr lang="en-US" sz="800" b="1" dirty="0">
                  <a:latin typeface="Comic Sans MS" pitchFamily="66" charset="0"/>
                </a:endParaRPr>
              </a:p>
            </p:txBody>
          </p:sp>
          <p:grpSp>
            <p:nvGrpSpPr>
              <p:cNvPr id="318" name="Group 132"/>
              <p:cNvGrpSpPr>
                <a:grpSpLocks/>
              </p:cNvGrpSpPr>
              <p:nvPr/>
            </p:nvGrpSpPr>
            <p:grpSpPr bwMode="auto">
              <a:xfrm>
                <a:off x="2087790" y="5849147"/>
                <a:ext cx="1279972" cy="350907"/>
                <a:chOff x="-328893" y="2767293"/>
                <a:chExt cx="1279525" cy="350274"/>
              </a:xfrm>
            </p:grpSpPr>
            <p:pic>
              <p:nvPicPr>
                <p:cNvPr id="32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 name="TextBox 282"/>
              <p:cNvSpPr txBox="1">
                <a:spLocks noChangeArrowheads="1"/>
              </p:cNvSpPr>
              <p:nvPr/>
            </p:nvSpPr>
            <p:spPr bwMode="auto">
              <a:xfrm>
                <a:off x="3370983" y="5902815"/>
                <a:ext cx="787837"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rPr>
                  <a:t>L1-TCS-R1</a:t>
                </a:r>
                <a:endParaRPr lang="en-US" sz="800" b="1" dirty="0">
                  <a:latin typeface="Comic Sans MS" pitchFamily="66" charset="0"/>
                </a:endParaRPr>
              </a:p>
            </p:txBody>
          </p:sp>
        </p:grpSp>
        <p:grpSp>
          <p:nvGrpSpPr>
            <p:cNvPr id="189" name="Group 307"/>
            <p:cNvGrpSpPr>
              <a:grpSpLocks/>
            </p:cNvGrpSpPr>
            <p:nvPr/>
          </p:nvGrpSpPr>
          <p:grpSpPr bwMode="auto">
            <a:xfrm>
              <a:off x="1458913" y="3594991"/>
              <a:ext cx="2917269" cy="350907"/>
              <a:chOff x="1241425" y="5849147"/>
              <a:chExt cx="2917395" cy="350907"/>
            </a:xfrm>
          </p:grpSpPr>
          <p:sp>
            <p:nvSpPr>
              <p:cNvPr id="310"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311" name="Group 132"/>
              <p:cNvGrpSpPr>
                <a:grpSpLocks/>
              </p:cNvGrpSpPr>
              <p:nvPr/>
            </p:nvGrpSpPr>
            <p:grpSpPr bwMode="auto">
              <a:xfrm>
                <a:off x="2087790" y="5849147"/>
                <a:ext cx="1279972" cy="350907"/>
                <a:chOff x="-328893" y="2767293"/>
                <a:chExt cx="1279525" cy="350274"/>
              </a:xfrm>
            </p:grpSpPr>
            <p:pic>
              <p:nvPicPr>
                <p:cNvPr id="31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3"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190" name="Group 308"/>
            <p:cNvGrpSpPr>
              <a:grpSpLocks/>
            </p:cNvGrpSpPr>
            <p:nvPr/>
          </p:nvGrpSpPr>
          <p:grpSpPr bwMode="auto">
            <a:xfrm>
              <a:off x="1465208" y="3139936"/>
              <a:ext cx="2917269" cy="350907"/>
              <a:chOff x="1241425" y="5849147"/>
              <a:chExt cx="2917395" cy="350907"/>
            </a:xfrm>
          </p:grpSpPr>
          <p:sp>
            <p:nvSpPr>
              <p:cNvPr id="303"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304" name="Group 132"/>
              <p:cNvGrpSpPr>
                <a:grpSpLocks/>
              </p:cNvGrpSpPr>
              <p:nvPr/>
            </p:nvGrpSpPr>
            <p:grpSpPr bwMode="auto">
              <a:xfrm>
                <a:off x="2087790" y="5849147"/>
                <a:ext cx="1279972" cy="350907"/>
                <a:chOff x="-328893" y="2767293"/>
                <a:chExt cx="1279525" cy="350274"/>
              </a:xfrm>
            </p:grpSpPr>
            <p:pic>
              <p:nvPicPr>
                <p:cNvPr id="30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6"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191" name="Group 309"/>
            <p:cNvGrpSpPr>
              <a:grpSpLocks/>
            </p:cNvGrpSpPr>
            <p:nvPr/>
          </p:nvGrpSpPr>
          <p:grpSpPr bwMode="auto">
            <a:xfrm>
              <a:off x="1459948" y="2701111"/>
              <a:ext cx="2917269" cy="350907"/>
              <a:chOff x="1241425" y="5849147"/>
              <a:chExt cx="2917395" cy="350907"/>
            </a:xfrm>
          </p:grpSpPr>
          <p:sp>
            <p:nvSpPr>
              <p:cNvPr id="296" name="TextBox 282"/>
              <p:cNvSpPr txBox="1">
                <a:spLocks noChangeArrowheads="1"/>
              </p:cNvSpPr>
              <p:nvPr/>
            </p:nvSpPr>
            <p:spPr bwMode="auto">
              <a:xfrm>
                <a:off x="1241425" y="5918046"/>
                <a:ext cx="846851"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nvGrpSpPr>
              <p:cNvPr id="297" name="Group 132"/>
              <p:cNvGrpSpPr>
                <a:grpSpLocks/>
              </p:cNvGrpSpPr>
              <p:nvPr/>
            </p:nvGrpSpPr>
            <p:grpSpPr bwMode="auto">
              <a:xfrm>
                <a:off x="2087790" y="5849147"/>
                <a:ext cx="1279972" cy="350907"/>
                <a:chOff x="-328893" y="2767293"/>
                <a:chExt cx="1279525" cy="350274"/>
              </a:xfrm>
            </p:grpSpPr>
            <p:pic>
              <p:nvPicPr>
                <p:cNvPr id="30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9"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90" name="Group 132"/>
            <p:cNvGrpSpPr>
              <a:grpSpLocks/>
            </p:cNvGrpSpPr>
            <p:nvPr/>
          </p:nvGrpSpPr>
          <p:grpSpPr bwMode="auto">
            <a:xfrm>
              <a:off x="2305241" y="2257068"/>
              <a:ext cx="1279917" cy="356524"/>
              <a:chOff x="-328893" y="2767293"/>
              <a:chExt cx="1279525" cy="355881"/>
            </a:xfrm>
          </p:grpSpPr>
          <p:pic>
            <p:nvPicPr>
              <p:cNvPr id="29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83" name="Group 132"/>
            <p:cNvGrpSpPr>
              <a:grpSpLocks/>
            </p:cNvGrpSpPr>
            <p:nvPr/>
          </p:nvGrpSpPr>
          <p:grpSpPr bwMode="auto">
            <a:xfrm>
              <a:off x="2307864" y="1802478"/>
              <a:ext cx="1279917" cy="350907"/>
              <a:chOff x="-328893" y="2767293"/>
              <a:chExt cx="1279525" cy="350274"/>
            </a:xfrm>
          </p:grpSpPr>
          <p:pic>
            <p:nvPicPr>
              <p:cNvPr id="28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94" name="Group 312"/>
            <p:cNvGrpSpPr>
              <a:grpSpLocks/>
            </p:cNvGrpSpPr>
            <p:nvPr/>
          </p:nvGrpSpPr>
          <p:grpSpPr bwMode="auto">
            <a:xfrm>
              <a:off x="1460195" y="5812689"/>
              <a:ext cx="2917269" cy="350907"/>
              <a:chOff x="1241425" y="5849147"/>
              <a:chExt cx="2917395" cy="350907"/>
            </a:xfrm>
          </p:grpSpPr>
          <p:sp>
            <p:nvSpPr>
              <p:cNvPr id="275"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L1-OAF-C1</a:t>
                </a:r>
                <a:endParaRPr lang="en-US" sz="800" b="1" dirty="0">
                  <a:latin typeface="Comic Sans MS" pitchFamily="66" charset="0"/>
                </a:endParaRPr>
              </a:p>
            </p:txBody>
          </p:sp>
          <p:grpSp>
            <p:nvGrpSpPr>
              <p:cNvPr id="276" name="Group 132"/>
              <p:cNvGrpSpPr>
                <a:grpSpLocks/>
              </p:cNvGrpSpPr>
              <p:nvPr/>
            </p:nvGrpSpPr>
            <p:grpSpPr bwMode="auto">
              <a:xfrm>
                <a:off x="2087790" y="5849147"/>
                <a:ext cx="1279972" cy="350907"/>
                <a:chOff x="-328893" y="2767293"/>
                <a:chExt cx="1279525" cy="350274"/>
              </a:xfrm>
            </p:grpSpPr>
            <p:pic>
              <p:nvPicPr>
                <p:cNvPr id="27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8"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L1-TCS-R1</a:t>
                </a:r>
                <a:endParaRPr lang="en-US" sz="800" b="1" dirty="0">
                  <a:latin typeface="Comic Sans MS" pitchFamily="66" charset="0"/>
                </a:endParaRPr>
              </a:p>
            </p:txBody>
          </p:sp>
        </p:grpSp>
        <p:grpSp>
          <p:nvGrpSpPr>
            <p:cNvPr id="195" name="Group 399"/>
            <p:cNvGrpSpPr>
              <a:grpSpLocks/>
            </p:cNvGrpSpPr>
            <p:nvPr/>
          </p:nvGrpSpPr>
          <p:grpSpPr bwMode="auto">
            <a:xfrm>
              <a:off x="4741616" y="5360840"/>
              <a:ext cx="2917269" cy="350907"/>
              <a:chOff x="1241425" y="5849147"/>
              <a:chExt cx="2917395" cy="350907"/>
            </a:xfrm>
          </p:grpSpPr>
          <p:sp>
            <p:nvSpPr>
              <p:cNvPr id="268" name="TextBox 282"/>
              <p:cNvSpPr txBox="1">
                <a:spLocks noChangeArrowheads="1"/>
              </p:cNvSpPr>
              <p:nvPr/>
            </p:nvSpPr>
            <p:spPr bwMode="auto">
              <a:xfrm>
                <a:off x="1241425" y="5918046"/>
                <a:ext cx="846851" cy="215467"/>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L1-OAF-C1</a:t>
                </a:r>
                <a:endParaRPr lang="en-US" sz="800" b="1" dirty="0">
                  <a:latin typeface="Comic Sans MS" pitchFamily="66" charset="0"/>
                </a:endParaRPr>
              </a:p>
            </p:txBody>
          </p:sp>
          <p:grpSp>
            <p:nvGrpSpPr>
              <p:cNvPr id="269" name="Group 132"/>
              <p:cNvGrpSpPr>
                <a:grpSpLocks/>
              </p:cNvGrpSpPr>
              <p:nvPr/>
            </p:nvGrpSpPr>
            <p:grpSpPr bwMode="auto">
              <a:xfrm>
                <a:off x="2087790" y="5849147"/>
                <a:ext cx="1279972" cy="350907"/>
                <a:chOff x="-328893" y="2767293"/>
                <a:chExt cx="1279525" cy="350274"/>
              </a:xfrm>
            </p:grpSpPr>
            <p:pic>
              <p:nvPicPr>
                <p:cNvPr id="27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1" name="TextBox 282"/>
              <p:cNvSpPr txBox="1">
                <a:spLocks noChangeArrowheads="1"/>
              </p:cNvSpPr>
              <p:nvPr/>
            </p:nvSpPr>
            <p:spPr bwMode="auto">
              <a:xfrm>
                <a:off x="3370983" y="5903080"/>
                <a:ext cx="787837" cy="21491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L1-OAF-C1</a:t>
                </a:r>
                <a:endParaRPr lang="en-US" sz="800" b="1" dirty="0">
                  <a:latin typeface="Comic Sans MS" pitchFamily="66" charset="0"/>
                </a:endParaRPr>
              </a:p>
            </p:txBody>
          </p:sp>
        </p:grpSp>
        <p:grpSp>
          <p:nvGrpSpPr>
            <p:cNvPr id="196" name="Group 407"/>
            <p:cNvGrpSpPr>
              <a:grpSpLocks/>
            </p:cNvGrpSpPr>
            <p:nvPr/>
          </p:nvGrpSpPr>
          <p:grpSpPr bwMode="auto">
            <a:xfrm>
              <a:off x="4741383" y="4927308"/>
              <a:ext cx="2917269" cy="350907"/>
              <a:chOff x="1241425" y="5849147"/>
              <a:chExt cx="2917395" cy="350907"/>
            </a:xfrm>
          </p:grpSpPr>
          <p:sp>
            <p:nvSpPr>
              <p:cNvPr id="261"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L1-TCS-C1</a:t>
                </a:r>
                <a:endParaRPr lang="en-US" sz="800" b="1" dirty="0">
                  <a:latin typeface="Comic Sans MS" pitchFamily="66" charset="0"/>
                </a:endParaRPr>
              </a:p>
            </p:txBody>
          </p:sp>
          <p:grpSp>
            <p:nvGrpSpPr>
              <p:cNvPr id="262" name="Group 132"/>
              <p:cNvGrpSpPr>
                <a:grpSpLocks/>
              </p:cNvGrpSpPr>
              <p:nvPr/>
            </p:nvGrpSpPr>
            <p:grpSpPr bwMode="auto">
              <a:xfrm>
                <a:off x="2087790" y="5849147"/>
                <a:ext cx="1279972" cy="350907"/>
                <a:chOff x="-328893" y="2767293"/>
                <a:chExt cx="1279525" cy="350274"/>
              </a:xfrm>
            </p:grpSpPr>
            <p:pic>
              <p:nvPicPr>
                <p:cNvPr id="265"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4"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L1-TCS-C1</a:t>
                </a:r>
                <a:endParaRPr lang="en-US" sz="800" b="1" dirty="0">
                  <a:latin typeface="Comic Sans MS" pitchFamily="66" charset="0"/>
                </a:endParaRPr>
              </a:p>
            </p:txBody>
          </p:sp>
        </p:grpSp>
        <p:grpSp>
          <p:nvGrpSpPr>
            <p:cNvPr id="197" name="Group 416"/>
            <p:cNvGrpSpPr>
              <a:grpSpLocks/>
            </p:cNvGrpSpPr>
            <p:nvPr/>
          </p:nvGrpSpPr>
          <p:grpSpPr bwMode="auto">
            <a:xfrm>
              <a:off x="4744006" y="4480600"/>
              <a:ext cx="2917269" cy="350907"/>
              <a:chOff x="1241425" y="5849147"/>
              <a:chExt cx="2917395" cy="350907"/>
            </a:xfrm>
          </p:grpSpPr>
          <p:sp>
            <p:nvSpPr>
              <p:cNvPr id="254"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L1-TCS-R2</a:t>
                </a:r>
                <a:endParaRPr lang="en-US" sz="800" b="1" dirty="0">
                  <a:latin typeface="Comic Sans MS" pitchFamily="66" charset="0"/>
                </a:endParaRPr>
              </a:p>
            </p:txBody>
          </p:sp>
          <p:grpSp>
            <p:nvGrpSpPr>
              <p:cNvPr id="255" name="Group 132"/>
              <p:cNvGrpSpPr>
                <a:grpSpLocks/>
              </p:cNvGrpSpPr>
              <p:nvPr/>
            </p:nvGrpSpPr>
            <p:grpSpPr bwMode="auto">
              <a:xfrm>
                <a:off x="2087790" y="5849147"/>
                <a:ext cx="1279972" cy="350907"/>
                <a:chOff x="-328893" y="2767293"/>
                <a:chExt cx="1279525" cy="350274"/>
              </a:xfrm>
            </p:grpSpPr>
            <p:pic>
              <p:nvPicPr>
                <p:cNvPr id="258"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rPr>
                  <a:t>L1-TCS-R2</a:t>
                </a:r>
                <a:endParaRPr lang="en-US" sz="800" b="1" dirty="0">
                  <a:latin typeface="Comic Sans MS" pitchFamily="66" charset="0"/>
                </a:endParaRPr>
              </a:p>
            </p:txBody>
          </p:sp>
        </p:grpSp>
        <p:grpSp>
          <p:nvGrpSpPr>
            <p:cNvPr id="198" name="Group 424"/>
            <p:cNvGrpSpPr>
              <a:grpSpLocks/>
            </p:cNvGrpSpPr>
            <p:nvPr/>
          </p:nvGrpSpPr>
          <p:grpSpPr bwMode="auto">
            <a:xfrm>
              <a:off x="4742971" y="4044441"/>
              <a:ext cx="2917269" cy="350907"/>
              <a:chOff x="1241425" y="5849147"/>
              <a:chExt cx="2917395" cy="350907"/>
            </a:xfrm>
          </p:grpSpPr>
          <p:sp>
            <p:nvSpPr>
              <p:cNvPr id="247" name="TextBox 282"/>
              <p:cNvSpPr txBox="1">
                <a:spLocks noChangeArrowheads="1"/>
              </p:cNvSpPr>
              <p:nvPr/>
            </p:nvSpPr>
            <p:spPr bwMode="auto">
              <a:xfrm>
                <a:off x="1241425" y="5918046"/>
                <a:ext cx="846851" cy="215467"/>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L1-TCS-R1</a:t>
                </a:r>
                <a:endParaRPr lang="en-US" sz="800" b="1" dirty="0">
                  <a:latin typeface="Comic Sans MS" pitchFamily="66" charset="0"/>
                </a:endParaRPr>
              </a:p>
            </p:txBody>
          </p:sp>
          <p:grpSp>
            <p:nvGrpSpPr>
              <p:cNvPr id="248" name="Group 132"/>
              <p:cNvGrpSpPr>
                <a:grpSpLocks/>
              </p:cNvGrpSpPr>
              <p:nvPr/>
            </p:nvGrpSpPr>
            <p:grpSpPr bwMode="auto">
              <a:xfrm>
                <a:off x="2087790" y="5849147"/>
                <a:ext cx="1279972" cy="350907"/>
                <a:chOff x="-328893" y="2767293"/>
                <a:chExt cx="1279525" cy="350274"/>
              </a:xfrm>
            </p:grpSpPr>
            <p:pic>
              <p:nvPicPr>
                <p:cNvPr id="251"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0" name="TextBox 282"/>
              <p:cNvSpPr txBox="1">
                <a:spLocks noChangeArrowheads="1"/>
              </p:cNvSpPr>
              <p:nvPr/>
            </p:nvSpPr>
            <p:spPr bwMode="auto">
              <a:xfrm>
                <a:off x="3370983" y="5903080"/>
                <a:ext cx="787837" cy="21491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L1-TCS-R1</a:t>
                </a:r>
                <a:endParaRPr lang="en-US" sz="800" b="1" dirty="0">
                  <a:latin typeface="Comic Sans MS" pitchFamily="66" charset="0"/>
                </a:endParaRPr>
              </a:p>
            </p:txBody>
          </p:sp>
        </p:grpSp>
        <p:grpSp>
          <p:nvGrpSpPr>
            <p:cNvPr id="199" name="Group 432"/>
            <p:cNvGrpSpPr>
              <a:grpSpLocks/>
            </p:cNvGrpSpPr>
            <p:nvPr/>
          </p:nvGrpSpPr>
          <p:grpSpPr bwMode="auto">
            <a:xfrm>
              <a:off x="4737711" y="3589850"/>
              <a:ext cx="2917269" cy="350907"/>
              <a:chOff x="1241425" y="5849147"/>
              <a:chExt cx="2917395" cy="350907"/>
            </a:xfrm>
          </p:grpSpPr>
          <p:sp>
            <p:nvSpPr>
              <p:cNvPr id="240"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241" name="Group 132"/>
              <p:cNvGrpSpPr>
                <a:grpSpLocks/>
              </p:cNvGrpSpPr>
              <p:nvPr/>
            </p:nvGrpSpPr>
            <p:grpSpPr bwMode="auto">
              <a:xfrm>
                <a:off x="2087790" y="5849147"/>
                <a:ext cx="1279972" cy="350907"/>
                <a:chOff x="-328893" y="2767293"/>
                <a:chExt cx="1279525" cy="350274"/>
              </a:xfrm>
            </p:grpSpPr>
            <p:pic>
              <p:nvPicPr>
                <p:cNvPr id="244"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5"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6"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3"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200" name="Group 440"/>
            <p:cNvGrpSpPr>
              <a:grpSpLocks/>
            </p:cNvGrpSpPr>
            <p:nvPr/>
          </p:nvGrpSpPr>
          <p:grpSpPr bwMode="auto">
            <a:xfrm>
              <a:off x="4744006" y="3134795"/>
              <a:ext cx="2917269" cy="350907"/>
              <a:chOff x="1241425" y="5849147"/>
              <a:chExt cx="2917395" cy="350907"/>
            </a:xfrm>
          </p:grpSpPr>
          <p:sp>
            <p:nvSpPr>
              <p:cNvPr id="233" name="TextBox 282"/>
              <p:cNvSpPr txBox="1">
                <a:spLocks noChangeArrowheads="1"/>
              </p:cNvSpPr>
              <p:nvPr/>
            </p:nvSpPr>
            <p:spPr bwMode="auto">
              <a:xfrm>
                <a:off x="1241425" y="5918058"/>
                <a:ext cx="846851"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Unused</a:t>
                </a:r>
              </a:p>
            </p:txBody>
          </p:sp>
          <p:grpSp>
            <p:nvGrpSpPr>
              <p:cNvPr id="234" name="Group 132"/>
              <p:cNvGrpSpPr>
                <a:grpSpLocks/>
              </p:cNvGrpSpPr>
              <p:nvPr/>
            </p:nvGrpSpPr>
            <p:grpSpPr bwMode="auto">
              <a:xfrm>
                <a:off x="2087790" y="5849147"/>
                <a:ext cx="1279972" cy="350907"/>
                <a:chOff x="-328893" y="2767293"/>
                <a:chExt cx="1279525" cy="350274"/>
              </a:xfrm>
            </p:grpSpPr>
            <p:pic>
              <p:nvPicPr>
                <p:cNvPr id="237"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8"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9"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6" name="TextBox 282"/>
              <p:cNvSpPr txBox="1">
                <a:spLocks noChangeArrowheads="1"/>
              </p:cNvSpPr>
              <p:nvPr/>
            </p:nvSpPr>
            <p:spPr bwMode="auto">
              <a:xfrm>
                <a:off x="3370983" y="5902815"/>
                <a:ext cx="787837" cy="215444"/>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Unused</a:t>
                </a:r>
              </a:p>
            </p:txBody>
          </p:sp>
        </p:grpSp>
        <p:grpSp>
          <p:nvGrpSpPr>
            <p:cNvPr id="201" name="Group 448"/>
            <p:cNvGrpSpPr>
              <a:grpSpLocks/>
            </p:cNvGrpSpPr>
            <p:nvPr/>
          </p:nvGrpSpPr>
          <p:grpSpPr bwMode="auto">
            <a:xfrm>
              <a:off x="4738746" y="2695970"/>
              <a:ext cx="2917269" cy="350907"/>
              <a:chOff x="1241425" y="5849147"/>
              <a:chExt cx="2917395" cy="350907"/>
            </a:xfrm>
          </p:grpSpPr>
          <p:sp>
            <p:nvSpPr>
              <p:cNvPr id="226" name="TextBox 282"/>
              <p:cNvSpPr txBox="1">
                <a:spLocks noChangeArrowheads="1"/>
              </p:cNvSpPr>
              <p:nvPr/>
            </p:nvSpPr>
            <p:spPr bwMode="auto">
              <a:xfrm>
                <a:off x="1241425" y="5918058"/>
                <a:ext cx="846851"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solidFill>
                    <a:srgbClr val="000000"/>
                  </a:solidFill>
                  <a:latin typeface="Comic Sans MS"/>
                </a:endParaRPr>
              </a:p>
            </p:txBody>
          </p:sp>
          <p:grpSp>
            <p:nvGrpSpPr>
              <p:cNvPr id="227" name="Group 132"/>
              <p:cNvGrpSpPr>
                <a:grpSpLocks/>
              </p:cNvGrpSpPr>
              <p:nvPr/>
            </p:nvGrpSpPr>
            <p:grpSpPr bwMode="auto">
              <a:xfrm>
                <a:off x="2087790" y="5849147"/>
                <a:ext cx="1279972" cy="350907"/>
                <a:chOff x="-328893" y="2767293"/>
                <a:chExt cx="1279525" cy="350274"/>
              </a:xfrm>
            </p:grpSpPr>
            <p:pic>
              <p:nvPicPr>
                <p:cNvPr id="23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9" name="TextBox 282"/>
              <p:cNvSpPr txBox="1">
                <a:spLocks noChangeArrowheads="1"/>
              </p:cNvSpPr>
              <p:nvPr/>
            </p:nvSpPr>
            <p:spPr bwMode="auto">
              <a:xfrm>
                <a:off x="3370983" y="5903080"/>
                <a:ext cx="787837"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20" name="Group 132"/>
            <p:cNvGrpSpPr>
              <a:grpSpLocks/>
            </p:cNvGrpSpPr>
            <p:nvPr/>
          </p:nvGrpSpPr>
          <p:grpSpPr bwMode="auto">
            <a:xfrm>
              <a:off x="5584040" y="2251927"/>
              <a:ext cx="1279917" cy="356524"/>
              <a:chOff x="-328893" y="2767293"/>
              <a:chExt cx="1279525" cy="355881"/>
            </a:xfrm>
          </p:grpSpPr>
          <p:pic>
            <p:nvPicPr>
              <p:cNvPr id="223"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5"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13" name="Group 132"/>
            <p:cNvGrpSpPr>
              <a:grpSpLocks/>
            </p:cNvGrpSpPr>
            <p:nvPr/>
          </p:nvGrpSpPr>
          <p:grpSpPr bwMode="auto">
            <a:xfrm>
              <a:off x="5586663" y="1797337"/>
              <a:ext cx="1279917" cy="350907"/>
              <a:chOff x="-328893" y="2767293"/>
              <a:chExt cx="1279525" cy="350274"/>
            </a:xfrm>
          </p:grpSpPr>
          <p:pic>
            <p:nvPicPr>
              <p:cNvPr id="216"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04" name="Group 472"/>
            <p:cNvGrpSpPr>
              <a:grpSpLocks/>
            </p:cNvGrpSpPr>
            <p:nvPr/>
          </p:nvGrpSpPr>
          <p:grpSpPr bwMode="auto">
            <a:xfrm>
              <a:off x="4738993" y="5807548"/>
              <a:ext cx="2917269" cy="350907"/>
              <a:chOff x="1241425" y="5849147"/>
              <a:chExt cx="2917395" cy="350907"/>
            </a:xfrm>
          </p:grpSpPr>
          <p:sp>
            <p:nvSpPr>
              <p:cNvPr id="205" name="TextBox 282"/>
              <p:cNvSpPr txBox="1">
                <a:spLocks noChangeArrowheads="1"/>
              </p:cNvSpPr>
              <p:nvPr/>
            </p:nvSpPr>
            <p:spPr bwMode="auto">
              <a:xfrm>
                <a:off x="1241425" y="5918058"/>
                <a:ext cx="846851" cy="215444"/>
              </a:xfrm>
              <a:prstGeom prst="rect">
                <a:avLst/>
              </a:prstGeom>
              <a:solidFill>
                <a:srgbClr val="66FF33"/>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rPr>
                  <a:t>L1-TCS-C1</a:t>
                </a:r>
                <a:endParaRPr lang="en-US" sz="800" b="1" dirty="0">
                  <a:latin typeface="Comic Sans MS" pitchFamily="66" charset="0"/>
                </a:endParaRPr>
              </a:p>
            </p:txBody>
          </p:sp>
          <p:grpSp>
            <p:nvGrpSpPr>
              <p:cNvPr id="206" name="Group 132"/>
              <p:cNvGrpSpPr>
                <a:grpSpLocks/>
              </p:cNvGrpSpPr>
              <p:nvPr/>
            </p:nvGrpSpPr>
            <p:grpSpPr bwMode="auto">
              <a:xfrm>
                <a:off x="2087790" y="5849147"/>
                <a:ext cx="1279972" cy="350907"/>
                <a:chOff x="-328893" y="2767293"/>
                <a:chExt cx="1279525" cy="350274"/>
              </a:xfrm>
            </p:grpSpPr>
            <p:pic>
              <p:nvPicPr>
                <p:cNvPr id="209"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0"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8" name="TextBox 282"/>
              <p:cNvSpPr txBox="1">
                <a:spLocks noChangeArrowheads="1"/>
              </p:cNvSpPr>
              <p:nvPr/>
            </p:nvSpPr>
            <p:spPr bwMode="auto">
              <a:xfrm>
                <a:off x="3370983" y="5903080"/>
                <a:ext cx="787837" cy="21491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rPr>
                  <a:t>L1-OAF-C1</a:t>
                </a:r>
                <a:endParaRPr lang="en-US" sz="800" b="1" dirty="0">
                  <a:latin typeface="Comic Sans MS" pitchFamily="66" charset="0"/>
                </a:endParaRPr>
              </a:p>
            </p:txBody>
          </p:sp>
        </p:grpSp>
        <p:sp>
          <p:nvSpPr>
            <p:cNvPr id="354" name="TextBox 282"/>
            <p:cNvSpPr txBox="1">
              <a:spLocks noChangeArrowheads="1"/>
            </p:cNvSpPr>
            <p:nvPr/>
          </p:nvSpPr>
          <p:spPr bwMode="auto">
            <a:xfrm>
              <a:off x="1458913" y="2325968"/>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55" name="TextBox 368">
              <a:hlinkClick r:id="" action="ppaction://noaction"/>
            </p:cNvPr>
            <p:cNvSpPr txBox="1">
              <a:spLocks noChangeArrowheads="1"/>
            </p:cNvSpPr>
            <p:nvPr/>
          </p:nvSpPr>
          <p:spPr bwMode="auto">
            <a:xfrm>
              <a:off x="2286591" y="2334537"/>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56" name="TextBox 282"/>
            <p:cNvSpPr txBox="1">
              <a:spLocks noChangeArrowheads="1"/>
            </p:cNvSpPr>
            <p:nvPr/>
          </p:nvSpPr>
          <p:spPr bwMode="auto">
            <a:xfrm>
              <a:off x="3588266" y="2311002"/>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57" name="TextBox 282"/>
            <p:cNvSpPr txBox="1">
              <a:spLocks noChangeArrowheads="1"/>
            </p:cNvSpPr>
            <p:nvPr/>
          </p:nvSpPr>
          <p:spPr bwMode="auto">
            <a:xfrm>
              <a:off x="1461536" y="1871377"/>
              <a:ext cx="846769" cy="215467"/>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sp>
          <p:nvSpPr>
            <p:cNvPr id="359" name="TextBox 282"/>
            <p:cNvSpPr txBox="1">
              <a:spLocks noChangeArrowheads="1"/>
            </p:cNvSpPr>
            <p:nvPr/>
          </p:nvSpPr>
          <p:spPr bwMode="auto">
            <a:xfrm>
              <a:off x="3590889" y="185641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pitchFamily="66" charset="0"/>
                </a:rPr>
                <a:t>L1-FAC-C1</a:t>
              </a:r>
              <a:endParaRPr lang="en-US" sz="800" b="1" dirty="0">
                <a:latin typeface="Comic Sans MS" pitchFamily="66" charset="0"/>
              </a:endParaRPr>
            </a:p>
          </p:txBody>
        </p:sp>
        <p:sp>
          <p:nvSpPr>
            <p:cNvPr id="360" name="TextBox 282"/>
            <p:cNvSpPr txBox="1">
              <a:spLocks noChangeArrowheads="1"/>
            </p:cNvSpPr>
            <p:nvPr/>
          </p:nvSpPr>
          <p:spPr bwMode="auto">
            <a:xfrm>
              <a:off x="4737537" y="2320827"/>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61" name="TextBox 368">
              <a:hlinkClick r:id="" action="ppaction://noaction"/>
            </p:cNvPr>
            <p:cNvSpPr txBox="1">
              <a:spLocks noChangeArrowheads="1"/>
            </p:cNvSpPr>
            <p:nvPr/>
          </p:nvSpPr>
          <p:spPr bwMode="auto">
            <a:xfrm>
              <a:off x="5565215" y="2329396"/>
              <a:ext cx="1269882" cy="215941"/>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62" name="TextBox 282"/>
            <p:cNvSpPr txBox="1">
              <a:spLocks noChangeArrowheads="1"/>
            </p:cNvSpPr>
            <p:nvPr/>
          </p:nvSpPr>
          <p:spPr bwMode="auto">
            <a:xfrm>
              <a:off x="6866890" y="2305861"/>
              <a:ext cx="787761" cy="21491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rgbClr val="000000"/>
                  </a:solidFill>
                  <a:latin typeface="Comic Sans MS" pitchFamily="66" charset="0"/>
                </a:rPr>
                <a:t>Unused</a:t>
              </a:r>
              <a:endParaRPr lang="en-US" sz="800" b="1">
                <a:latin typeface="Comic Sans MS" pitchFamily="66" charset="0"/>
              </a:endParaRPr>
            </a:p>
          </p:txBody>
        </p:sp>
        <p:sp>
          <p:nvSpPr>
            <p:cNvPr id="363" name="TextBox 282"/>
            <p:cNvSpPr txBox="1">
              <a:spLocks noChangeArrowheads="1"/>
            </p:cNvSpPr>
            <p:nvPr/>
          </p:nvSpPr>
          <p:spPr bwMode="auto">
            <a:xfrm>
              <a:off x="4740160" y="1866236"/>
              <a:ext cx="846769" cy="2154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pitchFamily="66" charset="0"/>
                </a:rPr>
                <a:t>L1-FAC-C1</a:t>
              </a:r>
              <a:endParaRPr lang="en-US" sz="800" b="1" dirty="0">
                <a:latin typeface="Comic Sans MS" pitchFamily="66" charset="0"/>
              </a:endParaRPr>
            </a:p>
          </p:txBody>
        </p:sp>
        <p:sp>
          <p:nvSpPr>
            <p:cNvPr id="365" name="TextBox 282"/>
            <p:cNvSpPr txBox="1">
              <a:spLocks noChangeArrowheads="1"/>
            </p:cNvSpPr>
            <p:nvPr/>
          </p:nvSpPr>
          <p:spPr bwMode="auto">
            <a:xfrm>
              <a:off x="6869513" y="1851270"/>
              <a:ext cx="787761" cy="21491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19" name="Group 218"/>
          <p:cNvGrpSpPr/>
          <p:nvPr/>
        </p:nvGrpSpPr>
        <p:grpSpPr>
          <a:xfrm>
            <a:off x="2310705" y="3209684"/>
            <a:ext cx="1273212" cy="200120"/>
            <a:chOff x="439639" y="1258392"/>
            <a:chExt cx="1273212" cy="200120"/>
          </a:xfrm>
        </p:grpSpPr>
        <p:sp>
          <p:nvSpPr>
            <p:cNvPr id="221"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222"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nvGrpSpPr>
          <p:cNvPr id="282" name="Group 281"/>
          <p:cNvGrpSpPr/>
          <p:nvPr/>
        </p:nvGrpSpPr>
        <p:grpSpPr>
          <a:xfrm>
            <a:off x="5585350" y="3196482"/>
            <a:ext cx="1273212" cy="200120"/>
            <a:chOff x="439639" y="1258392"/>
            <a:chExt cx="1273212" cy="200120"/>
          </a:xfrm>
        </p:grpSpPr>
        <p:sp>
          <p:nvSpPr>
            <p:cNvPr id="284"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sp>
          <p:nvSpPr>
            <p:cNvPr id="285"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1">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Unused</a:t>
              </a:r>
            </a:p>
          </p:txBody>
        </p:sp>
      </p:grpSp>
      <p:grpSp>
        <p:nvGrpSpPr>
          <p:cNvPr id="289" name="Group 288"/>
          <p:cNvGrpSpPr/>
          <p:nvPr/>
        </p:nvGrpSpPr>
        <p:grpSpPr>
          <a:xfrm>
            <a:off x="2307692" y="2765719"/>
            <a:ext cx="1273212" cy="200120"/>
            <a:chOff x="439639" y="1258392"/>
            <a:chExt cx="1273212" cy="200120"/>
          </a:xfrm>
          <a:solidFill>
            <a:schemeClr val="bg1">
              <a:lumMod val="75000"/>
            </a:schemeClr>
          </a:solidFill>
        </p:grpSpPr>
        <p:sp>
          <p:nvSpPr>
            <p:cNvPr id="29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sp>
          <p:nvSpPr>
            <p:cNvPr id="29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grpSp>
      <p:grpSp>
        <p:nvGrpSpPr>
          <p:cNvPr id="366" name="Group 365"/>
          <p:cNvGrpSpPr/>
          <p:nvPr/>
        </p:nvGrpSpPr>
        <p:grpSpPr>
          <a:xfrm>
            <a:off x="5573626" y="2758751"/>
            <a:ext cx="1273212" cy="200120"/>
            <a:chOff x="439639" y="1258392"/>
            <a:chExt cx="1273212" cy="200120"/>
          </a:xfrm>
          <a:solidFill>
            <a:schemeClr val="bg1">
              <a:lumMod val="75000"/>
            </a:schemeClr>
          </a:solidFill>
        </p:grpSpPr>
        <p:sp>
          <p:nvSpPr>
            <p:cNvPr id="36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sp>
          <p:nvSpPr>
            <p:cNvPr id="36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+160VDC</a:t>
              </a:r>
              <a:endParaRPr lang="en-US" sz="700" b="1" dirty="0">
                <a:latin typeface="Comic Sans MS" pitchFamily="66" charset="0"/>
              </a:endParaRPr>
            </a:p>
          </p:txBody>
        </p:sp>
      </p:grpSp>
      <p:grpSp>
        <p:nvGrpSpPr>
          <p:cNvPr id="375" name="Group 374"/>
          <p:cNvGrpSpPr/>
          <p:nvPr/>
        </p:nvGrpSpPr>
        <p:grpSpPr>
          <a:xfrm>
            <a:off x="2303952" y="4113356"/>
            <a:ext cx="1273212" cy="200120"/>
            <a:chOff x="439639" y="1258392"/>
            <a:chExt cx="1273212" cy="200120"/>
          </a:xfrm>
        </p:grpSpPr>
        <p:sp>
          <p:nvSpPr>
            <p:cNvPr id="37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7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78" name="Group 377"/>
          <p:cNvGrpSpPr/>
          <p:nvPr/>
        </p:nvGrpSpPr>
        <p:grpSpPr>
          <a:xfrm>
            <a:off x="5578597" y="4100154"/>
            <a:ext cx="1273212" cy="200120"/>
            <a:chOff x="439639" y="1258392"/>
            <a:chExt cx="1273212" cy="200120"/>
          </a:xfrm>
        </p:grpSpPr>
        <p:sp>
          <p:nvSpPr>
            <p:cNvPr id="37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8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1" name="Group 380"/>
          <p:cNvGrpSpPr/>
          <p:nvPr/>
        </p:nvGrpSpPr>
        <p:grpSpPr>
          <a:xfrm>
            <a:off x="2303952" y="4997906"/>
            <a:ext cx="1273212" cy="200120"/>
            <a:chOff x="439639" y="1258392"/>
            <a:chExt cx="1273212" cy="200120"/>
          </a:xfrm>
        </p:grpSpPr>
        <p:sp>
          <p:nvSpPr>
            <p:cNvPr id="382"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83"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4" name="Group 383"/>
          <p:cNvGrpSpPr/>
          <p:nvPr/>
        </p:nvGrpSpPr>
        <p:grpSpPr>
          <a:xfrm>
            <a:off x="5578597" y="4984704"/>
            <a:ext cx="1273212" cy="200120"/>
            <a:chOff x="439639" y="1258392"/>
            <a:chExt cx="1273212" cy="200120"/>
          </a:xfrm>
        </p:grpSpPr>
        <p:sp>
          <p:nvSpPr>
            <p:cNvPr id="3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87" name="Group 386"/>
          <p:cNvGrpSpPr/>
          <p:nvPr/>
        </p:nvGrpSpPr>
        <p:grpSpPr>
          <a:xfrm>
            <a:off x="2304081" y="5427068"/>
            <a:ext cx="1273212" cy="200120"/>
            <a:chOff x="439639" y="1258392"/>
            <a:chExt cx="1273212" cy="200120"/>
          </a:xfrm>
        </p:grpSpPr>
        <p:sp>
          <p:nvSpPr>
            <p:cNvPr id="3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0" name="Group 389"/>
          <p:cNvGrpSpPr/>
          <p:nvPr/>
        </p:nvGrpSpPr>
        <p:grpSpPr>
          <a:xfrm>
            <a:off x="5578726" y="5413866"/>
            <a:ext cx="1273212" cy="200120"/>
            <a:chOff x="439639" y="1258392"/>
            <a:chExt cx="1273212" cy="200120"/>
          </a:xfrm>
        </p:grpSpPr>
        <p:sp>
          <p:nvSpPr>
            <p:cNvPr id="391"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2"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93" name="Group 392"/>
          <p:cNvGrpSpPr/>
          <p:nvPr/>
        </p:nvGrpSpPr>
        <p:grpSpPr>
          <a:xfrm>
            <a:off x="2304402" y="5878146"/>
            <a:ext cx="1273212" cy="200120"/>
            <a:chOff x="439639" y="1258392"/>
            <a:chExt cx="1273212" cy="200120"/>
          </a:xfrm>
        </p:grpSpPr>
        <p:sp>
          <p:nvSpPr>
            <p:cNvPr id="394"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95"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96" name="Group 395"/>
          <p:cNvGrpSpPr/>
          <p:nvPr/>
        </p:nvGrpSpPr>
        <p:grpSpPr>
          <a:xfrm>
            <a:off x="5579047" y="5864944"/>
            <a:ext cx="1273212" cy="200120"/>
            <a:chOff x="439639" y="1258392"/>
            <a:chExt cx="1273212" cy="200120"/>
          </a:xfrm>
          <a:solidFill>
            <a:srgbClr val="FFFF11"/>
          </a:solidFill>
        </p:grpSpPr>
        <p:sp>
          <p:nvSpPr>
            <p:cNvPr id="39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9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99" name="Group 398"/>
          <p:cNvGrpSpPr/>
          <p:nvPr/>
        </p:nvGrpSpPr>
        <p:grpSpPr>
          <a:xfrm>
            <a:off x="2304712" y="3658749"/>
            <a:ext cx="1273212" cy="200120"/>
            <a:chOff x="439639" y="1258392"/>
            <a:chExt cx="1273212" cy="200120"/>
          </a:xfrm>
          <a:solidFill>
            <a:srgbClr val="FFFF11"/>
          </a:solidFill>
        </p:grpSpPr>
        <p:sp>
          <p:nvSpPr>
            <p:cNvPr id="400"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sp>
          <p:nvSpPr>
            <p:cNvPr id="401"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grpSp>
      <p:grpSp>
        <p:nvGrpSpPr>
          <p:cNvPr id="402" name="Group 401"/>
          <p:cNvGrpSpPr/>
          <p:nvPr/>
        </p:nvGrpSpPr>
        <p:grpSpPr>
          <a:xfrm>
            <a:off x="5580806" y="3651781"/>
            <a:ext cx="1273212" cy="200120"/>
            <a:chOff x="439639" y="1258392"/>
            <a:chExt cx="1273212" cy="200120"/>
          </a:xfrm>
          <a:solidFill>
            <a:srgbClr val="FFFF11"/>
          </a:solidFill>
        </p:grpSpPr>
        <p:sp>
          <p:nvSpPr>
            <p:cNvPr id="403" name="TextBox 368">
              <a:hlinkClick r:id="" action="ppaction://noaction"/>
            </p:cNvPr>
            <p:cNvSpPr txBox="1">
              <a:spLocks noChangeArrowheads="1"/>
            </p:cNvSpPr>
            <p:nvPr/>
          </p:nvSpPr>
          <p:spPr bwMode="auto">
            <a:xfrm>
              <a:off x="439639" y="1258392"/>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sp>
          <p:nvSpPr>
            <p:cNvPr id="404" name="TextBox 368">
              <a:hlinkClick r:id="" action="ppaction://noaction"/>
            </p:cNvPr>
            <p:cNvSpPr txBox="1">
              <a:spLocks noChangeArrowheads="1"/>
            </p:cNvSpPr>
            <p:nvPr/>
          </p:nvSpPr>
          <p:spPr bwMode="auto">
            <a:xfrm>
              <a:off x="1077877" y="1258457"/>
              <a:ext cx="634974" cy="200055"/>
            </a:xfrm>
            <a:prstGeom prst="rect">
              <a:avLst/>
            </a:prstGeom>
            <a:solidFill>
              <a:schemeClr val="bg1"/>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Unused</a:t>
              </a:r>
              <a:endParaRPr lang="en-US" sz="700" b="1" dirty="0">
                <a:latin typeface="Comic Sans MS" pitchFamily="66" charset="0"/>
              </a:endParaRPr>
            </a:p>
          </p:txBody>
        </p:sp>
      </p:grpSp>
      <p:grpSp>
        <p:nvGrpSpPr>
          <p:cNvPr id="212" name="Group 211"/>
          <p:cNvGrpSpPr/>
          <p:nvPr/>
        </p:nvGrpSpPr>
        <p:grpSpPr>
          <a:xfrm>
            <a:off x="1456852" y="1871366"/>
            <a:ext cx="2985067" cy="730631"/>
            <a:chOff x="1301684" y="6010679"/>
            <a:chExt cx="2985067" cy="730631"/>
          </a:xfrm>
          <a:solidFill>
            <a:schemeClr val="accent1">
              <a:lumMod val="40000"/>
              <a:lumOff val="60000"/>
            </a:schemeClr>
          </a:solidFill>
        </p:grpSpPr>
        <p:grpSp>
          <p:nvGrpSpPr>
            <p:cNvPr id="214" name="Group 213"/>
            <p:cNvGrpSpPr/>
            <p:nvPr/>
          </p:nvGrpSpPr>
          <p:grpSpPr>
            <a:xfrm>
              <a:off x="2147967" y="6390403"/>
              <a:ext cx="1279848" cy="350907"/>
              <a:chOff x="2147967" y="6390403"/>
              <a:chExt cx="1279848" cy="350907"/>
            </a:xfrm>
            <a:grpFill/>
          </p:grpSpPr>
          <p:pic>
            <p:nvPicPr>
              <p:cNvPr id="270"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77"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298"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215" name="Group 214"/>
            <p:cNvGrpSpPr/>
            <p:nvPr/>
          </p:nvGrpSpPr>
          <p:grpSpPr>
            <a:xfrm>
              <a:off x="1301684" y="6010679"/>
              <a:ext cx="2985067" cy="664079"/>
              <a:chOff x="1301684" y="6010679"/>
              <a:chExt cx="2985067" cy="664079"/>
            </a:xfrm>
            <a:grpFill/>
          </p:grpSpPr>
          <p:grpSp>
            <p:nvGrpSpPr>
              <p:cNvPr id="228" name="Group 227"/>
              <p:cNvGrpSpPr/>
              <p:nvPr/>
            </p:nvGrpSpPr>
            <p:grpSpPr>
              <a:xfrm>
                <a:off x="1301684" y="6444071"/>
                <a:ext cx="2985067" cy="230687"/>
                <a:chOff x="1301684" y="6444071"/>
                <a:chExt cx="2985067" cy="230687"/>
              </a:xfrm>
              <a:grpFill/>
            </p:grpSpPr>
            <p:sp>
              <p:nvSpPr>
                <p:cNvPr id="256" name="TextBox 282"/>
                <p:cNvSpPr txBox="1">
                  <a:spLocks noChangeArrowheads="1"/>
                </p:cNvSpPr>
                <p:nvPr/>
              </p:nvSpPr>
              <p:spPr bwMode="auto">
                <a:xfrm>
                  <a:off x="1301684" y="6459314"/>
                  <a:ext cx="846769" cy="215444"/>
                </a:xfrm>
                <a:prstGeom prst="rect">
                  <a:avLst/>
                </a:prstGeom>
                <a:solidFill>
                  <a:schemeClr val="accent4">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sp>
              <p:nvSpPr>
                <p:cNvPr id="263" name="TextBox 282"/>
                <p:cNvSpPr txBox="1">
                  <a:spLocks noChangeArrowheads="1"/>
                </p:cNvSpPr>
                <p:nvPr/>
              </p:nvSpPr>
              <p:spPr bwMode="auto">
                <a:xfrm>
                  <a:off x="3431036" y="6444071"/>
                  <a:ext cx="855715"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235" name="Group 234"/>
              <p:cNvGrpSpPr/>
              <p:nvPr/>
            </p:nvGrpSpPr>
            <p:grpSpPr>
              <a:xfrm>
                <a:off x="2161445" y="6010679"/>
                <a:ext cx="1273212" cy="200120"/>
                <a:chOff x="2161445" y="6010679"/>
                <a:chExt cx="1273212" cy="200120"/>
              </a:xfrm>
              <a:grpFill/>
            </p:grpSpPr>
            <p:sp>
              <p:nvSpPr>
                <p:cNvPr id="242" name="TextBox 368">
                  <a:hlinkClick r:id="" action="ppaction://noaction"/>
                </p:cNvPr>
                <p:cNvSpPr txBox="1">
                  <a:spLocks noChangeArrowheads="1"/>
                </p:cNvSpPr>
                <p:nvPr/>
              </p:nvSpPr>
              <p:spPr bwMode="auto">
                <a:xfrm>
                  <a:off x="2161445" y="6010679"/>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+12VDC</a:t>
                  </a:r>
                  <a:endParaRPr lang="en-US" sz="700" b="1" dirty="0">
                    <a:latin typeface="Comic Sans MS" pitchFamily="66" charset="0"/>
                  </a:endParaRPr>
                </a:p>
              </p:txBody>
            </p:sp>
            <p:sp>
              <p:nvSpPr>
                <p:cNvPr id="249" name="TextBox 368">
                  <a:hlinkClick r:id="" action="ppaction://noaction"/>
                </p:cNvPr>
                <p:cNvSpPr txBox="1">
                  <a:spLocks noChangeArrowheads="1"/>
                </p:cNvSpPr>
                <p:nvPr/>
              </p:nvSpPr>
              <p:spPr bwMode="auto">
                <a:xfrm>
                  <a:off x="2799683" y="6010744"/>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12VDC</a:t>
                  </a:r>
                  <a:endParaRPr lang="en-US" sz="700" b="1" dirty="0">
                    <a:latin typeface="Comic Sans MS" pitchFamily="66" charset="0"/>
                  </a:endParaRPr>
                </a:p>
              </p:txBody>
            </p:sp>
          </p:grpSp>
        </p:grpSp>
      </p:grpSp>
      <p:grpSp>
        <p:nvGrpSpPr>
          <p:cNvPr id="305" name="Group 304"/>
          <p:cNvGrpSpPr/>
          <p:nvPr/>
        </p:nvGrpSpPr>
        <p:grpSpPr>
          <a:xfrm>
            <a:off x="4736799" y="1864013"/>
            <a:ext cx="2985067" cy="740791"/>
            <a:chOff x="1301684" y="6000519"/>
            <a:chExt cx="2985067" cy="740791"/>
          </a:xfrm>
          <a:solidFill>
            <a:schemeClr val="accent1">
              <a:lumMod val="40000"/>
              <a:lumOff val="60000"/>
            </a:schemeClr>
          </a:solidFill>
        </p:grpSpPr>
        <p:grpSp>
          <p:nvGrpSpPr>
            <p:cNvPr id="312" name="Group 311"/>
            <p:cNvGrpSpPr/>
            <p:nvPr/>
          </p:nvGrpSpPr>
          <p:grpSpPr>
            <a:xfrm>
              <a:off x="2147967" y="6390403"/>
              <a:ext cx="1279848" cy="350907"/>
              <a:chOff x="2147967" y="6390403"/>
              <a:chExt cx="1279848" cy="350907"/>
            </a:xfrm>
            <a:grpFill/>
          </p:grpSpPr>
          <p:pic>
            <p:nvPicPr>
              <p:cNvPr id="372" name="Picture 1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47967" y="6390403"/>
                <a:ext cx="1279848" cy="345111"/>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37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794159" y="6390945"/>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pic>
            <p:nvPicPr>
              <p:cNvPr id="374"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225703" y="6393210"/>
                <a:ext cx="576217" cy="348100"/>
              </a:xfrm>
              <a:prstGeom prst="rect">
                <a:avLst/>
              </a:prstGeom>
              <a:grpFill/>
              <a:ln>
                <a:noFill/>
              </a:ln>
              <a:extLst>
                <a:ext uri="{91240B29-F687-4F45-9708-019B960494DF}">
                  <a14:hiddenLine xmlns:a14="http://schemas.microsoft.com/office/drawing/2010/main" w="9525">
                    <a:solidFill>
                      <a:srgbClr val="000000"/>
                    </a:solidFill>
                    <a:miter lim="800000"/>
                    <a:headEnd/>
                    <a:tailEnd/>
                  </a14:hiddenLine>
                </a:ext>
              </a:extLst>
            </p:spPr>
          </p:pic>
        </p:grpSp>
        <p:grpSp>
          <p:nvGrpSpPr>
            <p:cNvPr id="319" name="Group 318"/>
            <p:cNvGrpSpPr/>
            <p:nvPr/>
          </p:nvGrpSpPr>
          <p:grpSpPr>
            <a:xfrm>
              <a:off x="1301684" y="6000519"/>
              <a:ext cx="2985067" cy="674239"/>
              <a:chOff x="1301684" y="6000519"/>
              <a:chExt cx="2985067" cy="674239"/>
            </a:xfrm>
            <a:grpFill/>
          </p:grpSpPr>
          <p:grpSp>
            <p:nvGrpSpPr>
              <p:cNvPr id="326" name="Group 325"/>
              <p:cNvGrpSpPr/>
              <p:nvPr/>
            </p:nvGrpSpPr>
            <p:grpSpPr>
              <a:xfrm>
                <a:off x="1301684" y="6444071"/>
                <a:ext cx="2985067" cy="230687"/>
                <a:chOff x="1301684" y="6444071"/>
                <a:chExt cx="2985067" cy="230687"/>
              </a:xfrm>
              <a:grpFill/>
            </p:grpSpPr>
            <p:sp>
              <p:nvSpPr>
                <p:cNvPr id="370" name="TextBox 369"/>
                <p:cNvSpPr txBox="1">
                  <a:spLocks noChangeArrowheads="1"/>
                </p:cNvSpPr>
                <p:nvPr/>
              </p:nvSpPr>
              <p:spPr bwMode="auto">
                <a:xfrm>
                  <a:off x="1301684" y="6459314"/>
                  <a:ext cx="846769" cy="215444"/>
                </a:xfrm>
                <a:prstGeom prst="rect">
                  <a:avLst/>
                </a:prstGeom>
                <a:solidFill>
                  <a:schemeClr val="accent4">
                    <a:lumMod val="40000"/>
                    <a:lumOff val="60000"/>
                  </a:schemeClr>
                </a:solidFill>
                <a:ln>
                  <a:noFill/>
                </a:ln>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sp>
              <p:nvSpPr>
                <p:cNvPr id="371" name="TextBox 282"/>
                <p:cNvSpPr txBox="1">
                  <a:spLocks noChangeArrowheads="1"/>
                </p:cNvSpPr>
                <p:nvPr/>
              </p:nvSpPr>
              <p:spPr bwMode="auto">
                <a:xfrm>
                  <a:off x="3431036" y="6444071"/>
                  <a:ext cx="855715" cy="215444"/>
                </a:xfrm>
                <a:prstGeom prst="rect">
                  <a:avLst/>
                </a:prstGeom>
                <a:solidFill>
                  <a:schemeClr val="accent4">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pitchFamily="66" charset="0"/>
                      <a:hlinkClick r:id="rId11" action="ppaction://hlinksldjump"/>
                    </a:rPr>
                    <a:t>L1-PSL-R2</a:t>
                  </a:r>
                  <a:endParaRPr lang="en-US" sz="800" b="1" dirty="0">
                    <a:latin typeface="Comic Sans MS" pitchFamily="66" charset="0"/>
                  </a:endParaRPr>
                </a:p>
              </p:txBody>
            </p:sp>
          </p:grpSp>
          <p:grpSp>
            <p:nvGrpSpPr>
              <p:cNvPr id="333" name="Group 332"/>
              <p:cNvGrpSpPr/>
              <p:nvPr/>
            </p:nvGrpSpPr>
            <p:grpSpPr>
              <a:xfrm>
                <a:off x="2151285" y="6000519"/>
                <a:ext cx="1273212" cy="200120"/>
                <a:chOff x="2151285" y="6000519"/>
                <a:chExt cx="1273212" cy="200120"/>
              </a:xfrm>
              <a:grpFill/>
            </p:grpSpPr>
            <p:sp>
              <p:nvSpPr>
                <p:cNvPr id="340" name="TextBox 368">
                  <a:hlinkClick r:id="" action="ppaction://noaction"/>
                </p:cNvPr>
                <p:cNvSpPr txBox="1">
                  <a:spLocks noChangeArrowheads="1"/>
                </p:cNvSpPr>
                <p:nvPr/>
              </p:nvSpPr>
              <p:spPr bwMode="auto">
                <a:xfrm>
                  <a:off x="2151285" y="6000519"/>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12VDC</a:t>
                  </a:r>
                  <a:endParaRPr lang="en-US" sz="700" b="1" dirty="0">
                    <a:latin typeface="Comic Sans MS" pitchFamily="66" charset="0"/>
                  </a:endParaRPr>
                </a:p>
              </p:txBody>
            </p:sp>
            <p:sp>
              <p:nvSpPr>
                <p:cNvPr id="369" name="TextBox 368">
                  <a:hlinkClick r:id="" action="ppaction://noaction"/>
                </p:cNvPr>
                <p:cNvSpPr txBox="1">
                  <a:spLocks noChangeArrowheads="1"/>
                </p:cNvSpPr>
                <p:nvPr/>
              </p:nvSpPr>
              <p:spPr bwMode="auto">
                <a:xfrm>
                  <a:off x="2789523" y="6000584"/>
                  <a:ext cx="634974" cy="200055"/>
                </a:xfrm>
                <a:prstGeom prst="rect">
                  <a:avLst/>
                </a:prstGeom>
                <a:solidFill>
                  <a:srgbClr val="92D05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+12VDC</a:t>
                  </a:r>
                  <a:endParaRPr lang="en-US" sz="700" b="1" dirty="0">
                    <a:latin typeface="Comic Sans MS" pitchFamily="66" charset="0"/>
                  </a:endParaRPr>
                </a:p>
              </p:txBody>
            </p:sp>
          </p:grpSp>
        </p:grpSp>
      </p:grpSp>
      <p:sp>
        <p:nvSpPr>
          <p:cNvPr id="412"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2"/>
              </a:rPr>
              <a:t>D1200895</a:t>
            </a:r>
            <a:endParaRPr lang="en-US" sz="800" b="1" dirty="0">
              <a:latin typeface="Comic Sans MS" pitchFamily="66" charset="0"/>
            </a:endParaRPr>
          </a:p>
        </p:txBody>
      </p:sp>
      <p:sp>
        <p:nvSpPr>
          <p:cNvPr id="413"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13"/>
              </a:rPr>
              <a:t>S1105252</a:t>
            </a:r>
            <a:endParaRPr lang="en-US" sz="800" b="1" dirty="0">
              <a:latin typeface="Comic Sans MS" pitchFamily="66" charset="0"/>
            </a:endParaRPr>
          </a:p>
        </p:txBody>
      </p:sp>
      <p:grpSp>
        <p:nvGrpSpPr>
          <p:cNvPr id="414" name="Group 413"/>
          <p:cNvGrpSpPr/>
          <p:nvPr/>
        </p:nvGrpSpPr>
        <p:grpSpPr>
          <a:xfrm>
            <a:off x="2313292" y="4554471"/>
            <a:ext cx="1273212" cy="200120"/>
            <a:chOff x="439639" y="1258392"/>
            <a:chExt cx="1273212" cy="200120"/>
          </a:xfrm>
        </p:grpSpPr>
        <p:sp>
          <p:nvSpPr>
            <p:cNvPr id="41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417" name="Group 416"/>
          <p:cNvGrpSpPr/>
          <p:nvPr/>
        </p:nvGrpSpPr>
        <p:grpSpPr>
          <a:xfrm>
            <a:off x="5592647" y="4549667"/>
            <a:ext cx="1273212" cy="200120"/>
            <a:chOff x="439639" y="1258392"/>
            <a:chExt cx="1273212" cy="200120"/>
          </a:xfrm>
        </p:grpSpPr>
        <p:sp>
          <p:nvSpPr>
            <p:cNvPr id="41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41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sp>
        <p:nvSpPr>
          <p:cNvPr id="421" name="TextBox 368">
            <a:hlinkClick r:id="" action="ppaction://noaction"/>
          </p:cNvPr>
          <p:cNvSpPr txBox="1">
            <a:spLocks noChangeArrowheads="1"/>
          </p:cNvSpPr>
          <p:nvPr/>
        </p:nvSpPr>
        <p:spPr bwMode="auto">
          <a:xfrm>
            <a:off x="2317770" y="2325078"/>
            <a:ext cx="1207773" cy="200838"/>
          </a:xfrm>
          <a:prstGeom prst="rect">
            <a:avLst/>
          </a:prstGeom>
          <a:solidFill>
            <a:schemeClr val="bg1">
              <a:lumMod val="75000"/>
            </a:schemeClr>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+500VDC</a:t>
            </a:r>
            <a:endParaRPr lang="en-US" sz="700" b="1" dirty="0">
              <a:latin typeface="Comic Sans MS" pitchFamily="66" charset="0"/>
            </a:endParaRPr>
          </a:p>
        </p:txBody>
      </p:sp>
      <p:sp>
        <p:nvSpPr>
          <p:cNvPr id="424" name="TextBox 368">
            <a:hlinkClick r:id="" action="ppaction://noaction"/>
          </p:cNvPr>
          <p:cNvSpPr txBox="1">
            <a:spLocks noChangeArrowheads="1"/>
          </p:cNvSpPr>
          <p:nvPr/>
        </p:nvSpPr>
        <p:spPr bwMode="auto">
          <a:xfrm>
            <a:off x="5599459" y="2318399"/>
            <a:ext cx="1206032" cy="201803"/>
          </a:xfrm>
          <a:prstGeom prst="rect">
            <a:avLst/>
          </a:prstGeom>
          <a:solidFill>
            <a:schemeClr val="bg1">
              <a:lumMod val="75000"/>
            </a:schemeClr>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+500VDC</a:t>
            </a:r>
            <a:endParaRPr lang="en-US" sz="700" b="1" dirty="0">
              <a:latin typeface="Comic Sans MS" pitchFamily="66" charset="0"/>
            </a:endParaRPr>
          </a:p>
        </p:txBody>
      </p:sp>
    </p:spTree>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928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90599" y="3979566"/>
            <a:ext cx="6359525" cy="128038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7810" name="Title 8"/>
          <p:cNvSpPr>
            <a:spLocks noGrp="1"/>
          </p:cNvSpPr>
          <p:nvPr>
            <p:ph type="title"/>
          </p:nvPr>
        </p:nvSpPr>
        <p:spPr/>
        <p:txBody>
          <a:bodyPr/>
          <a:lstStyle/>
          <a:p>
            <a:pPr eaLnBrk="1" hangingPunct="1"/>
            <a:r>
              <a:rPr lang="en-US" dirty="0" smtClean="0">
                <a:ea typeface="ＭＳ Ｐゴシック" pitchFamily="34" charset="-128"/>
              </a:rPr>
              <a:t>APC SMX2000RMLV2U</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47812"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059EC7-CCBC-41FD-AB1E-46F4CA770228}" type="slidenum">
              <a:rPr lang="en-US" smtClean="0">
                <a:solidFill>
                  <a:srgbClr val="898989"/>
                </a:solidFill>
                <a:latin typeface="Calibri" pitchFamily="34" charset="0"/>
              </a:rPr>
              <a:pPr eaLnBrk="1" hangingPunct="1"/>
              <a:t>470</a:t>
            </a:fld>
            <a:endParaRPr lang="en-US" smtClean="0">
              <a:solidFill>
                <a:srgbClr val="898989"/>
              </a:solidFill>
              <a:latin typeface="Calibri" pitchFamily="34" charset="0"/>
            </a:endParaRPr>
          </a:p>
        </p:txBody>
      </p:sp>
      <p:grpSp>
        <p:nvGrpSpPr>
          <p:cNvPr id="247813" name="Group 145"/>
          <p:cNvGrpSpPr>
            <a:grpSpLocks/>
          </p:cNvGrpSpPr>
          <p:nvPr/>
        </p:nvGrpSpPr>
        <p:grpSpPr bwMode="auto">
          <a:xfrm>
            <a:off x="2286000" y="752475"/>
            <a:ext cx="5064125" cy="228600"/>
            <a:chOff x="199210" y="6182363"/>
            <a:chExt cx="5064125" cy="228601"/>
          </a:xfrm>
        </p:grpSpPr>
        <p:pic>
          <p:nvPicPr>
            <p:cNvPr id="247831"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4783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47833" name="Group 142"/>
            <p:cNvGrpSpPr>
              <a:grpSpLocks/>
            </p:cNvGrpSpPr>
            <p:nvPr/>
          </p:nvGrpSpPr>
          <p:grpSpPr bwMode="auto">
            <a:xfrm>
              <a:off x="199210" y="6185524"/>
              <a:ext cx="2478118" cy="216525"/>
              <a:chOff x="-301925" y="5559997"/>
              <a:chExt cx="2477915" cy="216601"/>
            </a:xfrm>
          </p:grpSpPr>
          <p:sp>
            <p:nvSpPr>
              <p:cNvPr id="24783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47838" name="TextBox 111"/>
              <p:cNvSpPr txBox="1">
                <a:spLocks noChangeArrowheads="1"/>
              </p:cNvSpPr>
              <p:nvPr/>
            </p:nvSpPr>
            <p:spPr bwMode="auto">
              <a:xfrm>
                <a:off x="801266" y="5559997"/>
                <a:ext cx="1374724"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APC </a:t>
                </a:r>
                <a:r>
                  <a:rPr lang="en-US" sz="800" b="1" dirty="0" smtClean="0">
                    <a:latin typeface="Comic Sans MS" pitchFamily="66" charset="0"/>
                    <a:hlinkClick r:id="rId5"/>
                  </a:rPr>
                  <a:t>SMX2000RMLV2U</a:t>
                </a:r>
                <a:endParaRPr lang="en-US" sz="800" b="1" dirty="0">
                  <a:latin typeface="Comic Sans MS" pitchFamily="66" charset="0"/>
                </a:endParaRPr>
              </a:p>
            </p:txBody>
          </p:sp>
        </p:grpSp>
        <p:grpSp>
          <p:nvGrpSpPr>
            <p:cNvPr id="247834" name="Group 141"/>
            <p:cNvGrpSpPr>
              <a:grpSpLocks/>
            </p:cNvGrpSpPr>
            <p:nvPr/>
          </p:nvGrpSpPr>
          <p:grpSpPr bwMode="auto">
            <a:xfrm>
              <a:off x="2844863" y="6189468"/>
              <a:ext cx="2418472" cy="221120"/>
              <a:chOff x="307675" y="6055740"/>
              <a:chExt cx="2418271" cy="221198"/>
            </a:xfrm>
          </p:grpSpPr>
          <p:sp>
            <p:nvSpPr>
              <p:cNvPr id="24783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47836" name="TextBox 107"/>
              <p:cNvSpPr txBox="1">
                <a:spLocks noChangeArrowheads="1"/>
              </p:cNvSpPr>
              <p:nvPr/>
            </p:nvSpPr>
            <p:spPr bwMode="auto">
              <a:xfrm>
                <a:off x="307675" y="606149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JS1048019433</a:t>
                </a:r>
                <a:endParaRPr lang="en-US" sz="800" b="1" dirty="0">
                  <a:solidFill>
                    <a:schemeClr val="bg1"/>
                  </a:solidFill>
                  <a:latin typeface="Comic Sans MS" pitchFamily="66" charset="0"/>
                </a:endParaRPr>
              </a:p>
            </p:txBody>
          </p:sp>
        </p:grpSp>
      </p:grpSp>
      <p:grpSp>
        <p:nvGrpSpPr>
          <p:cNvPr id="32" name="Group 30"/>
          <p:cNvGrpSpPr>
            <a:grpSpLocks/>
          </p:cNvGrpSpPr>
          <p:nvPr/>
        </p:nvGrpSpPr>
        <p:grpSpPr bwMode="auto">
          <a:xfrm>
            <a:off x="5887502" y="4658489"/>
            <a:ext cx="355600" cy="2024559"/>
            <a:chOff x="4329349" y="3657600"/>
            <a:chExt cx="355738" cy="2024977"/>
          </a:xfrm>
        </p:grpSpPr>
        <p:sp>
          <p:nvSpPr>
            <p:cNvPr id="35" name="TextBox 353"/>
            <p:cNvSpPr txBox="1">
              <a:spLocks noChangeArrowheads="1"/>
            </p:cNvSpPr>
            <p:nvPr/>
          </p:nvSpPr>
          <p:spPr bwMode="auto">
            <a:xfrm rot="16200000">
              <a:off x="3837406" y="4897062"/>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6" action="ppaction://hlinksldjump"/>
                </a:rPr>
                <a:t>To UPS Power Strip</a:t>
              </a:r>
              <a:endParaRPr lang="en-US" sz="800" b="1" dirty="0">
                <a:latin typeface="Comic Sans MS" pitchFamily="66" charset="0"/>
              </a:endParaRPr>
            </a:p>
          </p:txBody>
        </p:sp>
        <p:cxnSp>
          <p:nvCxnSpPr>
            <p:cNvPr id="36" name="Straight Arrow Connector 35"/>
            <p:cNvCxnSpPr>
              <a:stCxn id="35" idx="3"/>
              <a:endCxn id="37" idx="2"/>
            </p:cNvCxnSpPr>
            <p:nvPr/>
          </p:nvCxnSpPr>
          <p:spPr>
            <a:xfrm rot="10800000">
              <a:off x="4507218" y="4083141"/>
              <a:ext cx="8105" cy="24360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7" name="Rectangle 36"/>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 name="Group 1"/>
          <p:cNvGrpSpPr/>
          <p:nvPr/>
        </p:nvGrpSpPr>
        <p:grpSpPr>
          <a:xfrm>
            <a:off x="990599" y="1503501"/>
            <a:ext cx="7907107" cy="1750975"/>
            <a:chOff x="1086524" y="1982251"/>
            <a:chExt cx="7907107" cy="1750975"/>
          </a:xfrm>
        </p:grpSpPr>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86524" y="1982251"/>
              <a:ext cx="6411467" cy="1750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8" name="TextBox 353"/>
            <p:cNvSpPr txBox="1">
              <a:spLocks noChangeArrowheads="1"/>
            </p:cNvSpPr>
            <p:nvPr/>
          </p:nvSpPr>
          <p:spPr bwMode="auto">
            <a:xfrm>
              <a:off x="7507516" y="2148991"/>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rPr>
                <a:t>APC </a:t>
              </a:r>
              <a:r>
                <a:rPr lang="en-US" sz="800" b="1" dirty="0" smtClean="0">
                  <a:latin typeface="Comic Sans MS" pitchFamily="66" charset="0"/>
                  <a:hlinkClick r:id="rId8"/>
                </a:rPr>
                <a:t>SMX2000RMLV2U</a:t>
              </a:r>
              <a:endParaRPr lang="en-US" sz="800" b="1" dirty="0">
                <a:latin typeface="Comic Sans MS" pitchFamily="66" charset="0"/>
              </a:endParaRPr>
            </a:p>
          </p:txBody>
        </p:sp>
        <p:sp>
          <p:nvSpPr>
            <p:cNvPr id="39" name="TextBox 353"/>
            <p:cNvSpPr txBox="1">
              <a:spLocks noChangeArrowheads="1"/>
            </p:cNvSpPr>
            <p:nvPr/>
          </p:nvSpPr>
          <p:spPr bwMode="auto">
            <a:xfrm>
              <a:off x="7497991" y="2378989"/>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sp>
        <p:nvSpPr>
          <p:cNvPr id="40" name="TextBox 353"/>
          <p:cNvSpPr txBox="1">
            <a:spLocks noChangeArrowheads="1"/>
          </p:cNvSpPr>
          <p:nvPr/>
        </p:nvSpPr>
        <p:spPr bwMode="auto">
          <a:xfrm>
            <a:off x="7359649" y="3994592"/>
            <a:ext cx="148611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J51048023241</a:t>
            </a:r>
          </a:p>
        </p:txBody>
      </p:sp>
      <p:sp>
        <p:nvSpPr>
          <p:cNvPr id="41" name="TextBox 353"/>
          <p:cNvSpPr txBox="1">
            <a:spLocks noChangeArrowheads="1"/>
          </p:cNvSpPr>
          <p:nvPr/>
        </p:nvSpPr>
        <p:spPr bwMode="auto">
          <a:xfrm>
            <a:off x="7350124" y="4224590"/>
            <a:ext cx="560109" cy="215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Rear</a:t>
            </a:r>
            <a:endParaRPr lang="en-US" sz="800" b="1" dirty="0">
              <a:latin typeface="Comic Sans MS" pitchFamily="66" charset="0"/>
            </a:endParaRPr>
          </a:p>
        </p:txBody>
      </p:sp>
      <p:sp>
        <p:nvSpPr>
          <p:cNvPr id="2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a:t>
            </a:r>
            <a:r>
              <a:rPr lang="en-US" sz="800" b="1" dirty="0" smtClean="0">
                <a:latin typeface="Comic Sans MS" pitchFamily="66" charset="0"/>
                <a:hlinkClick r:id="rId9" action="ppaction://hlinksldjump"/>
              </a:rPr>
              <a:t>L1-DAQ-YC1</a:t>
            </a:r>
            <a:endParaRPr lang="en-US" sz="800" b="1" dirty="0">
              <a:latin typeface="Comic Sans MS" pitchFamily="66" charset="0"/>
            </a:endParaRPr>
          </a:p>
        </p:txBody>
      </p:sp>
    </p:spTree>
    <p:extLst>
      <p:ext uri="{BB962C8B-B14F-4D97-AF65-F5344CB8AC3E}">
        <p14:creationId xmlns:p14="http://schemas.microsoft.com/office/powerpoint/2010/main" val="3507302461"/>
      </p:ext>
    </p:extLst>
  </p:cSld>
  <p:clrMapOvr>
    <a:masterClrMapping/>
  </p:clrMapOvr>
  <p:timing>
    <p:tnLst>
      <p:par>
        <p:cTn id="1" dur="indefinite" restart="never" nodeType="tmRoot"/>
      </p:par>
    </p:tnLst>
  </p:timing>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82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82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68292" name="Title 8"/>
          <p:cNvSpPr>
            <a:spLocks noGrp="1"/>
          </p:cNvSpPr>
          <p:nvPr>
            <p:ph type="title"/>
          </p:nvPr>
        </p:nvSpPr>
        <p:spPr/>
        <p:txBody>
          <a:bodyPr/>
          <a:lstStyle/>
          <a:p>
            <a:pPr eaLnBrk="1" hangingPunct="1"/>
            <a:r>
              <a:rPr lang="en-US" dirty="0" smtClean="0">
                <a:ea typeface="ＭＳ Ｐゴシック" pitchFamily="34" charset="-128"/>
              </a:rPr>
              <a:t>L1-FAC-YC1 (Planned)</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6829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DC8524-D87E-4A91-86B1-9062858D119C}" type="slidenum">
              <a:rPr lang="en-US" smtClean="0">
                <a:solidFill>
                  <a:srgbClr val="898989"/>
                </a:solidFill>
                <a:latin typeface="Calibri" pitchFamily="34" charset="0"/>
              </a:rPr>
              <a:pPr eaLnBrk="1" hangingPunct="1"/>
              <a:t>471</a:t>
            </a:fld>
            <a:endParaRPr lang="en-US" smtClean="0">
              <a:solidFill>
                <a:srgbClr val="898989"/>
              </a:solidFill>
              <a:latin typeface="Calibri" pitchFamily="34" charset="0"/>
            </a:endParaRPr>
          </a:p>
        </p:txBody>
      </p:sp>
      <p:sp>
        <p:nvSpPr>
          <p:cNvPr id="26829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Facilities &lt;Y</a:t>
            </a:r>
            <a:r>
              <a:rPr lang="en-US" sz="800" b="1" dirty="0">
                <a:latin typeface="Comic Sans MS" pitchFamily="66" charset="0"/>
              </a:rPr>
              <a:t>&gt; End Station Remote Rack Layout (LIGO-</a:t>
            </a:r>
            <a:r>
              <a:rPr lang="en-US" sz="800" b="1" dirty="0" err="1">
                <a:latin typeface="Comic Sans MS" pitchFamily="66" charset="0"/>
              </a:rPr>
              <a:t>Dxxxxxxx</a:t>
            </a:r>
            <a:r>
              <a:rPr lang="en-US" sz="800" b="1" dirty="0">
                <a:latin typeface="Comic Sans MS" pitchFamily="66" charset="0"/>
              </a:rPr>
              <a:t>)</a:t>
            </a:r>
          </a:p>
        </p:txBody>
      </p:sp>
      <p:pic>
        <p:nvPicPr>
          <p:cNvPr id="268296"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68306" name="Group 2"/>
          <p:cNvGrpSpPr>
            <a:grpSpLocks/>
          </p:cNvGrpSpPr>
          <p:nvPr/>
        </p:nvGrpSpPr>
        <p:grpSpPr bwMode="auto">
          <a:xfrm>
            <a:off x="8211786" y="1100138"/>
            <a:ext cx="241539" cy="5046280"/>
            <a:chOff x="8005262" y="1099417"/>
            <a:chExt cx="241897" cy="5047124"/>
          </a:xfrm>
        </p:grpSpPr>
        <p:pic>
          <p:nvPicPr>
            <p:cNvPr id="268335"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005501" y="2246873"/>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6" name="TextBox 364"/>
            <p:cNvSpPr txBox="1">
              <a:spLocks noChangeArrowheads="1"/>
            </p:cNvSpPr>
            <p:nvPr/>
          </p:nvSpPr>
          <p:spPr bwMode="auto">
            <a:xfrm rot="-5400000">
              <a:off x="7539416" y="1565503"/>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7" name="TextBox 364"/>
            <p:cNvSpPr txBox="1">
              <a:spLocks noChangeArrowheads="1"/>
            </p:cNvSpPr>
            <p:nvPr/>
          </p:nvSpPr>
          <p:spPr bwMode="auto">
            <a:xfrm rot="16200000">
              <a:off x="7325258" y="5250774"/>
              <a:ext cx="1575771" cy="215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UPS1 - UPS </a:t>
              </a:r>
              <a:r>
                <a:rPr lang="en-US" sz="800" b="1" dirty="0">
                  <a:latin typeface="Comic Sans MS" pitchFamily="66" charset="0"/>
                </a:rPr>
                <a:t>Power Strip</a:t>
              </a:r>
            </a:p>
          </p:txBody>
        </p:sp>
      </p:grpSp>
      <p:grpSp>
        <p:nvGrpSpPr>
          <p:cNvPr id="268307" name="Group 3"/>
          <p:cNvGrpSpPr>
            <a:grpSpLocks/>
          </p:cNvGrpSpPr>
          <p:nvPr/>
        </p:nvGrpSpPr>
        <p:grpSpPr bwMode="auto">
          <a:xfrm>
            <a:off x="8575675" y="1111250"/>
            <a:ext cx="241300" cy="4832350"/>
            <a:chOff x="8575416" y="1111793"/>
            <a:chExt cx="241738" cy="4831807"/>
          </a:xfrm>
        </p:grpSpPr>
        <p:pic>
          <p:nvPicPr>
            <p:cNvPr id="26833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6833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 </a:t>
              </a:r>
              <a:r>
                <a:rPr lang="en-US" sz="800" b="1" dirty="0" smtClean="0">
                  <a:latin typeface="Comic Sans MS" pitchFamily="66" charset="0"/>
                </a:rPr>
                <a:t>15A</a:t>
              </a:r>
              <a:endParaRPr lang="en-US" sz="800" b="1" dirty="0">
                <a:latin typeface="Comic Sans MS" pitchFamily="66" charset="0"/>
              </a:endParaRPr>
            </a:p>
          </p:txBody>
        </p:sp>
        <p:sp>
          <p:nvSpPr>
            <p:cNvPr id="26833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134" name="Group 133"/>
          <p:cNvGrpSpPr/>
          <p:nvPr/>
        </p:nvGrpSpPr>
        <p:grpSpPr>
          <a:xfrm>
            <a:off x="2040381" y="1554026"/>
            <a:ext cx="5670549" cy="223916"/>
            <a:chOff x="54328" y="752459"/>
            <a:chExt cx="5670549" cy="223916"/>
          </a:xfrm>
        </p:grpSpPr>
        <p:pic>
          <p:nvPicPr>
            <p:cNvPr id="135"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36"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37" name="Group 136"/>
            <p:cNvGrpSpPr/>
            <p:nvPr/>
          </p:nvGrpSpPr>
          <p:grpSpPr>
            <a:xfrm>
              <a:off x="3306405" y="755219"/>
              <a:ext cx="2418472" cy="221156"/>
              <a:chOff x="3306405" y="755219"/>
              <a:chExt cx="2418472" cy="221156"/>
            </a:xfrm>
          </p:grpSpPr>
          <p:sp>
            <p:nvSpPr>
              <p:cNvPr id="141"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 &amp; 110VAC</a:t>
                </a:r>
                <a:endParaRPr lang="en-US" sz="800" b="1" dirty="0">
                  <a:latin typeface="Comic Sans MS" pitchFamily="66" charset="0"/>
                </a:endParaRPr>
              </a:p>
            </p:txBody>
          </p:sp>
          <p:sp>
            <p:nvSpPr>
              <p:cNvPr id="142"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N62538F19R</a:t>
                </a:r>
                <a:endParaRPr lang="en-US" sz="800" b="1" dirty="0">
                  <a:solidFill>
                    <a:schemeClr val="bg1"/>
                  </a:solidFill>
                  <a:latin typeface="Comic Sans MS" pitchFamily="66" charset="0"/>
                </a:endParaRPr>
              </a:p>
            </p:txBody>
          </p:sp>
        </p:grpSp>
        <p:grpSp>
          <p:nvGrpSpPr>
            <p:cNvPr id="138" name="Group 137"/>
            <p:cNvGrpSpPr/>
            <p:nvPr/>
          </p:nvGrpSpPr>
          <p:grpSpPr>
            <a:xfrm>
              <a:off x="54328" y="752459"/>
              <a:ext cx="3013393" cy="221123"/>
              <a:chOff x="54328" y="752459"/>
              <a:chExt cx="3013393" cy="221123"/>
            </a:xfrm>
          </p:grpSpPr>
          <p:sp>
            <p:nvSpPr>
              <p:cNvPr id="139"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GS624P</a:t>
                </a:r>
                <a:endParaRPr lang="en-US" sz="800" b="1" dirty="0">
                  <a:solidFill>
                    <a:schemeClr val="bg1"/>
                  </a:solidFill>
                  <a:latin typeface="Comic Sans MS" pitchFamily="66" charset="0"/>
                </a:endParaRPr>
              </a:p>
            </p:txBody>
          </p:sp>
          <p:sp>
            <p:nvSpPr>
              <p:cNvPr id="140"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8" action="ppaction://hlinksldjump"/>
                  </a:rPr>
                  <a:t>Brocade FastIron Edge GS624P</a:t>
                </a:r>
                <a:endParaRPr lang="en-US" sz="800" b="1" dirty="0">
                  <a:latin typeface="Comic Sans MS" pitchFamily="66" charset="0"/>
                </a:endParaRPr>
              </a:p>
            </p:txBody>
          </p:sp>
        </p:grpSp>
      </p:grpSp>
      <p:pic>
        <p:nvPicPr>
          <p:cNvPr id="158"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878430" y="2311468"/>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78" name="Group 177"/>
          <p:cNvGrpSpPr/>
          <p:nvPr/>
        </p:nvGrpSpPr>
        <p:grpSpPr>
          <a:xfrm>
            <a:off x="2040576" y="1804950"/>
            <a:ext cx="5670549" cy="223916"/>
            <a:chOff x="54328" y="752459"/>
            <a:chExt cx="5670549" cy="223916"/>
          </a:xfrm>
        </p:grpSpPr>
        <p:pic>
          <p:nvPicPr>
            <p:cNvPr id="179"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80" name="Picture 4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181" name="Group 180"/>
            <p:cNvGrpSpPr/>
            <p:nvPr/>
          </p:nvGrpSpPr>
          <p:grpSpPr>
            <a:xfrm>
              <a:off x="3306405" y="755219"/>
              <a:ext cx="2418472" cy="221156"/>
              <a:chOff x="3306405" y="755219"/>
              <a:chExt cx="2418472" cy="221156"/>
            </a:xfrm>
          </p:grpSpPr>
          <p:sp>
            <p:nvSpPr>
              <p:cNvPr id="185"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186"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FB00001705</a:t>
                </a:r>
              </a:p>
            </p:txBody>
          </p:sp>
        </p:grpSp>
        <p:grpSp>
          <p:nvGrpSpPr>
            <p:cNvPr id="182" name="Group 181"/>
            <p:cNvGrpSpPr/>
            <p:nvPr/>
          </p:nvGrpSpPr>
          <p:grpSpPr>
            <a:xfrm>
              <a:off x="54328" y="752459"/>
              <a:ext cx="3013393" cy="221123"/>
              <a:chOff x="54328" y="752459"/>
              <a:chExt cx="3013393" cy="221123"/>
            </a:xfrm>
          </p:grpSpPr>
          <p:sp>
            <p:nvSpPr>
              <p:cNvPr id="183"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10"/>
                  </a:rPr>
                  <a:t>2402</a:t>
                </a:r>
                <a:endParaRPr lang="en-US" sz="800" b="1" dirty="0">
                  <a:solidFill>
                    <a:schemeClr val="bg1"/>
                  </a:solidFill>
                  <a:latin typeface="Comic Sans MS" pitchFamily="66" charset="0"/>
                </a:endParaRPr>
              </a:p>
            </p:txBody>
          </p:sp>
          <p:sp>
            <p:nvSpPr>
              <p:cNvPr id="184"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1" action="ppaction://hlinksldjump"/>
                  </a:rPr>
                  <a:t>2402 Network Switch</a:t>
                </a:r>
                <a:endParaRPr lang="en-US" sz="800" b="1" dirty="0">
                  <a:latin typeface="Comic Sans MS" pitchFamily="66" charset="0"/>
                </a:endParaRPr>
              </a:p>
            </p:txBody>
          </p:sp>
        </p:grpSp>
      </p:grpSp>
      <p:sp>
        <p:nvSpPr>
          <p:cNvPr id="192" name="TextBox 159"/>
          <p:cNvSpPr txBox="1">
            <a:spLocks noChangeArrowheads="1"/>
          </p:cNvSpPr>
          <p:nvPr/>
        </p:nvSpPr>
        <p:spPr bwMode="auto">
          <a:xfrm>
            <a:off x="6433869" y="6199010"/>
            <a:ext cx="1147205" cy="2137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	</a:t>
            </a:r>
          </a:p>
        </p:txBody>
      </p:sp>
      <p:grpSp>
        <p:nvGrpSpPr>
          <p:cNvPr id="203" name="Group 55"/>
          <p:cNvGrpSpPr>
            <a:grpSpLocks/>
          </p:cNvGrpSpPr>
          <p:nvPr/>
        </p:nvGrpSpPr>
        <p:grpSpPr bwMode="auto">
          <a:xfrm>
            <a:off x="2225250" y="5274086"/>
            <a:ext cx="5492750" cy="349857"/>
            <a:chOff x="-2844186" y="2861876"/>
            <a:chExt cx="5492136" cy="353369"/>
          </a:xfrm>
        </p:grpSpPr>
        <p:grpSp>
          <p:nvGrpSpPr>
            <p:cNvPr id="204" name="Group 56"/>
            <p:cNvGrpSpPr>
              <a:grpSpLocks noChangeAspect="1"/>
            </p:cNvGrpSpPr>
            <p:nvPr/>
          </p:nvGrpSpPr>
          <p:grpSpPr bwMode="auto">
            <a:xfrm>
              <a:off x="-1272277" y="2870586"/>
              <a:ext cx="1280160" cy="344659"/>
              <a:chOff x="1298890" y="1639393"/>
              <a:chExt cx="6400800" cy="1723295"/>
            </a:xfrm>
          </p:grpSpPr>
          <p:pic>
            <p:nvPicPr>
              <p:cNvPr id="213" name="Picture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298890" y="1639393"/>
                <a:ext cx="6400800" cy="1723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702704" y="1668486"/>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5"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099859" y="1673414"/>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506818" y="1673420"/>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1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903973" y="1663537"/>
                <a:ext cx="1371930" cy="168901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05" name="Group 57"/>
            <p:cNvGrpSpPr>
              <a:grpSpLocks/>
            </p:cNvGrpSpPr>
            <p:nvPr/>
          </p:nvGrpSpPr>
          <p:grpSpPr bwMode="auto">
            <a:xfrm>
              <a:off x="-2844186" y="2861876"/>
              <a:ext cx="5492136" cy="344488"/>
              <a:chOff x="326668" y="3520515"/>
              <a:chExt cx="5492136" cy="344488"/>
            </a:xfrm>
          </p:grpSpPr>
          <p:grpSp>
            <p:nvGrpSpPr>
              <p:cNvPr id="206" name="Group 58"/>
              <p:cNvGrpSpPr>
                <a:grpSpLocks/>
              </p:cNvGrpSpPr>
              <p:nvPr/>
            </p:nvGrpSpPr>
            <p:grpSpPr bwMode="auto">
              <a:xfrm>
                <a:off x="326668" y="3588087"/>
                <a:ext cx="2834981" cy="221110"/>
                <a:chOff x="326668" y="3588087"/>
                <a:chExt cx="2834981" cy="221110"/>
              </a:xfrm>
            </p:grpSpPr>
            <p:sp>
              <p:nvSpPr>
                <p:cNvPr id="211" name="TextBox 121"/>
                <p:cNvSpPr txBox="1">
                  <a:spLocks noChangeArrowheads="1"/>
                </p:cNvSpPr>
                <p:nvPr/>
              </p:nvSpPr>
              <p:spPr bwMode="auto">
                <a:xfrm>
                  <a:off x="326668" y="3588087"/>
                  <a:ext cx="15754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Power Supplies</a:t>
                  </a:r>
                </a:p>
              </p:txBody>
            </p:sp>
            <p:sp>
              <p:nvSpPr>
                <p:cNvPr id="212" name="TextBox 122"/>
                <p:cNvSpPr txBox="1">
                  <a:spLocks noChangeArrowheads="1"/>
                </p:cNvSpPr>
                <p:nvPr/>
              </p:nvSpPr>
              <p:spPr bwMode="auto">
                <a:xfrm>
                  <a:off x="1899212" y="3593914"/>
                  <a:ext cx="1262437"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4"/>
                    </a:rPr>
                    <a:t>JQE</a:t>
                  </a:r>
                  <a:endParaRPr lang="en-US" sz="800" b="1">
                    <a:latin typeface="Comic Sans MS" pitchFamily="66" charset="0"/>
                  </a:endParaRPr>
                </a:p>
              </p:txBody>
            </p:sp>
          </p:grpSp>
          <p:grpSp>
            <p:nvGrpSpPr>
              <p:cNvPr id="207" name="Group 59"/>
              <p:cNvGrpSpPr>
                <a:grpSpLocks/>
              </p:cNvGrpSpPr>
              <p:nvPr/>
            </p:nvGrpSpPr>
            <p:grpSpPr bwMode="auto">
              <a:xfrm>
                <a:off x="3400332" y="3520515"/>
                <a:ext cx="2418472" cy="344488"/>
                <a:chOff x="3400332" y="3520515"/>
                <a:chExt cx="2418472" cy="344488"/>
              </a:xfrm>
            </p:grpSpPr>
            <p:pic>
              <p:nvPicPr>
                <p:cNvPr id="208" name="Picture 11"/>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01336" y="352051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TextBox 118"/>
                <p:cNvSpPr txBox="1">
                  <a:spLocks noChangeArrowheads="1"/>
                </p:cNvSpPr>
                <p:nvPr/>
              </p:nvSpPr>
              <p:spPr bwMode="auto">
                <a:xfrm>
                  <a:off x="4671396" y="3589879"/>
                  <a:ext cx="1147408" cy="2176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UPS1</a:t>
                  </a:r>
                  <a:endParaRPr lang="en-US" sz="800" b="1" dirty="0">
                    <a:latin typeface="Comic Sans MS" pitchFamily="66" charset="0"/>
                  </a:endParaRPr>
                </a:p>
              </p:txBody>
            </p:sp>
            <p:sp>
              <p:nvSpPr>
                <p:cNvPr id="210" name="TextBox 119"/>
                <p:cNvSpPr txBox="1">
                  <a:spLocks noChangeArrowheads="1"/>
                </p:cNvSpPr>
                <p:nvPr/>
              </p:nvSpPr>
              <p:spPr bwMode="auto">
                <a:xfrm>
                  <a:off x="3400332" y="3590320"/>
                  <a:ext cx="1271065"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 name="Group 1"/>
          <p:cNvGrpSpPr/>
          <p:nvPr/>
        </p:nvGrpSpPr>
        <p:grpSpPr>
          <a:xfrm>
            <a:off x="1467952" y="2147611"/>
            <a:ext cx="7221538" cy="218169"/>
            <a:chOff x="835334" y="6465360"/>
            <a:chExt cx="7221538" cy="218169"/>
          </a:xfrm>
        </p:grpSpPr>
        <p:pic>
          <p:nvPicPr>
            <p:cNvPr id="227" name="Picture 4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156664"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8" name="TextBox 166"/>
            <p:cNvSpPr txBox="1">
              <a:spLocks noChangeArrowheads="1"/>
            </p:cNvSpPr>
            <p:nvPr/>
          </p:nvSpPr>
          <p:spPr bwMode="auto">
            <a:xfrm>
              <a:off x="835334" y="6465360"/>
              <a:ext cx="2328635"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Kantech</a:t>
              </a:r>
              <a:endParaRPr lang="en-US" sz="800" b="1" dirty="0">
                <a:latin typeface="Comic Sans MS" pitchFamily="66" charset="0"/>
              </a:endParaRPr>
            </a:p>
          </p:txBody>
        </p:sp>
        <p:sp>
          <p:nvSpPr>
            <p:cNvPr id="229" name="TextBox 164"/>
            <p:cNvSpPr txBox="1">
              <a:spLocks noChangeArrowheads="1"/>
            </p:cNvSpPr>
            <p:nvPr/>
          </p:nvSpPr>
          <p:spPr bwMode="auto">
            <a:xfrm>
              <a:off x="3163969" y="6471282"/>
              <a:ext cx="541336"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err="1" smtClean="0">
                  <a:solidFill>
                    <a:schemeClr val="bg1"/>
                  </a:solidFill>
                  <a:latin typeface="Comic Sans MS" pitchFamily="66" charset="0"/>
                </a:rPr>
                <a:t>xxxxxxxx</a:t>
              </a:r>
              <a:endParaRPr lang="en-US" sz="500" b="1" dirty="0">
                <a:solidFill>
                  <a:schemeClr val="bg1"/>
                </a:solidFill>
                <a:latin typeface="Comic Sans MS" pitchFamily="66" charset="0"/>
              </a:endParaRPr>
            </a:p>
          </p:txBody>
        </p:sp>
        <p:sp>
          <p:nvSpPr>
            <p:cNvPr id="230" name="TextBox 159"/>
            <p:cNvSpPr txBox="1">
              <a:spLocks noChangeArrowheads="1"/>
            </p:cNvSpPr>
            <p:nvPr/>
          </p:nvSpPr>
          <p:spPr bwMode="auto">
            <a:xfrm>
              <a:off x="5923802" y="6468451"/>
              <a:ext cx="2133070" cy="21507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+12VDC</a:t>
              </a:r>
              <a:endParaRPr lang="en-US" sz="800" b="1" dirty="0">
                <a:latin typeface="Comic Sans MS" pitchFamily="66" charset="0"/>
              </a:endParaRPr>
            </a:p>
          </p:txBody>
        </p:sp>
        <p:pic>
          <p:nvPicPr>
            <p:cNvPr id="232" name="Picture 4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374739" y="6506710"/>
              <a:ext cx="548640" cy="120735"/>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1" name="TextBox 162"/>
            <p:cNvSpPr txBox="1">
              <a:spLocks noChangeArrowheads="1"/>
            </p:cNvSpPr>
            <p:nvPr/>
          </p:nvSpPr>
          <p:spPr bwMode="auto">
            <a:xfrm>
              <a:off x="5374739" y="6483269"/>
              <a:ext cx="543939" cy="1692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500" b="1" dirty="0" smtClean="0">
                  <a:solidFill>
                    <a:schemeClr val="bg1"/>
                  </a:solidFill>
                  <a:latin typeface="Comic Sans MS" pitchFamily="66" charset="0"/>
                </a:rPr>
                <a:t>SN:</a:t>
              </a:r>
              <a:endParaRPr lang="en-US" sz="500" b="1" dirty="0">
                <a:solidFill>
                  <a:schemeClr val="bg1"/>
                </a:solidFill>
                <a:latin typeface="Comic Sans MS" pitchFamily="66" charset="0"/>
              </a:endParaRPr>
            </a:p>
          </p:txBody>
        </p:sp>
      </p:grpSp>
      <p:grpSp>
        <p:nvGrpSpPr>
          <p:cNvPr id="233" name="Group 59"/>
          <p:cNvGrpSpPr>
            <a:grpSpLocks/>
          </p:cNvGrpSpPr>
          <p:nvPr/>
        </p:nvGrpSpPr>
        <p:grpSpPr bwMode="auto">
          <a:xfrm>
            <a:off x="2047451" y="2285068"/>
            <a:ext cx="5654675" cy="217799"/>
            <a:chOff x="1572431" y="6509321"/>
            <a:chExt cx="5654848" cy="218054"/>
          </a:xfrm>
        </p:grpSpPr>
        <p:pic>
          <p:nvPicPr>
            <p:cNvPr id="234" name="Picture 4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35" name="Picture 4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36" name="TextBox 166"/>
            <p:cNvSpPr txBox="1">
              <a:spLocks noChangeArrowheads="1"/>
            </p:cNvSpPr>
            <p:nvPr/>
          </p:nvSpPr>
          <p:spPr bwMode="auto">
            <a:xfrm>
              <a:off x="1572431" y="6509321"/>
              <a:ext cx="1747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7" action="ppaction://hlinksldjump"/>
                </a:rPr>
                <a:t>Trinet Fibox</a:t>
              </a:r>
              <a:endParaRPr lang="en-US" sz="800" b="1" dirty="0">
                <a:latin typeface="Comic Sans MS" pitchFamily="66" charset="0"/>
              </a:endParaRPr>
            </a:p>
          </p:txBody>
        </p:sp>
        <p:sp>
          <p:nvSpPr>
            <p:cNvPr id="237" name="TextBox 164"/>
            <p:cNvSpPr txBox="1">
              <a:spLocks noChangeArrowheads="1"/>
            </p:cNvSpPr>
            <p:nvPr/>
          </p:nvSpPr>
          <p:spPr bwMode="auto">
            <a:xfrm>
              <a:off x="3317009" y="6515331"/>
              <a:ext cx="1262213" cy="184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dirty="0" err="1">
                  <a:solidFill>
                    <a:schemeClr val="bg1"/>
                  </a:solidFill>
                  <a:latin typeface="Comic Sans MS" pitchFamily="66" charset="0"/>
                </a:rPr>
                <a:t>xxxxxxxx</a:t>
              </a:r>
              <a:endParaRPr lang="en-US" sz="600" b="1" dirty="0">
                <a:solidFill>
                  <a:schemeClr val="bg1"/>
                </a:solidFill>
                <a:latin typeface="Comic Sans MS" pitchFamily="66" charset="0"/>
              </a:endParaRPr>
            </a:p>
          </p:txBody>
        </p:sp>
        <p:sp>
          <p:nvSpPr>
            <p:cNvPr id="238"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	</a:t>
              </a:r>
            </a:p>
          </p:txBody>
        </p:sp>
        <p:sp>
          <p:nvSpPr>
            <p:cNvPr id="239" name="TextBox 162"/>
            <p:cNvSpPr txBox="1">
              <a:spLocks noChangeArrowheads="1"/>
            </p:cNvSpPr>
            <p:nvPr/>
          </p:nvSpPr>
          <p:spPr bwMode="auto">
            <a:xfrm>
              <a:off x="4817862" y="6525270"/>
              <a:ext cx="1270839" cy="1848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dirty="0">
                  <a:solidFill>
                    <a:schemeClr val="bg1"/>
                  </a:solidFill>
                  <a:latin typeface="Comic Sans MS" pitchFamily="66" charset="0"/>
                </a:rPr>
                <a:t>SN:</a:t>
              </a:r>
            </a:p>
          </p:txBody>
        </p:sp>
      </p:grpSp>
      <p:sp>
        <p:nvSpPr>
          <p:cNvPr id="240" name="TextBox 166"/>
          <p:cNvSpPr txBox="1">
            <a:spLocks noChangeArrowheads="1"/>
          </p:cNvSpPr>
          <p:nvPr/>
        </p:nvSpPr>
        <p:spPr bwMode="auto">
          <a:xfrm>
            <a:off x="968294" y="264771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Phone</a:t>
            </a:r>
            <a:endParaRPr lang="en-US" sz="800" b="1" dirty="0">
              <a:latin typeface="Comic Sans MS" pitchFamily="66" charset="0"/>
            </a:endParaRPr>
          </a:p>
        </p:txBody>
      </p:sp>
      <p:sp>
        <p:nvSpPr>
          <p:cNvPr id="241" name="TextBox 166"/>
          <p:cNvSpPr txBox="1">
            <a:spLocks noChangeArrowheads="1"/>
          </p:cNvSpPr>
          <p:nvPr/>
        </p:nvSpPr>
        <p:spPr bwMode="auto">
          <a:xfrm>
            <a:off x="968294" y="2813860"/>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Security Cameras</a:t>
            </a:r>
            <a:endParaRPr lang="en-US" sz="800" b="1" dirty="0">
              <a:latin typeface="Comic Sans MS" pitchFamily="66" charset="0"/>
            </a:endParaRPr>
          </a:p>
        </p:txBody>
      </p:sp>
      <p:sp>
        <p:nvSpPr>
          <p:cNvPr id="242" name="TextBox 166"/>
          <p:cNvSpPr txBox="1">
            <a:spLocks noChangeArrowheads="1"/>
          </p:cNvSpPr>
          <p:nvPr/>
        </p:nvSpPr>
        <p:spPr bwMode="auto">
          <a:xfrm>
            <a:off x="968295" y="2981229"/>
            <a:ext cx="1164318" cy="2154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IFO Cameras</a:t>
            </a:r>
            <a:endParaRPr lang="en-US" sz="800" b="1" dirty="0">
              <a:latin typeface="Comic Sans MS" pitchFamily="66" charset="0"/>
            </a:endParaRPr>
          </a:p>
        </p:txBody>
      </p:sp>
      <p:grpSp>
        <p:nvGrpSpPr>
          <p:cNvPr id="244" name="Group 243"/>
          <p:cNvGrpSpPr/>
          <p:nvPr/>
        </p:nvGrpSpPr>
        <p:grpSpPr>
          <a:xfrm>
            <a:off x="2657988" y="1677060"/>
            <a:ext cx="3924325" cy="184666"/>
            <a:chOff x="2173288" y="6524880"/>
            <a:chExt cx="3924325" cy="184666"/>
          </a:xfrm>
        </p:grpSpPr>
        <p:sp>
          <p:nvSpPr>
            <p:cNvPr id="24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46" name="Picture 3"/>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47" name="Picture 3"/>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48" name="Group 247"/>
          <p:cNvGrpSpPr/>
          <p:nvPr/>
        </p:nvGrpSpPr>
        <p:grpSpPr>
          <a:xfrm>
            <a:off x="2652263" y="1925710"/>
            <a:ext cx="3924325" cy="184666"/>
            <a:chOff x="2173288" y="6524880"/>
            <a:chExt cx="3924325" cy="184666"/>
          </a:xfrm>
        </p:grpSpPr>
        <p:sp>
          <p:nvSpPr>
            <p:cNvPr id="249"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0" name="Picture 3"/>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1" name="Picture 3"/>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52" name="Group 251"/>
          <p:cNvGrpSpPr/>
          <p:nvPr/>
        </p:nvGrpSpPr>
        <p:grpSpPr>
          <a:xfrm>
            <a:off x="2653413" y="2380610"/>
            <a:ext cx="3924325" cy="184666"/>
            <a:chOff x="2173288" y="6524880"/>
            <a:chExt cx="3924325" cy="184666"/>
          </a:xfrm>
        </p:grpSpPr>
        <p:sp>
          <p:nvSpPr>
            <p:cNvPr id="253"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254" name="Picture 3"/>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55" name="Picture 3"/>
            <p:cNvPicPr>
              <a:picLocks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91" name="Group 145"/>
          <p:cNvGrpSpPr>
            <a:grpSpLocks/>
          </p:cNvGrpSpPr>
          <p:nvPr/>
        </p:nvGrpSpPr>
        <p:grpSpPr bwMode="auto">
          <a:xfrm>
            <a:off x="2654300" y="5620750"/>
            <a:ext cx="5064125" cy="228600"/>
            <a:chOff x="199210" y="6182363"/>
            <a:chExt cx="5064125" cy="228601"/>
          </a:xfrm>
        </p:grpSpPr>
        <p:pic>
          <p:nvPicPr>
            <p:cNvPr id="92"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93" name="Picture 4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94" name="Group 142"/>
            <p:cNvGrpSpPr>
              <a:grpSpLocks/>
            </p:cNvGrpSpPr>
            <p:nvPr/>
          </p:nvGrpSpPr>
          <p:grpSpPr bwMode="auto">
            <a:xfrm>
              <a:off x="199210" y="6186671"/>
              <a:ext cx="2406970" cy="221162"/>
              <a:chOff x="-301925" y="5561154"/>
              <a:chExt cx="2406770" cy="221240"/>
            </a:xfrm>
          </p:grpSpPr>
          <p:sp>
            <p:nvSpPr>
              <p:cNvPr id="98"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UPS1</a:t>
                </a:r>
                <a:endParaRPr lang="en-US" sz="800" b="1" dirty="0">
                  <a:latin typeface="Comic Sans MS" pitchFamily="66" charset="0"/>
                </a:endParaRPr>
              </a:p>
            </p:txBody>
          </p:sp>
          <p:sp>
            <p:nvSpPr>
              <p:cNvPr id="9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2"/>
                  </a:rPr>
                  <a:t>APC SMT1500RM2U</a:t>
                </a:r>
                <a:endParaRPr lang="en-US" sz="800" b="1" dirty="0">
                  <a:latin typeface="Comic Sans MS" pitchFamily="66" charset="0"/>
                </a:endParaRPr>
              </a:p>
            </p:txBody>
          </p:sp>
        </p:grpSp>
        <p:grpSp>
          <p:nvGrpSpPr>
            <p:cNvPr id="95" name="Group 141"/>
            <p:cNvGrpSpPr>
              <a:grpSpLocks/>
            </p:cNvGrpSpPr>
            <p:nvPr/>
          </p:nvGrpSpPr>
          <p:grpSpPr bwMode="auto">
            <a:xfrm>
              <a:off x="2844863" y="6189468"/>
              <a:ext cx="2418472" cy="221119"/>
              <a:chOff x="307675" y="6055740"/>
              <a:chExt cx="2418271" cy="221197"/>
            </a:xfrm>
          </p:grpSpPr>
          <p:sp>
            <p:nvSpPr>
              <p:cNvPr id="9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9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AS10J1111987</a:t>
                </a:r>
              </a:p>
            </p:txBody>
          </p:sp>
        </p:grpSp>
      </p:grpSp>
      <p:sp>
        <p:nvSpPr>
          <p:cNvPr id="100"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a:t>
            </a:r>
            <a:r>
              <a:rPr lang="en-US" sz="800" b="1" dirty="0" smtClean="0">
                <a:latin typeface="Comic Sans MS" pitchFamily="66" charset="0"/>
                <a:hlinkClick r:id="rId23" action="ppaction://hlinksldjump"/>
              </a:rPr>
              <a:t>CERY Racks</a:t>
            </a:r>
            <a:endParaRPr lang="en-US" sz="800" b="1" dirty="0">
              <a:latin typeface="Comic Sans MS" pitchFamily="66" charset="0"/>
            </a:endParaRPr>
          </a:p>
        </p:txBody>
      </p:sp>
    </p:spTree>
    <p:extLst>
      <p:ext uri="{BB962C8B-B14F-4D97-AF65-F5344CB8AC3E}">
        <p14:creationId xmlns:p14="http://schemas.microsoft.com/office/powerpoint/2010/main" val="1095850811"/>
      </p:ext>
    </p:extLst>
  </p:cSld>
  <p:clrMapOvr>
    <a:masterClrMapping/>
  </p:clrMapOvr>
  <p:timing>
    <p:tnLst>
      <p:par>
        <p:cTn id="1" dur="indefinite" restart="never" nodeType="tmRoot"/>
      </p:par>
    </p:tnLst>
  </p:timing>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9554" name="Title 8"/>
          <p:cNvSpPr>
            <a:spLocks noGrp="1"/>
          </p:cNvSpPr>
          <p:nvPr>
            <p:ph type="title"/>
          </p:nvPr>
        </p:nvSpPr>
        <p:spPr/>
        <p:txBody>
          <a:bodyPr/>
          <a:lstStyle/>
          <a:p>
            <a:pPr eaLnBrk="1" hangingPunct="1"/>
            <a:r>
              <a:rPr lang="en-US" smtClean="0">
                <a:ea typeface="ＭＳ Ｐゴシック" pitchFamily="34" charset="-128"/>
              </a:rPr>
              <a:t>VMIACC-5595-224 – 36106691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79556"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815ACFE-BF9C-4E10-82B6-90C9E38ED986}" type="slidenum">
              <a:rPr lang="en-US" smtClean="0">
                <a:solidFill>
                  <a:srgbClr val="898989"/>
                </a:solidFill>
                <a:latin typeface="Calibri" pitchFamily="34" charset="0"/>
              </a:rPr>
              <a:pPr eaLnBrk="1" hangingPunct="1"/>
              <a:t>472</a:t>
            </a:fld>
            <a:endParaRPr lang="en-US" smtClean="0">
              <a:solidFill>
                <a:srgbClr val="898989"/>
              </a:solidFill>
              <a:latin typeface="Calibri" pitchFamily="34" charset="0"/>
            </a:endParaRPr>
          </a:p>
        </p:txBody>
      </p:sp>
      <p:pic>
        <p:nvPicPr>
          <p:cNvPr id="279557"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998538" y="4768850"/>
            <a:ext cx="4259262" cy="1257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9558" name="Group 3"/>
          <p:cNvGrpSpPr>
            <a:grpSpLocks/>
          </p:cNvGrpSpPr>
          <p:nvPr/>
        </p:nvGrpSpPr>
        <p:grpSpPr bwMode="auto">
          <a:xfrm>
            <a:off x="981075" y="3900488"/>
            <a:ext cx="7675563" cy="612775"/>
            <a:chOff x="965888" y="4540264"/>
            <a:chExt cx="7674875" cy="612761"/>
          </a:xfrm>
        </p:grpSpPr>
        <p:sp>
          <p:nvSpPr>
            <p:cNvPr id="279581"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36106691</a:t>
              </a:r>
            </a:p>
          </p:txBody>
        </p:sp>
        <p:sp>
          <p:nvSpPr>
            <p:cNvPr id="279582"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nvGrpSpPr>
            <p:cNvPr id="279583" name="Group 2"/>
            <p:cNvGrpSpPr>
              <a:grpSpLocks/>
            </p:cNvGrpSpPr>
            <p:nvPr/>
          </p:nvGrpSpPr>
          <p:grpSpPr bwMode="auto">
            <a:xfrm>
              <a:off x="965888" y="4550928"/>
              <a:ext cx="6400800" cy="602097"/>
              <a:chOff x="998538" y="5611630"/>
              <a:chExt cx="6400800" cy="602097"/>
            </a:xfrm>
          </p:grpSpPr>
          <p:pic>
            <p:nvPicPr>
              <p:cNvPr id="27958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98538" y="5611630"/>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9585"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40307" y="5711916"/>
                <a:ext cx="1127565" cy="40152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79559" name="Group 4"/>
          <p:cNvGrpSpPr>
            <a:grpSpLocks/>
          </p:cNvGrpSpPr>
          <p:nvPr/>
        </p:nvGrpSpPr>
        <p:grpSpPr bwMode="auto">
          <a:xfrm>
            <a:off x="998538" y="1398588"/>
            <a:ext cx="7667625" cy="601662"/>
            <a:chOff x="986363" y="3535837"/>
            <a:chExt cx="7667318" cy="602097"/>
          </a:xfrm>
        </p:grpSpPr>
        <p:grpSp>
          <p:nvGrpSpPr>
            <p:cNvPr id="279576" name="Group 1"/>
            <p:cNvGrpSpPr>
              <a:grpSpLocks/>
            </p:cNvGrpSpPr>
            <p:nvPr/>
          </p:nvGrpSpPr>
          <p:grpSpPr bwMode="auto">
            <a:xfrm>
              <a:off x="986363" y="3535837"/>
              <a:ext cx="6400800" cy="602097"/>
              <a:chOff x="1049427" y="3535837"/>
              <a:chExt cx="6400800" cy="602097"/>
            </a:xfrm>
          </p:grpSpPr>
          <p:pic>
            <p:nvPicPr>
              <p:cNvPr id="279579"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49427"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9580" name="Picture 3"/>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489842" y="3577128"/>
                <a:ext cx="5525813" cy="52190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79577"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rPr>
                <a:t>ACC 5595</a:t>
              </a:r>
              <a:endParaRPr lang="en-US" sz="800" b="1" dirty="0">
                <a:latin typeface="Comic Sans MS" pitchFamily="66" charset="0"/>
              </a:endParaRPr>
            </a:p>
          </p:txBody>
        </p:sp>
        <p:sp>
          <p:nvSpPr>
            <p:cNvPr id="279578"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279560" name="Group 59"/>
          <p:cNvGrpSpPr>
            <a:grpSpLocks/>
          </p:cNvGrpSpPr>
          <p:nvPr/>
        </p:nvGrpSpPr>
        <p:grpSpPr bwMode="auto">
          <a:xfrm>
            <a:off x="1474788" y="739558"/>
            <a:ext cx="7221537" cy="230415"/>
            <a:chOff x="990949" y="6502800"/>
            <a:chExt cx="7222470" cy="230252"/>
          </a:xfrm>
        </p:grpSpPr>
        <p:pic>
          <p:nvPicPr>
            <p:cNvPr id="279570"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79571"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9572" name="TextBox 166"/>
            <p:cNvSpPr txBox="1">
              <a:spLocks noChangeArrowheads="1"/>
            </p:cNvSpPr>
            <p:nvPr/>
          </p:nvSpPr>
          <p:spPr bwMode="auto">
            <a:xfrm>
              <a:off x="990949" y="6509372"/>
              <a:ext cx="2328936"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Reflective Memory Hub</a:t>
              </a:r>
            </a:p>
          </p:txBody>
        </p:sp>
        <p:sp>
          <p:nvSpPr>
            <p:cNvPr id="279573" name="TextBox 164"/>
            <p:cNvSpPr txBox="1">
              <a:spLocks noChangeArrowheads="1"/>
            </p:cNvSpPr>
            <p:nvPr/>
          </p:nvSpPr>
          <p:spPr bwMode="auto">
            <a:xfrm>
              <a:off x="3317009" y="650280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ction="ppaction://hlinksldjump"/>
                </a:rPr>
                <a:t>ACC 5595</a:t>
              </a:r>
              <a:endParaRPr lang="en-US" sz="800" b="1" dirty="0">
                <a:solidFill>
                  <a:schemeClr val="bg1"/>
                </a:solidFill>
                <a:latin typeface="Comic Sans MS" pitchFamily="66" charset="0"/>
              </a:endParaRPr>
            </a:p>
          </p:txBody>
        </p:sp>
        <p:sp>
          <p:nvSpPr>
            <p:cNvPr id="279574" name="TextBox 159"/>
            <p:cNvSpPr txBox="1">
              <a:spLocks noChangeArrowheads="1"/>
            </p:cNvSpPr>
            <p:nvPr/>
          </p:nvSpPr>
          <p:spPr bwMode="auto">
            <a:xfrm>
              <a:off x="6080074" y="6512461"/>
              <a:ext cx="213334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79575"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36106691</a:t>
              </a:r>
            </a:p>
          </p:txBody>
        </p:sp>
      </p:grpSp>
      <p:grpSp>
        <p:nvGrpSpPr>
          <p:cNvPr id="279561" name="Group 151"/>
          <p:cNvGrpSpPr>
            <a:grpSpLocks/>
          </p:cNvGrpSpPr>
          <p:nvPr/>
        </p:nvGrpSpPr>
        <p:grpSpPr bwMode="auto">
          <a:xfrm>
            <a:off x="6513513" y="4032250"/>
            <a:ext cx="355600" cy="2005013"/>
            <a:chOff x="4337232" y="3708410"/>
            <a:chExt cx="355738" cy="2585050"/>
          </a:xfrm>
        </p:grpSpPr>
        <p:sp>
          <p:nvSpPr>
            <p:cNvPr id="279567"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154" name="Straight Arrow Connector 153"/>
            <p:cNvCxnSpPr>
              <a:stCxn id="279567" idx="3"/>
              <a:endCxn id="15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55" name="Rectangle 15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79562" name="Group 151"/>
          <p:cNvGrpSpPr>
            <a:grpSpLocks/>
          </p:cNvGrpSpPr>
          <p:nvPr/>
        </p:nvGrpSpPr>
        <p:grpSpPr bwMode="auto">
          <a:xfrm>
            <a:off x="2062163" y="1644650"/>
            <a:ext cx="284162" cy="1887538"/>
            <a:chOff x="4368172" y="3860879"/>
            <a:chExt cx="285367" cy="2432581"/>
          </a:xfrm>
        </p:grpSpPr>
        <p:sp>
          <p:nvSpPr>
            <p:cNvPr id="27956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To l1lanfey port 5</a:t>
              </a:r>
              <a:endParaRPr lang="en-US" sz="800" b="1">
                <a:latin typeface="Comic Sans MS" pitchFamily="66" charset="0"/>
              </a:endParaRPr>
            </a:p>
          </p:txBody>
        </p:sp>
        <p:cxnSp>
          <p:nvCxnSpPr>
            <p:cNvPr id="32" name="Straight Arrow Connector 31"/>
            <p:cNvCxnSpPr>
              <a:stCxn id="279564" idx="3"/>
              <a:endCxn id="33" idx="2"/>
            </p:cNvCxnSpPr>
            <p:nvPr/>
          </p:nvCxnSpPr>
          <p:spPr>
            <a:xfrm flipH="1" flipV="1">
              <a:off x="4511653" y="4063424"/>
              <a:ext cx="3188" cy="578990"/>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3" name="Rectangle 32"/>
            <p:cNvSpPr/>
            <p:nvPr/>
          </p:nvSpPr>
          <p:spPr bwMode="auto">
            <a:xfrm>
              <a:off x="4368172" y="3860879"/>
              <a:ext cx="285367" cy="20254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4"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0578" name="Title 8"/>
          <p:cNvSpPr>
            <a:spLocks noGrp="1"/>
          </p:cNvSpPr>
          <p:nvPr>
            <p:ph type="title"/>
          </p:nvPr>
        </p:nvSpPr>
        <p:spPr/>
        <p:txBody>
          <a:bodyPr/>
          <a:lstStyle/>
          <a:p>
            <a:pPr eaLnBrk="1" hangingPunct="1"/>
            <a:r>
              <a:rPr lang="en-US" smtClean="0">
                <a:ea typeface="ＭＳ Ｐゴシック" pitchFamily="34" charset="-128"/>
              </a:rPr>
              <a:t>l1lanfey – GSM7224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8058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95A99CC-4B22-4BC2-9EBC-202D7DC0F7BC}" type="slidenum">
              <a:rPr lang="en-US" smtClean="0">
                <a:solidFill>
                  <a:srgbClr val="898989"/>
                </a:solidFill>
                <a:latin typeface="Calibri" pitchFamily="34" charset="0"/>
              </a:rPr>
              <a:pPr eaLnBrk="1" hangingPunct="1"/>
              <a:t>473</a:t>
            </a:fld>
            <a:endParaRPr lang="en-US" smtClean="0">
              <a:solidFill>
                <a:srgbClr val="898989"/>
              </a:solidFill>
              <a:latin typeface="Calibri" pitchFamily="34" charset="0"/>
            </a:endParaRPr>
          </a:p>
        </p:txBody>
      </p:sp>
      <p:grpSp>
        <p:nvGrpSpPr>
          <p:cNvPr id="280581" name="Group 6"/>
          <p:cNvGrpSpPr>
            <a:grpSpLocks/>
          </p:cNvGrpSpPr>
          <p:nvPr/>
        </p:nvGrpSpPr>
        <p:grpSpPr bwMode="auto">
          <a:xfrm>
            <a:off x="998538" y="1398588"/>
            <a:ext cx="7667625" cy="601662"/>
            <a:chOff x="998538" y="1398747"/>
            <a:chExt cx="7667318" cy="602097"/>
          </a:xfrm>
        </p:grpSpPr>
        <p:grpSp>
          <p:nvGrpSpPr>
            <p:cNvPr id="280614" name="Group 4"/>
            <p:cNvGrpSpPr>
              <a:grpSpLocks/>
            </p:cNvGrpSpPr>
            <p:nvPr/>
          </p:nvGrpSpPr>
          <p:grpSpPr bwMode="auto">
            <a:xfrm>
              <a:off x="998538" y="1398747"/>
              <a:ext cx="7667318" cy="602097"/>
              <a:chOff x="986363" y="3535837"/>
              <a:chExt cx="7667318" cy="602097"/>
            </a:xfrm>
          </p:grpSpPr>
          <p:pic>
            <p:nvPicPr>
              <p:cNvPr id="28061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0617"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GSM7224</a:t>
                </a:r>
                <a:endParaRPr lang="en-US" sz="800" b="1" dirty="0">
                  <a:latin typeface="Comic Sans MS" pitchFamily="66" charset="0"/>
                </a:endParaRPr>
              </a:p>
            </p:txBody>
          </p:sp>
          <p:sp>
            <p:nvSpPr>
              <p:cNvPr id="280618"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28061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0582" name="Group 5"/>
          <p:cNvGrpSpPr>
            <a:grpSpLocks/>
          </p:cNvGrpSpPr>
          <p:nvPr/>
        </p:nvGrpSpPr>
        <p:grpSpPr bwMode="auto">
          <a:xfrm>
            <a:off x="998538" y="4357688"/>
            <a:ext cx="7675562" cy="612775"/>
            <a:chOff x="981654" y="4973561"/>
            <a:chExt cx="7674875" cy="612761"/>
          </a:xfrm>
        </p:grpSpPr>
        <p:grpSp>
          <p:nvGrpSpPr>
            <p:cNvPr id="280609" name="Group 3"/>
            <p:cNvGrpSpPr>
              <a:grpSpLocks/>
            </p:cNvGrpSpPr>
            <p:nvPr/>
          </p:nvGrpSpPr>
          <p:grpSpPr bwMode="auto">
            <a:xfrm>
              <a:off x="981654" y="4973561"/>
              <a:ext cx="7674875" cy="612761"/>
              <a:chOff x="965888" y="4540264"/>
              <a:chExt cx="7674875" cy="612761"/>
            </a:xfrm>
          </p:grpSpPr>
          <p:sp>
            <p:nvSpPr>
              <p:cNvPr id="280611"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2B62045K0015D</a:t>
                </a:r>
              </a:p>
            </p:txBody>
          </p:sp>
          <p:sp>
            <p:nvSpPr>
              <p:cNvPr id="280612"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pic>
            <p:nvPicPr>
              <p:cNvPr id="28061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80610"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0583" name="TextBox 353"/>
          <p:cNvSpPr txBox="1">
            <a:spLocks noChangeArrowheads="1"/>
          </p:cNvSpPr>
          <p:nvPr/>
        </p:nvSpPr>
        <p:spPr bwMode="auto">
          <a:xfrm>
            <a:off x="7396163" y="1801813"/>
            <a:ext cx="1187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C0:3F:0E:86:89:14</a:t>
            </a:r>
          </a:p>
        </p:txBody>
      </p:sp>
      <p:grpSp>
        <p:nvGrpSpPr>
          <p:cNvPr id="280584" name="Group 59"/>
          <p:cNvGrpSpPr>
            <a:grpSpLocks/>
          </p:cNvGrpSpPr>
          <p:nvPr/>
        </p:nvGrpSpPr>
        <p:grpSpPr bwMode="auto">
          <a:xfrm>
            <a:off x="2290763" y="745908"/>
            <a:ext cx="5654675" cy="230415"/>
            <a:chOff x="1572431" y="6502800"/>
            <a:chExt cx="5654848" cy="230252"/>
          </a:xfrm>
        </p:grpSpPr>
        <p:pic>
          <p:nvPicPr>
            <p:cNvPr id="280603"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0604" name="Picture 4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80605"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  l1lanfey 10.199.0.14</a:t>
              </a:r>
            </a:p>
          </p:txBody>
        </p:sp>
        <p:sp>
          <p:nvSpPr>
            <p:cNvPr id="280606" name="TextBox 164"/>
            <p:cNvSpPr txBox="1">
              <a:spLocks noChangeArrowheads="1"/>
            </p:cNvSpPr>
            <p:nvPr/>
          </p:nvSpPr>
          <p:spPr bwMode="auto">
            <a:xfrm>
              <a:off x="3317009" y="650280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GSM7224 </a:t>
              </a:r>
              <a:endParaRPr lang="en-US" sz="800" b="1" dirty="0">
                <a:solidFill>
                  <a:schemeClr val="bg1"/>
                </a:solidFill>
                <a:latin typeface="Comic Sans MS" pitchFamily="66" charset="0"/>
              </a:endParaRPr>
            </a:p>
          </p:txBody>
        </p:sp>
        <p:sp>
          <p:nvSpPr>
            <p:cNvPr id="280607"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8060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2B62045K0015D</a:t>
              </a:r>
            </a:p>
          </p:txBody>
        </p:sp>
      </p:grpSp>
      <p:grpSp>
        <p:nvGrpSpPr>
          <p:cNvPr id="280585" name="Group 38"/>
          <p:cNvGrpSpPr>
            <a:grpSpLocks/>
          </p:cNvGrpSpPr>
          <p:nvPr/>
        </p:nvGrpSpPr>
        <p:grpSpPr bwMode="auto">
          <a:xfrm>
            <a:off x="4281488" y="1773238"/>
            <a:ext cx="214312" cy="1993900"/>
            <a:chOff x="4407726" y="4004441"/>
            <a:chExt cx="215195" cy="1994337"/>
          </a:xfrm>
        </p:grpSpPr>
        <p:sp>
          <p:nvSpPr>
            <p:cNvPr id="280600"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2 - To </a:t>
              </a:r>
              <a:r>
                <a:rPr lang="en-US" sz="800" b="1">
                  <a:latin typeface="Comic Sans MS" pitchFamily="66" charset="0"/>
                  <a:hlinkClick r:id="rId9" action="ppaction://hlinksldjump"/>
                </a:rPr>
                <a:t>FE LAN Port</a:t>
              </a:r>
              <a:endParaRPr lang="en-US" sz="800" b="1">
                <a:latin typeface="Comic Sans MS" pitchFamily="66" charset="0"/>
              </a:endParaRPr>
            </a:p>
          </p:txBody>
        </p:sp>
        <p:cxnSp>
          <p:nvCxnSpPr>
            <p:cNvPr id="41" name="Straight Arrow Connector 40"/>
            <p:cNvCxnSpPr>
              <a:stCxn id="280600" idx="3"/>
              <a:endCxn id="4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2" name="Rectangle 4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0586" name="Group 43"/>
          <p:cNvGrpSpPr>
            <a:grpSpLocks/>
          </p:cNvGrpSpPr>
          <p:nvPr/>
        </p:nvGrpSpPr>
        <p:grpSpPr bwMode="auto">
          <a:xfrm>
            <a:off x="6561138" y="1581150"/>
            <a:ext cx="215900" cy="2470150"/>
            <a:chOff x="4407953" y="4004441"/>
            <a:chExt cx="214740" cy="2469162"/>
          </a:xfrm>
        </p:grpSpPr>
        <p:sp>
          <p:nvSpPr>
            <p:cNvPr id="280597" name="TextBox 353"/>
            <p:cNvSpPr txBox="1">
              <a:spLocks noChangeArrowheads="1"/>
            </p:cNvSpPr>
            <p:nvPr/>
          </p:nvSpPr>
          <p:spPr bwMode="auto">
            <a:xfrm rot="-5400000">
              <a:off x="3599993" y="5450903"/>
              <a:ext cx="1830660"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21F - To 1Y23 PP A1, A2</a:t>
              </a:r>
              <a:endParaRPr lang="en-US" sz="800" b="1">
                <a:latin typeface="Comic Sans MS" pitchFamily="66" charset="0"/>
              </a:endParaRPr>
            </a:p>
          </p:txBody>
        </p:sp>
        <p:cxnSp>
          <p:nvCxnSpPr>
            <p:cNvPr id="46" name="Straight Arrow Connector 45"/>
            <p:cNvCxnSpPr>
              <a:stCxn id="280597" idx="3"/>
              <a:endCxn id="47" idx="2"/>
            </p:cNvCxnSpPr>
            <p:nvPr/>
          </p:nvCxnSpPr>
          <p:spPr>
            <a:xfrm flipH="1" flipV="1">
              <a:off x="4507428" y="4113935"/>
              <a:ext cx="7895" cy="52842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47" name="Rectangle 46"/>
            <p:cNvSpPr/>
            <p:nvPr/>
          </p:nvSpPr>
          <p:spPr bwMode="auto">
            <a:xfrm>
              <a:off x="4439532" y="4004441"/>
              <a:ext cx="137370" cy="109494"/>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0587" name="Group 47"/>
          <p:cNvGrpSpPr>
            <a:grpSpLocks/>
          </p:cNvGrpSpPr>
          <p:nvPr/>
        </p:nvGrpSpPr>
        <p:grpSpPr bwMode="auto">
          <a:xfrm>
            <a:off x="4651375" y="1576388"/>
            <a:ext cx="214313" cy="2317750"/>
            <a:chOff x="4407159" y="4004441"/>
            <a:chExt cx="216330" cy="2316359"/>
          </a:xfrm>
        </p:grpSpPr>
        <p:sp>
          <p:nvSpPr>
            <p:cNvPr id="280594" name="TextBox 353"/>
            <p:cNvSpPr txBox="1">
              <a:spLocks noChangeArrowheads="1"/>
            </p:cNvSpPr>
            <p:nvPr/>
          </p:nvSpPr>
          <p:spPr bwMode="auto">
            <a:xfrm rot="-5400000">
              <a:off x="3676396" y="5373707"/>
              <a:ext cx="1677856" cy="216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5 - To 5595 LAN 10BaseT</a:t>
              </a:r>
              <a:endParaRPr lang="en-US" sz="800" b="1">
                <a:latin typeface="Comic Sans MS" pitchFamily="66" charset="0"/>
              </a:endParaRPr>
            </a:p>
          </p:txBody>
        </p:sp>
        <p:cxnSp>
          <p:nvCxnSpPr>
            <p:cNvPr id="50" name="Straight Arrow Connector 49"/>
            <p:cNvCxnSpPr>
              <a:stCxn id="280594" idx="3"/>
              <a:endCxn id="51" idx="2"/>
            </p:cNvCxnSpPr>
            <p:nvPr/>
          </p:nvCxnSpPr>
          <p:spPr>
            <a:xfrm flipH="1" flipV="1">
              <a:off x="4508113" y="4113912"/>
              <a:ext cx="8012" cy="528321"/>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1" name="Rectangle 50"/>
            <p:cNvSpPr/>
            <p:nvPr/>
          </p:nvSpPr>
          <p:spPr bwMode="auto">
            <a:xfrm>
              <a:off x="4439208" y="4004441"/>
              <a:ext cx="137810" cy="10947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0588" name="Group 52"/>
          <p:cNvGrpSpPr>
            <a:grpSpLocks/>
          </p:cNvGrpSpPr>
          <p:nvPr/>
        </p:nvGrpSpPr>
        <p:grpSpPr bwMode="auto">
          <a:xfrm>
            <a:off x="6340475" y="4537075"/>
            <a:ext cx="355600" cy="2005013"/>
            <a:chOff x="4337232" y="3708410"/>
            <a:chExt cx="355738" cy="2585050"/>
          </a:xfrm>
        </p:grpSpPr>
        <p:sp>
          <p:nvSpPr>
            <p:cNvPr id="280591"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55" name="Straight Arrow Connector 54"/>
            <p:cNvCxnSpPr>
              <a:stCxn id="280591" idx="3"/>
              <a:endCxn id="56"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6" name="Rectangle 55"/>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280589"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3"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a:t>
            </a:r>
            <a:r>
              <a:rPr lang="en-US" sz="800" b="1" dirty="0" smtClean="0">
                <a:latin typeface="Comic Sans MS" pitchFamily="66" charset="0"/>
                <a:hlinkClick r:id="rId13"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2" name="Title 8"/>
          <p:cNvSpPr>
            <a:spLocks noGrp="1"/>
          </p:cNvSpPr>
          <p:nvPr>
            <p:ph type="title"/>
          </p:nvPr>
        </p:nvSpPr>
        <p:spPr/>
        <p:txBody>
          <a:bodyPr/>
          <a:lstStyle/>
          <a:p>
            <a:pPr eaLnBrk="1" hangingPunct="1"/>
            <a:r>
              <a:rPr lang="en-US" smtClean="0">
                <a:ea typeface="ＭＳ Ｐゴシック" pitchFamily="34" charset="-128"/>
              </a:rPr>
              <a:t>l1netfedaqy – GSM7224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8160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9491DD0-C809-4E21-A7EE-D433F5296433}" type="slidenum">
              <a:rPr lang="en-US" smtClean="0">
                <a:solidFill>
                  <a:srgbClr val="898989"/>
                </a:solidFill>
                <a:latin typeface="Calibri" pitchFamily="34" charset="0"/>
              </a:rPr>
              <a:pPr eaLnBrk="1" hangingPunct="1"/>
              <a:t>474</a:t>
            </a:fld>
            <a:endParaRPr lang="en-US" smtClean="0">
              <a:solidFill>
                <a:srgbClr val="898989"/>
              </a:solidFill>
              <a:latin typeface="Calibri" pitchFamily="34" charset="0"/>
            </a:endParaRPr>
          </a:p>
        </p:txBody>
      </p:sp>
      <p:pic>
        <p:nvPicPr>
          <p:cNvPr id="28160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84188" y="2641600"/>
            <a:ext cx="3546475" cy="895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1606" name="Group 6"/>
          <p:cNvGrpSpPr>
            <a:grpSpLocks/>
          </p:cNvGrpSpPr>
          <p:nvPr/>
        </p:nvGrpSpPr>
        <p:grpSpPr bwMode="auto">
          <a:xfrm>
            <a:off x="998538" y="1398588"/>
            <a:ext cx="7667625" cy="601662"/>
            <a:chOff x="998538" y="1398747"/>
            <a:chExt cx="7667318" cy="602097"/>
          </a:xfrm>
        </p:grpSpPr>
        <p:grpSp>
          <p:nvGrpSpPr>
            <p:cNvPr id="281634" name="Group 4"/>
            <p:cNvGrpSpPr>
              <a:grpSpLocks/>
            </p:cNvGrpSpPr>
            <p:nvPr/>
          </p:nvGrpSpPr>
          <p:grpSpPr bwMode="auto">
            <a:xfrm>
              <a:off x="998538" y="1398747"/>
              <a:ext cx="7667318" cy="602097"/>
              <a:chOff x="986363" y="3535837"/>
              <a:chExt cx="7667318" cy="602097"/>
            </a:xfrm>
          </p:grpSpPr>
          <p:pic>
            <p:nvPicPr>
              <p:cNvPr id="28163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86363" y="3535837"/>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1637"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5"/>
                  </a:rPr>
                  <a:t>GSM7224</a:t>
                </a:r>
                <a:endParaRPr lang="en-US" sz="800" b="1">
                  <a:latin typeface="Comic Sans MS" pitchFamily="66" charset="0"/>
                </a:endParaRPr>
              </a:p>
            </p:txBody>
          </p:sp>
          <p:sp>
            <p:nvSpPr>
              <p:cNvPr id="281638"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281635"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0536" y="1404229"/>
              <a:ext cx="5724533" cy="58084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281607" name="Group 5"/>
          <p:cNvGrpSpPr>
            <a:grpSpLocks/>
          </p:cNvGrpSpPr>
          <p:nvPr/>
        </p:nvGrpSpPr>
        <p:grpSpPr bwMode="auto">
          <a:xfrm>
            <a:off x="998538" y="4357688"/>
            <a:ext cx="7675562" cy="612775"/>
            <a:chOff x="981654" y="4973561"/>
            <a:chExt cx="7674875" cy="612761"/>
          </a:xfrm>
        </p:grpSpPr>
        <p:grpSp>
          <p:nvGrpSpPr>
            <p:cNvPr id="281629" name="Group 3"/>
            <p:cNvGrpSpPr>
              <a:grpSpLocks/>
            </p:cNvGrpSpPr>
            <p:nvPr/>
          </p:nvGrpSpPr>
          <p:grpSpPr bwMode="auto">
            <a:xfrm>
              <a:off x="981654" y="4973561"/>
              <a:ext cx="7674875" cy="612761"/>
              <a:chOff x="965888" y="4540264"/>
              <a:chExt cx="7674875" cy="612761"/>
            </a:xfrm>
          </p:grpSpPr>
          <p:sp>
            <p:nvSpPr>
              <p:cNvPr id="281631"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2B62045400019</a:t>
                </a:r>
              </a:p>
            </p:txBody>
          </p:sp>
          <p:sp>
            <p:nvSpPr>
              <p:cNvPr id="281632"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pic>
            <p:nvPicPr>
              <p:cNvPr id="281633"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65888" y="4550928"/>
                <a:ext cx="6400800" cy="6020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81630"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30536" y="4997210"/>
              <a:ext cx="5724533" cy="5784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sp>
        <p:nvSpPr>
          <p:cNvPr id="281608" name="TextBox 353"/>
          <p:cNvSpPr txBox="1">
            <a:spLocks noChangeArrowheads="1"/>
          </p:cNvSpPr>
          <p:nvPr/>
        </p:nvSpPr>
        <p:spPr bwMode="auto">
          <a:xfrm>
            <a:off x="7396163" y="1801813"/>
            <a:ext cx="11874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C0:3F:0E:86:84:04</a:t>
            </a:r>
          </a:p>
        </p:txBody>
      </p:sp>
      <p:grpSp>
        <p:nvGrpSpPr>
          <p:cNvPr id="281609" name="Group 59"/>
          <p:cNvGrpSpPr>
            <a:grpSpLocks/>
          </p:cNvGrpSpPr>
          <p:nvPr/>
        </p:nvGrpSpPr>
        <p:grpSpPr bwMode="auto">
          <a:xfrm>
            <a:off x="2290763" y="745908"/>
            <a:ext cx="5654675" cy="230415"/>
            <a:chOff x="1572431" y="6502800"/>
            <a:chExt cx="5654848" cy="230252"/>
          </a:xfrm>
        </p:grpSpPr>
        <p:pic>
          <p:nvPicPr>
            <p:cNvPr id="281623"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1624" name="Picture 4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81625" name="TextBox 166"/>
            <p:cNvSpPr txBox="1">
              <a:spLocks noChangeArrowheads="1"/>
            </p:cNvSpPr>
            <p:nvPr/>
          </p:nvSpPr>
          <p:spPr bwMode="auto">
            <a:xfrm>
              <a:off x="1572431" y="6509372"/>
              <a:ext cx="1747454" cy="2153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l1netfedaqy 10.199.0.88</a:t>
              </a:r>
            </a:p>
          </p:txBody>
        </p:sp>
        <p:sp>
          <p:nvSpPr>
            <p:cNvPr id="281626" name="TextBox 164"/>
            <p:cNvSpPr txBox="1">
              <a:spLocks noChangeArrowheads="1"/>
            </p:cNvSpPr>
            <p:nvPr/>
          </p:nvSpPr>
          <p:spPr bwMode="auto">
            <a:xfrm>
              <a:off x="3317009" y="6502800"/>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5"/>
                </a:rPr>
                <a:t>GSM7224 </a:t>
              </a:r>
              <a:endParaRPr lang="en-US" sz="800" b="1" dirty="0">
                <a:solidFill>
                  <a:schemeClr val="bg1"/>
                </a:solidFill>
                <a:latin typeface="Comic Sans MS" pitchFamily="66" charset="0"/>
              </a:endParaRPr>
            </a:p>
          </p:txBody>
        </p:sp>
        <p:sp>
          <p:nvSpPr>
            <p:cNvPr id="281627" name="TextBox 159"/>
            <p:cNvSpPr txBox="1">
              <a:spLocks noChangeArrowheads="1"/>
            </p:cNvSpPr>
            <p:nvPr/>
          </p:nvSpPr>
          <p:spPr bwMode="auto">
            <a:xfrm>
              <a:off x="6080074" y="6512455"/>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a:t>
              </a:r>
            </a:p>
          </p:txBody>
        </p:sp>
        <p:sp>
          <p:nvSpPr>
            <p:cNvPr id="281628"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2B62045400019</a:t>
              </a:r>
            </a:p>
          </p:txBody>
        </p:sp>
      </p:grpSp>
      <p:grpSp>
        <p:nvGrpSpPr>
          <p:cNvPr id="281610" name="Group 48"/>
          <p:cNvGrpSpPr>
            <a:grpSpLocks/>
          </p:cNvGrpSpPr>
          <p:nvPr/>
        </p:nvGrpSpPr>
        <p:grpSpPr bwMode="auto">
          <a:xfrm>
            <a:off x="4281488" y="1773238"/>
            <a:ext cx="214312" cy="1993900"/>
            <a:chOff x="4407726" y="4004441"/>
            <a:chExt cx="215195" cy="1994337"/>
          </a:xfrm>
        </p:grpSpPr>
        <p:sp>
          <p:nvSpPr>
            <p:cNvPr id="281620"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2 - To FE NET Port</a:t>
              </a:r>
              <a:endParaRPr lang="en-US" sz="800" b="1">
                <a:latin typeface="Comic Sans MS" pitchFamily="66" charset="0"/>
              </a:endParaRPr>
            </a:p>
          </p:txBody>
        </p:sp>
        <p:cxnSp>
          <p:nvCxnSpPr>
            <p:cNvPr id="51" name="Straight Arrow Connector 50"/>
            <p:cNvCxnSpPr>
              <a:stCxn id="281620"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1611" name="Group 56"/>
          <p:cNvGrpSpPr>
            <a:grpSpLocks/>
          </p:cNvGrpSpPr>
          <p:nvPr/>
        </p:nvGrpSpPr>
        <p:grpSpPr bwMode="auto">
          <a:xfrm>
            <a:off x="6561138" y="1581150"/>
            <a:ext cx="215900" cy="2430463"/>
            <a:chOff x="4407954" y="4004441"/>
            <a:chExt cx="214740" cy="2429771"/>
          </a:xfrm>
        </p:grpSpPr>
        <p:sp>
          <p:nvSpPr>
            <p:cNvPr id="281617"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21F - To 1Y23 PP E1, E2</a:t>
              </a:r>
              <a:endParaRPr lang="en-US" sz="800" b="1">
                <a:latin typeface="Comic Sans MS" pitchFamily="66" charset="0"/>
              </a:endParaRPr>
            </a:p>
          </p:txBody>
        </p:sp>
        <p:cxnSp>
          <p:nvCxnSpPr>
            <p:cNvPr id="59" name="Straight Arrow Connector 58"/>
            <p:cNvCxnSpPr>
              <a:stCxn id="281617"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1612" name="Group 60"/>
          <p:cNvGrpSpPr>
            <a:grpSpLocks/>
          </p:cNvGrpSpPr>
          <p:nvPr/>
        </p:nvGrpSpPr>
        <p:grpSpPr bwMode="auto">
          <a:xfrm>
            <a:off x="6340475" y="4537075"/>
            <a:ext cx="355600" cy="2005013"/>
            <a:chOff x="4337232" y="3708410"/>
            <a:chExt cx="355738" cy="2585050"/>
          </a:xfrm>
        </p:grpSpPr>
        <p:sp>
          <p:nvSpPr>
            <p:cNvPr id="281614"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81614"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2271797" y="751463"/>
            <a:ext cx="5670549" cy="223916"/>
            <a:chOff x="54328" y="752459"/>
            <a:chExt cx="5670549" cy="223916"/>
          </a:xfrm>
        </p:grpSpPr>
        <p:pic>
          <p:nvPicPr>
            <p:cNvPr id="41"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42"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3" name="Group 42"/>
            <p:cNvGrpSpPr/>
            <p:nvPr/>
          </p:nvGrpSpPr>
          <p:grpSpPr>
            <a:xfrm>
              <a:off x="3306405" y="755219"/>
              <a:ext cx="2418472" cy="221156"/>
              <a:chOff x="3306405" y="755219"/>
              <a:chExt cx="2418472" cy="221156"/>
            </a:xfrm>
          </p:grpSpPr>
          <p:sp>
            <p:nvSpPr>
              <p:cNvPr id="47" name="TextBox 109"/>
              <p:cNvSpPr txBox="1">
                <a:spLocks noChangeArrowheads="1"/>
              </p:cNvSpPr>
              <p:nvPr/>
            </p:nvSpPr>
            <p:spPr bwMode="auto">
              <a:xfrm>
                <a:off x="4577469" y="755219"/>
                <a:ext cx="114740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UPS &amp; 110VAC</a:t>
                </a:r>
                <a:endParaRPr lang="en-US" sz="800" b="1" dirty="0">
                  <a:latin typeface="Comic Sans MS" pitchFamily="66" charset="0"/>
                </a:endParaRPr>
              </a:p>
            </p:txBody>
          </p:sp>
          <p:sp>
            <p:nvSpPr>
              <p:cNvPr id="48"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rPr>
                  <a:t>N62538F1A3</a:t>
                </a:r>
                <a:endParaRPr lang="en-US" sz="800" b="1" dirty="0">
                  <a:solidFill>
                    <a:schemeClr val="bg1"/>
                  </a:solidFill>
                  <a:latin typeface="Comic Sans MS" pitchFamily="66" charset="0"/>
                </a:endParaRPr>
              </a:p>
            </p:txBody>
          </p:sp>
        </p:grpSp>
        <p:grpSp>
          <p:nvGrpSpPr>
            <p:cNvPr id="44" name="Group 43"/>
            <p:cNvGrpSpPr/>
            <p:nvPr/>
          </p:nvGrpSpPr>
          <p:grpSpPr>
            <a:xfrm>
              <a:off x="54328" y="752459"/>
              <a:ext cx="3013393" cy="221123"/>
              <a:chOff x="54328" y="752459"/>
              <a:chExt cx="3013393" cy="221123"/>
            </a:xfrm>
          </p:grpSpPr>
          <p:sp>
            <p:nvSpPr>
              <p:cNvPr id="45"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4"/>
                  </a:rPr>
                  <a:t>GS624P</a:t>
                </a:r>
                <a:endParaRPr lang="en-US" sz="800" b="1" dirty="0">
                  <a:solidFill>
                    <a:schemeClr val="bg1"/>
                  </a:solidFill>
                  <a:latin typeface="Comic Sans MS" pitchFamily="66" charset="0"/>
                </a:endParaRPr>
              </a:p>
            </p:txBody>
          </p:sp>
          <p:sp>
            <p:nvSpPr>
              <p:cNvPr id="46" name="TextBox 112"/>
              <p:cNvSpPr txBox="1">
                <a:spLocks noChangeArrowheads="1"/>
              </p:cNvSpPr>
              <p:nvPr/>
            </p:nvSpPr>
            <p:spPr bwMode="auto">
              <a:xfrm>
                <a:off x="54328" y="752459"/>
                <a:ext cx="1753834"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Brocade FastIron Edge GS624P</a:t>
                </a:r>
                <a:endParaRPr lang="en-US" sz="800" b="1" dirty="0">
                  <a:latin typeface="Comic Sans MS" pitchFamily="66" charset="0"/>
                </a:endParaRPr>
              </a:p>
            </p:txBody>
          </p:sp>
        </p:grpSp>
      </p:grpSp>
      <p:sp>
        <p:nvSpPr>
          <p:cNvPr id="239618" name="Title 8"/>
          <p:cNvSpPr>
            <a:spLocks noGrp="1"/>
          </p:cNvSpPr>
          <p:nvPr>
            <p:ph type="title"/>
          </p:nvPr>
        </p:nvSpPr>
        <p:spPr/>
        <p:txBody>
          <a:bodyPr/>
          <a:lstStyle/>
          <a:p>
            <a:pPr eaLnBrk="1" hangingPunct="1"/>
            <a:r>
              <a:rPr lang="en-US" dirty="0" smtClean="0">
                <a:ea typeface="ＭＳ Ｐゴシック" pitchFamily="34" charset="-128"/>
              </a:rPr>
              <a:t>GS624P</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39620"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92BA078-8A2F-4564-B070-4F516A466B1A}" type="slidenum">
              <a:rPr lang="en-US" smtClean="0">
                <a:solidFill>
                  <a:srgbClr val="898989"/>
                </a:solidFill>
                <a:latin typeface="Calibri" pitchFamily="34" charset="0"/>
              </a:rPr>
              <a:pPr eaLnBrk="1" hangingPunct="1"/>
              <a:t>475</a:t>
            </a:fld>
            <a:endParaRPr lang="en-US" smtClean="0">
              <a:solidFill>
                <a:srgbClr val="898989"/>
              </a:solidFill>
              <a:latin typeface="Calibri" pitchFamily="34" charset="0"/>
            </a:endParaRPr>
          </a:p>
        </p:txBody>
      </p:sp>
      <p:grpSp>
        <p:nvGrpSpPr>
          <p:cNvPr id="239645" name="Group 3"/>
          <p:cNvGrpSpPr>
            <a:grpSpLocks/>
          </p:cNvGrpSpPr>
          <p:nvPr/>
        </p:nvGrpSpPr>
        <p:grpSpPr bwMode="auto">
          <a:xfrm>
            <a:off x="7402610" y="4635004"/>
            <a:ext cx="1271491" cy="433307"/>
            <a:chOff x="7369386" y="4540264"/>
            <a:chExt cx="1271377" cy="433297"/>
          </a:xfrm>
        </p:grpSpPr>
        <p:sp>
          <p:nvSpPr>
            <p:cNvPr id="239647" name="TextBox 349"/>
            <p:cNvSpPr txBox="1">
              <a:spLocks noChangeArrowheads="1"/>
            </p:cNvSpPr>
            <p:nvPr/>
          </p:nvSpPr>
          <p:spPr bwMode="auto">
            <a:xfrm>
              <a:off x="7369386" y="4540264"/>
              <a:ext cx="1271377"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N62538F1A3</a:t>
              </a:r>
              <a:endParaRPr lang="en-US" sz="800" b="1" dirty="0">
                <a:latin typeface="Comic Sans MS" pitchFamily="66" charset="0"/>
              </a:endParaRPr>
            </a:p>
          </p:txBody>
        </p:sp>
        <p:sp>
          <p:nvSpPr>
            <p:cNvPr id="239648" name="TextBox 353"/>
            <p:cNvSpPr txBox="1">
              <a:spLocks noChangeArrowheads="1"/>
            </p:cNvSpPr>
            <p:nvPr/>
          </p:nvSpPr>
          <p:spPr bwMode="auto">
            <a:xfrm>
              <a:off x="7373100" y="4757927"/>
              <a:ext cx="560148" cy="2156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pic>
        <p:nvPicPr>
          <p:cNvPr id="59289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1650" y="1044079"/>
            <a:ext cx="3039100" cy="7514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1020763" y="1921988"/>
            <a:ext cx="7645400" cy="917388"/>
            <a:chOff x="1020763" y="1419823"/>
            <a:chExt cx="7645400" cy="917388"/>
          </a:xfrm>
        </p:grpSpPr>
        <p:sp>
          <p:nvSpPr>
            <p:cNvPr id="239624" name="TextBox 353"/>
            <p:cNvSpPr txBox="1">
              <a:spLocks noChangeArrowheads="1"/>
            </p:cNvSpPr>
            <p:nvPr/>
          </p:nvSpPr>
          <p:spPr bwMode="auto">
            <a:xfrm>
              <a:off x="7396163" y="1802041"/>
              <a:ext cx="118745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C0:3F:0E:86:88:E0</a:t>
              </a:r>
              <a:endParaRPr lang="en-US" sz="800" b="1" dirty="0">
                <a:latin typeface="Comic Sans MS" pitchFamily="66" charset="0"/>
              </a:endParaRPr>
            </a:p>
          </p:txBody>
        </p:sp>
        <p:grpSp>
          <p:nvGrpSpPr>
            <p:cNvPr id="2" name="Group 1"/>
            <p:cNvGrpSpPr/>
            <p:nvPr/>
          </p:nvGrpSpPr>
          <p:grpSpPr>
            <a:xfrm>
              <a:off x="1020763" y="1419823"/>
              <a:ext cx="7645400" cy="917388"/>
              <a:chOff x="1020763" y="1419823"/>
              <a:chExt cx="7645400" cy="917388"/>
            </a:xfrm>
          </p:grpSpPr>
          <p:pic>
            <p:nvPicPr>
              <p:cNvPr id="54" name="Picture 5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3" y="1460610"/>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39650" name="Group 4"/>
              <p:cNvGrpSpPr>
                <a:grpSpLocks/>
              </p:cNvGrpSpPr>
              <p:nvPr/>
            </p:nvGrpSpPr>
            <p:grpSpPr bwMode="auto">
              <a:xfrm>
                <a:off x="7393872" y="1419823"/>
                <a:ext cx="1272291" cy="444474"/>
                <a:chOff x="7381441" y="3557085"/>
                <a:chExt cx="1272240" cy="444795"/>
              </a:xfrm>
            </p:grpSpPr>
            <p:sp>
              <p:nvSpPr>
                <p:cNvPr id="239653" name="TextBox 353"/>
                <p:cNvSpPr txBox="1">
                  <a:spLocks noChangeArrowheads="1"/>
                </p:cNvSpPr>
                <p:nvPr/>
              </p:nvSpPr>
              <p:spPr bwMode="auto">
                <a:xfrm>
                  <a:off x="7390967" y="355708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6"/>
                    </a:rPr>
                    <a:t>GSM7224</a:t>
                  </a:r>
                  <a:endParaRPr lang="en-US" sz="800" b="1" dirty="0">
                    <a:latin typeface="Comic Sans MS" pitchFamily="66" charset="0"/>
                  </a:endParaRPr>
                </a:p>
              </p:txBody>
            </p:sp>
            <p:sp>
              <p:nvSpPr>
                <p:cNvPr id="239654" name="TextBox 353"/>
                <p:cNvSpPr txBox="1">
                  <a:spLocks noChangeArrowheads="1"/>
                </p:cNvSpPr>
                <p:nvPr/>
              </p:nvSpPr>
              <p:spPr bwMode="auto">
                <a:xfrm>
                  <a:off x="7381441" y="378668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pic>
            <p:nvPicPr>
              <p:cNvPr id="592899"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2363" y="1477845"/>
                <a:ext cx="5730133" cy="8593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grpSp>
        <p:nvGrpSpPr>
          <p:cNvPr id="239626" name="Group 48"/>
          <p:cNvGrpSpPr>
            <a:grpSpLocks/>
          </p:cNvGrpSpPr>
          <p:nvPr/>
        </p:nvGrpSpPr>
        <p:grpSpPr bwMode="auto">
          <a:xfrm>
            <a:off x="5178034" y="2366462"/>
            <a:ext cx="214312" cy="1993900"/>
            <a:chOff x="4407726" y="4004441"/>
            <a:chExt cx="215195" cy="1994337"/>
          </a:xfrm>
        </p:grpSpPr>
        <p:sp>
          <p:nvSpPr>
            <p:cNvPr id="239636"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3</a:t>
              </a:r>
              <a:r>
                <a:rPr lang="en-US" sz="800" b="1" dirty="0" smtClean="0">
                  <a:latin typeface="Comic Sans MS" pitchFamily="66" charset="0"/>
                  <a:hlinkClick r:id="rId8" action="ppaction://hlinksldjump"/>
                </a:rPr>
                <a:t> </a:t>
              </a:r>
              <a:r>
                <a:rPr lang="en-US" sz="800" b="1" dirty="0">
                  <a:latin typeface="Comic Sans MS" pitchFamily="66" charset="0"/>
                  <a:hlinkClick r:id="rId8" action="ppaction://hlinksldjump"/>
                </a:rPr>
                <a:t>- To FE NET Port</a:t>
              </a:r>
              <a:endParaRPr lang="en-US" sz="800" b="1" dirty="0">
                <a:latin typeface="Comic Sans MS" pitchFamily="66" charset="0"/>
              </a:endParaRPr>
            </a:p>
          </p:txBody>
        </p:sp>
        <p:cxnSp>
          <p:nvCxnSpPr>
            <p:cNvPr id="51" name="Straight Arrow Connector 50"/>
            <p:cNvCxnSpPr>
              <a:stCxn id="239636" idx="3"/>
              <a:endCxn id="52" idx="2"/>
            </p:cNvCxnSpPr>
            <p:nvPr/>
          </p:nvCxnSpPr>
          <p:spPr>
            <a:xfrm flipH="1" flipV="1">
              <a:off x="4508150" y="4114002"/>
              <a:ext cx="7971" cy="528754"/>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52" name="Rectangle 51"/>
            <p:cNvSpPr/>
            <p:nvPr/>
          </p:nvSpPr>
          <p:spPr bwMode="auto">
            <a:xfrm>
              <a:off x="4439607" y="4004441"/>
              <a:ext cx="137088" cy="10956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39627" name="Group 56"/>
          <p:cNvGrpSpPr>
            <a:grpSpLocks/>
          </p:cNvGrpSpPr>
          <p:nvPr/>
        </p:nvGrpSpPr>
        <p:grpSpPr bwMode="auto">
          <a:xfrm>
            <a:off x="1523999" y="2147506"/>
            <a:ext cx="215900" cy="2430463"/>
            <a:chOff x="4407954" y="4004441"/>
            <a:chExt cx="214740" cy="2429771"/>
          </a:xfrm>
        </p:grpSpPr>
        <p:sp>
          <p:nvSpPr>
            <p:cNvPr id="239633" name="TextBox 353"/>
            <p:cNvSpPr txBox="1">
              <a:spLocks noChangeArrowheads="1"/>
            </p:cNvSpPr>
            <p:nvPr/>
          </p:nvSpPr>
          <p:spPr bwMode="auto">
            <a:xfrm rot="-5400000">
              <a:off x="3619689" y="5431208"/>
              <a:ext cx="1791269" cy="2147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9" action="ppaction://hlinksldjump"/>
                </a:rPr>
                <a:t>21F - To </a:t>
              </a:r>
              <a:r>
                <a:rPr lang="en-US" sz="800" b="1" dirty="0" smtClean="0">
                  <a:latin typeface="Comic Sans MS" pitchFamily="66" charset="0"/>
                  <a:hlinkClick r:id="rId9" action="ppaction://hlinksldjump"/>
                </a:rPr>
                <a:t>1Y23 </a:t>
              </a:r>
              <a:r>
                <a:rPr lang="en-US" sz="800" b="1" dirty="0">
                  <a:latin typeface="Comic Sans MS" pitchFamily="66" charset="0"/>
                  <a:hlinkClick r:id="rId9" action="ppaction://hlinksldjump"/>
                </a:rPr>
                <a:t>PP </a:t>
              </a:r>
              <a:r>
                <a:rPr lang="en-US" sz="800" b="1" dirty="0" smtClean="0">
                  <a:latin typeface="Comic Sans MS" pitchFamily="66" charset="0"/>
                  <a:hlinkClick r:id="rId9" action="ppaction://hlinksldjump"/>
                </a:rPr>
                <a:t>B1,B2</a:t>
              </a:r>
              <a:endParaRPr lang="en-US" sz="800" b="1" dirty="0">
                <a:latin typeface="Comic Sans MS" pitchFamily="66" charset="0"/>
              </a:endParaRPr>
            </a:p>
          </p:txBody>
        </p:sp>
        <p:cxnSp>
          <p:nvCxnSpPr>
            <p:cNvPr id="59" name="Straight Arrow Connector 58"/>
            <p:cNvCxnSpPr>
              <a:stCxn id="239633" idx="3"/>
              <a:endCxn id="60" idx="2"/>
            </p:cNvCxnSpPr>
            <p:nvPr/>
          </p:nvCxnSpPr>
          <p:spPr>
            <a:xfrm flipH="1" flipV="1">
              <a:off x="4507429" y="4113948"/>
              <a:ext cx="7895" cy="52848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0" name="Rectangle 59"/>
            <p:cNvSpPr/>
            <p:nvPr/>
          </p:nvSpPr>
          <p:spPr bwMode="auto">
            <a:xfrm>
              <a:off x="4439533" y="4004441"/>
              <a:ext cx="137370" cy="10950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pic>
        <p:nvPicPr>
          <p:cNvPr id="55" name="Picture 5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0762" y="4636854"/>
            <a:ext cx="6373109" cy="87660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592900"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44361" y="4659339"/>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6" name="Picture 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25957" y="4660578"/>
            <a:ext cx="2879382" cy="84538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39628" name="Group 60"/>
          <p:cNvGrpSpPr>
            <a:grpSpLocks/>
          </p:cNvGrpSpPr>
          <p:nvPr/>
        </p:nvGrpSpPr>
        <p:grpSpPr bwMode="auto">
          <a:xfrm>
            <a:off x="4753958" y="4746935"/>
            <a:ext cx="355600" cy="2005013"/>
            <a:chOff x="4337232" y="3708410"/>
            <a:chExt cx="355738" cy="2585050"/>
          </a:xfrm>
        </p:grpSpPr>
        <p:sp>
          <p:nvSpPr>
            <p:cNvPr id="239630"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UPS Power Strip</a:t>
              </a:r>
            </a:p>
          </p:txBody>
        </p:sp>
        <p:cxnSp>
          <p:nvCxnSpPr>
            <p:cNvPr id="63" name="Straight Arrow Connector 62"/>
            <p:cNvCxnSpPr>
              <a:stCxn id="239630" idx="3"/>
              <a:endCxn id="64"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4" name="Rectangle 63"/>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8" name="Group 60"/>
          <p:cNvGrpSpPr>
            <a:grpSpLocks/>
          </p:cNvGrpSpPr>
          <p:nvPr/>
        </p:nvGrpSpPr>
        <p:grpSpPr bwMode="auto">
          <a:xfrm>
            <a:off x="1871227" y="4747700"/>
            <a:ext cx="355600" cy="2005013"/>
            <a:chOff x="4337232" y="3708410"/>
            <a:chExt cx="355738" cy="2585050"/>
          </a:xfrm>
        </p:grpSpPr>
        <p:sp>
          <p:nvSpPr>
            <p:cNvPr id="61" name="TextBox 353"/>
            <p:cNvSpPr txBox="1">
              <a:spLocks noChangeArrowheads="1"/>
            </p:cNvSpPr>
            <p:nvPr/>
          </p:nvSpPr>
          <p:spPr bwMode="auto">
            <a:xfrm rot="-5400000">
              <a:off x="3690065" y="5360479"/>
              <a:ext cx="165051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To </a:t>
              </a:r>
              <a:r>
                <a:rPr lang="en-US" sz="800" b="1" dirty="0" smtClean="0">
                  <a:latin typeface="Comic Sans MS" pitchFamily="66" charset="0"/>
                </a:rPr>
                <a:t>110 Power </a:t>
              </a:r>
              <a:r>
                <a:rPr lang="en-US" sz="800" b="1" dirty="0">
                  <a:latin typeface="Comic Sans MS" pitchFamily="66" charset="0"/>
                </a:rPr>
                <a:t>Strip</a:t>
              </a:r>
            </a:p>
          </p:txBody>
        </p:sp>
        <p:cxnSp>
          <p:nvCxnSpPr>
            <p:cNvPr id="62" name="Straight Arrow Connector 61"/>
            <p:cNvCxnSpPr>
              <a:stCxn id="61" idx="3"/>
              <a:endCxn id="65" idx="2"/>
            </p:cNvCxnSpPr>
            <p:nvPr/>
          </p:nvCxnSpPr>
          <p:spPr>
            <a:xfrm flipH="1" flipV="1">
              <a:off x="4515101" y="4134135"/>
              <a:ext cx="0" cy="509642"/>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65" name="Rectangle 64"/>
            <p:cNvSpPr/>
            <p:nvPr/>
          </p:nvSpPr>
          <p:spPr bwMode="auto">
            <a:xfrm>
              <a:off x="4337232" y="3708410"/>
              <a:ext cx="355738" cy="42572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49"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&lt;&lt; </a:t>
            </a:r>
            <a:r>
              <a:rPr lang="en-US" sz="800" b="1" dirty="0" smtClean="0">
                <a:latin typeface="Comic Sans MS" pitchFamily="66" charset="0"/>
                <a:hlinkClick r:id="rId11" action="ppaction://hlinksldjump"/>
              </a:rPr>
              <a:t>L1-PEM-YC1</a:t>
            </a:r>
            <a:endParaRPr lang="en-US" sz="800" b="1" dirty="0">
              <a:latin typeface="Comic Sans MS" pitchFamily="66" charset="0"/>
            </a:endParaRPr>
          </a:p>
        </p:txBody>
      </p:sp>
    </p:spTree>
    <p:extLst>
      <p:ext uri="{BB962C8B-B14F-4D97-AF65-F5344CB8AC3E}">
        <p14:creationId xmlns:p14="http://schemas.microsoft.com/office/powerpoint/2010/main" val="3365631988"/>
      </p:ext>
    </p:extLst>
  </p:cSld>
  <p:clrMapOvr>
    <a:masterClrMapping/>
  </p:clrMapOvr>
  <p:timing>
    <p:tnLst>
      <p:par>
        <p:cTn id="1" dur="indefinite" restart="never" nodeType="tmRoot"/>
      </p:par>
    </p:tn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2626" name="Title 8"/>
          <p:cNvSpPr>
            <a:spLocks noGrp="1"/>
          </p:cNvSpPr>
          <p:nvPr>
            <p:ph type="title"/>
          </p:nvPr>
        </p:nvSpPr>
        <p:spPr/>
        <p:txBody>
          <a:bodyPr/>
          <a:lstStyle/>
          <a:p>
            <a:pPr eaLnBrk="1" hangingPunct="1"/>
            <a:r>
              <a:rPr lang="en-US" smtClean="0">
                <a:ea typeface="ＭＳ Ｐゴシック" pitchFamily="34" charset="-128"/>
              </a:rPr>
              <a:t>D070124 –  – (Gold Box) </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8262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A428D17-D0BA-4118-B466-C4B8D2DD1698}" type="slidenum">
              <a:rPr lang="en-US" smtClean="0">
                <a:solidFill>
                  <a:srgbClr val="898989"/>
                </a:solidFill>
                <a:latin typeface="Calibri" pitchFamily="34" charset="0"/>
              </a:rPr>
              <a:pPr eaLnBrk="1" hangingPunct="1"/>
              <a:t>476</a:t>
            </a:fld>
            <a:endParaRPr lang="en-US" smtClean="0">
              <a:solidFill>
                <a:srgbClr val="898989"/>
              </a:solidFill>
              <a:latin typeface="Calibri" pitchFamily="34" charset="0"/>
            </a:endParaRPr>
          </a:p>
        </p:txBody>
      </p:sp>
      <p:grpSp>
        <p:nvGrpSpPr>
          <p:cNvPr id="282629" name="Group 5"/>
          <p:cNvGrpSpPr>
            <a:grpSpLocks/>
          </p:cNvGrpSpPr>
          <p:nvPr/>
        </p:nvGrpSpPr>
        <p:grpSpPr bwMode="auto">
          <a:xfrm>
            <a:off x="1484313" y="750888"/>
            <a:ext cx="3889375" cy="346075"/>
            <a:chOff x="1484582" y="971843"/>
            <a:chExt cx="3888913" cy="345377"/>
          </a:xfrm>
        </p:grpSpPr>
        <p:grpSp>
          <p:nvGrpSpPr>
            <p:cNvPr id="282640" name="Group 14"/>
            <p:cNvGrpSpPr>
              <a:grpSpLocks/>
            </p:cNvGrpSpPr>
            <p:nvPr/>
          </p:nvGrpSpPr>
          <p:grpSpPr bwMode="auto">
            <a:xfrm>
              <a:off x="3554220" y="971843"/>
              <a:ext cx="1819275" cy="345377"/>
              <a:chOff x="7115175" y="1811338"/>
              <a:chExt cx="1819276" cy="344487"/>
            </a:xfrm>
          </p:grpSpPr>
          <p:pic>
            <p:nvPicPr>
              <p:cNvPr id="282642" name="Picture 4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2643" name="TextBox 99"/>
              <p:cNvSpPr txBox="1">
                <a:spLocks noChangeArrowheads="1"/>
              </p:cNvSpPr>
              <p:nvPr/>
            </p:nvSpPr>
            <p:spPr bwMode="auto">
              <a:xfrm rot="10800000" flipV="1">
                <a:off x="7115175" y="1870611"/>
                <a:ext cx="1819276" cy="21488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D070124 </a:t>
                </a:r>
                <a:r>
                  <a:rPr lang="en-US" sz="800" b="1">
                    <a:latin typeface="Comic Sans MS" pitchFamily="66" charset="0"/>
                  </a:rPr>
                  <a:t> </a:t>
                </a:r>
              </a:p>
            </p:txBody>
          </p:sp>
        </p:grpSp>
        <p:sp>
          <p:nvSpPr>
            <p:cNvPr id="282641" name="TextBox 166"/>
            <p:cNvSpPr txBox="1">
              <a:spLocks noChangeArrowheads="1"/>
            </p:cNvSpPr>
            <p:nvPr/>
          </p:nvSpPr>
          <p:spPr bwMode="auto">
            <a:xfrm>
              <a:off x="1484582" y="1040403"/>
              <a:ext cx="232886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Gold Box</a:t>
              </a:r>
            </a:p>
          </p:txBody>
        </p:sp>
      </p:grpSp>
      <p:pic>
        <p:nvPicPr>
          <p:cNvPr id="282630"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47775" y="1204913"/>
            <a:ext cx="6400800" cy="3476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2631" name="TextBox 166"/>
          <p:cNvSpPr txBox="1">
            <a:spLocks noChangeArrowheads="1"/>
          </p:cNvSpPr>
          <p:nvPr/>
        </p:nvSpPr>
        <p:spPr bwMode="auto">
          <a:xfrm>
            <a:off x="1649413" y="2235200"/>
            <a:ext cx="19446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IN (From </a:t>
            </a:r>
            <a:r>
              <a:rPr lang="en-US" sz="800" b="1">
                <a:latin typeface="Comic Sans MS" pitchFamily="66" charset="0"/>
                <a:hlinkClick r:id="rId6" action="ppaction://hlinksldjump"/>
              </a:rPr>
              <a:t>Source</a:t>
            </a:r>
            <a:r>
              <a:rPr lang="en-US" sz="800" b="1">
                <a:latin typeface="Comic Sans MS" pitchFamily="66" charset="0"/>
              </a:rPr>
              <a:t>)</a:t>
            </a:r>
          </a:p>
          <a:p>
            <a:pPr eaLnBrk="1" hangingPunct="1"/>
            <a:r>
              <a:rPr lang="en-US" sz="800" b="1">
                <a:latin typeface="Comic Sans MS" pitchFamily="66" charset="0"/>
              </a:rPr>
              <a:t>Green Jacket Conductor 1 – UL1</a:t>
            </a:r>
          </a:p>
          <a:p>
            <a:pPr eaLnBrk="1" hangingPunct="1"/>
            <a:r>
              <a:rPr lang="en-US" sz="800" b="1">
                <a:latin typeface="Comic Sans MS" pitchFamily="66" charset="0"/>
              </a:rPr>
              <a:t>Green Jacket Conductor 2 – UM14</a:t>
            </a:r>
          </a:p>
          <a:p>
            <a:pPr eaLnBrk="1" hangingPunct="1"/>
            <a:r>
              <a:rPr lang="en-US" sz="800" b="1">
                <a:latin typeface="Comic Sans MS" pitchFamily="66" charset="0"/>
              </a:rPr>
              <a:t>Green Jacket Conductor 3 – LL1</a:t>
            </a:r>
          </a:p>
          <a:p>
            <a:pPr eaLnBrk="1" hangingPunct="1"/>
            <a:endParaRPr lang="en-US" sz="800" b="1">
              <a:latin typeface="Comic Sans MS" pitchFamily="66" charset="0"/>
            </a:endParaRPr>
          </a:p>
        </p:txBody>
      </p:sp>
      <p:sp>
        <p:nvSpPr>
          <p:cNvPr id="282632" name="TextBox 166"/>
          <p:cNvSpPr txBox="1">
            <a:spLocks noChangeArrowheads="1"/>
          </p:cNvSpPr>
          <p:nvPr/>
        </p:nvSpPr>
        <p:spPr bwMode="auto">
          <a:xfrm>
            <a:off x="1247775" y="4681538"/>
            <a:ext cx="194468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OUT-1 (To </a:t>
            </a:r>
            <a:r>
              <a:rPr lang="en-US" sz="800" b="1">
                <a:latin typeface="Comic Sans MS" pitchFamily="66" charset="0"/>
                <a:hlinkClick r:id="rId7" action="ppaction://hlinksldjump"/>
              </a:rPr>
              <a:t>Load</a:t>
            </a:r>
            <a:r>
              <a:rPr lang="en-US" sz="800" b="1">
                <a:latin typeface="Comic Sans MS" pitchFamily="66" charset="0"/>
              </a:rPr>
              <a:t>)</a:t>
            </a:r>
          </a:p>
          <a:p>
            <a:pPr eaLnBrk="1" hangingPunct="1"/>
            <a:r>
              <a:rPr lang="en-US" sz="800" b="1">
                <a:latin typeface="Comic Sans MS" pitchFamily="66" charset="0"/>
              </a:rPr>
              <a:t>Green Jacket Conductor 1 – UL2</a:t>
            </a:r>
          </a:p>
          <a:p>
            <a:pPr eaLnBrk="1" hangingPunct="1"/>
            <a:r>
              <a:rPr lang="en-US" sz="800" b="1">
                <a:latin typeface="Comic Sans MS" pitchFamily="66" charset="0"/>
              </a:rPr>
              <a:t>Green Jacket Conductor 2 – UM11</a:t>
            </a:r>
          </a:p>
          <a:p>
            <a:pPr eaLnBrk="1" hangingPunct="1"/>
            <a:r>
              <a:rPr lang="en-US" sz="800" b="1">
                <a:latin typeface="Comic Sans MS" pitchFamily="66" charset="0"/>
              </a:rPr>
              <a:t>Green Jacket Conductor 3 – LL2</a:t>
            </a:r>
          </a:p>
          <a:p>
            <a:pPr eaLnBrk="1" hangingPunct="1"/>
            <a:endParaRPr lang="en-US" sz="800" b="1">
              <a:latin typeface="Comic Sans MS" pitchFamily="66" charset="0"/>
            </a:endParaRPr>
          </a:p>
        </p:txBody>
      </p:sp>
      <p:sp>
        <p:nvSpPr>
          <p:cNvPr id="282633" name="TextBox 166"/>
          <p:cNvSpPr txBox="1">
            <a:spLocks noChangeArrowheads="1"/>
          </p:cNvSpPr>
          <p:nvPr/>
        </p:nvSpPr>
        <p:spPr bwMode="auto">
          <a:xfrm>
            <a:off x="5245100" y="2235200"/>
            <a:ext cx="1946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IN (From </a:t>
            </a:r>
            <a:r>
              <a:rPr lang="en-US" sz="800" b="1">
                <a:latin typeface="Comic Sans MS" pitchFamily="66" charset="0"/>
                <a:hlinkClick r:id="rId6" action="ppaction://hlinksldjump"/>
              </a:rPr>
              <a:t>Source</a:t>
            </a:r>
            <a:r>
              <a:rPr lang="en-US" sz="800" b="1">
                <a:latin typeface="Comic Sans MS" pitchFamily="66" charset="0"/>
              </a:rPr>
              <a:t>)</a:t>
            </a:r>
          </a:p>
          <a:p>
            <a:pPr eaLnBrk="1" hangingPunct="1"/>
            <a:r>
              <a:rPr lang="en-US" sz="800" b="1">
                <a:latin typeface="Comic Sans MS" pitchFamily="66" charset="0"/>
              </a:rPr>
              <a:t>Orange Jacket White – UR13</a:t>
            </a:r>
          </a:p>
          <a:p>
            <a:pPr eaLnBrk="1" hangingPunct="1"/>
            <a:r>
              <a:rPr lang="en-US" sz="800" b="1">
                <a:latin typeface="Comic Sans MS" pitchFamily="66" charset="0"/>
              </a:rPr>
              <a:t>Orange Jacket Black – LM2</a:t>
            </a:r>
          </a:p>
          <a:p>
            <a:pPr eaLnBrk="1" hangingPunct="1"/>
            <a:r>
              <a:rPr lang="en-US" sz="800" b="1">
                <a:latin typeface="Comic Sans MS" pitchFamily="66" charset="0"/>
              </a:rPr>
              <a:t>Orange Jacket Green – LR13</a:t>
            </a:r>
          </a:p>
          <a:p>
            <a:pPr eaLnBrk="1" hangingPunct="1"/>
            <a:endParaRPr lang="en-US" sz="800" b="1">
              <a:latin typeface="Comic Sans MS" pitchFamily="66" charset="0"/>
            </a:endParaRPr>
          </a:p>
        </p:txBody>
      </p:sp>
      <p:sp>
        <p:nvSpPr>
          <p:cNvPr id="282634" name="TextBox 166"/>
          <p:cNvSpPr txBox="1">
            <a:spLocks noChangeArrowheads="1"/>
          </p:cNvSpPr>
          <p:nvPr/>
        </p:nvSpPr>
        <p:spPr bwMode="auto">
          <a:xfrm>
            <a:off x="5702300" y="4681538"/>
            <a:ext cx="1946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OUT-1 (To </a:t>
            </a:r>
            <a:r>
              <a:rPr lang="en-US" sz="800" b="1">
                <a:latin typeface="Comic Sans MS" pitchFamily="66" charset="0"/>
                <a:hlinkClick r:id="rId8" action="ppaction://hlinksldjump"/>
              </a:rPr>
              <a:t>Load</a:t>
            </a:r>
            <a:r>
              <a:rPr lang="en-US" sz="800" b="1">
                <a:latin typeface="Comic Sans MS" pitchFamily="66" charset="0"/>
              </a:rPr>
              <a:t>)</a:t>
            </a:r>
          </a:p>
          <a:p>
            <a:pPr eaLnBrk="1" hangingPunct="1"/>
            <a:r>
              <a:rPr lang="en-US" sz="800" b="1">
                <a:latin typeface="Comic Sans MS" pitchFamily="66" charset="0"/>
              </a:rPr>
              <a:t>Orange Jacket White – UR7</a:t>
            </a:r>
          </a:p>
          <a:p>
            <a:pPr eaLnBrk="1" hangingPunct="1"/>
            <a:r>
              <a:rPr lang="en-US" sz="800" b="1">
                <a:latin typeface="Comic Sans MS" pitchFamily="66" charset="0"/>
              </a:rPr>
              <a:t>Orange Jacket Black – LM5</a:t>
            </a:r>
          </a:p>
          <a:p>
            <a:pPr eaLnBrk="1" hangingPunct="1"/>
            <a:r>
              <a:rPr lang="en-US" sz="800" b="1">
                <a:latin typeface="Comic Sans MS" pitchFamily="66" charset="0"/>
              </a:rPr>
              <a:t>Orange Jacket Green – LR8</a:t>
            </a:r>
          </a:p>
          <a:p>
            <a:pPr eaLnBrk="1" hangingPunct="1"/>
            <a:endParaRPr lang="en-US" sz="800" b="1">
              <a:latin typeface="Comic Sans MS" pitchFamily="66" charset="0"/>
            </a:endParaRPr>
          </a:p>
        </p:txBody>
      </p:sp>
      <p:sp>
        <p:nvSpPr>
          <p:cNvPr id="282635" name="TextBox 166"/>
          <p:cNvSpPr txBox="1">
            <a:spLocks noChangeArrowheads="1"/>
          </p:cNvSpPr>
          <p:nvPr/>
        </p:nvSpPr>
        <p:spPr bwMode="auto">
          <a:xfrm>
            <a:off x="5702300" y="5254625"/>
            <a:ext cx="194468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OUT-2 (To Load)</a:t>
            </a:r>
          </a:p>
          <a:p>
            <a:pPr eaLnBrk="1" hangingPunct="1"/>
            <a:r>
              <a:rPr lang="en-US" sz="800" b="1">
                <a:latin typeface="Comic Sans MS" pitchFamily="66" charset="0"/>
              </a:rPr>
              <a:t>Orange Jacket White – UR8</a:t>
            </a:r>
          </a:p>
          <a:p>
            <a:pPr eaLnBrk="1" hangingPunct="1"/>
            <a:r>
              <a:rPr lang="en-US" sz="800" b="1">
                <a:latin typeface="Comic Sans MS" pitchFamily="66" charset="0"/>
              </a:rPr>
              <a:t>Orange Jacket Black – LM4</a:t>
            </a:r>
          </a:p>
          <a:p>
            <a:pPr eaLnBrk="1" hangingPunct="1"/>
            <a:r>
              <a:rPr lang="en-US" sz="800" b="1">
                <a:latin typeface="Comic Sans MS" pitchFamily="66" charset="0"/>
              </a:rPr>
              <a:t>Orange Jacket Green – LR9</a:t>
            </a:r>
          </a:p>
          <a:p>
            <a:pPr eaLnBrk="1" hangingPunct="1"/>
            <a:endParaRPr lang="en-US" sz="800" b="1">
              <a:latin typeface="Comic Sans MS" pitchFamily="66" charset="0"/>
            </a:endParaRPr>
          </a:p>
        </p:txBody>
      </p:sp>
      <p:sp>
        <p:nvSpPr>
          <p:cNvPr id="282636" name="TextBox 166"/>
          <p:cNvSpPr txBox="1">
            <a:spLocks noChangeArrowheads="1"/>
          </p:cNvSpPr>
          <p:nvPr/>
        </p:nvSpPr>
        <p:spPr bwMode="auto">
          <a:xfrm>
            <a:off x="5702300" y="5818188"/>
            <a:ext cx="1946275"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OUT-3 (To Load)</a:t>
            </a:r>
          </a:p>
          <a:p>
            <a:pPr eaLnBrk="1" hangingPunct="1"/>
            <a:r>
              <a:rPr lang="en-US" sz="800" b="1">
                <a:latin typeface="Comic Sans MS" pitchFamily="66" charset="0"/>
              </a:rPr>
              <a:t>Orange Jacket White – UR1</a:t>
            </a:r>
          </a:p>
          <a:p>
            <a:pPr eaLnBrk="1" hangingPunct="1"/>
            <a:r>
              <a:rPr lang="en-US" sz="800" b="1">
                <a:latin typeface="Comic Sans MS" pitchFamily="66" charset="0"/>
              </a:rPr>
              <a:t>Orange Jacket Black – LM3</a:t>
            </a:r>
          </a:p>
          <a:p>
            <a:pPr eaLnBrk="1" hangingPunct="1"/>
            <a:r>
              <a:rPr lang="en-US" sz="800" b="1">
                <a:latin typeface="Comic Sans MS" pitchFamily="66" charset="0"/>
              </a:rPr>
              <a:t>Orange Jacket Green – LR1</a:t>
            </a:r>
          </a:p>
          <a:p>
            <a:pPr eaLnBrk="1" hangingPunct="1"/>
            <a:endParaRPr lang="en-US" sz="800" b="1">
              <a:latin typeface="Comic Sans MS" pitchFamily="66" charset="0"/>
            </a:endParaRPr>
          </a:p>
        </p:txBody>
      </p:sp>
      <p:sp>
        <p:nvSpPr>
          <p:cNvPr id="282637" name="TextBox 166"/>
          <p:cNvSpPr txBox="1">
            <a:spLocks noChangeArrowheads="1"/>
          </p:cNvSpPr>
          <p:nvPr/>
        </p:nvSpPr>
        <p:spPr bwMode="auto">
          <a:xfrm>
            <a:off x="1649413" y="1236663"/>
            <a:ext cx="19446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Negative LED: Red – UL3</a:t>
            </a:r>
          </a:p>
          <a:p>
            <a:pPr eaLnBrk="1" hangingPunct="1"/>
            <a:r>
              <a:rPr lang="en-US" sz="800" b="1">
                <a:latin typeface="Comic Sans MS" pitchFamily="66" charset="0"/>
              </a:rPr>
              <a:t>Negative LED: White – UM3</a:t>
            </a:r>
          </a:p>
          <a:p>
            <a:pPr eaLnBrk="1" hangingPunct="1"/>
            <a:r>
              <a:rPr lang="en-US" sz="800" b="1">
                <a:latin typeface="Comic Sans MS" pitchFamily="66" charset="0"/>
              </a:rPr>
              <a:t>Positive LED: Red – UM2</a:t>
            </a:r>
          </a:p>
          <a:p>
            <a:pPr eaLnBrk="1" hangingPunct="1"/>
            <a:r>
              <a:rPr lang="en-US" sz="800" b="1">
                <a:latin typeface="Comic Sans MS" pitchFamily="66" charset="0"/>
              </a:rPr>
              <a:t>Positive LED: White – LL3</a:t>
            </a:r>
          </a:p>
          <a:p>
            <a:pPr eaLnBrk="1" hangingPunct="1"/>
            <a:endParaRPr lang="en-US" sz="800" b="1">
              <a:latin typeface="Comic Sans MS" pitchFamily="66" charset="0"/>
            </a:endParaRPr>
          </a:p>
        </p:txBody>
      </p:sp>
      <p:sp>
        <p:nvSpPr>
          <p:cNvPr id="282638" name="TextBox 166"/>
          <p:cNvSpPr txBox="1">
            <a:spLocks noChangeArrowheads="1"/>
          </p:cNvSpPr>
          <p:nvPr/>
        </p:nvSpPr>
        <p:spPr bwMode="auto">
          <a:xfrm>
            <a:off x="5240338" y="1262063"/>
            <a:ext cx="1944687"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Negative LED: Red – LM1</a:t>
            </a:r>
          </a:p>
          <a:p>
            <a:pPr eaLnBrk="1" hangingPunct="1"/>
            <a:r>
              <a:rPr lang="en-US" sz="800" b="1">
                <a:latin typeface="Comic Sans MS" pitchFamily="66" charset="0"/>
              </a:rPr>
              <a:t>Negative LED: White – LR14</a:t>
            </a:r>
          </a:p>
          <a:p>
            <a:pPr eaLnBrk="1" hangingPunct="1"/>
            <a:r>
              <a:rPr lang="en-US" sz="800" b="1">
                <a:latin typeface="Comic Sans MS" pitchFamily="66" charset="0"/>
              </a:rPr>
              <a:t>Positive LED: Red – UR14</a:t>
            </a:r>
          </a:p>
          <a:p>
            <a:pPr eaLnBrk="1" hangingPunct="1"/>
            <a:r>
              <a:rPr lang="en-US" sz="800" b="1">
                <a:latin typeface="Comic Sans MS" pitchFamily="66" charset="0"/>
              </a:rPr>
              <a:t>Positive LED: White – LM1</a:t>
            </a:r>
          </a:p>
          <a:p>
            <a:pPr eaLnBrk="1" hangingPunct="1"/>
            <a:endParaRPr lang="en-US" sz="800" b="1">
              <a:latin typeface="Comic Sans MS" pitchFamily="66" charset="0"/>
            </a:endParaRPr>
          </a:p>
        </p:txBody>
      </p:sp>
      <p:sp>
        <p:nvSpPr>
          <p:cNvPr id="20"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9" action="ppaction://hlinksldjump"/>
              </a:rPr>
              <a:t>&lt;&lt; </a:t>
            </a:r>
            <a:r>
              <a:rPr lang="en-US" sz="800" b="1" dirty="0" smtClean="0">
                <a:latin typeface="Comic Sans MS" pitchFamily="66" charset="0"/>
                <a:hlinkClick r:id="rId9" action="ppaction://hlinksldjump"/>
              </a:rPr>
              <a:t>L1-PEM-YC1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36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6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3652" name="Title 8"/>
          <p:cNvSpPr>
            <a:spLocks noGrp="1"/>
          </p:cNvSpPr>
          <p:nvPr>
            <p:ph type="title"/>
          </p:nvPr>
        </p:nvSpPr>
        <p:spPr/>
        <p:txBody>
          <a:bodyPr/>
          <a:lstStyle/>
          <a:p>
            <a:pPr eaLnBrk="1" hangingPunct="1"/>
            <a:r>
              <a:rPr lang="en-US" smtClean="0">
                <a:ea typeface="ＭＳ Ｐゴシック" pitchFamily="34" charset="-128"/>
              </a:rPr>
              <a:t>1Y23</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365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A6A83E1-8372-4711-8335-2527905235A9}" type="slidenum">
              <a:rPr lang="en-US" smtClean="0">
                <a:solidFill>
                  <a:srgbClr val="898989"/>
                </a:solidFill>
                <a:latin typeface="Calibri" pitchFamily="34" charset="0"/>
              </a:rPr>
              <a:pPr eaLnBrk="1" hangingPunct="1"/>
              <a:t>477</a:t>
            </a:fld>
            <a:endParaRPr lang="en-US" smtClean="0">
              <a:solidFill>
                <a:srgbClr val="898989"/>
              </a:solidFill>
              <a:latin typeface="Calibri" pitchFamily="34" charset="0"/>
            </a:endParaRPr>
          </a:p>
        </p:txBody>
      </p:sp>
      <p:sp>
        <p:nvSpPr>
          <p:cNvPr id="28365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Remaining 1Y23 Hardware</a:t>
            </a:r>
          </a:p>
        </p:txBody>
      </p:sp>
      <p:grpSp>
        <p:nvGrpSpPr>
          <p:cNvPr id="283656" name="Group 113"/>
          <p:cNvGrpSpPr>
            <a:grpSpLocks/>
          </p:cNvGrpSpPr>
          <p:nvPr/>
        </p:nvGrpSpPr>
        <p:grpSpPr bwMode="auto">
          <a:xfrm>
            <a:off x="8575675" y="1111250"/>
            <a:ext cx="241300" cy="4832350"/>
            <a:chOff x="8575416" y="1111793"/>
            <a:chExt cx="241738" cy="4831807"/>
          </a:xfrm>
        </p:grpSpPr>
        <p:pic>
          <p:nvPicPr>
            <p:cNvPr id="283712" name="Picture 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575496" y="2259249"/>
              <a:ext cx="241658" cy="237907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3713" name="TextBox 364"/>
            <p:cNvSpPr txBox="1">
              <a:spLocks noChangeArrowheads="1"/>
            </p:cNvSpPr>
            <p:nvPr/>
          </p:nvSpPr>
          <p:spPr bwMode="auto">
            <a:xfrm rot="-5400000">
              <a:off x="8109410" y="1577879"/>
              <a:ext cx="1147456" cy="2152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 20A</a:t>
              </a:r>
            </a:p>
          </p:txBody>
        </p:sp>
        <p:sp>
          <p:nvSpPr>
            <p:cNvPr id="283714" name="TextBox 364"/>
            <p:cNvSpPr txBox="1">
              <a:spLocks noChangeArrowheads="1"/>
            </p:cNvSpPr>
            <p:nvPr/>
          </p:nvSpPr>
          <p:spPr bwMode="auto">
            <a:xfrm rot="-5400000">
              <a:off x="8002911" y="5155651"/>
              <a:ext cx="13604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Non-UPS Power Strip</a:t>
              </a:r>
            </a:p>
          </p:txBody>
        </p:sp>
      </p:grpSp>
      <p:grpSp>
        <p:nvGrpSpPr>
          <p:cNvPr id="283657" name="Group 145"/>
          <p:cNvGrpSpPr>
            <a:grpSpLocks/>
          </p:cNvGrpSpPr>
          <p:nvPr/>
        </p:nvGrpSpPr>
        <p:grpSpPr bwMode="auto">
          <a:xfrm>
            <a:off x="2660650" y="4968875"/>
            <a:ext cx="5064125" cy="228600"/>
            <a:chOff x="199210" y="6182363"/>
            <a:chExt cx="5064125" cy="228601"/>
          </a:xfrm>
        </p:grpSpPr>
        <p:pic>
          <p:nvPicPr>
            <p:cNvPr id="28370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370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3706" name="Group 142"/>
            <p:cNvGrpSpPr>
              <a:grpSpLocks/>
            </p:cNvGrpSpPr>
            <p:nvPr/>
          </p:nvGrpSpPr>
          <p:grpSpPr bwMode="auto">
            <a:xfrm>
              <a:off x="199210" y="6186671"/>
              <a:ext cx="2406970" cy="221162"/>
              <a:chOff x="-301925" y="5561154"/>
              <a:chExt cx="2406770" cy="221240"/>
            </a:xfrm>
          </p:grpSpPr>
          <p:sp>
            <p:nvSpPr>
              <p:cNvPr id="283710"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UPS</a:t>
                </a:r>
                <a:endParaRPr lang="en-US" sz="800" b="1">
                  <a:latin typeface="Comic Sans MS" pitchFamily="66" charset="0"/>
                </a:endParaRPr>
              </a:p>
            </p:txBody>
          </p:sp>
          <p:sp>
            <p:nvSpPr>
              <p:cNvPr id="283711"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APC SMT1500RM2U</a:t>
                </a:r>
                <a:endParaRPr lang="en-US" sz="800" b="1">
                  <a:latin typeface="Comic Sans MS" pitchFamily="66" charset="0"/>
                </a:endParaRPr>
              </a:p>
            </p:txBody>
          </p:sp>
        </p:grpSp>
        <p:grpSp>
          <p:nvGrpSpPr>
            <p:cNvPr id="283707" name="Group 141"/>
            <p:cNvGrpSpPr>
              <a:grpSpLocks/>
            </p:cNvGrpSpPr>
            <p:nvPr/>
          </p:nvGrpSpPr>
          <p:grpSpPr bwMode="auto">
            <a:xfrm>
              <a:off x="2844863" y="6189468"/>
              <a:ext cx="2418472" cy="221119"/>
              <a:chOff x="307675" y="6055740"/>
              <a:chExt cx="2418271" cy="221197"/>
            </a:xfrm>
          </p:grpSpPr>
          <p:sp>
            <p:nvSpPr>
              <p:cNvPr id="28370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8370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A51051111987</a:t>
                </a:r>
              </a:p>
            </p:txBody>
          </p:sp>
        </p:grpSp>
      </p:grpSp>
      <p:grpSp>
        <p:nvGrpSpPr>
          <p:cNvPr id="283658" name="Group 145"/>
          <p:cNvGrpSpPr>
            <a:grpSpLocks/>
          </p:cNvGrpSpPr>
          <p:nvPr/>
        </p:nvGrpSpPr>
        <p:grpSpPr bwMode="auto">
          <a:xfrm>
            <a:off x="2660650" y="1684338"/>
            <a:ext cx="5064125" cy="228600"/>
            <a:chOff x="199210" y="6182363"/>
            <a:chExt cx="5064125" cy="228601"/>
          </a:xfrm>
        </p:grpSpPr>
        <p:pic>
          <p:nvPicPr>
            <p:cNvPr id="283696"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3697"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3698" name="Group 142"/>
            <p:cNvGrpSpPr>
              <a:grpSpLocks/>
            </p:cNvGrpSpPr>
            <p:nvPr/>
          </p:nvGrpSpPr>
          <p:grpSpPr bwMode="auto">
            <a:xfrm>
              <a:off x="199210" y="6186671"/>
              <a:ext cx="2406970" cy="221162"/>
              <a:chOff x="-301925" y="5561154"/>
              <a:chExt cx="2406770" cy="221240"/>
            </a:xfrm>
          </p:grpSpPr>
          <p:sp>
            <p:nvSpPr>
              <p:cNvPr id="283702"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Patch Panel</a:t>
                </a:r>
                <a:endParaRPr lang="en-US" sz="800" b="1">
                  <a:latin typeface="Comic Sans MS" pitchFamily="66" charset="0"/>
                </a:endParaRPr>
              </a:p>
            </p:txBody>
          </p:sp>
          <p:sp>
            <p:nvSpPr>
              <p:cNvPr id="283703"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83699" name="Group 141"/>
            <p:cNvGrpSpPr>
              <a:grpSpLocks/>
            </p:cNvGrpSpPr>
            <p:nvPr/>
          </p:nvGrpSpPr>
          <p:grpSpPr bwMode="auto">
            <a:xfrm>
              <a:off x="2844863" y="6189468"/>
              <a:ext cx="2418472" cy="221119"/>
              <a:chOff x="307675" y="6055740"/>
              <a:chExt cx="2418271" cy="221197"/>
            </a:xfrm>
          </p:grpSpPr>
          <p:sp>
            <p:nvSpPr>
              <p:cNvPr id="283700"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83701"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83659" name="Group 145"/>
          <p:cNvGrpSpPr>
            <a:grpSpLocks/>
          </p:cNvGrpSpPr>
          <p:nvPr/>
        </p:nvGrpSpPr>
        <p:grpSpPr bwMode="auto">
          <a:xfrm>
            <a:off x="2322513" y="2076450"/>
            <a:ext cx="5402262" cy="228600"/>
            <a:chOff x="-139202" y="6182363"/>
            <a:chExt cx="5402537" cy="228601"/>
          </a:xfrm>
        </p:grpSpPr>
        <p:pic>
          <p:nvPicPr>
            <p:cNvPr id="283688"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3689"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3690" name="Group 142"/>
            <p:cNvGrpSpPr>
              <a:grpSpLocks/>
            </p:cNvGrpSpPr>
            <p:nvPr/>
          </p:nvGrpSpPr>
          <p:grpSpPr bwMode="auto">
            <a:xfrm>
              <a:off x="-139202" y="6186633"/>
              <a:ext cx="2745382" cy="221200"/>
              <a:chOff x="-640309" y="5561116"/>
              <a:chExt cx="2745154" cy="221278"/>
            </a:xfrm>
          </p:grpSpPr>
          <p:sp>
            <p:nvSpPr>
              <p:cNvPr id="283694" name="TextBox 112"/>
              <p:cNvSpPr txBox="1">
                <a:spLocks noChangeArrowheads="1"/>
              </p:cNvSpPr>
              <p:nvPr/>
            </p:nvSpPr>
            <p:spPr bwMode="auto">
              <a:xfrm>
                <a:off x="-640309" y="5561116"/>
                <a:ext cx="1485699"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0" action="ppaction://hlinksldjump"/>
                  </a:rPr>
                  <a:t>X448 Network Switch</a:t>
                </a:r>
                <a:endParaRPr lang="en-US" sz="800" b="1" dirty="0">
                  <a:latin typeface="Comic Sans MS" pitchFamily="66" charset="0"/>
                </a:endParaRPr>
              </a:p>
            </p:txBody>
          </p:sp>
          <p:sp>
            <p:nvSpPr>
              <p:cNvPr id="283695"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X448</a:t>
                </a:r>
                <a:endParaRPr lang="en-US" sz="800" b="1">
                  <a:solidFill>
                    <a:schemeClr val="bg1"/>
                  </a:solidFill>
                  <a:latin typeface="Comic Sans MS" pitchFamily="66" charset="0"/>
                </a:endParaRPr>
              </a:p>
            </p:txBody>
          </p:sp>
        </p:grpSp>
        <p:grpSp>
          <p:nvGrpSpPr>
            <p:cNvPr id="283691" name="Group 141"/>
            <p:cNvGrpSpPr>
              <a:grpSpLocks/>
            </p:cNvGrpSpPr>
            <p:nvPr/>
          </p:nvGrpSpPr>
          <p:grpSpPr bwMode="auto">
            <a:xfrm>
              <a:off x="2844863" y="6189468"/>
              <a:ext cx="2418472" cy="221119"/>
              <a:chOff x="307675" y="6055740"/>
              <a:chExt cx="2418271" cy="221197"/>
            </a:xfrm>
          </p:grpSpPr>
          <p:sp>
            <p:nvSpPr>
              <p:cNvPr id="283692"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83693"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FL34044603</a:t>
                </a:r>
              </a:p>
            </p:txBody>
          </p:sp>
        </p:grpSp>
      </p:grpSp>
      <p:grpSp>
        <p:nvGrpSpPr>
          <p:cNvPr id="283660" name="Group 145"/>
          <p:cNvGrpSpPr>
            <a:grpSpLocks/>
          </p:cNvGrpSpPr>
          <p:nvPr/>
        </p:nvGrpSpPr>
        <p:grpSpPr bwMode="auto">
          <a:xfrm>
            <a:off x="2085975" y="2414588"/>
            <a:ext cx="5638800" cy="228600"/>
            <a:chOff x="-374918" y="6182363"/>
            <a:chExt cx="5638253" cy="228601"/>
          </a:xfrm>
        </p:grpSpPr>
        <p:pic>
          <p:nvPicPr>
            <p:cNvPr id="283680"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3681"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3682" name="Group 142"/>
            <p:cNvGrpSpPr>
              <a:grpSpLocks/>
            </p:cNvGrpSpPr>
            <p:nvPr/>
          </p:nvGrpSpPr>
          <p:grpSpPr bwMode="auto">
            <a:xfrm>
              <a:off x="-374918" y="6186633"/>
              <a:ext cx="2981098" cy="221200"/>
              <a:chOff x="-876005" y="5561116"/>
              <a:chExt cx="2980850" cy="221278"/>
            </a:xfrm>
          </p:grpSpPr>
          <p:sp>
            <p:nvSpPr>
              <p:cNvPr id="283686"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2402 Network Switch</a:t>
                </a:r>
                <a:endParaRPr lang="en-US" sz="800" b="1">
                  <a:latin typeface="Comic Sans MS" pitchFamily="66" charset="0"/>
                </a:endParaRPr>
              </a:p>
            </p:txBody>
          </p:sp>
          <p:sp>
            <p:nvSpPr>
              <p:cNvPr id="283687"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2402</a:t>
                </a:r>
                <a:endParaRPr lang="en-US" sz="800" b="1">
                  <a:solidFill>
                    <a:schemeClr val="bg1"/>
                  </a:solidFill>
                  <a:latin typeface="Comic Sans MS" pitchFamily="66" charset="0"/>
                </a:endParaRPr>
              </a:p>
            </p:txBody>
          </p:sp>
        </p:grpSp>
        <p:grpSp>
          <p:nvGrpSpPr>
            <p:cNvPr id="283683" name="Group 141"/>
            <p:cNvGrpSpPr>
              <a:grpSpLocks/>
            </p:cNvGrpSpPr>
            <p:nvPr/>
          </p:nvGrpSpPr>
          <p:grpSpPr bwMode="auto">
            <a:xfrm>
              <a:off x="2844863" y="6189468"/>
              <a:ext cx="2418472" cy="221119"/>
              <a:chOff x="307675" y="6055740"/>
              <a:chExt cx="2418271" cy="221197"/>
            </a:xfrm>
          </p:grpSpPr>
          <p:sp>
            <p:nvSpPr>
              <p:cNvPr id="283684"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8368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FB00001705</a:t>
                </a:r>
              </a:p>
            </p:txBody>
          </p:sp>
        </p:grpSp>
      </p:grpSp>
      <p:grpSp>
        <p:nvGrpSpPr>
          <p:cNvPr id="283661" name="Group 145"/>
          <p:cNvGrpSpPr>
            <a:grpSpLocks/>
          </p:cNvGrpSpPr>
          <p:nvPr/>
        </p:nvGrpSpPr>
        <p:grpSpPr bwMode="auto">
          <a:xfrm>
            <a:off x="2085975" y="2752725"/>
            <a:ext cx="5638800" cy="228600"/>
            <a:chOff x="-374918" y="6182363"/>
            <a:chExt cx="5638253" cy="228601"/>
          </a:xfrm>
        </p:grpSpPr>
        <p:pic>
          <p:nvPicPr>
            <p:cNvPr id="283672"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3673"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3674" name="Group 142"/>
            <p:cNvGrpSpPr>
              <a:grpSpLocks/>
            </p:cNvGrpSpPr>
            <p:nvPr/>
          </p:nvGrpSpPr>
          <p:grpSpPr bwMode="auto">
            <a:xfrm>
              <a:off x="-374918" y="6186633"/>
              <a:ext cx="2981098" cy="221200"/>
              <a:chOff x="-876005" y="5561116"/>
              <a:chExt cx="2980850" cy="221278"/>
            </a:xfrm>
          </p:grpSpPr>
          <p:sp>
            <p:nvSpPr>
              <p:cNvPr id="283678"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3" action="ppaction://hlinksldjump"/>
                  </a:rPr>
                  <a:t>0X57682890001 Patch Panel</a:t>
                </a:r>
                <a:endParaRPr lang="en-US" sz="800" b="1">
                  <a:latin typeface="Comic Sans MS" pitchFamily="66" charset="0"/>
                </a:endParaRPr>
              </a:p>
            </p:txBody>
          </p:sp>
          <p:sp>
            <p:nvSpPr>
              <p:cNvPr id="283679"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0X57682890001</a:t>
                </a:r>
              </a:p>
            </p:txBody>
          </p:sp>
        </p:grpSp>
        <p:grpSp>
          <p:nvGrpSpPr>
            <p:cNvPr id="283675" name="Group 141"/>
            <p:cNvGrpSpPr>
              <a:grpSpLocks/>
            </p:cNvGrpSpPr>
            <p:nvPr/>
          </p:nvGrpSpPr>
          <p:grpSpPr bwMode="auto">
            <a:xfrm>
              <a:off x="2844863" y="6189468"/>
              <a:ext cx="2418472" cy="221119"/>
              <a:chOff x="307675" y="6055740"/>
              <a:chExt cx="2418271" cy="221197"/>
            </a:xfrm>
          </p:grpSpPr>
          <p:sp>
            <p:nvSpPr>
              <p:cNvPr id="283676"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83677"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83662" name="Group 145"/>
          <p:cNvGrpSpPr>
            <a:grpSpLocks/>
          </p:cNvGrpSpPr>
          <p:nvPr/>
        </p:nvGrpSpPr>
        <p:grpSpPr bwMode="auto">
          <a:xfrm>
            <a:off x="2085975" y="3084513"/>
            <a:ext cx="5638800" cy="228600"/>
            <a:chOff x="-374918" y="6182363"/>
            <a:chExt cx="5638253" cy="228601"/>
          </a:xfrm>
        </p:grpSpPr>
        <p:pic>
          <p:nvPicPr>
            <p:cNvPr id="283664"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3665" name="Picture 4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3666" name="Group 142"/>
            <p:cNvGrpSpPr>
              <a:grpSpLocks/>
            </p:cNvGrpSpPr>
            <p:nvPr/>
          </p:nvGrpSpPr>
          <p:grpSpPr bwMode="auto">
            <a:xfrm>
              <a:off x="-374918" y="6186633"/>
              <a:ext cx="2981098" cy="221200"/>
              <a:chOff x="-876005" y="5561116"/>
              <a:chExt cx="2980850" cy="221278"/>
            </a:xfrm>
          </p:grpSpPr>
          <p:sp>
            <p:nvSpPr>
              <p:cNvPr id="283670"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4" action="ppaction://hlinksldjump"/>
                  </a:rPr>
                  <a:t>Trinet FIBOX Panel</a:t>
                </a:r>
                <a:endParaRPr lang="en-US" sz="800" b="1" dirty="0">
                  <a:latin typeface="Comic Sans MS" pitchFamily="66" charset="0"/>
                </a:endParaRPr>
              </a:p>
            </p:txBody>
          </p:sp>
          <p:sp>
            <p:nvSpPr>
              <p:cNvPr id="283671"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Trinet FIBOX Panel</a:t>
                </a:r>
              </a:p>
            </p:txBody>
          </p:sp>
        </p:grpSp>
        <p:grpSp>
          <p:nvGrpSpPr>
            <p:cNvPr id="283667" name="Group 141"/>
            <p:cNvGrpSpPr>
              <a:grpSpLocks/>
            </p:cNvGrpSpPr>
            <p:nvPr/>
          </p:nvGrpSpPr>
          <p:grpSpPr bwMode="auto">
            <a:xfrm>
              <a:off x="2844863" y="6189468"/>
              <a:ext cx="2418472" cy="221119"/>
              <a:chOff x="307675" y="6055740"/>
              <a:chExt cx="2418271" cy="221197"/>
            </a:xfrm>
          </p:grpSpPr>
          <p:sp>
            <p:nvSpPr>
              <p:cNvPr id="283668"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sp>
            <p:nvSpPr>
              <p:cNvPr id="283669"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Trinet Panel</a:t>
                </a:r>
              </a:p>
            </p:txBody>
          </p:sp>
        </p:grpSp>
      </p:grpSp>
      <p:sp>
        <p:nvSpPr>
          <p:cNvPr id="67"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&lt;&lt; </a:t>
            </a:r>
            <a:r>
              <a:rPr lang="en-US" sz="800" b="1" dirty="0" smtClean="0">
                <a:latin typeface="Comic Sans MS" pitchFamily="66" charset="0"/>
                <a:hlinkClick r:id="rId15" action="ppaction://hlinksldjump"/>
              </a:rPr>
              <a:t>CERY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4" name="Title 8"/>
          <p:cNvSpPr>
            <a:spLocks noGrp="1"/>
          </p:cNvSpPr>
          <p:nvPr>
            <p:ph type="title"/>
          </p:nvPr>
        </p:nvSpPr>
        <p:spPr/>
        <p:txBody>
          <a:bodyPr/>
          <a:lstStyle/>
          <a:p>
            <a:pPr eaLnBrk="1" hangingPunct="1"/>
            <a:r>
              <a:rPr lang="en-US" smtClean="0">
                <a:ea typeface="ＭＳ Ｐゴシック" pitchFamily="34" charset="-128"/>
              </a:rPr>
              <a:t>1Y23 – Patch Panel</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4676"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11D4B1-DD53-4E1C-BA2E-1989C89C8A72}" type="slidenum">
              <a:rPr lang="en-US" smtClean="0">
                <a:solidFill>
                  <a:srgbClr val="898989"/>
                </a:solidFill>
                <a:latin typeface="Calibri" pitchFamily="34" charset="0"/>
              </a:rPr>
              <a:pPr eaLnBrk="1" hangingPunct="1"/>
              <a:t>478</a:t>
            </a:fld>
            <a:endParaRPr lang="en-US" smtClean="0">
              <a:solidFill>
                <a:srgbClr val="898989"/>
              </a:solidFill>
              <a:latin typeface="Calibri" pitchFamily="34" charset="0"/>
            </a:endParaRPr>
          </a:p>
        </p:txBody>
      </p:sp>
      <p:grpSp>
        <p:nvGrpSpPr>
          <p:cNvPr id="284677" name="Group 145"/>
          <p:cNvGrpSpPr>
            <a:grpSpLocks/>
          </p:cNvGrpSpPr>
          <p:nvPr/>
        </p:nvGrpSpPr>
        <p:grpSpPr bwMode="auto">
          <a:xfrm>
            <a:off x="2514600" y="750888"/>
            <a:ext cx="5064125" cy="228600"/>
            <a:chOff x="199210" y="6182363"/>
            <a:chExt cx="5064125" cy="228601"/>
          </a:xfrm>
        </p:grpSpPr>
        <p:pic>
          <p:nvPicPr>
            <p:cNvPr id="28478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478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4783" name="Group 142"/>
            <p:cNvGrpSpPr>
              <a:grpSpLocks/>
            </p:cNvGrpSpPr>
            <p:nvPr/>
          </p:nvGrpSpPr>
          <p:grpSpPr bwMode="auto">
            <a:xfrm>
              <a:off x="199210" y="6186671"/>
              <a:ext cx="2406970" cy="221162"/>
              <a:chOff x="-301925" y="5561154"/>
              <a:chExt cx="2406770" cy="221240"/>
            </a:xfrm>
          </p:grpSpPr>
          <p:sp>
            <p:nvSpPr>
              <p:cNvPr id="28478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Patch Panel</a:t>
                </a:r>
              </a:p>
            </p:txBody>
          </p:sp>
          <p:sp>
            <p:nvSpPr>
              <p:cNvPr id="28478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84784" name="Group 141"/>
            <p:cNvGrpSpPr>
              <a:grpSpLocks/>
            </p:cNvGrpSpPr>
            <p:nvPr/>
          </p:nvGrpSpPr>
          <p:grpSpPr bwMode="auto">
            <a:xfrm>
              <a:off x="2844863" y="6189468"/>
              <a:ext cx="2418472" cy="221119"/>
              <a:chOff x="307675" y="6055740"/>
              <a:chExt cx="2418271" cy="221197"/>
            </a:xfrm>
          </p:grpSpPr>
          <p:sp>
            <p:nvSpPr>
              <p:cNvPr id="28478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8478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pic>
        <p:nvPicPr>
          <p:cNvPr id="284678"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66850" y="1300163"/>
            <a:ext cx="6589713" cy="10493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4679" name="Group 8"/>
          <p:cNvGrpSpPr>
            <a:grpSpLocks/>
          </p:cNvGrpSpPr>
          <p:nvPr/>
        </p:nvGrpSpPr>
        <p:grpSpPr bwMode="auto">
          <a:xfrm>
            <a:off x="346075" y="2647950"/>
            <a:ext cx="2954338" cy="976313"/>
            <a:chOff x="811929" y="2648179"/>
            <a:chExt cx="2953392" cy="976719"/>
          </a:xfrm>
        </p:grpSpPr>
        <p:grpSp>
          <p:nvGrpSpPr>
            <p:cNvPr id="284757" name="Group 7"/>
            <p:cNvGrpSpPr>
              <a:grpSpLocks/>
            </p:cNvGrpSpPr>
            <p:nvPr/>
          </p:nvGrpSpPr>
          <p:grpSpPr bwMode="auto">
            <a:xfrm>
              <a:off x="1467344" y="2648179"/>
              <a:ext cx="2292731" cy="222022"/>
              <a:chOff x="1467344" y="2648179"/>
              <a:chExt cx="2292731" cy="222022"/>
            </a:xfrm>
          </p:grpSpPr>
          <p:sp>
            <p:nvSpPr>
              <p:cNvPr id="28477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 action="ppaction://hlinksldjump"/>
                  </a:rPr>
                  <a:t>l1lanfey 21F (Clear)</a:t>
                </a:r>
                <a:endParaRPr lang="en-US" sz="800" b="1" dirty="0">
                  <a:latin typeface="Comic Sans MS" pitchFamily="66" charset="0"/>
                </a:endParaRPr>
              </a:p>
            </p:txBody>
          </p:sp>
          <p:cxnSp>
            <p:nvCxnSpPr>
              <p:cNvPr id="64" name="Straight Arrow Connector 63"/>
              <p:cNvCxnSpPr>
                <a:stCxn id="284778" idx="3"/>
                <a:endCxn id="284780" idx="1"/>
              </p:cNvCxnSpPr>
              <p:nvPr/>
            </p:nvCxnSpPr>
            <p:spPr bwMode="auto">
              <a:xfrm flipV="1">
                <a:off x="2822648" y="2756174"/>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8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A1</a:t>
                </a:r>
              </a:p>
            </p:txBody>
          </p:sp>
        </p:grpSp>
        <p:grpSp>
          <p:nvGrpSpPr>
            <p:cNvPr id="284758" name="Group 66"/>
            <p:cNvGrpSpPr>
              <a:grpSpLocks/>
            </p:cNvGrpSpPr>
            <p:nvPr/>
          </p:nvGrpSpPr>
          <p:grpSpPr bwMode="auto">
            <a:xfrm>
              <a:off x="1469967" y="2800579"/>
              <a:ext cx="2292731" cy="222022"/>
              <a:chOff x="1467344" y="2648179"/>
              <a:chExt cx="2292731" cy="222022"/>
            </a:xfrm>
          </p:grpSpPr>
          <p:sp>
            <p:nvSpPr>
              <p:cNvPr id="28477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l1lanfey 21F (None)</a:t>
                </a:r>
                <a:endParaRPr lang="en-US" sz="800" b="1">
                  <a:latin typeface="Comic Sans MS" pitchFamily="66" charset="0"/>
                </a:endParaRPr>
              </a:p>
            </p:txBody>
          </p:sp>
          <p:cxnSp>
            <p:nvCxnSpPr>
              <p:cNvPr id="69" name="Straight Arrow Connector 68"/>
              <p:cNvCxnSpPr>
                <a:stCxn id="284775" idx="3"/>
                <a:endCxn id="284777" idx="1"/>
              </p:cNvCxnSpPr>
              <p:nvPr/>
            </p:nvCxnSpPr>
            <p:spPr bwMode="auto">
              <a:xfrm flipV="1">
                <a:off x="2823199" y="2756237"/>
                <a:ext cx="528468"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A2</a:t>
                </a:r>
              </a:p>
            </p:txBody>
          </p:sp>
        </p:grpSp>
        <p:grpSp>
          <p:nvGrpSpPr>
            <p:cNvPr id="284759" name="Group 70"/>
            <p:cNvGrpSpPr>
              <a:grpSpLocks/>
            </p:cNvGrpSpPr>
            <p:nvPr/>
          </p:nvGrpSpPr>
          <p:grpSpPr bwMode="auto">
            <a:xfrm>
              <a:off x="1469967" y="2947716"/>
              <a:ext cx="2292731" cy="222022"/>
              <a:chOff x="1467344" y="2648179"/>
              <a:chExt cx="2292731" cy="222022"/>
            </a:xfrm>
          </p:grpSpPr>
          <p:sp>
            <p:nvSpPr>
              <p:cNvPr id="28477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6" action="ppaction://hlinksldjump"/>
                  </a:rPr>
                  <a:t>X448 1F</a:t>
                </a:r>
                <a:endParaRPr lang="en-US" sz="800" b="1">
                  <a:latin typeface="Comic Sans MS" pitchFamily="66" charset="0"/>
                </a:endParaRPr>
              </a:p>
            </p:txBody>
          </p:sp>
          <p:cxnSp>
            <p:nvCxnSpPr>
              <p:cNvPr id="73" name="Straight Arrow Connector 72"/>
              <p:cNvCxnSpPr>
                <a:stCxn id="284772" idx="3"/>
                <a:endCxn id="284774" idx="1"/>
              </p:cNvCxnSpPr>
              <p:nvPr/>
            </p:nvCxnSpPr>
            <p:spPr bwMode="auto">
              <a:xfrm flipV="1">
                <a:off x="2823199" y="2755211"/>
                <a:ext cx="528468" cy="7941"/>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A3</a:t>
                </a:r>
              </a:p>
            </p:txBody>
          </p:sp>
        </p:grpSp>
        <p:grpSp>
          <p:nvGrpSpPr>
            <p:cNvPr id="284760" name="Group 74"/>
            <p:cNvGrpSpPr>
              <a:grpSpLocks/>
            </p:cNvGrpSpPr>
            <p:nvPr/>
          </p:nvGrpSpPr>
          <p:grpSpPr bwMode="auto">
            <a:xfrm>
              <a:off x="1472590" y="3100116"/>
              <a:ext cx="2292731" cy="222022"/>
              <a:chOff x="1467344" y="2648179"/>
              <a:chExt cx="2292731" cy="222022"/>
            </a:xfrm>
          </p:grpSpPr>
          <p:sp>
            <p:nvSpPr>
              <p:cNvPr id="28476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6" action="ppaction://hlinksldjump"/>
                  </a:rPr>
                  <a:t>X448 1F</a:t>
                </a:r>
                <a:endParaRPr lang="en-US" sz="800" b="1">
                  <a:latin typeface="Comic Sans MS" pitchFamily="66" charset="0"/>
                </a:endParaRPr>
              </a:p>
            </p:txBody>
          </p:sp>
          <p:cxnSp>
            <p:nvCxnSpPr>
              <p:cNvPr id="77" name="Straight Arrow Connector 76"/>
              <p:cNvCxnSpPr>
                <a:stCxn id="284769" idx="3"/>
                <a:endCxn id="284771" idx="1"/>
              </p:cNvCxnSpPr>
              <p:nvPr/>
            </p:nvCxnSpPr>
            <p:spPr bwMode="auto">
              <a:xfrm flipV="1">
                <a:off x="2822162" y="2755274"/>
                <a:ext cx="530055" cy="7941"/>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A4</a:t>
                </a:r>
              </a:p>
            </p:txBody>
          </p:sp>
        </p:grpSp>
        <p:grpSp>
          <p:nvGrpSpPr>
            <p:cNvPr id="284761" name="Group 78"/>
            <p:cNvGrpSpPr>
              <a:grpSpLocks/>
            </p:cNvGrpSpPr>
            <p:nvPr/>
          </p:nvGrpSpPr>
          <p:grpSpPr bwMode="auto">
            <a:xfrm>
              <a:off x="811929" y="3249910"/>
              <a:ext cx="2950769" cy="222588"/>
              <a:chOff x="809306" y="2648179"/>
              <a:chExt cx="2950769" cy="222588"/>
            </a:xfrm>
          </p:grpSpPr>
          <p:sp>
            <p:nvSpPr>
              <p:cNvPr id="284766" name="TextBox 353"/>
              <p:cNvSpPr txBox="1">
                <a:spLocks noChangeArrowheads="1"/>
              </p:cNvSpPr>
              <p:nvPr/>
            </p:nvSpPr>
            <p:spPr bwMode="auto">
              <a:xfrm>
                <a:off x="809306" y="2655323"/>
                <a:ext cx="2013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ACC-5595 Port 6 (Clear)</a:t>
                </a:r>
                <a:endParaRPr lang="en-US" sz="800" b="1" dirty="0">
                  <a:latin typeface="Comic Sans MS" pitchFamily="66" charset="0"/>
                </a:endParaRPr>
              </a:p>
            </p:txBody>
          </p:sp>
          <p:cxnSp>
            <p:nvCxnSpPr>
              <p:cNvPr id="81" name="Straight Arrow Connector 80"/>
              <p:cNvCxnSpPr>
                <a:stCxn id="284766" idx="3"/>
                <a:endCxn id="284768" idx="1"/>
              </p:cNvCxnSpPr>
              <p:nvPr/>
            </p:nvCxnSpPr>
            <p:spPr bwMode="auto">
              <a:xfrm flipV="1">
                <a:off x="2823199" y="2756356"/>
                <a:ext cx="528468"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6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A5</a:t>
                </a:r>
              </a:p>
            </p:txBody>
          </p:sp>
        </p:grpSp>
        <p:grpSp>
          <p:nvGrpSpPr>
            <p:cNvPr id="284762" name="Group 82"/>
            <p:cNvGrpSpPr>
              <a:grpSpLocks/>
            </p:cNvGrpSpPr>
            <p:nvPr/>
          </p:nvGrpSpPr>
          <p:grpSpPr bwMode="auto">
            <a:xfrm>
              <a:off x="811929" y="3402310"/>
              <a:ext cx="2953392" cy="222588"/>
              <a:chOff x="806683" y="2648179"/>
              <a:chExt cx="2953392" cy="222588"/>
            </a:xfrm>
          </p:grpSpPr>
          <p:sp>
            <p:nvSpPr>
              <p:cNvPr id="284763" name="TextBox 353"/>
              <p:cNvSpPr txBox="1">
                <a:spLocks noChangeArrowheads="1"/>
              </p:cNvSpPr>
              <p:nvPr/>
            </p:nvSpPr>
            <p:spPr bwMode="auto">
              <a:xfrm>
                <a:off x="806683" y="2655323"/>
                <a:ext cx="20161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ACC-5595 Port 6 (None)</a:t>
                </a:r>
                <a:endParaRPr lang="en-US" sz="800" b="1">
                  <a:latin typeface="Comic Sans MS" pitchFamily="66" charset="0"/>
                </a:endParaRPr>
              </a:p>
            </p:txBody>
          </p:sp>
          <p:cxnSp>
            <p:nvCxnSpPr>
              <p:cNvPr id="85" name="Straight Arrow Connector 84"/>
              <p:cNvCxnSpPr>
                <a:stCxn id="284763" idx="3"/>
                <a:endCxn id="284765" idx="1"/>
              </p:cNvCxnSpPr>
              <p:nvPr/>
            </p:nvCxnSpPr>
            <p:spPr bwMode="auto">
              <a:xfrm flipV="1">
                <a:off x="2822162" y="2756419"/>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6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A6</a:t>
                </a:r>
              </a:p>
            </p:txBody>
          </p:sp>
        </p:grpSp>
      </p:grpSp>
      <p:grpSp>
        <p:nvGrpSpPr>
          <p:cNvPr id="284680" name="Group 86"/>
          <p:cNvGrpSpPr>
            <a:grpSpLocks/>
          </p:cNvGrpSpPr>
          <p:nvPr/>
        </p:nvGrpSpPr>
        <p:grpSpPr bwMode="auto">
          <a:xfrm>
            <a:off x="1004888" y="3675063"/>
            <a:ext cx="2298700" cy="976312"/>
            <a:chOff x="1467344" y="2648179"/>
            <a:chExt cx="2297977" cy="976153"/>
          </a:xfrm>
        </p:grpSpPr>
        <p:grpSp>
          <p:nvGrpSpPr>
            <p:cNvPr id="284733" name="Group 87"/>
            <p:cNvGrpSpPr>
              <a:grpSpLocks/>
            </p:cNvGrpSpPr>
            <p:nvPr/>
          </p:nvGrpSpPr>
          <p:grpSpPr bwMode="auto">
            <a:xfrm>
              <a:off x="1467344" y="2648179"/>
              <a:ext cx="2292731" cy="222022"/>
              <a:chOff x="1467344" y="2648179"/>
              <a:chExt cx="2292731" cy="222022"/>
            </a:xfrm>
          </p:grpSpPr>
          <p:sp>
            <p:nvSpPr>
              <p:cNvPr id="28475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VT430 Opt In/Out</a:t>
                </a:r>
                <a:endParaRPr lang="en-US" sz="800" b="1">
                  <a:latin typeface="Comic Sans MS" pitchFamily="66" charset="0"/>
                </a:endParaRPr>
              </a:p>
            </p:txBody>
          </p:sp>
          <p:cxnSp>
            <p:nvCxnSpPr>
              <p:cNvPr id="111" name="Straight Arrow Connector 110"/>
              <p:cNvCxnSpPr>
                <a:stCxn id="284754" idx="3"/>
                <a:endCxn id="284756" idx="1"/>
              </p:cNvCxnSpPr>
              <p:nvPr/>
            </p:nvCxnSpPr>
            <p:spPr bwMode="auto">
              <a:xfrm flipV="1">
                <a:off x="2822643" y="2756111"/>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D1</a:t>
                </a:r>
              </a:p>
            </p:txBody>
          </p:sp>
        </p:grpSp>
        <p:grpSp>
          <p:nvGrpSpPr>
            <p:cNvPr id="284734" name="Group 88"/>
            <p:cNvGrpSpPr>
              <a:grpSpLocks/>
            </p:cNvGrpSpPr>
            <p:nvPr/>
          </p:nvGrpSpPr>
          <p:grpSpPr bwMode="auto">
            <a:xfrm>
              <a:off x="1469967" y="2800579"/>
              <a:ext cx="2292731" cy="222022"/>
              <a:chOff x="1467344" y="2648179"/>
              <a:chExt cx="2292731" cy="222022"/>
            </a:xfrm>
          </p:grpSpPr>
          <p:sp>
            <p:nvSpPr>
              <p:cNvPr id="28475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7711-R Opt In/Out</a:t>
                </a:r>
                <a:endParaRPr lang="en-US" sz="800" b="1">
                  <a:latin typeface="Comic Sans MS" pitchFamily="66" charset="0"/>
                </a:endParaRPr>
              </a:p>
            </p:txBody>
          </p:sp>
          <p:cxnSp>
            <p:nvCxnSpPr>
              <p:cNvPr id="107" name="Straight Arrow Connector 106"/>
              <p:cNvCxnSpPr>
                <a:stCxn id="284751" idx="3"/>
                <a:endCxn id="284753" idx="1"/>
              </p:cNvCxnSpPr>
              <p:nvPr/>
            </p:nvCxnSpPr>
            <p:spPr bwMode="auto">
              <a:xfrm flipV="1">
                <a:off x="2823194" y="2756087"/>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D2</a:t>
                </a:r>
              </a:p>
            </p:txBody>
          </p:sp>
        </p:grpSp>
        <p:grpSp>
          <p:nvGrpSpPr>
            <p:cNvPr id="284735" name="Group 89"/>
            <p:cNvGrpSpPr>
              <a:grpSpLocks/>
            </p:cNvGrpSpPr>
            <p:nvPr/>
          </p:nvGrpSpPr>
          <p:grpSpPr bwMode="auto">
            <a:xfrm>
              <a:off x="1469967" y="2947716"/>
              <a:ext cx="2292731" cy="222022"/>
              <a:chOff x="1467344" y="2648179"/>
              <a:chExt cx="2292731" cy="222022"/>
            </a:xfrm>
          </p:grpSpPr>
          <p:sp>
            <p:nvSpPr>
              <p:cNvPr id="28474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2402 26F (White)</a:t>
                </a:r>
                <a:endParaRPr lang="en-US" sz="800" b="1">
                  <a:latin typeface="Comic Sans MS" pitchFamily="66" charset="0"/>
                </a:endParaRPr>
              </a:p>
            </p:txBody>
          </p:sp>
          <p:cxnSp>
            <p:nvCxnSpPr>
              <p:cNvPr id="104" name="Straight Arrow Connector 103"/>
              <p:cNvCxnSpPr>
                <a:stCxn id="284748" idx="3"/>
                <a:endCxn id="284750" idx="1"/>
              </p:cNvCxnSpPr>
              <p:nvPr/>
            </p:nvCxnSpPr>
            <p:spPr bwMode="auto">
              <a:xfrm flipV="1">
                <a:off x="2823194" y="2756562"/>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D3</a:t>
                </a:r>
              </a:p>
            </p:txBody>
          </p:sp>
        </p:grpSp>
        <p:grpSp>
          <p:nvGrpSpPr>
            <p:cNvPr id="284736" name="Group 90"/>
            <p:cNvGrpSpPr>
              <a:grpSpLocks/>
            </p:cNvGrpSpPr>
            <p:nvPr/>
          </p:nvGrpSpPr>
          <p:grpSpPr bwMode="auto">
            <a:xfrm>
              <a:off x="1472590" y="3100116"/>
              <a:ext cx="2292731" cy="222022"/>
              <a:chOff x="1467344" y="2648179"/>
              <a:chExt cx="2292731" cy="222022"/>
            </a:xfrm>
          </p:grpSpPr>
          <p:sp>
            <p:nvSpPr>
              <p:cNvPr id="28474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1" name="Straight Arrow Connector 100"/>
              <p:cNvCxnSpPr>
                <a:stCxn id="284745" idx="3"/>
                <a:endCxn id="284747" idx="1"/>
              </p:cNvCxnSpPr>
              <p:nvPr/>
            </p:nvCxnSpPr>
            <p:spPr bwMode="auto">
              <a:xfrm flipV="1">
                <a:off x="2822157" y="2756537"/>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D4</a:t>
                </a:r>
              </a:p>
            </p:txBody>
          </p:sp>
        </p:grpSp>
        <p:grpSp>
          <p:nvGrpSpPr>
            <p:cNvPr id="284737" name="Group 91"/>
            <p:cNvGrpSpPr>
              <a:grpSpLocks/>
            </p:cNvGrpSpPr>
            <p:nvPr/>
          </p:nvGrpSpPr>
          <p:grpSpPr bwMode="auto">
            <a:xfrm>
              <a:off x="1469967" y="3249910"/>
              <a:ext cx="2292731" cy="222022"/>
              <a:chOff x="1467344" y="2648179"/>
              <a:chExt cx="2292731" cy="222022"/>
            </a:xfrm>
          </p:grpSpPr>
          <p:sp>
            <p:nvSpPr>
              <p:cNvPr id="28474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1Y23 PP Port 6</a:t>
                </a:r>
                <a:endParaRPr lang="en-US" sz="800" b="1">
                  <a:latin typeface="Comic Sans MS" pitchFamily="66" charset="0"/>
                </a:endParaRPr>
              </a:p>
            </p:txBody>
          </p:sp>
          <p:cxnSp>
            <p:nvCxnSpPr>
              <p:cNvPr id="98" name="Straight Arrow Connector 97"/>
              <p:cNvCxnSpPr>
                <a:stCxn id="284742" idx="3"/>
                <a:endCxn id="284744" idx="1"/>
              </p:cNvCxnSpPr>
              <p:nvPr/>
            </p:nvCxnSpPr>
            <p:spPr bwMode="auto">
              <a:xfrm flipV="1">
                <a:off x="2823194" y="2755945"/>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D5</a:t>
                </a:r>
              </a:p>
            </p:txBody>
          </p:sp>
        </p:grpSp>
        <p:grpSp>
          <p:nvGrpSpPr>
            <p:cNvPr id="284738" name="Group 92"/>
            <p:cNvGrpSpPr>
              <a:grpSpLocks/>
            </p:cNvGrpSpPr>
            <p:nvPr/>
          </p:nvGrpSpPr>
          <p:grpSpPr bwMode="auto">
            <a:xfrm>
              <a:off x="1472590" y="3402310"/>
              <a:ext cx="2292731" cy="222022"/>
              <a:chOff x="1467344" y="2648179"/>
              <a:chExt cx="2292731" cy="222022"/>
            </a:xfrm>
          </p:grpSpPr>
          <p:sp>
            <p:nvSpPr>
              <p:cNvPr id="28473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1Y23 PP Port 5</a:t>
                </a:r>
                <a:endParaRPr lang="en-US" sz="800" b="1">
                  <a:latin typeface="Comic Sans MS" pitchFamily="66" charset="0"/>
                </a:endParaRPr>
              </a:p>
            </p:txBody>
          </p:sp>
          <p:cxnSp>
            <p:nvCxnSpPr>
              <p:cNvPr id="95" name="Straight Arrow Connector 94"/>
              <p:cNvCxnSpPr>
                <a:stCxn id="284739" idx="3"/>
                <a:endCxn id="284741" idx="1"/>
              </p:cNvCxnSpPr>
              <p:nvPr/>
            </p:nvCxnSpPr>
            <p:spPr bwMode="auto">
              <a:xfrm flipV="1">
                <a:off x="2822157" y="2755920"/>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D6</a:t>
                </a:r>
              </a:p>
            </p:txBody>
          </p:sp>
        </p:grpSp>
      </p:grpSp>
      <p:grpSp>
        <p:nvGrpSpPr>
          <p:cNvPr id="284681" name="Group 162"/>
          <p:cNvGrpSpPr>
            <a:grpSpLocks/>
          </p:cNvGrpSpPr>
          <p:nvPr/>
        </p:nvGrpSpPr>
        <p:grpSpPr bwMode="auto">
          <a:xfrm>
            <a:off x="3087688" y="2647950"/>
            <a:ext cx="2706687" cy="976313"/>
            <a:chOff x="1058430" y="2648179"/>
            <a:chExt cx="2706891" cy="976153"/>
          </a:xfrm>
        </p:grpSpPr>
        <p:grpSp>
          <p:nvGrpSpPr>
            <p:cNvPr id="284709" name="Group 163"/>
            <p:cNvGrpSpPr>
              <a:grpSpLocks/>
            </p:cNvGrpSpPr>
            <p:nvPr/>
          </p:nvGrpSpPr>
          <p:grpSpPr bwMode="auto">
            <a:xfrm>
              <a:off x="1467344" y="2648179"/>
              <a:ext cx="2292731" cy="222022"/>
              <a:chOff x="1467344" y="2648179"/>
              <a:chExt cx="2292731" cy="222022"/>
            </a:xfrm>
          </p:grpSpPr>
          <p:sp>
            <p:nvSpPr>
              <p:cNvPr id="28473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6" name="Straight Arrow Connector 185"/>
              <p:cNvCxnSpPr>
                <a:stCxn id="284730" idx="3"/>
                <a:endCxn id="284732" idx="1"/>
              </p:cNvCxnSpPr>
              <p:nvPr/>
            </p:nvCxnSpPr>
            <p:spPr bwMode="auto">
              <a:xfrm flipV="1">
                <a:off x="2823863" y="2756111"/>
                <a:ext cx="52867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3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B1</a:t>
                </a:r>
              </a:p>
            </p:txBody>
          </p:sp>
        </p:grpSp>
        <p:grpSp>
          <p:nvGrpSpPr>
            <p:cNvPr id="284710" name="Group 164"/>
            <p:cNvGrpSpPr>
              <a:grpSpLocks/>
            </p:cNvGrpSpPr>
            <p:nvPr/>
          </p:nvGrpSpPr>
          <p:grpSpPr bwMode="auto">
            <a:xfrm>
              <a:off x="1058430" y="2800579"/>
              <a:ext cx="2704268" cy="222588"/>
              <a:chOff x="1055807" y="2648179"/>
              <a:chExt cx="2704268" cy="222588"/>
            </a:xfrm>
          </p:grpSpPr>
          <p:sp>
            <p:nvSpPr>
              <p:cNvPr id="28472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TR30300WDM OPT In/Out</a:t>
                </a:r>
                <a:endParaRPr lang="en-US" sz="800" b="1" dirty="0">
                  <a:latin typeface="Comic Sans MS" pitchFamily="66" charset="0"/>
                </a:endParaRPr>
              </a:p>
            </p:txBody>
          </p:sp>
          <p:cxnSp>
            <p:nvCxnSpPr>
              <p:cNvPr id="183" name="Straight Arrow Connector 182"/>
              <p:cNvCxnSpPr>
                <a:stCxn id="284727" idx="3"/>
                <a:endCxn id="284729" idx="1"/>
              </p:cNvCxnSpPr>
              <p:nvPr/>
            </p:nvCxnSpPr>
            <p:spPr bwMode="auto">
              <a:xfrm flipV="1">
                <a:off x="2822827" y="2756087"/>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B2</a:t>
                </a:r>
              </a:p>
            </p:txBody>
          </p:sp>
        </p:grpSp>
        <p:grpSp>
          <p:nvGrpSpPr>
            <p:cNvPr id="284711" name="Group 165"/>
            <p:cNvGrpSpPr>
              <a:grpSpLocks/>
            </p:cNvGrpSpPr>
            <p:nvPr/>
          </p:nvGrpSpPr>
          <p:grpSpPr bwMode="auto">
            <a:xfrm>
              <a:off x="1469967" y="2947716"/>
              <a:ext cx="2292731" cy="222022"/>
              <a:chOff x="1467344" y="2648179"/>
              <a:chExt cx="2292731" cy="222022"/>
            </a:xfrm>
          </p:grpSpPr>
          <p:sp>
            <p:nvSpPr>
              <p:cNvPr id="28472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0" name="Straight Arrow Connector 179"/>
              <p:cNvCxnSpPr>
                <a:stCxn id="284724" idx="3"/>
                <a:endCxn id="284726" idx="1"/>
              </p:cNvCxnSpPr>
              <p:nvPr/>
            </p:nvCxnSpPr>
            <p:spPr bwMode="auto">
              <a:xfrm flipV="1">
                <a:off x="2822827" y="2756563"/>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B3</a:t>
                </a:r>
              </a:p>
            </p:txBody>
          </p:sp>
        </p:grpSp>
        <p:grpSp>
          <p:nvGrpSpPr>
            <p:cNvPr id="284712" name="Group 166"/>
            <p:cNvGrpSpPr>
              <a:grpSpLocks/>
            </p:cNvGrpSpPr>
            <p:nvPr/>
          </p:nvGrpSpPr>
          <p:grpSpPr bwMode="auto">
            <a:xfrm>
              <a:off x="1472590" y="3100116"/>
              <a:ext cx="2292731" cy="222022"/>
              <a:chOff x="1467344" y="2648179"/>
              <a:chExt cx="2292731" cy="222022"/>
            </a:xfrm>
          </p:grpSpPr>
          <p:sp>
            <p:nvSpPr>
              <p:cNvPr id="28472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D070011 Fanout Input</a:t>
                </a:r>
                <a:endParaRPr lang="en-US" sz="800" b="1">
                  <a:latin typeface="Comic Sans MS" pitchFamily="66" charset="0"/>
                </a:endParaRPr>
              </a:p>
            </p:txBody>
          </p:sp>
          <p:cxnSp>
            <p:nvCxnSpPr>
              <p:cNvPr id="177" name="Straight Arrow Connector 176"/>
              <p:cNvCxnSpPr>
                <a:stCxn id="284721" idx="3"/>
                <a:endCxn id="284723" idx="1"/>
              </p:cNvCxnSpPr>
              <p:nvPr/>
            </p:nvCxnSpPr>
            <p:spPr bwMode="auto">
              <a:xfrm flipV="1">
                <a:off x="2823379" y="2756538"/>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B4</a:t>
                </a:r>
              </a:p>
            </p:txBody>
          </p:sp>
        </p:grpSp>
        <p:grpSp>
          <p:nvGrpSpPr>
            <p:cNvPr id="284713" name="Group 167"/>
            <p:cNvGrpSpPr>
              <a:grpSpLocks/>
            </p:cNvGrpSpPr>
            <p:nvPr/>
          </p:nvGrpSpPr>
          <p:grpSpPr bwMode="auto">
            <a:xfrm>
              <a:off x="1469967" y="3249910"/>
              <a:ext cx="2292731" cy="222022"/>
              <a:chOff x="1467344" y="2648179"/>
              <a:chExt cx="2292731" cy="222022"/>
            </a:xfrm>
          </p:grpSpPr>
          <p:sp>
            <p:nvSpPr>
              <p:cNvPr id="2847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D070011 Fanout Input</a:t>
                </a:r>
                <a:endParaRPr lang="en-US" sz="800" b="1">
                  <a:latin typeface="Comic Sans MS" pitchFamily="66" charset="0"/>
                </a:endParaRPr>
              </a:p>
            </p:txBody>
          </p:sp>
          <p:cxnSp>
            <p:nvCxnSpPr>
              <p:cNvPr id="174" name="Straight Arrow Connector 173"/>
              <p:cNvCxnSpPr>
                <a:stCxn id="284718" idx="3"/>
                <a:endCxn id="284720" idx="1"/>
              </p:cNvCxnSpPr>
              <p:nvPr/>
            </p:nvCxnSpPr>
            <p:spPr bwMode="auto">
              <a:xfrm flipV="1">
                <a:off x="2822827" y="2755945"/>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B5</a:t>
                </a:r>
              </a:p>
            </p:txBody>
          </p:sp>
        </p:grpSp>
        <p:grpSp>
          <p:nvGrpSpPr>
            <p:cNvPr id="284714" name="Group 168"/>
            <p:cNvGrpSpPr>
              <a:grpSpLocks/>
            </p:cNvGrpSpPr>
            <p:nvPr/>
          </p:nvGrpSpPr>
          <p:grpSpPr bwMode="auto">
            <a:xfrm>
              <a:off x="1472590" y="3402310"/>
              <a:ext cx="2292731" cy="222022"/>
              <a:chOff x="1467344" y="2648179"/>
              <a:chExt cx="2292731" cy="222022"/>
            </a:xfrm>
          </p:grpSpPr>
          <p:sp>
            <p:nvSpPr>
              <p:cNvPr id="2847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VT5030 Opt Out</a:t>
                </a:r>
                <a:endParaRPr lang="en-US" sz="800" b="1">
                  <a:latin typeface="Comic Sans MS" pitchFamily="66" charset="0"/>
                </a:endParaRPr>
              </a:p>
            </p:txBody>
          </p:sp>
          <p:cxnSp>
            <p:nvCxnSpPr>
              <p:cNvPr id="171" name="Straight Arrow Connector 170"/>
              <p:cNvCxnSpPr>
                <a:stCxn id="284715" idx="3"/>
                <a:endCxn id="284717" idx="1"/>
              </p:cNvCxnSpPr>
              <p:nvPr/>
            </p:nvCxnSpPr>
            <p:spPr bwMode="auto">
              <a:xfrm flipV="1">
                <a:off x="2823379" y="2755920"/>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B6</a:t>
                </a:r>
              </a:p>
            </p:txBody>
          </p:sp>
        </p:grpSp>
      </p:grpSp>
      <p:grpSp>
        <p:nvGrpSpPr>
          <p:cNvPr id="284682" name="Group 187"/>
          <p:cNvGrpSpPr>
            <a:grpSpLocks/>
          </p:cNvGrpSpPr>
          <p:nvPr/>
        </p:nvGrpSpPr>
        <p:grpSpPr bwMode="auto">
          <a:xfrm>
            <a:off x="3087688" y="3675063"/>
            <a:ext cx="2709862" cy="976312"/>
            <a:chOff x="1055807" y="2648179"/>
            <a:chExt cx="2709514" cy="976153"/>
          </a:xfrm>
        </p:grpSpPr>
        <p:grpSp>
          <p:nvGrpSpPr>
            <p:cNvPr id="284685" name="Group 188"/>
            <p:cNvGrpSpPr>
              <a:grpSpLocks/>
            </p:cNvGrpSpPr>
            <p:nvPr/>
          </p:nvGrpSpPr>
          <p:grpSpPr bwMode="auto">
            <a:xfrm>
              <a:off x="1055807" y="2648179"/>
              <a:ext cx="2704268" cy="222588"/>
              <a:chOff x="1055807" y="2648179"/>
              <a:chExt cx="2704268" cy="222588"/>
            </a:xfrm>
          </p:grpSpPr>
          <p:sp>
            <p:nvSpPr>
              <p:cNvPr id="28470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l1netfedaqy 21F (Clear)</a:t>
                </a:r>
                <a:endParaRPr lang="en-US" sz="800" b="1">
                  <a:latin typeface="Comic Sans MS" pitchFamily="66" charset="0"/>
                </a:endParaRPr>
              </a:p>
            </p:txBody>
          </p:sp>
          <p:cxnSp>
            <p:nvCxnSpPr>
              <p:cNvPr id="211" name="Straight Arrow Connector 210"/>
              <p:cNvCxnSpPr>
                <a:stCxn id="284706" idx="3"/>
                <a:endCxn id="284708" idx="1"/>
              </p:cNvCxnSpPr>
              <p:nvPr/>
            </p:nvCxnSpPr>
            <p:spPr bwMode="auto">
              <a:xfrm flipV="1">
                <a:off x="2822467" y="2756112"/>
                <a:ext cx="53015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E1</a:t>
                </a:r>
              </a:p>
            </p:txBody>
          </p:sp>
        </p:grpSp>
        <p:grpSp>
          <p:nvGrpSpPr>
            <p:cNvPr id="284686" name="Group 189"/>
            <p:cNvGrpSpPr>
              <a:grpSpLocks/>
            </p:cNvGrpSpPr>
            <p:nvPr/>
          </p:nvGrpSpPr>
          <p:grpSpPr bwMode="auto">
            <a:xfrm>
              <a:off x="1055807" y="2800579"/>
              <a:ext cx="2706891" cy="222588"/>
              <a:chOff x="1053184" y="2648179"/>
              <a:chExt cx="2706891" cy="222588"/>
            </a:xfrm>
          </p:grpSpPr>
          <p:sp>
            <p:nvSpPr>
              <p:cNvPr id="28470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l1netfedaqy 21F (None)</a:t>
                </a:r>
                <a:endParaRPr lang="en-US" sz="800" b="1">
                  <a:latin typeface="Comic Sans MS" pitchFamily="66" charset="0"/>
                </a:endParaRPr>
              </a:p>
            </p:txBody>
          </p:sp>
          <p:cxnSp>
            <p:nvCxnSpPr>
              <p:cNvPr id="208" name="Straight Arrow Connector 207"/>
              <p:cNvCxnSpPr>
                <a:stCxn id="284703" idx="3"/>
                <a:endCxn id="284705" idx="1"/>
              </p:cNvCxnSpPr>
              <p:nvPr/>
            </p:nvCxnSpPr>
            <p:spPr bwMode="auto">
              <a:xfrm flipV="1">
                <a:off x="2823018" y="275608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E2</a:t>
                </a:r>
              </a:p>
            </p:txBody>
          </p:sp>
        </p:grpSp>
        <p:grpSp>
          <p:nvGrpSpPr>
            <p:cNvPr id="284687" name="Group 190"/>
            <p:cNvGrpSpPr>
              <a:grpSpLocks/>
            </p:cNvGrpSpPr>
            <p:nvPr/>
          </p:nvGrpSpPr>
          <p:grpSpPr bwMode="auto">
            <a:xfrm>
              <a:off x="1469967" y="2947716"/>
              <a:ext cx="2292731" cy="222022"/>
              <a:chOff x="1467344" y="2648179"/>
              <a:chExt cx="2292731" cy="222022"/>
            </a:xfrm>
          </p:grpSpPr>
          <p:sp>
            <p:nvSpPr>
              <p:cNvPr id="28470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2402 26F (Yellow)</a:t>
                </a:r>
                <a:endParaRPr lang="en-US" sz="800" b="1">
                  <a:latin typeface="Comic Sans MS" pitchFamily="66" charset="0"/>
                </a:endParaRPr>
              </a:p>
            </p:txBody>
          </p:sp>
          <p:cxnSp>
            <p:nvCxnSpPr>
              <p:cNvPr id="205" name="Straight Arrow Connector 204"/>
              <p:cNvCxnSpPr>
                <a:stCxn id="284700" idx="3"/>
                <a:endCxn id="284702" idx="1"/>
              </p:cNvCxnSpPr>
              <p:nvPr/>
            </p:nvCxnSpPr>
            <p:spPr bwMode="auto">
              <a:xfrm flipV="1">
                <a:off x="2823019" y="2756562"/>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E3</a:t>
                </a:r>
              </a:p>
            </p:txBody>
          </p:sp>
        </p:grpSp>
        <p:grpSp>
          <p:nvGrpSpPr>
            <p:cNvPr id="284688" name="Group 191"/>
            <p:cNvGrpSpPr>
              <a:grpSpLocks/>
            </p:cNvGrpSpPr>
            <p:nvPr/>
          </p:nvGrpSpPr>
          <p:grpSpPr bwMode="auto">
            <a:xfrm>
              <a:off x="1472590" y="3100116"/>
              <a:ext cx="2292731" cy="222022"/>
              <a:chOff x="1467344" y="2648179"/>
              <a:chExt cx="2292731" cy="222022"/>
            </a:xfrm>
          </p:grpSpPr>
          <p:sp>
            <p:nvSpPr>
              <p:cNvPr id="28469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02" name="Straight Arrow Connector 201"/>
              <p:cNvCxnSpPr>
                <a:stCxn id="284697" idx="3"/>
                <a:endCxn id="284699" idx="1"/>
              </p:cNvCxnSpPr>
              <p:nvPr/>
            </p:nvCxnSpPr>
            <p:spPr bwMode="auto">
              <a:xfrm flipV="1">
                <a:off x="2823570" y="275653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E4</a:t>
                </a:r>
              </a:p>
            </p:txBody>
          </p:sp>
        </p:grpSp>
        <p:grpSp>
          <p:nvGrpSpPr>
            <p:cNvPr id="284689" name="Group 192"/>
            <p:cNvGrpSpPr>
              <a:grpSpLocks/>
            </p:cNvGrpSpPr>
            <p:nvPr/>
          </p:nvGrpSpPr>
          <p:grpSpPr bwMode="auto">
            <a:xfrm>
              <a:off x="1469967" y="3249910"/>
              <a:ext cx="2292731" cy="222022"/>
              <a:chOff x="1467344" y="2648179"/>
              <a:chExt cx="2292731" cy="222022"/>
            </a:xfrm>
          </p:grpSpPr>
          <p:sp>
            <p:nvSpPr>
              <p:cNvPr id="2846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99" name="Straight Arrow Connector 198"/>
              <p:cNvCxnSpPr>
                <a:stCxn id="284694" idx="3"/>
                <a:endCxn id="284696" idx="1"/>
              </p:cNvCxnSpPr>
              <p:nvPr/>
            </p:nvCxnSpPr>
            <p:spPr bwMode="auto">
              <a:xfrm flipV="1">
                <a:off x="2823019" y="2755945"/>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E5</a:t>
                </a:r>
              </a:p>
            </p:txBody>
          </p:sp>
        </p:grpSp>
        <p:grpSp>
          <p:nvGrpSpPr>
            <p:cNvPr id="284690" name="Group 193"/>
            <p:cNvGrpSpPr>
              <a:grpSpLocks/>
            </p:cNvGrpSpPr>
            <p:nvPr/>
          </p:nvGrpSpPr>
          <p:grpSpPr bwMode="auto">
            <a:xfrm>
              <a:off x="1472590" y="3402310"/>
              <a:ext cx="2292731" cy="222022"/>
              <a:chOff x="1467344" y="2648179"/>
              <a:chExt cx="2292731" cy="222022"/>
            </a:xfrm>
          </p:grpSpPr>
          <p:sp>
            <p:nvSpPr>
              <p:cNvPr id="2846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96" name="Straight Arrow Connector 195"/>
              <p:cNvCxnSpPr>
                <a:stCxn id="284691" idx="3"/>
                <a:endCxn id="284693" idx="1"/>
              </p:cNvCxnSpPr>
              <p:nvPr/>
            </p:nvCxnSpPr>
            <p:spPr bwMode="auto">
              <a:xfrm flipV="1">
                <a:off x="2823570" y="2755920"/>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E6</a:t>
                </a:r>
              </a:p>
            </p:txBody>
          </p:sp>
        </p:grpSp>
      </p:grpSp>
      <p:sp>
        <p:nvSpPr>
          <p:cNvPr id="284684"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3" action="ppaction://hlinksldjump"/>
              </a:rPr>
              <a:t>&lt;&lt; 1Y23</a:t>
            </a:r>
            <a:endParaRPr lang="en-US" sz="800" b="1">
              <a:latin typeface="Comic Sans MS" pitchFamily="66" charset="0"/>
            </a:endParaRPr>
          </a:p>
        </p:txBody>
      </p:sp>
      <p:sp>
        <p:nvSpPr>
          <p:cNvPr id="117" name="TextBox 353"/>
          <p:cNvSpPr txBox="1">
            <a:spLocks noChangeArrowheads="1"/>
          </p:cNvSpPr>
          <p:nvPr/>
        </p:nvSpPr>
        <p:spPr bwMode="auto">
          <a:xfrm>
            <a:off x="-300038" y="21351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FC Connectors</a:t>
            </a:r>
          </a:p>
        </p:txBody>
      </p:sp>
      <p:grpSp>
        <p:nvGrpSpPr>
          <p:cNvPr id="118" name="Group 162"/>
          <p:cNvGrpSpPr>
            <a:grpSpLocks/>
          </p:cNvGrpSpPr>
          <p:nvPr/>
        </p:nvGrpSpPr>
        <p:grpSpPr bwMode="auto">
          <a:xfrm>
            <a:off x="5595938" y="2647950"/>
            <a:ext cx="2470150" cy="976313"/>
            <a:chOff x="1058430" y="2648179"/>
            <a:chExt cx="2470382" cy="976153"/>
          </a:xfrm>
        </p:grpSpPr>
        <p:grpSp>
          <p:nvGrpSpPr>
            <p:cNvPr id="119" name="Group 163"/>
            <p:cNvGrpSpPr>
              <a:grpSpLocks/>
            </p:cNvGrpSpPr>
            <p:nvPr/>
          </p:nvGrpSpPr>
          <p:grpSpPr bwMode="auto">
            <a:xfrm>
              <a:off x="1467344" y="2648179"/>
              <a:ext cx="2056223" cy="222022"/>
              <a:chOff x="1467344" y="2648179"/>
              <a:chExt cx="2056223" cy="222022"/>
            </a:xfrm>
          </p:grpSpPr>
          <p:sp>
            <p:nvSpPr>
              <p:cNvPr id="1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41" name="Straight Arrow Connector 140"/>
              <p:cNvCxnSpPr>
                <a:stCxn id="140" idx="3"/>
                <a:endCxn id="142"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2" name="TextBox 353"/>
              <p:cNvSpPr txBox="1">
                <a:spLocks noChangeArrowheads="1"/>
              </p:cNvSpPr>
              <p:nvPr/>
            </p:nvSpPr>
            <p:spPr bwMode="auto">
              <a:xfrm>
                <a:off x="3115198"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C1</a:t>
                </a:r>
              </a:p>
            </p:txBody>
          </p:sp>
        </p:grpSp>
        <p:grpSp>
          <p:nvGrpSpPr>
            <p:cNvPr id="120" name="Group 164"/>
            <p:cNvGrpSpPr>
              <a:grpSpLocks/>
            </p:cNvGrpSpPr>
            <p:nvPr/>
          </p:nvGrpSpPr>
          <p:grpSpPr bwMode="auto">
            <a:xfrm>
              <a:off x="1058430" y="2800579"/>
              <a:ext cx="2467761" cy="222588"/>
              <a:chOff x="1055807" y="2648179"/>
              <a:chExt cx="2467761" cy="222588"/>
            </a:xfrm>
          </p:grpSpPr>
          <p:sp>
            <p:nvSpPr>
              <p:cNvPr id="13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8" name="Straight Arrow Connector 137"/>
              <p:cNvCxnSpPr>
                <a:stCxn id="137" idx="3"/>
                <a:endCxn id="139"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9" name="TextBox 353"/>
              <p:cNvSpPr txBox="1">
                <a:spLocks noChangeArrowheads="1"/>
              </p:cNvSpPr>
              <p:nvPr/>
            </p:nvSpPr>
            <p:spPr bwMode="auto">
              <a:xfrm>
                <a:off x="3115199"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C2</a:t>
                </a:r>
              </a:p>
            </p:txBody>
          </p:sp>
        </p:grpSp>
        <p:grpSp>
          <p:nvGrpSpPr>
            <p:cNvPr id="121" name="Group 165"/>
            <p:cNvGrpSpPr>
              <a:grpSpLocks/>
            </p:cNvGrpSpPr>
            <p:nvPr/>
          </p:nvGrpSpPr>
          <p:grpSpPr bwMode="auto">
            <a:xfrm>
              <a:off x="1469967" y="2947716"/>
              <a:ext cx="2056222" cy="222022"/>
              <a:chOff x="1467344" y="2648179"/>
              <a:chExt cx="2056222" cy="222022"/>
            </a:xfrm>
          </p:grpSpPr>
          <p:sp>
            <p:nvSpPr>
              <p:cNvPr id="1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5" name="Straight Arrow Connector 134"/>
              <p:cNvCxnSpPr>
                <a:stCxn id="134" idx="3"/>
                <a:endCxn id="136" idx="1"/>
              </p:cNvCxnSpPr>
              <p:nvPr/>
            </p:nvCxnSpPr>
            <p:spPr bwMode="auto">
              <a:xfrm flipV="1">
                <a:off x="2822860" y="2756563"/>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6"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C3</a:t>
                </a:r>
              </a:p>
            </p:txBody>
          </p:sp>
        </p:grpSp>
        <p:grpSp>
          <p:nvGrpSpPr>
            <p:cNvPr id="122" name="Group 166"/>
            <p:cNvGrpSpPr>
              <a:grpSpLocks/>
            </p:cNvGrpSpPr>
            <p:nvPr/>
          </p:nvGrpSpPr>
          <p:grpSpPr bwMode="auto">
            <a:xfrm>
              <a:off x="1472590" y="3100116"/>
              <a:ext cx="2056222" cy="222022"/>
              <a:chOff x="1467344" y="2648179"/>
              <a:chExt cx="2056222" cy="222022"/>
            </a:xfrm>
          </p:grpSpPr>
          <p:sp>
            <p:nvSpPr>
              <p:cNvPr id="1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2" name="Straight Arrow Connector 131"/>
              <p:cNvCxnSpPr>
                <a:stCxn id="131" idx="3"/>
                <a:endCxn id="133" idx="1"/>
              </p:cNvCxnSpPr>
              <p:nvPr/>
            </p:nvCxnSpPr>
            <p:spPr bwMode="auto">
              <a:xfrm flipV="1">
                <a:off x="2823412" y="2756538"/>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3"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C4</a:t>
                </a:r>
              </a:p>
            </p:txBody>
          </p:sp>
        </p:grpSp>
        <p:grpSp>
          <p:nvGrpSpPr>
            <p:cNvPr id="123" name="Group 167"/>
            <p:cNvGrpSpPr>
              <a:grpSpLocks/>
            </p:cNvGrpSpPr>
            <p:nvPr/>
          </p:nvGrpSpPr>
          <p:grpSpPr bwMode="auto">
            <a:xfrm>
              <a:off x="1469967" y="3249910"/>
              <a:ext cx="2056222" cy="222022"/>
              <a:chOff x="1467344" y="2648179"/>
              <a:chExt cx="2056222" cy="222022"/>
            </a:xfrm>
          </p:grpSpPr>
          <p:sp>
            <p:nvSpPr>
              <p:cNvPr id="12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9" name="Straight Arrow Connector 128"/>
              <p:cNvCxnSpPr>
                <a:stCxn id="128" idx="3"/>
                <a:endCxn id="130"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C5</a:t>
                </a:r>
              </a:p>
            </p:txBody>
          </p:sp>
        </p:grpSp>
        <p:grpSp>
          <p:nvGrpSpPr>
            <p:cNvPr id="124" name="Group 168"/>
            <p:cNvGrpSpPr>
              <a:grpSpLocks/>
            </p:cNvGrpSpPr>
            <p:nvPr/>
          </p:nvGrpSpPr>
          <p:grpSpPr bwMode="auto">
            <a:xfrm>
              <a:off x="1472590" y="3402310"/>
              <a:ext cx="2056222" cy="222022"/>
              <a:chOff x="1467344" y="2648179"/>
              <a:chExt cx="2056222" cy="222022"/>
            </a:xfrm>
          </p:grpSpPr>
          <p:sp>
            <p:nvSpPr>
              <p:cNvPr id="12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6" name="Straight Arrow Connector 125"/>
              <p:cNvCxnSpPr>
                <a:stCxn id="125" idx="3"/>
                <a:endCxn id="127"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C6</a:t>
                </a:r>
              </a:p>
            </p:txBody>
          </p:sp>
        </p:grpSp>
      </p:grpSp>
      <p:grpSp>
        <p:nvGrpSpPr>
          <p:cNvPr id="143" name="Group 162"/>
          <p:cNvGrpSpPr>
            <a:grpSpLocks/>
          </p:cNvGrpSpPr>
          <p:nvPr/>
        </p:nvGrpSpPr>
        <p:grpSpPr bwMode="auto">
          <a:xfrm>
            <a:off x="5599113" y="3636963"/>
            <a:ext cx="2470150" cy="976312"/>
            <a:chOff x="1058430" y="2648179"/>
            <a:chExt cx="2470382" cy="976153"/>
          </a:xfrm>
        </p:grpSpPr>
        <p:grpSp>
          <p:nvGrpSpPr>
            <p:cNvPr id="144" name="Group 163"/>
            <p:cNvGrpSpPr>
              <a:grpSpLocks/>
            </p:cNvGrpSpPr>
            <p:nvPr/>
          </p:nvGrpSpPr>
          <p:grpSpPr bwMode="auto">
            <a:xfrm>
              <a:off x="1467344" y="2648179"/>
              <a:ext cx="2056222" cy="222022"/>
              <a:chOff x="1467344" y="2648179"/>
              <a:chExt cx="2056222" cy="222022"/>
            </a:xfrm>
          </p:grpSpPr>
          <p:sp>
            <p:nvSpPr>
              <p:cNvPr id="16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6" name="Straight Arrow Connector 165"/>
              <p:cNvCxnSpPr>
                <a:stCxn id="165" idx="3"/>
                <a:endCxn id="167"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F1</a:t>
                </a:r>
              </a:p>
            </p:txBody>
          </p:sp>
        </p:grpSp>
        <p:grpSp>
          <p:nvGrpSpPr>
            <p:cNvPr id="145" name="Group 164"/>
            <p:cNvGrpSpPr>
              <a:grpSpLocks/>
            </p:cNvGrpSpPr>
            <p:nvPr/>
          </p:nvGrpSpPr>
          <p:grpSpPr bwMode="auto">
            <a:xfrm>
              <a:off x="1058430" y="2800579"/>
              <a:ext cx="2467762" cy="222588"/>
              <a:chOff x="1055807" y="2648179"/>
              <a:chExt cx="2467762" cy="222588"/>
            </a:xfrm>
          </p:grpSpPr>
          <p:sp>
            <p:nvSpPr>
              <p:cNvPr id="16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3" name="Straight Arrow Connector 162"/>
              <p:cNvCxnSpPr>
                <a:stCxn id="162" idx="3"/>
                <a:endCxn id="164"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4" name="TextBox 353"/>
              <p:cNvSpPr txBox="1">
                <a:spLocks noChangeArrowheads="1"/>
              </p:cNvSpPr>
              <p:nvPr/>
            </p:nvSpPr>
            <p:spPr bwMode="auto">
              <a:xfrm>
                <a:off x="3115200"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F2</a:t>
                </a:r>
              </a:p>
            </p:txBody>
          </p:sp>
        </p:grpSp>
        <p:grpSp>
          <p:nvGrpSpPr>
            <p:cNvPr id="146" name="Group 165"/>
            <p:cNvGrpSpPr>
              <a:grpSpLocks/>
            </p:cNvGrpSpPr>
            <p:nvPr/>
          </p:nvGrpSpPr>
          <p:grpSpPr bwMode="auto">
            <a:xfrm>
              <a:off x="1469967" y="2947716"/>
              <a:ext cx="2056222" cy="222022"/>
              <a:chOff x="1467344" y="2648179"/>
              <a:chExt cx="2056222" cy="222022"/>
            </a:xfrm>
          </p:grpSpPr>
          <p:sp>
            <p:nvSpPr>
              <p:cNvPr id="15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0" name="Straight Arrow Connector 159"/>
              <p:cNvCxnSpPr>
                <a:stCxn id="159" idx="3"/>
                <a:endCxn id="161" idx="1"/>
              </p:cNvCxnSpPr>
              <p:nvPr/>
            </p:nvCxnSpPr>
            <p:spPr bwMode="auto">
              <a:xfrm flipV="1">
                <a:off x="2822860" y="2756562"/>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1"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F3</a:t>
                </a:r>
              </a:p>
            </p:txBody>
          </p:sp>
        </p:grpSp>
        <p:grpSp>
          <p:nvGrpSpPr>
            <p:cNvPr id="147" name="Group 166"/>
            <p:cNvGrpSpPr>
              <a:grpSpLocks/>
            </p:cNvGrpSpPr>
            <p:nvPr/>
          </p:nvGrpSpPr>
          <p:grpSpPr bwMode="auto">
            <a:xfrm>
              <a:off x="1472590" y="3100116"/>
              <a:ext cx="2056222" cy="222022"/>
              <a:chOff x="1467344" y="2648179"/>
              <a:chExt cx="2056222" cy="222022"/>
            </a:xfrm>
          </p:grpSpPr>
          <p:sp>
            <p:nvSpPr>
              <p:cNvPr id="1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7" name="Straight Arrow Connector 156"/>
              <p:cNvCxnSpPr>
                <a:stCxn id="156" idx="3"/>
                <a:endCxn id="158" idx="1"/>
              </p:cNvCxnSpPr>
              <p:nvPr/>
            </p:nvCxnSpPr>
            <p:spPr bwMode="auto">
              <a:xfrm flipV="1">
                <a:off x="2823412" y="275653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8"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F4</a:t>
                </a:r>
              </a:p>
            </p:txBody>
          </p:sp>
        </p:grpSp>
        <p:grpSp>
          <p:nvGrpSpPr>
            <p:cNvPr id="148" name="Group 167"/>
            <p:cNvGrpSpPr>
              <a:grpSpLocks/>
            </p:cNvGrpSpPr>
            <p:nvPr/>
          </p:nvGrpSpPr>
          <p:grpSpPr bwMode="auto">
            <a:xfrm>
              <a:off x="1469967" y="3249910"/>
              <a:ext cx="2056222" cy="222022"/>
              <a:chOff x="1467344" y="2648179"/>
              <a:chExt cx="2056222" cy="222022"/>
            </a:xfrm>
          </p:grpSpPr>
          <p:sp>
            <p:nvSpPr>
              <p:cNvPr id="15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4" name="Straight Arrow Connector 153"/>
              <p:cNvCxnSpPr>
                <a:stCxn id="153" idx="3"/>
                <a:endCxn id="155"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5"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F5</a:t>
                </a:r>
              </a:p>
            </p:txBody>
          </p:sp>
        </p:grpSp>
        <p:grpSp>
          <p:nvGrpSpPr>
            <p:cNvPr id="149" name="Group 168"/>
            <p:cNvGrpSpPr>
              <a:grpSpLocks/>
            </p:cNvGrpSpPr>
            <p:nvPr/>
          </p:nvGrpSpPr>
          <p:grpSpPr bwMode="auto">
            <a:xfrm>
              <a:off x="1472590" y="3402310"/>
              <a:ext cx="2056222" cy="222022"/>
              <a:chOff x="1467344" y="2648179"/>
              <a:chExt cx="2056222" cy="222022"/>
            </a:xfrm>
          </p:grpSpPr>
          <p:sp>
            <p:nvSpPr>
              <p:cNvPr id="15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1" name="Straight Arrow Connector 150"/>
              <p:cNvCxnSpPr>
                <a:stCxn id="150" idx="3"/>
                <a:endCxn id="152"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2"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F6</a:t>
                </a:r>
              </a:p>
            </p:txBody>
          </p:sp>
        </p:grpSp>
      </p:grpSp>
    </p:spTree>
  </p:cSld>
  <p:clrMapOvr>
    <a:masterClrMapping/>
  </p:clrMapOvr>
  <p:timing>
    <p:tnLst>
      <p:par>
        <p:cTn id="1" dur="indefinite" restart="never" nodeType="tmRoot"/>
      </p:par>
    </p:tn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72"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872837" y="1295400"/>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4674" name="Title 8"/>
          <p:cNvSpPr>
            <a:spLocks noGrp="1"/>
          </p:cNvSpPr>
          <p:nvPr>
            <p:ph type="title"/>
          </p:nvPr>
        </p:nvSpPr>
        <p:spPr/>
        <p:txBody>
          <a:bodyPr/>
          <a:lstStyle/>
          <a:p>
            <a:pPr eaLnBrk="1" hangingPunct="1"/>
            <a:r>
              <a:rPr lang="en-US" dirty="0" smtClean="0">
                <a:ea typeface="ＭＳ Ｐゴシック" pitchFamily="34" charset="-128"/>
              </a:rPr>
              <a:t>WCH-06P – Patch Panel</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4676"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F11D4B1-DD53-4E1C-BA2E-1989C89C8A72}" type="slidenum">
              <a:rPr lang="en-US" smtClean="0">
                <a:solidFill>
                  <a:srgbClr val="898989"/>
                </a:solidFill>
                <a:latin typeface="Calibri" pitchFamily="34" charset="0"/>
              </a:rPr>
              <a:pPr eaLnBrk="1" hangingPunct="1"/>
              <a:t>479</a:t>
            </a:fld>
            <a:endParaRPr lang="en-US" smtClean="0">
              <a:solidFill>
                <a:srgbClr val="898989"/>
              </a:solidFill>
              <a:latin typeface="Calibri" pitchFamily="34" charset="0"/>
            </a:endParaRPr>
          </a:p>
        </p:txBody>
      </p:sp>
      <p:grpSp>
        <p:nvGrpSpPr>
          <p:cNvPr id="284677" name="Group 145"/>
          <p:cNvGrpSpPr>
            <a:grpSpLocks/>
          </p:cNvGrpSpPr>
          <p:nvPr/>
        </p:nvGrpSpPr>
        <p:grpSpPr bwMode="auto">
          <a:xfrm>
            <a:off x="2514600" y="750888"/>
            <a:ext cx="5064125" cy="228600"/>
            <a:chOff x="199210" y="6182363"/>
            <a:chExt cx="5064125" cy="228601"/>
          </a:xfrm>
        </p:grpSpPr>
        <p:pic>
          <p:nvPicPr>
            <p:cNvPr id="284781"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4782" name="Picture 4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4783" name="Group 142"/>
            <p:cNvGrpSpPr>
              <a:grpSpLocks/>
            </p:cNvGrpSpPr>
            <p:nvPr/>
          </p:nvGrpSpPr>
          <p:grpSpPr bwMode="auto">
            <a:xfrm>
              <a:off x="199210" y="6186671"/>
              <a:ext cx="2406970" cy="221162"/>
              <a:chOff x="-301925" y="5561154"/>
              <a:chExt cx="2406770" cy="221240"/>
            </a:xfrm>
          </p:grpSpPr>
          <p:sp>
            <p:nvSpPr>
              <p:cNvPr id="284787"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Patch Panel</a:t>
                </a:r>
              </a:p>
            </p:txBody>
          </p:sp>
          <p:sp>
            <p:nvSpPr>
              <p:cNvPr id="28478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nvGrpSpPr>
            <p:cNvPr id="284784" name="Group 141"/>
            <p:cNvGrpSpPr>
              <a:grpSpLocks/>
            </p:cNvGrpSpPr>
            <p:nvPr/>
          </p:nvGrpSpPr>
          <p:grpSpPr bwMode="auto">
            <a:xfrm>
              <a:off x="2844863" y="6189468"/>
              <a:ext cx="2418472" cy="221119"/>
              <a:chOff x="307675" y="6055740"/>
              <a:chExt cx="2418271" cy="221197"/>
            </a:xfrm>
          </p:grpSpPr>
          <p:sp>
            <p:nvSpPr>
              <p:cNvPr id="28478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8478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grpSp>
        <p:nvGrpSpPr>
          <p:cNvPr id="284679" name="Group 8"/>
          <p:cNvGrpSpPr>
            <a:grpSpLocks/>
          </p:cNvGrpSpPr>
          <p:nvPr/>
        </p:nvGrpSpPr>
        <p:grpSpPr bwMode="auto">
          <a:xfrm>
            <a:off x="346075" y="2647950"/>
            <a:ext cx="2954338" cy="976313"/>
            <a:chOff x="811929" y="2648179"/>
            <a:chExt cx="2953392" cy="976719"/>
          </a:xfrm>
        </p:grpSpPr>
        <p:grpSp>
          <p:nvGrpSpPr>
            <p:cNvPr id="284757" name="Group 7"/>
            <p:cNvGrpSpPr>
              <a:grpSpLocks/>
            </p:cNvGrpSpPr>
            <p:nvPr/>
          </p:nvGrpSpPr>
          <p:grpSpPr bwMode="auto">
            <a:xfrm>
              <a:off x="1467344" y="2648179"/>
              <a:ext cx="2292731" cy="222022"/>
              <a:chOff x="1467344" y="2648179"/>
              <a:chExt cx="2292731" cy="222022"/>
            </a:xfrm>
          </p:grpSpPr>
          <p:sp>
            <p:nvSpPr>
              <p:cNvPr id="28477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5" action="ppaction://hlinksldjump"/>
                  </a:rPr>
                  <a:t>l1lanfey 21F (Clear)</a:t>
                </a:r>
                <a:endParaRPr lang="en-US" sz="800" b="1" dirty="0">
                  <a:latin typeface="Comic Sans MS" pitchFamily="66" charset="0"/>
                </a:endParaRPr>
              </a:p>
            </p:txBody>
          </p:sp>
          <p:cxnSp>
            <p:nvCxnSpPr>
              <p:cNvPr id="64" name="Straight Arrow Connector 63"/>
              <p:cNvCxnSpPr>
                <a:stCxn id="284778" idx="3"/>
                <a:endCxn id="284780" idx="1"/>
              </p:cNvCxnSpPr>
              <p:nvPr/>
            </p:nvCxnSpPr>
            <p:spPr bwMode="auto">
              <a:xfrm flipV="1">
                <a:off x="2822648" y="2756174"/>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8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1-1</a:t>
                </a:r>
                <a:endParaRPr lang="en-US" sz="800" b="1" dirty="0">
                  <a:latin typeface="Comic Sans MS" pitchFamily="66" charset="0"/>
                </a:endParaRPr>
              </a:p>
            </p:txBody>
          </p:sp>
        </p:grpSp>
        <p:grpSp>
          <p:nvGrpSpPr>
            <p:cNvPr id="284758" name="Group 66"/>
            <p:cNvGrpSpPr>
              <a:grpSpLocks/>
            </p:cNvGrpSpPr>
            <p:nvPr/>
          </p:nvGrpSpPr>
          <p:grpSpPr bwMode="auto">
            <a:xfrm>
              <a:off x="1469967" y="2800534"/>
              <a:ext cx="2292731" cy="222067"/>
              <a:chOff x="1467344" y="2648134"/>
              <a:chExt cx="2292731" cy="222067"/>
            </a:xfrm>
          </p:grpSpPr>
          <p:sp>
            <p:nvSpPr>
              <p:cNvPr id="28477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l1lanfey 21F (None)</a:t>
                </a:r>
                <a:endParaRPr lang="en-US" sz="800" b="1">
                  <a:latin typeface="Comic Sans MS" pitchFamily="66" charset="0"/>
                </a:endParaRPr>
              </a:p>
            </p:txBody>
          </p:sp>
          <p:cxnSp>
            <p:nvCxnSpPr>
              <p:cNvPr id="69" name="Straight Arrow Connector 68"/>
              <p:cNvCxnSpPr>
                <a:stCxn id="284775" idx="3"/>
                <a:endCxn id="284777" idx="1"/>
              </p:cNvCxnSpPr>
              <p:nvPr/>
            </p:nvCxnSpPr>
            <p:spPr bwMode="auto">
              <a:xfrm flipV="1">
                <a:off x="2822882" y="2755902"/>
                <a:ext cx="528824" cy="7144"/>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7" name="TextBox 353"/>
              <p:cNvSpPr txBox="1">
                <a:spLocks noChangeArrowheads="1"/>
              </p:cNvSpPr>
              <p:nvPr/>
            </p:nvSpPr>
            <p:spPr bwMode="auto">
              <a:xfrm>
                <a:off x="3351706" y="2648134"/>
                <a:ext cx="408369" cy="2155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1-2</a:t>
                </a:r>
                <a:endParaRPr lang="en-US" sz="800" b="1" dirty="0">
                  <a:latin typeface="Comic Sans MS" pitchFamily="66" charset="0"/>
                </a:endParaRPr>
              </a:p>
            </p:txBody>
          </p:sp>
        </p:grpSp>
        <p:grpSp>
          <p:nvGrpSpPr>
            <p:cNvPr id="284759" name="Group 70"/>
            <p:cNvGrpSpPr>
              <a:grpSpLocks/>
            </p:cNvGrpSpPr>
            <p:nvPr/>
          </p:nvGrpSpPr>
          <p:grpSpPr bwMode="auto">
            <a:xfrm>
              <a:off x="1469967" y="2947716"/>
              <a:ext cx="2292731" cy="222022"/>
              <a:chOff x="1467344" y="2648179"/>
              <a:chExt cx="2292731" cy="222022"/>
            </a:xfrm>
          </p:grpSpPr>
          <p:sp>
            <p:nvSpPr>
              <p:cNvPr id="28477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6" action="ppaction://hlinksldjump"/>
                  </a:rPr>
                  <a:t>X448 1F</a:t>
                </a:r>
                <a:endParaRPr lang="en-US" sz="800" b="1">
                  <a:latin typeface="Comic Sans MS" pitchFamily="66" charset="0"/>
                </a:endParaRPr>
              </a:p>
            </p:txBody>
          </p:sp>
          <p:cxnSp>
            <p:nvCxnSpPr>
              <p:cNvPr id="73" name="Straight Arrow Connector 72"/>
              <p:cNvCxnSpPr>
                <a:stCxn id="284772" idx="3"/>
                <a:endCxn id="284774" idx="1"/>
              </p:cNvCxnSpPr>
              <p:nvPr/>
            </p:nvCxnSpPr>
            <p:spPr bwMode="auto">
              <a:xfrm flipV="1">
                <a:off x="2823199" y="2755211"/>
                <a:ext cx="528468" cy="7941"/>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1-3</a:t>
                </a:r>
                <a:endParaRPr lang="en-US" sz="800" b="1" dirty="0">
                  <a:latin typeface="Comic Sans MS" pitchFamily="66" charset="0"/>
                </a:endParaRPr>
              </a:p>
            </p:txBody>
          </p:sp>
        </p:grpSp>
        <p:grpSp>
          <p:nvGrpSpPr>
            <p:cNvPr id="284760" name="Group 74"/>
            <p:cNvGrpSpPr>
              <a:grpSpLocks/>
            </p:cNvGrpSpPr>
            <p:nvPr/>
          </p:nvGrpSpPr>
          <p:grpSpPr bwMode="auto">
            <a:xfrm>
              <a:off x="1472590" y="3100116"/>
              <a:ext cx="2292731" cy="222022"/>
              <a:chOff x="1467344" y="2648179"/>
              <a:chExt cx="2292731" cy="222022"/>
            </a:xfrm>
          </p:grpSpPr>
          <p:sp>
            <p:nvSpPr>
              <p:cNvPr id="28476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6" action="ppaction://hlinksldjump"/>
                  </a:rPr>
                  <a:t>X448 1F</a:t>
                </a:r>
                <a:endParaRPr lang="en-US" sz="800" b="1">
                  <a:latin typeface="Comic Sans MS" pitchFamily="66" charset="0"/>
                </a:endParaRPr>
              </a:p>
            </p:txBody>
          </p:sp>
          <p:cxnSp>
            <p:nvCxnSpPr>
              <p:cNvPr id="77" name="Straight Arrow Connector 76"/>
              <p:cNvCxnSpPr>
                <a:stCxn id="284769" idx="3"/>
                <a:endCxn id="284771" idx="1"/>
              </p:cNvCxnSpPr>
              <p:nvPr/>
            </p:nvCxnSpPr>
            <p:spPr bwMode="auto">
              <a:xfrm flipV="1">
                <a:off x="2822162" y="2755274"/>
                <a:ext cx="530055" cy="7941"/>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7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1-4</a:t>
                </a:r>
                <a:endParaRPr lang="en-US" sz="800" b="1" dirty="0">
                  <a:latin typeface="Comic Sans MS" pitchFamily="66" charset="0"/>
                </a:endParaRPr>
              </a:p>
            </p:txBody>
          </p:sp>
        </p:grpSp>
        <p:grpSp>
          <p:nvGrpSpPr>
            <p:cNvPr id="284761" name="Group 78"/>
            <p:cNvGrpSpPr>
              <a:grpSpLocks/>
            </p:cNvGrpSpPr>
            <p:nvPr/>
          </p:nvGrpSpPr>
          <p:grpSpPr bwMode="auto">
            <a:xfrm>
              <a:off x="811929" y="3249910"/>
              <a:ext cx="2950769" cy="222588"/>
              <a:chOff x="809306" y="2648179"/>
              <a:chExt cx="2950769" cy="222588"/>
            </a:xfrm>
          </p:grpSpPr>
          <p:sp>
            <p:nvSpPr>
              <p:cNvPr id="284766" name="TextBox 353"/>
              <p:cNvSpPr txBox="1">
                <a:spLocks noChangeArrowheads="1"/>
              </p:cNvSpPr>
              <p:nvPr/>
            </p:nvSpPr>
            <p:spPr bwMode="auto">
              <a:xfrm>
                <a:off x="809306" y="2655323"/>
                <a:ext cx="201357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ACC-5595 Port 6 (Clear)</a:t>
                </a:r>
                <a:endParaRPr lang="en-US" sz="800" b="1" dirty="0">
                  <a:latin typeface="Comic Sans MS" pitchFamily="66" charset="0"/>
                </a:endParaRPr>
              </a:p>
            </p:txBody>
          </p:sp>
          <p:cxnSp>
            <p:nvCxnSpPr>
              <p:cNvPr id="81" name="Straight Arrow Connector 80"/>
              <p:cNvCxnSpPr>
                <a:stCxn id="284766" idx="3"/>
                <a:endCxn id="284768" idx="1"/>
              </p:cNvCxnSpPr>
              <p:nvPr/>
            </p:nvCxnSpPr>
            <p:spPr bwMode="auto">
              <a:xfrm flipV="1">
                <a:off x="2823199" y="2756356"/>
                <a:ext cx="528468"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6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1-5</a:t>
                </a:r>
                <a:endParaRPr lang="en-US" sz="800" b="1" dirty="0">
                  <a:latin typeface="Comic Sans MS" pitchFamily="66" charset="0"/>
                </a:endParaRPr>
              </a:p>
            </p:txBody>
          </p:sp>
        </p:grpSp>
        <p:grpSp>
          <p:nvGrpSpPr>
            <p:cNvPr id="284762" name="Group 82"/>
            <p:cNvGrpSpPr>
              <a:grpSpLocks/>
            </p:cNvGrpSpPr>
            <p:nvPr/>
          </p:nvGrpSpPr>
          <p:grpSpPr bwMode="auto">
            <a:xfrm>
              <a:off x="811929" y="3402310"/>
              <a:ext cx="2953392" cy="222588"/>
              <a:chOff x="806683" y="2648179"/>
              <a:chExt cx="2953392" cy="222588"/>
            </a:xfrm>
          </p:grpSpPr>
          <p:sp>
            <p:nvSpPr>
              <p:cNvPr id="284763" name="TextBox 353"/>
              <p:cNvSpPr txBox="1">
                <a:spLocks noChangeArrowheads="1"/>
              </p:cNvSpPr>
              <p:nvPr/>
            </p:nvSpPr>
            <p:spPr bwMode="auto">
              <a:xfrm>
                <a:off x="806683" y="2655323"/>
                <a:ext cx="201619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ACC-5595 Port 6 (None)</a:t>
                </a:r>
                <a:endParaRPr lang="en-US" sz="800" b="1" dirty="0">
                  <a:latin typeface="Comic Sans MS" pitchFamily="66" charset="0"/>
                </a:endParaRPr>
              </a:p>
            </p:txBody>
          </p:sp>
          <p:cxnSp>
            <p:nvCxnSpPr>
              <p:cNvPr id="85" name="Straight Arrow Connector 84"/>
              <p:cNvCxnSpPr>
                <a:stCxn id="284763" idx="3"/>
                <a:endCxn id="284765" idx="1"/>
              </p:cNvCxnSpPr>
              <p:nvPr/>
            </p:nvCxnSpPr>
            <p:spPr bwMode="auto">
              <a:xfrm flipV="1">
                <a:off x="2822162" y="2756419"/>
                <a:ext cx="530055" cy="635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6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1-6</a:t>
                </a:r>
                <a:endParaRPr lang="en-US" sz="800" b="1" dirty="0">
                  <a:latin typeface="Comic Sans MS" pitchFamily="66" charset="0"/>
                </a:endParaRPr>
              </a:p>
            </p:txBody>
          </p:sp>
        </p:grpSp>
      </p:grpSp>
      <p:grpSp>
        <p:nvGrpSpPr>
          <p:cNvPr id="284680" name="Group 86"/>
          <p:cNvGrpSpPr>
            <a:grpSpLocks/>
          </p:cNvGrpSpPr>
          <p:nvPr/>
        </p:nvGrpSpPr>
        <p:grpSpPr bwMode="auto">
          <a:xfrm>
            <a:off x="1004888" y="3675063"/>
            <a:ext cx="2298700" cy="976312"/>
            <a:chOff x="1467344" y="2648179"/>
            <a:chExt cx="2297977" cy="976153"/>
          </a:xfrm>
        </p:grpSpPr>
        <p:grpSp>
          <p:nvGrpSpPr>
            <p:cNvPr id="284733" name="Group 87"/>
            <p:cNvGrpSpPr>
              <a:grpSpLocks/>
            </p:cNvGrpSpPr>
            <p:nvPr/>
          </p:nvGrpSpPr>
          <p:grpSpPr bwMode="auto">
            <a:xfrm>
              <a:off x="1467344" y="2648179"/>
              <a:ext cx="2292731" cy="222022"/>
              <a:chOff x="1467344" y="2648179"/>
              <a:chExt cx="2292731" cy="222022"/>
            </a:xfrm>
          </p:grpSpPr>
          <p:sp>
            <p:nvSpPr>
              <p:cNvPr id="28475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VT430 Opt In/Out</a:t>
                </a:r>
                <a:endParaRPr lang="en-US" sz="800" b="1">
                  <a:latin typeface="Comic Sans MS" pitchFamily="66" charset="0"/>
                </a:endParaRPr>
              </a:p>
            </p:txBody>
          </p:sp>
          <p:cxnSp>
            <p:nvCxnSpPr>
              <p:cNvPr id="111" name="Straight Arrow Connector 110"/>
              <p:cNvCxnSpPr>
                <a:stCxn id="284754" idx="3"/>
                <a:endCxn id="284756" idx="1"/>
              </p:cNvCxnSpPr>
              <p:nvPr/>
            </p:nvCxnSpPr>
            <p:spPr bwMode="auto">
              <a:xfrm flipV="1">
                <a:off x="2822643" y="2756111"/>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3-1</a:t>
                </a:r>
                <a:endParaRPr lang="en-US" sz="800" b="1" dirty="0">
                  <a:latin typeface="Comic Sans MS" pitchFamily="66" charset="0"/>
                </a:endParaRPr>
              </a:p>
            </p:txBody>
          </p:sp>
        </p:grpSp>
        <p:grpSp>
          <p:nvGrpSpPr>
            <p:cNvPr id="284734" name="Group 88"/>
            <p:cNvGrpSpPr>
              <a:grpSpLocks/>
            </p:cNvGrpSpPr>
            <p:nvPr/>
          </p:nvGrpSpPr>
          <p:grpSpPr bwMode="auto">
            <a:xfrm>
              <a:off x="1469967" y="2800579"/>
              <a:ext cx="2292731" cy="222022"/>
              <a:chOff x="1467344" y="2648179"/>
              <a:chExt cx="2292731" cy="222022"/>
            </a:xfrm>
          </p:grpSpPr>
          <p:sp>
            <p:nvSpPr>
              <p:cNvPr id="28475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7711-R Opt In/Out</a:t>
                </a:r>
                <a:endParaRPr lang="en-US" sz="800" b="1">
                  <a:latin typeface="Comic Sans MS" pitchFamily="66" charset="0"/>
                </a:endParaRPr>
              </a:p>
            </p:txBody>
          </p:sp>
          <p:cxnSp>
            <p:nvCxnSpPr>
              <p:cNvPr id="107" name="Straight Arrow Connector 106"/>
              <p:cNvCxnSpPr>
                <a:stCxn id="284751" idx="3"/>
                <a:endCxn id="284753" idx="1"/>
              </p:cNvCxnSpPr>
              <p:nvPr/>
            </p:nvCxnSpPr>
            <p:spPr bwMode="auto">
              <a:xfrm flipV="1">
                <a:off x="2823194" y="2756087"/>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3-2</a:t>
                </a:r>
                <a:endParaRPr lang="en-US" sz="800" b="1" dirty="0">
                  <a:latin typeface="Comic Sans MS" pitchFamily="66" charset="0"/>
                </a:endParaRPr>
              </a:p>
            </p:txBody>
          </p:sp>
        </p:grpSp>
        <p:grpSp>
          <p:nvGrpSpPr>
            <p:cNvPr id="284735" name="Group 89"/>
            <p:cNvGrpSpPr>
              <a:grpSpLocks/>
            </p:cNvGrpSpPr>
            <p:nvPr/>
          </p:nvGrpSpPr>
          <p:grpSpPr bwMode="auto">
            <a:xfrm>
              <a:off x="1469967" y="2947716"/>
              <a:ext cx="2292731" cy="222022"/>
              <a:chOff x="1467344" y="2648179"/>
              <a:chExt cx="2292731" cy="222022"/>
            </a:xfrm>
          </p:grpSpPr>
          <p:sp>
            <p:nvSpPr>
              <p:cNvPr id="28474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2402 26F (White)</a:t>
                </a:r>
                <a:endParaRPr lang="en-US" sz="800" b="1">
                  <a:latin typeface="Comic Sans MS" pitchFamily="66" charset="0"/>
                </a:endParaRPr>
              </a:p>
            </p:txBody>
          </p:sp>
          <p:cxnSp>
            <p:nvCxnSpPr>
              <p:cNvPr id="104" name="Straight Arrow Connector 103"/>
              <p:cNvCxnSpPr>
                <a:stCxn id="284748" idx="3"/>
                <a:endCxn id="284750" idx="1"/>
              </p:cNvCxnSpPr>
              <p:nvPr/>
            </p:nvCxnSpPr>
            <p:spPr bwMode="auto">
              <a:xfrm flipV="1">
                <a:off x="2823194" y="2756562"/>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5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3-3</a:t>
                </a:r>
                <a:endParaRPr lang="en-US" sz="800" b="1" dirty="0">
                  <a:latin typeface="Comic Sans MS" pitchFamily="66" charset="0"/>
                </a:endParaRPr>
              </a:p>
            </p:txBody>
          </p:sp>
        </p:grpSp>
        <p:grpSp>
          <p:nvGrpSpPr>
            <p:cNvPr id="284736" name="Group 90"/>
            <p:cNvGrpSpPr>
              <a:grpSpLocks/>
            </p:cNvGrpSpPr>
            <p:nvPr/>
          </p:nvGrpSpPr>
          <p:grpSpPr bwMode="auto">
            <a:xfrm>
              <a:off x="1472590" y="3100116"/>
              <a:ext cx="2292731" cy="222022"/>
              <a:chOff x="1467344" y="2648179"/>
              <a:chExt cx="2292731" cy="222022"/>
            </a:xfrm>
          </p:grpSpPr>
          <p:sp>
            <p:nvSpPr>
              <p:cNvPr id="28474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1" name="Straight Arrow Connector 100"/>
              <p:cNvCxnSpPr>
                <a:stCxn id="284745" idx="3"/>
                <a:endCxn id="284747" idx="1"/>
              </p:cNvCxnSpPr>
              <p:nvPr/>
            </p:nvCxnSpPr>
            <p:spPr bwMode="auto">
              <a:xfrm flipV="1">
                <a:off x="2822157" y="2756537"/>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3-4</a:t>
                </a:r>
                <a:endParaRPr lang="en-US" sz="800" b="1" dirty="0">
                  <a:latin typeface="Comic Sans MS" pitchFamily="66" charset="0"/>
                </a:endParaRPr>
              </a:p>
            </p:txBody>
          </p:sp>
        </p:grpSp>
        <p:grpSp>
          <p:nvGrpSpPr>
            <p:cNvPr id="284737" name="Group 91"/>
            <p:cNvGrpSpPr>
              <a:grpSpLocks/>
            </p:cNvGrpSpPr>
            <p:nvPr/>
          </p:nvGrpSpPr>
          <p:grpSpPr bwMode="auto">
            <a:xfrm>
              <a:off x="1469967" y="3249910"/>
              <a:ext cx="2292731" cy="222022"/>
              <a:chOff x="1467344" y="2648179"/>
              <a:chExt cx="2292731" cy="222022"/>
            </a:xfrm>
          </p:grpSpPr>
          <p:sp>
            <p:nvSpPr>
              <p:cNvPr id="28474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1Y23 PP Port 6</a:t>
                </a:r>
                <a:endParaRPr lang="en-US" sz="800" b="1">
                  <a:latin typeface="Comic Sans MS" pitchFamily="66" charset="0"/>
                </a:endParaRPr>
              </a:p>
            </p:txBody>
          </p:sp>
          <p:cxnSp>
            <p:nvCxnSpPr>
              <p:cNvPr id="98" name="Straight Arrow Connector 97"/>
              <p:cNvCxnSpPr>
                <a:stCxn id="284742" idx="3"/>
                <a:endCxn id="284744" idx="1"/>
              </p:cNvCxnSpPr>
              <p:nvPr/>
            </p:nvCxnSpPr>
            <p:spPr bwMode="auto">
              <a:xfrm flipV="1">
                <a:off x="2823194" y="2755945"/>
                <a:ext cx="52847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3-5</a:t>
                </a:r>
                <a:endParaRPr lang="en-US" sz="800" b="1" dirty="0">
                  <a:latin typeface="Comic Sans MS" pitchFamily="66" charset="0"/>
                </a:endParaRPr>
              </a:p>
            </p:txBody>
          </p:sp>
        </p:grpSp>
        <p:grpSp>
          <p:nvGrpSpPr>
            <p:cNvPr id="284738" name="Group 92"/>
            <p:cNvGrpSpPr>
              <a:grpSpLocks/>
            </p:cNvGrpSpPr>
            <p:nvPr/>
          </p:nvGrpSpPr>
          <p:grpSpPr bwMode="auto">
            <a:xfrm>
              <a:off x="1472590" y="3402310"/>
              <a:ext cx="2292731" cy="222022"/>
              <a:chOff x="1467344" y="2648179"/>
              <a:chExt cx="2292731" cy="222022"/>
            </a:xfrm>
          </p:grpSpPr>
          <p:sp>
            <p:nvSpPr>
              <p:cNvPr id="28473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0" action="ppaction://hlinksldjump"/>
                  </a:rPr>
                  <a:t>1Y23 PP Port 5</a:t>
                </a:r>
                <a:endParaRPr lang="en-US" sz="800" b="1">
                  <a:latin typeface="Comic Sans MS" pitchFamily="66" charset="0"/>
                </a:endParaRPr>
              </a:p>
            </p:txBody>
          </p:sp>
          <p:cxnSp>
            <p:nvCxnSpPr>
              <p:cNvPr id="95" name="Straight Arrow Connector 94"/>
              <p:cNvCxnSpPr>
                <a:stCxn id="284739" idx="3"/>
                <a:endCxn id="284741" idx="1"/>
              </p:cNvCxnSpPr>
              <p:nvPr/>
            </p:nvCxnSpPr>
            <p:spPr bwMode="auto">
              <a:xfrm flipV="1">
                <a:off x="2822157" y="2755920"/>
                <a:ext cx="53005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4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3-6</a:t>
                </a:r>
                <a:endParaRPr lang="en-US" sz="800" b="1" dirty="0">
                  <a:latin typeface="Comic Sans MS" pitchFamily="66" charset="0"/>
                </a:endParaRPr>
              </a:p>
            </p:txBody>
          </p:sp>
        </p:grpSp>
      </p:grpSp>
      <p:grpSp>
        <p:nvGrpSpPr>
          <p:cNvPr id="284681" name="Group 162"/>
          <p:cNvGrpSpPr>
            <a:grpSpLocks/>
          </p:cNvGrpSpPr>
          <p:nvPr/>
        </p:nvGrpSpPr>
        <p:grpSpPr bwMode="auto">
          <a:xfrm>
            <a:off x="3087688" y="2647950"/>
            <a:ext cx="2706687" cy="976313"/>
            <a:chOff x="1058430" y="2648179"/>
            <a:chExt cx="2706891" cy="976153"/>
          </a:xfrm>
        </p:grpSpPr>
        <p:grpSp>
          <p:nvGrpSpPr>
            <p:cNvPr id="284709" name="Group 163"/>
            <p:cNvGrpSpPr>
              <a:grpSpLocks/>
            </p:cNvGrpSpPr>
            <p:nvPr/>
          </p:nvGrpSpPr>
          <p:grpSpPr bwMode="auto">
            <a:xfrm>
              <a:off x="1467344" y="2648179"/>
              <a:ext cx="2292731" cy="222022"/>
              <a:chOff x="1467344" y="2648179"/>
              <a:chExt cx="2292731" cy="222022"/>
            </a:xfrm>
          </p:grpSpPr>
          <p:sp>
            <p:nvSpPr>
              <p:cNvPr id="28473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6" name="Straight Arrow Connector 185"/>
              <p:cNvCxnSpPr>
                <a:stCxn id="284730" idx="3"/>
                <a:endCxn id="284732" idx="1"/>
              </p:cNvCxnSpPr>
              <p:nvPr/>
            </p:nvCxnSpPr>
            <p:spPr bwMode="auto">
              <a:xfrm flipV="1">
                <a:off x="2823863" y="2756111"/>
                <a:ext cx="52867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3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2-1</a:t>
                </a:r>
                <a:endParaRPr lang="en-US" sz="800" b="1" dirty="0">
                  <a:latin typeface="Comic Sans MS" pitchFamily="66" charset="0"/>
                </a:endParaRPr>
              </a:p>
            </p:txBody>
          </p:sp>
        </p:grpSp>
        <p:grpSp>
          <p:nvGrpSpPr>
            <p:cNvPr id="284710" name="Group 164"/>
            <p:cNvGrpSpPr>
              <a:grpSpLocks/>
            </p:cNvGrpSpPr>
            <p:nvPr/>
          </p:nvGrpSpPr>
          <p:grpSpPr bwMode="auto">
            <a:xfrm>
              <a:off x="1058430" y="2800579"/>
              <a:ext cx="2704268" cy="222588"/>
              <a:chOff x="1055807" y="2648179"/>
              <a:chExt cx="2704268" cy="222588"/>
            </a:xfrm>
          </p:grpSpPr>
          <p:sp>
            <p:nvSpPr>
              <p:cNvPr id="28472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TR30300WDM OPT In/Out</a:t>
                </a:r>
                <a:endParaRPr lang="en-US" sz="800" b="1" dirty="0">
                  <a:latin typeface="Comic Sans MS" pitchFamily="66" charset="0"/>
                </a:endParaRPr>
              </a:p>
            </p:txBody>
          </p:sp>
          <p:cxnSp>
            <p:nvCxnSpPr>
              <p:cNvPr id="183" name="Straight Arrow Connector 182"/>
              <p:cNvCxnSpPr>
                <a:stCxn id="284727" idx="3"/>
                <a:endCxn id="284729" idx="1"/>
              </p:cNvCxnSpPr>
              <p:nvPr/>
            </p:nvCxnSpPr>
            <p:spPr bwMode="auto">
              <a:xfrm flipV="1">
                <a:off x="2822827" y="2756087"/>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2-2</a:t>
                </a:r>
                <a:endParaRPr lang="en-US" sz="800" b="1" dirty="0">
                  <a:latin typeface="Comic Sans MS" pitchFamily="66" charset="0"/>
                </a:endParaRPr>
              </a:p>
            </p:txBody>
          </p:sp>
        </p:grpSp>
        <p:grpSp>
          <p:nvGrpSpPr>
            <p:cNvPr id="284711" name="Group 165"/>
            <p:cNvGrpSpPr>
              <a:grpSpLocks/>
            </p:cNvGrpSpPr>
            <p:nvPr/>
          </p:nvGrpSpPr>
          <p:grpSpPr bwMode="auto">
            <a:xfrm>
              <a:off x="1469967" y="2947716"/>
              <a:ext cx="2292731" cy="222022"/>
              <a:chOff x="1467344" y="2648179"/>
              <a:chExt cx="2292731" cy="222022"/>
            </a:xfrm>
          </p:grpSpPr>
          <p:sp>
            <p:nvSpPr>
              <p:cNvPr id="28472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0" name="Straight Arrow Connector 179"/>
              <p:cNvCxnSpPr>
                <a:stCxn id="284724" idx="3"/>
                <a:endCxn id="284726" idx="1"/>
              </p:cNvCxnSpPr>
              <p:nvPr/>
            </p:nvCxnSpPr>
            <p:spPr bwMode="auto">
              <a:xfrm flipV="1">
                <a:off x="2822827" y="2756563"/>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2-3</a:t>
                </a:r>
                <a:endParaRPr lang="en-US" sz="800" b="1" dirty="0">
                  <a:latin typeface="Comic Sans MS" pitchFamily="66" charset="0"/>
                </a:endParaRPr>
              </a:p>
            </p:txBody>
          </p:sp>
        </p:grpSp>
        <p:grpSp>
          <p:nvGrpSpPr>
            <p:cNvPr id="284712" name="Group 166"/>
            <p:cNvGrpSpPr>
              <a:grpSpLocks/>
            </p:cNvGrpSpPr>
            <p:nvPr/>
          </p:nvGrpSpPr>
          <p:grpSpPr bwMode="auto">
            <a:xfrm>
              <a:off x="1472590" y="3100116"/>
              <a:ext cx="2292731" cy="222022"/>
              <a:chOff x="1467344" y="2648179"/>
              <a:chExt cx="2292731" cy="222022"/>
            </a:xfrm>
          </p:grpSpPr>
          <p:sp>
            <p:nvSpPr>
              <p:cNvPr id="28472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D070011 Fanout Input</a:t>
                </a:r>
                <a:endParaRPr lang="en-US" sz="800" b="1">
                  <a:latin typeface="Comic Sans MS" pitchFamily="66" charset="0"/>
                </a:endParaRPr>
              </a:p>
            </p:txBody>
          </p:sp>
          <p:cxnSp>
            <p:nvCxnSpPr>
              <p:cNvPr id="177" name="Straight Arrow Connector 176"/>
              <p:cNvCxnSpPr>
                <a:stCxn id="284721" idx="3"/>
                <a:endCxn id="284723" idx="1"/>
              </p:cNvCxnSpPr>
              <p:nvPr/>
            </p:nvCxnSpPr>
            <p:spPr bwMode="auto">
              <a:xfrm flipV="1">
                <a:off x="2823379" y="2756538"/>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2-4</a:t>
                </a:r>
                <a:endParaRPr lang="en-US" sz="800" b="1" dirty="0">
                  <a:latin typeface="Comic Sans MS" pitchFamily="66" charset="0"/>
                </a:endParaRPr>
              </a:p>
            </p:txBody>
          </p:sp>
        </p:grpSp>
        <p:grpSp>
          <p:nvGrpSpPr>
            <p:cNvPr id="284713" name="Group 167"/>
            <p:cNvGrpSpPr>
              <a:grpSpLocks/>
            </p:cNvGrpSpPr>
            <p:nvPr/>
          </p:nvGrpSpPr>
          <p:grpSpPr bwMode="auto">
            <a:xfrm>
              <a:off x="1469967" y="3249910"/>
              <a:ext cx="2292731" cy="222022"/>
              <a:chOff x="1467344" y="2648179"/>
              <a:chExt cx="2292731" cy="222022"/>
            </a:xfrm>
          </p:grpSpPr>
          <p:sp>
            <p:nvSpPr>
              <p:cNvPr id="2847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1" action="ppaction://hlinksldjump"/>
                  </a:rPr>
                  <a:t>D070011 Fanout Input</a:t>
                </a:r>
                <a:endParaRPr lang="en-US" sz="800" b="1">
                  <a:latin typeface="Comic Sans MS" pitchFamily="66" charset="0"/>
                </a:endParaRPr>
              </a:p>
            </p:txBody>
          </p:sp>
          <p:cxnSp>
            <p:nvCxnSpPr>
              <p:cNvPr id="174" name="Straight Arrow Connector 173"/>
              <p:cNvCxnSpPr>
                <a:stCxn id="284718" idx="3"/>
                <a:endCxn id="284720" idx="1"/>
              </p:cNvCxnSpPr>
              <p:nvPr/>
            </p:nvCxnSpPr>
            <p:spPr bwMode="auto">
              <a:xfrm flipV="1">
                <a:off x="2822827" y="2755945"/>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2-5</a:t>
                </a:r>
                <a:endParaRPr lang="en-US" sz="800" b="1" dirty="0">
                  <a:latin typeface="Comic Sans MS" pitchFamily="66" charset="0"/>
                </a:endParaRPr>
              </a:p>
            </p:txBody>
          </p:sp>
        </p:grpSp>
        <p:grpSp>
          <p:nvGrpSpPr>
            <p:cNvPr id="284714" name="Group 168"/>
            <p:cNvGrpSpPr>
              <a:grpSpLocks/>
            </p:cNvGrpSpPr>
            <p:nvPr/>
          </p:nvGrpSpPr>
          <p:grpSpPr bwMode="auto">
            <a:xfrm>
              <a:off x="1472590" y="3402310"/>
              <a:ext cx="2292731" cy="222022"/>
              <a:chOff x="1467344" y="2648179"/>
              <a:chExt cx="2292731" cy="222022"/>
            </a:xfrm>
          </p:grpSpPr>
          <p:sp>
            <p:nvSpPr>
              <p:cNvPr id="2847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VT5030 Opt Out</a:t>
                </a:r>
                <a:endParaRPr lang="en-US" sz="800" b="1">
                  <a:latin typeface="Comic Sans MS" pitchFamily="66" charset="0"/>
                </a:endParaRPr>
              </a:p>
            </p:txBody>
          </p:sp>
          <p:cxnSp>
            <p:nvCxnSpPr>
              <p:cNvPr id="171" name="Straight Arrow Connector 170"/>
              <p:cNvCxnSpPr>
                <a:stCxn id="284715" idx="3"/>
                <a:endCxn id="284717" idx="1"/>
              </p:cNvCxnSpPr>
              <p:nvPr/>
            </p:nvCxnSpPr>
            <p:spPr bwMode="auto">
              <a:xfrm flipV="1">
                <a:off x="2823379" y="2755920"/>
                <a:ext cx="52867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2-6</a:t>
                </a:r>
                <a:endParaRPr lang="en-US" sz="800" b="1" dirty="0">
                  <a:latin typeface="Comic Sans MS" pitchFamily="66" charset="0"/>
                </a:endParaRPr>
              </a:p>
            </p:txBody>
          </p:sp>
        </p:grpSp>
      </p:grpSp>
      <p:grpSp>
        <p:nvGrpSpPr>
          <p:cNvPr id="284682" name="Group 187"/>
          <p:cNvGrpSpPr>
            <a:grpSpLocks/>
          </p:cNvGrpSpPr>
          <p:nvPr/>
        </p:nvGrpSpPr>
        <p:grpSpPr bwMode="auto">
          <a:xfrm>
            <a:off x="3087688" y="3675063"/>
            <a:ext cx="2709862" cy="976312"/>
            <a:chOff x="1055807" y="2648179"/>
            <a:chExt cx="2709514" cy="976153"/>
          </a:xfrm>
        </p:grpSpPr>
        <p:grpSp>
          <p:nvGrpSpPr>
            <p:cNvPr id="284685" name="Group 188"/>
            <p:cNvGrpSpPr>
              <a:grpSpLocks/>
            </p:cNvGrpSpPr>
            <p:nvPr/>
          </p:nvGrpSpPr>
          <p:grpSpPr bwMode="auto">
            <a:xfrm>
              <a:off x="1055807" y="2648179"/>
              <a:ext cx="2704268" cy="222588"/>
              <a:chOff x="1055807" y="2648179"/>
              <a:chExt cx="2704268" cy="222588"/>
            </a:xfrm>
          </p:grpSpPr>
          <p:sp>
            <p:nvSpPr>
              <p:cNvPr id="28470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l1netfedaqy 21F (Clear)</a:t>
                </a:r>
                <a:endParaRPr lang="en-US" sz="800" b="1">
                  <a:latin typeface="Comic Sans MS" pitchFamily="66" charset="0"/>
                </a:endParaRPr>
              </a:p>
            </p:txBody>
          </p:sp>
          <p:cxnSp>
            <p:nvCxnSpPr>
              <p:cNvPr id="211" name="Straight Arrow Connector 210"/>
              <p:cNvCxnSpPr>
                <a:stCxn id="284706" idx="3"/>
                <a:endCxn id="284708" idx="1"/>
              </p:cNvCxnSpPr>
              <p:nvPr/>
            </p:nvCxnSpPr>
            <p:spPr bwMode="auto">
              <a:xfrm flipV="1">
                <a:off x="2822467" y="2756112"/>
                <a:ext cx="53015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4-1</a:t>
                </a:r>
                <a:endParaRPr lang="en-US" sz="800" b="1" dirty="0">
                  <a:latin typeface="Comic Sans MS" pitchFamily="66" charset="0"/>
                </a:endParaRPr>
              </a:p>
            </p:txBody>
          </p:sp>
        </p:grpSp>
        <p:grpSp>
          <p:nvGrpSpPr>
            <p:cNvPr id="284686" name="Group 189"/>
            <p:cNvGrpSpPr>
              <a:grpSpLocks/>
            </p:cNvGrpSpPr>
            <p:nvPr/>
          </p:nvGrpSpPr>
          <p:grpSpPr bwMode="auto">
            <a:xfrm>
              <a:off x="1055807" y="2800579"/>
              <a:ext cx="2706891" cy="222588"/>
              <a:chOff x="1053184" y="2648179"/>
              <a:chExt cx="2706891" cy="222588"/>
            </a:xfrm>
          </p:grpSpPr>
          <p:sp>
            <p:nvSpPr>
              <p:cNvPr id="28470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2" action="ppaction://hlinksldjump"/>
                  </a:rPr>
                  <a:t>l1netfedaqy 21F (None)</a:t>
                </a:r>
                <a:endParaRPr lang="en-US" sz="800" b="1">
                  <a:latin typeface="Comic Sans MS" pitchFamily="66" charset="0"/>
                </a:endParaRPr>
              </a:p>
            </p:txBody>
          </p:sp>
          <p:cxnSp>
            <p:nvCxnSpPr>
              <p:cNvPr id="208" name="Straight Arrow Connector 207"/>
              <p:cNvCxnSpPr>
                <a:stCxn id="284703" idx="3"/>
                <a:endCxn id="284705" idx="1"/>
              </p:cNvCxnSpPr>
              <p:nvPr/>
            </p:nvCxnSpPr>
            <p:spPr bwMode="auto">
              <a:xfrm flipV="1">
                <a:off x="2823018" y="275608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4-2</a:t>
                </a:r>
                <a:endParaRPr lang="en-US" sz="800" b="1" dirty="0">
                  <a:latin typeface="Comic Sans MS" pitchFamily="66" charset="0"/>
                </a:endParaRPr>
              </a:p>
            </p:txBody>
          </p:sp>
        </p:grpSp>
        <p:grpSp>
          <p:nvGrpSpPr>
            <p:cNvPr id="284687" name="Group 190"/>
            <p:cNvGrpSpPr>
              <a:grpSpLocks/>
            </p:cNvGrpSpPr>
            <p:nvPr/>
          </p:nvGrpSpPr>
          <p:grpSpPr bwMode="auto">
            <a:xfrm>
              <a:off x="1469967" y="2947716"/>
              <a:ext cx="2292731" cy="222022"/>
              <a:chOff x="1467344" y="2648179"/>
              <a:chExt cx="2292731" cy="222022"/>
            </a:xfrm>
          </p:grpSpPr>
          <p:sp>
            <p:nvSpPr>
              <p:cNvPr id="28470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9" action="ppaction://hlinksldjump"/>
                  </a:rPr>
                  <a:t>2402 26F (Yellow)</a:t>
                </a:r>
                <a:endParaRPr lang="en-US" sz="800" b="1">
                  <a:latin typeface="Comic Sans MS" pitchFamily="66" charset="0"/>
                </a:endParaRPr>
              </a:p>
            </p:txBody>
          </p:sp>
          <p:cxnSp>
            <p:nvCxnSpPr>
              <p:cNvPr id="205" name="Straight Arrow Connector 204"/>
              <p:cNvCxnSpPr>
                <a:stCxn id="284700" idx="3"/>
                <a:endCxn id="284702" idx="1"/>
              </p:cNvCxnSpPr>
              <p:nvPr/>
            </p:nvCxnSpPr>
            <p:spPr bwMode="auto">
              <a:xfrm flipV="1">
                <a:off x="2823019" y="2756562"/>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70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4-3</a:t>
                </a:r>
                <a:endParaRPr lang="en-US" sz="800" b="1" dirty="0">
                  <a:latin typeface="Comic Sans MS" pitchFamily="66" charset="0"/>
                </a:endParaRPr>
              </a:p>
            </p:txBody>
          </p:sp>
        </p:grpSp>
        <p:grpSp>
          <p:nvGrpSpPr>
            <p:cNvPr id="284688" name="Group 191"/>
            <p:cNvGrpSpPr>
              <a:grpSpLocks/>
            </p:cNvGrpSpPr>
            <p:nvPr/>
          </p:nvGrpSpPr>
          <p:grpSpPr bwMode="auto">
            <a:xfrm>
              <a:off x="1472590" y="3100116"/>
              <a:ext cx="2292731" cy="222022"/>
              <a:chOff x="1467344" y="2648179"/>
              <a:chExt cx="2292731" cy="222022"/>
            </a:xfrm>
          </p:grpSpPr>
          <p:sp>
            <p:nvSpPr>
              <p:cNvPr id="28469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202" name="Straight Arrow Connector 201"/>
              <p:cNvCxnSpPr>
                <a:stCxn id="284697" idx="3"/>
                <a:endCxn id="284699" idx="1"/>
              </p:cNvCxnSpPr>
              <p:nvPr/>
            </p:nvCxnSpPr>
            <p:spPr bwMode="auto">
              <a:xfrm flipV="1">
                <a:off x="2823570" y="2756537"/>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4-4</a:t>
                </a:r>
                <a:endParaRPr lang="en-US" sz="800" b="1" dirty="0">
                  <a:latin typeface="Comic Sans MS" pitchFamily="66" charset="0"/>
                </a:endParaRPr>
              </a:p>
            </p:txBody>
          </p:sp>
        </p:grpSp>
        <p:grpSp>
          <p:nvGrpSpPr>
            <p:cNvPr id="284689" name="Group 192"/>
            <p:cNvGrpSpPr>
              <a:grpSpLocks/>
            </p:cNvGrpSpPr>
            <p:nvPr/>
          </p:nvGrpSpPr>
          <p:grpSpPr bwMode="auto">
            <a:xfrm>
              <a:off x="1469967" y="3249910"/>
              <a:ext cx="2292731" cy="222022"/>
              <a:chOff x="1467344" y="2648179"/>
              <a:chExt cx="2292731" cy="222022"/>
            </a:xfrm>
          </p:grpSpPr>
          <p:sp>
            <p:nvSpPr>
              <p:cNvPr id="2846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9" name="Straight Arrow Connector 198"/>
              <p:cNvCxnSpPr>
                <a:stCxn id="284694" idx="3"/>
                <a:endCxn id="284696" idx="1"/>
              </p:cNvCxnSpPr>
              <p:nvPr/>
            </p:nvCxnSpPr>
            <p:spPr bwMode="auto">
              <a:xfrm flipV="1">
                <a:off x="2823019" y="2755945"/>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4-5</a:t>
                </a:r>
                <a:endParaRPr lang="en-US" sz="800" b="1" dirty="0">
                  <a:latin typeface="Comic Sans MS" pitchFamily="66" charset="0"/>
                </a:endParaRPr>
              </a:p>
            </p:txBody>
          </p:sp>
        </p:grpSp>
        <p:grpSp>
          <p:nvGrpSpPr>
            <p:cNvPr id="284690" name="Group 193"/>
            <p:cNvGrpSpPr>
              <a:grpSpLocks/>
            </p:cNvGrpSpPr>
            <p:nvPr/>
          </p:nvGrpSpPr>
          <p:grpSpPr bwMode="auto">
            <a:xfrm>
              <a:off x="1472590" y="3402310"/>
              <a:ext cx="2292731" cy="222022"/>
              <a:chOff x="1467344" y="2648179"/>
              <a:chExt cx="2292731" cy="222022"/>
            </a:xfrm>
          </p:grpSpPr>
          <p:sp>
            <p:nvSpPr>
              <p:cNvPr id="2846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Empty</a:t>
                </a:r>
              </a:p>
            </p:txBody>
          </p:sp>
          <p:cxnSp>
            <p:nvCxnSpPr>
              <p:cNvPr id="196" name="Straight Arrow Connector 195"/>
              <p:cNvCxnSpPr>
                <a:stCxn id="284691" idx="3"/>
                <a:endCxn id="284693" idx="1"/>
              </p:cNvCxnSpPr>
              <p:nvPr/>
            </p:nvCxnSpPr>
            <p:spPr bwMode="auto">
              <a:xfrm flipV="1">
                <a:off x="2823570" y="2755920"/>
                <a:ext cx="52857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46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4-6</a:t>
                </a:r>
                <a:endParaRPr lang="en-US" sz="800" b="1" dirty="0">
                  <a:latin typeface="Comic Sans MS" pitchFamily="66" charset="0"/>
                </a:endParaRPr>
              </a:p>
            </p:txBody>
          </p:sp>
        </p:grpSp>
      </p:grpSp>
      <p:sp>
        <p:nvSpPr>
          <p:cNvPr id="284684"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3" action="ppaction://hlinksldjump"/>
              </a:rPr>
              <a:t>&lt;&lt; 1Y23</a:t>
            </a:r>
            <a:endParaRPr lang="en-US" sz="800" b="1">
              <a:latin typeface="Comic Sans MS" pitchFamily="66" charset="0"/>
            </a:endParaRPr>
          </a:p>
        </p:txBody>
      </p:sp>
      <p:sp>
        <p:nvSpPr>
          <p:cNvPr id="117" name="TextBox 353"/>
          <p:cNvSpPr txBox="1">
            <a:spLocks noChangeArrowheads="1"/>
          </p:cNvSpPr>
          <p:nvPr/>
        </p:nvSpPr>
        <p:spPr bwMode="auto">
          <a:xfrm>
            <a:off x="-300038" y="21351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FC Connectors</a:t>
            </a:r>
          </a:p>
        </p:txBody>
      </p:sp>
      <p:grpSp>
        <p:nvGrpSpPr>
          <p:cNvPr id="118" name="Group 162"/>
          <p:cNvGrpSpPr>
            <a:grpSpLocks/>
          </p:cNvGrpSpPr>
          <p:nvPr/>
        </p:nvGrpSpPr>
        <p:grpSpPr bwMode="auto">
          <a:xfrm>
            <a:off x="5595938" y="2647950"/>
            <a:ext cx="2470150" cy="976313"/>
            <a:chOff x="1058430" y="2648179"/>
            <a:chExt cx="2470382" cy="976153"/>
          </a:xfrm>
        </p:grpSpPr>
        <p:grpSp>
          <p:nvGrpSpPr>
            <p:cNvPr id="119" name="Group 163"/>
            <p:cNvGrpSpPr>
              <a:grpSpLocks/>
            </p:cNvGrpSpPr>
            <p:nvPr/>
          </p:nvGrpSpPr>
          <p:grpSpPr bwMode="auto">
            <a:xfrm>
              <a:off x="1467344" y="2648179"/>
              <a:ext cx="2056223" cy="222022"/>
              <a:chOff x="1467344" y="2648179"/>
              <a:chExt cx="2056223" cy="222022"/>
            </a:xfrm>
          </p:grpSpPr>
          <p:sp>
            <p:nvSpPr>
              <p:cNvPr id="1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Empty</a:t>
                </a:r>
              </a:p>
            </p:txBody>
          </p:sp>
          <p:cxnSp>
            <p:nvCxnSpPr>
              <p:cNvPr id="141" name="Straight Arrow Connector 140"/>
              <p:cNvCxnSpPr>
                <a:stCxn id="140" idx="3"/>
                <a:endCxn id="142"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2" name="TextBox 353"/>
              <p:cNvSpPr txBox="1">
                <a:spLocks noChangeArrowheads="1"/>
              </p:cNvSpPr>
              <p:nvPr/>
            </p:nvSpPr>
            <p:spPr bwMode="auto">
              <a:xfrm>
                <a:off x="3115198"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C1</a:t>
                </a:r>
              </a:p>
            </p:txBody>
          </p:sp>
        </p:grpSp>
        <p:grpSp>
          <p:nvGrpSpPr>
            <p:cNvPr id="120" name="Group 164"/>
            <p:cNvGrpSpPr>
              <a:grpSpLocks/>
            </p:cNvGrpSpPr>
            <p:nvPr/>
          </p:nvGrpSpPr>
          <p:grpSpPr bwMode="auto">
            <a:xfrm>
              <a:off x="1058430" y="2800579"/>
              <a:ext cx="2467761" cy="222588"/>
              <a:chOff x="1055807" y="2648179"/>
              <a:chExt cx="2467761" cy="222588"/>
            </a:xfrm>
          </p:grpSpPr>
          <p:sp>
            <p:nvSpPr>
              <p:cNvPr id="137"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8" name="Straight Arrow Connector 137"/>
              <p:cNvCxnSpPr>
                <a:stCxn id="137" idx="3"/>
                <a:endCxn id="139"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9" name="TextBox 353"/>
              <p:cNvSpPr txBox="1">
                <a:spLocks noChangeArrowheads="1"/>
              </p:cNvSpPr>
              <p:nvPr/>
            </p:nvSpPr>
            <p:spPr bwMode="auto">
              <a:xfrm>
                <a:off x="3115199"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C2</a:t>
                </a:r>
              </a:p>
            </p:txBody>
          </p:sp>
        </p:grpSp>
        <p:grpSp>
          <p:nvGrpSpPr>
            <p:cNvPr id="121" name="Group 165"/>
            <p:cNvGrpSpPr>
              <a:grpSpLocks/>
            </p:cNvGrpSpPr>
            <p:nvPr/>
          </p:nvGrpSpPr>
          <p:grpSpPr bwMode="auto">
            <a:xfrm>
              <a:off x="1469967" y="2947716"/>
              <a:ext cx="2056222" cy="222022"/>
              <a:chOff x="1467344" y="2648179"/>
              <a:chExt cx="2056222" cy="222022"/>
            </a:xfrm>
          </p:grpSpPr>
          <p:sp>
            <p:nvSpPr>
              <p:cNvPr id="1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5" name="Straight Arrow Connector 134"/>
              <p:cNvCxnSpPr>
                <a:stCxn id="134" idx="3"/>
                <a:endCxn id="136" idx="1"/>
              </p:cNvCxnSpPr>
              <p:nvPr/>
            </p:nvCxnSpPr>
            <p:spPr bwMode="auto">
              <a:xfrm flipV="1">
                <a:off x="2822860" y="2756563"/>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6"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C3</a:t>
                </a:r>
              </a:p>
            </p:txBody>
          </p:sp>
        </p:grpSp>
        <p:grpSp>
          <p:nvGrpSpPr>
            <p:cNvPr id="122" name="Group 166"/>
            <p:cNvGrpSpPr>
              <a:grpSpLocks/>
            </p:cNvGrpSpPr>
            <p:nvPr/>
          </p:nvGrpSpPr>
          <p:grpSpPr bwMode="auto">
            <a:xfrm>
              <a:off x="1472590" y="3100116"/>
              <a:ext cx="2056222" cy="222022"/>
              <a:chOff x="1467344" y="2648179"/>
              <a:chExt cx="2056222" cy="222022"/>
            </a:xfrm>
          </p:grpSpPr>
          <p:sp>
            <p:nvSpPr>
              <p:cNvPr id="1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32" name="Straight Arrow Connector 131"/>
              <p:cNvCxnSpPr>
                <a:stCxn id="131" idx="3"/>
                <a:endCxn id="133" idx="1"/>
              </p:cNvCxnSpPr>
              <p:nvPr/>
            </p:nvCxnSpPr>
            <p:spPr bwMode="auto">
              <a:xfrm flipV="1">
                <a:off x="2823412" y="2756538"/>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3"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C4</a:t>
                </a:r>
              </a:p>
            </p:txBody>
          </p:sp>
        </p:grpSp>
        <p:grpSp>
          <p:nvGrpSpPr>
            <p:cNvPr id="123" name="Group 167"/>
            <p:cNvGrpSpPr>
              <a:grpSpLocks/>
            </p:cNvGrpSpPr>
            <p:nvPr/>
          </p:nvGrpSpPr>
          <p:grpSpPr bwMode="auto">
            <a:xfrm>
              <a:off x="1469967" y="3249910"/>
              <a:ext cx="2056222" cy="222022"/>
              <a:chOff x="1467344" y="2648179"/>
              <a:chExt cx="2056222" cy="222022"/>
            </a:xfrm>
          </p:grpSpPr>
          <p:sp>
            <p:nvSpPr>
              <p:cNvPr id="12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9" name="Straight Arrow Connector 128"/>
              <p:cNvCxnSpPr>
                <a:stCxn id="128" idx="3"/>
                <a:endCxn id="130"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0"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C5</a:t>
                </a:r>
              </a:p>
            </p:txBody>
          </p:sp>
        </p:grpSp>
        <p:grpSp>
          <p:nvGrpSpPr>
            <p:cNvPr id="124" name="Group 168"/>
            <p:cNvGrpSpPr>
              <a:grpSpLocks/>
            </p:cNvGrpSpPr>
            <p:nvPr/>
          </p:nvGrpSpPr>
          <p:grpSpPr bwMode="auto">
            <a:xfrm>
              <a:off x="1472590" y="3402310"/>
              <a:ext cx="2056222" cy="222022"/>
              <a:chOff x="1467344" y="2648179"/>
              <a:chExt cx="2056222" cy="222022"/>
            </a:xfrm>
          </p:grpSpPr>
          <p:sp>
            <p:nvSpPr>
              <p:cNvPr id="12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26" name="Straight Arrow Connector 125"/>
              <p:cNvCxnSpPr>
                <a:stCxn id="125" idx="3"/>
                <a:endCxn id="127"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2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C6</a:t>
                </a:r>
              </a:p>
            </p:txBody>
          </p:sp>
        </p:grpSp>
      </p:grpSp>
      <p:grpSp>
        <p:nvGrpSpPr>
          <p:cNvPr id="143" name="Group 162"/>
          <p:cNvGrpSpPr>
            <a:grpSpLocks/>
          </p:cNvGrpSpPr>
          <p:nvPr/>
        </p:nvGrpSpPr>
        <p:grpSpPr bwMode="auto">
          <a:xfrm>
            <a:off x="5599113" y="3636963"/>
            <a:ext cx="2470150" cy="976312"/>
            <a:chOff x="1058430" y="2648179"/>
            <a:chExt cx="2470382" cy="976153"/>
          </a:xfrm>
        </p:grpSpPr>
        <p:grpSp>
          <p:nvGrpSpPr>
            <p:cNvPr id="144" name="Group 163"/>
            <p:cNvGrpSpPr>
              <a:grpSpLocks/>
            </p:cNvGrpSpPr>
            <p:nvPr/>
          </p:nvGrpSpPr>
          <p:grpSpPr bwMode="auto">
            <a:xfrm>
              <a:off x="1467344" y="2648179"/>
              <a:ext cx="2056222" cy="222022"/>
              <a:chOff x="1467344" y="2648179"/>
              <a:chExt cx="2056222" cy="222022"/>
            </a:xfrm>
          </p:grpSpPr>
          <p:sp>
            <p:nvSpPr>
              <p:cNvPr id="16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6" name="Straight Arrow Connector 165"/>
              <p:cNvCxnSpPr>
                <a:stCxn id="165" idx="3"/>
                <a:endCxn id="167" idx="1"/>
              </p:cNvCxnSpPr>
              <p:nvPr/>
            </p:nvCxnSpPr>
            <p:spPr bwMode="auto">
              <a:xfrm flipV="1">
                <a:off x="2823895" y="2756111"/>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7"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F1</a:t>
                </a:r>
              </a:p>
            </p:txBody>
          </p:sp>
        </p:grpSp>
        <p:grpSp>
          <p:nvGrpSpPr>
            <p:cNvPr id="145" name="Group 164"/>
            <p:cNvGrpSpPr>
              <a:grpSpLocks/>
            </p:cNvGrpSpPr>
            <p:nvPr/>
          </p:nvGrpSpPr>
          <p:grpSpPr bwMode="auto">
            <a:xfrm>
              <a:off x="1058430" y="2800579"/>
              <a:ext cx="2467762" cy="222588"/>
              <a:chOff x="1055807" y="2648179"/>
              <a:chExt cx="2467762" cy="222588"/>
            </a:xfrm>
          </p:grpSpPr>
          <p:sp>
            <p:nvSpPr>
              <p:cNvPr id="162"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3" name="Straight Arrow Connector 162"/>
              <p:cNvCxnSpPr>
                <a:stCxn id="162" idx="3"/>
                <a:endCxn id="164" idx="1"/>
              </p:cNvCxnSpPr>
              <p:nvPr/>
            </p:nvCxnSpPr>
            <p:spPr bwMode="auto">
              <a:xfrm flipV="1">
                <a:off x="2822860" y="275608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4" name="TextBox 353"/>
              <p:cNvSpPr txBox="1">
                <a:spLocks noChangeArrowheads="1"/>
              </p:cNvSpPr>
              <p:nvPr/>
            </p:nvSpPr>
            <p:spPr bwMode="auto">
              <a:xfrm>
                <a:off x="3115200"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F2</a:t>
                </a:r>
              </a:p>
            </p:txBody>
          </p:sp>
        </p:grpSp>
        <p:grpSp>
          <p:nvGrpSpPr>
            <p:cNvPr id="146" name="Group 165"/>
            <p:cNvGrpSpPr>
              <a:grpSpLocks/>
            </p:cNvGrpSpPr>
            <p:nvPr/>
          </p:nvGrpSpPr>
          <p:grpSpPr bwMode="auto">
            <a:xfrm>
              <a:off x="1469967" y="2947716"/>
              <a:ext cx="2056222" cy="222022"/>
              <a:chOff x="1467344" y="2648179"/>
              <a:chExt cx="2056222" cy="222022"/>
            </a:xfrm>
          </p:grpSpPr>
          <p:sp>
            <p:nvSpPr>
              <p:cNvPr id="15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60" name="Straight Arrow Connector 159"/>
              <p:cNvCxnSpPr>
                <a:stCxn id="159" idx="3"/>
                <a:endCxn id="161" idx="1"/>
              </p:cNvCxnSpPr>
              <p:nvPr/>
            </p:nvCxnSpPr>
            <p:spPr bwMode="auto">
              <a:xfrm flipV="1">
                <a:off x="2822860" y="2756562"/>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61"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F3</a:t>
                </a:r>
              </a:p>
            </p:txBody>
          </p:sp>
        </p:grpSp>
        <p:grpSp>
          <p:nvGrpSpPr>
            <p:cNvPr id="147" name="Group 166"/>
            <p:cNvGrpSpPr>
              <a:grpSpLocks/>
            </p:cNvGrpSpPr>
            <p:nvPr/>
          </p:nvGrpSpPr>
          <p:grpSpPr bwMode="auto">
            <a:xfrm>
              <a:off x="1472590" y="3100116"/>
              <a:ext cx="2056222" cy="222022"/>
              <a:chOff x="1467344" y="2648179"/>
              <a:chExt cx="2056222" cy="222022"/>
            </a:xfrm>
          </p:grpSpPr>
          <p:sp>
            <p:nvSpPr>
              <p:cNvPr id="1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dirty="0">
                    <a:latin typeface="Comic Sans MS" pitchFamily="66" charset="0"/>
                    <a:ea typeface="ＭＳ Ｐゴシック" pitchFamily="34" charset="-128"/>
                  </a:rPr>
                  <a:t>Empty</a:t>
                </a:r>
              </a:p>
            </p:txBody>
          </p:sp>
          <p:cxnSp>
            <p:nvCxnSpPr>
              <p:cNvPr id="157" name="Straight Arrow Connector 156"/>
              <p:cNvCxnSpPr>
                <a:stCxn id="156" idx="3"/>
                <a:endCxn id="158" idx="1"/>
              </p:cNvCxnSpPr>
              <p:nvPr/>
            </p:nvCxnSpPr>
            <p:spPr bwMode="auto">
              <a:xfrm flipV="1">
                <a:off x="2823412" y="2756537"/>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8"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F4</a:t>
                </a:r>
              </a:p>
            </p:txBody>
          </p:sp>
        </p:grpSp>
        <p:grpSp>
          <p:nvGrpSpPr>
            <p:cNvPr id="148" name="Group 167"/>
            <p:cNvGrpSpPr>
              <a:grpSpLocks/>
            </p:cNvGrpSpPr>
            <p:nvPr/>
          </p:nvGrpSpPr>
          <p:grpSpPr bwMode="auto">
            <a:xfrm>
              <a:off x="1469967" y="3249910"/>
              <a:ext cx="2056222" cy="222022"/>
              <a:chOff x="1467344" y="2648179"/>
              <a:chExt cx="2056222" cy="222022"/>
            </a:xfrm>
          </p:grpSpPr>
          <p:sp>
            <p:nvSpPr>
              <p:cNvPr id="15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4" name="Straight Arrow Connector 153"/>
              <p:cNvCxnSpPr>
                <a:stCxn id="153" idx="3"/>
                <a:endCxn id="155" idx="1"/>
              </p:cNvCxnSpPr>
              <p:nvPr/>
            </p:nvCxnSpPr>
            <p:spPr bwMode="auto">
              <a:xfrm flipV="1">
                <a:off x="2822860" y="2755945"/>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5"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F5</a:t>
                </a:r>
              </a:p>
            </p:txBody>
          </p:sp>
        </p:grpSp>
        <p:grpSp>
          <p:nvGrpSpPr>
            <p:cNvPr id="149" name="Group 168"/>
            <p:cNvGrpSpPr>
              <a:grpSpLocks/>
            </p:cNvGrpSpPr>
            <p:nvPr/>
          </p:nvGrpSpPr>
          <p:grpSpPr bwMode="auto">
            <a:xfrm>
              <a:off x="1472590" y="3402310"/>
              <a:ext cx="2056222" cy="222022"/>
              <a:chOff x="1467344" y="2648179"/>
              <a:chExt cx="2056222" cy="222022"/>
            </a:xfrm>
          </p:grpSpPr>
          <p:sp>
            <p:nvSpPr>
              <p:cNvPr id="15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r>
                  <a:rPr lang="en-US" sz="800" b="1">
                    <a:latin typeface="Comic Sans MS" pitchFamily="66" charset="0"/>
                    <a:ea typeface="ＭＳ Ｐゴシック" pitchFamily="34" charset="-128"/>
                  </a:rPr>
                  <a:t>Empty</a:t>
                </a:r>
              </a:p>
            </p:txBody>
          </p:sp>
          <p:cxnSp>
            <p:nvCxnSpPr>
              <p:cNvPr id="151" name="Straight Arrow Connector 150"/>
              <p:cNvCxnSpPr>
                <a:stCxn id="150" idx="3"/>
                <a:endCxn id="152" idx="1"/>
              </p:cNvCxnSpPr>
              <p:nvPr/>
            </p:nvCxnSpPr>
            <p:spPr bwMode="auto">
              <a:xfrm flipV="1">
                <a:off x="2823412" y="2755920"/>
                <a:ext cx="29212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2" name="TextBox 353"/>
              <p:cNvSpPr txBox="1">
                <a:spLocks noChangeArrowheads="1"/>
              </p:cNvSpPr>
              <p:nvPr/>
            </p:nvSpPr>
            <p:spPr bwMode="auto">
              <a:xfrm>
                <a:off x="3115197"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ctr" eaLnBrk="1" hangingPunct="1"/>
                <a:r>
                  <a:rPr lang="en-US" sz="800" b="1">
                    <a:latin typeface="Comic Sans MS" pitchFamily="66" charset="0"/>
                    <a:ea typeface="ＭＳ Ｐゴシック" pitchFamily="34" charset="-128"/>
                  </a:rPr>
                  <a:t>F6</a:t>
                </a:r>
              </a:p>
            </p:txBody>
          </p:sp>
        </p:grpSp>
      </p:grpSp>
      <p:pic>
        <p:nvPicPr>
          <p:cNvPr id="168"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197071" y="5143102"/>
            <a:ext cx="1319213" cy="1055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9"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4395922" y="5054308"/>
            <a:ext cx="2378075" cy="15509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70" name="Picture 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85601" y="1295400"/>
            <a:ext cx="1319213" cy="1054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4116758188"/>
      </p:ext>
    </p:extLst>
  </p:cSld>
  <p:clrMapOvr>
    <a:masterClrMapping/>
  </p:clrMapOvr>
  <p:timing>
    <p:tnLst>
      <p:par>
        <p:cT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8" name="Slide Number Placeholder 1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123F419-1230-4C53-B573-F874BA07AD9F}" type="slidenum">
              <a:rPr lang="en-US" smtClean="0">
                <a:solidFill>
                  <a:srgbClr val="898989"/>
                </a:solidFill>
                <a:latin typeface="Calibri" pitchFamily="34" charset="0"/>
              </a:rPr>
              <a:pPr eaLnBrk="1" hangingPunct="1"/>
              <a:t>48</a:t>
            </a:fld>
            <a:endParaRPr lang="en-US" smtClean="0">
              <a:solidFill>
                <a:srgbClr val="898989"/>
              </a:solidFill>
              <a:latin typeface="Calibri" pitchFamily="34" charset="0"/>
            </a:endParaRPr>
          </a:p>
        </p:txBody>
      </p:sp>
      <p:sp>
        <p:nvSpPr>
          <p:cNvPr id="411" name="Date Placeholder 7"/>
          <p:cNvSpPr>
            <a:spLocks noGrp="1"/>
          </p:cNvSpPr>
          <p:nvPr>
            <p:ph type="dt" sz="quarter" idx="10"/>
          </p:nvPr>
        </p:nvSpPr>
        <p:spPr/>
        <p:txBody>
          <a:bodyPr/>
          <a:lstStyle/>
          <a:p>
            <a:pPr>
              <a:defRPr/>
            </a:pPr>
            <a:r>
              <a:rPr lang="en-US" smtClean="0"/>
              <a:t>LIGO-G1001032-V9</a:t>
            </a:r>
            <a:endParaRPr lang="en-US" dirty="0"/>
          </a:p>
        </p:txBody>
      </p:sp>
      <p:sp>
        <p:nvSpPr>
          <p:cNvPr id="29700" name="Title 161"/>
          <p:cNvSpPr>
            <a:spLocks noGrp="1"/>
          </p:cNvSpPr>
          <p:nvPr>
            <p:ph type="title"/>
          </p:nvPr>
        </p:nvSpPr>
        <p:spPr>
          <a:xfrm>
            <a:off x="1725613" y="0"/>
            <a:ext cx="6961187" cy="681038"/>
          </a:xfrm>
        </p:spPr>
        <p:txBody>
          <a:bodyPr/>
          <a:lstStyle/>
          <a:p>
            <a:r>
              <a:rPr lang="en-US" smtClean="0">
                <a:ea typeface="ＭＳ Ｐゴシック" pitchFamily="34" charset="-128"/>
              </a:rPr>
              <a:t>L1-VDC-C7 Power Racks – Required Supplies</a:t>
            </a:r>
          </a:p>
        </p:txBody>
      </p:sp>
      <p:sp>
        <p:nvSpPr>
          <p:cNvPr id="29701" name="TextBox 36"/>
          <p:cNvSpPr txBox="1">
            <a:spLocks noChangeArrowheads="1"/>
          </p:cNvSpPr>
          <p:nvPr/>
        </p:nvSpPr>
        <p:spPr bwMode="auto">
          <a:xfrm>
            <a:off x="8045450" y="6350000"/>
            <a:ext cx="109855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Cable Runs &gt;&gt;</a:t>
            </a:r>
            <a:endParaRPr lang="en-US" sz="800" b="1" dirty="0">
              <a:latin typeface="Comic Sans MS" pitchFamily="66" charset="0"/>
            </a:endParaRPr>
          </a:p>
        </p:txBody>
      </p:sp>
      <p:sp>
        <p:nvSpPr>
          <p:cNvPr id="180" name="TextBox 36"/>
          <p:cNvSpPr txBox="1">
            <a:spLocks noChangeArrowheads="1"/>
          </p:cNvSpPr>
          <p:nvPr/>
        </p:nvSpPr>
        <p:spPr bwMode="auto">
          <a:xfrm>
            <a:off x="500063" y="727075"/>
            <a:ext cx="129381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ction="ppaction://hlinksldjump"/>
              </a:rPr>
              <a:t>&lt;&lt; CPR</a:t>
            </a:r>
            <a:endParaRPr lang="en-US" sz="800" b="1" dirty="0">
              <a:latin typeface="Comic Sans MS" pitchFamily="66" charset="0"/>
            </a:endParaRPr>
          </a:p>
        </p:txBody>
      </p:sp>
      <p:sp>
        <p:nvSpPr>
          <p:cNvPr id="181"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5"/>
              </a:rPr>
              <a:t>D1200896</a:t>
            </a:r>
            <a:endParaRPr lang="en-US" sz="800" b="1" dirty="0">
              <a:latin typeface="Comic Sans MS" pitchFamily="66" charset="0"/>
            </a:endParaRPr>
          </a:p>
        </p:txBody>
      </p:sp>
      <p:sp>
        <p:nvSpPr>
          <p:cNvPr id="182"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6"/>
              </a:rPr>
              <a:t>S1105253</a:t>
            </a:r>
            <a:endParaRPr lang="en-US" sz="800" b="1" dirty="0">
              <a:latin typeface="Comic Sans MS" pitchFamily="66" charset="0"/>
            </a:endParaRPr>
          </a:p>
        </p:txBody>
      </p:sp>
      <p:grpSp>
        <p:nvGrpSpPr>
          <p:cNvPr id="183" name="Group 381"/>
          <p:cNvGrpSpPr>
            <a:grpSpLocks/>
          </p:cNvGrpSpPr>
          <p:nvPr/>
        </p:nvGrpSpPr>
        <p:grpSpPr bwMode="auto">
          <a:xfrm>
            <a:off x="1463675" y="1143000"/>
            <a:ext cx="6202363" cy="5213350"/>
            <a:chOff x="1476024" y="1143000"/>
            <a:chExt cx="6202630" cy="5213350"/>
          </a:xfrm>
        </p:grpSpPr>
        <p:grpSp>
          <p:nvGrpSpPr>
            <p:cNvPr id="184" name="Group 382"/>
            <p:cNvGrpSpPr>
              <a:grpSpLocks/>
            </p:cNvGrpSpPr>
            <p:nvPr/>
          </p:nvGrpSpPr>
          <p:grpSpPr bwMode="auto">
            <a:xfrm>
              <a:off x="5364479" y="1143000"/>
              <a:ext cx="1782200" cy="5211763"/>
              <a:chOff x="5364479" y="1143000"/>
              <a:chExt cx="1782200" cy="5211763"/>
            </a:xfrm>
          </p:grpSpPr>
          <p:pic>
            <p:nvPicPr>
              <p:cNvPr id="331" name="Picture 3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573531" y="1382094"/>
                <a:ext cx="1340326"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2" name="TextBox 36"/>
              <p:cNvSpPr txBox="1">
                <a:spLocks noChangeArrowheads="1"/>
              </p:cNvSpPr>
              <p:nvPr/>
            </p:nvSpPr>
            <p:spPr bwMode="auto">
              <a:xfrm>
                <a:off x="5364479" y="1143000"/>
                <a:ext cx="1782200" cy="2154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L1-VDC-C7 </a:t>
                </a:r>
                <a:r>
                  <a:rPr lang="en-US" sz="800" b="1" dirty="0">
                    <a:latin typeface="Comic Sans MS" pitchFamily="66" charset="0"/>
                  </a:rPr>
                  <a:t>Power Rack</a:t>
                </a:r>
              </a:p>
            </p:txBody>
          </p:sp>
          <p:pic>
            <p:nvPicPr>
              <p:cNvPr id="333"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608367" y="1481444"/>
                <a:ext cx="146102" cy="46635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4" name="TextBox 282"/>
              <p:cNvSpPr txBox="1">
                <a:spLocks noChangeArrowheads="1"/>
              </p:cNvSpPr>
              <p:nvPr/>
            </p:nvSpPr>
            <p:spPr bwMode="auto">
              <a:xfrm>
                <a:off x="5777917"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sp>
            <p:nvSpPr>
              <p:cNvPr id="335" name="TextBox 282"/>
              <p:cNvSpPr txBox="1">
                <a:spLocks noChangeArrowheads="1"/>
              </p:cNvSpPr>
              <p:nvPr/>
            </p:nvSpPr>
            <p:spPr bwMode="auto">
              <a:xfrm>
                <a:off x="6402911" y="6154747"/>
                <a:ext cx="255503" cy="2000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grpSp>
        <p:sp>
          <p:nvSpPr>
            <p:cNvPr id="185" name="TextBox 36"/>
            <p:cNvSpPr txBox="1">
              <a:spLocks noChangeArrowheads="1"/>
            </p:cNvSpPr>
            <p:nvPr/>
          </p:nvSpPr>
          <p:spPr bwMode="auto">
            <a:xfrm>
              <a:off x="2082127" y="1143000"/>
              <a:ext cx="1781567" cy="215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L1-VDC-C7 </a:t>
              </a:r>
              <a:r>
                <a:rPr lang="en-US" sz="800" b="1" dirty="0">
                  <a:latin typeface="Comic Sans MS" pitchFamily="66" charset="0"/>
                </a:rPr>
                <a:t>Power Rack</a:t>
              </a:r>
            </a:p>
          </p:txBody>
        </p:sp>
        <p:grpSp>
          <p:nvGrpSpPr>
            <p:cNvPr id="186" name="Group 384"/>
            <p:cNvGrpSpPr>
              <a:grpSpLocks/>
            </p:cNvGrpSpPr>
            <p:nvPr/>
          </p:nvGrpSpPr>
          <p:grpSpPr bwMode="auto">
            <a:xfrm>
              <a:off x="2297126" y="1391856"/>
              <a:ext cx="1333504" cy="4964494"/>
              <a:chOff x="2061245" y="1420431"/>
              <a:chExt cx="1333504" cy="4964494"/>
            </a:xfrm>
          </p:grpSpPr>
          <p:pic>
            <p:nvPicPr>
              <p:cNvPr id="327"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1245" y="1420431"/>
                <a:ext cx="1333504" cy="4960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 name="Picture 13"/>
              <p:cNvPicPr preferRelativeResize="0">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34630" y="1528402"/>
                <a:ext cx="146050" cy="4664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 name="TextBox 282"/>
              <p:cNvSpPr txBox="1">
                <a:spLocks noChangeArrowheads="1"/>
              </p:cNvSpPr>
              <p:nvPr/>
            </p:nvSpPr>
            <p:spPr bwMode="auto">
              <a:xfrm>
                <a:off x="2259537"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A</a:t>
                </a:r>
                <a:endParaRPr lang="en-US" sz="800" b="1">
                  <a:latin typeface="Comic Sans MS" pitchFamily="66" charset="0"/>
                </a:endParaRPr>
              </a:p>
            </p:txBody>
          </p:sp>
          <p:sp>
            <p:nvSpPr>
              <p:cNvPr id="330" name="TextBox 282"/>
              <p:cNvSpPr txBox="1">
                <a:spLocks noChangeArrowheads="1"/>
              </p:cNvSpPr>
              <p:nvPr/>
            </p:nvSpPr>
            <p:spPr bwMode="auto">
              <a:xfrm>
                <a:off x="2884309" y="6184848"/>
                <a:ext cx="255412" cy="2000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700" b="1">
                    <a:latin typeface="Comic Sans MS" pitchFamily="66" charset="0"/>
                  </a:rPr>
                  <a:t>B</a:t>
                </a:r>
                <a:endParaRPr lang="en-US" sz="800" b="1">
                  <a:latin typeface="Comic Sans MS" pitchFamily="66" charset="0"/>
                </a:endParaRPr>
              </a:p>
            </p:txBody>
          </p:sp>
        </p:grpSp>
        <p:grpSp>
          <p:nvGrpSpPr>
            <p:cNvPr id="187" name="Group 385"/>
            <p:cNvGrpSpPr>
              <a:grpSpLocks/>
            </p:cNvGrpSpPr>
            <p:nvPr/>
          </p:nvGrpSpPr>
          <p:grpSpPr bwMode="auto">
            <a:xfrm>
              <a:off x="1479929" y="5365981"/>
              <a:ext cx="2917395" cy="350907"/>
              <a:chOff x="1241425" y="5849147"/>
              <a:chExt cx="2917395" cy="350907"/>
            </a:xfrm>
          </p:grpSpPr>
          <p:sp>
            <p:nvSpPr>
              <p:cNvPr id="321"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0" action="ppaction://hlinksldjump"/>
                  </a:rPr>
                  <a:t>L1-ISC-R1</a:t>
                </a:r>
                <a:endParaRPr lang="en-US" sz="800" b="1" dirty="0">
                  <a:latin typeface="Comic Sans MS" pitchFamily="66" charset="0"/>
                </a:endParaRPr>
              </a:p>
            </p:txBody>
          </p:sp>
          <p:grpSp>
            <p:nvGrpSpPr>
              <p:cNvPr id="322" name="Group 132"/>
              <p:cNvGrpSpPr>
                <a:grpSpLocks/>
              </p:cNvGrpSpPr>
              <p:nvPr/>
            </p:nvGrpSpPr>
            <p:grpSpPr bwMode="auto">
              <a:xfrm>
                <a:off x="2087790" y="5849147"/>
                <a:ext cx="1279972" cy="350907"/>
                <a:chOff x="-328893" y="2767293"/>
                <a:chExt cx="1279525" cy="350274"/>
              </a:xfrm>
            </p:grpSpPr>
            <p:pic>
              <p:nvPicPr>
                <p:cNvPr id="324"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5"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6"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0" action="ppaction://hlinksldjump"/>
                  </a:rPr>
                  <a:t>L1-ISC-R1</a:t>
                </a:r>
                <a:endParaRPr lang="en-US" sz="800" b="1" dirty="0">
                  <a:latin typeface="Comic Sans MS" pitchFamily="66" charset="0"/>
                </a:endParaRPr>
              </a:p>
            </p:txBody>
          </p:sp>
        </p:grpSp>
        <p:grpSp>
          <p:nvGrpSpPr>
            <p:cNvPr id="188" name="Group 386"/>
            <p:cNvGrpSpPr>
              <a:grpSpLocks/>
            </p:cNvGrpSpPr>
            <p:nvPr/>
          </p:nvGrpSpPr>
          <p:grpSpPr bwMode="auto">
            <a:xfrm>
              <a:off x="1479696" y="4932449"/>
              <a:ext cx="2917395" cy="350907"/>
              <a:chOff x="1241425" y="5849147"/>
              <a:chExt cx="2917395" cy="350907"/>
            </a:xfrm>
          </p:grpSpPr>
          <p:sp>
            <p:nvSpPr>
              <p:cNvPr id="315"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0" action="ppaction://hlinksldjump"/>
                  </a:rPr>
                  <a:t>L1-ISC-R2</a:t>
                </a:r>
                <a:endParaRPr lang="en-US" sz="800" b="1" dirty="0">
                  <a:latin typeface="Comic Sans MS" pitchFamily="66" charset="0"/>
                </a:endParaRPr>
              </a:p>
            </p:txBody>
          </p:sp>
          <p:grpSp>
            <p:nvGrpSpPr>
              <p:cNvPr id="316" name="Group 132"/>
              <p:cNvGrpSpPr>
                <a:grpSpLocks/>
              </p:cNvGrpSpPr>
              <p:nvPr/>
            </p:nvGrpSpPr>
            <p:grpSpPr bwMode="auto">
              <a:xfrm>
                <a:off x="2087790" y="5849147"/>
                <a:ext cx="1279972" cy="350907"/>
                <a:chOff x="-328893" y="2767293"/>
                <a:chExt cx="1279525" cy="350274"/>
              </a:xfrm>
            </p:grpSpPr>
            <p:pic>
              <p:nvPicPr>
                <p:cNvPr id="31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0" action="ppaction://hlinksldjump"/>
                  </a:rPr>
                  <a:t>L1-ISC-R2</a:t>
                </a:r>
                <a:endParaRPr lang="en-US" sz="800" b="1" dirty="0">
                  <a:latin typeface="Comic Sans MS" pitchFamily="66" charset="0"/>
                </a:endParaRPr>
              </a:p>
            </p:txBody>
          </p:sp>
        </p:grpSp>
        <p:grpSp>
          <p:nvGrpSpPr>
            <p:cNvPr id="189" name="Group 387"/>
            <p:cNvGrpSpPr>
              <a:grpSpLocks/>
            </p:cNvGrpSpPr>
            <p:nvPr/>
          </p:nvGrpSpPr>
          <p:grpSpPr bwMode="auto">
            <a:xfrm>
              <a:off x="1482374" y="4485741"/>
              <a:ext cx="2917951" cy="350907"/>
              <a:chOff x="1241480" y="5849147"/>
              <a:chExt cx="2917951" cy="350907"/>
            </a:xfrm>
          </p:grpSpPr>
          <p:sp>
            <p:nvSpPr>
              <p:cNvPr id="309" name="TextBox 282"/>
              <p:cNvSpPr txBox="1">
                <a:spLocks noChangeArrowheads="1"/>
              </p:cNvSpPr>
              <p:nvPr/>
            </p:nvSpPr>
            <p:spPr bwMode="auto">
              <a:xfrm>
                <a:off x="1241480" y="59179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L1-ISC-R2</a:t>
                </a:r>
                <a:endParaRPr lang="en-US" sz="800" b="1" dirty="0" smtClean="0">
                  <a:latin typeface="Comic Sans MS" pitchFamily="66" charset="0"/>
                </a:endParaRPr>
              </a:p>
            </p:txBody>
          </p:sp>
          <p:grpSp>
            <p:nvGrpSpPr>
              <p:cNvPr id="310" name="Group 132"/>
              <p:cNvGrpSpPr>
                <a:grpSpLocks/>
              </p:cNvGrpSpPr>
              <p:nvPr/>
            </p:nvGrpSpPr>
            <p:grpSpPr bwMode="auto">
              <a:xfrm>
                <a:off x="2087790" y="5849147"/>
                <a:ext cx="1279972" cy="350907"/>
                <a:chOff x="-328893" y="2767293"/>
                <a:chExt cx="1279525" cy="350274"/>
              </a:xfrm>
            </p:grpSpPr>
            <p:pic>
              <p:nvPicPr>
                <p:cNvPr id="312"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3"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1" name="TextBox 282"/>
              <p:cNvSpPr txBox="1">
                <a:spLocks noChangeArrowheads="1"/>
              </p:cNvSpPr>
              <p:nvPr/>
            </p:nvSpPr>
            <p:spPr bwMode="auto">
              <a:xfrm>
                <a:off x="3371997" y="5903656"/>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L1-ISC-R2</a:t>
                </a:r>
                <a:endParaRPr lang="en-US" sz="800" b="1" dirty="0" smtClean="0">
                  <a:latin typeface="Comic Sans MS" pitchFamily="66" charset="0"/>
                </a:endParaRPr>
              </a:p>
            </p:txBody>
          </p:sp>
        </p:grpSp>
        <p:grpSp>
          <p:nvGrpSpPr>
            <p:cNvPr id="190" name="Group 388"/>
            <p:cNvGrpSpPr>
              <a:grpSpLocks/>
            </p:cNvGrpSpPr>
            <p:nvPr/>
          </p:nvGrpSpPr>
          <p:grpSpPr bwMode="auto">
            <a:xfrm>
              <a:off x="1480787" y="4049582"/>
              <a:ext cx="2917951" cy="350907"/>
              <a:chOff x="1240928" y="5849147"/>
              <a:chExt cx="2917951" cy="350907"/>
            </a:xfrm>
          </p:grpSpPr>
          <p:sp>
            <p:nvSpPr>
              <p:cNvPr id="303" name="TextBox 282"/>
              <p:cNvSpPr txBox="1">
                <a:spLocks noChangeArrowheads="1"/>
              </p:cNvSpPr>
              <p:nvPr/>
            </p:nvSpPr>
            <p:spPr bwMode="auto">
              <a:xfrm>
                <a:off x="1240928" y="5917768"/>
                <a:ext cx="847762"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4" action="ppaction://hlinksldjump"/>
                  </a:rPr>
                  <a:t>L1-ISC-R3</a:t>
                </a:r>
                <a:endParaRPr lang="en-US" sz="800" b="1" dirty="0" smtClean="0">
                  <a:latin typeface="Comic Sans MS" pitchFamily="66" charset="0"/>
                </a:endParaRPr>
              </a:p>
            </p:txBody>
          </p:sp>
          <p:grpSp>
            <p:nvGrpSpPr>
              <p:cNvPr id="304" name="Group 132"/>
              <p:cNvGrpSpPr>
                <a:grpSpLocks/>
              </p:cNvGrpSpPr>
              <p:nvPr/>
            </p:nvGrpSpPr>
            <p:grpSpPr bwMode="auto">
              <a:xfrm>
                <a:off x="2087790" y="5849147"/>
                <a:ext cx="1279972" cy="350907"/>
                <a:chOff x="-328893" y="2767293"/>
                <a:chExt cx="1279525" cy="350274"/>
              </a:xfrm>
            </p:grpSpPr>
            <p:pic>
              <p:nvPicPr>
                <p:cNvPr id="30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05" name="TextBox 282"/>
              <p:cNvSpPr txBox="1">
                <a:spLocks noChangeArrowheads="1"/>
              </p:cNvSpPr>
              <p:nvPr/>
            </p:nvSpPr>
            <p:spPr bwMode="auto">
              <a:xfrm>
                <a:off x="3371445" y="5903253"/>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grpSp>
          <p:nvGrpSpPr>
            <p:cNvPr id="191" name="Group 398"/>
            <p:cNvGrpSpPr>
              <a:grpSpLocks/>
            </p:cNvGrpSpPr>
            <p:nvPr/>
          </p:nvGrpSpPr>
          <p:grpSpPr bwMode="auto">
            <a:xfrm>
              <a:off x="1476024" y="3594991"/>
              <a:ext cx="2917951" cy="350907"/>
              <a:chOff x="1241425" y="5849147"/>
              <a:chExt cx="2917951" cy="350907"/>
            </a:xfrm>
          </p:grpSpPr>
          <p:sp>
            <p:nvSpPr>
              <p:cNvPr id="297" name="TextBox 282"/>
              <p:cNvSpPr txBox="1">
                <a:spLocks noChangeArrowheads="1"/>
              </p:cNvSpPr>
              <p:nvPr/>
            </p:nvSpPr>
            <p:spPr bwMode="auto">
              <a:xfrm>
                <a:off x="1241425" y="591810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nvGrpSpPr>
              <p:cNvPr id="298" name="Group 132"/>
              <p:cNvGrpSpPr>
                <a:grpSpLocks/>
              </p:cNvGrpSpPr>
              <p:nvPr/>
            </p:nvGrpSpPr>
            <p:grpSpPr bwMode="auto">
              <a:xfrm>
                <a:off x="2087790" y="5849147"/>
                <a:ext cx="1279972" cy="350907"/>
                <a:chOff x="-328893" y="2767293"/>
                <a:chExt cx="1279525" cy="350274"/>
              </a:xfrm>
            </p:grpSpPr>
            <p:pic>
              <p:nvPicPr>
                <p:cNvPr id="30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9" name="TextBox 282"/>
              <p:cNvSpPr txBox="1">
                <a:spLocks noChangeArrowheads="1"/>
              </p:cNvSpPr>
              <p:nvPr/>
            </p:nvSpPr>
            <p:spPr bwMode="auto">
              <a:xfrm>
                <a:off x="3371942" y="5903819"/>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grpSp>
          <p:nvGrpSpPr>
            <p:cNvPr id="192" name="Group 399"/>
            <p:cNvGrpSpPr>
              <a:grpSpLocks/>
            </p:cNvGrpSpPr>
            <p:nvPr/>
          </p:nvGrpSpPr>
          <p:grpSpPr bwMode="auto">
            <a:xfrm>
              <a:off x="1482374" y="3139936"/>
              <a:ext cx="2917951" cy="350907"/>
              <a:chOff x="1241480" y="5849147"/>
              <a:chExt cx="2917951" cy="350907"/>
            </a:xfrm>
          </p:grpSpPr>
          <p:sp>
            <p:nvSpPr>
              <p:cNvPr id="291" name="TextBox 282"/>
              <p:cNvSpPr txBox="1">
                <a:spLocks noChangeArrowheads="1"/>
              </p:cNvSpPr>
              <p:nvPr/>
            </p:nvSpPr>
            <p:spPr bwMode="auto">
              <a:xfrm>
                <a:off x="1241480" y="5917549"/>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5" action="ppaction://hlinksldjump"/>
                  </a:rPr>
                  <a:t>L1-ISC-R4</a:t>
                </a:r>
                <a:endParaRPr lang="en-US" sz="800" b="1" dirty="0" smtClean="0">
                  <a:latin typeface="Comic Sans MS" pitchFamily="66" charset="0"/>
                </a:endParaRPr>
              </a:p>
            </p:txBody>
          </p:sp>
          <p:grpSp>
            <p:nvGrpSpPr>
              <p:cNvPr id="292" name="Group 132"/>
              <p:cNvGrpSpPr>
                <a:grpSpLocks/>
              </p:cNvGrpSpPr>
              <p:nvPr/>
            </p:nvGrpSpPr>
            <p:grpSpPr bwMode="auto">
              <a:xfrm>
                <a:off x="2087790" y="5849147"/>
                <a:ext cx="1279972" cy="350907"/>
                <a:chOff x="-328893" y="2767293"/>
                <a:chExt cx="1279525" cy="350274"/>
              </a:xfrm>
            </p:grpSpPr>
            <p:pic>
              <p:nvPicPr>
                <p:cNvPr id="294"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6"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3" name="TextBox 282"/>
              <p:cNvSpPr txBox="1">
                <a:spLocks noChangeArrowheads="1"/>
              </p:cNvSpPr>
              <p:nvPr/>
            </p:nvSpPr>
            <p:spPr bwMode="auto">
              <a:xfrm>
                <a:off x="3371997" y="590326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grpSp>
          <p:nvGrpSpPr>
            <p:cNvPr id="193" name="Group 400"/>
            <p:cNvGrpSpPr>
              <a:grpSpLocks/>
            </p:cNvGrpSpPr>
            <p:nvPr/>
          </p:nvGrpSpPr>
          <p:grpSpPr bwMode="auto">
            <a:xfrm>
              <a:off x="1477612" y="2701111"/>
              <a:ext cx="2916363" cy="350907"/>
              <a:chOff x="1241978" y="5849147"/>
              <a:chExt cx="2916363" cy="350907"/>
            </a:xfrm>
          </p:grpSpPr>
          <p:sp>
            <p:nvSpPr>
              <p:cNvPr id="285" name="TextBox 282"/>
              <p:cNvSpPr txBox="1">
                <a:spLocks noChangeArrowheads="1"/>
              </p:cNvSpPr>
              <p:nvPr/>
            </p:nvSpPr>
            <p:spPr bwMode="auto">
              <a:xfrm>
                <a:off x="1241978" y="5918224"/>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nvGrpSpPr>
              <p:cNvPr id="286" name="Group 132"/>
              <p:cNvGrpSpPr>
                <a:grpSpLocks/>
              </p:cNvGrpSpPr>
              <p:nvPr/>
            </p:nvGrpSpPr>
            <p:grpSpPr bwMode="auto">
              <a:xfrm>
                <a:off x="2087790" y="5849147"/>
                <a:ext cx="1279972" cy="350907"/>
                <a:chOff x="-328893" y="2767293"/>
                <a:chExt cx="1279525" cy="350274"/>
              </a:xfrm>
            </p:grpSpPr>
            <p:pic>
              <p:nvPicPr>
                <p:cNvPr id="28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87" name="TextBox 282"/>
              <p:cNvSpPr txBox="1">
                <a:spLocks noChangeArrowheads="1"/>
              </p:cNvSpPr>
              <p:nvPr/>
            </p:nvSpPr>
            <p:spPr bwMode="auto">
              <a:xfrm>
                <a:off x="3370907" y="5902349"/>
                <a:ext cx="78743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grpSp>
          <p:nvGrpSpPr>
            <p:cNvPr id="194" name="Group 401"/>
            <p:cNvGrpSpPr>
              <a:grpSpLocks/>
            </p:cNvGrpSpPr>
            <p:nvPr/>
          </p:nvGrpSpPr>
          <p:grpSpPr bwMode="auto">
            <a:xfrm>
              <a:off x="1476024" y="2257068"/>
              <a:ext cx="2917951" cy="356524"/>
              <a:chOff x="1241425" y="5849146"/>
              <a:chExt cx="2917951" cy="356524"/>
            </a:xfrm>
          </p:grpSpPr>
          <p:sp>
            <p:nvSpPr>
              <p:cNvPr id="279" name="TextBox 282"/>
              <p:cNvSpPr txBox="1">
                <a:spLocks noChangeArrowheads="1"/>
              </p:cNvSpPr>
              <p:nvPr/>
            </p:nvSpPr>
            <p:spPr bwMode="auto">
              <a:xfrm>
                <a:off x="1241425" y="5917766"/>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smtClean="0">
                    <a:solidFill>
                      <a:srgbClr val="000000"/>
                    </a:solidFill>
                    <a:latin typeface="Comic Sans MS"/>
                    <a:hlinkClick r:id="rId15" action="ppaction://hlinksldjump"/>
                  </a:rPr>
                  <a:t>L1-ISC-R5</a:t>
                </a:r>
                <a:endParaRPr lang="en-US" sz="800" b="1" dirty="0" smtClean="0">
                  <a:latin typeface="Comic Sans MS" pitchFamily="66" charset="0"/>
                </a:endParaRPr>
              </a:p>
            </p:txBody>
          </p:sp>
          <p:grpSp>
            <p:nvGrpSpPr>
              <p:cNvPr id="280" name="Group 132"/>
              <p:cNvGrpSpPr>
                <a:grpSpLocks/>
              </p:cNvGrpSpPr>
              <p:nvPr/>
            </p:nvGrpSpPr>
            <p:grpSpPr bwMode="auto">
              <a:xfrm>
                <a:off x="2087790" y="5849146"/>
                <a:ext cx="1279972" cy="356524"/>
                <a:chOff x="-328893" y="2767293"/>
                <a:chExt cx="1279525" cy="355881"/>
              </a:xfrm>
            </p:grpSpPr>
            <p:pic>
              <p:nvPicPr>
                <p:cNvPr id="282"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3"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4"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81" name="TextBox 282"/>
              <p:cNvSpPr txBox="1">
                <a:spLocks noChangeArrowheads="1"/>
              </p:cNvSpPr>
              <p:nvPr/>
            </p:nvSpPr>
            <p:spPr bwMode="auto">
              <a:xfrm>
                <a:off x="3371942" y="5903478"/>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grpSp>
          <p:nvGrpSpPr>
            <p:cNvPr id="195" name="Group 402"/>
            <p:cNvGrpSpPr>
              <a:grpSpLocks/>
            </p:cNvGrpSpPr>
            <p:nvPr/>
          </p:nvGrpSpPr>
          <p:grpSpPr bwMode="auto">
            <a:xfrm>
              <a:off x="1479199" y="1802478"/>
              <a:ext cx="2916364" cy="350907"/>
              <a:chOff x="1241977" y="5849147"/>
              <a:chExt cx="2916364" cy="350907"/>
            </a:xfrm>
          </p:grpSpPr>
          <p:sp>
            <p:nvSpPr>
              <p:cNvPr id="273" name="TextBox 282"/>
              <p:cNvSpPr txBox="1">
                <a:spLocks noChangeArrowheads="1"/>
              </p:cNvSpPr>
              <p:nvPr/>
            </p:nvSpPr>
            <p:spPr bwMode="auto">
              <a:xfrm>
                <a:off x="1241977" y="5916744"/>
                <a:ext cx="846175"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nvGrpSpPr>
              <p:cNvPr id="274" name="Group 132"/>
              <p:cNvGrpSpPr>
                <a:grpSpLocks/>
              </p:cNvGrpSpPr>
              <p:nvPr/>
            </p:nvGrpSpPr>
            <p:grpSpPr bwMode="auto">
              <a:xfrm>
                <a:off x="2087790" y="5849147"/>
                <a:ext cx="1279972" cy="350907"/>
                <a:chOff x="-328893" y="2767293"/>
                <a:chExt cx="1279525" cy="350274"/>
              </a:xfrm>
            </p:grpSpPr>
            <p:pic>
              <p:nvPicPr>
                <p:cNvPr id="27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5" name="TextBox 282"/>
              <p:cNvSpPr txBox="1">
                <a:spLocks noChangeArrowheads="1"/>
              </p:cNvSpPr>
              <p:nvPr/>
            </p:nvSpPr>
            <p:spPr bwMode="auto">
              <a:xfrm>
                <a:off x="3370907" y="5901891"/>
                <a:ext cx="787434"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grpSp>
          <p:nvGrpSpPr>
            <p:cNvPr id="196" name="Group 403"/>
            <p:cNvGrpSpPr>
              <a:grpSpLocks/>
            </p:cNvGrpSpPr>
            <p:nvPr/>
          </p:nvGrpSpPr>
          <p:grpSpPr bwMode="auto">
            <a:xfrm>
              <a:off x="1477306" y="5812689"/>
              <a:ext cx="2917395" cy="350907"/>
              <a:chOff x="1241425" y="5849147"/>
              <a:chExt cx="2917395" cy="350907"/>
            </a:xfrm>
          </p:grpSpPr>
          <p:sp>
            <p:nvSpPr>
              <p:cNvPr id="26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0" action="ppaction://hlinksldjump"/>
                  </a:rPr>
                  <a:t>L1-ISC-R1</a:t>
                </a:r>
                <a:endParaRPr lang="en-US" sz="800" b="1" dirty="0">
                  <a:latin typeface="Comic Sans MS" pitchFamily="66" charset="0"/>
                </a:endParaRPr>
              </a:p>
            </p:txBody>
          </p:sp>
          <p:grpSp>
            <p:nvGrpSpPr>
              <p:cNvPr id="268" name="Group 132"/>
              <p:cNvGrpSpPr>
                <a:grpSpLocks/>
              </p:cNvGrpSpPr>
              <p:nvPr/>
            </p:nvGrpSpPr>
            <p:grpSpPr bwMode="auto">
              <a:xfrm>
                <a:off x="2087790" y="5849147"/>
                <a:ext cx="1279972" cy="350907"/>
                <a:chOff x="-328893" y="2767293"/>
                <a:chExt cx="1279525" cy="350274"/>
              </a:xfrm>
            </p:grpSpPr>
            <p:pic>
              <p:nvPicPr>
                <p:cNvPr id="27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7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9" name="TextBox 282"/>
              <p:cNvSpPr txBox="1">
                <a:spLocks noChangeArrowheads="1"/>
              </p:cNvSpPr>
              <p:nvPr/>
            </p:nvSpPr>
            <p:spPr bwMode="auto">
              <a:xfrm>
                <a:off x="3370983" y="5902815"/>
                <a:ext cx="787837"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hlinkClick r:id="rId14" action="ppaction://hlinksldjump"/>
                  </a:rPr>
                  <a:t>L1-ISC-R1</a:t>
                </a:r>
                <a:endParaRPr lang="en-US" sz="800" b="1" dirty="0">
                  <a:latin typeface="Comic Sans MS" pitchFamily="66" charset="0"/>
                </a:endParaRPr>
              </a:p>
            </p:txBody>
          </p:sp>
        </p:grpSp>
        <p:grpSp>
          <p:nvGrpSpPr>
            <p:cNvPr id="197" name="Group 404"/>
            <p:cNvGrpSpPr>
              <a:grpSpLocks/>
            </p:cNvGrpSpPr>
            <p:nvPr/>
          </p:nvGrpSpPr>
          <p:grpSpPr bwMode="auto">
            <a:xfrm>
              <a:off x="4758869" y="5360840"/>
              <a:ext cx="2917395" cy="350907"/>
              <a:chOff x="1241425" y="5849147"/>
              <a:chExt cx="2917395" cy="350907"/>
            </a:xfrm>
          </p:grpSpPr>
          <p:sp>
            <p:nvSpPr>
              <p:cNvPr id="261"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0" action="ppaction://hlinksldjump"/>
                  </a:rPr>
                  <a:t>L1-ISC-R1</a:t>
                </a:r>
                <a:endParaRPr lang="en-US" sz="800" b="1" dirty="0">
                  <a:latin typeface="Comic Sans MS" pitchFamily="66" charset="0"/>
                </a:endParaRPr>
              </a:p>
            </p:txBody>
          </p:sp>
          <p:grpSp>
            <p:nvGrpSpPr>
              <p:cNvPr id="262" name="Group 132"/>
              <p:cNvGrpSpPr>
                <a:grpSpLocks/>
              </p:cNvGrpSpPr>
              <p:nvPr/>
            </p:nvGrpSpPr>
            <p:grpSpPr bwMode="auto">
              <a:xfrm>
                <a:off x="2087790" y="5849147"/>
                <a:ext cx="1279972" cy="350907"/>
                <a:chOff x="-328893" y="2767293"/>
                <a:chExt cx="1279525" cy="350274"/>
              </a:xfrm>
            </p:grpSpPr>
            <p:pic>
              <p:nvPicPr>
                <p:cNvPr id="264"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5"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6"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63"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0" action="ppaction://hlinksldjump"/>
                  </a:rPr>
                  <a:t>L1-ISC-R1</a:t>
                </a:r>
                <a:endParaRPr lang="en-US" sz="800" b="1" dirty="0">
                  <a:latin typeface="Comic Sans MS" pitchFamily="66" charset="0"/>
                </a:endParaRPr>
              </a:p>
            </p:txBody>
          </p:sp>
        </p:grpSp>
        <p:grpSp>
          <p:nvGrpSpPr>
            <p:cNvPr id="198" name="Group 405"/>
            <p:cNvGrpSpPr>
              <a:grpSpLocks/>
            </p:cNvGrpSpPr>
            <p:nvPr/>
          </p:nvGrpSpPr>
          <p:grpSpPr bwMode="auto">
            <a:xfrm>
              <a:off x="4758636" y="4927308"/>
              <a:ext cx="2917395" cy="350907"/>
              <a:chOff x="1241425" y="5849147"/>
              <a:chExt cx="2917395" cy="350907"/>
            </a:xfrm>
          </p:grpSpPr>
          <p:sp>
            <p:nvSpPr>
              <p:cNvPr id="255"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solidFill>
                      <a:srgbClr val="000000"/>
                    </a:solidFill>
                    <a:latin typeface="Comic Sans MS"/>
                    <a:hlinkClick r:id="rId10" action="ppaction://hlinksldjump"/>
                  </a:rPr>
                  <a:t>L1-ISC-R2</a:t>
                </a:r>
                <a:endParaRPr lang="en-US" sz="800" b="1" dirty="0">
                  <a:latin typeface="Comic Sans MS" pitchFamily="66" charset="0"/>
                </a:endParaRPr>
              </a:p>
            </p:txBody>
          </p:sp>
          <p:grpSp>
            <p:nvGrpSpPr>
              <p:cNvPr id="256" name="Group 132"/>
              <p:cNvGrpSpPr>
                <a:grpSpLocks/>
              </p:cNvGrpSpPr>
              <p:nvPr/>
            </p:nvGrpSpPr>
            <p:grpSpPr bwMode="auto">
              <a:xfrm>
                <a:off x="2087790" y="5849147"/>
                <a:ext cx="1279972" cy="350907"/>
                <a:chOff x="-328893" y="2767293"/>
                <a:chExt cx="1279525" cy="350274"/>
              </a:xfrm>
            </p:grpSpPr>
            <p:pic>
              <p:nvPicPr>
                <p:cNvPr id="25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6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7"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rgbClr val="000000"/>
                    </a:solidFill>
                    <a:latin typeface="Comic Sans MS"/>
                    <a:hlinkClick r:id="rId10" action="ppaction://hlinksldjump"/>
                  </a:rPr>
                  <a:t>L1-ISC-R2</a:t>
                </a:r>
                <a:endParaRPr lang="en-US" sz="800" b="1" dirty="0">
                  <a:latin typeface="Comic Sans MS" pitchFamily="66" charset="0"/>
                </a:endParaRPr>
              </a:p>
            </p:txBody>
          </p:sp>
        </p:grpSp>
        <p:grpSp>
          <p:nvGrpSpPr>
            <p:cNvPr id="199" name="Group 406"/>
            <p:cNvGrpSpPr>
              <a:grpSpLocks/>
            </p:cNvGrpSpPr>
            <p:nvPr/>
          </p:nvGrpSpPr>
          <p:grpSpPr bwMode="auto">
            <a:xfrm>
              <a:off x="4760703" y="4480600"/>
              <a:ext cx="2917951" cy="350907"/>
              <a:chOff x="1240869" y="5849147"/>
              <a:chExt cx="2917951" cy="350907"/>
            </a:xfrm>
          </p:grpSpPr>
          <p:sp>
            <p:nvSpPr>
              <p:cNvPr id="249" name="TextBox 282"/>
              <p:cNvSpPr txBox="1">
                <a:spLocks noChangeArrowheads="1"/>
              </p:cNvSpPr>
              <p:nvPr/>
            </p:nvSpPr>
            <p:spPr bwMode="auto">
              <a:xfrm>
                <a:off x="1240869" y="5916735"/>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0" action="ppaction://hlinksldjump"/>
                  </a:rPr>
                  <a:t>L1-ISC-R2</a:t>
                </a:r>
                <a:endParaRPr lang="en-US" sz="800" b="1" dirty="0" smtClean="0">
                  <a:latin typeface="Comic Sans MS" pitchFamily="66" charset="0"/>
                </a:endParaRPr>
              </a:p>
            </p:txBody>
          </p:sp>
          <p:grpSp>
            <p:nvGrpSpPr>
              <p:cNvPr id="250" name="Group 132"/>
              <p:cNvGrpSpPr>
                <a:grpSpLocks/>
              </p:cNvGrpSpPr>
              <p:nvPr/>
            </p:nvGrpSpPr>
            <p:grpSpPr bwMode="auto">
              <a:xfrm>
                <a:off x="2087790" y="5849147"/>
                <a:ext cx="1279972" cy="350907"/>
                <a:chOff x="-328893" y="2767293"/>
                <a:chExt cx="1279525" cy="350274"/>
              </a:xfrm>
            </p:grpSpPr>
            <p:pic>
              <p:nvPicPr>
                <p:cNvPr id="252"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3"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54"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51" name="TextBox 282"/>
              <p:cNvSpPr txBox="1">
                <a:spLocks noChangeArrowheads="1"/>
              </p:cNvSpPr>
              <p:nvPr/>
            </p:nvSpPr>
            <p:spPr bwMode="auto">
              <a:xfrm>
                <a:off x="3371386" y="5902447"/>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0" action="ppaction://hlinksldjump"/>
                  </a:rPr>
                  <a:t>L1-ISC-R2</a:t>
                </a:r>
                <a:endParaRPr lang="en-US" sz="800" b="1" dirty="0" smtClean="0">
                  <a:latin typeface="Comic Sans MS" pitchFamily="66" charset="0"/>
                </a:endParaRPr>
              </a:p>
            </p:txBody>
          </p:sp>
        </p:grpSp>
        <p:grpSp>
          <p:nvGrpSpPr>
            <p:cNvPr id="200" name="Group 407"/>
            <p:cNvGrpSpPr>
              <a:grpSpLocks/>
            </p:cNvGrpSpPr>
            <p:nvPr/>
          </p:nvGrpSpPr>
          <p:grpSpPr bwMode="auto">
            <a:xfrm>
              <a:off x="4760703" y="4044441"/>
              <a:ext cx="2916363" cy="350907"/>
              <a:chOff x="1241904" y="5849147"/>
              <a:chExt cx="2916363" cy="350907"/>
            </a:xfrm>
          </p:grpSpPr>
          <p:sp>
            <p:nvSpPr>
              <p:cNvPr id="243" name="TextBox 282"/>
              <p:cNvSpPr txBox="1">
                <a:spLocks noChangeArrowheads="1"/>
              </p:cNvSpPr>
              <p:nvPr/>
            </p:nvSpPr>
            <p:spPr bwMode="auto">
              <a:xfrm>
                <a:off x="1241904" y="5917919"/>
                <a:ext cx="846174"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nvGrpSpPr>
              <p:cNvPr id="244" name="Group 132"/>
              <p:cNvGrpSpPr>
                <a:grpSpLocks/>
              </p:cNvGrpSpPr>
              <p:nvPr/>
            </p:nvGrpSpPr>
            <p:grpSpPr bwMode="auto">
              <a:xfrm>
                <a:off x="2087790" y="5849147"/>
                <a:ext cx="1279972" cy="350907"/>
                <a:chOff x="-328893" y="2767293"/>
                <a:chExt cx="1279525" cy="350274"/>
              </a:xfrm>
            </p:grpSpPr>
            <p:pic>
              <p:nvPicPr>
                <p:cNvPr id="24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45" name="TextBox 282"/>
              <p:cNvSpPr txBox="1">
                <a:spLocks noChangeArrowheads="1"/>
              </p:cNvSpPr>
              <p:nvPr/>
            </p:nvSpPr>
            <p:spPr bwMode="auto">
              <a:xfrm>
                <a:off x="3370833" y="5903631"/>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grpSp>
          <p:nvGrpSpPr>
            <p:cNvPr id="201" name="Group 408"/>
            <p:cNvGrpSpPr>
              <a:grpSpLocks/>
            </p:cNvGrpSpPr>
            <p:nvPr/>
          </p:nvGrpSpPr>
          <p:grpSpPr bwMode="auto">
            <a:xfrm>
              <a:off x="4754353" y="3589850"/>
              <a:ext cx="2917951" cy="350907"/>
              <a:chOff x="1240814" y="5849147"/>
              <a:chExt cx="2917951" cy="350907"/>
            </a:xfrm>
          </p:grpSpPr>
          <p:sp>
            <p:nvSpPr>
              <p:cNvPr id="237" name="TextBox 282"/>
              <p:cNvSpPr txBox="1">
                <a:spLocks noChangeArrowheads="1"/>
              </p:cNvSpPr>
              <p:nvPr/>
            </p:nvSpPr>
            <p:spPr bwMode="auto">
              <a:xfrm>
                <a:off x="1240814" y="591689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nvGrpSpPr>
              <p:cNvPr id="238" name="Group 132"/>
              <p:cNvGrpSpPr>
                <a:grpSpLocks/>
              </p:cNvGrpSpPr>
              <p:nvPr/>
            </p:nvGrpSpPr>
            <p:grpSpPr bwMode="auto">
              <a:xfrm>
                <a:off x="2087790" y="5849147"/>
                <a:ext cx="1279972" cy="350907"/>
                <a:chOff x="-328893" y="2767293"/>
                <a:chExt cx="1279525" cy="350274"/>
              </a:xfrm>
            </p:grpSpPr>
            <p:pic>
              <p:nvPicPr>
                <p:cNvPr id="24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4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9" name="TextBox 282"/>
              <p:cNvSpPr txBox="1">
                <a:spLocks noChangeArrowheads="1"/>
              </p:cNvSpPr>
              <p:nvPr/>
            </p:nvSpPr>
            <p:spPr bwMode="auto">
              <a:xfrm>
                <a:off x="3371331" y="590261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4" action="ppaction://hlinksldjump"/>
                  </a:rPr>
                  <a:t>L1-ISC-R3</a:t>
                </a:r>
                <a:endParaRPr lang="en-US" sz="800" b="1" dirty="0" smtClean="0">
                  <a:latin typeface="Comic Sans MS" pitchFamily="66" charset="0"/>
                </a:endParaRPr>
              </a:p>
            </p:txBody>
          </p:sp>
        </p:grpSp>
        <p:grpSp>
          <p:nvGrpSpPr>
            <p:cNvPr id="202" name="Group 409"/>
            <p:cNvGrpSpPr>
              <a:grpSpLocks/>
            </p:cNvGrpSpPr>
            <p:nvPr/>
          </p:nvGrpSpPr>
          <p:grpSpPr bwMode="auto">
            <a:xfrm>
              <a:off x="4760703" y="3134795"/>
              <a:ext cx="2917951" cy="350907"/>
              <a:chOff x="1240869" y="5849147"/>
              <a:chExt cx="2917951" cy="350907"/>
            </a:xfrm>
          </p:grpSpPr>
          <p:sp>
            <p:nvSpPr>
              <p:cNvPr id="231" name="TextBox 282"/>
              <p:cNvSpPr txBox="1">
                <a:spLocks noChangeArrowheads="1"/>
              </p:cNvSpPr>
              <p:nvPr/>
            </p:nvSpPr>
            <p:spPr bwMode="auto">
              <a:xfrm>
                <a:off x="1240869" y="5917927"/>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nvGrpSpPr>
              <p:cNvPr id="232" name="Group 132"/>
              <p:cNvGrpSpPr>
                <a:grpSpLocks/>
              </p:cNvGrpSpPr>
              <p:nvPr/>
            </p:nvGrpSpPr>
            <p:grpSpPr bwMode="auto">
              <a:xfrm>
                <a:off x="2087790" y="5849147"/>
                <a:ext cx="1279972" cy="350907"/>
                <a:chOff x="-328893" y="2767293"/>
                <a:chExt cx="1279525" cy="350274"/>
              </a:xfrm>
            </p:grpSpPr>
            <p:pic>
              <p:nvPicPr>
                <p:cNvPr id="234"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5"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6"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33" name="TextBox 282"/>
              <p:cNvSpPr txBox="1">
                <a:spLocks noChangeArrowheads="1"/>
              </p:cNvSpPr>
              <p:nvPr/>
            </p:nvSpPr>
            <p:spPr bwMode="auto">
              <a:xfrm>
                <a:off x="3371386" y="5903640"/>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grpSp>
          <p:nvGrpSpPr>
            <p:cNvPr id="203" name="Group 411"/>
            <p:cNvGrpSpPr>
              <a:grpSpLocks/>
            </p:cNvGrpSpPr>
            <p:nvPr/>
          </p:nvGrpSpPr>
          <p:grpSpPr bwMode="auto">
            <a:xfrm>
              <a:off x="4755940" y="2695970"/>
              <a:ext cx="2917951" cy="350907"/>
              <a:chOff x="1241366" y="5849147"/>
              <a:chExt cx="2917951" cy="350907"/>
            </a:xfrm>
          </p:grpSpPr>
          <p:sp>
            <p:nvSpPr>
              <p:cNvPr id="225" name="TextBox 282"/>
              <p:cNvSpPr txBox="1">
                <a:spLocks noChangeArrowheads="1"/>
              </p:cNvSpPr>
              <p:nvPr/>
            </p:nvSpPr>
            <p:spPr bwMode="auto">
              <a:xfrm>
                <a:off x="1241366" y="5917015"/>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nvGrpSpPr>
              <p:cNvPr id="226" name="Group 132"/>
              <p:cNvGrpSpPr>
                <a:grpSpLocks/>
              </p:cNvGrpSpPr>
              <p:nvPr/>
            </p:nvGrpSpPr>
            <p:grpSpPr bwMode="auto">
              <a:xfrm>
                <a:off x="2087790" y="5849147"/>
                <a:ext cx="1279972" cy="350907"/>
                <a:chOff x="-328893" y="2767293"/>
                <a:chExt cx="1279525" cy="350274"/>
              </a:xfrm>
            </p:grpSpPr>
            <p:pic>
              <p:nvPicPr>
                <p:cNvPr id="228"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9"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0"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7" name="TextBox 282"/>
              <p:cNvSpPr txBox="1">
                <a:spLocks noChangeArrowheads="1"/>
              </p:cNvSpPr>
              <p:nvPr/>
            </p:nvSpPr>
            <p:spPr bwMode="auto">
              <a:xfrm>
                <a:off x="3371883" y="5902727"/>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L1-ISC-R4</a:t>
                </a:r>
                <a:endParaRPr lang="en-US" sz="800" b="1" dirty="0" smtClean="0">
                  <a:latin typeface="Comic Sans MS" pitchFamily="66" charset="0"/>
                </a:endParaRPr>
              </a:p>
            </p:txBody>
          </p:sp>
        </p:grpSp>
        <p:grpSp>
          <p:nvGrpSpPr>
            <p:cNvPr id="204" name="Group 412"/>
            <p:cNvGrpSpPr>
              <a:grpSpLocks/>
            </p:cNvGrpSpPr>
            <p:nvPr/>
          </p:nvGrpSpPr>
          <p:grpSpPr bwMode="auto">
            <a:xfrm>
              <a:off x="4754353" y="2251927"/>
              <a:ext cx="2917951" cy="356524"/>
              <a:chOff x="1240814" y="5849146"/>
              <a:chExt cx="2917951" cy="356524"/>
            </a:xfrm>
          </p:grpSpPr>
          <p:sp>
            <p:nvSpPr>
              <p:cNvPr id="219" name="TextBox 282"/>
              <p:cNvSpPr txBox="1">
                <a:spLocks noChangeArrowheads="1"/>
              </p:cNvSpPr>
              <p:nvPr/>
            </p:nvSpPr>
            <p:spPr bwMode="auto">
              <a:xfrm>
                <a:off x="1240814" y="5918144"/>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nvGrpSpPr>
              <p:cNvPr id="220" name="Group 132"/>
              <p:cNvGrpSpPr>
                <a:grpSpLocks/>
              </p:cNvGrpSpPr>
              <p:nvPr/>
            </p:nvGrpSpPr>
            <p:grpSpPr bwMode="auto">
              <a:xfrm>
                <a:off x="2087790" y="5849146"/>
                <a:ext cx="1279972" cy="356524"/>
                <a:chOff x="-328893" y="2767293"/>
                <a:chExt cx="1279525" cy="355881"/>
              </a:xfrm>
            </p:grpSpPr>
            <p:pic>
              <p:nvPicPr>
                <p:cNvPr id="222"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3"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75702"/>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24"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21" name="TextBox 282"/>
              <p:cNvSpPr txBox="1">
                <a:spLocks noChangeArrowheads="1"/>
              </p:cNvSpPr>
              <p:nvPr/>
            </p:nvSpPr>
            <p:spPr bwMode="auto">
              <a:xfrm>
                <a:off x="3371331" y="5903857"/>
                <a:ext cx="787434" cy="214312"/>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grpSp>
          <p:nvGrpSpPr>
            <p:cNvPr id="205" name="Group 413"/>
            <p:cNvGrpSpPr>
              <a:grpSpLocks/>
            </p:cNvGrpSpPr>
            <p:nvPr/>
          </p:nvGrpSpPr>
          <p:grpSpPr bwMode="auto">
            <a:xfrm>
              <a:off x="4757528" y="1797337"/>
              <a:ext cx="2917951" cy="350907"/>
              <a:chOff x="1241366" y="5849147"/>
              <a:chExt cx="2917951" cy="350907"/>
            </a:xfrm>
          </p:grpSpPr>
          <p:sp>
            <p:nvSpPr>
              <p:cNvPr id="213" name="TextBox 282"/>
              <p:cNvSpPr txBox="1">
                <a:spLocks noChangeArrowheads="1"/>
              </p:cNvSpPr>
              <p:nvPr/>
            </p:nvSpPr>
            <p:spPr bwMode="auto">
              <a:xfrm>
                <a:off x="1241366" y="5917123"/>
                <a:ext cx="847762" cy="215900"/>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algn="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nvGrpSpPr>
              <p:cNvPr id="214" name="Group 132"/>
              <p:cNvGrpSpPr>
                <a:grpSpLocks/>
              </p:cNvGrpSpPr>
              <p:nvPr/>
            </p:nvGrpSpPr>
            <p:grpSpPr bwMode="auto">
              <a:xfrm>
                <a:off x="2087790" y="5849147"/>
                <a:ext cx="1279972" cy="350907"/>
                <a:chOff x="-328893" y="2767293"/>
                <a:chExt cx="1279525" cy="350274"/>
              </a:xfrm>
            </p:grpSpPr>
            <p:pic>
              <p:nvPicPr>
                <p:cNvPr id="21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7"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8"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15" name="TextBox 282"/>
              <p:cNvSpPr txBox="1">
                <a:spLocks noChangeArrowheads="1"/>
              </p:cNvSpPr>
              <p:nvPr/>
            </p:nvSpPr>
            <p:spPr bwMode="auto">
              <a:xfrm>
                <a:off x="3371883" y="5902835"/>
                <a:ext cx="787434" cy="214313"/>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defRPr/>
                </a:pPr>
                <a:r>
                  <a:rPr lang="en-US" sz="800" b="1" dirty="0">
                    <a:solidFill>
                      <a:srgbClr val="000000"/>
                    </a:solidFill>
                    <a:latin typeface="Comic Sans MS"/>
                    <a:hlinkClick r:id="rId15" action="ppaction://hlinksldjump"/>
                  </a:rPr>
                  <a:t>L1-ISC-R5</a:t>
                </a:r>
                <a:endParaRPr lang="en-US" sz="800" b="1" dirty="0" smtClean="0">
                  <a:latin typeface="Comic Sans MS" pitchFamily="66" charset="0"/>
                </a:endParaRPr>
              </a:p>
            </p:txBody>
          </p:sp>
        </p:grpSp>
        <p:grpSp>
          <p:nvGrpSpPr>
            <p:cNvPr id="206" name="Group 414"/>
            <p:cNvGrpSpPr>
              <a:grpSpLocks/>
            </p:cNvGrpSpPr>
            <p:nvPr/>
          </p:nvGrpSpPr>
          <p:grpSpPr bwMode="auto">
            <a:xfrm>
              <a:off x="4756246" y="5807548"/>
              <a:ext cx="2917395" cy="350907"/>
              <a:chOff x="1241425" y="5849147"/>
              <a:chExt cx="2917395" cy="350907"/>
            </a:xfrm>
          </p:grpSpPr>
          <p:sp>
            <p:nvSpPr>
              <p:cNvPr id="207" name="TextBox 282"/>
              <p:cNvSpPr txBox="1">
                <a:spLocks noChangeArrowheads="1"/>
              </p:cNvSpPr>
              <p:nvPr/>
            </p:nvSpPr>
            <p:spPr bwMode="auto">
              <a:xfrm>
                <a:off x="1241425" y="5918046"/>
                <a:ext cx="846851" cy="215467"/>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srgbClr val="000000"/>
                    </a:solidFill>
                    <a:latin typeface="Comic Sans MS"/>
                    <a:hlinkClick r:id="rId14" action="ppaction://hlinksldjump"/>
                  </a:rPr>
                  <a:t>L1-ISC-R1</a:t>
                </a:r>
                <a:endParaRPr lang="en-US" sz="800" dirty="0">
                  <a:latin typeface="Comic Sans MS" pitchFamily="66" charset="0"/>
                </a:endParaRPr>
              </a:p>
            </p:txBody>
          </p:sp>
          <p:grpSp>
            <p:nvGrpSpPr>
              <p:cNvPr id="208" name="Group 132"/>
              <p:cNvGrpSpPr>
                <a:grpSpLocks/>
              </p:cNvGrpSpPr>
              <p:nvPr/>
            </p:nvGrpSpPr>
            <p:grpSpPr bwMode="auto">
              <a:xfrm>
                <a:off x="2087790" y="5849147"/>
                <a:ext cx="1279972" cy="350907"/>
                <a:chOff x="-328893" y="2767293"/>
                <a:chExt cx="1279525" cy="350274"/>
              </a:xfrm>
            </p:grpSpPr>
            <p:pic>
              <p:nvPicPr>
                <p:cNvPr id="210"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28893" y="276729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1" name="Picture 5"/>
                <p:cNvPicPr>
                  <a:picLocks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17136" y="2767834"/>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12" name="Picture 5"/>
                <p:cNvPicPr>
                  <a:picLocks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51177" y="2770095"/>
                  <a:ext cx="576072" cy="3474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09" name="TextBox 282"/>
              <p:cNvSpPr txBox="1">
                <a:spLocks noChangeArrowheads="1"/>
              </p:cNvSpPr>
              <p:nvPr/>
            </p:nvSpPr>
            <p:spPr bwMode="auto">
              <a:xfrm>
                <a:off x="3370983" y="5903080"/>
                <a:ext cx="787837" cy="21491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srgbClr val="000000"/>
                    </a:solidFill>
                    <a:latin typeface="Comic Sans MS"/>
                    <a:hlinkClick r:id="rId10" action="ppaction://hlinksldjump"/>
                  </a:rPr>
                  <a:t>L1-ISC-R1</a:t>
                </a:r>
                <a:endParaRPr lang="en-US" sz="800" b="1" dirty="0">
                  <a:latin typeface="Comic Sans MS" pitchFamily="66" charset="0"/>
                </a:endParaRPr>
              </a:p>
            </p:txBody>
          </p:sp>
        </p:grpSp>
      </p:grpSp>
      <p:grpSp>
        <p:nvGrpSpPr>
          <p:cNvPr id="336" name="Group 335"/>
          <p:cNvGrpSpPr/>
          <p:nvPr/>
        </p:nvGrpSpPr>
        <p:grpSpPr>
          <a:xfrm>
            <a:off x="2320380" y="1871328"/>
            <a:ext cx="1273212" cy="200120"/>
            <a:chOff x="439639" y="1258392"/>
            <a:chExt cx="1273212" cy="200120"/>
          </a:xfrm>
          <a:solidFill>
            <a:srgbClr val="FFFF11"/>
          </a:solidFill>
        </p:grpSpPr>
        <p:sp>
          <p:nvSpPr>
            <p:cNvPr id="337"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38"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45" name="Group 344"/>
          <p:cNvGrpSpPr/>
          <p:nvPr/>
        </p:nvGrpSpPr>
        <p:grpSpPr>
          <a:xfrm>
            <a:off x="2307762" y="2325280"/>
            <a:ext cx="1273212" cy="200120"/>
            <a:chOff x="439639" y="1258392"/>
            <a:chExt cx="1273212" cy="200120"/>
          </a:xfrm>
        </p:grpSpPr>
        <p:sp>
          <p:nvSpPr>
            <p:cNvPr id="34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4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48" name="Group 347"/>
          <p:cNvGrpSpPr/>
          <p:nvPr/>
        </p:nvGrpSpPr>
        <p:grpSpPr>
          <a:xfrm>
            <a:off x="5582407" y="2312078"/>
            <a:ext cx="1273212" cy="200120"/>
            <a:chOff x="439639" y="1258392"/>
            <a:chExt cx="1273212" cy="200120"/>
          </a:xfrm>
        </p:grpSpPr>
        <p:sp>
          <p:nvSpPr>
            <p:cNvPr id="349"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50"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51" name="Group 350"/>
          <p:cNvGrpSpPr/>
          <p:nvPr/>
        </p:nvGrpSpPr>
        <p:grpSpPr>
          <a:xfrm>
            <a:off x="2310003" y="3671933"/>
            <a:ext cx="1273212" cy="200120"/>
            <a:chOff x="439639" y="1258392"/>
            <a:chExt cx="1273212" cy="200120"/>
          </a:xfrm>
          <a:solidFill>
            <a:srgbClr val="FFFF11"/>
          </a:solidFill>
        </p:grpSpPr>
        <p:sp>
          <p:nvSpPr>
            <p:cNvPr id="35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35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354" name="Group 353"/>
          <p:cNvGrpSpPr/>
          <p:nvPr/>
        </p:nvGrpSpPr>
        <p:grpSpPr>
          <a:xfrm>
            <a:off x="5584648" y="3658731"/>
            <a:ext cx="1273212" cy="200120"/>
            <a:chOff x="439639" y="1258392"/>
            <a:chExt cx="1273212" cy="200120"/>
          </a:xfrm>
          <a:solidFill>
            <a:srgbClr val="FFFF11"/>
          </a:solidFill>
        </p:grpSpPr>
        <p:sp>
          <p:nvSpPr>
            <p:cNvPr id="355"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356"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357" name="Group 356"/>
          <p:cNvGrpSpPr/>
          <p:nvPr/>
        </p:nvGrpSpPr>
        <p:grpSpPr>
          <a:xfrm>
            <a:off x="2310037" y="4553117"/>
            <a:ext cx="1273212" cy="200120"/>
            <a:chOff x="439639" y="1258392"/>
            <a:chExt cx="1273212" cy="200120"/>
          </a:xfrm>
        </p:grpSpPr>
        <p:sp>
          <p:nvSpPr>
            <p:cNvPr id="358"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359"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360" name="Group 359"/>
          <p:cNvGrpSpPr/>
          <p:nvPr/>
        </p:nvGrpSpPr>
        <p:grpSpPr>
          <a:xfrm>
            <a:off x="5584682" y="4539915"/>
            <a:ext cx="1273212" cy="200120"/>
            <a:chOff x="439639" y="1258392"/>
            <a:chExt cx="1273212" cy="200120"/>
          </a:xfrm>
        </p:grpSpPr>
        <p:sp>
          <p:nvSpPr>
            <p:cNvPr id="361" name="TextBox 368">
              <a:hlinkClick r:id="" action="ppaction://noaction"/>
            </p:cNvPr>
            <p:cNvSpPr txBox="1">
              <a:spLocks noChangeArrowheads="1"/>
            </p:cNvSpPr>
            <p:nvPr/>
          </p:nvSpPr>
          <p:spPr bwMode="auto">
            <a:xfrm>
              <a:off x="439639" y="1258392"/>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sp>
          <p:nvSpPr>
            <p:cNvPr id="362" name="TextBox 368">
              <a:hlinkClick r:id="" action="ppaction://noaction"/>
            </p:cNvPr>
            <p:cNvSpPr txBox="1">
              <a:spLocks noChangeArrowheads="1"/>
            </p:cNvSpPr>
            <p:nvPr/>
          </p:nvSpPr>
          <p:spPr bwMode="auto">
            <a:xfrm>
              <a:off x="1077877" y="1258457"/>
              <a:ext cx="634974" cy="200055"/>
            </a:xfrm>
            <a:prstGeom prst="rect">
              <a:avLst/>
            </a:prstGeom>
            <a:solidFill>
              <a:srgbClr val="FFFF11"/>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+24VDC</a:t>
              </a:r>
            </a:p>
          </p:txBody>
        </p:sp>
      </p:grpSp>
      <p:grpSp>
        <p:nvGrpSpPr>
          <p:cNvPr id="363" name="Group 362"/>
          <p:cNvGrpSpPr/>
          <p:nvPr/>
        </p:nvGrpSpPr>
        <p:grpSpPr>
          <a:xfrm>
            <a:off x="2316708" y="4982090"/>
            <a:ext cx="1273212" cy="200120"/>
            <a:chOff x="439639" y="1258392"/>
            <a:chExt cx="1273212" cy="200120"/>
          </a:xfrm>
        </p:grpSpPr>
        <p:sp>
          <p:nvSpPr>
            <p:cNvPr id="364"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65"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66" name="Group 365"/>
          <p:cNvGrpSpPr/>
          <p:nvPr/>
        </p:nvGrpSpPr>
        <p:grpSpPr>
          <a:xfrm>
            <a:off x="5591353" y="4982536"/>
            <a:ext cx="1273212" cy="200120"/>
            <a:chOff x="439639" y="1258392"/>
            <a:chExt cx="1273212" cy="200120"/>
          </a:xfrm>
        </p:grpSpPr>
        <p:sp>
          <p:nvSpPr>
            <p:cNvPr id="367"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68"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grpSp>
      <p:grpSp>
        <p:nvGrpSpPr>
          <p:cNvPr id="369" name="Group 368"/>
          <p:cNvGrpSpPr/>
          <p:nvPr/>
        </p:nvGrpSpPr>
        <p:grpSpPr>
          <a:xfrm>
            <a:off x="5586314" y="1864360"/>
            <a:ext cx="1273212" cy="200120"/>
            <a:chOff x="439639" y="1258392"/>
            <a:chExt cx="1273212" cy="200120"/>
          </a:xfrm>
          <a:solidFill>
            <a:srgbClr val="FFFF11"/>
          </a:solidFill>
        </p:grpSpPr>
        <p:sp>
          <p:nvSpPr>
            <p:cNvPr id="370"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71"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72" name="Group 371"/>
          <p:cNvGrpSpPr/>
          <p:nvPr/>
        </p:nvGrpSpPr>
        <p:grpSpPr>
          <a:xfrm>
            <a:off x="2311026" y="3214609"/>
            <a:ext cx="1273212" cy="200120"/>
            <a:chOff x="439639" y="1258392"/>
            <a:chExt cx="1273212" cy="200120"/>
          </a:xfrm>
          <a:solidFill>
            <a:srgbClr val="FFC000"/>
          </a:solidFill>
        </p:grpSpPr>
        <p:sp>
          <p:nvSpPr>
            <p:cNvPr id="373"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74"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375" name="Group 374"/>
          <p:cNvGrpSpPr/>
          <p:nvPr/>
        </p:nvGrpSpPr>
        <p:grpSpPr>
          <a:xfrm>
            <a:off x="5588802" y="3209719"/>
            <a:ext cx="1273212" cy="200120"/>
            <a:chOff x="439639" y="1258392"/>
            <a:chExt cx="1273212" cy="200120"/>
          </a:xfrm>
          <a:solidFill>
            <a:srgbClr val="FFFF11"/>
          </a:solidFill>
        </p:grpSpPr>
        <p:sp>
          <p:nvSpPr>
            <p:cNvPr id="376"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77"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378" name="Group 377"/>
          <p:cNvGrpSpPr/>
          <p:nvPr/>
        </p:nvGrpSpPr>
        <p:grpSpPr>
          <a:xfrm>
            <a:off x="2316158" y="2760604"/>
            <a:ext cx="1273212" cy="200120"/>
            <a:chOff x="439639" y="1258392"/>
            <a:chExt cx="1273212" cy="200120"/>
          </a:xfrm>
          <a:solidFill>
            <a:srgbClr val="FFFF11"/>
          </a:solidFill>
        </p:grpSpPr>
        <p:sp>
          <p:nvSpPr>
            <p:cNvPr id="379"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80"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81" name="Group 380"/>
          <p:cNvGrpSpPr/>
          <p:nvPr/>
        </p:nvGrpSpPr>
        <p:grpSpPr>
          <a:xfrm>
            <a:off x="5582092" y="2753636"/>
            <a:ext cx="1273212" cy="200120"/>
            <a:chOff x="439639" y="1258392"/>
            <a:chExt cx="1273212" cy="200120"/>
          </a:xfrm>
          <a:solidFill>
            <a:srgbClr val="FFFF11"/>
          </a:solidFill>
        </p:grpSpPr>
        <p:sp>
          <p:nvSpPr>
            <p:cNvPr id="382"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83"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grpSp>
        <p:nvGrpSpPr>
          <p:cNvPr id="384" name="Group 383"/>
          <p:cNvGrpSpPr/>
          <p:nvPr/>
        </p:nvGrpSpPr>
        <p:grpSpPr>
          <a:xfrm>
            <a:off x="2311635" y="4107403"/>
            <a:ext cx="1273212" cy="200120"/>
            <a:chOff x="439639" y="1258392"/>
            <a:chExt cx="1273212" cy="200120"/>
          </a:xfrm>
          <a:solidFill>
            <a:srgbClr val="FFFF11"/>
          </a:solidFill>
        </p:grpSpPr>
        <p:sp>
          <p:nvSpPr>
            <p:cNvPr id="385"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86"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387" name="Group 386"/>
          <p:cNvGrpSpPr/>
          <p:nvPr/>
        </p:nvGrpSpPr>
        <p:grpSpPr>
          <a:xfrm>
            <a:off x="5577569" y="4100435"/>
            <a:ext cx="1273212" cy="200120"/>
            <a:chOff x="439639" y="1258392"/>
            <a:chExt cx="1273212" cy="200120"/>
          </a:xfrm>
          <a:solidFill>
            <a:srgbClr val="FFFF11"/>
          </a:solidFill>
        </p:grpSpPr>
        <p:sp>
          <p:nvSpPr>
            <p:cNvPr id="388" name="TextBox 368">
              <a:hlinkClick r:id="" action="ppaction://noaction"/>
            </p:cNvPr>
            <p:cNvSpPr txBox="1">
              <a:spLocks noChangeArrowheads="1"/>
            </p:cNvSpPr>
            <p:nvPr/>
          </p:nvSpPr>
          <p:spPr bwMode="auto">
            <a:xfrm>
              <a:off x="439639" y="1258392"/>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sp>
          <p:nvSpPr>
            <p:cNvPr id="389" name="TextBox 368">
              <a:hlinkClick r:id="" action="ppaction://noaction"/>
            </p:cNvPr>
            <p:cNvSpPr txBox="1">
              <a:spLocks noChangeArrowheads="1"/>
            </p:cNvSpPr>
            <p:nvPr/>
          </p:nvSpPr>
          <p:spPr bwMode="auto">
            <a:xfrm>
              <a:off x="1077877" y="1258457"/>
              <a:ext cx="634974" cy="200055"/>
            </a:xfrm>
            <a:prstGeom prst="rect">
              <a:avLst/>
            </a:prstGeom>
            <a:solidFill>
              <a:srgbClr val="FFC000"/>
            </a:solid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+18VDC</a:t>
              </a:r>
            </a:p>
          </p:txBody>
        </p:sp>
      </p:grpSp>
      <p:grpSp>
        <p:nvGrpSpPr>
          <p:cNvPr id="390" name="Group 389"/>
          <p:cNvGrpSpPr/>
          <p:nvPr/>
        </p:nvGrpSpPr>
        <p:grpSpPr>
          <a:xfrm>
            <a:off x="2313556" y="5435397"/>
            <a:ext cx="1273212" cy="200120"/>
            <a:chOff x="439639" y="1258392"/>
            <a:chExt cx="1273212" cy="200120"/>
          </a:xfrm>
          <a:solidFill>
            <a:srgbClr val="FFFF11"/>
          </a:solidFill>
        </p:grpSpPr>
        <p:sp>
          <p:nvSpPr>
            <p:cNvPr id="391"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sp>
          <p:nvSpPr>
            <p:cNvPr id="392"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grpSp>
      <p:grpSp>
        <p:nvGrpSpPr>
          <p:cNvPr id="393" name="Group 392"/>
          <p:cNvGrpSpPr/>
          <p:nvPr/>
        </p:nvGrpSpPr>
        <p:grpSpPr>
          <a:xfrm>
            <a:off x="5591332" y="5430507"/>
            <a:ext cx="1273212" cy="200120"/>
            <a:chOff x="439639" y="1258392"/>
            <a:chExt cx="1273212" cy="200120"/>
          </a:xfrm>
          <a:solidFill>
            <a:srgbClr val="FFFF11"/>
          </a:solidFill>
        </p:grpSpPr>
        <p:sp>
          <p:nvSpPr>
            <p:cNvPr id="394" name="TextBox 368">
              <a:hlinkClick r:id="" action="ppaction://noaction"/>
            </p:cNvPr>
            <p:cNvSpPr txBox="1">
              <a:spLocks noChangeArrowheads="1"/>
            </p:cNvSpPr>
            <p:nvPr/>
          </p:nvSpPr>
          <p:spPr bwMode="auto">
            <a:xfrm>
              <a:off x="439639" y="1258392"/>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24VDC</a:t>
              </a:r>
              <a:endParaRPr lang="en-US" sz="700" b="1" dirty="0">
                <a:latin typeface="Comic Sans MS" pitchFamily="66" charset="0"/>
              </a:endParaRPr>
            </a:p>
          </p:txBody>
        </p:sp>
        <p:sp>
          <p:nvSpPr>
            <p:cNvPr id="395" name="TextBox 368">
              <a:hlinkClick r:id="" action="ppaction://noaction"/>
            </p:cNvPr>
            <p:cNvSpPr txBox="1">
              <a:spLocks noChangeArrowheads="1"/>
            </p:cNvSpPr>
            <p:nvPr/>
          </p:nvSpPr>
          <p:spPr bwMode="auto">
            <a:xfrm>
              <a:off x="1077877" y="1258457"/>
              <a:ext cx="634974" cy="200055"/>
            </a:xfrm>
            <a:prstGeom prst="rect">
              <a:avLst/>
            </a:prstGeom>
            <a:grpFill/>
            <a:ln w="9525">
              <a:solidFill>
                <a:schemeClr val="bg2">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+24VDC</a:t>
              </a:r>
              <a:endParaRPr lang="en-US" sz="700" b="1" dirty="0">
                <a:latin typeface="Comic Sans MS" pitchFamily="66" charset="0"/>
              </a:endParaRPr>
            </a:p>
          </p:txBody>
        </p:sp>
      </p:grpSp>
      <p:sp>
        <p:nvSpPr>
          <p:cNvPr id="396" name="TextBox 368">
            <a:hlinkClick r:id="" action="ppaction://noaction"/>
          </p:cNvPr>
          <p:cNvSpPr txBox="1">
            <a:spLocks noChangeArrowheads="1"/>
          </p:cNvSpPr>
          <p:nvPr/>
        </p:nvSpPr>
        <p:spPr bwMode="auto">
          <a:xfrm>
            <a:off x="5585802" y="588660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7" name="TextBox 368">
            <a:hlinkClick r:id="" action="ppaction://noaction"/>
          </p:cNvPr>
          <p:cNvSpPr txBox="1">
            <a:spLocks noChangeArrowheads="1"/>
          </p:cNvSpPr>
          <p:nvPr/>
        </p:nvSpPr>
        <p:spPr bwMode="auto">
          <a:xfrm>
            <a:off x="6224040" y="588667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smtClean="0">
                <a:latin typeface="Comic Sans MS" pitchFamily="66" charset="0"/>
              </a:rPr>
              <a:t>+18VDC</a:t>
            </a:r>
            <a:endParaRPr lang="en-US" sz="700" b="1" dirty="0">
              <a:latin typeface="Comic Sans MS" pitchFamily="66" charset="0"/>
            </a:endParaRPr>
          </a:p>
        </p:txBody>
      </p:sp>
      <p:sp>
        <p:nvSpPr>
          <p:cNvPr id="398" name="TextBox 368">
            <a:hlinkClick r:id="" action="ppaction://noaction"/>
          </p:cNvPr>
          <p:cNvSpPr txBox="1">
            <a:spLocks noChangeArrowheads="1"/>
          </p:cNvSpPr>
          <p:nvPr/>
        </p:nvSpPr>
        <p:spPr bwMode="auto">
          <a:xfrm>
            <a:off x="2314241" y="5897102"/>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
        <p:nvSpPr>
          <p:cNvPr id="399" name="TextBox 368">
            <a:hlinkClick r:id="" action="ppaction://noaction"/>
          </p:cNvPr>
          <p:cNvSpPr txBox="1">
            <a:spLocks noChangeArrowheads="1"/>
          </p:cNvSpPr>
          <p:nvPr/>
        </p:nvSpPr>
        <p:spPr bwMode="auto">
          <a:xfrm>
            <a:off x="2952479" y="5897167"/>
            <a:ext cx="634974" cy="200055"/>
          </a:xfrm>
          <a:prstGeom prst="rect">
            <a:avLst/>
          </a:prstGeom>
          <a:solidFill>
            <a:srgbClr val="FFC000"/>
          </a:solidFill>
          <a:ln w="9525">
            <a:solidFill>
              <a:schemeClr val="accent6">
                <a:lumMod val="75000"/>
              </a:schemeClr>
            </a:solidFill>
            <a:miter lim="800000"/>
            <a:headEnd/>
            <a:tailEnd/>
          </a:ln>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700" b="1" dirty="0">
                <a:latin typeface="Comic Sans MS" pitchFamily="66" charset="0"/>
              </a:rPr>
              <a:t>-</a:t>
            </a:r>
            <a:r>
              <a:rPr lang="en-US" sz="700" b="1" dirty="0" smtClean="0">
                <a:latin typeface="Comic Sans MS" pitchFamily="66" charset="0"/>
              </a:rPr>
              <a:t>18VDC</a:t>
            </a:r>
            <a:endParaRPr lang="en-US" sz="700" b="1" dirty="0">
              <a:latin typeface="Comic Sans MS" pitchFamily="66" charset="0"/>
            </a:endParaRPr>
          </a:p>
        </p:txBody>
      </p:sp>
    </p:spTree>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698" name="Title 8"/>
          <p:cNvSpPr>
            <a:spLocks noGrp="1"/>
          </p:cNvSpPr>
          <p:nvPr>
            <p:ph type="title"/>
          </p:nvPr>
        </p:nvSpPr>
        <p:spPr/>
        <p:txBody>
          <a:bodyPr/>
          <a:lstStyle/>
          <a:p>
            <a:pPr eaLnBrk="1" hangingPunct="1"/>
            <a:r>
              <a:rPr lang="en-US" smtClean="0">
                <a:ea typeface="ＭＳ Ｐゴシック" pitchFamily="34" charset="-128"/>
              </a:rPr>
              <a:t>X448 – Network Switch</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570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A5022FC-2BDE-4926-97E6-ECD0470617F4}" type="slidenum">
              <a:rPr lang="en-US" smtClean="0">
                <a:solidFill>
                  <a:srgbClr val="898989"/>
                </a:solidFill>
                <a:latin typeface="Calibri" pitchFamily="34" charset="0"/>
              </a:rPr>
              <a:pPr eaLnBrk="1" hangingPunct="1"/>
              <a:t>480</a:t>
            </a:fld>
            <a:endParaRPr lang="en-US" smtClean="0">
              <a:solidFill>
                <a:srgbClr val="898989"/>
              </a:solidFill>
              <a:latin typeface="Calibri" pitchFamily="34" charset="0"/>
            </a:endParaRPr>
          </a:p>
        </p:txBody>
      </p:sp>
      <p:grpSp>
        <p:nvGrpSpPr>
          <p:cNvPr id="285701" name="Group 145"/>
          <p:cNvGrpSpPr>
            <a:grpSpLocks/>
          </p:cNvGrpSpPr>
          <p:nvPr/>
        </p:nvGrpSpPr>
        <p:grpSpPr bwMode="auto">
          <a:xfrm>
            <a:off x="2174875" y="750888"/>
            <a:ext cx="5403850" cy="228600"/>
            <a:chOff x="-139202" y="6182363"/>
            <a:chExt cx="5402537" cy="228601"/>
          </a:xfrm>
        </p:grpSpPr>
        <p:pic>
          <p:nvPicPr>
            <p:cNvPr id="285919"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5920"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5921" name="Group 142"/>
            <p:cNvGrpSpPr>
              <a:grpSpLocks/>
            </p:cNvGrpSpPr>
            <p:nvPr/>
          </p:nvGrpSpPr>
          <p:grpSpPr bwMode="auto">
            <a:xfrm>
              <a:off x="-139202" y="6186633"/>
              <a:ext cx="2745382" cy="221200"/>
              <a:chOff x="-640309" y="5561116"/>
              <a:chExt cx="2745154" cy="221278"/>
            </a:xfrm>
          </p:grpSpPr>
          <p:sp>
            <p:nvSpPr>
              <p:cNvPr id="285925" name="TextBox 112"/>
              <p:cNvSpPr txBox="1">
                <a:spLocks noChangeArrowheads="1"/>
              </p:cNvSpPr>
              <p:nvPr/>
            </p:nvSpPr>
            <p:spPr bwMode="auto">
              <a:xfrm>
                <a:off x="-640309" y="5561116"/>
                <a:ext cx="1485699"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X448 Network Switch</a:t>
                </a:r>
              </a:p>
            </p:txBody>
          </p:sp>
          <p:sp>
            <p:nvSpPr>
              <p:cNvPr id="285926"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X448</a:t>
                </a:r>
                <a:endParaRPr lang="en-US" sz="800" b="1">
                  <a:solidFill>
                    <a:schemeClr val="bg1"/>
                  </a:solidFill>
                  <a:latin typeface="Comic Sans MS" pitchFamily="66" charset="0"/>
                </a:endParaRPr>
              </a:p>
            </p:txBody>
          </p:sp>
        </p:grpSp>
        <p:grpSp>
          <p:nvGrpSpPr>
            <p:cNvPr id="285922" name="Group 141"/>
            <p:cNvGrpSpPr>
              <a:grpSpLocks/>
            </p:cNvGrpSpPr>
            <p:nvPr/>
          </p:nvGrpSpPr>
          <p:grpSpPr bwMode="auto">
            <a:xfrm>
              <a:off x="2844863" y="6189468"/>
              <a:ext cx="2418472" cy="221119"/>
              <a:chOff x="307675" y="6055740"/>
              <a:chExt cx="2418271" cy="221197"/>
            </a:xfrm>
          </p:grpSpPr>
          <p:sp>
            <p:nvSpPr>
              <p:cNvPr id="285923"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110VAC</a:t>
                </a:r>
              </a:p>
            </p:txBody>
          </p:sp>
          <p:sp>
            <p:nvSpPr>
              <p:cNvPr id="28592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FL34044603</a:t>
                </a:r>
              </a:p>
            </p:txBody>
          </p:sp>
        </p:grpSp>
      </p:grpSp>
      <p:grpSp>
        <p:nvGrpSpPr>
          <p:cNvPr id="285702" name="Group 8"/>
          <p:cNvGrpSpPr>
            <a:grpSpLocks/>
          </p:cNvGrpSpPr>
          <p:nvPr/>
        </p:nvGrpSpPr>
        <p:grpSpPr bwMode="auto">
          <a:xfrm>
            <a:off x="5789613" y="1371600"/>
            <a:ext cx="3024187" cy="674688"/>
            <a:chOff x="740994" y="2648179"/>
            <a:chExt cx="3024327" cy="673959"/>
          </a:xfrm>
        </p:grpSpPr>
        <p:grpSp>
          <p:nvGrpSpPr>
            <p:cNvPr id="285903" name="Group 7"/>
            <p:cNvGrpSpPr>
              <a:grpSpLocks/>
            </p:cNvGrpSpPr>
            <p:nvPr/>
          </p:nvGrpSpPr>
          <p:grpSpPr bwMode="auto">
            <a:xfrm>
              <a:off x="740994" y="2648179"/>
              <a:ext cx="3019081" cy="222588"/>
              <a:chOff x="740994" y="2648179"/>
              <a:chExt cx="3019081" cy="222588"/>
            </a:xfrm>
          </p:grpSpPr>
          <p:sp>
            <p:nvSpPr>
              <p:cNvPr id="285916" name="TextBox 353"/>
              <p:cNvSpPr txBox="1">
                <a:spLocks noChangeArrowheads="1"/>
              </p:cNvSpPr>
              <p:nvPr/>
            </p:nvSpPr>
            <p:spPr bwMode="auto">
              <a:xfrm>
                <a:off x="740994" y="2655323"/>
                <a:ext cx="20818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To 1Y23 PP A4(Yellow),A3(White)</a:t>
                </a:r>
                <a:endParaRPr lang="en-US" sz="800" b="1">
                  <a:latin typeface="Comic Sans MS" pitchFamily="66" charset="0"/>
                </a:endParaRPr>
              </a:p>
            </p:txBody>
          </p:sp>
          <p:cxnSp>
            <p:nvCxnSpPr>
              <p:cNvPr id="64" name="Straight Arrow Connector 63"/>
              <p:cNvCxnSpPr>
                <a:stCxn id="285916" idx="3"/>
                <a:endCxn id="285918" idx="1"/>
              </p:cNvCxnSpPr>
              <p:nvPr/>
            </p:nvCxnSpPr>
            <p:spPr bwMode="auto">
              <a:xfrm flipV="1">
                <a:off x="2823891" y="2756012"/>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91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1F</a:t>
                </a:r>
              </a:p>
            </p:txBody>
          </p:sp>
        </p:grpSp>
        <p:grpSp>
          <p:nvGrpSpPr>
            <p:cNvPr id="285904" name="Group 66"/>
            <p:cNvGrpSpPr>
              <a:grpSpLocks/>
            </p:cNvGrpSpPr>
            <p:nvPr/>
          </p:nvGrpSpPr>
          <p:grpSpPr bwMode="auto">
            <a:xfrm>
              <a:off x="1469967" y="2800579"/>
              <a:ext cx="2292731" cy="222022"/>
              <a:chOff x="1467344" y="2648179"/>
              <a:chExt cx="2292731" cy="222022"/>
            </a:xfrm>
          </p:grpSpPr>
          <p:sp>
            <p:nvSpPr>
              <p:cNvPr id="28591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69" name="Straight Arrow Connector 68"/>
              <p:cNvCxnSpPr>
                <a:stCxn id="285913" idx="3"/>
                <a:endCxn id="285915" idx="1"/>
              </p:cNvCxnSpPr>
              <p:nvPr/>
            </p:nvCxnSpPr>
            <p:spPr bwMode="auto">
              <a:xfrm flipV="1">
                <a:off x="2822855" y="2755848"/>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91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2F</a:t>
                </a:r>
              </a:p>
            </p:txBody>
          </p:sp>
        </p:grpSp>
        <p:grpSp>
          <p:nvGrpSpPr>
            <p:cNvPr id="285905" name="Group 70"/>
            <p:cNvGrpSpPr>
              <a:grpSpLocks/>
            </p:cNvGrpSpPr>
            <p:nvPr/>
          </p:nvGrpSpPr>
          <p:grpSpPr bwMode="auto">
            <a:xfrm>
              <a:off x="1469967" y="2947716"/>
              <a:ext cx="2292731" cy="222022"/>
              <a:chOff x="1467344" y="2648179"/>
              <a:chExt cx="2292731" cy="222022"/>
            </a:xfrm>
          </p:grpSpPr>
          <p:sp>
            <p:nvSpPr>
              <p:cNvPr id="28591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73" name="Straight Arrow Connector 72"/>
              <p:cNvCxnSpPr>
                <a:stCxn id="285910" idx="3"/>
                <a:endCxn id="285912" idx="1"/>
              </p:cNvCxnSpPr>
              <p:nvPr/>
            </p:nvCxnSpPr>
            <p:spPr bwMode="auto">
              <a:xfrm flipV="1">
                <a:off x="2822855" y="2756189"/>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91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3F</a:t>
                </a:r>
              </a:p>
            </p:txBody>
          </p:sp>
        </p:grpSp>
        <p:grpSp>
          <p:nvGrpSpPr>
            <p:cNvPr id="285906" name="Group 74"/>
            <p:cNvGrpSpPr>
              <a:grpSpLocks/>
            </p:cNvGrpSpPr>
            <p:nvPr/>
          </p:nvGrpSpPr>
          <p:grpSpPr bwMode="auto">
            <a:xfrm>
              <a:off x="1472590" y="3100116"/>
              <a:ext cx="2292731" cy="222022"/>
              <a:chOff x="1467344" y="2648179"/>
              <a:chExt cx="2292731" cy="222022"/>
            </a:xfrm>
          </p:grpSpPr>
          <p:sp>
            <p:nvSpPr>
              <p:cNvPr id="28590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77" name="Straight Arrow Connector 76"/>
              <p:cNvCxnSpPr>
                <a:stCxn id="285907" idx="3"/>
                <a:endCxn id="285909" idx="1"/>
              </p:cNvCxnSpPr>
              <p:nvPr/>
            </p:nvCxnSpPr>
            <p:spPr bwMode="auto">
              <a:xfrm flipV="1">
                <a:off x="2823407" y="2756024"/>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90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4F</a:t>
                </a:r>
              </a:p>
            </p:txBody>
          </p:sp>
        </p:grpSp>
      </p:grpSp>
      <p:pic>
        <p:nvPicPr>
          <p:cNvPr id="28570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090613" y="1169988"/>
            <a:ext cx="4572000" cy="660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5704" name="TextBox 353"/>
          <p:cNvSpPr txBox="1">
            <a:spLocks noChangeArrowheads="1"/>
          </p:cNvSpPr>
          <p:nvPr/>
        </p:nvSpPr>
        <p:spPr bwMode="auto">
          <a:xfrm>
            <a:off x="6929438" y="2247900"/>
            <a:ext cx="1766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G12289</a:t>
            </a:r>
          </a:p>
          <a:p>
            <a:pPr eaLnBrk="1" hangingPunct="1"/>
            <a:r>
              <a:rPr lang="en-US" sz="800" b="1">
                <a:latin typeface="Comic Sans MS" pitchFamily="66" charset="0"/>
              </a:rPr>
              <a:t>10.100.0.14</a:t>
            </a:r>
          </a:p>
          <a:p>
            <a:pPr eaLnBrk="1" hangingPunct="1"/>
            <a:r>
              <a:rPr lang="en-US" sz="800" b="1">
                <a:latin typeface="Comic Sans MS" pitchFamily="66" charset="0"/>
              </a:rPr>
              <a:t>Ports 3-16 OPS LAN</a:t>
            </a:r>
          </a:p>
          <a:p>
            <a:pPr eaLnBrk="1" hangingPunct="1"/>
            <a:r>
              <a:rPr lang="en-US" sz="800" b="1">
                <a:latin typeface="Comic Sans MS" pitchFamily="66" charset="0"/>
              </a:rPr>
              <a:t>Ports 17-48 VAC LAN</a:t>
            </a:r>
          </a:p>
        </p:txBody>
      </p:sp>
      <p:pic>
        <p:nvPicPr>
          <p:cNvPr id="285705"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096963" y="5672138"/>
            <a:ext cx="4572000" cy="6778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5706" name="Group 4"/>
          <p:cNvGrpSpPr>
            <a:grpSpLocks/>
          </p:cNvGrpSpPr>
          <p:nvPr/>
        </p:nvGrpSpPr>
        <p:grpSpPr bwMode="auto">
          <a:xfrm>
            <a:off x="654050" y="1895475"/>
            <a:ext cx="2787650" cy="3703638"/>
            <a:chOff x="3018012" y="1864407"/>
            <a:chExt cx="2786782" cy="3703291"/>
          </a:xfrm>
        </p:grpSpPr>
        <p:grpSp>
          <p:nvGrpSpPr>
            <p:cNvPr id="285807" name="Group 87"/>
            <p:cNvGrpSpPr>
              <a:grpSpLocks/>
            </p:cNvGrpSpPr>
            <p:nvPr/>
          </p:nvGrpSpPr>
          <p:grpSpPr bwMode="auto">
            <a:xfrm>
              <a:off x="3496672" y="1864407"/>
              <a:ext cx="2292731" cy="222022"/>
              <a:chOff x="1467344" y="2648179"/>
              <a:chExt cx="2292731" cy="222022"/>
            </a:xfrm>
          </p:grpSpPr>
          <p:sp>
            <p:nvSpPr>
              <p:cNvPr id="28590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11" name="Straight Arrow Connector 110"/>
              <p:cNvCxnSpPr>
                <a:stCxn id="285900" idx="3"/>
                <a:endCxn id="285902" idx="1"/>
              </p:cNvCxnSpPr>
              <p:nvPr/>
            </p:nvCxnSpPr>
            <p:spPr bwMode="auto">
              <a:xfrm flipV="1">
                <a:off x="2823263" y="2756119"/>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90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85808" name="Group 88"/>
            <p:cNvGrpSpPr>
              <a:grpSpLocks/>
            </p:cNvGrpSpPr>
            <p:nvPr/>
          </p:nvGrpSpPr>
          <p:grpSpPr bwMode="auto">
            <a:xfrm>
              <a:off x="3499295" y="2016807"/>
              <a:ext cx="2292731" cy="222022"/>
              <a:chOff x="1467344" y="2648179"/>
              <a:chExt cx="2292731" cy="222022"/>
            </a:xfrm>
          </p:grpSpPr>
          <p:sp>
            <p:nvSpPr>
              <p:cNvPr id="28589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7" name="Straight Arrow Connector 106"/>
              <p:cNvCxnSpPr>
                <a:stCxn id="285897" idx="3"/>
                <a:endCxn id="285899" idx="1"/>
              </p:cNvCxnSpPr>
              <p:nvPr/>
            </p:nvCxnSpPr>
            <p:spPr bwMode="auto">
              <a:xfrm flipV="1">
                <a:off x="2822227" y="2756105"/>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9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85809" name="Group 89"/>
            <p:cNvGrpSpPr>
              <a:grpSpLocks/>
            </p:cNvGrpSpPr>
            <p:nvPr/>
          </p:nvGrpSpPr>
          <p:grpSpPr bwMode="auto">
            <a:xfrm>
              <a:off x="3499295" y="2163944"/>
              <a:ext cx="2292731" cy="222022"/>
              <a:chOff x="1467344" y="2648179"/>
              <a:chExt cx="2292731" cy="222022"/>
            </a:xfrm>
          </p:grpSpPr>
          <p:sp>
            <p:nvSpPr>
              <p:cNvPr id="2858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4" name="Straight Arrow Connector 103"/>
              <p:cNvCxnSpPr>
                <a:stCxn id="285894" idx="3"/>
                <a:endCxn id="285896" idx="1"/>
              </p:cNvCxnSpPr>
              <p:nvPr/>
            </p:nvCxnSpPr>
            <p:spPr bwMode="auto">
              <a:xfrm flipV="1">
                <a:off x="2822227" y="275659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85810" name="Group 90"/>
            <p:cNvGrpSpPr>
              <a:grpSpLocks/>
            </p:cNvGrpSpPr>
            <p:nvPr/>
          </p:nvGrpSpPr>
          <p:grpSpPr bwMode="auto">
            <a:xfrm>
              <a:off x="3095280" y="2316344"/>
              <a:ext cx="2699369" cy="222022"/>
              <a:chOff x="1060706" y="2648179"/>
              <a:chExt cx="2699369" cy="222022"/>
            </a:xfrm>
          </p:grpSpPr>
          <p:sp>
            <p:nvSpPr>
              <p:cNvPr id="285891"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01" name="Straight Arrow Connector 100"/>
              <p:cNvCxnSpPr>
                <a:stCxn id="285891" idx="3"/>
                <a:endCxn id="285893" idx="1"/>
              </p:cNvCxnSpPr>
              <p:nvPr/>
            </p:nvCxnSpPr>
            <p:spPr bwMode="auto">
              <a:xfrm flipV="1">
                <a:off x="2822778" y="2756578"/>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85811" name="Group 91"/>
            <p:cNvGrpSpPr>
              <a:grpSpLocks/>
            </p:cNvGrpSpPr>
            <p:nvPr/>
          </p:nvGrpSpPr>
          <p:grpSpPr bwMode="auto">
            <a:xfrm>
              <a:off x="3499295" y="2466138"/>
              <a:ext cx="2292731" cy="222022"/>
              <a:chOff x="1467344" y="2648179"/>
              <a:chExt cx="2292731" cy="222022"/>
            </a:xfrm>
          </p:grpSpPr>
          <p:sp>
            <p:nvSpPr>
              <p:cNvPr id="28588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98" name="Straight Arrow Connector 97"/>
              <p:cNvCxnSpPr>
                <a:stCxn id="285888" idx="3"/>
                <a:endCxn id="285890" idx="1"/>
              </p:cNvCxnSpPr>
              <p:nvPr/>
            </p:nvCxnSpPr>
            <p:spPr bwMode="auto">
              <a:xfrm flipV="1">
                <a:off x="2822227" y="2755995"/>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9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85812" name="Group 92"/>
            <p:cNvGrpSpPr>
              <a:grpSpLocks/>
            </p:cNvGrpSpPr>
            <p:nvPr/>
          </p:nvGrpSpPr>
          <p:grpSpPr bwMode="auto">
            <a:xfrm>
              <a:off x="3501918" y="2618538"/>
              <a:ext cx="2292731" cy="222022"/>
              <a:chOff x="1467344" y="2648179"/>
              <a:chExt cx="2292731" cy="222022"/>
            </a:xfrm>
          </p:grpSpPr>
          <p:sp>
            <p:nvSpPr>
              <p:cNvPr id="28588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95" name="Straight Arrow Connector 94"/>
              <p:cNvCxnSpPr>
                <a:stCxn id="285885" idx="3"/>
                <a:endCxn id="285887" idx="1"/>
              </p:cNvCxnSpPr>
              <p:nvPr/>
            </p:nvCxnSpPr>
            <p:spPr bwMode="auto">
              <a:xfrm flipV="1">
                <a:off x="2822778" y="2755980"/>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8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85813" name="Group 163"/>
            <p:cNvGrpSpPr>
              <a:grpSpLocks/>
            </p:cNvGrpSpPr>
            <p:nvPr/>
          </p:nvGrpSpPr>
          <p:grpSpPr bwMode="auto">
            <a:xfrm>
              <a:off x="3496672" y="2774307"/>
              <a:ext cx="2292731" cy="222022"/>
              <a:chOff x="1467344" y="2648179"/>
              <a:chExt cx="2292731" cy="222022"/>
            </a:xfrm>
          </p:grpSpPr>
          <p:sp>
            <p:nvSpPr>
              <p:cNvPr id="28588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6" name="Straight Arrow Connector 185"/>
              <p:cNvCxnSpPr>
                <a:stCxn id="285882" idx="3"/>
                <a:endCxn id="285884" idx="1"/>
              </p:cNvCxnSpPr>
              <p:nvPr/>
            </p:nvCxnSpPr>
            <p:spPr bwMode="auto">
              <a:xfrm flipV="1">
                <a:off x="2823263" y="2755772"/>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8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85814" name="Group 164"/>
            <p:cNvGrpSpPr>
              <a:grpSpLocks/>
            </p:cNvGrpSpPr>
            <p:nvPr/>
          </p:nvGrpSpPr>
          <p:grpSpPr bwMode="auto">
            <a:xfrm>
              <a:off x="3087758" y="2926707"/>
              <a:ext cx="2704268" cy="222588"/>
              <a:chOff x="1055807" y="2648179"/>
              <a:chExt cx="2704268" cy="222588"/>
            </a:xfrm>
          </p:grpSpPr>
          <p:sp>
            <p:nvSpPr>
              <p:cNvPr id="285879"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3" name="Straight Arrow Connector 182"/>
              <p:cNvCxnSpPr>
                <a:stCxn id="285879" idx="3"/>
                <a:endCxn id="285881" idx="1"/>
              </p:cNvCxnSpPr>
              <p:nvPr/>
            </p:nvCxnSpPr>
            <p:spPr bwMode="auto">
              <a:xfrm flipV="1">
                <a:off x="2822227" y="2755757"/>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8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85815" name="Group 165"/>
            <p:cNvGrpSpPr>
              <a:grpSpLocks/>
            </p:cNvGrpSpPr>
            <p:nvPr/>
          </p:nvGrpSpPr>
          <p:grpSpPr bwMode="auto">
            <a:xfrm>
              <a:off x="3499295" y="3073844"/>
              <a:ext cx="2292731" cy="222022"/>
              <a:chOff x="1467344" y="2648179"/>
              <a:chExt cx="2292731" cy="222022"/>
            </a:xfrm>
          </p:grpSpPr>
          <p:sp>
            <p:nvSpPr>
              <p:cNvPr id="28587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80" name="Straight Arrow Connector 179"/>
              <p:cNvCxnSpPr>
                <a:stCxn id="285876" idx="3"/>
                <a:endCxn id="285878" idx="1"/>
              </p:cNvCxnSpPr>
              <p:nvPr/>
            </p:nvCxnSpPr>
            <p:spPr bwMode="auto">
              <a:xfrm flipV="1">
                <a:off x="2822227" y="2756244"/>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7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85816" name="Group 166"/>
            <p:cNvGrpSpPr>
              <a:grpSpLocks/>
            </p:cNvGrpSpPr>
            <p:nvPr/>
          </p:nvGrpSpPr>
          <p:grpSpPr bwMode="auto">
            <a:xfrm>
              <a:off x="3501918" y="3226244"/>
              <a:ext cx="2292731" cy="222022"/>
              <a:chOff x="1467344" y="2648179"/>
              <a:chExt cx="2292731" cy="222022"/>
            </a:xfrm>
          </p:grpSpPr>
          <p:sp>
            <p:nvSpPr>
              <p:cNvPr id="28587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77" name="Straight Arrow Connector 176"/>
              <p:cNvCxnSpPr>
                <a:stCxn id="285873" idx="3"/>
                <a:endCxn id="285875" idx="1"/>
              </p:cNvCxnSpPr>
              <p:nvPr/>
            </p:nvCxnSpPr>
            <p:spPr bwMode="auto">
              <a:xfrm flipV="1">
                <a:off x="2822778" y="2756229"/>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7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85817" name="Group 167"/>
            <p:cNvGrpSpPr>
              <a:grpSpLocks/>
            </p:cNvGrpSpPr>
            <p:nvPr/>
          </p:nvGrpSpPr>
          <p:grpSpPr bwMode="auto">
            <a:xfrm>
              <a:off x="3499295" y="3376038"/>
              <a:ext cx="2292731" cy="222022"/>
              <a:chOff x="1467344" y="2648179"/>
              <a:chExt cx="2292731" cy="222022"/>
            </a:xfrm>
          </p:grpSpPr>
          <p:sp>
            <p:nvSpPr>
              <p:cNvPr id="28587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74" name="Straight Arrow Connector 173"/>
              <p:cNvCxnSpPr>
                <a:stCxn id="285870" idx="3"/>
                <a:endCxn id="285872" idx="1"/>
              </p:cNvCxnSpPr>
              <p:nvPr/>
            </p:nvCxnSpPr>
            <p:spPr bwMode="auto">
              <a:xfrm flipV="1">
                <a:off x="2822227" y="2755646"/>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7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85818" name="Group 168"/>
            <p:cNvGrpSpPr>
              <a:grpSpLocks/>
            </p:cNvGrpSpPr>
            <p:nvPr/>
          </p:nvGrpSpPr>
          <p:grpSpPr bwMode="auto">
            <a:xfrm>
              <a:off x="3501918" y="3528438"/>
              <a:ext cx="2292731" cy="222022"/>
              <a:chOff x="1467344" y="2648179"/>
              <a:chExt cx="2292731" cy="222022"/>
            </a:xfrm>
          </p:grpSpPr>
          <p:sp>
            <p:nvSpPr>
              <p:cNvPr id="28586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71" name="Straight Arrow Connector 170"/>
              <p:cNvCxnSpPr>
                <a:stCxn id="285867" idx="3"/>
                <a:endCxn id="285869" idx="1"/>
              </p:cNvCxnSpPr>
              <p:nvPr/>
            </p:nvCxnSpPr>
            <p:spPr bwMode="auto">
              <a:xfrm flipV="1">
                <a:off x="2822778" y="275563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6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85819" name="Group 188"/>
            <p:cNvGrpSpPr>
              <a:grpSpLocks/>
            </p:cNvGrpSpPr>
            <p:nvPr/>
          </p:nvGrpSpPr>
          <p:grpSpPr bwMode="auto">
            <a:xfrm>
              <a:off x="3087758" y="3675592"/>
              <a:ext cx="2704268" cy="222588"/>
              <a:chOff x="1055807" y="2648179"/>
              <a:chExt cx="2704268" cy="222588"/>
            </a:xfrm>
          </p:grpSpPr>
          <p:sp>
            <p:nvSpPr>
              <p:cNvPr id="285864"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1" name="Straight Arrow Connector 210"/>
              <p:cNvCxnSpPr>
                <a:stCxn id="285864" idx="3"/>
                <a:endCxn id="285866" idx="1"/>
              </p:cNvCxnSpPr>
              <p:nvPr/>
            </p:nvCxnSpPr>
            <p:spPr bwMode="auto">
              <a:xfrm flipV="1">
                <a:off x="2822227" y="275610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6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85820" name="Group 189"/>
            <p:cNvGrpSpPr>
              <a:grpSpLocks/>
            </p:cNvGrpSpPr>
            <p:nvPr/>
          </p:nvGrpSpPr>
          <p:grpSpPr bwMode="auto">
            <a:xfrm>
              <a:off x="3087758" y="3827992"/>
              <a:ext cx="2706891" cy="222588"/>
              <a:chOff x="1053184" y="2648179"/>
              <a:chExt cx="2706891" cy="222588"/>
            </a:xfrm>
          </p:grpSpPr>
          <p:sp>
            <p:nvSpPr>
              <p:cNvPr id="285861"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08" name="Straight Arrow Connector 207"/>
              <p:cNvCxnSpPr>
                <a:stCxn id="285861" idx="3"/>
                <a:endCxn id="285863" idx="1"/>
              </p:cNvCxnSpPr>
              <p:nvPr/>
            </p:nvCxnSpPr>
            <p:spPr bwMode="auto">
              <a:xfrm flipV="1">
                <a:off x="2822778" y="2756088"/>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6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85821" name="Group 190"/>
            <p:cNvGrpSpPr>
              <a:grpSpLocks/>
            </p:cNvGrpSpPr>
            <p:nvPr/>
          </p:nvGrpSpPr>
          <p:grpSpPr bwMode="auto">
            <a:xfrm>
              <a:off x="3501918" y="3975129"/>
              <a:ext cx="2292731" cy="222022"/>
              <a:chOff x="1467344" y="2648179"/>
              <a:chExt cx="2292731" cy="222022"/>
            </a:xfrm>
          </p:grpSpPr>
          <p:sp>
            <p:nvSpPr>
              <p:cNvPr id="28585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05" name="Straight Arrow Connector 204"/>
              <p:cNvCxnSpPr>
                <a:stCxn id="285858" idx="3"/>
                <a:endCxn id="285860" idx="1"/>
              </p:cNvCxnSpPr>
              <p:nvPr/>
            </p:nvCxnSpPr>
            <p:spPr bwMode="auto">
              <a:xfrm flipV="1">
                <a:off x="2822778" y="2756574"/>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6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85822" name="Group 191"/>
            <p:cNvGrpSpPr>
              <a:grpSpLocks/>
            </p:cNvGrpSpPr>
            <p:nvPr/>
          </p:nvGrpSpPr>
          <p:grpSpPr bwMode="auto">
            <a:xfrm>
              <a:off x="3018012" y="4127529"/>
              <a:ext cx="2779260" cy="222588"/>
              <a:chOff x="980815" y="2648179"/>
              <a:chExt cx="2779260" cy="222588"/>
            </a:xfrm>
          </p:grpSpPr>
          <p:sp>
            <p:nvSpPr>
              <p:cNvPr id="285855"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Computer in Electronics Room</a:t>
                </a:r>
              </a:p>
            </p:txBody>
          </p:sp>
          <p:cxnSp>
            <p:nvCxnSpPr>
              <p:cNvPr id="202" name="Straight Arrow Connector 201"/>
              <p:cNvCxnSpPr>
                <a:stCxn id="285855" idx="3"/>
                <a:endCxn id="285857" idx="1"/>
              </p:cNvCxnSpPr>
              <p:nvPr/>
            </p:nvCxnSpPr>
            <p:spPr bwMode="auto">
              <a:xfrm flipV="1">
                <a:off x="2823329" y="2756560"/>
                <a:ext cx="52847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5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85823" name="Group 192"/>
            <p:cNvGrpSpPr>
              <a:grpSpLocks/>
            </p:cNvGrpSpPr>
            <p:nvPr/>
          </p:nvGrpSpPr>
          <p:grpSpPr bwMode="auto">
            <a:xfrm>
              <a:off x="3501918" y="4277323"/>
              <a:ext cx="2292731" cy="222022"/>
              <a:chOff x="1467344" y="2648179"/>
              <a:chExt cx="2292731" cy="222022"/>
            </a:xfrm>
          </p:grpSpPr>
          <p:sp>
            <p:nvSpPr>
              <p:cNvPr id="28585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99" name="Straight Arrow Connector 198"/>
              <p:cNvCxnSpPr>
                <a:stCxn id="285852" idx="3"/>
                <a:endCxn id="285854" idx="1"/>
              </p:cNvCxnSpPr>
              <p:nvPr/>
            </p:nvCxnSpPr>
            <p:spPr bwMode="auto">
              <a:xfrm flipV="1">
                <a:off x="2822778" y="2755977"/>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5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85824" name="Group 193"/>
            <p:cNvGrpSpPr>
              <a:grpSpLocks/>
            </p:cNvGrpSpPr>
            <p:nvPr/>
          </p:nvGrpSpPr>
          <p:grpSpPr bwMode="auto">
            <a:xfrm>
              <a:off x="3504541" y="4429723"/>
              <a:ext cx="2292731" cy="222022"/>
              <a:chOff x="1467344" y="2648179"/>
              <a:chExt cx="2292731" cy="222022"/>
            </a:xfrm>
          </p:grpSpPr>
          <p:sp>
            <p:nvSpPr>
              <p:cNvPr id="28584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96" name="Straight Arrow Connector 195"/>
              <p:cNvCxnSpPr>
                <a:stCxn id="285849" idx="3"/>
                <a:endCxn id="285851" idx="1"/>
              </p:cNvCxnSpPr>
              <p:nvPr/>
            </p:nvCxnSpPr>
            <p:spPr bwMode="auto">
              <a:xfrm flipV="1">
                <a:off x="2823329" y="2755963"/>
                <a:ext cx="52847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5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85825" name="Group 121"/>
            <p:cNvGrpSpPr>
              <a:grpSpLocks/>
            </p:cNvGrpSpPr>
            <p:nvPr/>
          </p:nvGrpSpPr>
          <p:grpSpPr bwMode="auto">
            <a:xfrm>
              <a:off x="3095280" y="4591545"/>
              <a:ext cx="2704268" cy="222588"/>
              <a:chOff x="1055807" y="2648179"/>
              <a:chExt cx="2704268" cy="222588"/>
            </a:xfrm>
          </p:grpSpPr>
          <p:sp>
            <p:nvSpPr>
              <p:cNvPr id="28584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4" name="Straight Arrow Connector 143"/>
              <p:cNvCxnSpPr>
                <a:stCxn id="285846" idx="3"/>
                <a:endCxn id="285848" idx="1"/>
              </p:cNvCxnSpPr>
              <p:nvPr/>
            </p:nvCxnSpPr>
            <p:spPr bwMode="auto">
              <a:xfrm flipV="1">
                <a:off x="2822640" y="2756050"/>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85826" name="Group 122"/>
            <p:cNvGrpSpPr>
              <a:grpSpLocks/>
            </p:cNvGrpSpPr>
            <p:nvPr/>
          </p:nvGrpSpPr>
          <p:grpSpPr bwMode="auto">
            <a:xfrm>
              <a:off x="3095280" y="4743945"/>
              <a:ext cx="2706891" cy="222588"/>
              <a:chOff x="1053184" y="2648179"/>
              <a:chExt cx="2706891" cy="222588"/>
            </a:xfrm>
          </p:grpSpPr>
          <p:sp>
            <p:nvSpPr>
              <p:cNvPr id="28584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1" name="Straight Arrow Connector 140"/>
              <p:cNvCxnSpPr>
                <a:stCxn id="285843" idx="3"/>
                <a:endCxn id="285845" idx="1"/>
              </p:cNvCxnSpPr>
              <p:nvPr/>
            </p:nvCxnSpPr>
            <p:spPr bwMode="auto">
              <a:xfrm flipV="1">
                <a:off x="2823191" y="2756036"/>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4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85827" name="Group 123"/>
            <p:cNvGrpSpPr>
              <a:grpSpLocks/>
            </p:cNvGrpSpPr>
            <p:nvPr/>
          </p:nvGrpSpPr>
          <p:grpSpPr bwMode="auto">
            <a:xfrm>
              <a:off x="3509440" y="4891082"/>
              <a:ext cx="2292731" cy="222022"/>
              <a:chOff x="1467344" y="2648179"/>
              <a:chExt cx="2292731" cy="222022"/>
            </a:xfrm>
          </p:grpSpPr>
          <p:sp>
            <p:nvSpPr>
              <p:cNvPr id="2858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38" name="Straight Arrow Connector 137"/>
              <p:cNvCxnSpPr>
                <a:stCxn id="285840" idx="3"/>
                <a:endCxn id="285842" idx="1"/>
              </p:cNvCxnSpPr>
              <p:nvPr/>
            </p:nvCxnSpPr>
            <p:spPr bwMode="auto">
              <a:xfrm flipV="1">
                <a:off x="2823191" y="2756523"/>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85828" name="Group 124"/>
            <p:cNvGrpSpPr>
              <a:grpSpLocks/>
            </p:cNvGrpSpPr>
            <p:nvPr/>
          </p:nvGrpSpPr>
          <p:grpSpPr bwMode="auto">
            <a:xfrm>
              <a:off x="3512063" y="5043482"/>
              <a:ext cx="2292731" cy="222022"/>
              <a:chOff x="1467344" y="2648179"/>
              <a:chExt cx="2292731" cy="222022"/>
            </a:xfrm>
          </p:grpSpPr>
          <p:sp>
            <p:nvSpPr>
              <p:cNvPr id="28583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35" name="Straight Arrow Connector 134"/>
              <p:cNvCxnSpPr>
                <a:stCxn id="285837" idx="3"/>
                <a:endCxn id="285839" idx="1"/>
              </p:cNvCxnSpPr>
              <p:nvPr/>
            </p:nvCxnSpPr>
            <p:spPr bwMode="auto">
              <a:xfrm flipV="1">
                <a:off x="2822155" y="2756509"/>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85829" name="Group 125"/>
            <p:cNvGrpSpPr>
              <a:grpSpLocks/>
            </p:cNvGrpSpPr>
            <p:nvPr/>
          </p:nvGrpSpPr>
          <p:grpSpPr bwMode="auto">
            <a:xfrm>
              <a:off x="3509440" y="5193276"/>
              <a:ext cx="2292731" cy="222022"/>
              <a:chOff x="1467344" y="2648179"/>
              <a:chExt cx="2292731" cy="222022"/>
            </a:xfrm>
          </p:grpSpPr>
          <p:sp>
            <p:nvSpPr>
              <p:cNvPr id="28583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32" name="Straight Arrow Connector 131"/>
              <p:cNvCxnSpPr>
                <a:stCxn id="285834" idx="3"/>
                <a:endCxn id="285836" idx="1"/>
              </p:cNvCxnSpPr>
              <p:nvPr/>
            </p:nvCxnSpPr>
            <p:spPr bwMode="auto">
              <a:xfrm flipV="1">
                <a:off x="2823191" y="2755926"/>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3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85830" name="Group 126"/>
            <p:cNvGrpSpPr>
              <a:grpSpLocks/>
            </p:cNvGrpSpPr>
            <p:nvPr/>
          </p:nvGrpSpPr>
          <p:grpSpPr bwMode="auto">
            <a:xfrm>
              <a:off x="3512063" y="5345676"/>
              <a:ext cx="2292731" cy="222022"/>
              <a:chOff x="1467344" y="2648179"/>
              <a:chExt cx="2292731" cy="222022"/>
            </a:xfrm>
          </p:grpSpPr>
          <p:sp>
            <p:nvSpPr>
              <p:cNvPr id="28583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29" name="Straight Arrow Connector 128"/>
              <p:cNvCxnSpPr>
                <a:stCxn id="285831" idx="3"/>
                <a:endCxn id="285833" idx="1"/>
              </p:cNvCxnSpPr>
              <p:nvPr/>
            </p:nvCxnSpPr>
            <p:spPr bwMode="auto">
              <a:xfrm flipV="1">
                <a:off x="2822155" y="275591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3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grpSp>
        <p:nvGrpSpPr>
          <p:cNvPr id="285707" name="Group 147"/>
          <p:cNvGrpSpPr>
            <a:grpSpLocks/>
          </p:cNvGrpSpPr>
          <p:nvPr/>
        </p:nvGrpSpPr>
        <p:grpSpPr bwMode="auto">
          <a:xfrm>
            <a:off x="3422650" y="1885950"/>
            <a:ext cx="2716213" cy="3703638"/>
            <a:chOff x="3087758" y="1864407"/>
            <a:chExt cx="2717036" cy="3703291"/>
          </a:xfrm>
        </p:grpSpPr>
        <p:grpSp>
          <p:nvGrpSpPr>
            <p:cNvPr id="285711" name="Group 148"/>
            <p:cNvGrpSpPr>
              <a:grpSpLocks/>
            </p:cNvGrpSpPr>
            <p:nvPr/>
          </p:nvGrpSpPr>
          <p:grpSpPr bwMode="auto">
            <a:xfrm>
              <a:off x="3496672" y="1864407"/>
              <a:ext cx="2292731" cy="222022"/>
              <a:chOff x="1467344" y="2648179"/>
              <a:chExt cx="2292731" cy="222022"/>
            </a:xfrm>
          </p:grpSpPr>
          <p:sp>
            <p:nvSpPr>
              <p:cNvPr id="28580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93" name="Straight Arrow Connector 292"/>
              <p:cNvCxnSpPr>
                <a:stCxn id="285804" idx="3"/>
                <a:endCxn id="285806" idx="1"/>
              </p:cNvCxnSpPr>
              <p:nvPr/>
            </p:nvCxnSpPr>
            <p:spPr bwMode="auto">
              <a:xfrm flipV="1">
                <a:off x="2822677" y="2756119"/>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0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grpSp>
          <p:nvGrpSpPr>
            <p:cNvPr id="285712" name="Group 149"/>
            <p:cNvGrpSpPr>
              <a:grpSpLocks/>
            </p:cNvGrpSpPr>
            <p:nvPr/>
          </p:nvGrpSpPr>
          <p:grpSpPr bwMode="auto">
            <a:xfrm>
              <a:off x="3499295" y="2016807"/>
              <a:ext cx="2292731" cy="222022"/>
              <a:chOff x="1467344" y="2648179"/>
              <a:chExt cx="2292731" cy="222022"/>
            </a:xfrm>
          </p:grpSpPr>
          <p:sp>
            <p:nvSpPr>
              <p:cNvPr id="28580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90" name="Straight Arrow Connector 289"/>
              <p:cNvCxnSpPr>
                <a:stCxn id="285801" idx="3"/>
                <a:endCxn id="285803" idx="1"/>
              </p:cNvCxnSpPr>
              <p:nvPr/>
            </p:nvCxnSpPr>
            <p:spPr bwMode="auto">
              <a:xfrm flipV="1">
                <a:off x="2823230" y="2756105"/>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0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grpSp>
          <p:nvGrpSpPr>
            <p:cNvPr id="285713" name="Group 150"/>
            <p:cNvGrpSpPr>
              <a:grpSpLocks/>
            </p:cNvGrpSpPr>
            <p:nvPr/>
          </p:nvGrpSpPr>
          <p:grpSpPr bwMode="auto">
            <a:xfrm>
              <a:off x="3499295" y="2163944"/>
              <a:ext cx="2292731" cy="222022"/>
              <a:chOff x="1467344" y="2648179"/>
              <a:chExt cx="2292731" cy="222022"/>
            </a:xfrm>
          </p:grpSpPr>
          <p:sp>
            <p:nvSpPr>
              <p:cNvPr id="28579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7" name="Straight Arrow Connector 286"/>
              <p:cNvCxnSpPr>
                <a:stCxn id="285798" idx="3"/>
                <a:endCxn id="285800" idx="1"/>
              </p:cNvCxnSpPr>
              <p:nvPr/>
            </p:nvCxnSpPr>
            <p:spPr bwMode="auto">
              <a:xfrm flipV="1">
                <a:off x="2823230" y="275659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80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grpSp>
          <p:nvGrpSpPr>
            <p:cNvPr id="285714" name="Group 151"/>
            <p:cNvGrpSpPr>
              <a:grpSpLocks/>
            </p:cNvGrpSpPr>
            <p:nvPr/>
          </p:nvGrpSpPr>
          <p:grpSpPr bwMode="auto">
            <a:xfrm>
              <a:off x="3095280" y="2316344"/>
              <a:ext cx="2699369" cy="222022"/>
              <a:chOff x="1060706" y="2648179"/>
              <a:chExt cx="2699369" cy="222022"/>
            </a:xfrm>
          </p:grpSpPr>
          <p:sp>
            <p:nvSpPr>
              <p:cNvPr id="285795"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4" name="Straight Arrow Connector 283"/>
              <p:cNvCxnSpPr>
                <a:stCxn id="285795" idx="3"/>
                <a:endCxn id="285797" idx="1"/>
              </p:cNvCxnSpPr>
              <p:nvPr/>
            </p:nvCxnSpPr>
            <p:spPr bwMode="auto">
              <a:xfrm flipV="1">
                <a:off x="2823783" y="2756578"/>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9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grpSp>
          <p:nvGrpSpPr>
            <p:cNvPr id="285715" name="Group 152"/>
            <p:cNvGrpSpPr>
              <a:grpSpLocks/>
            </p:cNvGrpSpPr>
            <p:nvPr/>
          </p:nvGrpSpPr>
          <p:grpSpPr bwMode="auto">
            <a:xfrm>
              <a:off x="3499295" y="2466138"/>
              <a:ext cx="2292731" cy="222022"/>
              <a:chOff x="1467344" y="2648179"/>
              <a:chExt cx="2292731" cy="222022"/>
            </a:xfrm>
          </p:grpSpPr>
          <p:sp>
            <p:nvSpPr>
              <p:cNvPr id="28579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1" name="Straight Arrow Connector 280"/>
              <p:cNvCxnSpPr>
                <a:stCxn id="285792" idx="3"/>
                <a:endCxn id="285794" idx="1"/>
              </p:cNvCxnSpPr>
              <p:nvPr/>
            </p:nvCxnSpPr>
            <p:spPr bwMode="auto">
              <a:xfrm flipV="1">
                <a:off x="2823230" y="2755995"/>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9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grpSp>
          <p:nvGrpSpPr>
            <p:cNvPr id="285716" name="Group 153"/>
            <p:cNvGrpSpPr>
              <a:grpSpLocks/>
            </p:cNvGrpSpPr>
            <p:nvPr/>
          </p:nvGrpSpPr>
          <p:grpSpPr bwMode="auto">
            <a:xfrm>
              <a:off x="3501918" y="2618538"/>
              <a:ext cx="2292731" cy="222022"/>
              <a:chOff x="1467344" y="2648179"/>
              <a:chExt cx="2292731" cy="222022"/>
            </a:xfrm>
          </p:grpSpPr>
          <p:sp>
            <p:nvSpPr>
              <p:cNvPr id="28578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8" name="Straight Arrow Connector 277"/>
              <p:cNvCxnSpPr>
                <a:stCxn id="285789" idx="3"/>
                <a:endCxn id="285791" idx="1"/>
              </p:cNvCxnSpPr>
              <p:nvPr/>
            </p:nvCxnSpPr>
            <p:spPr bwMode="auto">
              <a:xfrm flipV="1">
                <a:off x="2823783" y="2755980"/>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9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grpSp>
          <p:nvGrpSpPr>
            <p:cNvPr id="285717" name="Group 154"/>
            <p:cNvGrpSpPr>
              <a:grpSpLocks/>
            </p:cNvGrpSpPr>
            <p:nvPr/>
          </p:nvGrpSpPr>
          <p:grpSpPr bwMode="auto">
            <a:xfrm>
              <a:off x="3496672" y="2774307"/>
              <a:ext cx="2292731" cy="222022"/>
              <a:chOff x="1467344" y="2648179"/>
              <a:chExt cx="2292731" cy="222022"/>
            </a:xfrm>
          </p:grpSpPr>
          <p:sp>
            <p:nvSpPr>
              <p:cNvPr id="28578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5" name="Straight Arrow Connector 274"/>
              <p:cNvCxnSpPr>
                <a:stCxn id="285786" idx="3"/>
                <a:endCxn id="285788" idx="1"/>
              </p:cNvCxnSpPr>
              <p:nvPr/>
            </p:nvCxnSpPr>
            <p:spPr bwMode="auto">
              <a:xfrm flipV="1">
                <a:off x="2822677" y="275577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8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grpSp>
          <p:nvGrpSpPr>
            <p:cNvPr id="285718" name="Group 155"/>
            <p:cNvGrpSpPr>
              <a:grpSpLocks/>
            </p:cNvGrpSpPr>
            <p:nvPr/>
          </p:nvGrpSpPr>
          <p:grpSpPr bwMode="auto">
            <a:xfrm>
              <a:off x="3087758" y="2926707"/>
              <a:ext cx="2704268" cy="222588"/>
              <a:chOff x="1055807" y="2648179"/>
              <a:chExt cx="2704268" cy="222588"/>
            </a:xfrm>
          </p:grpSpPr>
          <p:sp>
            <p:nvSpPr>
              <p:cNvPr id="285783"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2" name="Straight Arrow Connector 271"/>
              <p:cNvCxnSpPr>
                <a:stCxn id="285783" idx="3"/>
                <a:endCxn id="285785" idx="1"/>
              </p:cNvCxnSpPr>
              <p:nvPr/>
            </p:nvCxnSpPr>
            <p:spPr bwMode="auto">
              <a:xfrm flipV="1">
                <a:off x="2823230" y="2755757"/>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8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grpSp>
          <p:nvGrpSpPr>
            <p:cNvPr id="285719" name="Group 156"/>
            <p:cNvGrpSpPr>
              <a:grpSpLocks/>
            </p:cNvGrpSpPr>
            <p:nvPr/>
          </p:nvGrpSpPr>
          <p:grpSpPr bwMode="auto">
            <a:xfrm>
              <a:off x="3499295" y="3073844"/>
              <a:ext cx="2292731" cy="222022"/>
              <a:chOff x="1467344" y="2648179"/>
              <a:chExt cx="2292731" cy="222022"/>
            </a:xfrm>
          </p:grpSpPr>
          <p:sp>
            <p:nvSpPr>
              <p:cNvPr id="28578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9" name="Straight Arrow Connector 268"/>
              <p:cNvCxnSpPr>
                <a:stCxn id="285780" idx="3"/>
                <a:endCxn id="285782" idx="1"/>
              </p:cNvCxnSpPr>
              <p:nvPr/>
            </p:nvCxnSpPr>
            <p:spPr bwMode="auto">
              <a:xfrm flipV="1">
                <a:off x="2823230" y="2756244"/>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8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33</a:t>
                </a:r>
              </a:p>
            </p:txBody>
          </p:sp>
        </p:grpSp>
        <p:grpSp>
          <p:nvGrpSpPr>
            <p:cNvPr id="285720" name="Group 157"/>
            <p:cNvGrpSpPr>
              <a:grpSpLocks/>
            </p:cNvGrpSpPr>
            <p:nvPr/>
          </p:nvGrpSpPr>
          <p:grpSpPr bwMode="auto">
            <a:xfrm>
              <a:off x="3501918" y="3226244"/>
              <a:ext cx="2292731" cy="222022"/>
              <a:chOff x="1467344" y="2648179"/>
              <a:chExt cx="2292731" cy="222022"/>
            </a:xfrm>
          </p:grpSpPr>
          <p:sp>
            <p:nvSpPr>
              <p:cNvPr id="28577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6" name="Straight Arrow Connector 265"/>
              <p:cNvCxnSpPr>
                <a:stCxn id="285777" idx="3"/>
                <a:endCxn id="285779" idx="1"/>
              </p:cNvCxnSpPr>
              <p:nvPr/>
            </p:nvCxnSpPr>
            <p:spPr bwMode="auto">
              <a:xfrm flipV="1">
                <a:off x="2823783" y="2756229"/>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7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34</a:t>
                </a:r>
              </a:p>
            </p:txBody>
          </p:sp>
        </p:grpSp>
        <p:grpSp>
          <p:nvGrpSpPr>
            <p:cNvPr id="285721" name="Group 158"/>
            <p:cNvGrpSpPr>
              <a:grpSpLocks/>
            </p:cNvGrpSpPr>
            <p:nvPr/>
          </p:nvGrpSpPr>
          <p:grpSpPr bwMode="auto">
            <a:xfrm>
              <a:off x="3499295" y="3376038"/>
              <a:ext cx="2292731" cy="222022"/>
              <a:chOff x="1467344" y="2648179"/>
              <a:chExt cx="2292731" cy="222022"/>
            </a:xfrm>
          </p:grpSpPr>
          <p:sp>
            <p:nvSpPr>
              <p:cNvPr id="28577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3" name="Straight Arrow Connector 262"/>
              <p:cNvCxnSpPr>
                <a:stCxn id="285774" idx="3"/>
                <a:endCxn id="285776" idx="1"/>
              </p:cNvCxnSpPr>
              <p:nvPr/>
            </p:nvCxnSpPr>
            <p:spPr bwMode="auto">
              <a:xfrm flipV="1">
                <a:off x="2823230" y="2755646"/>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7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35</a:t>
                </a:r>
              </a:p>
            </p:txBody>
          </p:sp>
        </p:grpSp>
        <p:grpSp>
          <p:nvGrpSpPr>
            <p:cNvPr id="285722" name="Group 159"/>
            <p:cNvGrpSpPr>
              <a:grpSpLocks/>
            </p:cNvGrpSpPr>
            <p:nvPr/>
          </p:nvGrpSpPr>
          <p:grpSpPr bwMode="auto">
            <a:xfrm>
              <a:off x="3501918" y="3528438"/>
              <a:ext cx="2292731" cy="222022"/>
              <a:chOff x="1467344" y="2648179"/>
              <a:chExt cx="2292731" cy="222022"/>
            </a:xfrm>
          </p:grpSpPr>
          <p:sp>
            <p:nvSpPr>
              <p:cNvPr id="28577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0" name="Straight Arrow Connector 259"/>
              <p:cNvCxnSpPr>
                <a:stCxn id="285771" idx="3"/>
                <a:endCxn id="285773" idx="1"/>
              </p:cNvCxnSpPr>
              <p:nvPr/>
            </p:nvCxnSpPr>
            <p:spPr bwMode="auto">
              <a:xfrm flipV="1">
                <a:off x="2823783" y="275563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7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36</a:t>
                </a:r>
              </a:p>
            </p:txBody>
          </p:sp>
        </p:grpSp>
        <p:grpSp>
          <p:nvGrpSpPr>
            <p:cNvPr id="285723" name="Group 160"/>
            <p:cNvGrpSpPr>
              <a:grpSpLocks/>
            </p:cNvGrpSpPr>
            <p:nvPr/>
          </p:nvGrpSpPr>
          <p:grpSpPr bwMode="auto">
            <a:xfrm>
              <a:off x="3087758" y="3675592"/>
              <a:ext cx="2704268" cy="222588"/>
              <a:chOff x="1055807" y="2648179"/>
              <a:chExt cx="2704268" cy="222588"/>
            </a:xfrm>
          </p:grpSpPr>
          <p:sp>
            <p:nvSpPr>
              <p:cNvPr id="285768"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7" name="Straight Arrow Connector 256"/>
              <p:cNvCxnSpPr>
                <a:stCxn id="285768" idx="3"/>
                <a:endCxn id="285770" idx="1"/>
              </p:cNvCxnSpPr>
              <p:nvPr/>
            </p:nvCxnSpPr>
            <p:spPr bwMode="auto">
              <a:xfrm flipV="1">
                <a:off x="2823230" y="275610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7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37</a:t>
                </a:r>
              </a:p>
            </p:txBody>
          </p:sp>
        </p:grpSp>
        <p:grpSp>
          <p:nvGrpSpPr>
            <p:cNvPr id="285724" name="Group 161"/>
            <p:cNvGrpSpPr>
              <a:grpSpLocks/>
            </p:cNvGrpSpPr>
            <p:nvPr/>
          </p:nvGrpSpPr>
          <p:grpSpPr bwMode="auto">
            <a:xfrm>
              <a:off x="3087758" y="3827992"/>
              <a:ext cx="2706891" cy="222588"/>
              <a:chOff x="1053184" y="2648179"/>
              <a:chExt cx="2706891" cy="222588"/>
            </a:xfrm>
          </p:grpSpPr>
          <p:sp>
            <p:nvSpPr>
              <p:cNvPr id="285765"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4" name="Straight Arrow Connector 253"/>
              <p:cNvCxnSpPr>
                <a:stCxn id="285765" idx="3"/>
                <a:endCxn id="285767" idx="1"/>
              </p:cNvCxnSpPr>
              <p:nvPr/>
            </p:nvCxnSpPr>
            <p:spPr bwMode="auto">
              <a:xfrm flipV="1">
                <a:off x="2823783" y="2756088"/>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6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38</a:t>
                </a:r>
              </a:p>
            </p:txBody>
          </p:sp>
        </p:grpSp>
        <p:grpSp>
          <p:nvGrpSpPr>
            <p:cNvPr id="285725" name="Group 212"/>
            <p:cNvGrpSpPr>
              <a:grpSpLocks/>
            </p:cNvGrpSpPr>
            <p:nvPr/>
          </p:nvGrpSpPr>
          <p:grpSpPr bwMode="auto">
            <a:xfrm>
              <a:off x="3501918" y="3975129"/>
              <a:ext cx="2292731" cy="222022"/>
              <a:chOff x="1467344" y="2648179"/>
              <a:chExt cx="2292731" cy="222022"/>
            </a:xfrm>
          </p:grpSpPr>
          <p:sp>
            <p:nvSpPr>
              <p:cNvPr id="28576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1" name="Straight Arrow Connector 250"/>
              <p:cNvCxnSpPr>
                <a:stCxn id="285762" idx="3"/>
                <a:endCxn id="285764" idx="1"/>
              </p:cNvCxnSpPr>
              <p:nvPr/>
            </p:nvCxnSpPr>
            <p:spPr bwMode="auto">
              <a:xfrm flipV="1">
                <a:off x="2823783" y="2756574"/>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6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39</a:t>
                </a:r>
              </a:p>
            </p:txBody>
          </p:sp>
        </p:grpSp>
        <p:grpSp>
          <p:nvGrpSpPr>
            <p:cNvPr id="285726" name="Group 213"/>
            <p:cNvGrpSpPr>
              <a:grpSpLocks/>
            </p:cNvGrpSpPr>
            <p:nvPr/>
          </p:nvGrpSpPr>
          <p:grpSpPr bwMode="auto">
            <a:xfrm>
              <a:off x="3504541" y="4127529"/>
              <a:ext cx="2292731" cy="222022"/>
              <a:chOff x="1467344" y="2648179"/>
              <a:chExt cx="2292731" cy="222022"/>
            </a:xfrm>
          </p:grpSpPr>
          <p:sp>
            <p:nvSpPr>
              <p:cNvPr id="28575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8" name="Straight Arrow Connector 247"/>
              <p:cNvCxnSpPr>
                <a:stCxn id="285759" idx="3"/>
                <a:endCxn id="285761" idx="1"/>
              </p:cNvCxnSpPr>
              <p:nvPr/>
            </p:nvCxnSpPr>
            <p:spPr bwMode="auto">
              <a:xfrm flipV="1">
                <a:off x="2822747" y="2756560"/>
                <a:ext cx="52879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6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40</a:t>
                </a:r>
              </a:p>
            </p:txBody>
          </p:sp>
        </p:grpSp>
        <p:grpSp>
          <p:nvGrpSpPr>
            <p:cNvPr id="285727" name="Group 214"/>
            <p:cNvGrpSpPr>
              <a:grpSpLocks/>
            </p:cNvGrpSpPr>
            <p:nvPr/>
          </p:nvGrpSpPr>
          <p:grpSpPr bwMode="auto">
            <a:xfrm>
              <a:off x="3501918" y="4277323"/>
              <a:ext cx="2292731" cy="222022"/>
              <a:chOff x="1467344" y="2648179"/>
              <a:chExt cx="2292731" cy="222022"/>
            </a:xfrm>
          </p:grpSpPr>
          <p:sp>
            <p:nvSpPr>
              <p:cNvPr id="28575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5" name="Straight Arrow Connector 244"/>
              <p:cNvCxnSpPr>
                <a:stCxn id="285756" idx="3"/>
                <a:endCxn id="285758" idx="1"/>
              </p:cNvCxnSpPr>
              <p:nvPr/>
            </p:nvCxnSpPr>
            <p:spPr bwMode="auto">
              <a:xfrm flipV="1">
                <a:off x="2823783" y="2755977"/>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5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41</a:t>
                </a:r>
              </a:p>
            </p:txBody>
          </p:sp>
        </p:grpSp>
        <p:grpSp>
          <p:nvGrpSpPr>
            <p:cNvPr id="285728" name="Group 215"/>
            <p:cNvGrpSpPr>
              <a:grpSpLocks/>
            </p:cNvGrpSpPr>
            <p:nvPr/>
          </p:nvGrpSpPr>
          <p:grpSpPr bwMode="auto">
            <a:xfrm>
              <a:off x="3504541" y="4429723"/>
              <a:ext cx="2292731" cy="222022"/>
              <a:chOff x="1467344" y="2648179"/>
              <a:chExt cx="2292731" cy="222022"/>
            </a:xfrm>
          </p:grpSpPr>
          <p:sp>
            <p:nvSpPr>
              <p:cNvPr id="28575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VACUUM Rack</a:t>
                </a:r>
              </a:p>
            </p:txBody>
          </p:sp>
          <p:cxnSp>
            <p:nvCxnSpPr>
              <p:cNvPr id="242" name="Straight Arrow Connector 241"/>
              <p:cNvCxnSpPr>
                <a:stCxn id="285753" idx="3"/>
                <a:endCxn id="285755" idx="1"/>
              </p:cNvCxnSpPr>
              <p:nvPr/>
            </p:nvCxnSpPr>
            <p:spPr bwMode="auto">
              <a:xfrm flipV="1">
                <a:off x="2822747" y="2755963"/>
                <a:ext cx="52879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5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42</a:t>
                </a:r>
              </a:p>
            </p:txBody>
          </p:sp>
        </p:grpSp>
        <p:grpSp>
          <p:nvGrpSpPr>
            <p:cNvPr id="285729" name="Group 216"/>
            <p:cNvGrpSpPr>
              <a:grpSpLocks/>
            </p:cNvGrpSpPr>
            <p:nvPr/>
          </p:nvGrpSpPr>
          <p:grpSpPr bwMode="auto">
            <a:xfrm>
              <a:off x="3095280" y="4591545"/>
              <a:ext cx="2704268" cy="222588"/>
              <a:chOff x="1055807" y="2648179"/>
              <a:chExt cx="2704268" cy="222588"/>
            </a:xfrm>
          </p:grpSpPr>
          <p:sp>
            <p:nvSpPr>
              <p:cNvPr id="285750"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9" name="Straight Arrow Connector 238"/>
              <p:cNvCxnSpPr>
                <a:stCxn id="285750" idx="3"/>
                <a:endCxn id="285752" idx="1"/>
              </p:cNvCxnSpPr>
              <p:nvPr/>
            </p:nvCxnSpPr>
            <p:spPr bwMode="auto">
              <a:xfrm flipV="1">
                <a:off x="2823647" y="2756050"/>
                <a:ext cx="52879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5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43</a:t>
                </a:r>
              </a:p>
            </p:txBody>
          </p:sp>
        </p:grpSp>
        <p:grpSp>
          <p:nvGrpSpPr>
            <p:cNvPr id="285730" name="Group 217"/>
            <p:cNvGrpSpPr>
              <a:grpSpLocks/>
            </p:cNvGrpSpPr>
            <p:nvPr/>
          </p:nvGrpSpPr>
          <p:grpSpPr bwMode="auto">
            <a:xfrm>
              <a:off x="3095280" y="4743945"/>
              <a:ext cx="2706891" cy="222588"/>
              <a:chOff x="1053184" y="2648179"/>
              <a:chExt cx="2706891" cy="222588"/>
            </a:xfrm>
          </p:grpSpPr>
          <p:sp>
            <p:nvSpPr>
              <p:cNvPr id="285747"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6" name="Straight Arrow Connector 235"/>
              <p:cNvCxnSpPr>
                <a:stCxn id="285747" idx="3"/>
                <a:endCxn id="285749" idx="1"/>
              </p:cNvCxnSpPr>
              <p:nvPr/>
            </p:nvCxnSpPr>
            <p:spPr bwMode="auto">
              <a:xfrm flipV="1">
                <a:off x="2822613" y="2756036"/>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4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44</a:t>
                </a:r>
              </a:p>
            </p:txBody>
          </p:sp>
        </p:grpSp>
        <p:grpSp>
          <p:nvGrpSpPr>
            <p:cNvPr id="285731" name="Group 218"/>
            <p:cNvGrpSpPr>
              <a:grpSpLocks/>
            </p:cNvGrpSpPr>
            <p:nvPr/>
          </p:nvGrpSpPr>
          <p:grpSpPr bwMode="auto">
            <a:xfrm>
              <a:off x="3509440" y="4891082"/>
              <a:ext cx="2292731" cy="222022"/>
              <a:chOff x="1467344" y="2648179"/>
              <a:chExt cx="2292731" cy="222022"/>
            </a:xfrm>
          </p:grpSpPr>
          <p:sp>
            <p:nvSpPr>
              <p:cNvPr id="28574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3" name="Straight Arrow Connector 232"/>
              <p:cNvCxnSpPr>
                <a:stCxn id="285744" idx="3"/>
                <a:endCxn id="285746" idx="1"/>
              </p:cNvCxnSpPr>
              <p:nvPr/>
            </p:nvCxnSpPr>
            <p:spPr bwMode="auto">
              <a:xfrm flipV="1">
                <a:off x="2822613" y="2756523"/>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4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45</a:t>
                </a:r>
              </a:p>
            </p:txBody>
          </p:sp>
        </p:grpSp>
        <p:grpSp>
          <p:nvGrpSpPr>
            <p:cNvPr id="285732" name="Group 219"/>
            <p:cNvGrpSpPr>
              <a:grpSpLocks/>
            </p:cNvGrpSpPr>
            <p:nvPr/>
          </p:nvGrpSpPr>
          <p:grpSpPr bwMode="auto">
            <a:xfrm>
              <a:off x="3512063" y="5043482"/>
              <a:ext cx="2292731" cy="222022"/>
              <a:chOff x="1467344" y="2648179"/>
              <a:chExt cx="2292731" cy="222022"/>
            </a:xfrm>
          </p:grpSpPr>
          <p:sp>
            <p:nvSpPr>
              <p:cNvPr id="28574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0" name="Straight Arrow Connector 229"/>
              <p:cNvCxnSpPr>
                <a:stCxn id="285741" idx="3"/>
                <a:endCxn id="285743" idx="1"/>
              </p:cNvCxnSpPr>
              <p:nvPr/>
            </p:nvCxnSpPr>
            <p:spPr bwMode="auto">
              <a:xfrm flipV="1">
                <a:off x="2823166" y="2756509"/>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4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46</a:t>
                </a:r>
              </a:p>
            </p:txBody>
          </p:sp>
        </p:grpSp>
        <p:grpSp>
          <p:nvGrpSpPr>
            <p:cNvPr id="285733" name="Group 220"/>
            <p:cNvGrpSpPr>
              <a:grpSpLocks/>
            </p:cNvGrpSpPr>
            <p:nvPr/>
          </p:nvGrpSpPr>
          <p:grpSpPr bwMode="auto">
            <a:xfrm>
              <a:off x="3509440" y="5193276"/>
              <a:ext cx="2292731" cy="222022"/>
              <a:chOff x="1467344" y="2648179"/>
              <a:chExt cx="2292731" cy="222022"/>
            </a:xfrm>
          </p:grpSpPr>
          <p:sp>
            <p:nvSpPr>
              <p:cNvPr id="28573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7" name="Straight Arrow Connector 226"/>
              <p:cNvCxnSpPr>
                <a:stCxn id="285738" idx="3"/>
                <a:endCxn id="285740" idx="1"/>
              </p:cNvCxnSpPr>
              <p:nvPr/>
            </p:nvCxnSpPr>
            <p:spPr bwMode="auto">
              <a:xfrm flipV="1">
                <a:off x="2822613" y="2755926"/>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4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47</a:t>
                </a:r>
              </a:p>
            </p:txBody>
          </p:sp>
        </p:grpSp>
        <p:grpSp>
          <p:nvGrpSpPr>
            <p:cNvPr id="285734" name="Group 221"/>
            <p:cNvGrpSpPr>
              <a:grpSpLocks/>
            </p:cNvGrpSpPr>
            <p:nvPr/>
          </p:nvGrpSpPr>
          <p:grpSpPr bwMode="auto">
            <a:xfrm>
              <a:off x="3512063" y="5345676"/>
              <a:ext cx="2292731" cy="222022"/>
              <a:chOff x="1467344" y="2648179"/>
              <a:chExt cx="2292731" cy="222022"/>
            </a:xfrm>
          </p:grpSpPr>
          <p:sp>
            <p:nvSpPr>
              <p:cNvPr id="28573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4" name="Straight Arrow Connector 223"/>
              <p:cNvCxnSpPr>
                <a:stCxn id="285735" idx="3"/>
                <a:endCxn id="285737" idx="1"/>
              </p:cNvCxnSpPr>
              <p:nvPr/>
            </p:nvCxnSpPr>
            <p:spPr bwMode="auto">
              <a:xfrm flipV="1">
                <a:off x="2823166" y="2755912"/>
                <a:ext cx="528797"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573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48</a:t>
                </a:r>
              </a:p>
            </p:txBody>
          </p:sp>
        </p:grpSp>
      </p:grpSp>
      <p:sp>
        <p:nvSpPr>
          <p:cNvPr id="285708" name="TextBox 353"/>
          <p:cNvSpPr txBox="1">
            <a:spLocks noChangeArrowheads="1"/>
          </p:cNvSpPr>
          <p:nvPr/>
        </p:nvSpPr>
        <p:spPr bwMode="auto">
          <a:xfrm>
            <a:off x="5251450" y="6348413"/>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PS1</a:t>
            </a:r>
          </a:p>
        </p:txBody>
      </p:sp>
      <p:sp>
        <p:nvSpPr>
          <p:cNvPr id="285709" name="TextBox 353"/>
          <p:cNvSpPr txBox="1">
            <a:spLocks noChangeArrowheads="1"/>
          </p:cNvSpPr>
          <p:nvPr/>
        </p:nvSpPr>
        <p:spPr bwMode="auto">
          <a:xfrm>
            <a:off x="2968625" y="6348413"/>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PS2</a:t>
            </a:r>
          </a:p>
        </p:txBody>
      </p:sp>
      <p:sp>
        <p:nvSpPr>
          <p:cNvPr id="285710"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1Y23</a:t>
            </a:r>
            <a:endParaRPr lang="en-US" sz="800" b="1">
              <a:latin typeface="Comic Sans MS" pitchFamily="66" charset="0"/>
            </a:endParaRPr>
          </a:p>
        </p:txBody>
      </p:sp>
      <p:grpSp>
        <p:nvGrpSpPr>
          <p:cNvPr id="231" name="Group 8"/>
          <p:cNvGrpSpPr>
            <a:grpSpLocks/>
          </p:cNvGrpSpPr>
          <p:nvPr/>
        </p:nvGrpSpPr>
        <p:grpSpPr bwMode="auto">
          <a:xfrm>
            <a:off x="3933952" y="4084302"/>
            <a:ext cx="355600" cy="2043278"/>
            <a:chOff x="4329349" y="2040049"/>
            <a:chExt cx="355738" cy="2042931"/>
          </a:xfrm>
        </p:grpSpPr>
        <p:sp>
          <p:nvSpPr>
            <p:cNvPr id="232" name="TextBox 353"/>
            <p:cNvSpPr txBox="1">
              <a:spLocks noChangeArrowheads="1"/>
            </p:cNvSpPr>
            <p:nvPr/>
          </p:nvSpPr>
          <p:spPr bwMode="auto">
            <a:xfrm rot="16200000">
              <a:off x="3829300" y="261036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To UPS</a:t>
              </a:r>
              <a:endParaRPr lang="en-US" sz="800" b="1" dirty="0">
                <a:latin typeface="Comic Sans MS" pitchFamily="66" charset="0"/>
              </a:endParaRPr>
            </a:p>
          </p:txBody>
        </p:sp>
        <p:cxnSp>
          <p:nvCxnSpPr>
            <p:cNvPr id="234" name="Straight Arrow Connector 233"/>
            <p:cNvCxnSpPr>
              <a:stCxn id="232" idx="1"/>
              <a:endCxn id="235" idx="0"/>
            </p:cNvCxnSpPr>
            <p:nvPr/>
          </p:nvCxnSpPr>
          <p:spPr>
            <a:xfrm>
              <a:off x="4507218" y="3395885"/>
              <a:ext cx="0" cy="26171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35" name="Rectangle 234"/>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44" name="Group 8"/>
          <p:cNvGrpSpPr>
            <a:grpSpLocks/>
          </p:cNvGrpSpPr>
          <p:nvPr/>
        </p:nvGrpSpPr>
        <p:grpSpPr bwMode="auto">
          <a:xfrm>
            <a:off x="1635663" y="4089348"/>
            <a:ext cx="355600" cy="2043278"/>
            <a:chOff x="4329349" y="2040049"/>
            <a:chExt cx="355738" cy="2042931"/>
          </a:xfrm>
        </p:grpSpPr>
        <p:sp>
          <p:nvSpPr>
            <p:cNvPr id="246" name="TextBox 353"/>
            <p:cNvSpPr txBox="1">
              <a:spLocks noChangeArrowheads="1"/>
            </p:cNvSpPr>
            <p:nvPr/>
          </p:nvSpPr>
          <p:spPr bwMode="auto">
            <a:xfrm rot="16200000">
              <a:off x="3829300" y="261036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To Isolated 110VAC</a:t>
              </a:r>
              <a:endParaRPr lang="en-US" sz="800" b="1" dirty="0">
                <a:latin typeface="Comic Sans MS" pitchFamily="66" charset="0"/>
              </a:endParaRPr>
            </a:p>
          </p:txBody>
        </p:sp>
        <p:cxnSp>
          <p:nvCxnSpPr>
            <p:cNvPr id="247" name="Straight Arrow Connector 246"/>
            <p:cNvCxnSpPr>
              <a:stCxn id="246" idx="1"/>
              <a:endCxn id="249" idx="0"/>
            </p:cNvCxnSpPr>
            <p:nvPr/>
          </p:nvCxnSpPr>
          <p:spPr>
            <a:xfrm>
              <a:off x="4507218" y="3395885"/>
              <a:ext cx="0" cy="26171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249" name="Rectangle 248"/>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2" name="TextBox 1"/>
          <p:cNvSpPr txBox="1"/>
          <p:nvPr/>
        </p:nvSpPr>
        <p:spPr>
          <a:xfrm rot="19487266">
            <a:off x="1018908" y="2620794"/>
            <a:ext cx="6400800" cy="830997"/>
          </a:xfrm>
          <a:prstGeom prst="rect">
            <a:avLst/>
          </a:prstGeom>
          <a:solidFill>
            <a:srgbClr val="E6B9B8">
              <a:alpha val="27843"/>
            </a:srgbClr>
          </a:solidFill>
        </p:spPr>
        <p:txBody>
          <a:bodyPr wrap="square" rtlCol="0">
            <a:spAutoFit/>
          </a:bodyPr>
          <a:lstStyle/>
          <a:p>
            <a:pPr algn="ctr"/>
            <a:r>
              <a:rPr lang="en-US" sz="4800" dirty="0" smtClean="0">
                <a:latin typeface="Comic Sans MS" pitchFamily="66" charset="0"/>
              </a:rPr>
              <a:t>OBSOLETE</a:t>
            </a:r>
            <a:endParaRPr lang="en-US" sz="4800" dirty="0">
              <a:latin typeface="Comic Sans MS" pitchFamily="66" charset="0"/>
            </a:endParaRPr>
          </a:p>
        </p:txBody>
      </p:sp>
    </p:spTree>
  </p:cSld>
  <p:clrMapOvr>
    <a:masterClrMapping/>
  </p:clrMapOvr>
  <p:timing>
    <p:tnLst>
      <p:par>
        <p:cTn id="1" dur="indefinite" restart="never" nodeType="tmRoot"/>
      </p:par>
    </p:tn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2" name="Title 8"/>
          <p:cNvSpPr>
            <a:spLocks noGrp="1"/>
          </p:cNvSpPr>
          <p:nvPr>
            <p:ph type="title"/>
          </p:nvPr>
        </p:nvSpPr>
        <p:spPr/>
        <p:txBody>
          <a:bodyPr/>
          <a:lstStyle/>
          <a:p>
            <a:pPr eaLnBrk="1" hangingPunct="1"/>
            <a:r>
              <a:rPr lang="en-US" smtClean="0">
                <a:ea typeface="ＭＳ Ｐゴシック" pitchFamily="34" charset="-128"/>
              </a:rPr>
              <a:t>2402 – Network Switch</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6724"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296E14A-317F-4592-900E-584C4F820061}" type="slidenum">
              <a:rPr lang="en-US" smtClean="0">
                <a:solidFill>
                  <a:srgbClr val="898989"/>
                </a:solidFill>
                <a:latin typeface="Calibri" pitchFamily="34" charset="0"/>
              </a:rPr>
              <a:pPr eaLnBrk="1" hangingPunct="1"/>
              <a:t>481</a:t>
            </a:fld>
            <a:endParaRPr lang="en-US" smtClean="0">
              <a:solidFill>
                <a:srgbClr val="898989"/>
              </a:solidFill>
              <a:latin typeface="Calibri" pitchFamily="34" charset="0"/>
            </a:endParaRPr>
          </a:p>
        </p:txBody>
      </p:sp>
      <p:grpSp>
        <p:nvGrpSpPr>
          <p:cNvPr id="286725" name="Group 145"/>
          <p:cNvGrpSpPr>
            <a:grpSpLocks/>
          </p:cNvGrpSpPr>
          <p:nvPr/>
        </p:nvGrpSpPr>
        <p:grpSpPr bwMode="auto">
          <a:xfrm>
            <a:off x="1939925" y="750888"/>
            <a:ext cx="5638800" cy="228600"/>
            <a:chOff x="-374918" y="6182363"/>
            <a:chExt cx="5638253" cy="228601"/>
          </a:xfrm>
        </p:grpSpPr>
        <p:pic>
          <p:nvPicPr>
            <p:cNvPr id="286845"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6846"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6847" name="Group 142"/>
            <p:cNvGrpSpPr>
              <a:grpSpLocks/>
            </p:cNvGrpSpPr>
            <p:nvPr/>
          </p:nvGrpSpPr>
          <p:grpSpPr bwMode="auto">
            <a:xfrm>
              <a:off x="-374918" y="6186633"/>
              <a:ext cx="2981098" cy="221200"/>
              <a:chOff x="-876005" y="5561116"/>
              <a:chExt cx="2980850" cy="221278"/>
            </a:xfrm>
          </p:grpSpPr>
          <p:sp>
            <p:nvSpPr>
              <p:cNvPr id="286851"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2402 Network Switch</a:t>
                </a:r>
              </a:p>
            </p:txBody>
          </p:sp>
          <p:sp>
            <p:nvSpPr>
              <p:cNvPr id="286852"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2402</a:t>
                </a:r>
                <a:endParaRPr lang="en-US" sz="800" b="1">
                  <a:solidFill>
                    <a:schemeClr val="bg1"/>
                  </a:solidFill>
                  <a:latin typeface="Comic Sans MS" pitchFamily="66" charset="0"/>
                </a:endParaRPr>
              </a:p>
            </p:txBody>
          </p:sp>
        </p:grpSp>
        <p:grpSp>
          <p:nvGrpSpPr>
            <p:cNvPr id="286848" name="Group 141"/>
            <p:cNvGrpSpPr>
              <a:grpSpLocks/>
            </p:cNvGrpSpPr>
            <p:nvPr/>
          </p:nvGrpSpPr>
          <p:grpSpPr bwMode="auto">
            <a:xfrm>
              <a:off x="2844863" y="6189468"/>
              <a:ext cx="2418472" cy="221119"/>
              <a:chOff x="307675" y="6055740"/>
              <a:chExt cx="2418271" cy="221197"/>
            </a:xfrm>
          </p:grpSpPr>
          <p:sp>
            <p:nvSpPr>
              <p:cNvPr id="286849"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86850"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FB00001705</a:t>
                </a:r>
              </a:p>
            </p:txBody>
          </p:sp>
        </p:grpSp>
      </p:grpSp>
      <p:pic>
        <p:nvPicPr>
          <p:cNvPr id="286726" name="Picture 2"/>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179513" y="1196975"/>
            <a:ext cx="4572000" cy="674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6727" name="TextBox 353"/>
          <p:cNvSpPr txBox="1">
            <a:spLocks noChangeArrowheads="1"/>
          </p:cNvSpPr>
          <p:nvPr/>
        </p:nvSpPr>
        <p:spPr bwMode="auto">
          <a:xfrm>
            <a:off x="6929438" y="2370138"/>
            <a:ext cx="1766887"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G12039</a:t>
            </a:r>
          </a:p>
          <a:p>
            <a:pPr eaLnBrk="1" hangingPunct="1"/>
            <a:r>
              <a:rPr lang="en-US" sz="800" b="1">
                <a:latin typeface="Comic Sans MS" pitchFamily="66" charset="0"/>
              </a:rPr>
              <a:t>192.168.253.30</a:t>
            </a:r>
          </a:p>
        </p:txBody>
      </p:sp>
      <p:pic>
        <p:nvPicPr>
          <p:cNvPr id="286728"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039813" y="5697538"/>
            <a:ext cx="4572000" cy="68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6729" name="Group 118"/>
          <p:cNvGrpSpPr>
            <a:grpSpLocks/>
          </p:cNvGrpSpPr>
          <p:nvPr/>
        </p:nvGrpSpPr>
        <p:grpSpPr bwMode="auto">
          <a:xfrm>
            <a:off x="590550" y="1895475"/>
            <a:ext cx="2851150" cy="3703638"/>
            <a:chOff x="2955189" y="1864407"/>
            <a:chExt cx="2849605" cy="3703291"/>
          </a:xfrm>
        </p:grpSpPr>
        <p:grpSp>
          <p:nvGrpSpPr>
            <p:cNvPr id="286749" name="Group 119"/>
            <p:cNvGrpSpPr>
              <a:grpSpLocks/>
            </p:cNvGrpSpPr>
            <p:nvPr/>
          </p:nvGrpSpPr>
          <p:grpSpPr bwMode="auto">
            <a:xfrm>
              <a:off x="3496672" y="1864407"/>
              <a:ext cx="2292731" cy="222022"/>
              <a:chOff x="1467344" y="2648179"/>
              <a:chExt cx="2292731" cy="222022"/>
            </a:xfrm>
          </p:grpSpPr>
          <p:sp>
            <p:nvSpPr>
              <p:cNvPr id="28684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4" name="Straight Arrow Connector 263"/>
              <p:cNvCxnSpPr>
                <a:stCxn id="286842" idx="3"/>
                <a:endCxn id="286844" idx="1"/>
              </p:cNvCxnSpPr>
              <p:nvPr/>
            </p:nvCxnSpPr>
            <p:spPr bwMode="auto">
              <a:xfrm flipV="1">
                <a:off x="2823482" y="2756119"/>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4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86750" name="Group 120"/>
            <p:cNvGrpSpPr>
              <a:grpSpLocks/>
            </p:cNvGrpSpPr>
            <p:nvPr/>
          </p:nvGrpSpPr>
          <p:grpSpPr bwMode="auto">
            <a:xfrm>
              <a:off x="3499295" y="2016807"/>
              <a:ext cx="2292731" cy="222022"/>
              <a:chOff x="1467344" y="2648179"/>
              <a:chExt cx="2292731" cy="222022"/>
            </a:xfrm>
          </p:grpSpPr>
          <p:sp>
            <p:nvSpPr>
              <p:cNvPr id="28683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61" name="Straight Arrow Connector 260"/>
              <p:cNvCxnSpPr>
                <a:stCxn id="286839" idx="3"/>
                <a:endCxn id="286841" idx="1"/>
              </p:cNvCxnSpPr>
              <p:nvPr/>
            </p:nvCxnSpPr>
            <p:spPr bwMode="auto">
              <a:xfrm flipV="1">
                <a:off x="2822446" y="275610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4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86751" name="Group 121"/>
            <p:cNvGrpSpPr>
              <a:grpSpLocks/>
            </p:cNvGrpSpPr>
            <p:nvPr/>
          </p:nvGrpSpPr>
          <p:grpSpPr bwMode="auto">
            <a:xfrm>
              <a:off x="3499295" y="2163944"/>
              <a:ext cx="2292731" cy="222022"/>
              <a:chOff x="1467344" y="2648179"/>
              <a:chExt cx="2292731" cy="222022"/>
            </a:xfrm>
          </p:grpSpPr>
          <p:sp>
            <p:nvSpPr>
              <p:cNvPr id="28683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8" name="Straight Arrow Connector 257"/>
              <p:cNvCxnSpPr>
                <a:stCxn id="286836" idx="3"/>
                <a:endCxn id="286838" idx="1"/>
              </p:cNvCxnSpPr>
              <p:nvPr/>
            </p:nvCxnSpPr>
            <p:spPr bwMode="auto">
              <a:xfrm flipV="1">
                <a:off x="2822446" y="275659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3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86752" name="Group 122"/>
            <p:cNvGrpSpPr>
              <a:grpSpLocks/>
            </p:cNvGrpSpPr>
            <p:nvPr/>
          </p:nvGrpSpPr>
          <p:grpSpPr bwMode="auto">
            <a:xfrm>
              <a:off x="3095280" y="2316344"/>
              <a:ext cx="2699369" cy="222022"/>
              <a:chOff x="1060706" y="2648179"/>
              <a:chExt cx="2699369" cy="222022"/>
            </a:xfrm>
          </p:grpSpPr>
          <p:sp>
            <p:nvSpPr>
              <p:cNvPr id="286833"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5" name="Straight Arrow Connector 254"/>
              <p:cNvCxnSpPr>
                <a:stCxn id="286833" idx="3"/>
                <a:endCxn id="286835" idx="1"/>
              </p:cNvCxnSpPr>
              <p:nvPr/>
            </p:nvCxnSpPr>
            <p:spPr bwMode="auto">
              <a:xfrm flipV="1">
                <a:off x="2822996" y="275657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3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86753" name="Group 123"/>
            <p:cNvGrpSpPr>
              <a:grpSpLocks/>
            </p:cNvGrpSpPr>
            <p:nvPr/>
          </p:nvGrpSpPr>
          <p:grpSpPr bwMode="auto">
            <a:xfrm>
              <a:off x="3499295" y="2466138"/>
              <a:ext cx="2292731" cy="222022"/>
              <a:chOff x="1467344" y="2648179"/>
              <a:chExt cx="2292731" cy="222022"/>
            </a:xfrm>
          </p:grpSpPr>
          <p:sp>
            <p:nvSpPr>
              <p:cNvPr id="28683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2" name="Straight Arrow Connector 251"/>
              <p:cNvCxnSpPr>
                <a:stCxn id="286830" idx="3"/>
                <a:endCxn id="286832" idx="1"/>
              </p:cNvCxnSpPr>
              <p:nvPr/>
            </p:nvCxnSpPr>
            <p:spPr bwMode="auto">
              <a:xfrm flipV="1">
                <a:off x="2822446" y="2755995"/>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3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86754" name="Group 124"/>
            <p:cNvGrpSpPr>
              <a:grpSpLocks/>
            </p:cNvGrpSpPr>
            <p:nvPr/>
          </p:nvGrpSpPr>
          <p:grpSpPr bwMode="auto">
            <a:xfrm>
              <a:off x="3501918" y="2618538"/>
              <a:ext cx="2292731" cy="222022"/>
              <a:chOff x="1467344" y="2648179"/>
              <a:chExt cx="2292731" cy="222022"/>
            </a:xfrm>
          </p:grpSpPr>
          <p:sp>
            <p:nvSpPr>
              <p:cNvPr id="28682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9" name="Straight Arrow Connector 248"/>
              <p:cNvCxnSpPr>
                <a:stCxn id="286827" idx="3"/>
                <a:endCxn id="286829" idx="1"/>
              </p:cNvCxnSpPr>
              <p:nvPr/>
            </p:nvCxnSpPr>
            <p:spPr bwMode="auto">
              <a:xfrm flipV="1">
                <a:off x="2822997" y="275598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86755" name="Group 125"/>
            <p:cNvGrpSpPr>
              <a:grpSpLocks/>
            </p:cNvGrpSpPr>
            <p:nvPr/>
          </p:nvGrpSpPr>
          <p:grpSpPr bwMode="auto">
            <a:xfrm>
              <a:off x="3496672" y="2774307"/>
              <a:ext cx="2292731" cy="222022"/>
              <a:chOff x="1467344" y="2648179"/>
              <a:chExt cx="2292731" cy="222022"/>
            </a:xfrm>
          </p:grpSpPr>
          <p:sp>
            <p:nvSpPr>
              <p:cNvPr id="28682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Camera on Reel</a:t>
                </a:r>
              </a:p>
            </p:txBody>
          </p:sp>
          <p:cxnSp>
            <p:nvCxnSpPr>
              <p:cNvPr id="246" name="Straight Arrow Connector 245"/>
              <p:cNvCxnSpPr>
                <a:stCxn id="286824" idx="3"/>
                <a:endCxn id="286826" idx="1"/>
              </p:cNvCxnSpPr>
              <p:nvPr/>
            </p:nvCxnSpPr>
            <p:spPr bwMode="auto">
              <a:xfrm flipV="1">
                <a:off x="2823482" y="2755772"/>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86756" name="Group 126"/>
            <p:cNvGrpSpPr>
              <a:grpSpLocks/>
            </p:cNvGrpSpPr>
            <p:nvPr/>
          </p:nvGrpSpPr>
          <p:grpSpPr bwMode="auto">
            <a:xfrm>
              <a:off x="3087758" y="2926707"/>
              <a:ext cx="2704268" cy="222588"/>
              <a:chOff x="1055807" y="2648179"/>
              <a:chExt cx="2704268" cy="222588"/>
            </a:xfrm>
          </p:grpSpPr>
          <p:sp>
            <p:nvSpPr>
              <p:cNvPr id="286821"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3" name="Straight Arrow Connector 242"/>
              <p:cNvCxnSpPr>
                <a:stCxn id="286821" idx="3"/>
                <a:endCxn id="286823" idx="1"/>
              </p:cNvCxnSpPr>
              <p:nvPr/>
            </p:nvCxnSpPr>
            <p:spPr bwMode="auto">
              <a:xfrm flipV="1">
                <a:off x="2822446" y="275575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86757" name="Group 127"/>
            <p:cNvGrpSpPr>
              <a:grpSpLocks/>
            </p:cNvGrpSpPr>
            <p:nvPr/>
          </p:nvGrpSpPr>
          <p:grpSpPr bwMode="auto">
            <a:xfrm>
              <a:off x="3499295" y="3073844"/>
              <a:ext cx="2292731" cy="222022"/>
              <a:chOff x="1467344" y="2648179"/>
              <a:chExt cx="2292731" cy="222022"/>
            </a:xfrm>
          </p:grpSpPr>
          <p:sp>
            <p:nvSpPr>
              <p:cNvPr id="2868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Trinet/Trinet</a:t>
                </a:r>
              </a:p>
            </p:txBody>
          </p:sp>
          <p:cxnSp>
            <p:nvCxnSpPr>
              <p:cNvPr id="240" name="Straight Arrow Connector 239"/>
              <p:cNvCxnSpPr>
                <a:stCxn id="286818" idx="3"/>
                <a:endCxn id="286820" idx="1"/>
              </p:cNvCxnSpPr>
              <p:nvPr/>
            </p:nvCxnSpPr>
            <p:spPr bwMode="auto">
              <a:xfrm flipV="1">
                <a:off x="2822446" y="275624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86758" name="Group 128"/>
            <p:cNvGrpSpPr>
              <a:grpSpLocks/>
            </p:cNvGrpSpPr>
            <p:nvPr/>
          </p:nvGrpSpPr>
          <p:grpSpPr bwMode="auto">
            <a:xfrm>
              <a:off x="3501918" y="3226244"/>
              <a:ext cx="2292731" cy="222022"/>
              <a:chOff x="1467344" y="2648179"/>
              <a:chExt cx="2292731" cy="222022"/>
            </a:xfrm>
          </p:grpSpPr>
          <p:sp>
            <p:nvSpPr>
              <p:cNvPr id="2868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7" name="Straight Arrow Connector 236"/>
              <p:cNvCxnSpPr>
                <a:stCxn id="286815" idx="3"/>
                <a:endCxn id="286817" idx="1"/>
              </p:cNvCxnSpPr>
              <p:nvPr/>
            </p:nvCxnSpPr>
            <p:spPr bwMode="auto">
              <a:xfrm flipV="1">
                <a:off x="2822997" y="275622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86759" name="Group 129"/>
            <p:cNvGrpSpPr>
              <a:grpSpLocks/>
            </p:cNvGrpSpPr>
            <p:nvPr/>
          </p:nvGrpSpPr>
          <p:grpSpPr bwMode="auto">
            <a:xfrm>
              <a:off x="3095280" y="3376038"/>
              <a:ext cx="2696746" cy="222588"/>
              <a:chOff x="1063329" y="2648179"/>
              <a:chExt cx="2696746" cy="222588"/>
            </a:xfrm>
          </p:grpSpPr>
          <p:sp>
            <p:nvSpPr>
              <p:cNvPr id="286812" name="TextBox 353"/>
              <p:cNvSpPr txBox="1">
                <a:spLocks noChangeArrowheads="1"/>
              </p:cNvSpPr>
              <p:nvPr/>
            </p:nvSpPr>
            <p:spPr bwMode="auto">
              <a:xfrm>
                <a:off x="1063329" y="2655323"/>
                <a:ext cx="17595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Trinet/Trinet</a:t>
                </a:r>
              </a:p>
            </p:txBody>
          </p:sp>
          <p:cxnSp>
            <p:nvCxnSpPr>
              <p:cNvPr id="234" name="Straight Arrow Connector 233"/>
              <p:cNvCxnSpPr>
                <a:stCxn id="286812" idx="3"/>
                <a:endCxn id="286814" idx="1"/>
              </p:cNvCxnSpPr>
              <p:nvPr/>
            </p:nvCxnSpPr>
            <p:spPr bwMode="auto">
              <a:xfrm flipV="1">
                <a:off x="2824032" y="2755646"/>
                <a:ext cx="528352" cy="7937"/>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1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86760" name="Group 130"/>
            <p:cNvGrpSpPr>
              <a:grpSpLocks/>
            </p:cNvGrpSpPr>
            <p:nvPr/>
          </p:nvGrpSpPr>
          <p:grpSpPr bwMode="auto">
            <a:xfrm>
              <a:off x="3501918" y="3528438"/>
              <a:ext cx="2292731" cy="222022"/>
              <a:chOff x="1467344" y="2648179"/>
              <a:chExt cx="2292731" cy="222022"/>
            </a:xfrm>
          </p:grpSpPr>
          <p:sp>
            <p:nvSpPr>
              <p:cNvPr id="28680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1" name="Straight Arrow Connector 230"/>
              <p:cNvCxnSpPr>
                <a:stCxn id="286809" idx="3"/>
                <a:endCxn id="286811" idx="1"/>
              </p:cNvCxnSpPr>
              <p:nvPr/>
            </p:nvCxnSpPr>
            <p:spPr bwMode="auto">
              <a:xfrm flipV="1">
                <a:off x="2822997" y="275563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1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86761" name="Group 131"/>
            <p:cNvGrpSpPr>
              <a:grpSpLocks/>
            </p:cNvGrpSpPr>
            <p:nvPr/>
          </p:nvGrpSpPr>
          <p:grpSpPr bwMode="auto">
            <a:xfrm>
              <a:off x="3087758" y="3675592"/>
              <a:ext cx="2704268" cy="222588"/>
              <a:chOff x="1055807" y="2648179"/>
              <a:chExt cx="2704268" cy="222588"/>
            </a:xfrm>
          </p:grpSpPr>
          <p:sp>
            <p:nvSpPr>
              <p:cNvPr id="28680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8" name="Straight Arrow Connector 227"/>
              <p:cNvCxnSpPr>
                <a:stCxn id="286806" idx="3"/>
                <a:endCxn id="286808" idx="1"/>
              </p:cNvCxnSpPr>
              <p:nvPr/>
            </p:nvCxnSpPr>
            <p:spPr bwMode="auto">
              <a:xfrm flipV="1">
                <a:off x="2822446" y="275610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0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86762" name="Group 132"/>
            <p:cNvGrpSpPr>
              <a:grpSpLocks/>
            </p:cNvGrpSpPr>
            <p:nvPr/>
          </p:nvGrpSpPr>
          <p:grpSpPr bwMode="auto">
            <a:xfrm>
              <a:off x="3087758" y="3827992"/>
              <a:ext cx="2706891" cy="222588"/>
              <a:chOff x="1053184" y="2648179"/>
              <a:chExt cx="2706891" cy="222588"/>
            </a:xfrm>
          </p:grpSpPr>
          <p:sp>
            <p:nvSpPr>
              <p:cNvPr id="286803"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Seimens</a:t>
                </a:r>
              </a:p>
            </p:txBody>
          </p:sp>
          <p:cxnSp>
            <p:nvCxnSpPr>
              <p:cNvPr id="225" name="Straight Arrow Connector 224"/>
              <p:cNvCxnSpPr>
                <a:stCxn id="286803" idx="3"/>
                <a:endCxn id="286805" idx="1"/>
              </p:cNvCxnSpPr>
              <p:nvPr/>
            </p:nvCxnSpPr>
            <p:spPr bwMode="auto">
              <a:xfrm flipV="1">
                <a:off x="2822996" y="2756088"/>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0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86763" name="Group 133"/>
            <p:cNvGrpSpPr>
              <a:grpSpLocks/>
            </p:cNvGrpSpPr>
            <p:nvPr/>
          </p:nvGrpSpPr>
          <p:grpSpPr bwMode="auto">
            <a:xfrm>
              <a:off x="3501918" y="3975129"/>
              <a:ext cx="2292731" cy="222022"/>
              <a:chOff x="1467344" y="2648179"/>
              <a:chExt cx="2292731" cy="222022"/>
            </a:xfrm>
          </p:grpSpPr>
          <p:sp>
            <p:nvSpPr>
              <p:cNvPr id="28680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2" name="Straight Arrow Connector 221"/>
              <p:cNvCxnSpPr>
                <a:stCxn id="286800" idx="3"/>
                <a:endCxn id="286802" idx="1"/>
              </p:cNvCxnSpPr>
              <p:nvPr/>
            </p:nvCxnSpPr>
            <p:spPr bwMode="auto">
              <a:xfrm flipV="1">
                <a:off x="2822997" y="2756574"/>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80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86764" name="Group 134"/>
            <p:cNvGrpSpPr>
              <a:grpSpLocks/>
            </p:cNvGrpSpPr>
            <p:nvPr/>
          </p:nvGrpSpPr>
          <p:grpSpPr bwMode="auto">
            <a:xfrm>
              <a:off x="3018012" y="4127529"/>
              <a:ext cx="2779260" cy="222588"/>
              <a:chOff x="980815" y="2648179"/>
              <a:chExt cx="2779260" cy="222588"/>
            </a:xfrm>
          </p:grpSpPr>
          <p:sp>
            <p:nvSpPr>
              <p:cNvPr id="286797"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9" name="Straight Arrow Connector 218"/>
              <p:cNvCxnSpPr>
                <a:stCxn id="286797" idx="3"/>
                <a:endCxn id="286799" idx="1"/>
              </p:cNvCxnSpPr>
              <p:nvPr/>
            </p:nvCxnSpPr>
            <p:spPr bwMode="auto">
              <a:xfrm flipV="1">
                <a:off x="2823547" y="2756560"/>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86765" name="Group 135"/>
            <p:cNvGrpSpPr>
              <a:grpSpLocks/>
            </p:cNvGrpSpPr>
            <p:nvPr/>
          </p:nvGrpSpPr>
          <p:grpSpPr bwMode="auto">
            <a:xfrm>
              <a:off x="3501918" y="4277323"/>
              <a:ext cx="2292731" cy="222022"/>
              <a:chOff x="1467344" y="2648179"/>
              <a:chExt cx="2292731" cy="222022"/>
            </a:xfrm>
          </p:grpSpPr>
          <p:sp>
            <p:nvSpPr>
              <p:cNvPr id="28679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6" name="Straight Arrow Connector 215"/>
              <p:cNvCxnSpPr>
                <a:stCxn id="286794" idx="3"/>
                <a:endCxn id="286796" idx="1"/>
              </p:cNvCxnSpPr>
              <p:nvPr/>
            </p:nvCxnSpPr>
            <p:spPr bwMode="auto">
              <a:xfrm flipV="1">
                <a:off x="2822997" y="2755977"/>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86766" name="Group 136"/>
            <p:cNvGrpSpPr>
              <a:grpSpLocks/>
            </p:cNvGrpSpPr>
            <p:nvPr/>
          </p:nvGrpSpPr>
          <p:grpSpPr bwMode="auto">
            <a:xfrm>
              <a:off x="3504541" y="4429723"/>
              <a:ext cx="2292731" cy="222022"/>
              <a:chOff x="1467344" y="2648179"/>
              <a:chExt cx="2292731" cy="222022"/>
            </a:xfrm>
          </p:grpSpPr>
          <p:sp>
            <p:nvSpPr>
              <p:cNvPr id="28679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3" name="Straight Arrow Connector 212"/>
              <p:cNvCxnSpPr>
                <a:stCxn id="286791" idx="3"/>
                <a:endCxn id="286793" idx="1"/>
              </p:cNvCxnSpPr>
              <p:nvPr/>
            </p:nvCxnSpPr>
            <p:spPr bwMode="auto">
              <a:xfrm flipV="1">
                <a:off x="2823547" y="2755963"/>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86767" name="Group 137"/>
            <p:cNvGrpSpPr>
              <a:grpSpLocks/>
            </p:cNvGrpSpPr>
            <p:nvPr/>
          </p:nvGrpSpPr>
          <p:grpSpPr bwMode="auto">
            <a:xfrm>
              <a:off x="3095280" y="4591545"/>
              <a:ext cx="2704268" cy="222588"/>
              <a:chOff x="1055807" y="2648179"/>
              <a:chExt cx="2704268" cy="222588"/>
            </a:xfrm>
          </p:grpSpPr>
          <p:sp>
            <p:nvSpPr>
              <p:cNvPr id="286788"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60" name="Straight Arrow Connector 159"/>
              <p:cNvCxnSpPr>
                <a:stCxn id="286788" idx="3"/>
                <a:endCxn id="286790" idx="1"/>
              </p:cNvCxnSpPr>
              <p:nvPr/>
            </p:nvCxnSpPr>
            <p:spPr bwMode="auto">
              <a:xfrm flipV="1">
                <a:off x="2822857" y="2756050"/>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9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86768" name="Group 138"/>
            <p:cNvGrpSpPr>
              <a:grpSpLocks/>
            </p:cNvGrpSpPr>
            <p:nvPr/>
          </p:nvGrpSpPr>
          <p:grpSpPr bwMode="auto">
            <a:xfrm>
              <a:off x="3095280" y="4743945"/>
              <a:ext cx="2706891" cy="222588"/>
              <a:chOff x="1053184" y="2648179"/>
              <a:chExt cx="2706891" cy="222588"/>
            </a:xfrm>
          </p:grpSpPr>
          <p:sp>
            <p:nvSpPr>
              <p:cNvPr id="286785"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7" name="Straight Arrow Connector 156"/>
              <p:cNvCxnSpPr>
                <a:stCxn id="286785" idx="3"/>
                <a:endCxn id="286787" idx="1"/>
              </p:cNvCxnSpPr>
              <p:nvPr/>
            </p:nvCxnSpPr>
            <p:spPr bwMode="auto">
              <a:xfrm flipV="1">
                <a:off x="2823407" y="2756036"/>
                <a:ext cx="528351"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8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86769" name="Group 139"/>
            <p:cNvGrpSpPr>
              <a:grpSpLocks/>
            </p:cNvGrpSpPr>
            <p:nvPr/>
          </p:nvGrpSpPr>
          <p:grpSpPr bwMode="auto">
            <a:xfrm>
              <a:off x="2955189" y="4891082"/>
              <a:ext cx="2846982" cy="222578"/>
              <a:chOff x="913093" y="2648179"/>
              <a:chExt cx="2846982" cy="222578"/>
            </a:xfrm>
          </p:grpSpPr>
          <p:sp>
            <p:nvSpPr>
              <p:cNvPr id="286782" name="TextBox 353"/>
              <p:cNvSpPr txBox="1">
                <a:spLocks noChangeArrowheads="1"/>
              </p:cNvSpPr>
              <p:nvPr/>
            </p:nvSpPr>
            <p:spPr bwMode="auto">
              <a:xfrm>
                <a:off x="913093" y="2655333"/>
                <a:ext cx="1909789" cy="2154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Weather Station ???</a:t>
                </a:r>
              </a:p>
            </p:txBody>
          </p:sp>
          <p:cxnSp>
            <p:nvCxnSpPr>
              <p:cNvPr id="154" name="Straight Arrow Connector 153"/>
              <p:cNvCxnSpPr>
                <a:stCxn id="286782" idx="3"/>
                <a:endCxn id="286784" idx="1"/>
              </p:cNvCxnSpPr>
              <p:nvPr/>
            </p:nvCxnSpPr>
            <p:spPr bwMode="auto">
              <a:xfrm flipV="1">
                <a:off x="2821821" y="2756523"/>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8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86770" name="Group 140"/>
            <p:cNvGrpSpPr>
              <a:grpSpLocks/>
            </p:cNvGrpSpPr>
            <p:nvPr/>
          </p:nvGrpSpPr>
          <p:grpSpPr bwMode="auto">
            <a:xfrm>
              <a:off x="3512063" y="5043482"/>
              <a:ext cx="2292731" cy="222022"/>
              <a:chOff x="1467344" y="2648179"/>
              <a:chExt cx="2292731" cy="222022"/>
            </a:xfrm>
          </p:grpSpPr>
          <p:sp>
            <p:nvSpPr>
              <p:cNvPr id="28677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1" name="Straight Arrow Connector 150"/>
              <p:cNvCxnSpPr>
                <a:stCxn id="286779" idx="3"/>
                <a:endCxn id="286781" idx="1"/>
              </p:cNvCxnSpPr>
              <p:nvPr/>
            </p:nvCxnSpPr>
            <p:spPr bwMode="auto">
              <a:xfrm flipV="1">
                <a:off x="2822371" y="2756509"/>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8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86771" name="Group 141"/>
            <p:cNvGrpSpPr>
              <a:grpSpLocks/>
            </p:cNvGrpSpPr>
            <p:nvPr/>
          </p:nvGrpSpPr>
          <p:grpSpPr bwMode="auto">
            <a:xfrm>
              <a:off x="3509440" y="5193276"/>
              <a:ext cx="2292731" cy="222022"/>
              <a:chOff x="1467344" y="2648179"/>
              <a:chExt cx="2292731" cy="222022"/>
            </a:xfrm>
          </p:grpSpPr>
          <p:sp>
            <p:nvSpPr>
              <p:cNvPr id="28677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8" name="Straight Arrow Connector 147"/>
              <p:cNvCxnSpPr>
                <a:stCxn id="286776" idx="3"/>
                <a:endCxn id="286778" idx="1"/>
              </p:cNvCxnSpPr>
              <p:nvPr/>
            </p:nvCxnSpPr>
            <p:spPr bwMode="auto">
              <a:xfrm flipV="1">
                <a:off x="2823407" y="2755926"/>
                <a:ext cx="52835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7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86772" name="Group 142"/>
            <p:cNvGrpSpPr>
              <a:grpSpLocks/>
            </p:cNvGrpSpPr>
            <p:nvPr/>
          </p:nvGrpSpPr>
          <p:grpSpPr bwMode="auto">
            <a:xfrm>
              <a:off x="3512063" y="5345676"/>
              <a:ext cx="2292731" cy="222022"/>
              <a:chOff x="1467344" y="2648179"/>
              <a:chExt cx="2292731" cy="222022"/>
            </a:xfrm>
          </p:grpSpPr>
          <p:sp>
            <p:nvSpPr>
              <p:cNvPr id="28677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5" name="Straight Arrow Connector 144"/>
              <p:cNvCxnSpPr>
                <a:stCxn id="286773" idx="3"/>
                <a:endCxn id="286775" idx="1"/>
              </p:cNvCxnSpPr>
              <p:nvPr/>
            </p:nvCxnSpPr>
            <p:spPr bwMode="auto">
              <a:xfrm flipV="1">
                <a:off x="2822371" y="2755912"/>
                <a:ext cx="529938"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7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grpSp>
        <p:nvGrpSpPr>
          <p:cNvPr id="286730" name="Group 265"/>
          <p:cNvGrpSpPr>
            <a:grpSpLocks/>
          </p:cNvGrpSpPr>
          <p:nvPr/>
        </p:nvGrpSpPr>
        <p:grpSpPr bwMode="auto">
          <a:xfrm>
            <a:off x="5789613" y="1371600"/>
            <a:ext cx="3024187" cy="674688"/>
            <a:chOff x="740994" y="2648179"/>
            <a:chExt cx="3024327" cy="673959"/>
          </a:xfrm>
        </p:grpSpPr>
        <p:grpSp>
          <p:nvGrpSpPr>
            <p:cNvPr id="286733" name="Group 266"/>
            <p:cNvGrpSpPr>
              <a:grpSpLocks/>
            </p:cNvGrpSpPr>
            <p:nvPr/>
          </p:nvGrpSpPr>
          <p:grpSpPr bwMode="auto">
            <a:xfrm>
              <a:off x="740994" y="2648179"/>
              <a:ext cx="3019081" cy="222588"/>
              <a:chOff x="740994" y="2648179"/>
              <a:chExt cx="3019081" cy="222588"/>
            </a:xfrm>
          </p:grpSpPr>
          <p:sp>
            <p:nvSpPr>
              <p:cNvPr id="286746" name="TextBox 353"/>
              <p:cNvSpPr txBox="1">
                <a:spLocks noChangeArrowheads="1"/>
              </p:cNvSpPr>
              <p:nvPr/>
            </p:nvSpPr>
            <p:spPr bwMode="auto">
              <a:xfrm>
                <a:off x="740994" y="2655323"/>
                <a:ext cx="20818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81" name="Straight Arrow Connector 280"/>
              <p:cNvCxnSpPr>
                <a:stCxn id="286746" idx="3"/>
                <a:endCxn id="286748" idx="1"/>
              </p:cNvCxnSpPr>
              <p:nvPr/>
            </p:nvCxnSpPr>
            <p:spPr bwMode="auto">
              <a:xfrm flipV="1">
                <a:off x="2823891" y="2756012"/>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4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25C</a:t>
                </a:r>
              </a:p>
            </p:txBody>
          </p:sp>
        </p:grpSp>
        <p:grpSp>
          <p:nvGrpSpPr>
            <p:cNvPr id="286734" name="Group 267"/>
            <p:cNvGrpSpPr>
              <a:grpSpLocks/>
            </p:cNvGrpSpPr>
            <p:nvPr/>
          </p:nvGrpSpPr>
          <p:grpSpPr bwMode="auto">
            <a:xfrm>
              <a:off x="1469967" y="2800579"/>
              <a:ext cx="2292731" cy="222022"/>
              <a:chOff x="1467344" y="2648179"/>
              <a:chExt cx="2292731" cy="222022"/>
            </a:xfrm>
          </p:grpSpPr>
          <p:sp>
            <p:nvSpPr>
              <p:cNvPr id="28674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78" name="Straight Arrow Connector 277"/>
              <p:cNvCxnSpPr>
                <a:stCxn id="286743" idx="3"/>
                <a:endCxn id="286745" idx="1"/>
              </p:cNvCxnSpPr>
              <p:nvPr/>
            </p:nvCxnSpPr>
            <p:spPr bwMode="auto">
              <a:xfrm flipV="1">
                <a:off x="2822855" y="2755848"/>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4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26C</a:t>
                </a:r>
              </a:p>
            </p:txBody>
          </p:sp>
        </p:grpSp>
        <p:grpSp>
          <p:nvGrpSpPr>
            <p:cNvPr id="286735" name="Group 268"/>
            <p:cNvGrpSpPr>
              <a:grpSpLocks/>
            </p:cNvGrpSpPr>
            <p:nvPr/>
          </p:nvGrpSpPr>
          <p:grpSpPr bwMode="auto">
            <a:xfrm>
              <a:off x="1469967" y="2947716"/>
              <a:ext cx="2292731" cy="222022"/>
              <a:chOff x="1467344" y="2648179"/>
              <a:chExt cx="2292731" cy="222022"/>
            </a:xfrm>
          </p:grpSpPr>
          <p:sp>
            <p:nvSpPr>
              <p:cNvPr id="28674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To Special Cable CSR1</a:t>
                </a:r>
              </a:p>
            </p:txBody>
          </p:sp>
          <p:cxnSp>
            <p:nvCxnSpPr>
              <p:cNvPr id="275" name="Straight Arrow Connector 274"/>
              <p:cNvCxnSpPr>
                <a:stCxn id="286740" idx="3"/>
                <a:endCxn id="286742" idx="1"/>
              </p:cNvCxnSpPr>
              <p:nvPr/>
            </p:nvCxnSpPr>
            <p:spPr bwMode="auto">
              <a:xfrm flipV="1">
                <a:off x="2822855" y="2756189"/>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4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25F</a:t>
                </a:r>
              </a:p>
            </p:txBody>
          </p:sp>
        </p:grpSp>
        <p:grpSp>
          <p:nvGrpSpPr>
            <p:cNvPr id="286736" name="Group 269"/>
            <p:cNvGrpSpPr>
              <a:grpSpLocks/>
            </p:cNvGrpSpPr>
            <p:nvPr/>
          </p:nvGrpSpPr>
          <p:grpSpPr bwMode="auto">
            <a:xfrm>
              <a:off x="1472590" y="3100116"/>
              <a:ext cx="2292731" cy="222022"/>
              <a:chOff x="1467344" y="2648179"/>
              <a:chExt cx="2292731" cy="222022"/>
            </a:xfrm>
          </p:grpSpPr>
          <p:sp>
            <p:nvSpPr>
              <p:cNvPr id="28673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To 1Y23 PP D3, E3</a:t>
                </a:r>
                <a:endParaRPr lang="en-US" sz="800" b="1">
                  <a:latin typeface="Comic Sans MS" pitchFamily="66" charset="0"/>
                </a:endParaRPr>
              </a:p>
            </p:txBody>
          </p:sp>
          <p:cxnSp>
            <p:nvCxnSpPr>
              <p:cNvPr id="272" name="Straight Arrow Connector 271"/>
              <p:cNvCxnSpPr>
                <a:stCxn id="286737" idx="3"/>
                <a:endCxn id="286739" idx="1"/>
              </p:cNvCxnSpPr>
              <p:nvPr/>
            </p:nvCxnSpPr>
            <p:spPr bwMode="auto">
              <a:xfrm flipV="1">
                <a:off x="2823407" y="2756024"/>
                <a:ext cx="528662" cy="6343"/>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673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26F</a:t>
                </a:r>
              </a:p>
            </p:txBody>
          </p:sp>
        </p:grpSp>
      </p:grpSp>
      <p:sp>
        <p:nvSpPr>
          <p:cNvPr id="286731" name="TextBox 353"/>
          <p:cNvSpPr txBox="1">
            <a:spLocks noChangeArrowheads="1"/>
          </p:cNvSpPr>
          <p:nvPr/>
        </p:nvSpPr>
        <p:spPr bwMode="auto">
          <a:xfrm>
            <a:off x="5203825" y="6372225"/>
            <a:ext cx="407988"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PS1</a:t>
            </a:r>
          </a:p>
        </p:txBody>
      </p:sp>
      <p:grpSp>
        <p:nvGrpSpPr>
          <p:cNvPr id="141" name="Group 8"/>
          <p:cNvGrpSpPr>
            <a:grpSpLocks/>
          </p:cNvGrpSpPr>
          <p:nvPr/>
        </p:nvGrpSpPr>
        <p:grpSpPr bwMode="auto">
          <a:xfrm>
            <a:off x="3859002" y="4091797"/>
            <a:ext cx="355600" cy="2043278"/>
            <a:chOff x="4329349" y="2040049"/>
            <a:chExt cx="355738" cy="2042931"/>
          </a:xfrm>
        </p:grpSpPr>
        <p:sp>
          <p:nvSpPr>
            <p:cNvPr id="142" name="TextBox 353"/>
            <p:cNvSpPr txBox="1">
              <a:spLocks noChangeArrowheads="1"/>
            </p:cNvSpPr>
            <p:nvPr/>
          </p:nvSpPr>
          <p:spPr bwMode="auto">
            <a:xfrm rot="16200000">
              <a:off x="3829300" y="2610369"/>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8" action="ppaction://hlinksldjump"/>
                </a:rPr>
                <a:t>To UPS</a:t>
              </a:r>
              <a:endParaRPr lang="en-US" sz="800" b="1" dirty="0">
                <a:latin typeface="Comic Sans MS" pitchFamily="66" charset="0"/>
              </a:endParaRPr>
            </a:p>
          </p:txBody>
        </p:sp>
        <p:cxnSp>
          <p:nvCxnSpPr>
            <p:cNvPr id="143" name="Straight Arrow Connector 142"/>
            <p:cNvCxnSpPr>
              <a:stCxn id="142" idx="1"/>
              <a:endCxn id="144" idx="0"/>
            </p:cNvCxnSpPr>
            <p:nvPr/>
          </p:nvCxnSpPr>
          <p:spPr>
            <a:xfrm>
              <a:off x="4507218" y="3395885"/>
              <a:ext cx="0" cy="26171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144" name="Rectangle 143"/>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7" name="TextBox 36"/>
          <p:cNvSpPr txBox="1">
            <a:spLocks noChangeArrowheads="1"/>
          </p:cNvSpPr>
          <p:nvPr/>
        </p:nvSpPr>
        <p:spPr bwMode="auto">
          <a:xfrm>
            <a:off x="501650" y="727549"/>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Title 8"/>
          <p:cNvSpPr>
            <a:spLocks noGrp="1"/>
          </p:cNvSpPr>
          <p:nvPr>
            <p:ph type="title"/>
          </p:nvPr>
        </p:nvSpPr>
        <p:spPr/>
        <p:txBody>
          <a:bodyPr/>
          <a:lstStyle/>
          <a:p>
            <a:pPr eaLnBrk="1" hangingPunct="1"/>
            <a:r>
              <a:rPr lang="en-US" smtClean="0">
                <a:ea typeface="ＭＳ Ｐゴシック" pitchFamily="34" charset="-128"/>
              </a:rPr>
              <a:t>1Y23 – 0X57682890001 Patch Panel</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7748"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F8AB6A-F381-4ACC-93A0-7467DF6E1883}" type="slidenum">
              <a:rPr lang="en-US" smtClean="0">
                <a:solidFill>
                  <a:srgbClr val="898989"/>
                </a:solidFill>
                <a:latin typeface="Calibri" pitchFamily="34" charset="0"/>
              </a:rPr>
              <a:pPr eaLnBrk="1" hangingPunct="1"/>
              <a:t>482</a:t>
            </a:fld>
            <a:endParaRPr lang="en-US" smtClean="0">
              <a:solidFill>
                <a:srgbClr val="898989"/>
              </a:solidFill>
              <a:latin typeface="Calibri" pitchFamily="34" charset="0"/>
            </a:endParaRPr>
          </a:p>
        </p:txBody>
      </p:sp>
      <p:grpSp>
        <p:nvGrpSpPr>
          <p:cNvPr id="287749" name="Group 145"/>
          <p:cNvGrpSpPr>
            <a:grpSpLocks/>
          </p:cNvGrpSpPr>
          <p:nvPr/>
        </p:nvGrpSpPr>
        <p:grpSpPr bwMode="auto">
          <a:xfrm>
            <a:off x="1939925" y="750888"/>
            <a:ext cx="5638800" cy="228600"/>
            <a:chOff x="-374918" y="6182363"/>
            <a:chExt cx="5638253" cy="228601"/>
          </a:xfrm>
        </p:grpSpPr>
        <p:pic>
          <p:nvPicPr>
            <p:cNvPr id="287850"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785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7852" name="Group 142"/>
            <p:cNvGrpSpPr>
              <a:grpSpLocks/>
            </p:cNvGrpSpPr>
            <p:nvPr/>
          </p:nvGrpSpPr>
          <p:grpSpPr bwMode="auto">
            <a:xfrm>
              <a:off x="-374918" y="6186633"/>
              <a:ext cx="2981098" cy="221200"/>
              <a:chOff x="-876005" y="5561116"/>
              <a:chExt cx="2980850" cy="221278"/>
            </a:xfrm>
          </p:grpSpPr>
          <p:sp>
            <p:nvSpPr>
              <p:cNvPr id="287856"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0X57682890001 Patch Panel</a:t>
                </a:r>
              </a:p>
            </p:txBody>
          </p:sp>
          <p:sp>
            <p:nvSpPr>
              <p:cNvPr id="287857"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0X57682890001</a:t>
                </a:r>
              </a:p>
            </p:txBody>
          </p:sp>
        </p:grpSp>
        <p:grpSp>
          <p:nvGrpSpPr>
            <p:cNvPr id="287853" name="Group 141"/>
            <p:cNvGrpSpPr>
              <a:grpSpLocks/>
            </p:cNvGrpSpPr>
            <p:nvPr/>
          </p:nvGrpSpPr>
          <p:grpSpPr bwMode="auto">
            <a:xfrm>
              <a:off x="2844863" y="6189468"/>
              <a:ext cx="2418472" cy="221119"/>
              <a:chOff x="307675" y="6055740"/>
              <a:chExt cx="2418271" cy="221197"/>
            </a:xfrm>
          </p:grpSpPr>
          <p:sp>
            <p:nvSpPr>
              <p:cNvPr id="287854"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No Power</a:t>
                </a:r>
              </a:p>
            </p:txBody>
          </p:sp>
          <p:sp>
            <p:nvSpPr>
              <p:cNvPr id="287855"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Patch Panel</a:t>
                </a:r>
              </a:p>
            </p:txBody>
          </p:sp>
        </p:grpSp>
      </p:grpSp>
      <p:sp>
        <p:nvSpPr>
          <p:cNvPr id="287750" name="TextBox 353"/>
          <p:cNvSpPr txBox="1">
            <a:spLocks noChangeArrowheads="1"/>
          </p:cNvSpPr>
          <p:nvPr/>
        </p:nvSpPr>
        <p:spPr bwMode="auto">
          <a:xfrm>
            <a:off x="6929438" y="2874963"/>
            <a:ext cx="1766887"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Fiber Bundles</a:t>
            </a:r>
          </a:p>
        </p:txBody>
      </p:sp>
      <p:pic>
        <p:nvPicPr>
          <p:cNvPr id="287751" name="Picture 2"/>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66838" y="1300163"/>
            <a:ext cx="4572000" cy="4270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87752" name="Group 117"/>
          <p:cNvGrpSpPr>
            <a:grpSpLocks/>
          </p:cNvGrpSpPr>
          <p:nvPr/>
        </p:nvGrpSpPr>
        <p:grpSpPr bwMode="auto">
          <a:xfrm>
            <a:off x="654050" y="1895475"/>
            <a:ext cx="2787650" cy="3703638"/>
            <a:chOff x="3018012" y="1864407"/>
            <a:chExt cx="2786782" cy="3703291"/>
          </a:xfrm>
        </p:grpSpPr>
        <p:grpSp>
          <p:nvGrpSpPr>
            <p:cNvPr id="287754" name="Group 118"/>
            <p:cNvGrpSpPr>
              <a:grpSpLocks/>
            </p:cNvGrpSpPr>
            <p:nvPr/>
          </p:nvGrpSpPr>
          <p:grpSpPr bwMode="auto">
            <a:xfrm>
              <a:off x="3018012" y="1864407"/>
              <a:ext cx="2771391" cy="222588"/>
              <a:chOff x="988684" y="2648179"/>
              <a:chExt cx="2771391" cy="222588"/>
            </a:xfrm>
          </p:grpSpPr>
          <p:sp>
            <p:nvSpPr>
              <p:cNvPr id="287847" name="TextBox 353"/>
              <p:cNvSpPr txBox="1">
                <a:spLocks noChangeArrowheads="1"/>
              </p:cNvSpPr>
              <p:nvPr/>
            </p:nvSpPr>
            <p:spPr bwMode="auto">
              <a:xfrm>
                <a:off x="988684" y="2655323"/>
                <a:ext cx="18341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To J/E-CF-01 Tx to 2402 P9</a:t>
                </a:r>
                <a:endParaRPr lang="en-US" sz="800" b="1">
                  <a:latin typeface="Comic Sans MS" pitchFamily="66" charset="0"/>
                </a:endParaRPr>
              </a:p>
            </p:txBody>
          </p:sp>
          <p:cxnSp>
            <p:nvCxnSpPr>
              <p:cNvPr id="264" name="Straight Arrow Connector 263"/>
              <p:cNvCxnSpPr>
                <a:stCxn id="287847" idx="3"/>
                <a:endCxn id="287849" idx="1"/>
              </p:cNvCxnSpPr>
              <p:nvPr/>
            </p:nvCxnSpPr>
            <p:spPr bwMode="auto">
              <a:xfrm flipV="1">
                <a:off x="2823263" y="2756119"/>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4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01</a:t>
                </a:r>
              </a:p>
            </p:txBody>
          </p:sp>
        </p:grpSp>
        <p:grpSp>
          <p:nvGrpSpPr>
            <p:cNvPr id="287755" name="Group 119"/>
            <p:cNvGrpSpPr>
              <a:grpSpLocks/>
            </p:cNvGrpSpPr>
            <p:nvPr/>
          </p:nvGrpSpPr>
          <p:grpSpPr bwMode="auto">
            <a:xfrm>
              <a:off x="3087758" y="2016807"/>
              <a:ext cx="2704268" cy="222588"/>
              <a:chOff x="1055807" y="2648179"/>
              <a:chExt cx="2704268" cy="222588"/>
            </a:xfrm>
          </p:grpSpPr>
          <p:sp>
            <p:nvSpPr>
              <p:cNvPr id="287844"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To J/E-CF-01 Rx to 2402 P9</a:t>
                </a:r>
                <a:endParaRPr lang="en-US" sz="800" b="1">
                  <a:latin typeface="Comic Sans MS" pitchFamily="66" charset="0"/>
                </a:endParaRPr>
              </a:p>
            </p:txBody>
          </p:sp>
          <p:cxnSp>
            <p:nvCxnSpPr>
              <p:cNvPr id="261" name="Straight Arrow Connector 260"/>
              <p:cNvCxnSpPr>
                <a:stCxn id="287844" idx="3"/>
                <a:endCxn id="287846" idx="1"/>
              </p:cNvCxnSpPr>
              <p:nvPr/>
            </p:nvCxnSpPr>
            <p:spPr bwMode="auto">
              <a:xfrm flipV="1">
                <a:off x="2822227" y="2756105"/>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4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02</a:t>
                </a:r>
              </a:p>
            </p:txBody>
          </p:sp>
        </p:grpSp>
        <p:grpSp>
          <p:nvGrpSpPr>
            <p:cNvPr id="287756" name="Group 120"/>
            <p:cNvGrpSpPr>
              <a:grpSpLocks/>
            </p:cNvGrpSpPr>
            <p:nvPr/>
          </p:nvGrpSpPr>
          <p:grpSpPr bwMode="auto">
            <a:xfrm>
              <a:off x="3499295" y="2163944"/>
              <a:ext cx="2292731" cy="222022"/>
              <a:chOff x="1467344" y="2648179"/>
              <a:chExt cx="2292731" cy="222022"/>
            </a:xfrm>
          </p:grpSpPr>
          <p:sp>
            <p:nvSpPr>
              <p:cNvPr id="28784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6" action="ppaction://hlinksldjump"/>
                  </a:rPr>
                  <a:t>To Trinet FIBOX</a:t>
                </a:r>
                <a:endParaRPr lang="en-US" sz="800" b="1" dirty="0">
                  <a:latin typeface="Comic Sans MS" pitchFamily="66" charset="0"/>
                </a:endParaRPr>
              </a:p>
            </p:txBody>
          </p:sp>
          <p:cxnSp>
            <p:nvCxnSpPr>
              <p:cNvPr id="258" name="Straight Arrow Connector 257"/>
              <p:cNvCxnSpPr>
                <a:stCxn id="287841" idx="3"/>
                <a:endCxn id="287843" idx="1"/>
              </p:cNvCxnSpPr>
              <p:nvPr/>
            </p:nvCxnSpPr>
            <p:spPr bwMode="auto">
              <a:xfrm flipV="1">
                <a:off x="2822227" y="275659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4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03</a:t>
                </a:r>
              </a:p>
            </p:txBody>
          </p:sp>
        </p:grpSp>
        <p:grpSp>
          <p:nvGrpSpPr>
            <p:cNvPr id="287757" name="Group 121"/>
            <p:cNvGrpSpPr>
              <a:grpSpLocks/>
            </p:cNvGrpSpPr>
            <p:nvPr/>
          </p:nvGrpSpPr>
          <p:grpSpPr bwMode="auto">
            <a:xfrm>
              <a:off x="3095280" y="2316344"/>
              <a:ext cx="2699369" cy="222022"/>
              <a:chOff x="1060706" y="2648179"/>
              <a:chExt cx="2699369" cy="222022"/>
            </a:xfrm>
          </p:grpSpPr>
          <p:sp>
            <p:nvSpPr>
              <p:cNvPr id="287838" name="TextBox 353"/>
              <p:cNvSpPr txBox="1">
                <a:spLocks noChangeArrowheads="1"/>
              </p:cNvSpPr>
              <p:nvPr/>
            </p:nvSpPr>
            <p:spPr bwMode="auto">
              <a:xfrm>
                <a:off x="1060706" y="2655889"/>
                <a:ext cx="1762176"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5" name="Straight Arrow Connector 254"/>
              <p:cNvCxnSpPr>
                <a:stCxn id="287838" idx="3"/>
                <a:endCxn id="287840" idx="1"/>
              </p:cNvCxnSpPr>
              <p:nvPr/>
            </p:nvCxnSpPr>
            <p:spPr bwMode="auto">
              <a:xfrm flipV="1">
                <a:off x="2822778" y="2756578"/>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4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04</a:t>
                </a:r>
              </a:p>
            </p:txBody>
          </p:sp>
        </p:grpSp>
        <p:grpSp>
          <p:nvGrpSpPr>
            <p:cNvPr id="287758" name="Group 122"/>
            <p:cNvGrpSpPr>
              <a:grpSpLocks/>
            </p:cNvGrpSpPr>
            <p:nvPr/>
          </p:nvGrpSpPr>
          <p:grpSpPr bwMode="auto">
            <a:xfrm>
              <a:off x="3499295" y="2466138"/>
              <a:ext cx="2292731" cy="222022"/>
              <a:chOff x="1467344" y="2648179"/>
              <a:chExt cx="2292731" cy="222022"/>
            </a:xfrm>
          </p:grpSpPr>
          <p:sp>
            <p:nvSpPr>
              <p:cNvPr id="28783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52" name="Straight Arrow Connector 251"/>
              <p:cNvCxnSpPr>
                <a:stCxn id="287835" idx="3"/>
                <a:endCxn id="287837" idx="1"/>
              </p:cNvCxnSpPr>
              <p:nvPr/>
            </p:nvCxnSpPr>
            <p:spPr bwMode="auto">
              <a:xfrm flipV="1">
                <a:off x="2822227" y="2755995"/>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3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05</a:t>
                </a:r>
              </a:p>
            </p:txBody>
          </p:sp>
        </p:grpSp>
        <p:grpSp>
          <p:nvGrpSpPr>
            <p:cNvPr id="287759" name="Group 123"/>
            <p:cNvGrpSpPr>
              <a:grpSpLocks/>
            </p:cNvGrpSpPr>
            <p:nvPr/>
          </p:nvGrpSpPr>
          <p:grpSpPr bwMode="auto">
            <a:xfrm>
              <a:off x="3501918" y="2618538"/>
              <a:ext cx="2292731" cy="222022"/>
              <a:chOff x="1467344" y="2648179"/>
              <a:chExt cx="2292731" cy="222022"/>
            </a:xfrm>
          </p:grpSpPr>
          <p:sp>
            <p:nvSpPr>
              <p:cNvPr id="28783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9" name="Straight Arrow Connector 248"/>
              <p:cNvCxnSpPr>
                <a:stCxn id="287832" idx="3"/>
                <a:endCxn id="287834" idx="1"/>
              </p:cNvCxnSpPr>
              <p:nvPr/>
            </p:nvCxnSpPr>
            <p:spPr bwMode="auto">
              <a:xfrm flipV="1">
                <a:off x="2822778" y="2755980"/>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3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06</a:t>
                </a:r>
              </a:p>
            </p:txBody>
          </p:sp>
        </p:grpSp>
        <p:grpSp>
          <p:nvGrpSpPr>
            <p:cNvPr id="287760" name="Group 124"/>
            <p:cNvGrpSpPr>
              <a:grpSpLocks/>
            </p:cNvGrpSpPr>
            <p:nvPr/>
          </p:nvGrpSpPr>
          <p:grpSpPr bwMode="auto">
            <a:xfrm>
              <a:off x="3095280" y="2774307"/>
              <a:ext cx="2694123" cy="222022"/>
              <a:chOff x="1065952" y="2648179"/>
              <a:chExt cx="2694123" cy="222022"/>
            </a:xfrm>
          </p:grpSpPr>
          <p:sp>
            <p:nvSpPr>
              <p:cNvPr id="287829" name="TextBox 353"/>
              <p:cNvSpPr txBox="1">
                <a:spLocks noChangeArrowheads="1"/>
              </p:cNvSpPr>
              <p:nvPr/>
            </p:nvSpPr>
            <p:spPr bwMode="auto">
              <a:xfrm>
                <a:off x="1065952" y="2655889"/>
                <a:ext cx="175693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To J/E-CF-01 Rx to 2402 P11</a:t>
                </a:r>
                <a:endParaRPr lang="en-US" sz="800" b="1">
                  <a:latin typeface="Comic Sans MS" pitchFamily="66" charset="0"/>
                </a:endParaRPr>
              </a:p>
            </p:txBody>
          </p:sp>
          <p:cxnSp>
            <p:nvCxnSpPr>
              <p:cNvPr id="246" name="Straight Arrow Connector 245"/>
              <p:cNvCxnSpPr>
                <a:stCxn id="287829" idx="3"/>
                <a:endCxn id="287831" idx="1"/>
              </p:cNvCxnSpPr>
              <p:nvPr/>
            </p:nvCxnSpPr>
            <p:spPr bwMode="auto">
              <a:xfrm flipV="1">
                <a:off x="2823263" y="2755772"/>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3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07</a:t>
                </a:r>
              </a:p>
            </p:txBody>
          </p:sp>
        </p:grpSp>
        <p:grpSp>
          <p:nvGrpSpPr>
            <p:cNvPr id="287761" name="Group 125"/>
            <p:cNvGrpSpPr>
              <a:grpSpLocks/>
            </p:cNvGrpSpPr>
            <p:nvPr/>
          </p:nvGrpSpPr>
          <p:grpSpPr bwMode="auto">
            <a:xfrm>
              <a:off x="3087758" y="2926707"/>
              <a:ext cx="2704268" cy="222588"/>
              <a:chOff x="1055807" y="2648179"/>
              <a:chExt cx="2704268" cy="222588"/>
            </a:xfrm>
          </p:grpSpPr>
          <p:sp>
            <p:nvSpPr>
              <p:cNvPr id="287826"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5" action="ppaction://hlinksldjump"/>
                  </a:rPr>
                  <a:t>To J/E-CF-01 Tx to 2402 P11</a:t>
                </a:r>
                <a:endParaRPr lang="en-US" sz="800" b="1">
                  <a:latin typeface="Comic Sans MS" pitchFamily="66" charset="0"/>
                </a:endParaRPr>
              </a:p>
            </p:txBody>
          </p:sp>
          <p:cxnSp>
            <p:nvCxnSpPr>
              <p:cNvPr id="243" name="Straight Arrow Connector 242"/>
              <p:cNvCxnSpPr>
                <a:stCxn id="287826" idx="3"/>
                <a:endCxn id="287828" idx="1"/>
              </p:cNvCxnSpPr>
              <p:nvPr/>
            </p:nvCxnSpPr>
            <p:spPr bwMode="auto">
              <a:xfrm flipV="1">
                <a:off x="2822227" y="2755757"/>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2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08</a:t>
                </a:r>
              </a:p>
            </p:txBody>
          </p:sp>
        </p:grpSp>
        <p:grpSp>
          <p:nvGrpSpPr>
            <p:cNvPr id="287762" name="Group 126"/>
            <p:cNvGrpSpPr>
              <a:grpSpLocks/>
            </p:cNvGrpSpPr>
            <p:nvPr/>
          </p:nvGrpSpPr>
          <p:grpSpPr bwMode="auto">
            <a:xfrm>
              <a:off x="3499295" y="3073844"/>
              <a:ext cx="2292731" cy="222022"/>
              <a:chOff x="1467344" y="2648179"/>
              <a:chExt cx="2292731" cy="222022"/>
            </a:xfrm>
          </p:grpSpPr>
          <p:sp>
            <p:nvSpPr>
              <p:cNvPr id="287823"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40" name="Straight Arrow Connector 239"/>
              <p:cNvCxnSpPr>
                <a:stCxn id="287823" idx="3"/>
                <a:endCxn id="287825" idx="1"/>
              </p:cNvCxnSpPr>
              <p:nvPr/>
            </p:nvCxnSpPr>
            <p:spPr bwMode="auto">
              <a:xfrm flipV="1">
                <a:off x="2822227" y="2756244"/>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2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09</a:t>
                </a:r>
              </a:p>
            </p:txBody>
          </p:sp>
        </p:grpSp>
        <p:grpSp>
          <p:nvGrpSpPr>
            <p:cNvPr id="287763" name="Group 127"/>
            <p:cNvGrpSpPr>
              <a:grpSpLocks/>
            </p:cNvGrpSpPr>
            <p:nvPr/>
          </p:nvGrpSpPr>
          <p:grpSpPr bwMode="auto">
            <a:xfrm>
              <a:off x="3501918" y="3226244"/>
              <a:ext cx="2292731" cy="222022"/>
              <a:chOff x="1467344" y="2648179"/>
              <a:chExt cx="2292731" cy="222022"/>
            </a:xfrm>
          </p:grpSpPr>
          <p:sp>
            <p:nvSpPr>
              <p:cNvPr id="287820"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7" name="Straight Arrow Connector 236"/>
              <p:cNvCxnSpPr>
                <a:stCxn id="287820" idx="3"/>
                <a:endCxn id="287822" idx="1"/>
              </p:cNvCxnSpPr>
              <p:nvPr/>
            </p:nvCxnSpPr>
            <p:spPr bwMode="auto">
              <a:xfrm flipV="1">
                <a:off x="2822778" y="2756229"/>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2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grpSp>
          <p:nvGrpSpPr>
            <p:cNvPr id="287764" name="Group 128"/>
            <p:cNvGrpSpPr>
              <a:grpSpLocks/>
            </p:cNvGrpSpPr>
            <p:nvPr/>
          </p:nvGrpSpPr>
          <p:grpSpPr bwMode="auto">
            <a:xfrm>
              <a:off x="3095280" y="3376038"/>
              <a:ext cx="2696746" cy="222588"/>
              <a:chOff x="1063329" y="2648179"/>
              <a:chExt cx="2696746" cy="222588"/>
            </a:xfrm>
          </p:grpSpPr>
          <p:sp>
            <p:nvSpPr>
              <p:cNvPr id="287817" name="TextBox 353"/>
              <p:cNvSpPr txBox="1">
                <a:spLocks noChangeArrowheads="1"/>
              </p:cNvSpPr>
              <p:nvPr/>
            </p:nvSpPr>
            <p:spPr bwMode="auto">
              <a:xfrm>
                <a:off x="1063329" y="2655323"/>
                <a:ext cx="175955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4" name="Straight Arrow Connector 233"/>
              <p:cNvCxnSpPr>
                <a:stCxn id="287817" idx="3"/>
                <a:endCxn id="287819" idx="1"/>
              </p:cNvCxnSpPr>
              <p:nvPr/>
            </p:nvCxnSpPr>
            <p:spPr bwMode="auto">
              <a:xfrm flipV="1">
                <a:off x="2823814" y="2755646"/>
                <a:ext cx="528473" cy="7937"/>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1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grpSp>
          <p:nvGrpSpPr>
            <p:cNvPr id="287765" name="Group 129"/>
            <p:cNvGrpSpPr>
              <a:grpSpLocks/>
            </p:cNvGrpSpPr>
            <p:nvPr/>
          </p:nvGrpSpPr>
          <p:grpSpPr bwMode="auto">
            <a:xfrm>
              <a:off x="3501918" y="3528438"/>
              <a:ext cx="2292731" cy="222022"/>
              <a:chOff x="1467344" y="2648179"/>
              <a:chExt cx="2292731" cy="222022"/>
            </a:xfrm>
          </p:grpSpPr>
          <p:sp>
            <p:nvSpPr>
              <p:cNvPr id="28781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31" name="Straight Arrow Connector 230"/>
              <p:cNvCxnSpPr>
                <a:stCxn id="287814" idx="3"/>
                <a:endCxn id="287816" idx="1"/>
              </p:cNvCxnSpPr>
              <p:nvPr/>
            </p:nvCxnSpPr>
            <p:spPr bwMode="auto">
              <a:xfrm flipV="1">
                <a:off x="2822778" y="275563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1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grpSp>
          <p:nvGrpSpPr>
            <p:cNvPr id="287766" name="Group 130"/>
            <p:cNvGrpSpPr>
              <a:grpSpLocks/>
            </p:cNvGrpSpPr>
            <p:nvPr/>
          </p:nvGrpSpPr>
          <p:grpSpPr bwMode="auto">
            <a:xfrm>
              <a:off x="3087758" y="3675592"/>
              <a:ext cx="2704268" cy="222588"/>
              <a:chOff x="1055807" y="2648179"/>
              <a:chExt cx="2704268" cy="222588"/>
            </a:xfrm>
          </p:grpSpPr>
          <p:sp>
            <p:nvSpPr>
              <p:cNvPr id="287811"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8" name="Straight Arrow Connector 227"/>
              <p:cNvCxnSpPr>
                <a:stCxn id="287811" idx="3"/>
                <a:endCxn id="287813" idx="1"/>
              </p:cNvCxnSpPr>
              <p:nvPr/>
            </p:nvCxnSpPr>
            <p:spPr bwMode="auto">
              <a:xfrm flipV="1">
                <a:off x="2822227" y="275610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1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grpSp>
          <p:nvGrpSpPr>
            <p:cNvPr id="287767" name="Group 131"/>
            <p:cNvGrpSpPr>
              <a:grpSpLocks/>
            </p:cNvGrpSpPr>
            <p:nvPr/>
          </p:nvGrpSpPr>
          <p:grpSpPr bwMode="auto">
            <a:xfrm>
              <a:off x="3087758" y="3827992"/>
              <a:ext cx="2706891" cy="222588"/>
              <a:chOff x="1053184" y="2648179"/>
              <a:chExt cx="2706891" cy="222588"/>
            </a:xfrm>
          </p:grpSpPr>
          <p:sp>
            <p:nvSpPr>
              <p:cNvPr id="287808"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5" name="Straight Arrow Connector 224"/>
              <p:cNvCxnSpPr>
                <a:stCxn id="287808" idx="3"/>
                <a:endCxn id="287810" idx="1"/>
              </p:cNvCxnSpPr>
              <p:nvPr/>
            </p:nvCxnSpPr>
            <p:spPr bwMode="auto">
              <a:xfrm flipV="1">
                <a:off x="2822778" y="2756088"/>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1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grpSp>
          <p:nvGrpSpPr>
            <p:cNvPr id="287768" name="Group 132"/>
            <p:cNvGrpSpPr>
              <a:grpSpLocks/>
            </p:cNvGrpSpPr>
            <p:nvPr/>
          </p:nvGrpSpPr>
          <p:grpSpPr bwMode="auto">
            <a:xfrm>
              <a:off x="3501918" y="3975129"/>
              <a:ext cx="2292731" cy="222022"/>
              <a:chOff x="1467344" y="2648179"/>
              <a:chExt cx="2292731" cy="222022"/>
            </a:xfrm>
          </p:grpSpPr>
          <p:sp>
            <p:nvSpPr>
              <p:cNvPr id="28780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22" name="Straight Arrow Connector 221"/>
              <p:cNvCxnSpPr>
                <a:stCxn id="287805" idx="3"/>
                <a:endCxn id="287807" idx="1"/>
              </p:cNvCxnSpPr>
              <p:nvPr/>
            </p:nvCxnSpPr>
            <p:spPr bwMode="auto">
              <a:xfrm flipV="1">
                <a:off x="2822778" y="2756574"/>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0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grpSp>
          <p:nvGrpSpPr>
            <p:cNvPr id="287769" name="Group 133"/>
            <p:cNvGrpSpPr>
              <a:grpSpLocks/>
            </p:cNvGrpSpPr>
            <p:nvPr/>
          </p:nvGrpSpPr>
          <p:grpSpPr bwMode="auto">
            <a:xfrm>
              <a:off x="3018012" y="4127529"/>
              <a:ext cx="2779260" cy="222588"/>
              <a:chOff x="980815" y="2648179"/>
              <a:chExt cx="2779260" cy="222588"/>
            </a:xfrm>
          </p:grpSpPr>
          <p:sp>
            <p:nvSpPr>
              <p:cNvPr id="287802" name="TextBox 353"/>
              <p:cNvSpPr txBox="1">
                <a:spLocks noChangeArrowheads="1"/>
              </p:cNvSpPr>
              <p:nvPr/>
            </p:nvSpPr>
            <p:spPr bwMode="auto">
              <a:xfrm>
                <a:off x="980815" y="2655323"/>
                <a:ext cx="184206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9" name="Straight Arrow Connector 218"/>
              <p:cNvCxnSpPr>
                <a:stCxn id="287802" idx="3"/>
                <a:endCxn id="287804" idx="1"/>
              </p:cNvCxnSpPr>
              <p:nvPr/>
            </p:nvCxnSpPr>
            <p:spPr bwMode="auto">
              <a:xfrm flipV="1">
                <a:off x="2823329" y="2756560"/>
                <a:ext cx="52847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0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grpSp>
          <p:nvGrpSpPr>
            <p:cNvPr id="287770" name="Group 134"/>
            <p:cNvGrpSpPr>
              <a:grpSpLocks/>
            </p:cNvGrpSpPr>
            <p:nvPr/>
          </p:nvGrpSpPr>
          <p:grpSpPr bwMode="auto">
            <a:xfrm>
              <a:off x="3501918" y="4277323"/>
              <a:ext cx="2292731" cy="222022"/>
              <a:chOff x="1467344" y="2648179"/>
              <a:chExt cx="2292731" cy="222022"/>
            </a:xfrm>
          </p:grpSpPr>
          <p:sp>
            <p:nvSpPr>
              <p:cNvPr id="28779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215" name="Straight Arrow Connector 214"/>
              <p:cNvCxnSpPr>
                <a:stCxn id="287799" idx="3"/>
                <a:endCxn id="287801" idx="1"/>
              </p:cNvCxnSpPr>
              <p:nvPr/>
            </p:nvCxnSpPr>
            <p:spPr bwMode="auto">
              <a:xfrm flipV="1">
                <a:off x="2822778" y="2755977"/>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80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grpSp>
          <p:nvGrpSpPr>
            <p:cNvPr id="287771" name="Group 135"/>
            <p:cNvGrpSpPr>
              <a:grpSpLocks/>
            </p:cNvGrpSpPr>
            <p:nvPr/>
          </p:nvGrpSpPr>
          <p:grpSpPr bwMode="auto">
            <a:xfrm>
              <a:off x="3504541" y="4429723"/>
              <a:ext cx="2292731" cy="222022"/>
              <a:chOff x="1467344" y="2648179"/>
              <a:chExt cx="2292731" cy="222022"/>
            </a:xfrm>
          </p:grpSpPr>
          <p:sp>
            <p:nvSpPr>
              <p:cNvPr id="287796"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62" name="Straight Arrow Connector 161"/>
              <p:cNvCxnSpPr>
                <a:stCxn id="287796" idx="3"/>
                <a:endCxn id="287798" idx="1"/>
              </p:cNvCxnSpPr>
              <p:nvPr/>
            </p:nvCxnSpPr>
            <p:spPr bwMode="auto">
              <a:xfrm flipV="1">
                <a:off x="2823329" y="2755963"/>
                <a:ext cx="528472"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98"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grpSp>
          <p:nvGrpSpPr>
            <p:cNvPr id="287772" name="Group 136"/>
            <p:cNvGrpSpPr>
              <a:grpSpLocks/>
            </p:cNvGrpSpPr>
            <p:nvPr/>
          </p:nvGrpSpPr>
          <p:grpSpPr bwMode="auto">
            <a:xfrm>
              <a:off x="3095280" y="4591545"/>
              <a:ext cx="2704268" cy="222588"/>
              <a:chOff x="1055807" y="2648179"/>
              <a:chExt cx="2704268" cy="222588"/>
            </a:xfrm>
          </p:grpSpPr>
          <p:sp>
            <p:nvSpPr>
              <p:cNvPr id="287793" name="TextBox 353"/>
              <p:cNvSpPr txBox="1">
                <a:spLocks noChangeArrowheads="1"/>
              </p:cNvSpPr>
              <p:nvPr/>
            </p:nvSpPr>
            <p:spPr bwMode="auto">
              <a:xfrm>
                <a:off x="1055807" y="2655323"/>
                <a:ext cx="176707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9" name="Straight Arrow Connector 158"/>
              <p:cNvCxnSpPr>
                <a:stCxn id="287793" idx="3"/>
                <a:endCxn id="287795" idx="1"/>
              </p:cNvCxnSpPr>
              <p:nvPr/>
            </p:nvCxnSpPr>
            <p:spPr bwMode="auto">
              <a:xfrm flipV="1">
                <a:off x="2822640" y="2756050"/>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95"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grpSp>
          <p:nvGrpSpPr>
            <p:cNvPr id="287773" name="Group 137"/>
            <p:cNvGrpSpPr>
              <a:grpSpLocks/>
            </p:cNvGrpSpPr>
            <p:nvPr/>
          </p:nvGrpSpPr>
          <p:grpSpPr bwMode="auto">
            <a:xfrm>
              <a:off x="3095280" y="4743945"/>
              <a:ext cx="2706891" cy="222588"/>
              <a:chOff x="1053184" y="2648179"/>
              <a:chExt cx="2706891" cy="222588"/>
            </a:xfrm>
          </p:grpSpPr>
          <p:sp>
            <p:nvSpPr>
              <p:cNvPr id="287790" name="TextBox 353"/>
              <p:cNvSpPr txBox="1">
                <a:spLocks noChangeArrowheads="1"/>
              </p:cNvSpPr>
              <p:nvPr/>
            </p:nvSpPr>
            <p:spPr bwMode="auto">
              <a:xfrm>
                <a:off x="1053184" y="2655323"/>
                <a:ext cx="176969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6" name="Straight Arrow Connector 155"/>
              <p:cNvCxnSpPr>
                <a:stCxn id="287790" idx="3"/>
                <a:endCxn id="287792" idx="1"/>
              </p:cNvCxnSpPr>
              <p:nvPr/>
            </p:nvCxnSpPr>
            <p:spPr bwMode="auto">
              <a:xfrm flipV="1">
                <a:off x="2823191" y="2756036"/>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92"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grpSp>
          <p:nvGrpSpPr>
            <p:cNvPr id="287774" name="Group 138"/>
            <p:cNvGrpSpPr>
              <a:grpSpLocks/>
            </p:cNvGrpSpPr>
            <p:nvPr/>
          </p:nvGrpSpPr>
          <p:grpSpPr bwMode="auto">
            <a:xfrm>
              <a:off x="3509440" y="4891082"/>
              <a:ext cx="2292731" cy="222022"/>
              <a:chOff x="1467344" y="2648179"/>
              <a:chExt cx="2292731" cy="222022"/>
            </a:xfrm>
          </p:grpSpPr>
          <p:sp>
            <p:nvSpPr>
              <p:cNvPr id="287787"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3" name="Straight Arrow Connector 152"/>
              <p:cNvCxnSpPr>
                <a:stCxn id="287787" idx="3"/>
                <a:endCxn id="287789" idx="1"/>
              </p:cNvCxnSpPr>
              <p:nvPr/>
            </p:nvCxnSpPr>
            <p:spPr bwMode="auto">
              <a:xfrm flipV="1">
                <a:off x="2823191" y="2756523"/>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89"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grpSp>
          <p:nvGrpSpPr>
            <p:cNvPr id="287775" name="Group 139"/>
            <p:cNvGrpSpPr>
              <a:grpSpLocks/>
            </p:cNvGrpSpPr>
            <p:nvPr/>
          </p:nvGrpSpPr>
          <p:grpSpPr bwMode="auto">
            <a:xfrm>
              <a:off x="3512063" y="5043482"/>
              <a:ext cx="2292731" cy="222022"/>
              <a:chOff x="1467344" y="2648179"/>
              <a:chExt cx="2292731" cy="222022"/>
            </a:xfrm>
          </p:grpSpPr>
          <p:sp>
            <p:nvSpPr>
              <p:cNvPr id="287784"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50" name="Straight Arrow Connector 149"/>
              <p:cNvCxnSpPr>
                <a:stCxn id="287784" idx="3"/>
                <a:endCxn id="287786" idx="1"/>
              </p:cNvCxnSpPr>
              <p:nvPr/>
            </p:nvCxnSpPr>
            <p:spPr bwMode="auto">
              <a:xfrm flipV="1">
                <a:off x="2822155" y="2756509"/>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86"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22</a:t>
                </a:r>
              </a:p>
            </p:txBody>
          </p:sp>
        </p:grpSp>
        <p:grpSp>
          <p:nvGrpSpPr>
            <p:cNvPr id="287776" name="Group 140"/>
            <p:cNvGrpSpPr>
              <a:grpSpLocks/>
            </p:cNvGrpSpPr>
            <p:nvPr/>
          </p:nvGrpSpPr>
          <p:grpSpPr bwMode="auto">
            <a:xfrm>
              <a:off x="3509440" y="5193276"/>
              <a:ext cx="2292731" cy="222022"/>
              <a:chOff x="1467344" y="2648179"/>
              <a:chExt cx="2292731" cy="222022"/>
            </a:xfrm>
          </p:grpSpPr>
          <p:sp>
            <p:nvSpPr>
              <p:cNvPr id="287781"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7" name="Straight Arrow Connector 146"/>
              <p:cNvCxnSpPr>
                <a:stCxn id="287781" idx="3"/>
                <a:endCxn id="287783" idx="1"/>
              </p:cNvCxnSpPr>
              <p:nvPr/>
            </p:nvCxnSpPr>
            <p:spPr bwMode="auto">
              <a:xfrm flipV="1">
                <a:off x="2823191" y="2755926"/>
                <a:ext cx="528473"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83"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grpSp>
          <p:nvGrpSpPr>
            <p:cNvPr id="287777" name="Group 141"/>
            <p:cNvGrpSpPr>
              <a:grpSpLocks/>
            </p:cNvGrpSpPr>
            <p:nvPr/>
          </p:nvGrpSpPr>
          <p:grpSpPr bwMode="auto">
            <a:xfrm>
              <a:off x="3512063" y="5345676"/>
              <a:ext cx="2292731" cy="222022"/>
              <a:chOff x="1467344" y="2648179"/>
              <a:chExt cx="2292731" cy="222022"/>
            </a:xfrm>
          </p:grpSpPr>
          <p:sp>
            <p:nvSpPr>
              <p:cNvPr id="28777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144" name="Straight Arrow Connector 143"/>
              <p:cNvCxnSpPr>
                <a:stCxn id="287778" idx="3"/>
                <a:endCxn id="287780" idx="1"/>
              </p:cNvCxnSpPr>
              <p:nvPr/>
            </p:nvCxnSpPr>
            <p:spPr bwMode="auto">
              <a:xfrm flipV="1">
                <a:off x="2822155" y="2755912"/>
                <a:ext cx="530060" cy="634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778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grpSp>
      <p:sp>
        <p:nvSpPr>
          <p:cNvPr id="287753"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7" action="ppaction://hlinksldjump"/>
              </a:rPr>
              <a:t>&lt;&lt; 1Y23</a:t>
            </a:r>
            <a:endParaRPr lang="en-US" sz="800" b="1">
              <a:latin typeface="Comic Sans MS" pitchFamily="66" charset="0"/>
            </a:endParaRPr>
          </a:p>
        </p:txBody>
      </p:sp>
      <p:sp>
        <p:nvSpPr>
          <p:cNvPr id="114" name="TextBox 353"/>
          <p:cNvSpPr txBox="1">
            <a:spLocks noChangeArrowheads="1"/>
          </p:cNvSpPr>
          <p:nvPr/>
        </p:nvSpPr>
        <p:spPr bwMode="auto">
          <a:xfrm>
            <a:off x="5940425" y="1512888"/>
            <a:ext cx="176688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800" b="1">
                <a:latin typeface="Comic Sans MS" pitchFamily="66" charset="0"/>
                <a:ea typeface="ＭＳ Ｐゴシック" pitchFamily="34" charset="-128"/>
              </a:rPr>
              <a:t>ST Connectors</a:t>
            </a:r>
          </a:p>
        </p:txBody>
      </p:sp>
    </p:spTree>
  </p:cSld>
  <p:clrMapOvr>
    <a:masterClrMapping/>
  </p:clrMapOvr>
  <p:timing>
    <p:tnLst>
      <p:par>
        <p:cTn id="1" dur="indefinite" restart="never" nodeType="tmRoot"/>
      </p:par>
    </p:tnLst>
  </p:timing>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Title 8"/>
          <p:cNvSpPr>
            <a:spLocks noGrp="1"/>
          </p:cNvSpPr>
          <p:nvPr>
            <p:ph type="title"/>
          </p:nvPr>
        </p:nvSpPr>
        <p:spPr/>
        <p:txBody>
          <a:bodyPr/>
          <a:lstStyle/>
          <a:p>
            <a:pPr eaLnBrk="1" hangingPunct="1"/>
            <a:r>
              <a:rPr lang="en-US" dirty="0" smtClean="0">
                <a:ea typeface="ＭＳ Ｐゴシック" pitchFamily="34" charset="-128"/>
              </a:rPr>
              <a:t>1Y23 – Trinet FIBOX Panel</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8772"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3AB6A37-68E7-45CC-9E23-E942844D79B6}" type="slidenum">
              <a:rPr lang="en-US" smtClean="0">
                <a:solidFill>
                  <a:srgbClr val="898989"/>
                </a:solidFill>
                <a:latin typeface="Calibri" pitchFamily="34" charset="0"/>
              </a:rPr>
              <a:pPr eaLnBrk="1" hangingPunct="1"/>
              <a:t>483</a:t>
            </a:fld>
            <a:endParaRPr lang="en-US" smtClean="0">
              <a:solidFill>
                <a:srgbClr val="898989"/>
              </a:solidFill>
              <a:latin typeface="Calibri" pitchFamily="34" charset="0"/>
            </a:endParaRPr>
          </a:p>
        </p:txBody>
      </p:sp>
      <p:grpSp>
        <p:nvGrpSpPr>
          <p:cNvPr id="288773" name="Group 145"/>
          <p:cNvGrpSpPr>
            <a:grpSpLocks/>
          </p:cNvGrpSpPr>
          <p:nvPr/>
        </p:nvGrpSpPr>
        <p:grpSpPr bwMode="auto">
          <a:xfrm>
            <a:off x="1939925" y="750888"/>
            <a:ext cx="5638800" cy="228600"/>
            <a:chOff x="-374918" y="6182363"/>
            <a:chExt cx="5638253" cy="228601"/>
          </a:xfrm>
        </p:grpSpPr>
        <p:pic>
          <p:nvPicPr>
            <p:cNvPr id="288821"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88822"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88823" name="Group 142"/>
            <p:cNvGrpSpPr>
              <a:grpSpLocks/>
            </p:cNvGrpSpPr>
            <p:nvPr/>
          </p:nvGrpSpPr>
          <p:grpSpPr bwMode="auto">
            <a:xfrm>
              <a:off x="-374918" y="6186633"/>
              <a:ext cx="2981098" cy="221200"/>
              <a:chOff x="-876005" y="5561116"/>
              <a:chExt cx="2980850" cy="221278"/>
            </a:xfrm>
          </p:grpSpPr>
          <p:sp>
            <p:nvSpPr>
              <p:cNvPr id="288827" name="TextBox 112"/>
              <p:cNvSpPr txBox="1">
                <a:spLocks noChangeArrowheads="1"/>
              </p:cNvSpPr>
              <p:nvPr/>
            </p:nvSpPr>
            <p:spPr bwMode="auto">
              <a:xfrm>
                <a:off x="-876005" y="5561116"/>
                <a:ext cx="1721395"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Trinet FIBOX Panel</a:t>
                </a:r>
              </a:p>
            </p:txBody>
          </p:sp>
          <p:sp>
            <p:nvSpPr>
              <p:cNvPr id="288828"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rPr>
                  <a:t>Trinet </a:t>
                </a:r>
                <a:r>
                  <a:rPr lang="en-US" sz="800" b="1" dirty="0">
                    <a:solidFill>
                      <a:schemeClr val="bg1"/>
                    </a:solidFill>
                    <a:latin typeface="Comic Sans MS" pitchFamily="66" charset="0"/>
                    <a:hlinkClick r:id="rId4"/>
                  </a:rPr>
                  <a:t>FIBOX </a:t>
                </a:r>
                <a:r>
                  <a:rPr lang="en-US" sz="800" b="1" dirty="0">
                    <a:solidFill>
                      <a:schemeClr val="bg1"/>
                    </a:solidFill>
                    <a:latin typeface="Comic Sans MS" pitchFamily="66" charset="0"/>
                  </a:rPr>
                  <a:t>Panel</a:t>
                </a:r>
              </a:p>
            </p:txBody>
          </p:sp>
        </p:grpSp>
        <p:grpSp>
          <p:nvGrpSpPr>
            <p:cNvPr id="288824" name="Group 141"/>
            <p:cNvGrpSpPr>
              <a:grpSpLocks/>
            </p:cNvGrpSpPr>
            <p:nvPr/>
          </p:nvGrpSpPr>
          <p:grpSpPr bwMode="auto">
            <a:xfrm>
              <a:off x="2844863" y="6189468"/>
              <a:ext cx="2418472" cy="221119"/>
              <a:chOff x="307675" y="6055740"/>
              <a:chExt cx="2418271" cy="221197"/>
            </a:xfrm>
          </p:grpSpPr>
          <p:sp>
            <p:nvSpPr>
              <p:cNvPr id="288825"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12VDC</a:t>
                </a:r>
              </a:p>
            </p:txBody>
          </p:sp>
          <p:sp>
            <p:nvSpPr>
              <p:cNvPr id="288826"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Trinet Panel</a:t>
                </a:r>
              </a:p>
            </p:txBody>
          </p:sp>
        </p:grpSp>
      </p:grpSp>
      <p:grpSp>
        <p:nvGrpSpPr>
          <p:cNvPr id="288774" name="Group 8"/>
          <p:cNvGrpSpPr>
            <a:grpSpLocks/>
          </p:cNvGrpSpPr>
          <p:nvPr/>
        </p:nvGrpSpPr>
        <p:grpSpPr bwMode="auto">
          <a:xfrm>
            <a:off x="371475" y="2081213"/>
            <a:ext cx="2298700" cy="673100"/>
            <a:chOff x="1467344" y="2648179"/>
            <a:chExt cx="2297977" cy="673959"/>
          </a:xfrm>
        </p:grpSpPr>
        <p:grpSp>
          <p:nvGrpSpPr>
            <p:cNvPr id="288805" name="Group 7"/>
            <p:cNvGrpSpPr>
              <a:grpSpLocks/>
            </p:cNvGrpSpPr>
            <p:nvPr/>
          </p:nvGrpSpPr>
          <p:grpSpPr bwMode="auto">
            <a:xfrm>
              <a:off x="1467344" y="2648179"/>
              <a:ext cx="2292731" cy="222022"/>
              <a:chOff x="1467344" y="2648179"/>
              <a:chExt cx="2292731" cy="222022"/>
            </a:xfrm>
          </p:grpSpPr>
          <p:sp>
            <p:nvSpPr>
              <p:cNvPr id="288818"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Empty</a:t>
                </a:r>
              </a:p>
            </p:txBody>
          </p:sp>
          <p:cxnSp>
            <p:nvCxnSpPr>
              <p:cNvPr id="64" name="Straight Arrow Connector 63"/>
              <p:cNvCxnSpPr>
                <a:stCxn id="288818" idx="3"/>
                <a:endCxn id="288820" idx="1"/>
              </p:cNvCxnSpPr>
              <p:nvPr/>
            </p:nvCxnSpPr>
            <p:spPr bwMode="auto">
              <a:xfrm flipV="1">
                <a:off x="2822643" y="2756267"/>
                <a:ext cx="530058"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20"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grpSp>
          <p:nvGrpSpPr>
            <p:cNvPr id="288806" name="Group 66"/>
            <p:cNvGrpSpPr>
              <a:grpSpLocks/>
            </p:cNvGrpSpPr>
            <p:nvPr/>
          </p:nvGrpSpPr>
          <p:grpSpPr bwMode="auto">
            <a:xfrm>
              <a:off x="1469967" y="2800579"/>
              <a:ext cx="2292731" cy="222022"/>
              <a:chOff x="1467344" y="2648179"/>
              <a:chExt cx="2292731" cy="222022"/>
            </a:xfrm>
          </p:grpSpPr>
          <p:sp>
            <p:nvSpPr>
              <p:cNvPr id="288815"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Trinet Z</a:t>
                </a:r>
              </a:p>
            </p:txBody>
          </p:sp>
          <p:cxnSp>
            <p:nvCxnSpPr>
              <p:cNvPr id="69" name="Straight Arrow Connector 68"/>
              <p:cNvCxnSpPr>
                <a:stCxn id="288815" idx="3"/>
                <a:endCxn id="288817" idx="1"/>
              </p:cNvCxnSpPr>
              <p:nvPr/>
            </p:nvCxnSpPr>
            <p:spPr bwMode="auto">
              <a:xfrm flipV="1">
                <a:off x="2823194" y="2756461"/>
                <a:ext cx="528472"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17"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grpSp>
          <p:nvGrpSpPr>
            <p:cNvPr id="288807" name="Group 70"/>
            <p:cNvGrpSpPr>
              <a:grpSpLocks/>
            </p:cNvGrpSpPr>
            <p:nvPr/>
          </p:nvGrpSpPr>
          <p:grpSpPr bwMode="auto">
            <a:xfrm>
              <a:off x="1469967" y="2947716"/>
              <a:ext cx="2292731" cy="222022"/>
              <a:chOff x="1467344" y="2648179"/>
              <a:chExt cx="2292731" cy="222022"/>
            </a:xfrm>
          </p:grpSpPr>
          <p:sp>
            <p:nvSpPr>
              <p:cNvPr id="288812"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Trinet Y</a:t>
                </a:r>
              </a:p>
            </p:txBody>
          </p:sp>
          <p:cxnSp>
            <p:nvCxnSpPr>
              <p:cNvPr id="73" name="Straight Arrow Connector 72"/>
              <p:cNvCxnSpPr>
                <a:stCxn id="288812" idx="3"/>
                <a:endCxn id="288814" idx="1"/>
              </p:cNvCxnSpPr>
              <p:nvPr/>
            </p:nvCxnSpPr>
            <p:spPr bwMode="auto">
              <a:xfrm flipV="1">
                <a:off x="2823194" y="2755561"/>
                <a:ext cx="528472"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14"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grpSp>
          <p:nvGrpSpPr>
            <p:cNvPr id="288808" name="Group 74"/>
            <p:cNvGrpSpPr>
              <a:grpSpLocks/>
            </p:cNvGrpSpPr>
            <p:nvPr/>
          </p:nvGrpSpPr>
          <p:grpSpPr bwMode="auto">
            <a:xfrm>
              <a:off x="1472590" y="3100116"/>
              <a:ext cx="2292731" cy="222022"/>
              <a:chOff x="1467344" y="2648179"/>
              <a:chExt cx="2292731" cy="222022"/>
            </a:xfrm>
          </p:grpSpPr>
          <p:sp>
            <p:nvSpPr>
              <p:cNvPr id="288809" name="TextBox 353"/>
              <p:cNvSpPr txBox="1">
                <a:spLocks noChangeArrowheads="1"/>
              </p:cNvSpPr>
              <p:nvPr/>
            </p:nvSpPr>
            <p:spPr bwMode="auto">
              <a:xfrm>
                <a:off x="1467344" y="2655889"/>
                <a:ext cx="1355538"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Trinet X</a:t>
                </a:r>
              </a:p>
            </p:txBody>
          </p:sp>
          <p:cxnSp>
            <p:nvCxnSpPr>
              <p:cNvPr id="77" name="Straight Arrow Connector 76"/>
              <p:cNvCxnSpPr>
                <a:stCxn id="288809" idx="3"/>
                <a:endCxn id="288811" idx="1"/>
              </p:cNvCxnSpPr>
              <p:nvPr/>
            </p:nvCxnSpPr>
            <p:spPr bwMode="auto">
              <a:xfrm flipV="1">
                <a:off x="2822158" y="2755755"/>
                <a:ext cx="530058" cy="6358"/>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11" name="TextBox 353"/>
              <p:cNvSpPr txBox="1">
                <a:spLocks noChangeArrowheads="1"/>
              </p:cNvSpPr>
              <p:nvPr/>
            </p:nvSpPr>
            <p:spPr bwMode="auto">
              <a:xfrm>
                <a:off x="3351706" y="2648179"/>
                <a:ext cx="40836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grpSp>
      <p:pic>
        <p:nvPicPr>
          <p:cNvPr id="288775"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63650" y="1462088"/>
            <a:ext cx="4572000" cy="4937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88776"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195388" y="3786188"/>
            <a:ext cx="4572000" cy="492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88777" name="TextBox 109"/>
          <p:cNvSpPr txBox="1">
            <a:spLocks noChangeArrowheads="1"/>
          </p:cNvSpPr>
          <p:nvPr/>
        </p:nvSpPr>
        <p:spPr bwMode="auto">
          <a:xfrm>
            <a:off x="3090863" y="3567113"/>
            <a:ext cx="754062"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4"/>
              </a:rPr>
              <a:t>FBAO-SL</a:t>
            </a:r>
            <a:endParaRPr lang="en-US" sz="800" b="1">
              <a:latin typeface="Comic Sans MS" pitchFamily="66" charset="0"/>
            </a:endParaRPr>
          </a:p>
        </p:txBody>
      </p:sp>
      <p:sp>
        <p:nvSpPr>
          <p:cNvPr id="124" name="Rectangle 123"/>
          <p:cNvSpPr/>
          <p:nvPr/>
        </p:nvSpPr>
        <p:spPr bwMode="auto">
          <a:xfrm>
            <a:off x="3676650" y="3849688"/>
            <a:ext cx="288925"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0" name="Rectangle 129"/>
          <p:cNvSpPr/>
          <p:nvPr/>
        </p:nvSpPr>
        <p:spPr bwMode="auto">
          <a:xfrm>
            <a:off x="5046663" y="4041775"/>
            <a:ext cx="71437"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6" name="Rectangle 135"/>
          <p:cNvSpPr/>
          <p:nvPr/>
        </p:nvSpPr>
        <p:spPr bwMode="auto">
          <a:xfrm>
            <a:off x="3363913" y="3843338"/>
            <a:ext cx="288925"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8781" name="TextBox 109"/>
          <p:cNvSpPr txBox="1">
            <a:spLocks noChangeArrowheads="1"/>
          </p:cNvSpPr>
          <p:nvPr/>
        </p:nvSpPr>
        <p:spPr bwMode="auto">
          <a:xfrm>
            <a:off x="1570038" y="3575050"/>
            <a:ext cx="754062"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4"/>
              </a:rPr>
              <a:t>FBAO-M</a:t>
            </a:r>
            <a:endParaRPr lang="en-US" sz="800" b="1">
              <a:latin typeface="Comic Sans MS" pitchFamily="66" charset="0"/>
            </a:endParaRPr>
          </a:p>
        </p:txBody>
      </p:sp>
      <p:sp>
        <p:nvSpPr>
          <p:cNvPr id="138" name="Rectangle 137"/>
          <p:cNvSpPr/>
          <p:nvPr/>
        </p:nvSpPr>
        <p:spPr bwMode="auto">
          <a:xfrm>
            <a:off x="2155825" y="3857625"/>
            <a:ext cx="287338"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9" name="Rectangle 138"/>
          <p:cNvSpPr/>
          <p:nvPr/>
        </p:nvSpPr>
        <p:spPr bwMode="auto">
          <a:xfrm>
            <a:off x="1843088" y="3852863"/>
            <a:ext cx="287337" cy="330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0" name="Rectangle 139"/>
          <p:cNvSpPr/>
          <p:nvPr/>
        </p:nvSpPr>
        <p:spPr bwMode="auto">
          <a:xfrm>
            <a:off x="5238750" y="4044950"/>
            <a:ext cx="71438"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1" name="Rectangle 140"/>
          <p:cNvSpPr/>
          <p:nvPr/>
        </p:nvSpPr>
        <p:spPr bwMode="auto">
          <a:xfrm>
            <a:off x="4845050" y="4044950"/>
            <a:ext cx="69850"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2" name="Rectangle 141"/>
          <p:cNvSpPr/>
          <p:nvPr/>
        </p:nvSpPr>
        <p:spPr bwMode="auto">
          <a:xfrm>
            <a:off x="4640263" y="4044950"/>
            <a:ext cx="69850" cy="90488"/>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57" name="Elbow Connector 156"/>
          <p:cNvCxnSpPr>
            <a:stCxn id="141" idx="2"/>
            <a:endCxn id="139" idx="2"/>
          </p:cNvCxnSpPr>
          <p:nvPr/>
        </p:nvCxnSpPr>
        <p:spPr>
          <a:xfrm rot="5400000">
            <a:off x="3409950" y="2713038"/>
            <a:ext cx="47625" cy="2892425"/>
          </a:xfrm>
          <a:prstGeom prst="bentConnector3">
            <a:avLst>
              <a:gd name="adj1" fmla="val 1733065"/>
            </a:avLst>
          </a:prstGeom>
          <a:ln w="22225" cap="rnd">
            <a:solidFill>
              <a:schemeClr val="tx2">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61" name="Elbow Connector 160"/>
          <p:cNvCxnSpPr>
            <a:stCxn id="142" idx="2"/>
            <a:endCxn id="138" idx="2"/>
          </p:cNvCxnSpPr>
          <p:nvPr/>
        </p:nvCxnSpPr>
        <p:spPr>
          <a:xfrm rot="5400000">
            <a:off x="3461544" y="2974182"/>
            <a:ext cx="52387" cy="2374900"/>
          </a:xfrm>
          <a:prstGeom prst="bentConnector3">
            <a:avLst>
              <a:gd name="adj1" fmla="val 1467122"/>
            </a:avLst>
          </a:prstGeom>
          <a:ln w="22225" cap="rnd">
            <a:solidFill>
              <a:schemeClr val="tx2">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13" name="Elbow Connector 212"/>
          <p:cNvCxnSpPr>
            <a:stCxn id="140" idx="2"/>
            <a:endCxn id="136" idx="2"/>
          </p:cNvCxnSpPr>
          <p:nvPr/>
        </p:nvCxnSpPr>
        <p:spPr>
          <a:xfrm rot="5400000">
            <a:off x="4371975" y="3271838"/>
            <a:ext cx="38100" cy="1765300"/>
          </a:xfrm>
          <a:prstGeom prst="bentConnector3">
            <a:avLst>
              <a:gd name="adj1" fmla="val 1769170"/>
            </a:avLst>
          </a:prstGeom>
          <a:ln w="22225" cap="rnd">
            <a:solidFill>
              <a:schemeClr val="bg2">
                <a:lumMod val="75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14" name="Elbow Connector 213"/>
          <p:cNvCxnSpPr>
            <a:stCxn id="130" idx="2"/>
            <a:endCxn id="124" idx="2"/>
          </p:cNvCxnSpPr>
          <p:nvPr/>
        </p:nvCxnSpPr>
        <p:spPr>
          <a:xfrm rot="5400000">
            <a:off x="4428331" y="3525045"/>
            <a:ext cx="47625" cy="1262062"/>
          </a:xfrm>
          <a:prstGeom prst="bentConnector3">
            <a:avLst>
              <a:gd name="adj1" fmla="val 1402294"/>
            </a:avLst>
          </a:prstGeom>
          <a:ln w="22225" cap="rnd">
            <a:solidFill>
              <a:schemeClr val="bg2">
                <a:lumMod val="75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5" name="Rectangle 214"/>
          <p:cNvSpPr/>
          <p:nvPr/>
        </p:nvSpPr>
        <p:spPr bwMode="auto">
          <a:xfrm>
            <a:off x="2900363" y="3916363"/>
            <a:ext cx="347662" cy="76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16" name="Rectangle 215"/>
          <p:cNvSpPr/>
          <p:nvPr/>
        </p:nvSpPr>
        <p:spPr bwMode="auto">
          <a:xfrm>
            <a:off x="1381125" y="3919538"/>
            <a:ext cx="347663" cy="7620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288793" name="Group 114704"/>
          <p:cNvGrpSpPr>
            <a:grpSpLocks/>
          </p:cNvGrpSpPr>
          <p:nvPr/>
        </p:nvGrpSpPr>
        <p:grpSpPr bwMode="auto">
          <a:xfrm>
            <a:off x="1460500" y="4078288"/>
            <a:ext cx="215900" cy="2149475"/>
            <a:chOff x="1460211" y="4078358"/>
            <a:chExt cx="215444" cy="2149010"/>
          </a:xfrm>
        </p:grpSpPr>
        <p:sp>
          <p:nvSpPr>
            <p:cNvPr id="218" name="Rectangle 217"/>
            <p:cNvSpPr/>
            <p:nvPr/>
          </p:nvSpPr>
          <p:spPr bwMode="auto">
            <a:xfrm>
              <a:off x="1544171" y="4078358"/>
              <a:ext cx="71286" cy="90467"/>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19" name="Straight Arrow Connector 218"/>
            <p:cNvCxnSpPr>
              <a:stCxn id="288804" idx="3"/>
              <a:endCxn id="218" idx="2"/>
            </p:cNvCxnSpPr>
            <p:nvPr/>
          </p:nvCxnSpPr>
          <p:spPr bwMode="auto">
            <a:xfrm flipV="1">
              <a:off x="1567933" y="4168825"/>
              <a:ext cx="12673" cy="436469"/>
            </a:xfrm>
            <a:prstGeom prst="straightConnector1">
              <a:avLst/>
            </a:prstGeom>
            <a:ln w="28575">
              <a:solidFill>
                <a:schemeClr val="bg1">
                  <a:lumMod val="85000"/>
                </a:schemeClr>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04" name="TextBox 353"/>
            <p:cNvSpPr txBox="1">
              <a:spLocks noChangeArrowheads="1"/>
            </p:cNvSpPr>
            <p:nvPr/>
          </p:nvSpPr>
          <p:spPr bwMode="auto">
            <a:xfrm rot="-5400000">
              <a:off x="756805" y="5308518"/>
              <a:ext cx="162225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7" action="ppaction://hlinksldjump"/>
                </a:rPr>
                <a:t>To 0X57682890001 Port 3</a:t>
              </a:r>
              <a:endParaRPr lang="en-US" sz="800" b="1" dirty="0">
                <a:latin typeface="Comic Sans MS" pitchFamily="66" charset="0"/>
              </a:endParaRPr>
            </a:p>
          </p:txBody>
        </p:sp>
      </p:grpSp>
      <p:cxnSp>
        <p:nvCxnSpPr>
          <p:cNvPr id="221" name="Elbow Connector 220"/>
          <p:cNvCxnSpPr>
            <a:stCxn id="216" idx="0"/>
            <a:endCxn id="215" idx="0"/>
          </p:cNvCxnSpPr>
          <p:nvPr/>
        </p:nvCxnSpPr>
        <p:spPr>
          <a:xfrm rot="5400000" flipH="1" flipV="1">
            <a:off x="2312194" y="3158332"/>
            <a:ext cx="3175" cy="1519237"/>
          </a:xfrm>
          <a:prstGeom prst="bentConnector3">
            <a:avLst>
              <a:gd name="adj1" fmla="val 14825734"/>
            </a:avLst>
          </a:prstGeom>
          <a:ln w="22225" cap="rnd">
            <a:solidFill>
              <a:schemeClr val="tx1">
                <a:lumMod val="50000"/>
                <a:lumOff val="5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grpSp>
        <p:nvGrpSpPr>
          <p:cNvPr id="288795" name="Group 114713"/>
          <p:cNvGrpSpPr>
            <a:grpSpLocks/>
          </p:cNvGrpSpPr>
          <p:nvPr/>
        </p:nvGrpSpPr>
        <p:grpSpPr bwMode="auto">
          <a:xfrm>
            <a:off x="571500" y="4067175"/>
            <a:ext cx="2355850" cy="1136650"/>
            <a:chOff x="571760" y="4067851"/>
            <a:chExt cx="2355266" cy="1134975"/>
          </a:xfrm>
        </p:grpSpPr>
        <p:sp>
          <p:nvSpPr>
            <p:cNvPr id="143" name="Rectangle 142"/>
            <p:cNvSpPr/>
            <p:nvPr/>
          </p:nvSpPr>
          <p:spPr bwMode="auto">
            <a:xfrm>
              <a:off x="1328810" y="4067851"/>
              <a:ext cx="71419" cy="9035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 name="Rectangle 143"/>
            <p:cNvSpPr/>
            <p:nvPr/>
          </p:nvSpPr>
          <p:spPr bwMode="auto">
            <a:xfrm>
              <a:off x="2857193" y="4067851"/>
              <a:ext cx="69833" cy="90355"/>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48" name="Elbow Connector 147"/>
            <p:cNvCxnSpPr>
              <a:stCxn id="143" idx="2"/>
              <a:endCxn id="288800" idx="0"/>
            </p:cNvCxnSpPr>
            <p:nvPr/>
          </p:nvCxnSpPr>
          <p:spPr>
            <a:xfrm rot="5400000">
              <a:off x="803118" y="4302993"/>
              <a:ext cx="706982" cy="417409"/>
            </a:xfrm>
            <a:prstGeom prst="bentConnector3">
              <a:avLst>
                <a:gd name="adj1" fmla="val 50000"/>
              </a:avLst>
            </a:prstGeom>
            <a:ln w="22225" cap="rnd">
              <a:solidFill>
                <a:schemeClr val="accent4">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sp>
          <p:nvSpPr>
            <p:cNvPr id="288800" name="TextBox 109"/>
            <p:cNvSpPr txBox="1">
              <a:spLocks noChangeArrowheads="1"/>
            </p:cNvSpPr>
            <p:nvPr/>
          </p:nvSpPr>
          <p:spPr bwMode="auto">
            <a:xfrm>
              <a:off x="571760" y="4864706"/>
              <a:ext cx="753781" cy="3381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12DIN Rail</a:t>
              </a:r>
            </a:p>
            <a:p>
              <a:pPr eaLnBrk="1" hangingPunct="1"/>
              <a:r>
                <a:rPr lang="en-US" sz="800" b="1">
                  <a:latin typeface="Comic Sans MS" pitchFamily="66" charset="0"/>
                </a:rPr>
                <a:t>G/W, Y/W</a:t>
              </a:r>
            </a:p>
          </p:txBody>
        </p:sp>
        <p:cxnSp>
          <p:nvCxnSpPr>
            <p:cNvPr id="222" name="Elbow Connector 221"/>
            <p:cNvCxnSpPr>
              <a:stCxn id="143" idx="2"/>
              <a:endCxn id="144" idx="2"/>
            </p:cNvCxnSpPr>
            <p:nvPr/>
          </p:nvCxnSpPr>
          <p:spPr>
            <a:xfrm rot="5400000" flipH="1" flipV="1">
              <a:off x="2128712" y="3394807"/>
              <a:ext cx="0" cy="1526796"/>
            </a:xfrm>
            <a:prstGeom prst="bentConnector3">
              <a:avLst>
                <a:gd name="adj1" fmla="val -22860000000"/>
              </a:avLst>
            </a:prstGeom>
            <a:ln w="22225" cap="rnd">
              <a:solidFill>
                <a:schemeClr val="accent4">
                  <a:lumMod val="60000"/>
                  <a:lumOff val="40000"/>
                </a:schemeClr>
              </a:solidFill>
              <a:beve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28879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1Y23</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Title 8"/>
          <p:cNvSpPr>
            <a:spLocks noGrp="1"/>
          </p:cNvSpPr>
          <p:nvPr>
            <p:ph type="title"/>
          </p:nvPr>
        </p:nvSpPr>
        <p:spPr/>
        <p:txBody>
          <a:bodyPr/>
          <a:lstStyle/>
          <a:p>
            <a:pPr eaLnBrk="1" hangingPunct="1"/>
            <a:r>
              <a:rPr lang="en-US" smtClean="0">
                <a:ea typeface="ＭＳ Ｐゴシック" pitchFamily="34" charset="-128"/>
              </a:rPr>
              <a:t>1Y23 – D070443 – LH09</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89796"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EB04AC8-D21B-4F42-B934-ACC0984F2736}" type="slidenum">
              <a:rPr lang="en-US" smtClean="0">
                <a:solidFill>
                  <a:srgbClr val="898989"/>
                </a:solidFill>
                <a:latin typeface="Calibri" pitchFamily="34" charset="0"/>
              </a:rPr>
              <a:pPr eaLnBrk="1" hangingPunct="1"/>
              <a:t>484</a:t>
            </a:fld>
            <a:endParaRPr lang="en-US" smtClean="0">
              <a:solidFill>
                <a:srgbClr val="898989"/>
              </a:solidFill>
              <a:latin typeface="Calibri" pitchFamily="34" charset="0"/>
            </a:endParaRPr>
          </a:p>
        </p:txBody>
      </p:sp>
      <p:sp>
        <p:nvSpPr>
          <p:cNvPr id="289797" name="TextBox 109"/>
          <p:cNvSpPr txBox="1">
            <a:spLocks noChangeArrowheads="1"/>
          </p:cNvSpPr>
          <p:nvPr/>
        </p:nvSpPr>
        <p:spPr bwMode="auto">
          <a:xfrm>
            <a:off x="4424363" y="3792538"/>
            <a:ext cx="1031875"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12VDC DIN rails</a:t>
            </a:r>
          </a:p>
        </p:txBody>
      </p:sp>
      <p:sp>
        <p:nvSpPr>
          <p:cNvPr id="289798" name="TextBox 109"/>
          <p:cNvSpPr txBox="1">
            <a:spLocks noChangeArrowheads="1"/>
          </p:cNvSpPr>
          <p:nvPr/>
        </p:nvSpPr>
        <p:spPr bwMode="auto">
          <a:xfrm>
            <a:off x="6469063" y="3886200"/>
            <a:ext cx="1031875"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15VDC DIN rails</a:t>
            </a:r>
          </a:p>
        </p:txBody>
      </p:sp>
      <p:sp>
        <p:nvSpPr>
          <p:cNvPr id="42" name="Rectangle 41"/>
          <p:cNvSpPr/>
          <p:nvPr/>
        </p:nvSpPr>
        <p:spPr>
          <a:xfrm>
            <a:off x="6077590" y="1245479"/>
            <a:ext cx="1070038" cy="1828800"/>
          </a:xfrm>
          <a:prstGeom prst="rect">
            <a:avLst/>
          </a:prstGeom>
          <a:solidFill>
            <a:schemeClr val="tx1">
              <a:lumMod val="75000"/>
              <a:lumOff val="2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hlinkClick r:id="rId3"/>
              </a:rPr>
              <a:t>D070443 </a:t>
            </a:r>
            <a:endParaRPr lang="en-US" sz="1000" dirty="0">
              <a:latin typeface="Comic Sans MS" pitchFamily="66" charset="0"/>
            </a:endParaRPr>
          </a:p>
          <a:p>
            <a:pPr algn="ctr" fontAlgn="auto">
              <a:spcBef>
                <a:spcPts val="0"/>
              </a:spcBef>
              <a:spcAft>
                <a:spcPts val="0"/>
              </a:spcAft>
              <a:defRPr/>
            </a:pPr>
            <a:r>
              <a:rPr lang="en-US" sz="1000" dirty="0">
                <a:latin typeface="Comic Sans MS" pitchFamily="66" charset="0"/>
              </a:rPr>
              <a:t>Magnetometer Filter</a:t>
            </a:r>
          </a:p>
          <a:p>
            <a:pPr algn="ctr" fontAlgn="auto">
              <a:spcBef>
                <a:spcPts val="0"/>
              </a:spcBef>
              <a:spcAft>
                <a:spcPts val="0"/>
              </a:spcAft>
              <a:defRPr/>
            </a:pPr>
            <a:r>
              <a:rPr lang="en-US" sz="1000" dirty="0" smtClean="0">
                <a:latin typeface="Comic Sans MS" pitchFamily="66" charset="0"/>
              </a:rPr>
              <a:t>LH09</a:t>
            </a:r>
            <a:endParaRPr lang="en-US" sz="1000" dirty="0">
              <a:latin typeface="Comic Sans MS" pitchFamily="66" charset="0"/>
            </a:endParaRPr>
          </a:p>
        </p:txBody>
      </p:sp>
      <p:sp>
        <p:nvSpPr>
          <p:cNvPr id="44" name="Rectangle 43"/>
          <p:cNvSpPr/>
          <p:nvPr/>
        </p:nvSpPr>
        <p:spPr>
          <a:xfrm>
            <a:off x="3873263" y="1232019"/>
            <a:ext cx="1066800" cy="18288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rPr>
              <a:t>Magnetometer Power Supply</a:t>
            </a:r>
          </a:p>
          <a:p>
            <a:pPr algn="ctr" fontAlgn="auto">
              <a:spcBef>
                <a:spcPts val="0"/>
              </a:spcBef>
              <a:spcAft>
                <a:spcPts val="0"/>
              </a:spcAft>
              <a:defRPr/>
            </a:pPr>
            <a:r>
              <a:rPr lang="en-US" sz="1000" dirty="0">
                <a:latin typeface="Comic Sans MS" pitchFamily="66" charset="0"/>
              </a:rPr>
              <a:t>(</a:t>
            </a:r>
            <a:r>
              <a:rPr lang="en-US" sz="1000" dirty="0">
                <a:latin typeface="Comic Sans MS" pitchFamily="66" charset="0"/>
                <a:hlinkClick r:id="rId4"/>
              </a:rPr>
              <a:t>MAG-03PSU</a:t>
            </a:r>
            <a:r>
              <a:rPr lang="en-US" sz="1000" dirty="0">
                <a:latin typeface="Comic Sans MS" pitchFamily="66" charset="0"/>
              </a:rPr>
              <a:t>)</a:t>
            </a:r>
          </a:p>
          <a:p>
            <a:pPr algn="ctr" fontAlgn="auto">
              <a:spcBef>
                <a:spcPts val="0"/>
              </a:spcBef>
              <a:spcAft>
                <a:spcPts val="0"/>
              </a:spcAft>
              <a:defRPr/>
            </a:pPr>
            <a:r>
              <a:rPr lang="en-US" sz="1000" dirty="0" smtClean="0">
                <a:latin typeface="Comic Sans MS" pitchFamily="66" charset="0"/>
              </a:rPr>
              <a:t>656</a:t>
            </a:r>
            <a:endParaRPr lang="en-US" sz="1000" dirty="0">
              <a:latin typeface="Comic Sans MS" pitchFamily="66" charset="0"/>
            </a:endParaRPr>
          </a:p>
        </p:txBody>
      </p:sp>
      <p:sp>
        <p:nvSpPr>
          <p:cNvPr id="45" name="Rectangle 44"/>
          <p:cNvSpPr/>
          <p:nvPr/>
        </p:nvSpPr>
        <p:spPr>
          <a:xfrm>
            <a:off x="1219200" y="1339332"/>
            <a:ext cx="457200" cy="144780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a:defRPr/>
            </a:pPr>
            <a:r>
              <a:rPr lang="en-US" sz="1000" dirty="0">
                <a:latin typeface="Comic Sans MS" pitchFamily="66" charset="0"/>
              </a:rPr>
              <a:t>Magnetometer</a:t>
            </a:r>
          </a:p>
          <a:p>
            <a:pPr algn="ctr">
              <a:defRPr/>
            </a:pPr>
            <a:r>
              <a:rPr lang="en-US" sz="1000" dirty="0">
                <a:latin typeface="Comic Sans MS" pitchFamily="66" charset="0"/>
                <a:hlinkClick r:id="rId4"/>
              </a:rPr>
              <a:t>MAG-03MCES</a:t>
            </a:r>
            <a:endParaRPr lang="en-US" sz="1000" dirty="0"/>
          </a:p>
        </p:txBody>
      </p:sp>
      <p:cxnSp>
        <p:nvCxnSpPr>
          <p:cNvPr id="46" name="Elbow Connector 45"/>
          <p:cNvCxnSpPr>
            <a:stCxn id="45" idx="2"/>
            <a:endCxn id="90" idx="4"/>
          </p:cNvCxnSpPr>
          <p:nvPr/>
        </p:nvCxnSpPr>
        <p:spPr>
          <a:xfrm rot="16200000" flipH="1">
            <a:off x="2650331" y="1585119"/>
            <a:ext cx="307975" cy="2713038"/>
          </a:xfrm>
          <a:prstGeom prst="bentConnector3">
            <a:avLst>
              <a:gd name="adj1" fmla="val 174134"/>
            </a:avLst>
          </a:prstGeom>
        </p:spPr>
        <p:style>
          <a:lnRef idx="1">
            <a:schemeClr val="accent1"/>
          </a:lnRef>
          <a:fillRef idx="0">
            <a:schemeClr val="accent1"/>
          </a:fillRef>
          <a:effectRef idx="0">
            <a:schemeClr val="accent1"/>
          </a:effectRef>
          <a:fontRef idx="minor">
            <a:schemeClr val="tx1"/>
          </a:fontRef>
        </p:style>
      </p:cxnSp>
      <p:cxnSp>
        <p:nvCxnSpPr>
          <p:cNvPr id="47" name="Elbow Connector 46"/>
          <p:cNvCxnSpPr>
            <a:stCxn id="74" idx="2"/>
            <a:endCxn id="96" idx="6"/>
          </p:cNvCxnSpPr>
          <p:nvPr/>
        </p:nvCxnSpPr>
        <p:spPr>
          <a:xfrm>
            <a:off x="5099050" y="1982788"/>
            <a:ext cx="858838"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48" name="Elbow Connector 47"/>
          <p:cNvCxnSpPr>
            <a:stCxn id="289797" idx="1"/>
            <a:endCxn id="91" idx="4"/>
          </p:cNvCxnSpPr>
          <p:nvPr/>
        </p:nvCxnSpPr>
        <p:spPr>
          <a:xfrm rot="10800000" flipH="1">
            <a:off x="4424363" y="3094038"/>
            <a:ext cx="222250" cy="868362"/>
          </a:xfrm>
          <a:prstGeom prst="bentConnector4">
            <a:avLst>
              <a:gd name="adj1" fmla="val -102593"/>
              <a:gd name="adj2" fmla="val 59781"/>
            </a:avLst>
          </a:prstGeom>
        </p:spPr>
        <p:style>
          <a:lnRef idx="1">
            <a:schemeClr val="accent1"/>
          </a:lnRef>
          <a:fillRef idx="0">
            <a:schemeClr val="accent1"/>
          </a:fillRef>
          <a:effectRef idx="0">
            <a:schemeClr val="accent1"/>
          </a:effectRef>
          <a:fontRef idx="minor">
            <a:schemeClr val="tx1"/>
          </a:fontRef>
        </p:style>
      </p:cxnSp>
      <p:cxnSp>
        <p:nvCxnSpPr>
          <p:cNvPr id="52" name="Elbow Connector 51"/>
          <p:cNvCxnSpPr>
            <a:endCxn id="103" idx="6"/>
          </p:cNvCxnSpPr>
          <p:nvPr/>
        </p:nvCxnSpPr>
        <p:spPr>
          <a:xfrm>
            <a:off x="4924425" y="2179638"/>
            <a:ext cx="1033463" cy="952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3" name="Elbow Connector 52"/>
          <p:cNvCxnSpPr>
            <a:stCxn id="89" idx="1"/>
            <a:endCxn id="109" idx="6"/>
          </p:cNvCxnSpPr>
          <p:nvPr/>
        </p:nvCxnSpPr>
        <p:spPr>
          <a:xfrm>
            <a:off x="5113338" y="2300288"/>
            <a:ext cx="844550" cy="41275"/>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7" name="Elbow Connector 56"/>
          <p:cNvCxnSpPr>
            <a:stCxn id="92" idx="4"/>
            <a:endCxn id="289798" idx="1"/>
          </p:cNvCxnSpPr>
          <p:nvPr/>
        </p:nvCxnSpPr>
        <p:spPr>
          <a:xfrm rot="5400000">
            <a:off x="6242051" y="3343275"/>
            <a:ext cx="938212" cy="484187"/>
          </a:xfrm>
          <a:prstGeom prst="bentConnector4">
            <a:avLst>
              <a:gd name="adj1" fmla="val 40996"/>
              <a:gd name="adj2" fmla="val 147084"/>
            </a:avLst>
          </a:prstGeom>
        </p:spPr>
        <p:style>
          <a:lnRef idx="1">
            <a:schemeClr val="accent1"/>
          </a:lnRef>
          <a:fillRef idx="0">
            <a:schemeClr val="accent1"/>
          </a:fillRef>
          <a:effectRef idx="0">
            <a:schemeClr val="accent1"/>
          </a:effectRef>
          <a:fontRef idx="minor">
            <a:schemeClr val="tx1"/>
          </a:fontRef>
        </p:style>
      </p:cxnSp>
      <p:cxnSp>
        <p:nvCxnSpPr>
          <p:cNvPr id="58" name="Elbow Connector 57"/>
          <p:cNvCxnSpPr>
            <a:stCxn id="115" idx="2"/>
          </p:cNvCxnSpPr>
          <p:nvPr/>
        </p:nvCxnSpPr>
        <p:spPr>
          <a:xfrm>
            <a:off x="7294563" y="1995488"/>
            <a:ext cx="614362" cy="1127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9" name="Elbow Connector 58"/>
          <p:cNvCxnSpPr>
            <a:stCxn id="120" idx="2"/>
          </p:cNvCxnSpPr>
          <p:nvPr/>
        </p:nvCxnSpPr>
        <p:spPr>
          <a:xfrm>
            <a:off x="7294563" y="2160588"/>
            <a:ext cx="614362"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60" name="Elbow Connector 59"/>
          <p:cNvCxnSpPr>
            <a:stCxn id="128" idx="1"/>
          </p:cNvCxnSpPr>
          <p:nvPr/>
        </p:nvCxnSpPr>
        <p:spPr>
          <a:xfrm>
            <a:off x="7308850" y="2312988"/>
            <a:ext cx="600075" cy="100012"/>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89811" name="TextBox 59"/>
          <p:cNvSpPr txBox="1">
            <a:spLocks noChangeArrowheads="1"/>
          </p:cNvSpPr>
          <p:nvPr/>
        </p:nvSpPr>
        <p:spPr bwMode="auto">
          <a:xfrm>
            <a:off x="6043613" y="191293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89812" name="TextBox 60"/>
          <p:cNvSpPr txBox="1">
            <a:spLocks noChangeArrowheads="1"/>
          </p:cNvSpPr>
          <p:nvPr/>
        </p:nvSpPr>
        <p:spPr bwMode="auto">
          <a:xfrm>
            <a:off x="6889750" y="1879600"/>
            <a:ext cx="3048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solidFill>
                  <a:schemeClr val="bg1"/>
                </a:solidFill>
                <a:latin typeface="Comic Sans MS" pitchFamily="66" charset="0"/>
              </a:rPr>
              <a:t>X</a:t>
            </a:r>
          </a:p>
          <a:p>
            <a:pPr eaLnBrk="1" hangingPunct="1"/>
            <a:r>
              <a:rPr lang="en-US" sz="1000">
                <a:solidFill>
                  <a:schemeClr val="bg1"/>
                </a:solidFill>
                <a:latin typeface="Comic Sans MS" pitchFamily="66" charset="0"/>
              </a:rPr>
              <a:t>Y</a:t>
            </a:r>
          </a:p>
          <a:p>
            <a:pPr eaLnBrk="1" hangingPunct="1"/>
            <a:r>
              <a:rPr lang="en-US" sz="1000">
                <a:solidFill>
                  <a:schemeClr val="bg1"/>
                </a:solidFill>
                <a:latin typeface="Comic Sans MS" pitchFamily="66" charset="0"/>
              </a:rPr>
              <a:t>Z</a:t>
            </a:r>
          </a:p>
        </p:txBody>
      </p:sp>
      <p:sp>
        <p:nvSpPr>
          <p:cNvPr id="289813" name="TextBox 62"/>
          <p:cNvSpPr txBox="1">
            <a:spLocks noChangeArrowheads="1"/>
          </p:cNvSpPr>
          <p:nvPr/>
        </p:nvSpPr>
        <p:spPr bwMode="auto">
          <a:xfrm>
            <a:off x="1206500" y="9302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Magnetometer:  </a:t>
            </a:r>
            <a:r>
              <a:rPr lang="en-US" sz="1000">
                <a:latin typeface="Comic Sans MS" pitchFamily="66" charset="0"/>
                <a:hlinkClick r:id="rId5"/>
              </a:rPr>
              <a:t>Bartington Instruments </a:t>
            </a:r>
            <a:r>
              <a:rPr lang="en-US" sz="1000">
                <a:latin typeface="Comic Sans MS" pitchFamily="66" charset="0"/>
              </a:rPr>
              <a:t>MAG-03MC</a:t>
            </a:r>
          </a:p>
        </p:txBody>
      </p:sp>
      <p:sp>
        <p:nvSpPr>
          <p:cNvPr id="289814" name="TextBox 65"/>
          <p:cNvSpPr txBox="1">
            <a:spLocks noChangeArrowheads="1"/>
          </p:cNvSpPr>
          <p:nvPr/>
        </p:nvSpPr>
        <p:spPr bwMode="auto">
          <a:xfrm>
            <a:off x="2462213" y="3074988"/>
            <a:ext cx="6858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5 meter</a:t>
            </a:r>
          </a:p>
        </p:txBody>
      </p:sp>
      <p:pic>
        <p:nvPicPr>
          <p:cNvPr id="289815"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667125" y="4775200"/>
            <a:ext cx="1477963" cy="1135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816"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87550" y="4962525"/>
            <a:ext cx="1654175"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9817"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65188" y="5343525"/>
            <a:ext cx="1122362"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9818" name="TextBox 61"/>
          <p:cNvSpPr txBox="1">
            <a:spLocks noChangeArrowheads="1"/>
          </p:cNvSpPr>
          <p:nvPr/>
        </p:nvSpPr>
        <p:spPr bwMode="auto">
          <a:xfrm>
            <a:off x="4710113" y="18684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grpSp>
        <p:nvGrpSpPr>
          <p:cNvPr id="289819" name="Group 8"/>
          <p:cNvGrpSpPr>
            <a:grpSpLocks noChangeAspect="1"/>
          </p:cNvGrpSpPr>
          <p:nvPr/>
        </p:nvGrpSpPr>
        <p:grpSpPr bwMode="auto">
          <a:xfrm flipH="1" flipV="1">
            <a:off x="4945063" y="1912938"/>
            <a:ext cx="168275" cy="139700"/>
            <a:chOff x="1554480" y="5334000"/>
            <a:chExt cx="548640" cy="457200"/>
          </a:xfrm>
        </p:grpSpPr>
        <p:sp>
          <p:nvSpPr>
            <p:cNvPr id="74" name="Oval 73"/>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5" name="Oval 74"/>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6" name="Rectangle 75"/>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Rectangle 7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0" name="Group 8"/>
          <p:cNvGrpSpPr>
            <a:grpSpLocks noChangeAspect="1"/>
          </p:cNvGrpSpPr>
          <p:nvPr/>
        </p:nvGrpSpPr>
        <p:grpSpPr bwMode="auto">
          <a:xfrm flipH="1" flipV="1">
            <a:off x="4945063" y="2078038"/>
            <a:ext cx="168275" cy="139700"/>
            <a:chOff x="1554480" y="5334000"/>
            <a:chExt cx="548640" cy="457200"/>
          </a:xfrm>
        </p:grpSpPr>
        <p:sp>
          <p:nvSpPr>
            <p:cNvPr id="79" name="Oval 78"/>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0" name="Oval 79"/>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1" name="Rectangle 80"/>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2" name="Rectangle 81"/>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1" name="Group 8"/>
          <p:cNvGrpSpPr>
            <a:grpSpLocks noChangeAspect="1"/>
          </p:cNvGrpSpPr>
          <p:nvPr/>
        </p:nvGrpSpPr>
        <p:grpSpPr bwMode="auto">
          <a:xfrm flipH="1" flipV="1">
            <a:off x="4945063" y="2230438"/>
            <a:ext cx="168275" cy="139700"/>
            <a:chOff x="1554480" y="5334000"/>
            <a:chExt cx="548640" cy="457200"/>
          </a:xfrm>
        </p:grpSpPr>
        <p:sp>
          <p:nvSpPr>
            <p:cNvPr id="85" name="Oval 8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7" name="Oval 86"/>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8" name="Rectangle 87"/>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9" name="Rectangle 88"/>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90" name="Oval 89"/>
          <p:cNvSpPr/>
          <p:nvPr/>
        </p:nvSpPr>
        <p:spPr bwMode="auto">
          <a:xfrm>
            <a:off x="4130675" y="3032125"/>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1" name="Oval 90"/>
          <p:cNvSpPr/>
          <p:nvPr/>
        </p:nvSpPr>
        <p:spPr bwMode="auto">
          <a:xfrm>
            <a:off x="4616450" y="3030538"/>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2" name="Oval 91"/>
          <p:cNvSpPr/>
          <p:nvPr/>
        </p:nvSpPr>
        <p:spPr bwMode="auto">
          <a:xfrm>
            <a:off x="6923088" y="3051175"/>
            <a:ext cx="61912" cy="65088"/>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289825"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943600" y="4365625"/>
            <a:ext cx="2408238" cy="1946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89826" name="Group 8"/>
          <p:cNvGrpSpPr>
            <a:grpSpLocks noChangeAspect="1"/>
          </p:cNvGrpSpPr>
          <p:nvPr/>
        </p:nvGrpSpPr>
        <p:grpSpPr bwMode="auto">
          <a:xfrm flipH="1" flipV="1">
            <a:off x="5943600" y="1954213"/>
            <a:ext cx="168275" cy="139700"/>
            <a:chOff x="1554480" y="5334000"/>
            <a:chExt cx="548640" cy="457200"/>
          </a:xfrm>
        </p:grpSpPr>
        <p:sp>
          <p:nvSpPr>
            <p:cNvPr id="96" name="Oval 95"/>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7" name="Oval 96"/>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9" name="Rectangle 98"/>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0" name="Rectangle 99"/>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7" name="Group 8"/>
          <p:cNvGrpSpPr>
            <a:grpSpLocks noChangeAspect="1"/>
          </p:cNvGrpSpPr>
          <p:nvPr/>
        </p:nvGrpSpPr>
        <p:grpSpPr bwMode="auto">
          <a:xfrm flipH="1" flipV="1">
            <a:off x="5943600" y="2119313"/>
            <a:ext cx="168275" cy="139700"/>
            <a:chOff x="1554480" y="5334000"/>
            <a:chExt cx="548640" cy="457200"/>
          </a:xfrm>
        </p:grpSpPr>
        <p:sp>
          <p:nvSpPr>
            <p:cNvPr id="103" name="Oval 102"/>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4" name="Oval 103"/>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5" name="Rectangle 104"/>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07" name="Rectangle 106"/>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8" name="Group 8"/>
          <p:cNvGrpSpPr>
            <a:grpSpLocks noChangeAspect="1"/>
          </p:cNvGrpSpPr>
          <p:nvPr/>
        </p:nvGrpSpPr>
        <p:grpSpPr bwMode="auto">
          <a:xfrm flipH="1" flipV="1">
            <a:off x="5943600" y="2271713"/>
            <a:ext cx="168275" cy="139700"/>
            <a:chOff x="1554480" y="5334000"/>
            <a:chExt cx="548640" cy="457200"/>
          </a:xfrm>
        </p:grpSpPr>
        <p:sp>
          <p:nvSpPr>
            <p:cNvPr id="109" name="Oval 108"/>
            <p:cNvSpPr/>
            <p:nvPr/>
          </p:nvSpPr>
          <p:spPr>
            <a:xfrm>
              <a:off x="1601061"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1" name="Oval 110"/>
            <p:cNvSpPr/>
            <p:nvPr/>
          </p:nvSpPr>
          <p:spPr>
            <a:xfrm>
              <a:off x="1792569" y="5531427"/>
              <a:ext cx="77636"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2" name="Rectangle 11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3" name="Rectangle 11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29" name="Group 8"/>
          <p:cNvGrpSpPr>
            <a:grpSpLocks noChangeAspect="1"/>
          </p:cNvGrpSpPr>
          <p:nvPr/>
        </p:nvGrpSpPr>
        <p:grpSpPr bwMode="auto">
          <a:xfrm flipH="1" flipV="1">
            <a:off x="7138988" y="1925638"/>
            <a:ext cx="168275" cy="139700"/>
            <a:chOff x="1554480" y="5334000"/>
            <a:chExt cx="548640" cy="457200"/>
          </a:xfrm>
        </p:grpSpPr>
        <p:sp>
          <p:nvSpPr>
            <p:cNvPr id="115" name="Oval 11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6" name="Oval 11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7" name="Rectangle 11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8" name="Rectangle 11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30" name="Group 8"/>
          <p:cNvGrpSpPr>
            <a:grpSpLocks noChangeAspect="1"/>
          </p:cNvGrpSpPr>
          <p:nvPr/>
        </p:nvGrpSpPr>
        <p:grpSpPr bwMode="auto">
          <a:xfrm flipH="1" flipV="1">
            <a:off x="7138988" y="2090738"/>
            <a:ext cx="168275" cy="139700"/>
            <a:chOff x="1554480" y="5334000"/>
            <a:chExt cx="548640" cy="457200"/>
          </a:xfrm>
        </p:grpSpPr>
        <p:sp>
          <p:nvSpPr>
            <p:cNvPr id="120" name="Oval 119"/>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1" name="Oval 120"/>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2" name="Rectangle 12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3" name="Rectangle 122"/>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89831" name="Group 8"/>
          <p:cNvGrpSpPr>
            <a:grpSpLocks noChangeAspect="1"/>
          </p:cNvGrpSpPr>
          <p:nvPr/>
        </p:nvGrpSpPr>
        <p:grpSpPr bwMode="auto">
          <a:xfrm flipH="1" flipV="1">
            <a:off x="7138988" y="2243138"/>
            <a:ext cx="168275" cy="139700"/>
            <a:chOff x="1554480" y="5334000"/>
            <a:chExt cx="548640" cy="457200"/>
          </a:xfrm>
        </p:grpSpPr>
        <p:sp>
          <p:nvSpPr>
            <p:cNvPr id="125" name="Oval 124"/>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6" name="Oval 125"/>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7" name="Rectangle 126"/>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28" name="Rectangle 127"/>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3" name="Rectangle 12"/>
          <p:cNvSpPr/>
          <p:nvPr/>
        </p:nvSpPr>
        <p:spPr bwMode="auto">
          <a:xfrm>
            <a:off x="4003675" y="1130300"/>
            <a:ext cx="260350" cy="101600"/>
          </a:xfrm>
          <a:prstGeom prst="rect">
            <a:avLst/>
          </a:prstGeom>
          <a:solidFill>
            <a:schemeClr val="bg2">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89833" name="TextBox 130"/>
          <p:cNvSpPr txBox="1">
            <a:spLocks noChangeArrowheads="1"/>
          </p:cNvSpPr>
          <p:nvPr/>
        </p:nvSpPr>
        <p:spPr bwMode="auto">
          <a:xfrm>
            <a:off x="4187825" y="1050925"/>
            <a:ext cx="6858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On/Off</a:t>
            </a:r>
          </a:p>
        </p:txBody>
      </p:sp>
      <p:sp>
        <p:nvSpPr>
          <p:cNvPr id="289835"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1Y23</a:t>
            </a:r>
            <a:endParaRPr lang="en-US" sz="800" b="1">
              <a:latin typeface="Comic Sans MS" pitchFamily="66" charset="0"/>
            </a:endParaRPr>
          </a:p>
        </p:txBody>
      </p:sp>
      <p:sp>
        <p:nvSpPr>
          <p:cNvPr id="131" name="Rectangle 130"/>
          <p:cNvSpPr/>
          <p:nvPr/>
        </p:nvSpPr>
        <p:spPr>
          <a:xfrm>
            <a:off x="7222331" y="1231900"/>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11"/>
              </a:rPr>
              <a:t>D030574</a:t>
            </a:r>
            <a:endParaRPr lang="en-US" dirty="0">
              <a:latin typeface="Comic Sans MS" pitchFamily="66" charset="0"/>
            </a:endParaRPr>
          </a:p>
        </p:txBody>
      </p:sp>
      <p:grpSp>
        <p:nvGrpSpPr>
          <p:cNvPr id="134" name="Group 133"/>
          <p:cNvGrpSpPr/>
          <p:nvPr/>
        </p:nvGrpSpPr>
        <p:grpSpPr>
          <a:xfrm>
            <a:off x="6773862" y="2542136"/>
            <a:ext cx="373063" cy="357187"/>
            <a:chOff x="6909594" y="3418509"/>
            <a:chExt cx="373063" cy="357187"/>
          </a:xfrm>
        </p:grpSpPr>
        <p:pic>
          <p:nvPicPr>
            <p:cNvPr id="135"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6909594" y="3418509"/>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7" name="Oval 136"/>
            <p:cNvSpPr/>
            <p:nvPr/>
          </p:nvSpPr>
          <p:spPr bwMode="auto">
            <a:xfrm>
              <a:off x="7069713" y="34952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8" name="Oval 137"/>
            <p:cNvSpPr/>
            <p:nvPr/>
          </p:nvSpPr>
          <p:spPr bwMode="auto">
            <a:xfrm>
              <a:off x="7132738"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39" name="Oval 138"/>
            <p:cNvSpPr/>
            <p:nvPr/>
          </p:nvSpPr>
          <p:spPr bwMode="auto">
            <a:xfrm>
              <a:off x="7063988" y="36201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0" name="Oval 139"/>
            <p:cNvSpPr/>
            <p:nvPr/>
          </p:nvSpPr>
          <p:spPr bwMode="auto">
            <a:xfrm>
              <a:off x="7002113"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141" name="Group 140"/>
          <p:cNvGrpSpPr/>
          <p:nvPr/>
        </p:nvGrpSpPr>
        <p:grpSpPr>
          <a:xfrm>
            <a:off x="7911186" y="2536579"/>
            <a:ext cx="384175" cy="368300"/>
            <a:chOff x="8069263" y="3204177"/>
            <a:chExt cx="384175" cy="368300"/>
          </a:xfrm>
        </p:grpSpPr>
        <p:pic>
          <p:nvPicPr>
            <p:cNvPr id="142" name="Picture 39"/>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8069263" y="3204177"/>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3" name="Oval 142"/>
            <p:cNvSpPr/>
            <p:nvPr/>
          </p:nvSpPr>
          <p:spPr bwMode="auto">
            <a:xfrm>
              <a:off x="8187275" y="3309922"/>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4" name="Oval 143"/>
            <p:cNvSpPr/>
            <p:nvPr/>
          </p:nvSpPr>
          <p:spPr bwMode="auto">
            <a:xfrm>
              <a:off x="8277800" y="330419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5" name="Oval 144"/>
            <p:cNvSpPr/>
            <p:nvPr/>
          </p:nvSpPr>
          <p:spPr bwMode="auto">
            <a:xfrm>
              <a:off x="8277800"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46" name="Oval 145"/>
            <p:cNvSpPr/>
            <p:nvPr/>
          </p:nvSpPr>
          <p:spPr bwMode="auto">
            <a:xfrm>
              <a:off x="8188425"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147" name="TextBox 109"/>
          <p:cNvSpPr txBox="1">
            <a:spLocks noChangeArrowheads="1"/>
          </p:cNvSpPr>
          <p:nvPr/>
        </p:nvSpPr>
        <p:spPr bwMode="auto">
          <a:xfrm>
            <a:off x="7779423" y="3123912"/>
            <a:ext cx="10318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Pin 1 – Red</a:t>
            </a:r>
          </a:p>
          <a:p>
            <a:pPr eaLnBrk="1" hangingPunct="1"/>
            <a:r>
              <a:rPr lang="en-US" sz="800" b="1" dirty="0" smtClean="0">
                <a:latin typeface="Comic Sans MS" pitchFamily="66" charset="0"/>
              </a:rPr>
              <a:t>Pin 2 – Black</a:t>
            </a:r>
          </a:p>
          <a:p>
            <a:pPr eaLnBrk="1" hangingPunct="1"/>
            <a:r>
              <a:rPr lang="en-US" sz="800" b="1" dirty="0" smtClean="0">
                <a:latin typeface="Comic Sans MS" pitchFamily="66" charset="0"/>
              </a:rPr>
              <a:t>Pin 3 – White</a:t>
            </a:r>
          </a:p>
          <a:p>
            <a:pPr eaLnBrk="1" hangingPunct="1"/>
            <a:r>
              <a:rPr lang="en-US" sz="800" b="1" dirty="0" smtClean="0">
                <a:latin typeface="Comic Sans MS" pitchFamily="66" charset="0"/>
              </a:rPr>
              <a:t>Pin 4 - Black</a:t>
            </a:r>
            <a:endParaRPr lang="en-US" sz="800" b="1" dirty="0">
              <a:latin typeface="Comic Sans MS" pitchFamily="66" charset="0"/>
            </a:endParaRPr>
          </a:p>
        </p:txBody>
      </p:sp>
      <p:grpSp>
        <p:nvGrpSpPr>
          <p:cNvPr id="148" name="Group 147"/>
          <p:cNvGrpSpPr/>
          <p:nvPr/>
        </p:nvGrpSpPr>
        <p:grpSpPr>
          <a:xfrm>
            <a:off x="2107353" y="3528219"/>
            <a:ext cx="1395520" cy="584060"/>
            <a:chOff x="2107353" y="3528219"/>
            <a:chExt cx="1395520" cy="584060"/>
          </a:xfrm>
        </p:grpSpPr>
        <p:pic>
          <p:nvPicPr>
            <p:cNvPr id="149" name="Picture 5"/>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rot="10800000">
              <a:off x="2145696" y="3851038"/>
              <a:ext cx="1317243" cy="2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0" name="TextBox 109"/>
            <p:cNvSpPr txBox="1">
              <a:spLocks noChangeArrowheads="1"/>
            </p:cNvSpPr>
            <p:nvPr/>
          </p:nvSpPr>
          <p:spPr bwMode="auto">
            <a:xfrm>
              <a:off x="2107353" y="3528219"/>
              <a:ext cx="139552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Black – G/W … Ground</a:t>
              </a:r>
            </a:p>
            <a:p>
              <a:pPr eaLnBrk="1" hangingPunct="1"/>
              <a:r>
                <a:rPr lang="en-US" sz="800" b="1" dirty="0" smtClean="0">
                  <a:latin typeface="Comic Sans MS" pitchFamily="66" charset="0"/>
                </a:rPr>
                <a:t>Stria – Y/W … +12VDC</a:t>
              </a:r>
            </a:p>
          </p:txBody>
        </p:sp>
      </p:grpSp>
      <p:grpSp>
        <p:nvGrpSpPr>
          <p:cNvPr id="151" name="Group 150"/>
          <p:cNvGrpSpPr/>
          <p:nvPr/>
        </p:nvGrpSpPr>
        <p:grpSpPr>
          <a:xfrm>
            <a:off x="3716338" y="4203700"/>
            <a:ext cx="1628775" cy="509945"/>
            <a:chOff x="3716338" y="4203700"/>
            <a:chExt cx="1628775" cy="509945"/>
          </a:xfrm>
        </p:grpSpPr>
        <p:grpSp>
          <p:nvGrpSpPr>
            <p:cNvPr id="152" name="Group 19"/>
            <p:cNvGrpSpPr>
              <a:grpSpLocks/>
            </p:cNvGrpSpPr>
            <p:nvPr/>
          </p:nvGrpSpPr>
          <p:grpSpPr bwMode="auto">
            <a:xfrm>
              <a:off x="3716338" y="4203700"/>
              <a:ext cx="1628775" cy="338138"/>
              <a:chOff x="658449" y="3783721"/>
              <a:chExt cx="1628421" cy="338960"/>
            </a:xfrm>
          </p:grpSpPr>
          <p:sp>
            <p:nvSpPr>
              <p:cNvPr id="154" name="Oval 153"/>
              <p:cNvSpPr>
                <a:spLocks noChangeAspect="1"/>
              </p:cNvSpPr>
              <p:nvPr/>
            </p:nvSpPr>
            <p:spPr bwMode="auto">
              <a:xfrm>
                <a:off x="1266329" y="3783721"/>
                <a:ext cx="339651" cy="338960"/>
              </a:xfrm>
              <a:prstGeom prst="ellipse">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55" name="Oval 154"/>
              <p:cNvSpPr>
                <a:spLocks noChangeAspect="1"/>
              </p:cNvSpPr>
              <p:nvPr/>
            </p:nvSpPr>
            <p:spPr bwMode="auto">
              <a:xfrm>
                <a:off x="1390127" y="3906256"/>
                <a:ext cx="90468" cy="92299"/>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56" name="Straight Connector 155"/>
              <p:cNvCxnSpPr>
                <a:stCxn id="155" idx="2"/>
                <a:endCxn id="159" idx="3"/>
              </p:cNvCxnSpPr>
              <p:nvPr/>
            </p:nvCxnSpPr>
            <p:spPr>
              <a:xfrm flipH="1">
                <a:off x="883825" y="3952405"/>
                <a:ext cx="506302" cy="15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Straight Connector 156"/>
              <p:cNvCxnSpPr>
                <a:stCxn id="158" idx="1"/>
                <a:endCxn id="154" idx="6"/>
              </p:cNvCxnSpPr>
              <p:nvPr/>
            </p:nvCxnSpPr>
            <p:spPr>
              <a:xfrm flipH="1">
                <a:off x="1605980" y="3950814"/>
                <a:ext cx="455514" cy="318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8" name="TextBox 137"/>
              <p:cNvSpPr txBox="1">
                <a:spLocks noChangeArrowheads="1"/>
              </p:cNvSpPr>
              <p:nvPr/>
            </p:nvSpPr>
            <p:spPr bwMode="auto">
              <a:xfrm>
                <a:off x="2060904" y="3828501"/>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sp>
            <p:nvSpPr>
              <p:cNvPr id="159" name="TextBox 139"/>
              <p:cNvSpPr txBox="1">
                <a:spLocks noChangeArrowheads="1"/>
              </p:cNvSpPr>
              <p:nvPr/>
            </p:nvSpPr>
            <p:spPr bwMode="auto">
              <a:xfrm>
                <a:off x="658449" y="3831019"/>
                <a:ext cx="225966"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t>
                </a:r>
              </a:p>
            </p:txBody>
          </p:sp>
        </p:grpSp>
        <p:sp>
          <p:nvSpPr>
            <p:cNvPr id="153" name="TextBox 109"/>
            <p:cNvSpPr txBox="1">
              <a:spLocks noChangeArrowheads="1"/>
            </p:cNvSpPr>
            <p:nvPr/>
          </p:nvSpPr>
          <p:spPr bwMode="auto">
            <a:xfrm>
              <a:off x="3873263" y="4498201"/>
              <a:ext cx="139552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Charger … 9 to 18 VDC</a:t>
              </a:r>
            </a:p>
          </p:txBody>
        </p:sp>
      </p:grpSp>
    </p:spTree>
  </p:cSld>
  <p:clrMapOvr>
    <a:masterClrMapping/>
  </p:clrMapOvr>
  <p:timing>
    <p:tnLst>
      <p:par>
        <p:cTn id="1" dur="indefinite" restart="never" nodeType="tmRoot"/>
      </p:par>
    </p:tnLst>
  </p:timing>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smtClean="0">
                <a:ea typeface="ＭＳ Ｐゴシック" pitchFamily="34" charset="-128"/>
              </a:rPr>
              <a:t>1Y23 – Stuff</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485</a:t>
            </a:fld>
            <a:endParaRPr lang="en-US" smtClean="0">
              <a:solidFill>
                <a:srgbClr val="898989"/>
              </a:solidFill>
              <a:latin typeface="Calibri" pitchFamily="34" charset="0"/>
            </a:endParaRPr>
          </a:p>
        </p:txBody>
      </p:sp>
      <p:grpSp>
        <p:nvGrpSpPr>
          <p:cNvPr id="290821" name="Group 2"/>
          <p:cNvGrpSpPr>
            <a:grpSpLocks/>
          </p:cNvGrpSpPr>
          <p:nvPr/>
        </p:nvGrpSpPr>
        <p:grpSpPr bwMode="auto">
          <a:xfrm>
            <a:off x="638175" y="1255713"/>
            <a:ext cx="1033463" cy="1446212"/>
            <a:chOff x="638503" y="1256149"/>
            <a:chExt cx="1032642" cy="1446803"/>
          </a:xfrm>
        </p:grpSpPr>
        <p:sp>
          <p:nvSpPr>
            <p:cNvPr id="2" name="Rectangle 1"/>
            <p:cNvSpPr/>
            <p:nvPr/>
          </p:nvSpPr>
          <p:spPr bwMode="auto">
            <a:xfrm>
              <a:off x="638503" y="1292676"/>
              <a:ext cx="1032642" cy="134039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8" name="TextBox 109"/>
            <p:cNvSpPr txBox="1">
              <a:spLocks noChangeArrowheads="1"/>
            </p:cNvSpPr>
            <p:nvPr/>
          </p:nvSpPr>
          <p:spPr bwMode="auto">
            <a:xfrm>
              <a:off x="638503" y="1256149"/>
              <a:ext cx="1032642" cy="144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VT5030 </a:t>
              </a:r>
              <a:r>
                <a:rPr lang="en-US" sz="800" b="1" dirty="0">
                  <a:latin typeface="Comic Sans MS" pitchFamily="66" charset="0"/>
                </a:rPr>
                <a:t>IFS</a:t>
              </a:r>
            </a:p>
            <a:p>
              <a:pPr eaLnBrk="1" hangingPunct="1"/>
              <a:r>
                <a:rPr lang="en-US" sz="800" b="1" dirty="0">
                  <a:latin typeface="Comic Sans MS" pitchFamily="66" charset="0"/>
                </a:rPr>
                <a:t>International Fiber Systems, Inc.</a:t>
              </a:r>
            </a:p>
            <a:p>
              <a:pPr eaLnBrk="1" hangingPunct="1"/>
              <a:r>
                <a:rPr lang="en-US" sz="800" b="1" dirty="0">
                  <a:latin typeface="Comic Sans MS" pitchFamily="66" charset="0"/>
                </a:rPr>
                <a:t>IFS.com</a:t>
              </a:r>
            </a:p>
            <a:p>
              <a:pPr eaLnBrk="1" hangingPunct="1"/>
              <a:r>
                <a:rPr lang="en-US" sz="800" b="1" dirty="0">
                  <a:latin typeface="Comic Sans MS" pitchFamily="66" charset="0"/>
                </a:rPr>
                <a:t>Optical Out: </a:t>
              </a:r>
            </a:p>
            <a:p>
              <a:pPr eaLnBrk="1" hangingPunct="1"/>
              <a:r>
                <a:rPr lang="en-US" sz="800" b="1" dirty="0">
                  <a:latin typeface="Comic Sans MS" pitchFamily="66" charset="0"/>
                  <a:hlinkClick r:id="rId4" action="ppaction://hlinksldjump"/>
                </a:rPr>
                <a:t>To 1Y23 PP B6</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Video Input: </a:t>
              </a:r>
            </a:p>
            <a:p>
              <a:pPr eaLnBrk="1" hangingPunct="1"/>
              <a:r>
                <a:rPr lang="en-US" sz="800" b="1" dirty="0">
                  <a:latin typeface="Comic Sans MS" pitchFamily="66" charset="0"/>
                </a:rPr>
                <a:t>Camera 1</a:t>
              </a:r>
            </a:p>
            <a:p>
              <a:pPr eaLnBrk="1" hangingPunct="1"/>
              <a:r>
                <a:rPr lang="en-US" sz="800" b="1" dirty="0">
                  <a:latin typeface="Comic Sans MS" pitchFamily="66" charset="0"/>
                </a:rPr>
                <a:t>Camera 2</a:t>
              </a:r>
            </a:p>
          </p:txBody>
        </p:sp>
      </p:grpSp>
      <p:grpSp>
        <p:nvGrpSpPr>
          <p:cNvPr id="290822" name="Group 3"/>
          <p:cNvGrpSpPr>
            <a:grpSpLocks/>
          </p:cNvGrpSpPr>
          <p:nvPr/>
        </p:nvGrpSpPr>
        <p:grpSpPr bwMode="auto">
          <a:xfrm>
            <a:off x="2327275" y="1292225"/>
            <a:ext cx="1033463" cy="1339850"/>
            <a:chOff x="2328041" y="1292733"/>
            <a:chExt cx="1032642" cy="1340108"/>
          </a:xfrm>
        </p:grpSpPr>
        <p:sp>
          <p:nvSpPr>
            <p:cNvPr id="62" name="Rectangle 61"/>
            <p:cNvSpPr/>
            <p:nvPr/>
          </p:nvSpPr>
          <p:spPr bwMode="auto">
            <a:xfrm>
              <a:off x="2328041" y="1292733"/>
              <a:ext cx="1032642" cy="134010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6" name="TextBox 109"/>
            <p:cNvSpPr txBox="1">
              <a:spLocks noChangeArrowheads="1"/>
            </p:cNvSpPr>
            <p:nvPr/>
          </p:nvSpPr>
          <p:spPr bwMode="auto">
            <a:xfrm>
              <a:off x="2328041" y="1301772"/>
              <a:ext cx="1032642" cy="954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VT7430-2DRDT</a:t>
              </a:r>
              <a:endParaRPr lang="en-US" sz="800" b="1" dirty="0">
                <a:latin typeface="Comic Sans MS" pitchFamily="66" charset="0"/>
              </a:endParaRP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4" action="ppaction://hlinksldjump"/>
                </a:rPr>
                <a:t>To 1Y23 PP D1</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Output: Ch1, Ch2, Ch3 BNCs to Cameras</a:t>
              </a:r>
            </a:p>
          </p:txBody>
        </p:sp>
      </p:grpSp>
      <p:grpSp>
        <p:nvGrpSpPr>
          <p:cNvPr id="290823" name="Group 4"/>
          <p:cNvGrpSpPr>
            <a:grpSpLocks/>
          </p:cNvGrpSpPr>
          <p:nvPr/>
        </p:nvGrpSpPr>
        <p:grpSpPr bwMode="auto">
          <a:xfrm>
            <a:off x="5890079" y="4150039"/>
            <a:ext cx="1031875" cy="1339850"/>
            <a:chOff x="4054369" y="1292770"/>
            <a:chExt cx="1032642" cy="1340070"/>
          </a:xfrm>
        </p:grpSpPr>
        <p:sp>
          <p:nvSpPr>
            <p:cNvPr id="65" name="Rectangle 64"/>
            <p:cNvSpPr/>
            <p:nvPr/>
          </p:nvSpPr>
          <p:spPr bwMode="auto">
            <a:xfrm>
              <a:off x="4054369" y="1292770"/>
              <a:ext cx="1032642" cy="134007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4" name="TextBox 109"/>
            <p:cNvSpPr txBox="1">
              <a:spLocks noChangeArrowheads="1"/>
            </p:cNvSpPr>
            <p:nvPr/>
          </p:nvSpPr>
          <p:spPr bwMode="auto">
            <a:xfrm>
              <a:off x="4054369" y="1292770"/>
              <a:ext cx="1032642" cy="95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6"/>
                </a:rPr>
                <a:t>TR3030WDM</a:t>
              </a:r>
              <a:endParaRPr lang="en-US" sz="800" b="1" dirty="0" smtClean="0">
                <a:latin typeface="Comic Sans MS" pitchFamily="66" charset="0"/>
              </a:endParaRPr>
            </a:p>
            <a:p>
              <a:pPr eaLnBrk="1" hangingPunct="1"/>
              <a:r>
                <a:rPr lang="en-US" sz="800" b="1" dirty="0" smtClean="0">
                  <a:latin typeface="Comic Sans MS" pitchFamily="66" charset="0"/>
                </a:rPr>
                <a:t>GE </a:t>
              </a:r>
              <a:r>
                <a:rPr lang="en-US" sz="800" b="1" dirty="0">
                  <a:latin typeface="Comic Sans MS" pitchFamily="66" charset="0"/>
                </a:rPr>
                <a:t>Security</a:t>
              </a:r>
            </a:p>
            <a:p>
              <a:pPr eaLnBrk="1" hangingPunct="1"/>
              <a:r>
                <a:rPr lang="en-US" sz="800" b="1" dirty="0">
                  <a:latin typeface="Comic Sans MS" pitchFamily="66" charset="0"/>
                </a:rPr>
                <a:t>Optical In/Out: </a:t>
              </a:r>
              <a:r>
                <a:rPr lang="en-US" sz="800" b="1" dirty="0">
                  <a:latin typeface="Comic Sans MS" pitchFamily="66" charset="0"/>
                  <a:hlinkClick r:id="rId4" action="ppaction://hlinksldjump"/>
                </a:rPr>
                <a:t>To 1Y23 PP B2</a:t>
              </a:r>
              <a:endParaRPr lang="en-US" sz="800" b="1" dirty="0">
                <a:latin typeface="Comic Sans MS" pitchFamily="66" charset="0"/>
              </a:endParaRPr>
            </a:p>
            <a:p>
              <a:pPr eaLnBrk="1" hangingPunct="1"/>
              <a:r>
                <a:rPr lang="en-US" sz="800" b="1" dirty="0">
                  <a:latin typeface="Comic Sans MS" pitchFamily="66" charset="0"/>
                </a:rPr>
                <a:t>Phone: Copper to VEA</a:t>
              </a:r>
            </a:p>
            <a:p>
              <a:pPr eaLnBrk="1" hangingPunct="1"/>
              <a:r>
                <a:rPr lang="en-US" sz="800" b="1" dirty="0">
                  <a:latin typeface="Comic Sans MS" pitchFamily="66" charset="0"/>
                </a:rPr>
                <a:t>Power: 12VDC</a:t>
              </a:r>
            </a:p>
          </p:txBody>
        </p:sp>
      </p:grpSp>
      <p:grpSp>
        <p:nvGrpSpPr>
          <p:cNvPr id="290825" name="Group 84"/>
          <p:cNvGrpSpPr>
            <a:grpSpLocks/>
          </p:cNvGrpSpPr>
          <p:nvPr/>
        </p:nvGrpSpPr>
        <p:grpSpPr bwMode="auto">
          <a:xfrm>
            <a:off x="574675" y="4160838"/>
            <a:ext cx="1033463" cy="1345137"/>
            <a:chOff x="4054369" y="1292291"/>
            <a:chExt cx="1032642" cy="1345670"/>
          </a:xfrm>
        </p:grpSpPr>
        <p:sp>
          <p:nvSpPr>
            <p:cNvPr id="86" name="Rectangle 85"/>
            <p:cNvSpPr/>
            <p:nvPr/>
          </p:nvSpPr>
          <p:spPr bwMode="auto">
            <a:xfrm>
              <a:off x="4054369" y="1292291"/>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0" name="TextBox 109"/>
            <p:cNvSpPr txBox="1">
              <a:spLocks noChangeArrowheads="1"/>
            </p:cNvSpPr>
            <p:nvPr/>
          </p:nvSpPr>
          <p:spPr bwMode="auto">
            <a:xfrm>
              <a:off x="4054369" y="1313998"/>
              <a:ext cx="1032642" cy="13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Fiber Options </a:t>
              </a:r>
              <a:r>
                <a:rPr lang="en-US" sz="800" b="1" dirty="0" smtClean="0">
                  <a:latin typeface="Comic Sans MS" pitchFamily="66" charset="0"/>
                  <a:hlinkClick r:id="rId7"/>
                </a:rPr>
                <a:t>7711-R </a:t>
              </a:r>
              <a:r>
                <a:rPr lang="en-US" sz="800" b="1" dirty="0" smtClean="0">
                  <a:latin typeface="Comic Sans MS" pitchFamily="66" charset="0"/>
                </a:rPr>
                <a:t>(</a:t>
              </a:r>
              <a:r>
                <a:rPr lang="en-US" sz="800" b="1" dirty="0">
                  <a:latin typeface="Comic Sans MS" pitchFamily="66" charset="0"/>
                </a:rPr>
                <a:t>501R)</a:t>
              </a: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4" action="ppaction://hlinksldjump"/>
                </a:rPr>
                <a:t>To 1Y23 PP D2</a:t>
              </a:r>
              <a:endParaRPr lang="en-US" sz="800" b="1" dirty="0">
                <a:latin typeface="Comic Sans MS" pitchFamily="66" charset="0"/>
              </a:endParaRPr>
            </a:p>
            <a:p>
              <a:pPr eaLnBrk="1" hangingPunct="1"/>
              <a:r>
                <a:rPr lang="en-US" sz="800" b="1" dirty="0">
                  <a:latin typeface="Comic Sans MS" pitchFamily="66" charset="0"/>
                </a:rPr>
                <a:t>Power: 13.5VDC from Wall Wart</a:t>
              </a:r>
            </a:p>
            <a:p>
              <a:pPr eaLnBrk="1" hangingPunct="1"/>
              <a:endParaRPr lang="en-US" sz="800" b="1" dirty="0">
                <a:latin typeface="Comic Sans MS" pitchFamily="66" charset="0"/>
              </a:endParaRPr>
            </a:p>
            <a:p>
              <a:pPr eaLnBrk="1" hangingPunct="1"/>
              <a:r>
                <a:rPr lang="en-US" sz="800" b="1" dirty="0">
                  <a:latin typeface="Comic Sans MS" pitchFamily="66" charset="0"/>
                </a:rPr>
                <a:t>Blue CAT5: 1=O/W and B/W, 4=O, 7=B</a:t>
              </a:r>
            </a:p>
          </p:txBody>
        </p:sp>
      </p:grpSp>
      <p:sp>
        <p:nvSpPr>
          <p:cNvPr id="290826" name="TextBox 109"/>
          <p:cNvSpPr txBox="1">
            <a:spLocks noChangeArrowheads="1"/>
          </p:cNvSpPr>
          <p:nvPr/>
        </p:nvSpPr>
        <p:spPr bwMode="auto">
          <a:xfrm>
            <a:off x="638175" y="2711450"/>
            <a:ext cx="10334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DIN rails</a:t>
            </a:r>
          </a:p>
        </p:txBody>
      </p:sp>
      <p:sp>
        <p:nvSpPr>
          <p:cNvPr id="290827" name="TextBox 109"/>
          <p:cNvSpPr txBox="1">
            <a:spLocks noChangeArrowheads="1"/>
          </p:cNvSpPr>
          <p:nvPr/>
        </p:nvSpPr>
        <p:spPr bwMode="auto">
          <a:xfrm>
            <a:off x="2327275" y="2660650"/>
            <a:ext cx="1033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290828" name="TextBox 109"/>
          <p:cNvSpPr txBox="1">
            <a:spLocks noChangeArrowheads="1"/>
          </p:cNvSpPr>
          <p:nvPr/>
        </p:nvSpPr>
        <p:spPr bwMode="auto">
          <a:xfrm>
            <a:off x="5550354" y="5497827"/>
            <a:ext cx="177165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Tripp-Lite UPS </a:t>
            </a:r>
          </a:p>
          <a:p>
            <a:pPr eaLnBrk="1" hangingPunct="1"/>
            <a:r>
              <a:rPr lang="en-US" sz="800" b="1" dirty="0">
                <a:latin typeface="Comic Sans MS" pitchFamily="66" charset="0"/>
              </a:rPr>
              <a:t>Model BC320</a:t>
            </a:r>
          </a:p>
          <a:p>
            <a:pPr eaLnBrk="1" hangingPunct="1"/>
            <a:r>
              <a:rPr lang="en-US" sz="800" b="1" dirty="0" smtClean="0">
                <a:latin typeface="Comic Sans MS" pitchFamily="66" charset="0"/>
              </a:rPr>
              <a:t>9834DY0BC614000661 </a:t>
            </a:r>
            <a:r>
              <a:rPr lang="en-US" sz="800" b="1" dirty="0">
                <a:latin typeface="Comic Sans MS" pitchFamily="66" charset="0"/>
              </a:rPr>
              <a:t>To 6-Outlet Power Strip in Non-isolated wall socket</a:t>
            </a:r>
          </a:p>
        </p:txBody>
      </p:sp>
      <p:sp>
        <p:nvSpPr>
          <p:cNvPr id="290829" name="TextBox 109"/>
          <p:cNvSpPr txBox="1">
            <a:spLocks noChangeArrowheads="1"/>
          </p:cNvSpPr>
          <p:nvPr/>
        </p:nvSpPr>
        <p:spPr bwMode="auto">
          <a:xfrm>
            <a:off x="3595389" y="2653877"/>
            <a:ext cx="1031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AC Powered from Isolated Power</a:t>
            </a:r>
          </a:p>
        </p:txBody>
      </p:sp>
      <p:sp>
        <p:nvSpPr>
          <p:cNvPr id="290830" name="TextBox 109"/>
          <p:cNvSpPr txBox="1">
            <a:spLocks noChangeArrowheads="1"/>
          </p:cNvSpPr>
          <p:nvPr/>
        </p:nvSpPr>
        <p:spPr bwMode="auto">
          <a:xfrm>
            <a:off x="574675" y="5510288"/>
            <a:ext cx="1033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Isolated Power</a:t>
            </a:r>
          </a:p>
        </p:txBody>
      </p:sp>
      <p:grpSp>
        <p:nvGrpSpPr>
          <p:cNvPr id="290831" name="Group 92"/>
          <p:cNvGrpSpPr>
            <a:grpSpLocks/>
          </p:cNvGrpSpPr>
          <p:nvPr/>
        </p:nvGrpSpPr>
        <p:grpSpPr bwMode="auto">
          <a:xfrm>
            <a:off x="2327275" y="4160838"/>
            <a:ext cx="1033463" cy="1339850"/>
            <a:chOff x="4054369" y="1292771"/>
            <a:chExt cx="1032642" cy="1340069"/>
          </a:xfrm>
        </p:grpSpPr>
        <p:sp>
          <p:nvSpPr>
            <p:cNvPr id="94" name="Rectangle 93"/>
            <p:cNvSpPr/>
            <p:nvPr/>
          </p:nvSpPr>
          <p:spPr bwMode="auto">
            <a:xfrm>
              <a:off x="4054369" y="1292771"/>
              <a:ext cx="1032642" cy="1340069"/>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8" name="TextBox 109"/>
            <p:cNvSpPr txBox="1">
              <a:spLocks noChangeArrowheads="1"/>
            </p:cNvSpPr>
            <p:nvPr/>
          </p:nvSpPr>
          <p:spPr bwMode="auto">
            <a:xfrm>
              <a:off x="4054369" y="1298372"/>
              <a:ext cx="1032642" cy="132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J/E-CF-01</a:t>
              </a:r>
            </a:p>
            <a:p>
              <a:pPr eaLnBrk="1" hangingPunct="1"/>
              <a:r>
                <a:rPr lang="en-US" sz="800" b="1">
                  <a:latin typeface="Comic Sans MS" pitchFamily="66" charset="0"/>
                </a:rPr>
                <a:t>TriNet Converter</a:t>
              </a:r>
            </a:p>
            <a:p>
              <a:pPr eaLnBrk="1" hangingPunct="1"/>
              <a:r>
                <a:rPr lang="en-US" sz="800" b="1">
                  <a:latin typeface="Comic Sans MS" pitchFamily="66" charset="0"/>
                </a:rPr>
                <a:t>CAT5: </a:t>
              </a:r>
            </a:p>
            <a:p>
              <a:pPr eaLnBrk="1" hangingPunct="1"/>
              <a:r>
                <a:rPr lang="en-US" sz="800" b="1">
                  <a:latin typeface="Comic Sans MS" pitchFamily="66" charset="0"/>
                  <a:hlinkClick r:id="rId8" action="ppaction://hlinksldjump"/>
                </a:rPr>
                <a:t>To 2402 P9</a:t>
              </a:r>
              <a:endParaRPr lang="en-US" sz="800" b="1">
                <a:latin typeface="Comic Sans MS" pitchFamily="66" charset="0"/>
              </a:endParaRPr>
            </a:p>
            <a:p>
              <a:pPr eaLnBrk="1" hangingPunct="1"/>
              <a:r>
                <a:rPr lang="en-US" sz="800" b="1">
                  <a:latin typeface="Comic Sans MS" pitchFamily="66" charset="0"/>
                </a:rPr>
                <a:t>TX: </a:t>
              </a:r>
            </a:p>
            <a:p>
              <a:pPr eaLnBrk="1" hangingPunct="1"/>
              <a:r>
                <a:rPr lang="en-US" sz="800" b="1">
                  <a:latin typeface="Comic Sans MS" pitchFamily="66" charset="0"/>
                  <a:hlinkClick r:id="rId9" action="ppaction://hlinksldjump"/>
                </a:rPr>
                <a:t>To 0X57… P1</a:t>
              </a:r>
              <a:endParaRPr lang="en-US" sz="800" b="1">
                <a:latin typeface="Comic Sans MS" pitchFamily="66" charset="0"/>
              </a:endParaRPr>
            </a:p>
            <a:p>
              <a:pPr eaLnBrk="1" hangingPunct="1"/>
              <a:r>
                <a:rPr lang="en-US" sz="800" b="1">
                  <a:latin typeface="Comic Sans MS" pitchFamily="66" charset="0"/>
                </a:rPr>
                <a:t>RX:</a:t>
              </a:r>
            </a:p>
            <a:p>
              <a:pPr eaLnBrk="1" hangingPunct="1"/>
              <a:r>
                <a:rPr lang="en-US" sz="800" b="1">
                  <a:latin typeface="Comic Sans MS" pitchFamily="66" charset="0"/>
                  <a:hlinkClick r:id="rId9" action="ppaction://hlinksldjump"/>
                </a:rPr>
                <a:t>To 0X57… P2</a:t>
              </a:r>
              <a:endParaRPr lang="en-US" sz="800" b="1">
                <a:latin typeface="Comic Sans MS" pitchFamily="66" charset="0"/>
              </a:endParaRPr>
            </a:p>
            <a:p>
              <a:pPr eaLnBrk="1" hangingPunct="1"/>
              <a:r>
                <a:rPr lang="en-US" sz="800" b="1">
                  <a:latin typeface="Comic Sans MS" pitchFamily="66" charset="0"/>
                </a:rPr>
                <a:t>Power: 12VDC</a:t>
              </a:r>
            </a:p>
          </p:txBody>
        </p:sp>
      </p:grpSp>
      <p:sp>
        <p:nvSpPr>
          <p:cNvPr id="290832" name="TextBox 109"/>
          <p:cNvSpPr txBox="1">
            <a:spLocks noChangeArrowheads="1"/>
          </p:cNvSpPr>
          <p:nvPr/>
        </p:nvSpPr>
        <p:spPr bwMode="auto">
          <a:xfrm>
            <a:off x="2327275" y="5510288"/>
            <a:ext cx="10334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DIN rails</a:t>
            </a:r>
          </a:p>
        </p:txBody>
      </p:sp>
      <p:sp>
        <p:nvSpPr>
          <p:cNvPr id="98" name="Rectangle 97"/>
          <p:cNvSpPr/>
          <p:nvPr/>
        </p:nvSpPr>
        <p:spPr bwMode="auto">
          <a:xfrm>
            <a:off x="3379788" y="4162425"/>
            <a:ext cx="1031875" cy="134143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4" name="TextBox 109"/>
          <p:cNvSpPr txBox="1">
            <a:spLocks noChangeArrowheads="1"/>
          </p:cNvSpPr>
          <p:nvPr/>
        </p:nvSpPr>
        <p:spPr bwMode="auto">
          <a:xfrm>
            <a:off x="3379788" y="5513463"/>
            <a:ext cx="10318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DIN rails</a:t>
            </a:r>
          </a:p>
        </p:txBody>
      </p:sp>
      <p:sp>
        <p:nvSpPr>
          <p:cNvPr id="290835" name="TextBox 109"/>
          <p:cNvSpPr txBox="1">
            <a:spLocks noChangeArrowheads="1"/>
          </p:cNvSpPr>
          <p:nvPr/>
        </p:nvSpPr>
        <p:spPr bwMode="auto">
          <a:xfrm>
            <a:off x="3379788" y="4167188"/>
            <a:ext cx="1033462"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J/E-CF-01</a:t>
            </a:r>
          </a:p>
          <a:p>
            <a:pPr eaLnBrk="1" hangingPunct="1"/>
            <a:r>
              <a:rPr lang="en-US" sz="800" b="1" dirty="0" err="1">
                <a:latin typeface="Comic Sans MS" pitchFamily="66" charset="0"/>
              </a:rPr>
              <a:t>TriNet</a:t>
            </a:r>
            <a:r>
              <a:rPr lang="en-US" sz="800" b="1" dirty="0">
                <a:latin typeface="Comic Sans MS" pitchFamily="66" charset="0"/>
              </a:rPr>
              <a:t> Converter</a:t>
            </a:r>
          </a:p>
          <a:p>
            <a:pPr eaLnBrk="1" hangingPunct="1"/>
            <a:r>
              <a:rPr lang="en-US" sz="800" b="1" dirty="0">
                <a:latin typeface="Comic Sans MS" pitchFamily="66" charset="0"/>
              </a:rPr>
              <a:t>CAT5: </a:t>
            </a:r>
          </a:p>
          <a:p>
            <a:pPr eaLnBrk="1" hangingPunct="1"/>
            <a:r>
              <a:rPr lang="en-US" sz="800" b="1" dirty="0">
                <a:latin typeface="Comic Sans MS" pitchFamily="66" charset="0"/>
                <a:hlinkClick r:id="rId8" action="ppaction://hlinksldjump"/>
              </a:rPr>
              <a:t>To 2402 P11</a:t>
            </a:r>
            <a:endParaRPr lang="en-US" sz="800" b="1" dirty="0">
              <a:latin typeface="Comic Sans MS" pitchFamily="66" charset="0"/>
            </a:endParaRPr>
          </a:p>
          <a:p>
            <a:pPr eaLnBrk="1" hangingPunct="1"/>
            <a:r>
              <a:rPr lang="en-US" sz="800" b="1" dirty="0">
                <a:latin typeface="Comic Sans MS" pitchFamily="66" charset="0"/>
              </a:rPr>
              <a:t>TX: </a:t>
            </a:r>
          </a:p>
          <a:p>
            <a:pPr eaLnBrk="1" hangingPunct="1"/>
            <a:r>
              <a:rPr lang="en-US" sz="800" b="1" dirty="0">
                <a:latin typeface="Comic Sans MS" pitchFamily="66" charset="0"/>
                <a:hlinkClick r:id="rId9" action="ppaction://hlinksldjump"/>
              </a:rPr>
              <a:t>To 0X57… P8</a:t>
            </a:r>
            <a:endParaRPr lang="en-US" sz="800" b="1" dirty="0">
              <a:latin typeface="Comic Sans MS" pitchFamily="66" charset="0"/>
            </a:endParaRPr>
          </a:p>
          <a:p>
            <a:pPr eaLnBrk="1" hangingPunct="1"/>
            <a:r>
              <a:rPr lang="en-US" sz="800" b="1" dirty="0">
                <a:latin typeface="Comic Sans MS" pitchFamily="66" charset="0"/>
              </a:rPr>
              <a:t>RX:</a:t>
            </a:r>
          </a:p>
          <a:p>
            <a:pPr eaLnBrk="1" hangingPunct="1"/>
            <a:r>
              <a:rPr lang="en-US" sz="800" b="1" dirty="0">
                <a:latin typeface="Comic Sans MS" pitchFamily="66" charset="0"/>
                <a:hlinkClick r:id="rId9" action="ppaction://hlinksldjump"/>
              </a:rPr>
              <a:t>To 0X57… P7</a:t>
            </a:r>
            <a:endParaRPr lang="en-US" sz="800" b="1" dirty="0">
              <a:latin typeface="Comic Sans MS" pitchFamily="66" charset="0"/>
            </a:endParaRPr>
          </a:p>
          <a:p>
            <a:pPr eaLnBrk="1" hangingPunct="1"/>
            <a:r>
              <a:rPr lang="en-US" sz="800" b="1" dirty="0">
                <a:latin typeface="Comic Sans MS" pitchFamily="66" charset="0"/>
              </a:rPr>
              <a:t>Power: 12VDC</a:t>
            </a: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1Y23</a:t>
            </a:r>
            <a:endParaRPr lang="en-US" sz="800" b="1">
              <a:latin typeface="Comic Sans MS" pitchFamily="66" charset="0"/>
            </a:endParaRPr>
          </a:p>
        </p:txBody>
      </p:sp>
      <p:sp>
        <p:nvSpPr>
          <p:cNvPr id="39" name="TextBox 109"/>
          <p:cNvSpPr txBox="1">
            <a:spLocks noChangeArrowheads="1"/>
          </p:cNvSpPr>
          <p:nvPr/>
        </p:nvSpPr>
        <p:spPr bwMode="auto">
          <a:xfrm>
            <a:off x="5888491" y="3934595"/>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Phone</a:t>
            </a:r>
            <a:endParaRPr lang="en-US" sz="800" b="1" dirty="0">
              <a:latin typeface="Comic Sans MS" pitchFamily="66" charset="0"/>
            </a:endParaRPr>
          </a:p>
        </p:txBody>
      </p:sp>
      <p:sp>
        <p:nvSpPr>
          <p:cNvPr id="41" name="TextBox 109"/>
          <p:cNvSpPr txBox="1">
            <a:spLocks noChangeArrowheads="1"/>
          </p:cNvSpPr>
          <p:nvPr/>
        </p:nvSpPr>
        <p:spPr bwMode="auto">
          <a:xfrm>
            <a:off x="2844006" y="3945394"/>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Seismic Vault</a:t>
            </a:r>
            <a:endParaRPr lang="en-US" sz="800" b="1" dirty="0">
              <a:latin typeface="Comic Sans MS" pitchFamily="66" charset="0"/>
            </a:endParaRPr>
          </a:p>
        </p:txBody>
      </p:sp>
      <p:grpSp>
        <p:nvGrpSpPr>
          <p:cNvPr id="43" name="Group 81"/>
          <p:cNvGrpSpPr>
            <a:grpSpLocks/>
          </p:cNvGrpSpPr>
          <p:nvPr/>
        </p:nvGrpSpPr>
        <p:grpSpPr bwMode="auto">
          <a:xfrm>
            <a:off x="3595388" y="1241432"/>
            <a:ext cx="1031875" cy="1446550"/>
            <a:chOff x="4054369" y="1243151"/>
            <a:chExt cx="1032642" cy="1447123"/>
          </a:xfrm>
        </p:grpSpPr>
        <p:sp>
          <p:nvSpPr>
            <p:cNvPr id="44" name="Rectangle 43"/>
            <p:cNvSpPr/>
            <p:nvPr/>
          </p:nvSpPr>
          <p:spPr bwMode="auto">
            <a:xfrm>
              <a:off x="4054369" y="1292180"/>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5" name="TextBox 109"/>
            <p:cNvSpPr txBox="1">
              <a:spLocks noChangeArrowheads="1"/>
            </p:cNvSpPr>
            <p:nvPr/>
          </p:nvSpPr>
          <p:spPr bwMode="auto">
            <a:xfrm>
              <a:off x="4054369" y="1243151"/>
              <a:ext cx="1032642" cy="1447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Revere Video </a:t>
              </a:r>
              <a:r>
                <a:rPr lang="en-US" sz="800" b="1" dirty="0">
                  <a:latin typeface="Comic Sans MS" pitchFamily="66" charset="0"/>
                </a:rPr>
                <a:t>Master Power </a:t>
              </a:r>
              <a:r>
                <a:rPr lang="en-US" sz="800" b="1" dirty="0" smtClean="0">
                  <a:latin typeface="Comic Sans MS" pitchFamily="66" charset="0"/>
                </a:rPr>
                <a:t>Supply Model </a:t>
              </a:r>
              <a:r>
                <a:rPr lang="en-US" sz="800" b="1" dirty="0" smtClean="0">
                  <a:latin typeface="Comic Sans MS" pitchFamily="66" charset="0"/>
                  <a:hlinkClick r:id="rId11"/>
                </a:rPr>
                <a:t>RT24/16500</a:t>
              </a:r>
              <a:endParaRPr lang="en-US" sz="800" b="1" dirty="0">
                <a:latin typeface="Comic Sans MS" pitchFamily="66" charset="0"/>
              </a:endParaRPr>
            </a:p>
            <a:p>
              <a:pPr eaLnBrk="1" hangingPunct="1"/>
              <a:r>
                <a:rPr lang="en-US" sz="800" b="1" dirty="0">
                  <a:latin typeface="Comic Sans MS" pitchFamily="66" charset="0"/>
                </a:rPr>
                <a:t>Outputs to Cameras 1,2,3</a:t>
              </a:r>
            </a:p>
            <a:p>
              <a:pPr eaLnBrk="1" hangingPunct="1"/>
              <a:endParaRPr lang="en-US" sz="800" b="1" dirty="0">
                <a:latin typeface="Comic Sans MS" pitchFamily="66" charset="0"/>
              </a:endParaRPr>
            </a:p>
            <a:p>
              <a:pPr eaLnBrk="1" hangingPunct="1"/>
              <a:r>
                <a:rPr lang="en-US" sz="800" b="1" dirty="0">
                  <a:latin typeface="Comic Sans MS" pitchFamily="66" charset="0"/>
                </a:rPr>
                <a:t>*LEDs on with bad fuse </a:t>
              </a:r>
            </a:p>
            <a:p>
              <a:pPr eaLnBrk="1" hangingPunct="1"/>
              <a:r>
                <a:rPr lang="en-US" sz="800" b="1" dirty="0">
                  <a:latin typeface="Comic Sans MS" pitchFamily="66" charset="0"/>
                </a:rPr>
                <a:t>Note: 8 LEDs are on.</a:t>
              </a:r>
            </a:p>
          </p:txBody>
        </p:sp>
      </p:grpSp>
      <p:sp>
        <p:nvSpPr>
          <p:cNvPr id="47" name="TextBox 109"/>
          <p:cNvSpPr txBox="1">
            <a:spLocks noChangeArrowheads="1"/>
          </p:cNvSpPr>
          <p:nvPr/>
        </p:nvSpPr>
        <p:spPr bwMode="auto">
          <a:xfrm>
            <a:off x="574674" y="3949055"/>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Kantech</a:t>
            </a:r>
            <a:endParaRPr lang="en-US" sz="800" b="1" dirty="0">
              <a:latin typeface="Comic Sans MS" pitchFamily="66" charset="0"/>
            </a:endParaRPr>
          </a:p>
        </p:txBody>
      </p:sp>
      <p:sp>
        <p:nvSpPr>
          <p:cNvPr id="48" name="TextBox 109"/>
          <p:cNvSpPr txBox="1">
            <a:spLocks noChangeArrowheads="1"/>
          </p:cNvSpPr>
          <p:nvPr/>
        </p:nvSpPr>
        <p:spPr bwMode="auto">
          <a:xfrm>
            <a:off x="2928495" y="1079250"/>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
        <p:nvSpPr>
          <p:cNvPr id="50" name="TextBox 109"/>
          <p:cNvSpPr txBox="1">
            <a:spLocks noChangeArrowheads="1"/>
          </p:cNvSpPr>
          <p:nvPr/>
        </p:nvSpPr>
        <p:spPr bwMode="auto">
          <a:xfrm>
            <a:off x="605404" y="1068123"/>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IFO Cameras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Kantech Interface</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486</a:t>
            </a:fld>
            <a:endParaRPr lang="en-US" smtClean="0">
              <a:solidFill>
                <a:srgbClr val="898989"/>
              </a:solidFill>
              <a:latin typeface="Calibri" pitchFamily="34" charset="0"/>
            </a:endParaRP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3" action="ppaction://hlinksldjump"/>
              </a:rPr>
              <a:t>&lt;&lt; 1Y23</a:t>
            </a:r>
            <a:endParaRPr lang="en-US" sz="800" b="1">
              <a:latin typeface="Comic Sans MS" pitchFamily="66" charset="0"/>
            </a:endParaRPr>
          </a:p>
        </p:txBody>
      </p:sp>
      <p:pic>
        <p:nvPicPr>
          <p:cNvPr id="599043"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36195" y="1263814"/>
            <a:ext cx="2209800" cy="18097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9044"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31206" y="1273339"/>
            <a:ext cx="2247900" cy="180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3" name="Group 2"/>
          <p:cNvGrpSpPr/>
          <p:nvPr/>
        </p:nvGrpSpPr>
        <p:grpSpPr>
          <a:xfrm>
            <a:off x="501650" y="1048370"/>
            <a:ext cx="1033463" cy="2150606"/>
            <a:chOff x="501650" y="1048370"/>
            <a:chExt cx="1033463" cy="2150606"/>
          </a:xfrm>
        </p:grpSpPr>
        <p:grpSp>
          <p:nvGrpSpPr>
            <p:cNvPr id="290825" name="Group 84"/>
            <p:cNvGrpSpPr>
              <a:grpSpLocks/>
            </p:cNvGrpSpPr>
            <p:nvPr/>
          </p:nvGrpSpPr>
          <p:grpSpPr bwMode="auto">
            <a:xfrm>
              <a:off x="501650" y="1263814"/>
              <a:ext cx="1033463" cy="1345137"/>
              <a:chOff x="4054369" y="1292291"/>
              <a:chExt cx="1032642" cy="1345670"/>
            </a:xfrm>
          </p:grpSpPr>
          <p:sp>
            <p:nvSpPr>
              <p:cNvPr id="86" name="Rectangle 85"/>
              <p:cNvSpPr/>
              <p:nvPr/>
            </p:nvSpPr>
            <p:spPr bwMode="auto">
              <a:xfrm>
                <a:off x="4054369" y="1292291"/>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0" name="TextBox 109"/>
              <p:cNvSpPr txBox="1">
                <a:spLocks noChangeArrowheads="1"/>
              </p:cNvSpPr>
              <p:nvPr/>
            </p:nvSpPr>
            <p:spPr bwMode="auto">
              <a:xfrm>
                <a:off x="4054369" y="1313998"/>
                <a:ext cx="1032642" cy="1323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Fiber Options </a:t>
                </a:r>
                <a:r>
                  <a:rPr lang="en-US" sz="800" b="1" dirty="0">
                    <a:latin typeface="Comic Sans MS" pitchFamily="66" charset="0"/>
                    <a:hlinkClick r:id="rId6"/>
                  </a:rPr>
                  <a:t>7711-R </a:t>
                </a:r>
                <a:r>
                  <a:rPr lang="en-US" sz="800" b="1" dirty="0">
                    <a:latin typeface="Comic Sans MS" pitchFamily="66" charset="0"/>
                  </a:rPr>
                  <a:t>(501R)</a:t>
                </a: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7" action="ppaction://hlinksldjump"/>
                  </a:rPr>
                  <a:t>To 1Y23 PP D2</a:t>
                </a:r>
                <a:endParaRPr lang="en-US" sz="800" b="1" dirty="0">
                  <a:latin typeface="Comic Sans MS" pitchFamily="66" charset="0"/>
                </a:endParaRPr>
              </a:p>
              <a:p>
                <a:pPr eaLnBrk="1" hangingPunct="1"/>
                <a:r>
                  <a:rPr lang="en-US" sz="800" b="1" dirty="0">
                    <a:latin typeface="Comic Sans MS" pitchFamily="66" charset="0"/>
                  </a:rPr>
                  <a:t>Power: </a:t>
                </a:r>
                <a:r>
                  <a:rPr lang="en-US" sz="800" b="1" dirty="0" smtClean="0">
                    <a:latin typeface="Comic Sans MS" pitchFamily="66" charset="0"/>
                  </a:rPr>
                  <a:t>13.5VDC from </a:t>
                </a:r>
                <a:r>
                  <a:rPr lang="en-US" sz="800" b="1" dirty="0">
                    <a:latin typeface="Comic Sans MS" pitchFamily="66" charset="0"/>
                  </a:rPr>
                  <a:t>Wall Wart</a:t>
                </a:r>
              </a:p>
              <a:p>
                <a:pPr eaLnBrk="1" hangingPunct="1"/>
                <a:endParaRPr lang="en-US" sz="800" b="1" dirty="0">
                  <a:latin typeface="Comic Sans MS" pitchFamily="66" charset="0"/>
                </a:endParaRPr>
              </a:p>
              <a:p>
                <a:pPr eaLnBrk="1" hangingPunct="1"/>
                <a:r>
                  <a:rPr lang="en-US" sz="800" b="1" dirty="0">
                    <a:latin typeface="Comic Sans MS" pitchFamily="66" charset="0"/>
                  </a:rPr>
                  <a:t>Blue CAT5: 1=O/W and B/W, 4=O, 7=B</a:t>
                </a:r>
              </a:p>
            </p:txBody>
          </p:sp>
        </p:grpSp>
        <p:sp>
          <p:nvSpPr>
            <p:cNvPr id="290830" name="TextBox 109"/>
            <p:cNvSpPr txBox="1">
              <a:spLocks noChangeArrowheads="1"/>
            </p:cNvSpPr>
            <p:nvPr/>
          </p:nvSpPr>
          <p:spPr bwMode="auto">
            <a:xfrm>
              <a:off x="501650" y="2737014"/>
              <a:ext cx="103346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38" name="TextBox 109"/>
            <p:cNvSpPr txBox="1">
              <a:spLocks noChangeArrowheads="1"/>
            </p:cNvSpPr>
            <p:nvPr/>
          </p:nvSpPr>
          <p:spPr bwMode="auto">
            <a:xfrm>
              <a:off x="501650" y="1048370"/>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Kantech</a:t>
              </a:r>
              <a:endParaRPr lang="en-US" sz="800" b="1" dirty="0">
                <a:latin typeface="Comic Sans MS" pitchFamily="66" charset="0"/>
              </a:endParaRPr>
            </a:p>
          </p:txBody>
        </p:sp>
      </p:grpSp>
      <p:pic>
        <p:nvPicPr>
          <p:cNvPr id="599045"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16584" y="3521803"/>
            <a:ext cx="1190625" cy="2600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TextBox 109"/>
          <p:cNvSpPr txBox="1">
            <a:spLocks noChangeArrowheads="1"/>
          </p:cNvSpPr>
          <p:nvPr/>
        </p:nvSpPr>
        <p:spPr bwMode="auto">
          <a:xfrm>
            <a:off x="6858296" y="2168689"/>
            <a:ext cx="10334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To </a:t>
            </a:r>
            <a:r>
              <a:rPr lang="en-US" sz="800" b="1" dirty="0" err="1" smtClean="0">
                <a:latin typeface="Comic Sans MS" pitchFamily="66" charset="0"/>
              </a:rPr>
              <a:t>Seimens</a:t>
            </a:r>
            <a:r>
              <a:rPr lang="en-US" sz="800" b="1" dirty="0" smtClean="0">
                <a:latin typeface="Comic Sans MS" pitchFamily="66" charset="0"/>
              </a:rPr>
              <a:t> Racks</a:t>
            </a:r>
            <a:endParaRPr lang="en-US" sz="800" b="1" dirty="0">
              <a:latin typeface="Comic Sans MS" pitchFamily="66" charset="0"/>
            </a:endParaRPr>
          </a:p>
        </p:txBody>
      </p:sp>
      <p:sp>
        <p:nvSpPr>
          <p:cNvPr id="46" name="TextBox 109"/>
          <p:cNvSpPr txBox="1">
            <a:spLocks noChangeArrowheads="1"/>
          </p:cNvSpPr>
          <p:nvPr/>
        </p:nvSpPr>
        <p:spPr bwMode="auto">
          <a:xfrm>
            <a:off x="5246715" y="2201344"/>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To 1Y23 PP D2</a:t>
            </a:r>
            <a:endParaRPr lang="en-US" sz="800" b="1" dirty="0">
              <a:latin typeface="Comic Sans MS" pitchFamily="66" charset="0"/>
            </a:endParaRPr>
          </a:p>
        </p:txBody>
      </p:sp>
      <p:sp>
        <p:nvSpPr>
          <p:cNvPr id="47" name="TextBox 109"/>
          <p:cNvSpPr txBox="1">
            <a:spLocks noChangeArrowheads="1"/>
          </p:cNvSpPr>
          <p:nvPr/>
        </p:nvSpPr>
        <p:spPr bwMode="auto">
          <a:xfrm>
            <a:off x="2592520" y="2139789"/>
            <a:ext cx="1033463"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To Kantech Racks</a:t>
            </a:r>
            <a:endParaRPr lang="en-US" sz="800" b="1" dirty="0">
              <a:latin typeface="Comic Sans MS" pitchFamily="66" charset="0"/>
            </a:endParaRPr>
          </a:p>
        </p:txBody>
      </p:sp>
      <p:sp>
        <p:nvSpPr>
          <p:cNvPr id="48" name="TextBox 109"/>
          <p:cNvSpPr txBox="1">
            <a:spLocks noChangeArrowheads="1"/>
          </p:cNvSpPr>
          <p:nvPr/>
        </p:nvSpPr>
        <p:spPr bwMode="auto">
          <a:xfrm>
            <a:off x="4213252" y="2201344"/>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To MSR PP H2</a:t>
            </a:r>
            <a:endParaRPr lang="en-US" sz="800" b="1" dirty="0">
              <a:latin typeface="Comic Sans MS" pitchFamily="66" charset="0"/>
            </a:endParaRPr>
          </a:p>
        </p:txBody>
      </p:sp>
    </p:spTree>
    <p:extLst>
      <p:ext uri="{BB962C8B-B14F-4D97-AF65-F5344CB8AC3E}">
        <p14:creationId xmlns:p14="http://schemas.microsoft.com/office/powerpoint/2010/main" val="1713191262"/>
      </p:ext>
    </p:extLst>
  </p:cSld>
  <p:clrMapOvr>
    <a:masterClrMapping/>
  </p:clrMapOvr>
  <p:timing>
    <p:tnLst>
      <p:par>
        <p:cTn id="1" dur="indefinite" restart="never" nodeType="tmRoot"/>
      </p:par>
    </p:tnLst>
  </p:timing>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Security Cameras</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487</a:t>
            </a:fld>
            <a:endParaRPr lang="en-US" smtClean="0">
              <a:solidFill>
                <a:srgbClr val="898989"/>
              </a:solidFill>
              <a:latin typeface="Calibri" pitchFamily="34" charset="0"/>
            </a:endParaRPr>
          </a:p>
        </p:txBody>
      </p:sp>
      <p:grpSp>
        <p:nvGrpSpPr>
          <p:cNvPr id="290824" name="Group 81"/>
          <p:cNvGrpSpPr>
            <a:grpSpLocks/>
          </p:cNvGrpSpPr>
          <p:nvPr/>
        </p:nvGrpSpPr>
        <p:grpSpPr bwMode="auto">
          <a:xfrm>
            <a:off x="1053543" y="1442446"/>
            <a:ext cx="1031875" cy="1446550"/>
            <a:chOff x="4054369" y="1243151"/>
            <a:chExt cx="1032642" cy="1447123"/>
          </a:xfrm>
        </p:grpSpPr>
        <p:sp>
          <p:nvSpPr>
            <p:cNvPr id="83" name="Rectangle 82"/>
            <p:cNvSpPr/>
            <p:nvPr/>
          </p:nvSpPr>
          <p:spPr bwMode="auto">
            <a:xfrm>
              <a:off x="4054369" y="1292180"/>
              <a:ext cx="1032642" cy="1340381"/>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2" name="TextBox 109"/>
            <p:cNvSpPr txBox="1">
              <a:spLocks noChangeArrowheads="1"/>
            </p:cNvSpPr>
            <p:nvPr/>
          </p:nvSpPr>
          <p:spPr bwMode="auto">
            <a:xfrm>
              <a:off x="4054369" y="1243151"/>
              <a:ext cx="1032642" cy="144712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Revere Video </a:t>
              </a:r>
              <a:r>
                <a:rPr lang="en-US" sz="800" b="1" dirty="0">
                  <a:latin typeface="Comic Sans MS" pitchFamily="66" charset="0"/>
                </a:rPr>
                <a:t>Master Power </a:t>
              </a:r>
              <a:r>
                <a:rPr lang="en-US" sz="800" b="1" dirty="0" smtClean="0">
                  <a:latin typeface="Comic Sans MS" pitchFamily="66" charset="0"/>
                </a:rPr>
                <a:t>Supply Model </a:t>
              </a:r>
              <a:r>
                <a:rPr lang="en-US" sz="800" b="1" dirty="0" smtClean="0">
                  <a:latin typeface="Comic Sans MS" pitchFamily="66" charset="0"/>
                  <a:hlinkClick r:id="rId3"/>
                </a:rPr>
                <a:t>RT24/16500</a:t>
              </a:r>
              <a:endParaRPr lang="en-US" sz="800" b="1" dirty="0">
                <a:latin typeface="Comic Sans MS" pitchFamily="66" charset="0"/>
              </a:endParaRPr>
            </a:p>
            <a:p>
              <a:pPr eaLnBrk="1" hangingPunct="1"/>
              <a:r>
                <a:rPr lang="en-US" sz="800" b="1" dirty="0">
                  <a:latin typeface="Comic Sans MS" pitchFamily="66" charset="0"/>
                </a:rPr>
                <a:t>Outputs to Cameras 1,2,3</a:t>
              </a:r>
            </a:p>
            <a:p>
              <a:pPr eaLnBrk="1" hangingPunct="1"/>
              <a:endParaRPr lang="en-US" sz="800" b="1" dirty="0">
                <a:latin typeface="Comic Sans MS" pitchFamily="66" charset="0"/>
              </a:endParaRPr>
            </a:p>
            <a:p>
              <a:pPr eaLnBrk="1" hangingPunct="1"/>
              <a:r>
                <a:rPr lang="en-US" sz="800" b="1" dirty="0">
                  <a:latin typeface="Comic Sans MS" pitchFamily="66" charset="0"/>
                </a:rPr>
                <a:t>*LEDs on with bad fuse </a:t>
              </a:r>
            </a:p>
            <a:p>
              <a:pPr eaLnBrk="1" hangingPunct="1"/>
              <a:r>
                <a:rPr lang="en-US" sz="800" b="1" dirty="0">
                  <a:latin typeface="Comic Sans MS" pitchFamily="66" charset="0"/>
                </a:rPr>
                <a:t>Note: 8 LEDs are on.</a:t>
              </a:r>
            </a:p>
          </p:txBody>
        </p:sp>
      </p:grpSp>
      <p:sp>
        <p:nvSpPr>
          <p:cNvPr id="290829" name="TextBox 109"/>
          <p:cNvSpPr txBox="1">
            <a:spLocks noChangeArrowheads="1"/>
          </p:cNvSpPr>
          <p:nvPr/>
        </p:nvSpPr>
        <p:spPr bwMode="auto">
          <a:xfrm>
            <a:off x="1053543" y="2861469"/>
            <a:ext cx="103187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AC Powered from Isolated Power</a:t>
            </a: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4" action="ppaction://hlinksldjump"/>
              </a:rPr>
              <a:t>&lt;&lt; 1Y23</a:t>
            </a:r>
            <a:endParaRPr lang="en-US" sz="800" b="1">
              <a:latin typeface="Comic Sans MS" pitchFamily="66" charset="0"/>
            </a:endParaRPr>
          </a:p>
        </p:txBody>
      </p:sp>
      <p:pic>
        <p:nvPicPr>
          <p:cNvPr id="59801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91801" y="950913"/>
            <a:ext cx="2900718" cy="318839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8019" name="Picture 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773353" y="2161381"/>
            <a:ext cx="2678438" cy="1785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ounded Rectangular Callout 2"/>
          <p:cNvSpPr/>
          <p:nvPr/>
        </p:nvSpPr>
        <p:spPr bwMode="auto">
          <a:xfrm>
            <a:off x="4435268" y="4247260"/>
            <a:ext cx="1253805" cy="752030"/>
          </a:xfrm>
          <a:prstGeom prst="wedgeRoundRectCallout">
            <a:avLst>
              <a:gd name="adj1" fmla="val 163196"/>
              <a:gd name="adj2" fmla="val -200000"/>
              <a:gd name="adj3" fmla="val 16667"/>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b="1" dirty="0" smtClean="0">
                <a:solidFill>
                  <a:schemeClr val="tx1"/>
                </a:solidFill>
                <a:latin typeface="Comic Sans MS" pitchFamily="66" charset="0"/>
              </a:rPr>
              <a:t>VAC</a:t>
            </a:r>
            <a:endParaRPr lang="en-US" b="1" dirty="0">
              <a:solidFill>
                <a:schemeClr val="tx1"/>
              </a:solidFill>
              <a:latin typeface="Comic Sans MS" pitchFamily="66" charset="0"/>
            </a:endParaRPr>
          </a:p>
        </p:txBody>
      </p:sp>
      <p:sp>
        <p:nvSpPr>
          <p:cNvPr id="38"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Tree>
    <p:extLst>
      <p:ext uri="{BB962C8B-B14F-4D97-AF65-F5344CB8AC3E}">
        <p14:creationId xmlns:p14="http://schemas.microsoft.com/office/powerpoint/2010/main" val="3291326071"/>
      </p:ext>
    </p:extLst>
  </p:cSld>
  <p:clrMapOvr>
    <a:masterClrMapping/>
  </p:clrMapOvr>
  <p:timing>
    <p:tnLst>
      <p:par>
        <p:cTn id="1" dur="indefinite" restart="never" nodeType="tmRoot"/>
      </p:par>
    </p:tn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Security Cameras</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488</a:t>
            </a:fld>
            <a:endParaRPr lang="en-US" smtClean="0">
              <a:solidFill>
                <a:srgbClr val="898989"/>
              </a:solidFill>
              <a:latin typeface="Calibri" pitchFamily="34" charset="0"/>
            </a:endParaRPr>
          </a:p>
        </p:txBody>
      </p:sp>
      <p:grpSp>
        <p:nvGrpSpPr>
          <p:cNvPr id="290822" name="Group 3"/>
          <p:cNvGrpSpPr>
            <a:grpSpLocks/>
          </p:cNvGrpSpPr>
          <p:nvPr/>
        </p:nvGrpSpPr>
        <p:grpSpPr bwMode="auto">
          <a:xfrm>
            <a:off x="1063083" y="1501296"/>
            <a:ext cx="1033463" cy="1339850"/>
            <a:chOff x="2328041" y="1292733"/>
            <a:chExt cx="1032642" cy="1340108"/>
          </a:xfrm>
        </p:grpSpPr>
        <p:sp>
          <p:nvSpPr>
            <p:cNvPr id="62" name="Rectangle 61"/>
            <p:cNvSpPr/>
            <p:nvPr/>
          </p:nvSpPr>
          <p:spPr bwMode="auto">
            <a:xfrm>
              <a:off x="2328041" y="1292733"/>
              <a:ext cx="1032642" cy="134010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6" name="TextBox 109"/>
            <p:cNvSpPr txBox="1">
              <a:spLocks noChangeArrowheads="1"/>
            </p:cNvSpPr>
            <p:nvPr/>
          </p:nvSpPr>
          <p:spPr bwMode="auto">
            <a:xfrm>
              <a:off x="2328041" y="1301772"/>
              <a:ext cx="1032642" cy="954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rPr>
                <a:t>VT7430-2DRDT</a:t>
              </a:r>
              <a:endParaRPr lang="en-US" sz="800" b="1" dirty="0">
                <a:latin typeface="Comic Sans MS" pitchFamily="66" charset="0"/>
              </a:endParaRPr>
            </a:p>
            <a:p>
              <a:pPr eaLnBrk="1" hangingPunct="1"/>
              <a:r>
                <a:rPr lang="en-US" sz="800" b="1" dirty="0">
                  <a:latin typeface="Comic Sans MS" pitchFamily="66" charset="0"/>
                </a:rPr>
                <a:t>Optical In/Out:</a:t>
              </a:r>
            </a:p>
            <a:p>
              <a:pPr eaLnBrk="1" hangingPunct="1"/>
              <a:r>
                <a:rPr lang="en-US" sz="800" b="1" dirty="0">
                  <a:latin typeface="Comic Sans MS" pitchFamily="66" charset="0"/>
                  <a:hlinkClick r:id="rId4" action="ppaction://hlinksldjump"/>
                </a:rPr>
                <a:t>To 1Y23 PP D1</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Output: Ch1, Ch2, Ch3 BNCs to Cameras</a:t>
              </a:r>
            </a:p>
          </p:txBody>
        </p:sp>
      </p:grpSp>
      <p:sp>
        <p:nvSpPr>
          <p:cNvPr id="290827" name="TextBox 109"/>
          <p:cNvSpPr txBox="1">
            <a:spLocks noChangeArrowheads="1"/>
          </p:cNvSpPr>
          <p:nvPr/>
        </p:nvSpPr>
        <p:spPr bwMode="auto">
          <a:xfrm>
            <a:off x="1063083" y="2869721"/>
            <a:ext cx="10334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Wall Wart from Isolated Power</a:t>
            </a: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5" action="ppaction://hlinksldjump"/>
              </a:rPr>
              <a:t>&lt;&lt; 1Y23</a:t>
            </a:r>
            <a:endParaRPr lang="en-US" sz="800" b="1">
              <a:latin typeface="Comic Sans MS" pitchFamily="66" charset="0"/>
            </a:endParaRPr>
          </a:p>
        </p:txBody>
      </p:sp>
      <p:pic>
        <p:nvPicPr>
          <p:cNvPr id="290852" name="Picture 3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601643" y="1653572"/>
            <a:ext cx="3696323" cy="23751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6"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81713" y="2869721"/>
            <a:ext cx="1295400"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7"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277000" y="2713253"/>
            <a:ext cx="504825" cy="15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6995" name="Picture 3"/>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976535" y="4571024"/>
            <a:ext cx="6919779" cy="1578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0"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Security Cameras</a:t>
            </a:r>
            <a:endParaRPr lang="en-US" sz="800" b="1" dirty="0">
              <a:latin typeface="Comic Sans MS" pitchFamily="66" charset="0"/>
            </a:endParaRPr>
          </a:p>
        </p:txBody>
      </p:sp>
    </p:spTree>
    <p:extLst>
      <p:ext uri="{BB962C8B-B14F-4D97-AF65-F5344CB8AC3E}">
        <p14:creationId xmlns:p14="http://schemas.microsoft.com/office/powerpoint/2010/main" val="3412550060"/>
      </p:ext>
    </p:extLst>
  </p:cSld>
  <p:clrMapOvr>
    <a:masterClrMapping/>
  </p:clrMapOvr>
  <p:timing>
    <p:tnLst>
      <p:par>
        <p:cTn id="1" dur="indefinite" restart="never" nodeType="tmRoot"/>
      </p:par>
    </p:tn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smtClean="0">
                <a:ea typeface="ＭＳ Ｐゴシック" pitchFamily="34" charset="-128"/>
              </a:rPr>
              <a:t>1Y23 – Stuff</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489</a:t>
            </a:fld>
            <a:endParaRPr lang="en-US" smtClean="0">
              <a:solidFill>
                <a:srgbClr val="898989"/>
              </a:solidFill>
              <a:latin typeface="Calibri" pitchFamily="34" charset="0"/>
            </a:endParaRPr>
          </a:p>
        </p:txBody>
      </p:sp>
      <p:grpSp>
        <p:nvGrpSpPr>
          <p:cNvPr id="290821" name="Group 2"/>
          <p:cNvGrpSpPr>
            <a:grpSpLocks/>
          </p:cNvGrpSpPr>
          <p:nvPr/>
        </p:nvGrpSpPr>
        <p:grpSpPr bwMode="auto">
          <a:xfrm>
            <a:off x="1048383" y="1469363"/>
            <a:ext cx="1033463" cy="1446212"/>
            <a:chOff x="638503" y="1256149"/>
            <a:chExt cx="1032642" cy="1446803"/>
          </a:xfrm>
        </p:grpSpPr>
        <p:sp>
          <p:nvSpPr>
            <p:cNvPr id="2" name="Rectangle 1"/>
            <p:cNvSpPr/>
            <p:nvPr/>
          </p:nvSpPr>
          <p:spPr bwMode="auto">
            <a:xfrm>
              <a:off x="638503" y="1292676"/>
              <a:ext cx="1032642" cy="134039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8" name="TextBox 109"/>
            <p:cNvSpPr txBox="1">
              <a:spLocks noChangeArrowheads="1"/>
            </p:cNvSpPr>
            <p:nvPr/>
          </p:nvSpPr>
          <p:spPr bwMode="auto">
            <a:xfrm>
              <a:off x="638503" y="1256149"/>
              <a:ext cx="1032642" cy="14468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VT5030 </a:t>
              </a:r>
              <a:r>
                <a:rPr lang="en-US" sz="800" b="1" dirty="0">
                  <a:latin typeface="Comic Sans MS" pitchFamily="66" charset="0"/>
                </a:rPr>
                <a:t>IFS</a:t>
              </a:r>
            </a:p>
            <a:p>
              <a:pPr eaLnBrk="1" hangingPunct="1"/>
              <a:r>
                <a:rPr lang="en-US" sz="800" b="1" dirty="0">
                  <a:latin typeface="Comic Sans MS" pitchFamily="66" charset="0"/>
                </a:rPr>
                <a:t>International Fiber Systems, Inc.</a:t>
              </a:r>
            </a:p>
            <a:p>
              <a:pPr eaLnBrk="1" hangingPunct="1"/>
              <a:r>
                <a:rPr lang="en-US" sz="800" b="1" dirty="0">
                  <a:latin typeface="Comic Sans MS" pitchFamily="66" charset="0"/>
                </a:rPr>
                <a:t>IFS.com</a:t>
              </a:r>
            </a:p>
            <a:p>
              <a:pPr eaLnBrk="1" hangingPunct="1"/>
              <a:r>
                <a:rPr lang="en-US" sz="800" b="1" dirty="0">
                  <a:latin typeface="Comic Sans MS" pitchFamily="66" charset="0"/>
                </a:rPr>
                <a:t>Optical Out: </a:t>
              </a:r>
            </a:p>
            <a:p>
              <a:pPr eaLnBrk="1" hangingPunct="1"/>
              <a:r>
                <a:rPr lang="en-US" sz="800" b="1" dirty="0">
                  <a:latin typeface="Comic Sans MS" pitchFamily="66" charset="0"/>
                  <a:hlinkClick r:id="rId4" action="ppaction://hlinksldjump"/>
                </a:rPr>
                <a:t>To 1Y23 PP B6</a:t>
              </a:r>
              <a:endParaRPr lang="en-US" sz="800" b="1" dirty="0">
                <a:latin typeface="Comic Sans MS" pitchFamily="66" charset="0"/>
              </a:endParaRPr>
            </a:p>
            <a:p>
              <a:pPr eaLnBrk="1" hangingPunct="1"/>
              <a:r>
                <a:rPr lang="en-US" sz="800" b="1" dirty="0">
                  <a:latin typeface="Comic Sans MS" pitchFamily="66" charset="0"/>
                </a:rPr>
                <a:t>Power: 12VDC</a:t>
              </a:r>
            </a:p>
            <a:p>
              <a:pPr eaLnBrk="1" hangingPunct="1"/>
              <a:r>
                <a:rPr lang="en-US" sz="800" b="1" dirty="0">
                  <a:latin typeface="Comic Sans MS" pitchFamily="66" charset="0"/>
                </a:rPr>
                <a:t>Video Input: </a:t>
              </a:r>
            </a:p>
            <a:p>
              <a:pPr eaLnBrk="1" hangingPunct="1"/>
              <a:r>
                <a:rPr lang="en-US" sz="800" b="1" dirty="0">
                  <a:latin typeface="Comic Sans MS" pitchFamily="66" charset="0"/>
                </a:rPr>
                <a:t>Camera 1</a:t>
              </a:r>
            </a:p>
            <a:p>
              <a:pPr eaLnBrk="1" hangingPunct="1"/>
              <a:r>
                <a:rPr lang="en-US" sz="800" b="1" dirty="0">
                  <a:latin typeface="Comic Sans MS" pitchFamily="66" charset="0"/>
                </a:rPr>
                <a:t>Camera 2</a:t>
              </a:r>
            </a:p>
          </p:txBody>
        </p:sp>
      </p:grpSp>
      <p:sp>
        <p:nvSpPr>
          <p:cNvPr id="290826" name="TextBox 109"/>
          <p:cNvSpPr txBox="1">
            <a:spLocks noChangeArrowheads="1"/>
          </p:cNvSpPr>
          <p:nvPr/>
        </p:nvSpPr>
        <p:spPr bwMode="auto">
          <a:xfrm>
            <a:off x="1048383" y="2925100"/>
            <a:ext cx="1033463"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DIN rails</a:t>
            </a: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5" action="ppaction://hlinksldjump"/>
              </a:rPr>
              <a:t>&lt;&lt; 1Y23</a:t>
            </a:r>
            <a:endParaRPr lang="en-US" sz="800" b="1">
              <a:latin typeface="Comic Sans MS" pitchFamily="66" charset="0"/>
            </a:endParaRPr>
          </a:p>
        </p:txBody>
      </p:sp>
      <p:pic>
        <p:nvPicPr>
          <p:cNvPr id="595970"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581185" y="1292225"/>
            <a:ext cx="3869132" cy="208160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1" name="Picture 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572638" y="3439887"/>
            <a:ext cx="3890823" cy="213647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2"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98057" y="2069951"/>
            <a:ext cx="1295400"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3" name="Picture 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450317" y="4422401"/>
            <a:ext cx="1295400" cy="171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4" name="Picture 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93344" y="1913483"/>
            <a:ext cx="504825" cy="15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5975" name="Picture 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859892" y="4270001"/>
            <a:ext cx="476250" cy="152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 name="Rectangle 2"/>
          <p:cNvSpPr/>
          <p:nvPr/>
        </p:nvSpPr>
        <p:spPr>
          <a:xfrm>
            <a:off x="7311503" y="1789966"/>
            <a:ext cx="1024639" cy="230832"/>
          </a:xfrm>
          <a:prstGeom prst="rect">
            <a:avLst/>
          </a:prstGeom>
        </p:spPr>
        <p:txBody>
          <a:bodyPr wrap="none">
            <a:spAutoFit/>
          </a:bodyPr>
          <a:lstStyle/>
          <a:p>
            <a:pPr eaLnBrk="1" hangingPunct="1"/>
            <a:r>
              <a:rPr lang="en-US" sz="900" b="1" dirty="0" smtClean="0">
                <a:latin typeface="Comic Sans MS" pitchFamily="66" charset="0"/>
                <a:hlinkClick r:id="rId11" action="ppaction://hlinksldjump"/>
              </a:rPr>
              <a:t>To 1Y23 PP B6</a:t>
            </a:r>
            <a:endParaRPr lang="en-US" sz="900" b="1" dirty="0">
              <a:latin typeface="Comic Sans MS" pitchFamily="66" charset="0"/>
            </a:endParaRPr>
          </a:p>
        </p:txBody>
      </p:sp>
      <p:sp>
        <p:nvSpPr>
          <p:cNvPr id="42"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Cameras</a:t>
            </a:r>
            <a:endParaRPr lang="en-US" sz="800" b="1" dirty="0">
              <a:latin typeface="Comic Sans MS" pitchFamily="66" charset="0"/>
            </a:endParaRPr>
          </a:p>
        </p:txBody>
      </p:sp>
    </p:spTree>
    <p:extLst>
      <p:ext uri="{BB962C8B-B14F-4D97-AF65-F5344CB8AC3E}">
        <p14:creationId xmlns:p14="http://schemas.microsoft.com/office/powerpoint/2010/main" val="3149159630"/>
      </p:ext>
    </p:extLst>
  </p:cSld>
  <p:clrMapOvr>
    <a:masterClrMapping/>
  </p:clrMapOvr>
  <p:timing>
    <p:tnLst>
      <p:par>
        <p:cT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722" name="Title 2"/>
          <p:cNvSpPr>
            <a:spLocks noGrp="1"/>
          </p:cNvSpPr>
          <p:nvPr>
            <p:ph type="title"/>
          </p:nvPr>
        </p:nvSpPr>
        <p:spPr>
          <a:xfrm>
            <a:off x="1725613" y="0"/>
            <a:ext cx="6961187" cy="681038"/>
          </a:xfrm>
        </p:spPr>
        <p:txBody>
          <a:bodyPr/>
          <a:lstStyle/>
          <a:p>
            <a:r>
              <a:rPr lang="en-US" smtClean="0">
                <a:ea typeface="ＭＳ Ｐゴシック" pitchFamily="34" charset="-128"/>
              </a:rPr>
              <a:t>L1-VDC-C1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072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B92856D-F9E6-42E8-A702-F5A2AE98BA71}" type="slidenum">
              <a:rPr lang="en-US" smtClean="0">
                <a:solidFill>
                  <a:srgbClr val="898989"/>
                </a:solidFill>
                <a:latin typeface="Calibri" pitchFamily="34" charset="0"/>
              </a:rPr>
              <a:pPr eaLnBrk="1" hangingPunct="1"/>
              <a:t>49</a:t>
            </a:fld>
            <a:endParaRPr lang="en-US" smtClean="0">
              <a:solidFill>
                <a:srgbClr val="898989"/>
              </a:solidFill>
              <a:latin typeface="Calibri" pitchFamily="34" charset="0"/>
            </a:endParaRPr>
          </a:p>
        </p:txBody>
      </p:sp>
      <p:sp>
        <p:nvSpPr>
          <p:cNvPr id="30725"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L1-VDC-C1</a:t>
            </a:r>
            <a:endParaRPr lang="en-US" sz="800" b="1" dirty="0">
              <a:latin typeface="Comic Sans MS" pitchFamily="66" charset="0"/>
            </a:endParaRPr>
          </a:p>
        </p:txBody>
      </p:sp>
      <p:sp>
        <p:nvSpPr>
          <p:cNvPr id="8"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a:latin typeface="Comic Sans MS" pitchFamily="66" charset="0"/>
                <a:hlinkClick r:id="rId4"/>
              </a:rPr>
              <a:t>D1200890</a:t>
            </a:r>
            <a:endParaRPr lang="en-US" sz="800" b="1" dirty="0">
              <a:latin typeface="Comic Sans MS" pitchFamily="66" charset="0"/>
            </a:endParaRPr>
          </a:p>
        </p:txBody>
      </p:sp>
      <p:sp>
        <p:nvSpPr>
          <p:cNvPr id="9"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5"/>
              </a:rPr>
              <a:t>S1105247</a:t>
            </a:r>
            <a:endParaRPr lang="en-US" sz="800" b="1" dirty="0">
              <a:latin typeface="Comic Sans MS" pitchFamily="66" charset="0"/>
            </a:endParaRPr>
          </a:p>
        </p:txBody>
      </p:sp>
      <p:graphicFrame>
        <p:nvGraphicFramePr>
          <p:cNvPr id="6" name="Table 5"/>
          <p:cNvGraphicFramePr>
            <a:graphicFrameLocks noGrp="1"/>
          </p:cNvGraphicFramePr>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a:solidFill>
                            <a:srgbClr val="0070C0"/>
                          </a:solidFill>
                          <a:effectLst/>
                          <a:latin typeface="Comic Sans MS"/>
                          <a:hlinkClick r:id="rId5"/>
                        </a:rPr>
                        <a:t>L1-VDC-C1 S1105247</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L1-SUS-C6A</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H236372-R1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L1-SUS-C6A</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H236447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L1-SUS-C6B</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L1-SUS-C6B</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H236477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L1-SUS-C4A</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L1-SUS-C4A</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L1-SUS-C4B</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L1-SUS-C4B</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H236443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H210616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H210622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H210617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H210619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200574">
                <a:tc>
                  <a:txBody>
                    <a:bodyPr/>
                    <a:lstStyle/>
                    <a:p>
                      <a:pPr algn="ctr" fontAlgn="ctr"/>
                      <a:r>
                        <a:rPr lang="en-US" sz="900" b="1" i="0" u="sng" strike="noStrike">
                          <a:solidFill>
                            <a:srgbClr val="0070C0"/>
                          </a:solidFill>
                          <a:effectLst/>
                          <a:latin typeface="Comic Sans MS"/>
                          <a:hlinkClick r:id="rId4"/>
                        </a:rPr>
                        <a:t>D1200890</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Trinet</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490</a:t>
            </a:fld>
            <a:endParaRPr lang="en-US" smtClean="0">
              <a:solidFill>
                <a:srgbClr val="898989"/>
              </a:solidFill>
              <a:latin typeface="Calibri" pitchFamily="34" charset="0"/>
            </a:endParaRPr>
          </a:p>
        </p:txBody>
      </p:sp>
      <p:grpSp>
        <p:nvGrpSpPr>
          <p:cNvPr id="290831" name="Group 92"/>
          <p:cNvGrpSpPr>
            <a:grpSpLocks/>
          </p:cNvGrpSpPr>
          <p:nvPr/>
        </p:nvGrpSpPr>
        <p:grpSpPr bwMode="auto">
          <a:xfrm>
            <a:off x="3517105" y="1221085"/>
            <a:ext cx="1033463" cy="1339850"/>
            <a:chOff x="4054369" y="1292771"/>
            <a:chExt cx="1032642" cy="1340069"/>
          </a:xfrm>
        </p:grpSpPr>
        <p:sp>
          <p:nvSpPr>
            <p:cNvPr id="94" name="Rectangle 93"/>
            <p:cNvSpPr/>
            <p:nvPr/>
          </p:nvSpPr>
          <p:spPr bwMode="auto">
            <a:xfrm>
              <a:off x="4054369" y="1292771"/>
              <a:ext cx="1032642" cy="1340069"/>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8" name="TextBox 109"/>
            <p:cNvSpPr txBox="1">
              <a:spLocks noChangeArrowheads="1"/>
            </p:cNvSpPr>
            <p:nvPr/>
          </p:nvSpPr>
          <p:spPr bwMode="auto">
            <a:xfrm>
              <a:off x="4054369" y="1298372"/>
              <a:ext cx="1032642" cy="13236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J/E-CF-01</a:t>
              </a:r>
              <a:endParaRPr lang="en-US" sz="800" b="1" dirty="0">
                <a:latin typeface="Comic Sans MS" pitchFamily="66" charset="0"/>
              </a:endParaRPr>
            </a:p>
            <a:p>
              <a:pPr eaLnBrk="1" hangingPunct="1"/>
              <a:r>
                <a:rPr lang="en-US" sz="800" b="1" dirty="0" err="1">
                  <a:latin typeface="Comic Sans MS" pitchFamily="66" charset="0"/>
                </a:rPr>
                <a:t>TriNet</a:t>
              </a:r>
              <a:r>
                <a:rPr lang="en-US" sz="800" b="1" dirty="0">
                  <a:latin typeface="Comic Sans MS" pitchFamily="66" charset="0"/>
                </a:rPr>
                <a:t> Converter</a:t>
              </a:r>
            </a:p>
            <a:p>
              <a:pPr eaLnBrk="1" hangingPunct="1"/>
              <a:r>
                <a:rPr lang="en-US" sz="800" b="1" dirty="0">
                  <a:latin typeface="Comic Sans MS" pitchFamily="66" charset="0"/>
                </a:rPr>
                <a:t>CAT5: </a:t>
              </a:r>
            </a:p>
            <a:p>
              <a:pPr eaLnBrk="1" hangingPunct="1"/>
              <a:r>
                <a:rPr lang="en-US" sz="800" b="1" dirty="0">
                  <a:latin typeface="Comic Sans MS" pitchFamily="66" charset="0"/>
                  <a:hlinkClick r:id="rId4" action="ppaction://hlinksldjump"/>
                </a:rPr>
                <a:t>To 2402 P9</a:t>
              </a:r>
              <a:endParaRPr lang="en-US" sz="800" b="1" dirty="0">
                <a:latin typeface="Comic Sans MS" pitchFamily="66" charset="0"/>
              </a:endParaRPr>
            </a:p>
            <a:p>
              <a:pPr eaLnBrk="1" hangingPunct="1"/>
              <a:r>
                <a:rPr lang="en-US" sz="800" b="1" dirty="0">
                  <a:latin typeface="Comic Sans MS" pitchFamily="66" charset="0"/>
                </a:rPr>
                <a:t>TX: </a:t>
              </a:r>
            </a:p>
            <a:p>
              <a:pPr eaLnBrk="1" hangingPunct="1"/>
              <a:r>
                <a:rPr lang="en-US" sz="800" b="1" dirty="0">
                  <a:latin typeface="Comic Sans MS" pitchFamily="66" charset="0"/>
                  <a:hlinkClick r:id="rId5" action="ppaction://hlinksldjump"/>
                </a:rPr>
                <a:t>To 0X57… P1</a:t>
              </a:r>
              <a:endParaRPr lang="en-US" sz="800" b="1" dirty="0">
                <a:latin typeface="Comic Sans MS" pitchFamily="66" charset="0"/>
              </a:endParaRPr>
            </a:p>
            <a:p>
              <a:pPr eaLnBrk="1" hangingPunct="1"/>
              <a:r>
                <a:rPr lang="en-US" sz="800" b="1" dirty="0">
                  <a:latin typeface="Comic Sans MS" pitchFamily="66" charset="0"/>
                </a:rPr>
                <a:t>RX:</a:t>
              </a:r>
            </a:p>
            <a:p>
              <a:pPr eaLnBrk="1" hangingPunct="1"/>
              <a:r>
                <a:rPr lang="en-US" sz="800" b="1" dirty="0">
                  <a:latin typeface="Comic Sans MS" pitchFamily="66" charset="0"/>
                  <a:hlinkClick r:id="rId5" action="ppaction://hlinksldjump"/>
                </a:rPr>
                <a:t>To 0X57… P2</a:t>
              </a:r>
              <a:endParaRPr lang="en-US" sz="800" b="1" dirty="0">
                <a:latin typeface="Comic Sans MS" pitchFamily="66" charset="0"/>
              </a:endParaRPr>
            </a:p>
            <a:p>
              <a:pPr eaLnBrk="1" hangingPunct="1"/>
              <a:r>
                <a:rPr lang="en-US" sz="800" b="1" dirty="0">
                  <a:latin typeface="Comic Sans MS" pitchFamily="66" charset="0"/>
                </a:rPr>
                <a:t>Power: 12VDC</a:t>
              </a:r>
            </a:p>
          </p:txBody>
        </p:sp>
      </p:grpSp>
      <p:sp>
        <p:nvSpPr>
          <p:cNvPr id="290832" name="TextBox 109"/>
          <p:cNvSpPr txBox="1">
            <a:spLocks noChangeArrowheads="1"/>
          </p:cNvSpPr>
          <p:nvPr/>
        </p:nvSpPr>
        <p:spPr bwMode="auto">
          <a:xfrm>
            <a:off x="3517105" y="2563660"/>
            <a:ext cx="1033463"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DIN rails</a:t>
            </a:r>
          </a:p>
        </p:txBody>
      </p:sp>
      <p:sp>
        <p:nvSpPr>
          <p:cNvPr id="98" name="Rectangle 97"/>
          <p:cNvSpPr/>
          <p:nvPr/>
        </p:nvSpPr>
        <p:spPr bwMode="auto">
          <a:xfrm>
            <a:off x="4569618" y="1222672"/>
            <a:ext cx="1031875" cy="1341438"/>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34" name="TextBox 109"/>
          <p:cNvSpPr txBox="1">
            <a:spLocks noChangeArrowheads="1"/>
          </p:cNvSpPr>
          <p:nvPr/>
        </p:nvSpPr>
        <p:spPr bwMode="auto">
          <a:xfrm>
            <a:off x="4569618" y="2573710"/>
            <a:ext cx="1031875"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Powered from DIN rails</a:t>
            </a:r>
          </a:p>
        </p:txBody>
      </p:sp>
      <p:sp>
        <p:nvSpPr>
          <p:cNvPr id="290835" name="TextBox 109"/>
          <p:cNvSpPr txBox="1">
            <a:spLocks noChangeArrowheads="1"/>
          </p:cNvSpPr>
          <p:nvPr/>
        </p:nvSpPr>
        <p:spPr bwMode="auto">
          <a:xfrm>
            <a:off x="4569618" y="1227435"/>
            <a:ext cx="1033462" cy="1323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3"/>
              </a:rPr>
              <a:t>J/E-CF-01</a:t>
            </a:r>
            <a:endParaRPr lang="en-US" sz="800" b="1" dirty="0">
              <a:latin typeface="Comic Sans MS" pitchFamily="66" charset="0"/>
            </a:endParaRPr>
          </a:p>
          <a:p>
            <a:pPr eaLnBrk="1" hangingPunct="1"/>
            <a:r>
              <a:rPr lang="en-US" sz="800" b="1" dirty="0" err="1">
                <a:latin typeface="Comic Sans MS" pitchFamily="66" charset="0"/>
              </a:rPr>
              <a:t>TriNet</a:t>
            </a:r>
            <a:r>
              <a:rPr lang="en-US" sz="800" b="1" dirty="0">
                <a:latin typeface="Comic Sans MS" pitchFamily="66" charset="0"/>
              </a:rPr>
              <a:t> Converter</a:t>
            </a:r>
          </a:p>
          <a:p>
            <a:pPr eaLnBrk="1" hangingPunct="1"/>
            <a:r>
              <a:rPr lang="en-US" sz="800" b="1" dirty="0">
                <a:latin typeface="Comic Sans MS" pitchFamily="66" charset="0"/>
              </a:rPr>
              <a:t>CAT5: </a:t>
            </a:r>
          </a:p>
          <a:p>
            <a:pPr eaLnBrk="1" hangingPunct="1"/>
            <a:r>
              <a:rPr lang="en-US" sz="800" b="1" dirty="0">
                <a:latin typeface="Comic Sans MS" pitchFamily="66" charset="0"/>
                <a:hlinkClick r:id="rId4" action="ppaction://hlinksldjump"/>
              </a:rPr>
              <a:t>To 2402 P11</a:t>
            </a:r>
            <a:endParaRPr lang="en-US" sz="800" b="1" dirty="0">
              <a:latin typeface="Comic Sans MS" pitchFamily="66" charset="0"/>
            </a:endParaRPr>
          </a:p>
          <a:p>
            <a:pPr eaLnBrk="1" hangingPunct="1"/>
            <a:r>
              <a:rPr lang="en-US" sz="800" b="1" dirty="0">
                <a:latin typeface="Comic Sans MS" pitchFamily="66" charset="0"/>
              </a:rPr>
              <a:t>TX: </a:t>
            </a:r>
          </a:p>
          <a:p>
            <a:pPr eaLnBrk="1" hangingPunct="1"/>
            <a:r>
              <a:rPr lang="en-US" sz="800" b="1" dirty="0">
                <a:latin typeface="Comic Sans MS" pitchFamily="66" charset="0"/>
                <a:hlinkClick r:id="rId5" action="ppaction://hlinksldjump"/>
              </a:rPr>
              <a:t>To 0X57… P8</a:t>
            </a:r>
            <a:endParaRPr lang="en-US" sz="800" b="1" dirty="0">
              <a:latin typeface="Comic Sans MS" pitchFamily="66" charset="0"/>
            </a:endParaRPr>
          </a:p>
          <a:p>
            <a:pPr eaLnBrk="1" hangingPunct="1"/>
            <a:r>
              <a:rPr lang="en-US" sz="800" b="1" dirty="0">
                <a:latin typeface="Comic Sans MS" pitchFamily="66" charset="0"/>
              </a:rPr>
              <a:t>RX:</a:t>
            </a:r>
          </a:p>
          <a:p>
            <a:pPr eaLnBrk="1" hangingPunct="1"/>
            <a:r>
              <a:rPr lang="en-US" sz="800" b="1" dirty="0">
                <a:latin typeface="Comic Sans MS" pitchFamily="66" charset="0"/>
                <a:hlinkClick r:id="rId5" action="ppaction://hlinksldjump"/>
              </a:rPr>
              <a:t>To 0X57… P7</a:t>
            </a:r>
            <a:endParaRPr lang="en-US" sz="800" b="1" dirty="0">
              <a:latin typeface="Comic Sans MS" pitchFamily="66" charset="0"/>
            </a:endParaRPr>
          </a:p>
          <a:p>
            <a:pPr eaLnBrk="1" hangingPunct="1"/>
            <a:r>
              <a:rPr lang="en-US" sz="800" b="1" dirty="0">
                <a:latin typeface="Comic Sans MS" pitchFamily="66" charset="0"/>
              </a:rPr>
              <a:t>Power: 12VDC</a:t>
            </a: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1Y23</a:t>
            </a:r>
            <a:endParaRPr lang="en-US" sz="800" b="1">
              <a:latin typeface="Comic Sans MS" pitchFamily="66" charset="0"/>
            </a:endParaRPr>
          </a:p>
        </p:txBody>
      </p:sp>
      <p:pic>
        <p:nvPicPr>
          <p:cNvPr id="33"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4245" y="3251510"/>
            <a:ext cx="3650211" cy="1156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4"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556332" y="5747694"/>
            <a:ext cx="4206035" cy="54181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5"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3959" y="4351740"/>
            <a:ext cx="3650211" cy="115601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9" name="TextBox 109"/>
          <p:cNvSpPr txBox="1">
            <a:spLocks noChangeArrowheads="1"/>
          </p:cNvSpPr>
          <p:nvPr/>
        </p:nvSpPr>
        <p:spPr bwMode="auto">
          <a:xfrm>
            <a:off x="4052887" y="1005641"/>
            <a:ext cx="103346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Seismic Vault</a:t>
            </a:r>
            <a:endParaRPr lang="en-US" sz="800" b="1" dirty="0">
              <a:latin typeface="Comic Sans MS" pitchFamily="66" charset="0"/>
            </a:endParaRPr>
          </a:p>
        </p:txBody>
      </p:sp>
      <p:sp>
        <p:nvSpPr>
          <p:cNvPr id="3" name="Rectangle 2"/>
          <p:cNvSpPr/>
          <p:nvPr/>
        </p:nvSpPr>
        <p:spPr>
          <a:xfrm>
            <a:off x="1997650" y="3714103"/>
            <a:ext cx="838691" cy="230832"/>
          </a:xfrm>
          <a:prstGeom prst="rect">
            <a:avLst/>
          </a:prstGeom>
        </p:spPr>
        <p:txBody>
          <a:bodyPr wrap="none">
            <a:spAutoFit/>
          </a:bodyPr>
          <a:lstStyle/>
          <a:p>
            <a:pPr eaLnBrk="1" hangingPunct="1"/>
            <a:r>
              <a:rPr lang="en-US" sz="900" b="1" dirty="0" smtClean="0">
                <a:latin typeface="Comic Sans MS" pitchFamily="66" charset="0"/>
                <a:hlinkClick r:id="rId9" action="ppaction://hlinksldjump"/>
              </a:rPr>
              <a:t>To 2402 P9</a:t>
            </a:r>
            <a:endParaRPr lang="en-US" sz="900" b="1" dirty="0">
              <a:latin typeface="Comic Sans MS" pitchFamily="66" charset="0"/>
            </a:endParaRPr>
          </a:p>
        </p:txBody>
      </p:sp>
      <p:sp>
        <p:nvSpPr>
          <p:cNvPr id="4" name="Rectangle 3"/>
          <p:cNvSpPr/>
          <p:nvPr/>
        </p:nvSpPr>
        <p:spPr>
          <a:xfrm>
            <a:off x="1922354" y="4814333"/>
            <a:ext cx="909223" cy="230832"/>
          </a:xfrm>
          <a:prstGeom prst="rect">
            <a:avLst/>
          </a:prstGeom>
        </p:spPr>
        <p:txBody>
          <a:bodyPr wrap="none">
            <a:spAutoFit/>
          </a:bodyPr>
          <a:lstStyle/>
          <a:p>
            <a:pPr eaLnBrk="1" hangingPunct="1"/>
            <a:r>
              <a:rPr lang="en-US" sz="900" b="1" dirty="0" smtClean="0">
                <a:latin typeface="Comic Sans MS" pitchFamily="66" charset="0"/>
                <a:hlinkClick r:id="rId9" action="ppaction://hlinksldjump"/>
              </a:rPr>
              <a:t>To 2402 P11</a:t>
            </a:r>
            <a:endParaRPr lang="en-US" sz="900" b="1" dirty="0">
              <a:latin typeface="Comic Sans MS" pitchFamily="66" charset="0"/>
            </a:endParaRPr>
          </a:p>
        </p:txBody>
      </p:sp>
      <p:sp>
        <p:nvSpPr>
          <p:cNvPr id="5" name="Rectangle 4"/>
          <p:cNvSpPr/>
          <p:nvPr/>
        </p:nvSpPr>
        <p:spPr>
          <a:xfrm>
            <a:off x="6484456" y="3598687"/>
            <a:ext cx="930063" cy="230832"/>
          </a:xfrm>
          <a:prstGeom prst="rect">
            <a:avLst/>
          </a:prstGeom>
        </p:spPr>
        <p:txBody>
          <a:bodyPr wrap="none">
            <a:spAutoFit/>
          </a:bodyPr>
          <a:lstStyle/>
          <a:p>
            <a:pPr eaLnBrk="1" hangingPunct="1"/>
            <a:r>
              <a:rPr lang="en-US" sz="900" b="1" dirty="0" smtClean="0">
                <a:latin typeface="Comic Sans MS" pitchFamily="66" charset="0"/>
                <a:hlinkClick r:id="rId10" action="ppaction://hlinksldjump"/>
              </a:rPr>
              <a:t>To 0X57… P1</a:t>
            </a:r>
            <a:endParaRPr lang="en-US" sz="900" b="1" dirty="0">
              <a:latin typeface="Comic Sans MS" pitchFamily="66" charset="0"/>
            </a:endParaRPr>
          </a:p>
        </p:txBody>
      </p:sp>
      <p:sp>
        <p:nvSpPr>
          <p:cNvPr id="6" name="Rectangle 5"/>
          <p:cNvSpPr/>
          <p:nvPr/>
        </p:nvSpPr>
        <p:spPr>
          <a:xfrm>
            <a:off x="6484455" y="3769697"/>
            <a:ext cx="930063" cy="230832"/>
          </a:xfrm>
          <a:prstGeom prst="rect">
            <a:avLst/>
          </a:prstGeom>
        </p:spPr>
        <p:txBody>
          <a:bodyPr wrap="none">
            <a:spAutoFit/>
          </a:bodyPr>
          <a:lstStyle/>
          <a:p>
            <a:pPr eaLnBrk="1" hangingPunct="1"/>
            <a:r>
              <a:rPr lang="en-US" sz="900" b="1" dirty="0" smtClean="0">
                <a:latin typeface="Comic Sans MS" pitchFamily="66" charset="0"/>
                <a:hlinkClick r:id="rId10" action="ppaction://hlinksldjump"/>
              </a:rPr>
              <a:t>To 0X57… P2</a:t>
            </a:r>
            <a:endParaRPr lang="en-US" sz="900" b="1" dirty="0">
              <a:latin typeface="Comic Sans MS" pitchFamily="66" charset="0"/>
            </a:endParaRPr>
          </a:p>
        </p:txBody>
      </p:sp>
      <p:sp>
        <p:nvSpPr>
          <p:cNvPr id="7" name="Rectangle 6"/>
          <p:cNvSpPr/>
          <p:nvPr/>
        </p:nvSpPr>
        <p:spPr>
          <a:xfrm>
            <a:off x="6484170" y="4698917"/>
            <a:ext cx="930063" cy="230832"/>
          </a:xfrm>
          <a:prstGeom prst="rect">
            <a:avLst/>
          </a:prstGeom>
        </p:spPr>
        <p:txBody>
          <a:bodyPr wrap="none">
            <a:spAutoFit/>
          </a:bodyPr>
          <a:lstStyle/>
          <a:p>
            <a:pPr eaLnBrk="1" hangingPunct="1"/>
            <a:r>
              <a:rPr lang="en-US" sz="900" b="1" dirty="0" smtClean="0">
                <a:latin typeface="Comic Sans MS" pitchFamily="66" charset="0"/>
                <a:hlinkClick r:id="rId10" action="ppaction://hlinksldjump"/>
              </a:rPr>
              <a:t>To 0X57… P8</a:t>
            </a:r>
            <a:endParaRPr lang="en-US" sz="900" b="1" dirty="0">
              <a:latin typeface="Comic Sans MS" pitchFamily="66" charset="0"/>
            </a:endParaRPr>
          </a:p>
        </p:txBody>
      </p:sp>
      <p:sp>
        <p:nvSpPr>
          <p:cNvPr id="8" name="Rectangle 7"/>
          <p:cNvSpPr/>
          <p:nvPr/>
        </p:nvSpPr>
        <p:spPr>
          <a:xfrm>
            <a:off x="6484170" y="4875405"/>
            <a:ext cx="930063" cy="230832"/>
          </a:xfrm>
          <a:prstGeom prst="rect">
            <a:avLst/>
          </a:prstGeom>
        </p:spPr>
        <p:txBody>
          <a:bodyPr wrap="none">
            <a:spAutoFit/>
          </a:bodyPr>
          <a:lstStyle/>
          <a:p>
            <a:pPr eaLnBrk="1" hangingPunct="1"/>
            <a:r>
              <a:rPr lang="en-US" sz="900" b="1" dirty="0" smtClean="0">
                <a:latin typeface="Comic Sans MS" pitchFamily="66" charset="0"/>
                <a:hlinkClick r:id="rId10" action="ppaction://hlinksldjump"/>
              </a:rPr>
              <a:t>To 0X57… P7</a:t>
            </a:r>
            <a:endParaRPr lang="en-US" sz="900" b="1" dirty="0">
              <a:latin typeface="Comic Sans MS" pitchFamily="66" charset="0"/>
            </a:endParaRPr>
          </a:p>
        </p:txBody>
      </p:sp>
    </p:spTree>
    <p:extLst>
      <p:ext uri="{BB962C8B-B14F-4D97-AF65-F5344CB8AC3E}">
        <p14:creationId xmlns:p14="http://schemas.microsoft.com/office/powerpoint/2010/main" val="224793207"/>
      </p:ext>
    </p:extLst>
  </p:cSld>
  <p:clrMapOvr>
    <a:masterClrMapping/>
  </p:clrMapOvr>
  <p:timing>
    <p:tnLst>
      <p:par>
        <p:cTn id="1" dur="indefinite" restart="never" nodeType="tmRoot"/>
      </p:par>
    </p:tnLst>
  </p:timing>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Title 8"/>
          <p:cNvSpPr>
            <a:spLocks noGrp="1"/>
          </p:cNvSpPr>
          <p:nvPr>
            <p:ph type="title"/>
          </p:nvPr>
        </p:nvSpPr>
        <p:spPr/>
        <p:txBody>
          <a:bodyPr/>
          <a:lstStyle/>
          <a:p>
            <a:pPr eaLnBrk="1" hangingPunct="1"/>
            <a:r>
              <a:rPr lang="en-US" dirty="0" smtClean="0">
                <a:ea typeface="ＭＳ Ｐゴシック" pitchFamily="34" charset="-128"/>
              </a:rPr>
              <a:t>Y-End - Phone</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082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6A4F73-2752-4D8C-A500-6DFE9226B459}" type="slidenum">
              <a:rPr lang="en-US" smtClean="0">
                <a:solidFill>
                  <a:srgbClr val="898989"/>
                </a:solidFill>
                <a:latin typeface="Calibri" pitchFamily="34" charset="0"/>
              </a:rPr>
              <a:pPr eaLnBrk="1" hangingPunct="1"/>
              <a:t>491</a:t>
            </a:fld>
            <a:endParaRPr lang="en-US" smtClean="0">
              <a:solidFill>
                <a:srgbClr val="898989"/>
              </a:solidFill>
              <a:latin typeface="Calibri" pitchFamily="34" charset="0"/>
            </a:endParaRPr>
          </a:p>
        </p:txBody>
      </p:sp>
      <p:grpSp>
        <p:nvGrpSpPr>
          <p:cNvPr id="290823" name="Group 4"/>
          <p:cNvGrpSpPr>
            <a:grpSpLocks/>
          </p:cNvGrpSpPr>
          <p:nvPr/>
        </p:nvGrpSpPr>
        <p:grpSpPr bwMode="auto">
          <a:xfrm>
            <a:off x="1092200" y="1506270"/>
            <a:ext cx="1031875" cy="1339850"/>
            <a:chOff x="4054369" y="1292770"/>
            <a:chExt cx="1032642" cy="1340070"/>
          </a:xfrm>
        </p:grpSpPr>
        <p:sp>
          <p:nvSpPr>
            <p:cNvPr id="65" name="Rectangle 64"/>
            <p:cNvSpPr/>
            <p:nvPr/>
          </p:nvSpPr>
          <p:spPr bwMode="auto">
            <a:xfrm>
              <a:off x="4054369" y="1292770"/>
              <a:ext cx="1032642" cy="1340070"/>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0844" name="TextBox 109"/>
            <p:cNvSpPr txBox="1">
              <a:spLocks noChangeArrowheads="1"/>
            </p:cNvSpPr>
            <p:nvPr/>
          </p:nvSpPr>
          <p:spPr bwMode="auto">
            <a:xfrm>
              <a:off x="4054369" y="1292770"/>
              <a:ext cx="1032642" cy="954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
                </a:rPr>
                <a:t>TR3030WDM</a:t>
              </a:r>
              <a:endParaRPr lang="en-US" sz="800" b="1" dirty="0">
                <a:latin typeface="Comic Sans MS" pitchFamily="66" charset="0"/>
              </a:endParaRPr>
            </a:p>
            <a:p>
              <a:pPr eaLnBrk="1" hangingPunct="1"/>
              <a:r>
                <a:rPr lang="en-US" sz="800" b="1" dirty="0">
                  <a:latin typeface="Comic Sans MS" pitchFamily="66" charset="0"/>
                </a:rPr>
                <a:t>GE Security</a:t>
              </a:r>
            </a:p>
            <a:p>
              <a:pPr eaLnBrk="1" hangingPunct="1"/>
              <a:r>
                <a:rPr lang="en-US" sz="800" b="1" dirty="0">
                  <a:latin typeface="Comic Sans MS" pitchFamily="66" charset="0"/>
                </a:rPr>
                <a:t>Optical In/Out: </a:t>
              </a:r>
              <a:r>
                <a:rPr lang="en-US" sz="800" b="1" dirty="0">
                  <a:latin typeface="Comic Sans MS" pitchFamily="66" charset="0"/>
                  <a:hlinkClick r:id="rId4" action="ppaction://hlinksldjump"/>
                </a:rPr>
                <a:t>To 1Y23 PP B2</a:t>
              </a:r>
              <a:endParaRPr lang="en-US" sz="800" b="1" dirty="0">
                <a:latin typeface="Comic Sans MS" pitchFamily="66" charset="0"/>
              </a:endParaRPr>
            </a:p>
            <a:p>
              <a:pPr eaLnBrk="1" hangingPunct="1"/>
              <a:r>
                <a:rPr lang="en-US" sz="800" b="1" dirty="0">
                  <a:latin typeface="Comic Sans MS" pitchFamily="66" charset="0"/>
                </a:rPr>
                <a:t>Phone: Copper to VEA</a:t>
              </a:r>
            </a:p>
            <a:p>
              <a:pPr eaLnBrk="1" hangingPunct="1"/>
              <a:r>
                <a:rPr lang="en-US" sz="800" b="1" dirty="0">
                  <a:latin typeface="Comic Sans MS" pitchFamily="66" charset="0"/>
                </a:rPr>
                <a:t>Power: 12VDC</a:t>
              </a:r>
            </a:p>
          </p:txBody>
        </p:sp>
      </p:grpSp>
      <p:sp>
        <p:nvSpPr>
          <p:cNvPr id="290828" name="TextBox 109"/>
          <p:cNvSpPr txBox="1">
            <a:spLocks noChangeArrowheads="1"/>
          </p:cNvSpPr>
          <p:nvPr/>
        </p:nvSpPr>
        <p:spPr bwMode="auto">
          <a:xfrm>
            <a:off x="752475" y="2854058"/>
            <a:ext cx="1771650" cy="830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Powered from Wall Wart from Tripp-Lite UPS </a:t>
            </a:r>
          </a:p>
          <a:p>
            <a:pPr eaLnBrk="1" hangingPunct="1"/>
            <a:r>
              <a:rPr lang="en-US" sz="800" b="1" dirty="0">
                <a:latin typeface="Comic Sans MS" pitchFamily="66" charset="0"/>
              </a:rPr>
              <a:t>Model BC320</a:t>
            </a:r>
          </a:p>
          <a:p>
            <a:pPr eaLnBrk="1" hangingPunct="1"/>
            <a:r>
              <a:rPr lang="en-US" sz="800" b="1" dirty="0" smtClean="0">
                <a:latin typeface="Comic Sans MS" pitchFamily="66" charset="0"/>
              </a:rPr>
              <a:t>9834DY0BC614000661 </a:t>
            </a:r>
            <a:r>
              <a:rPr lang="en-US" sz="800" b="1" dirty="0">
                <a:latin typeface="Comic Sans MS" pitchFamily="66" charset="0"/>
              </a:rPr>
              <a:t>To 6-Outlet Power Strip in Non-isolated wall socket</a:t>
            </a:r>
          </a:p>
        </p:txBody>
      </p:sp>
      <p:sp>
        <p:nvSpPr>
          <p:cNvPr id="29083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5" action="ppaction://hlinksldjump"/>
              </a:rPr>
              <a:t>&lt;&lt; 1Y23</a:t>
            </a:r>
            <a:endParaRPr lang="en-US" sz="800" b="1">
              <a:latin typeface="Comic Sans MS" pitchFamily="66" charset="0"/>
            </a:endParaRPr>
          </a:p>
        </p:txBody>
      </p:sp>
      <p:pic>
        <p:nvPicPr>
          <p:cNvPr id="290849" name="Picture 33"/>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443834" y="1437902"/>
            <a:ext cx="3743037" cy="287508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8"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414774" y="4722813"/>
            <a:ext cx="6772097" cy="1267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2" name="TextBox 109"/>
          <p:cNvSpPr txBox="1">
            <a:spLocks noChangeArrowheads="1"/>
          </p:cNvSpPr>
          <p:nvPr/>
        </p:nvSpPr>
        <p:spPr bwMode="auto">
          <a:xfrm>
            <a:off x="1028898" y="1285852"/>
            <a:ext cx="1099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Phone</a:t>
            </a:r>
            <a:endParaRPr lang="en-US" sz="800" b="1" dirty="0">
              <a:latin typeface="Comic Sans MS" pitchFamily="66" charset="0"/>
            </a:endParaRPr>
          </a:p>
        </p:txBody>
      </p:sp>
    </p:spTree>
    <p:extLst>
      <p:ext uri="{BB962C8B-B14F-4D97-AF65-F5344CB8AC3E}">
        <p14:creationId xmlns:p14="http://schemas.microsoft.com/office/powerpoint/2010/main" val="4237201886"/>
      </p:ext>
    </p:extLst>
  </p:cSld>
  <p:clrMapOvr>
    <a:masterClrMapping/>
  </p:clrMapOvr>
  <p:timing>
    <p:tnLst>
      <p:par>
        <p:cTn id="1" dur="indefinite" restart="never" nodeType="tmRoot"/>
      </p:par>
    </p:tn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Title 8"/>
          <p:cNvSpPr>
            <a:spLocks noGrp="1"/>
          </p:cNvSpPr>
          <p:nvPr>
            <p:ph type="title"/>
          </p:nvPr>
        </p:nvSpPr>
        <p:spPr/>
        <p:txBody>
          <a:bodyPr/>
          <a:lstStyle/>
          <a:p>
            <a:pPr eaLnBrk="1" hangingPunct="1"/>
            <a:r>
              <a:rPr lang="en-US" smtClean="0">
                <a:ea typeface="ＭＳ Ｐゴシック" pitchFamily="34" charset="-128"/>
              </a:rPr>
              <a:t>APC SMT1500RM2U</a:t>
            </a: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291844"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A9D7A21-B7F2-4E87-97F9-135510F447C3}" type="slidenum">
              <a:rPr lang="en-US" smtClean="0">
                <a:solidFill>
                  <a:srgbClr val="898989"/>
                </a:solidFill>
                <a:latin typeface="Calibri" pitchFamily="34" charset="0"/>
              </a:rPr>
              <a:pPr eaLnBrk="1" hangingPunct="1"/>
              <a:t>492</a:t>
            </a:fld>
            <a:endParaRPr lang="en-US" smtClean="0">
              <a:solidFill>
                <a:srgbClr val="898989"/>
              </a:solidFill>
              <a:latin typeface="Calibri" pitchFamily="34" charset="0"/>
            </a:endParaRPr>
          </a:p>
        </p:txBody>
      </p:sp>
      <p:grpSp>
        <p:nvGrpSpPr>
          <p:cNvPr id="291845" name="Group 145"/>
          <p:cNvGrpSpPr>
            <a:grpSpLocks/>
          </p:cNvGrpSpPr>
          <p:nvPr/>
        </p:nvGrpSpPr>
        <p:grpSpPr bwMode="auto">
          <a:xfrm>
            <a:off x="2286000" y="752475"/>
            <a:ext cx="5064125" cy="228600"/>
            <a:chOff x="199210" y="6182363"/>
            <a:chExt cx="5064125" cy="228601"/>
          </a:xfrm>
        </p:grpSpPr>
        <p:pic>
          <p:nvPicPr>
            <p:cNvPr id="291863"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291864" name="Picture 4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91865" name="Group 142"/>
            <p:cNvGrpSpPr>
              <a:grpSpLocks/>
            </p:cNvGrpSpPr>
            <p:nvPr/>
          </p:nvGrpSpPr>
          <p:grpSpPr bwMode="auto">
            <a:xfrm>
              <a:off x="199210" y="6186671"/>
              <a:ext cx="2406970" cy="221162"/>
              <a:chOff x="-301925" y="5561154"/>
              <a:chExt cx="2406770" cy="221240"/>
            </a:xfrm>
          </p:grpSpPr>
          <p:sp>
            <p:nvSpPr>
              <p:cNvPr id="291869"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UPS</a:t>
                </a:r>
              </a:p>
            </p:txBody>
          </p:sp>
          <p:sp>
            <p:nvSpPr>
              <p:cNvPr id="291870" name="TextBox 111"/>
              <p:cNvSpPr txBox="1">
                <a:spLocks noChangeArrowheads="1"/>
              </p:cNvSpPr>
              <p:nvPr/>
            </p:nvSpPr>
            <p:spPr bwMode="auto">
              <a:xfrm>
                <a:off x="842513" y="5566874"/>
                <a:ext cx="1262332" cy="215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grpSp>
        <p:grpSp>
          <p:nvGrpSpPr>
            <p:cNvPr id="291866" name="Group 141"/>
            <p:cNvGrpSpPr>
              <a:grpSpLocks/>
            </p:cNvGrpSpPr>
            <p:nvPr/>
          </p:nvGrpSpPr>
          <p:grpSpPr bwMode="auto">
            <a:xfrm>
              <a:off x="2844863" y="6189468"/>
              <a:ext cx="2418472" cy="221119"/>
              <a:chOff x="307675" y="6055740"/>
              <a:chExt cx="2418271" cy="221197"/>
            </a:xfrm>
          </p:grpSpPr>
          <p:sp>
            <p:nvSpPr>
              <p:cNvPr id="291867"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291868"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A51051111987</a:t>
                </a:r>
              </a:p>
            </p:txBody>
          </p:sp>
        </p:grpSp>
      </p:grpSp>
      <p:grpSp>
        <p:nvGrpSpPr>
          <p:cNvPr id="291846" name="Group 3"/>
          <p:cNvGrpSpPr>
            <a:grpSpLocks/>
          </p:cNvGrpSpPr>
          <p:nvPr/>
        </p:nvGrpSpPr>
        <p:grpSpPr bwMode="auto">
          <a:xfrm>
            <a:off x="990600" y="1400175"/>
            <a:ext cx="7675563" cy="1309688"/>
            <a:chOff x="989964" y="1400909"/>
            <a:chExt cx="7675892" cy="1308570"/>
          </a:xfrm>
        </p:grpSpPr>
        <p:pic>
          <p:nvPicPr>
            <p:cNvPr id="291860"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9964" y="1400909"/>
              <a:ext cx="6400800" cy="130857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1861" name="TextBox 353"/>
            <p:cNvSpPr txBox="1">
              <a:spLocks noChangeArrowheads="1"/>
            </p:cNvSpPr>
            <p:nvPr/>
          </p:nvSpPr>
          <p:spPr bwMode="auto">
            <a:xfrm>
              <a:off x="7403142" y="1419995"/>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APC SMT1500RM2U</a:t>
              </a:r>
              <a:endParaRPr lang="en-US" sz="800" b="1">
                <a:latin typeface="Comic Sans MS" pitchFamily="66" charset="0"/>
              </a:endParaRPr>
            </a:p>
          </p:txBody>
        </p:sp>
        <p:sp>
          <p:nvSpPr>
            <p:cNvPr id="291862" name="TextBox 353"/>
            <p:cNvSpPr txBox="1">
              <a:spLocks noChangeArrowheads="1"/>
            </p:cNvSpPr>
            <p:nvPr/>
          </p:nvSpPr>
          <p:spPr bwMode="auto">
            <a:xfrm>
              <a:off x="7393616" y="1649595"/>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291847" name="Group 2"/>
          <p:cNvGrpSpPr>
            <a:grpSpLocks/>
          </p:cNvGrpSpPr>
          <p:nvPr/>
        </p:nvGrpSpPr>
        <p:grpSpPr bwMode="auto">
          <a:xfrm>
            <a:off x="990600" y="2952750"/>
            <a:ext cx="7677150" cy="1289050"/>
            <a:chOff x="1139741" y="4300867"/>
            <a:chExt cx="7678515" cy="1288297"/>
          </a:xfrm>
        </p:grpSpPr>
        <p:pic>
          <p:nvPicPr>
            <p:cNvPr id="29185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139741" y="4300867"/>
              <a:ext cx="6400800" cy="12882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91858" name="TextBox 353"/>
            <p:cNvSpPr txBox="1">
              <a:spLocks noChangeArrowheads="1"/>
            </p:cNvSpPr>
            <p:nvPr/>
          </p:nvSpPr>
          <p:spPr bwMode="auto">
            <a:xfrm>
              <a:off x="7555542" y="4314498"/>
              <a:ext cx="1262714" cy="21485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A51051111987</a:t>
              </a:r>
            </a:p>
          </p:txBody>
        </p:sp>
        <p:sp>
          <p:nvSpPr>
            <p:cNvPr id="291859" name="TextBox 353"/>
            <p:cNvSpPr txBox="1">
              <a:spLocks noChangeArrowheads="1"/>
            </p:cNvSpPr>
            <p:nvPr/>
          </p:nvSpPr>
          <p:spPr bwMode="auto">
            <a:xfrm>
              <a:off x="7546016" y="4544098"/>
              <a:ext cx="560133"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291848" name="Group 8"/>
          <p:cNvGrpSpPr>
            <a:grpSpLocks/>
          </p:cNvGrpSpPr>
          <p:nvPr/>
        </p:nvGrpSpPr>
        <p:grpSpPr bwMode="auto">
          <a:xfrm>
            <a:off x="4748213" y="3657600"/>
            <a:ext cx="355600" cy="2341563"/>
            <a:chOff x="4329349" y="3657600"/>
            <a:chExt cx="355738" cy="2341178"/>
          </a:xfrm>
        </p:grpSpPr>
        <p:sp>
          <p:nvSpPr>
            <p:cNvPr id="291854" name="TextBox 353"/>
            <p:cNvSpPr txBox="1">
              <a:spLocks noChangeArrowheads="1"/>
            </p:cNvSpPr>
            <p:nvPr/>
          </p:nvSpPr>
          <p:spPr bwMode="auto">
            <a:xfrm rot="-5400000">
              <a:off x="3837406" y="5213263"/>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7" action="ppaction://hlinksldjump"/>
                </a:rPr>
                <a:t>To X448 PS1</a:t>
              </a:r>
              <a:endParaRPr lang="en-US" sz="800" b="1">
                <a:latin typeface="Comic Sans MS" pitchFamily="66" charset="0"/>
              </a:endParaRPr>
            </a:p>
          </p:txBody>
        </p:sp>
        <p:cxnSp>
          <p:nvCxnSpPr>
            <p:cNvPr id="6" name="Straight Arrow Connector 5"/>
            <p:cNvCxnSpPr>
              <a:stCxn id="291854" idx="3"/>
              <a:endCxn id="7" idx="2"/>
            </p:cNvCxnSpPr>
            <p:nvPr/>
          </p:nvCxnSpPr>
          <p:spPr>
            <a:xfrm flipH="1" flipV="1">
              <a:off x="4507218" y="4082980"/>
              <a:ext cx="7940" cy="560296"/>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7" name="Rectangle 6"/>
            <p:cNvSpPr/>
            <p:nvPr/>
          </p:nvSpPr>
          <p:spPr bwMode="auto">
            <a:xfrm>
              <a:off x="4329349" y="3657600"/>
              <a:ext cx="355738" cy="425380"/>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291849" name="Group 30"/>
          <p:cNvGrpSpPr>
            <a:grpSpLocks/>
          </p:cNvGrpSpPr>
          <p:nvPr/>
        </p:nvGrpSpPr>
        <p:grpSpPr bwMode="auto">
          <a:xfrm>
            <a:off x="4329113" y="3117850"/>
            <a:ext cx="355600" cy="2884488"/>
            <a:chOff x="4329349" y="3657600"/>
            <a:chExt cx="355738" cy="2885105"/>
          </a:xfrm>
        </p:grpSpPr>
        <p:sp>
          <p:nvSpPr>
            <p:cNvPr id="291851" name="TextBox 353"/>
            <p:cNvSpPr txBox="1">
              <a:spLocks noChangeArrowheads="1"/>
            </p:cNvSpPr>
            <p:nvPr/>
          </p:nvSpPr>
          <p:spPr bwMode="auto">
            <a:xfrm rot="-5400000">
              <a:off x="3837406" y="5757190"/>
              <a:ext cx="1355835" cy="2151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8" action="ppaction://hlinksldjump"/>
                </a:rPr>
                <a:t>To 2402 PS1</a:t>
              </a:r>
              <a:endParaRPr lang="en-US" sz="800" b="1">
                <a:latin typeface="Comic Sans MS" pitchFamily="66" charset="0"/>
              </a:endParaRPr>
            </a:p>
          </p:txBody>
        </p:sp>
        <p:cxnSp>
          <p:nvCxnSpPr>
            <p:cNvPr id="33" name="Straight Arrow Connector 32"/>
            <p:cNvCxnSpPr>
              <a:stCxn id="291851" idx="3"/>
              <a:endCxn id="34" idx="2"/>
            </p:cNvCxnSpPr>
            <p:nvPr/>
          </p:nvCxnSpPr>
          <p:spPr>
            <a:xfrm flipH="1" flipV="1">
              <a:off x="4507218" y="4083141"/>
              <a:ext cx="7940" cy="1103549"/>
            </a:xfrm>
            <a:prstGeom prst="straightConnector1">
              <a:avLst/>
            </a:prstGeom>
            <a:ln w="28575">
              <a:solidFill>
                <a:schemeClr val="bg1">
                  <a:lumMod val="85000"/>
                </a:schemeClr>
              </a:solidFill>
              <a:tailEnd type="arrow"/>
            </a:ln>
          </p:spPr>
          <p:style>
            <a:lnRef idx="1">
              <a:schemeClr val="accent1"/>
            </a:lnRef>
            <a:fillRef idx="0">
              <a:schemeClr val="accent1"/>
            </a:fillRef>
            <a:effectRef idx="0">
              <a:schemeClr val="accent1"/>
            </a:effectRef>
            <a:fontRef idx="minor">
              <a:schemeClr val="tx1"/>
            </a:fontRef>
          </p:style>
        </p:cxnSp>
        <p:sp>
          <p:nvSpPr>
            <p:cNvPr id="34" name="Rectangle 33"/>
            <p:cNvSpPr/>
            <p:nvPr/>
          </p:nvSpPr>
          <p:spPr bwMode="auto">
            <a:xfrm>
              <a:off x="4329349" y="3657600"/>
              <a:ext cx="355738" cy="425541"/>
            </a:xfrm>
            <a:prstGeom prst="rect">
              <a:avLst/>
            </a:prstGeom>
            <a:solidFill>
              <a:srgbClr val="F2DCDB">
                <a:alpha val="32941"/>
              </a:srgbClr>
            </a:solidFill>
            <a:ln w="28575">
              <a:solidFill>
                <a:schemeClr val="accent2">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3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9" action="ppaction://hlinksldjump"/>
              </a:rPr>
              <a:t>&lt;&lt; L1-FAC-YC1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286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6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868" name="Title 8"/>
          <p:cNvSpPr>
            <a:spLocks noGrp="1"/>
          </p:cNvSpPr>
          <p:nvPr>
            <p:ph type="title"/>
          </p:nvPr>
        </p:nvSpPr>
        <p:spPr/>
        <p:txBody>
          <a:bodyPr/>
          <a:lstStyle/>
          <a:p>
            <a:pPr eaLnBrk="1" hangingPunct="1"/>
            <a:r>
              <a:rPr lang="en-US" smtClean="0">
                <a:ea typeface="ＭＳ Ｐゴシック" pitchFamily="34" charset="-128"/>
              </a:rPr>
              <a:t>L1-ISC-YC1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2870" name="Slide Number Placeholder 37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567E126-11DC-4DBD-A445-7C89E9D21C3A}" type="slidenum">
              <a:rPr lang="en-US" smtClean="0">
                <a:solidFill>
                  <a:srgbClr val="898989"/>
                </a:solidFill>
                <a:latin typeface="Calibri" pitchFamily="34" charset="0"/>
              </a:rPr>
              <a:pPr eaLnBrk="1" hangingPunct="1"/>
              <a:t>493</a:t>
            </a:fld>
            <a:endParaRPr lang="en-US" smtClean="0">
              <a:solidFill>
                <a:srgbClr val="898989"/>
              </a:solidFill>
              <a:latin typeface="Calibri" pitchFamily="34" charset="0"/>
            </a:endParaRPr>
          </a:p>
        </p:txBody>
      </p:sp>
      <p:sp>
        <p:nvSpPr>
          <p:cNvPr id="29287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ISC &lt;Y&gt; End Station Remote Rack Layout (</a:t>
            </a:r>
            <a:r>
              <a:rPr lang="en-US" sz="800" b="1">
                <a:latin typeface="Comic Sans MS" pitchFamily="66" charset="0"/>
                <a:hlinkClick r:id="rId5"/>
              </a:rPr>
              <a:t>LIGO-D1001459</a:t>
            </a:r>
            <a:r>
              <a:rPr lang="en-US" sz="800" b="1">
                <a:latin typeface="Comic Sans MS" pitchFamily="66" charset="0"/>
              </a:rPr>
              <a:t>)</a:t>
            </a:r>
          </a:p>
        </p:txBody>
      </p:sp>
      <p:pic>
        <p:nvPicPr>
          <p:cNvPr id="292872"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2873" name="Group 214"/>
          <p:cNvGrpSpPr>
            <a:grpSpLocks/>
          </p:cNvGrpSpPr>
          <p:nvPr/>
        </p:nvGrpSpPr>
        <p:grpSpPr bwMode="auto">
          <a:xfrm>
            <a:off x="1655763" y="1566863"/>
            <a:ext cx="6049962" cy="223837"/>
            <a:chOff x="-796522" y="4827922"/>
            <a:chExt cx="6050018" cy="224070"/>
          </a:xfrm>
        </p:grpSpPr>
        <p:grpSp>
          <p:nvGrpSpPr>
            <p:cNvPr id="292971" name="Group 254"/>
            <p:cNvGrpSpPr>
              <a:grpSpLocks/>
            </p:cNvGrpSpPr>
            <p:nvPr/>
          </p:nvGrpSpPr>
          <p:grpSpPr bwMode="auto">
            <a:xfrm>
              <a:off x="-796522" y="4827922"/>
              <a:ext cx="3419797" cy="221195"/>
              <a:chOff x="-796522" y="4827922"/>
              <a:chExt cx="3419797" cy="221195"/>
            </a:xfrm>
          </p:grpSpPr>
          <p:pic>
            <p:nvPicPr>
              <p:cNvPr id="292976"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77"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79.89 MHz RF Distribution Amplifier</a:t>
                </a:r>
              </a:p>
            </p:txBody>
          </p:sp>
          <p:sp>
            <p:nvSpPr>
              <p:cNvPr id="292978"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72" name="Group 255"/>
            <p:cNvGrpSpPr>
              <a:grpSpLocks/>
            </p:cNvGrpSpPr>
            <p:nvPr/>
          </p:nvGrpSpPr>
          <p:grpSpPr bwMode="auto">
            <a:xfrm>
              <a:off x="2835486" y="4830798"/>
              <a:ext cx="2418010" cy="221194"/>
              <a:chOff x="2835486" y="4830798"/>
              <a:chExt cx="2418010" cy="221194"/>
            </a:xfrm>
          </p:grpSpPr>
          <p:pic>
            <p:nvPicPr>
              <p:cNvPr id="292973"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74"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a:t>
                </a:r>
              </a:p>
            </p:txBody>
          </p:sp>
          <p:sp>
            <p:nvSpPr>
              <p:cNvPr id="292975"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92874" name="Group 237"/>
          <p:cNvGrpSpPr>
            <a:grpSpLocks/>
          </p:cNvGrpSpPr>
          <p:nvPr/>
        </p:nvGrpSpPr>
        <p:grpSpPr bwMode="auto">
          <a:xfrm>
            <a:off x="2251075" y="1285875"/>
            <a:ext cx="5459413" cy="233363"/>
            <a:chOff x="-195532" y="6204909"/>
            <a:chExt cx="5460528" cy="235033"/>
          </a:xfrm>
        </p:grpSpPr>
        <p:grpSp>
          <p:nvGrpSpPr>
            <p:cNvPr id="292963" name="Group 261"/>
            <p:cNvGrpSpPr>
              <a:grpSpLocks/>
            </p:cNvGrpSpPr>
            <p:nvPr/>
          </p:nvGrpSpPr>
          <p:grpSpPr bwMode="auto">
            <a:xfrm>
              <a:off x="-195532" y="6204909"/>
              <a:ext cx="2818809" cy="229282"/>
              <a:chOff x="-195532" y="6204909"/>
              <a:chExt cx="2818809" cy="229282"/>
            </a:xfrm>
          </p:grpSpPr>
          <p:pic>
            <p:nvPicPr>
              <p:cNvPr id="292968"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69"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79.89 MHz Oscillator</a:t>
                </a:r>
              </a:p>
            </p:txBody>
          </p:sp>
          <p:sp>
            <p:nvSpPr>
              <p:cNvPr id="292970"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64" name="Group 262"/>
            <p:cNvGrpSpPr>
              <a:grpSpLocks/>
            </p:cNvGrpSpPr>
            <p:nvPr/>
          </p:nvGrpSpPr>
          <p:grpSpPr bwMode="auto">
            <a:xfrm>
              <a:off x="2846725" y="6210660"/>
              <a:ext cx="2418271" cy="229282"/>
              <a:chOff x="2846725" y="6210660"/>
              <a:chExt cx="2418271" cy="229282"/>
            </a:xfrm>
          </p:grpSpPr>
          <p:pic>
            <p:nvPicPr>
              <p:cNvPr id="292965"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66"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±12@1A; ±24@1A</a:t>
                </a:r>
              </a:p>
            </p:txBody>
          </p:sp>
          <p:sp>
            <p:nvSpPr>
              <p:cNvPr id="292967" name="TextBox 244"/>
              <p:cNvSpPr txBox="1">
                <a:spLocks noChangeArrowheads="1"/>
              </p:cNvSpPr>
              <p:nvPr/>
            </p:nvSpPr>
            <p:spPr bwMode="auto">
              <a:xfrm>
                <a:off x="2846725" y="6211959"/>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292875" name="TextBox 367"/>
          <p:cNvSpPr txBox="1">
            <a:spLocks noChangeArrowheads="1"/>
          </p:cNvSpPr>
          <p:nvPr/>
        </p:nvSpPr>
        <p:spPr bwMode="auto">
          <a:xfrm>
            <a:off x="457200" y="5029200"/>
            <a:ext cx="1457325" cy="8302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2A</a:t>
            </a:r>
          </a:p>
          <a:p>
            <a:pPr eaLnBrk="1" hangingPunct="1"/>
            <a:r>
              <a:rPr lang="en-US" sz="800">
                <a:latin typeface="Comic Sans MS" pitchFamily="66" charset="0"/>
              </a:rPr>
              <a:t>-12VDC	2A</a:t>
            </a:r>
          </a:p>
          <a:p>
            <a:pPr eaLnBrk="1" hangingPunct="1"/>
            <a:r>
              <a:rPr lang="en-US" sz="800">
                <a:latin typeface="Comic Sans MS" pitchFamily="66" charset="0"/>
              </a:rPr>
              <a:t>+18VDC	3.75A</a:t>
            </a:r>
          </a:p>
          <a:p>
            <a:pPr eaLnBrk="1" hangingPunct="1"/>
            <a:r>
              <a:rPr lang="en-US" sz="800">
                <a:latin typeface="Comic Sans MS" pitchFamily="66" charset="0"/>
              </a:rPr>
              <a:t>-18VDC	3.75A</a:t>
            </a:r>
          </a:p>
          <a:p>
            <a:pPr eaLnBrk="1" hangingPunct="1"/>
            <a:r>
              <a:rPr lang="en-US" sz="800">
                <a:latin typeface="Comic Sans MS" pitchFamily="66" charset="0"/>
              </a:rPr>
              <a:t>+24VDC	10A</a:t>
            </a:r>
          </a:p>
          <a:p>
            <a:pPr eaLnBrk="1" hangingPunct="1"/>
            <a:r>
              <a:rPr lang="en-US" sz="800">
                <a:latin typeface="Comic Sans MS" pitchFamily="66" charset="0"/>
              </a:rPr>
              <a:t>-24VDC	3A</a:t>
            </a:r>
          </a:p>
        </p:txBody>
      </p:sp>
      <p:grpSp>
        <p:nvGrpSpPr>
          <p:cNvPr id="292876" name="Group 214"/>
          <p:cNvGrpSpPr>
            <a:grpSpLocks/>
          </p:cNvGrpSpPr>
          <p:nvPr/>
        </p:nvGrpSpPr>
        <p:grpSpPr bwMode="auto">
          <a:xfrm>
            <a:off x="1644650" y="2125663"/>
            <a:ext cx="6049963" cy="223837"/>
            <a:chOff x="-796522" y="4827922"/>
            <a:chExt cx="6050018" cy="224070"/>
          </a:xfrm>
        </p:grpSpPr>
        <p:grpSp>
          <p:nvGrpSpPr>
            <p:cNvPr id="292955" name="Group 254"/>
            <p:cNvGrpSpPr>
              <a:grpSpLocks/>
            </p:cNvGrpSpPr>
            <p:nvPr/>
          </p:nvGrpSpPr>
          <p:grpSpPr bwMode="auto">
            <a:xfrm>
              <a:off x="-796522" y="4827922"/>
              <a:ext cx="3419797" cy="221195"/>
              <a:chOff x="-796522" y="4827922"/>
              <a:chExt cx="3419797" cy="221195"/>
            </a:xfrm>
          </p:grpSpPr>
          <p:pic>
            <p:nvPicPr>
              <p:cNvPr id="292960"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61" name="TextBox 237"/>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21.5 MHz RF Distribution Amplifier</a:t>
                </a:r>
              </a:p>
            </p:txBody>
          </p:sp>
          <p:sp>
            <p:nvSpPr>
              <p:cNvPr id="292962" name="TextBox 239"/>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56" name="Group 255"/>
            <p:cNvGrpSpPr>
              <a:grpSpLocks/>
            </p:cNvGrpSpPr>
            <p:nvPr/>
          </p:nvGrpSpPr>
          <p:grpSpPr bwMode="auto">
            <a:xfrm>
              <a:off x="2835486" y="4830798"/>
              <a:ext cx="2418010" cy="221194"/>
              <a:chOff x="2835486" y="4830798"/>
              <a:chExt cx="2418010" cy="221194"/>
            </a:xfrm>
          </p:grpSpPr>
          <p:pic>
            <p:nvPicPr>
              <p:cNvPr id="292957" name="Picture 31"/>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58" name="TextBox 232"/>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a:t>
                </a:r>
              </a:p>
            </p:txBody>
          </p:sp>
          <p:sp>
            <p:nvSpPr>
              <p:cNvPr id="292959" name="TextBox 233"/>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92877" name="Group 237"/>
          <p:cNvGrpSpPr>
            <a:grpSpLocks/>
          </p:cNvGrpSpPr>
          <p:nvPr/>
        </p:nvGrpSpPr>
        <p:grpSpPr bwMode="auto">
          <a:xfrm>
            <a:off x="2247900" y="1839913"/>
            <a:ext cx="5461000" cy="238125"/>
            <a:chOff x="-195532" y="6202393"/>
            <a:chExt cx="5460528" cy="237549"/>
          </a:xfrm>
        </p:grpSpPr>
        <p:grpSp>
          <p:nvGrpSpPr>
            <p:cNvPr id="292947" name="Group 261"/>
            <p:cNvGrpSpPr>
              <a:grpSpLocks/>
            </p:cNvGrpSpPr>
            <p:nvPr/>
          </p:nvGrpSpPr>
          <p:grpSpPr bwMode="auto">
            <a:xfrm>
              <a:off x="-195532" y="6204909"/>
              <a:ext cx="2818809" cy="229282"/>
              <a:chOff x="-195532" y="6204909"/>
              <a:chExt cx="2818809" cy="229282"/>
            </a:xfrm>
          </p:grpSpPr>
          <p:pic>
            <p:nvPicPr>
              <p:cNvPr id="292952"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53" name="TextBox 254"/>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21.5 MHz Oscillator</a:t>
                </a:r>
              </a:p>
            </p:txBody>
          </p:sp>
          <p:sp>
            <p:nvSpPr>
              <p:cNvPr id="292954" name="TextBox 255"/>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48" name="Group 262"/>
            <p:cNvGrpSpPr>
              <a:grpSpLocks/>
            </p:cNvGrpSpPr>
            <p:nvPr/>
          </p:nvGrpSpPr>
          <p:grpSpPr bwMode="auto">
            <a:xfrm>
              <a:off x="2846725" y="6202393"/>
              <a:ext cx="2418271" cy="237549"/>
              <a:chOff x="2846725" y="6202393"/>
              <a:chExt cx="2418271" cy="237549"/>
            </a:xfrm>
          </p:grpSpPr>
          <p:pic>
            <p:nvPicPr>
              <p:cNvPr id="292949" name="Picture 3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50" name="TextBox 251"/>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±12@1A; ±24@1A</a:t>
                </a:r>
              </a:p>
            </p:txBody>
          </p:sp>
          <p:sp>
            <p:nvSpPr>
              <p:cNvPr id="292951" name="TextBox 252"/>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292878" name="Group 256"/>
          <p:cNvGrpSpPr>
            <a:grpSpLocks/>
          </p:cNvGrpSpPr>
          <p:nvPr/>
        </p:nvGrpSpPr>
        <p:grpSpPr bwMode="auto">
          <a:xfrm>
            <a:off x="1917700" y="2565400"/>
            <a:ext cx="6910388" cy="223838"/>
            <a:chOff x="-526223" y="5771072"/>
            <a:chExt cx="6909759" cy="224070"/>
          </a:xfrm>
        </p:grpSpPr>
        <p:grpSp>
          <p:nvGrpSpPr>
            <p:cNvPr id="292937" name="Group 195"/>
            <p:cNvGrpSpPr>
              <a:grpSpLocks/>
            </p:cNvGrpSpPr>
            <p:nvPr/>
          </p:nvGrpSpPr>
          <p:grpSpPr bwMode="auto">
            <a:xfrm>
              <a:off x="-526223" y="5771072"/>
              <a:ext cx="3155250" cy="221195"/>
              <a:chOff x="-526223" y="5788324"/>
              <a:chExt cx="3155250" cy="221195"/>
            </a:xfrm>
          </p:grpSpPr>
          <p:grpSp>
            <p:nvGrpSpPr>
              <p:cNvPr id="292943" name="Group 194"/>
              <p:cNvGrpSpPr>
                <a:grpSpLocks/>
              </p:cNvGrpSpPr>
              <p:nvPr/>
            </p:nvGrpSpPr>
            <p:grpSpPr bwMode="auto">
              <a:xfrm>
                <a:off x="-526223" y="5788324"/>
                <a:ext cx="3155250" cy="215444"/>
                <a:chOff x="-526223" y="5788324"/>
                <a:chExt cx="3155250" cy="215444"/>
              </a:xfrm>
            </p:grpSpPr>
            <p:pic>
              <p:nvPicPr>
                <p:cNvPr id="29294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46" name="TextBox 281"/>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Beam Diverter Driver</a:t>
                  </a:r>
                </a:p>
              </p:txBody>
            </p:sp>
          </p:grpSp>
          <p:sp>
            <p:nvSpPr>
              <p:cNvPr id="292944" name="TextBox 27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38" name="Group 192"/>
            <p:cNvGrpSpPr>
              <a:grpSpLocks/>
            </p:cNvGrpSpPr>
            <p:nvPr/>
          </p:nvGrpSpPr>
          <p:grpSpPr bwMode="auto">
            <a:xfrm>
              <a:off x="2841236" y="5773948"/>
              <a:ext cx="3542300" cy="221194"/>
              <a:chOff x="2841236" y="5773948"/>
              <a:chExt cx="3542300" cy="221194"/>
            </a:xfrm>
          </p:grpSpPr>
          <p:sp>
            <p:nvSpPr>
              <p:cNvPr id="292939" name="TextBox 265"/>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292940" name="Group 191"/>
              <p:cNvGrpSpPr>
                <a:grpSpLocks/>
              </p:cNvGrpSpPr>
              <p:nvPr/>
            </p:nvGrpSpPr>
            <p:grpSpPr bwMode="auto">
              <a:xfrm>
                <a:off x="2841236" y="5779698"/>
                <a:ext cx="1280160" cy="215444"/>
                <a:chOff x="2841236" y="5779698"/>
                <a:chExt cx="1280160" cy="215444"/>
              </a:xfrm>
            </p:grpSpPr>
            <p:pic>
              <p:nvPicPr>
                <p:cNvPr id="29294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42" name="TextBox 277"/>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2879" name="Group 282"/>
          <p:cNvGrpSpPr>
            <a:grpSpLocks/>
          </p:cNvGrpSpPr>
          <p:nvPr/>
        </p:nvGrpSpPr>
        <p:grpSpPr bwMode="auto">
          <a:xfrm>
            <a:off x="1914525" y="2346325"/>
            <a:ext cx="6910388" cy="223838"/>
            <a:chOff x="-526223" y="5771072"/>
            <a:chExt cx="6909759" cy="224070"/>
          </a:xfrm>
        </p:grpSpPr>
        <p:grpSp>
          <p:nvGrpSpPr>
            <p:cNvPr id="292927" name="Group 195"/>
            <p:cNvGrpSpPr>
              <a:grpSpLocks/>
            </p:cNvGrpSpPr>
            <p:nvPr/>
          </p:nvGrpSpPr>
          <p:grpSpPr bwMode="auto">
            <a:xfrm>
              <a:off x="-526223" y="5771072"/>
              <a:ext cx="3155250" cy="221195"/>
              <a:chOff x="-526223" y="5788324"/>
              <a:chExt cx="3155250" cy="221195"/>
            </a:xfrm>
          </p:grpSpPr>
          <p:grpSp>
            <p:nvGrpSpPr>
              <p:cNvPr id="292933" name="Group 194"/>
              <p:cNvGrpSpPr>
                <a:grpSpLocks/>
              </p:cNvGrpSpPr>
              <p:nvPr/>
            </p:nvGrpSpPr>
            <p:grpSpPr bwMode="auto">
              <a:xfrm>
                <a:off x="-526223" y="5788324"/>
                <a:ext cx="3155250" cy="215444"/>
                <a:chOff x="-526223" y="5788324"/>
                <a:chExt cx="3155250" cy="215444"/>
              </a:xfrm>
            </p:grpSpPr>
            <p:pic>
              <p:nvPicPr>
                <p:cNvPr id="29293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36"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TTFSS Interface</a:t>
                  </a:r>
                </a:p>
              </p:txBody>
            </p:sp>
          </p:grpSp>
          <p:sp>
            <p:nvSpPr>
              <p:cNvPr id="292934"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28" name="Group 192"/>
            <p:cNvGrpSpPr>
              <a:grpSpLocks/>
            </p:cNvGrpSpPr>
            <p:nvPr/>
          </p:nvGrpSpPr>
          <p:grpSpPr bwMode="auto">
            <a:xfrm>
              <a:off x="2841236" y="5773948"/>
              <a:ext cx="3542300" cy="221194"/>
              <a:chOff x="2841236" y="5773948"/>
              <a:chExt cx="3542300" cy="221194"/>
            </a:xfrm>
          </p:grpSpPr>
          <p:sp>
            <p:nvSpPr>
              <p:cNvPr id="292929"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±24@1A </a:t>
                </a:r>
              </a:p>
            </p:txBody>
          </p:sp>
          <p:grpSp>
            <p:nvGrpSpPr>
              <p:cNvPr id="292930" name="Group 191"/>
              <p:cNvGrpSpPr>
                <a:grpSpLocks/>
              </p:cNvGrpSpPr>
              <p:nvPr/>
            </p:nvGrpSpPr>
            <p:grpSpPr bwMode="auto">
              <a:xfrm>
                <a:off x="2841236" y="5779698"/>
                <a:ext cx="1280160" cy="215444"/>
                <a:chOff x="2841236" y="5779698"/>
                <a:chExt cx="1280160" cy="215444"/>
              </a:xfrm>
            </p:grpSpPr>
            <p:pic>
              <p:nvPicPr>
                <p:cNvPr id="29293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32"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2880" name="Group 219"/>
          <p:cNvGrpSpPr>
            <a:grpSpLocks/>
          </p:cNvGrpSpPr>
          <p:nvPr/>
        </p:nvGrpSpPr>
        <p:grpSpPr bwMode="auto">
          <a:xfrm>
            <a:off x="1920875" y="3016250"/>
            <a:ext cx="5783263" cy="223838"/>
            <a:chOff x="-526223" y="5771072"/>
            <a:chExt cx="5782584" cy="224070"/>
          </a:xfrm>
        </p:grpSpPr>
        <p:grpSp>
          <p:nvGrpSpPr>
            <p:cNvPr id="292917" name="Group 195"/>
            <p:cNvGrpSpPr>
              <a:grpSpLocks/>
            </p:cNvGrpSpPr>
            <p:nvPr/>
          </p:nvGrpSpPr>
          <p:grpSpPr bwMode="auto">
            <a:xfrm>
              <a:off x="-526223" y="5771072"/>
              <a:ext cx="3155250" cy="221195"/>
              <a:chOff x="-526223" y="5788324"/>
              <a:chExt cx="3155250" cy="221195"/>
            </a:xfrm>
          </p:grpSpPr>
          <p:grpSp>
            <p:nvGrpSpPr>
              <p:cNvPr id="292923" name="Group 194"/>
              <p:cNvGrpSpPr>
                <a:grpSpLocks/>
              </p:cNvGrpSpPr>
              <p:nvPr/>
            </p:nvGrpSpPr>
            <p:grpSpPr bwMode="auto">
              <a:xfrm>
                <a:off x="-526223" y="5788324"/>
                <a:ext cx="3155250" cy="215444"/>
                <a:chOff x="-526223" y="5788324"/>
                <a:chExt cx="3155250" cy="215444"/>
              </a:xfrm>
            </p:grpSpPr>
            <p:pic>
              <p:nvPicPr>
                <p:cNvPr id="29292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26"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92924"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18" name="Group 192"/>
            <p:cNvGrpSpPr>
              <a:grpSpLocks/>
            </p:cNvGrpSpPr>
            <p:nvPr/>
          </p:nvGrpSpPr>
          <p:grpSpPr bwMode="auto">
            <a:xfrm>
              <a:off x="2841236" y="5773948"/>
              <a:ext cx="2415125" cy="221194"/>
              <a:chOff x="2841236" y="5773948"/>
              <a:chExt cx="2415125" cy="221194"/>
            </a:xfrm>
          </p:grpSpPr>
          <p:sp>
            <p:nvSpPr>
              <p:cNvPr id="292919"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2920" name="Group 191"/>
              <p:cNvGrpSpPr>
                <a:grpSpLocks/>
              </p:cNvGrpSpPr>
              <p:nvPr/>
            </p:nvGrpSpPr>
            <p:grpSpPr bwMode="auto">
              <a:xfrm>
                <a:off x="2841236" y="5779698"/>
                <a:ext cx="1280160" cy="215444"/>
                <a:chOff x="2841236" y="5779698"/>
                <a:chExt cx="1280160" cy="215444"/>
              </a:xfrm>
            </p:grpSpPr>
            <p:pic>
              <p:nvPicPr>
                <p:cNvPr id="29292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22"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2881" name="Group 219"/>
          <p:cNvGrpSpPr>
            <a:grpSpLocks/>
          </p:cNvGrpSpPr>
          <p:nvPr/>
        </p:nvGrpSpPr>
        <p:grpSpPr bwMode="auto">
          <a:xfrm>
            <a:off x="1917700" y="2789238"/>
            <a:ext cx="5783263" cy="223837"/>
            <a:chOff x="-526223" y="5771072"/>
            <a:chExt cx="5782584" cy="224070"/>
          </a:xfrm>
        </p:grpSpPr>
        <p:grpSp>
          <p:nvGrpSpPr>
            <p:cNvPr id="292907" name="Group 195"/>
            <p:cNvGrpSpPr>
              <a:grpSpLocks/>
            </p:cNvGrpSpPr>
            <p:nvPr/>
          </p:nvGrpSpPr>
          <p:grpSpPr bwMode="auto">
            <a:xfrm>
              <a:off x="-526223" y="5771072"/>
              <a:ext cx="3155250" cy="221195"/>
              <a:chOff x="-526223" y="5788324"/>
              <a:chExt cx="3155250" cy="221195"/>
            </a:xfrm>
          </p:grpSpPr>
          <p:grpSp>
            <p:nvGrpSpPr>
              <p:cNvPr id="292913" name="Group 194"/>
              <p:cNvGrpSpPr>
                <a:grpSpLocks/>
              </p:cNvGrpSpPr>
              <p:nvPr/>
            </p:nvGrpSpPr>
            <p:grpSpPr bwMode="auto">
              <a:xfrm>
                <a:off x="-526223" y="5788324"/>
                <a:ext cx="3155250" cy="215444"/>
                <a:chOff x="-526223" y="5788324"/>
                <a:chExt cx="3155250" cy="215444"/>
              </a:xfrm>
            </p:grpSpPr>
            <p:pic>
              <p:nvPicPr>
                <p:cNvPr id="29291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16"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92914"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908" name="Group 192"/>
            <p:cNvGrpSpPr>
              <a:grpSpLocks/>
            </p:cNvGrpSpPr>
            <p:nvPr/>
          </p:nvGrpSpPr>
          <p:grpSpPr bwMode="auto">
            <a:xfrm>
              <a:off x="2841236" y="5773948"/>
              <a:ext cx="2415125" cy="221194"/>
              <a:chOff x="2841236" y="5773948"/>
              <a:chExt cx="2415125" cy="221194"/>
            </a:xfrm>
          </p:grpSpPr>
          <p:sp>
            <p:nvSpPr>
              <p:cNvPr id="292909"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2910" name="Group 191"/>
              <p:cNvGrpSpPr>
                <a:grpSpLocks/>
              </p:cNvGrpSpPr>
              <p:nvPr/>
            </p:nvGrpSpPr>
            <p:grpSpPr bwMode="auto">
              <a:xfrm>
                <a:off x="2841236" y="5779698"/>
                <a:ext cx="1280160" cy="215444"/>
                <a:chOff x="2841236" y="5779698"/>
                <a:chExt cx="1280160" cy="215444"/>
              </a:xfrm>
            </p:grpSpPr>
            <p:pic>
              <p:nvPicPr>
                <p:cNvPr id="29291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12"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2882" name="Group 230"/>
          <p:cNvGrpSpPr>
            <a:grpSpLocks/>
          </p:cNvGrpSpPr>
          <p:nvPr/>
        </p:nvGrpSpPr>
        <p:grpSpPr bwMode="auto">
          <a:xfrm>
            <a:off x="2208213" y="3232150"/>
            <a:ext cx="5495925" cy="223838"/>
            <a:chOff x="-238683" y="5771072"/>
            <a:chExt cx="5495044" cy="224070"/>
          </a:xfrm>
        </p:grpSpPr>
        <p:grpSp>
          <p:nvGrpSpPr>
            <p:cNvPr id="292897" name="Group 195"/>
            <p:cNvGrpSpPr>
              <a:grpSpLocks/>
            </p:cNvGrpSpPr>
            <p:nvPr/>
          </p:nvGrpSpPr>
          <p:grpSpPr bwMode="auto">
            <a:xfrm>
              <a:off x="-238683" y="5771072"/>
              <a:ext cx="2867710" cy="221195"/>
              <a:chOff x="-238683" y="5788324"/>
              <a:chExt cx="2867710" cy="221195"/>
            </a:xfrm>
          </p:grpSpPr>
          <p:grpSp>
            <p:nvGrpSpPr>
              <p:cNvPr id="292903" name="Group 194"/>
              <p:cNvGrpSpPr>
                <a:grpSpLocks/>
              </p:cNvGrpSpPr>
              <p:nvPr/>
            </p:nvGrpSpPr>
            <p:grpSpPr bwMode="auto">
              <a:xfrm>
                <a:off x="-238683" y="5788324"/>
                <a:ext cx="2867710" cy="215444"/>
                <a:chOff x="-238683" y="5788324"/>
                <a:chExt cx="2867710" cy="215444"/>
              </a:xfrm>
            </p:grpSpPr>
            <p:pic>
              <p:nvPicPr>
                <p:cNvPr id="292905"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06"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9290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2898" name="Group 192"/>
            <p:cNvGrpSpPr>
              <a:grpSpLocks/>
            </p:cNvGrpSpPr>
            <p:nvPr/>
          </p:nvGrpSpPr>
          <p:grpSpPr bwMode="auto">
            <a:xfrm>
              <a:off x="2841236" y="5773948"/>
              <a:ext cx="2415125" cy="221194"/>
              <a:chOff x="2841236" y="5773948"/>
              <a:chExt cx="2415125" cy="221194"/>
            </a:xfrm>
          </p:grpSpPr>
          <p:sp>
            <p:nvSpPr>
              <p:cNvPr id="29289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2900" name="Group 191"/>
              <p:cNvGrpSpPr>
                <a:grpSpLocks/>
              </p:cNvGrpSpPr>
              <p:nvPr/>
            </p:nvGrpSpPr>
            <p:grpSpPr bwMode="auto">
              <a:xfrm>
                <a:off x="2841236" y="5779698"/>
                <a:ext cx="1280160" cy="215444"/>
                <a:chOff x="2841236" y="5779698"/>
                <a:chExt cx="1280160" cy="215444"/>
              </a:xfrm>
            </p:grpSpPr>
            <p:pic>
              <p:nvPicPr>
                <p:cNvPr id="292901"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2902"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2883" name="Group 359"/>
          <p:cNvGrpSpPr>
            <a:grpSpLocks/>
          </p:cNvGrpSpPr>
          <p:nvPr/>
        </p:nvGrpSpPr>
        <p:grpSpPr bwMode="auto">
          <a:xfrm>
            <a:off x="2225675" y="5416550"/>
            <a:ext cx="5478463" cy="455613"/>
            <a:chOff x="-17251" y="6097725"/>
            <a:chExt cx="5477780" cy="455953"/>
          </a:xfrm>
        </p:grpSpPr>
        <p:grpSp>
          <p:nvGrpSpPr>
            <p:cNvPr id="292889" name="Group 220"/>
            <p:cNvGrpSpPr>
              <a:grpSpLocks/>
            </p:cNvGrpSpPr>
            <p:nvPr/>
          </p:nvGrpSpPr>
          <p:grpSpPr bwMode="auto">
            <a:xfrm>
              <a:off x="-17251" y="6101482"/>
              <a:ext cx="2841810" cy="452196"/>
              <a:chOff x="-17251" y="6110108"/>
              <a:chExt cx="2841810" cy="452196"/>
            </a:xfrm>
          </p:grpSpPr>
          <p:pic>
            <p:nvPicPr>
              <p:cNvPr id="292894"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2895"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292896"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1"/>
                  </a:rPr>
                  <a:t>D1001715</a:t>
                </a:r>
                <a:endParaRPr lang="en-US" sz="800" b="1">
                  <a:solidFill>
                    <a:schemeClr val="bg1"/>
                  </a:solidFill>
                  <a:latin typeface="Comic Sans MS" pitchFamily="66" charset="0"/>
                </a:endParaRPr>
              </a:p>
            </p:txBody>
          </p:sp>
        </p:grpSp>
        <p:grpSp>
          <p:nvGrpSpPr>
            <p:cNvPr id="292890" name="Group 221"/>
            <p:cNvGrpSpPr>
              <a:grpSpLocks/>
            </p:cNvGrpSpPr>
            <p:nvPr/>
          </p:nvGrpSpPr>
          <p:grpSpPr bwMode="auto">
            <a:xfrm>
              <a:off x="3042258" y="6097725"/>
              <a:ext cx="2418271" cy="452196"/>
              <a:chOff x="3042258" y="6097725"/>
              <a:chExt cx="2418271" cy="452196"/>
            </a:xfrm>
          </p:grpSpPr>
          <p:pic>
            <p:nvPicPr>
              <p:cNvPr id="292891"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2892"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92893"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pic>
        <p:nvPicPr>
          <p:cNvPr id="292884" name="Picture 110"/>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33363" y="2038350"/>
            <a:ext cx="1481137"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2885" name="Picture 111"/>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693863" y="2185988"/>
            <a:ext cx="1160462" cy="2397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5" name="Group 114"/>
          <p:cNvGrpSpPr/>
          <p:nvPr/>
        </p:nvGrpSpPr>
        <p:grpSpPr>
          <a:xfrm>
            <a:off x="8757122" y="1712271"/>
            <a:ext cx="386878" cy="2971800"/>
            <a:chOff x="8424863" y="1701800"/>
            <a:chExt cx="386878" cy="2971800"/>
          </a:xfrm>
        </p:grpSpPr>
        <p:pic>
          <p:nvPicPr>
            <p:cNvPr id="116" name="Picture 117">
              <a:hlinkClick r:id="rId14" action="ppaction://hlinksldjump"/>
            </p:cNvPr>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7" name="Rectangle 116"/>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6" action="ppaction://hlinksldjump"/>
                </a:rPr>
                <a:t>PSO-001</a:t>
              </a:r>
              <a:endParaRPr lang="en-US" sz="900" dirty="0"/>
            </a:p>
          </p:txBody>
        </p:sp>
      </p:grpSp>
      <p:grpSp>
        <p:nvGrpSpPr>
          <p:cNvPr id="118" name="Group 117"/>
          <p:cNvGrpSpPr/>
          <p:nvPr/>
        </p:nvGrpSpPr>
        <p:grpSpPr>
          <a:xfrm>
            <a:off x="8365198" y="1704975"/>
            <a:ext cx="391086" cy="1038225"/>
            <a:chOff x="7980628" y="1704975"/>
            <a:chExt cx="391086" cy="1038225"/>
          </a:xfrm>
        </p:grpSpPr>
        <p:pic>
          <p:nvPicPr>
            <p:cNvPr id="119" name="Picture 119">
              <a:hlinkClick r:id="rId17"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0" name="Rectangle 119"/>
            <p:cNvSpPr/>
            <p:nvPr/>
          </p:nvSpPr>
          <p:spPr>
            <a:xfrm rot="16200000">
              <a:off x="7915499" y="1955738"/>
              <a:ext cx="681597" cy="230832"/>
            </a:xfrm>
            <a:prstGeom prst="rect">
              <a:avLst/>
            </a:prstGeom>
          </p:spPr>
          <p:txBody>
            <a:bodyPr wrap="none">
              <a:spAutoFit/>
            </a:bodyPr>
            <a:lstStyle/>
            <a:p>
              <a:r>
                <a:rPr lang="en-US" sz="900" b="1" dirty="0" smtClean="0">
                  <a:latin typeface="Comic Sans MS" pitchFamily="66" charset="0"/>
                  <a:hlinkClick r:id="rId19" action="ppaction://hlinksldjump"/>
                </a:rPr>
                <a:t>PSY-001</a:t>
              </a:r>
              <a:endParaRPr lang="en-US" sz="900" dirty="0"/>
            </a:p>
          </p:txBody>
        </p:sp>
      </p:grpSp>
      <p:sp>
        <p:nvSpPr>
          <p:cNvPr id="121"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0" action="ppaction://hlinksldjump"/>
              </a:rPr>
              <a:t>&lt;&lt; </a:t>
            </a:r>
            <a:r>
              <a:rPr lang="en-US" sz="800" b="1" dirty="0" smtClean="0">
                <a:latin typeface="Comic Sans MS" pitchFamily="66" charset="0"/>
                <a:hlinkClick r:id="rId20" action="ppaction://hlinksldjump"/>
              </a:rPr>
              <a:t>CERY Racks</a:t>
            </a:r>
            <a:endParaRPr lang="en-US" sz="800" b="1" dirty="0">
              <a:latin typeface="Comic Sans MS" pitchFamily="66" charset="0"/>
            </a:endParaRPr>
          </a:p>
        </p:txBody>
      </p:sp>
      <p:pic>
        <p:nvPicPr>
          <p:cNvPr id="591874" name="Picture 2"/>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970354" y="3240767"/>
            <a:ext cx="2466709" cy="3328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901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901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012" name="Title 8"/>
          <p:cNvSpPr>
            <a:spLocks noGrp="1"/>
          </p:cNvSpPr>
          <p:nvPr>
            <p:ph type="title"/>
          </p:nvPr>
        </p:nvSpPr>
        <p:spPr/>
        <p:txBody>
          <a:bodyPr/>
          <a:lstStyle/>
          <a:p>
            <a:pPr eaLnBrk="1" hangingPunct="1"/>
            <a:r>
              <a:rPr lang="en-US" dirty="0" smtClean="0">
                <a:ea typeface="ＭＳ Ｐゴシック" pitchFamily="34" charset="-128"/>
              </a:rPr>
              <a:t>L1-TCS-YC1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901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2A579F8-8E0D-4943-BF21-AB42DFC3DE77}" type="slidenum">
              <a:rPr lang="en-US" smtClean="0">
                <a:solidFill>
                  <a:srgbClr val="898989"/>
                </a:solidFill>
                <a:latin typeface="Calibri" pitchFamily="34" charset="0"/>
              </a:rPr>
              <a:pPr eaLnBrk="1" hangingPunct="1"/>
              <a:t>494</a:t>
            </a:fld>
            <a:endParaRPr lang="en-US" smtClean="0">
              <a:solidFill>
                <a:srgbClr val="898989"/>
              </a:solidFill>
              <a:latin typeface="Calibri" pitchFamily="34" charset="0"/>
            </a:endParaRPr>
          </a:p>
        </p:txBody>
      </p:sp>
      <p:pic>
        <p:nvPicPr>
          <p:cNvPr id="29901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9016"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29901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part of ICS&lt;Y</a:t>
            </a:r>
            <a:r>
              <a:rPr lang="en-US" sz="800" b="1" dirty="0">
                <a:latin typeface="Comic Sans MS" pitchFamily="66" charset="0"/>
              </a:rPr>
              <a:t>&gt; Rack Layout </a:t>
            </a:r>
            <a:r>
              <a:rPr lang="en-US" sz="800" b="1" dirty="0" smtClean="0">
                <a:latin typeface="Comic Sans MS" pitchFamily="66" charset="0"/>
              </a:rPr>
              <a:t>(</a:t>
            </a:r>
            <a:r>
              <a:rPr lang="en-US" sz="800" b="1" dirty="0" smtClean="0">
                <a:latin typeface="Comic Sans MS" pitchFamily="66" charset="0"/>
                <a:hlinkClick r:id="rId6"/>
              </a:rPr>
              <a:t>LIGO-D1200258</a:t>
            </a:r>
            <a:r>
              <a:rPr lang="en-US" sz="800" b="1" dirty="0" smtClean="0">
                <a:latin typeface="Comic Sans MS" pitchFamily="66" charset="0"/>
              </a:rPr>
              <a:t>)</a:t>
            </a:r>
            <a:endParaRPr lang="en-US" sz="800" b="1" dirty="0">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
        <p:nvSpPr>
          <p:cNvPr id="2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a:t>
            </a:r>
            <a:r>
              <a:rPr lang="en-US" sz="800" b="1" dirty="0" smtClean="0">
                <a:latin typeface="Comic Sans MS" pitchFamily="66" charset="0"/>
                <a:hlinkClick r:id="rId14" action="ppaction://hlinksldjump"/>
              </a:rPr>
              <a:t>CERY Racks</a:t>
            </a:r>
            <a:endParaRPr lang="en-US" sz="800" b="1" dirty="0">
              <a:latin typeface="Comic Sans MS" pitchFamily="66" charset="0"/>
            </a:endParaRPr>
          </a:p>
        </p:txBody>
      </p:sp>
      <p:pic>
        <p:nvPicPr>
          <p:cNvPr id="593922"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50401" y="1449506"/>
            <a:ext cx="2240715" cy="331071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8"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63188" y="2031375"/>
            <a:ext cx="2296012"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4" name="Group 237"/>
          <p:cNvGrpSpPr>
            <a:grpSpLocks/>
          </p:cNvGrpSpPr>
          <p:nvPr/>
        </p:nvGrpSpPr>
        <p:grpSpPr bwMode="auto">
          <a:xfrm>
            <a:off x="2253166" y="1842050"/>
            <a:ext cx="5459413" cy="236538"/>
            <a:chOff x="-195532" y="6202393"/>
            <a:chExt cx="5460528" cy="237549"/>
          </a:xfrm>
        </p:grpSpPr>
        <p:grpSp>
          <p:nvGrpSpPr>
            <p:cNvPr id="25" name="Group 261"/>
            <p:cNvGrpSpPr>
              <a:grpSpLocks/>
            </p:cNvGrpSpPr>
            <p:nvPr/>
          </p:nvGrpSpPr>
          <p:grpSpPr bwMode="auto">
            <a:xfrm>
              <a:off x="-195532" y="6204909"/>
              <a:ext cx="2818809" cy="229282"/>
              <a:chOff x="-195532" y="6204909"/>
              <a:chExt cx="2818809" cy="229282"/>
            </a:xfrm>
          </p:grpSpPr>
          <p:pic>
            <p:nvPicPr>
              <p:cNvPr id="30" name="Picture 3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Computer</a:t>
                </a:r>
                <a:endParaRPr lang="en-US" sz="800" b="1" dirty="0">
                  <a:latin typeface="Comic Sans MS" pitchFamily="66" charset="0"/>
                </a:endParaRPr>
              </a:p>
            </p:txBody>
          </p:sp>
          <p:sp>
            <p:nvSpPr>
              <p:cNvPr id="32"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T1000702</a:t>
                </a:r>
                <a:endParaRPr lang="en-US" sz="800" b="1" dirty="0">
                  <a:latin typeface="Comic Sans MS" pitchFamily="66" charset="0"/>
                </a:endParaRPr>
              </a:p>
            </p:txBody>
          </p:sp>
        </p:grpSp>
        <p:grpSp>
          <p:nvGrpSpPr>
            <p:cNvPr id="26" name="Group 262"/>
            <p:cNvGrpSpPr>
              <a:grpSpLocks/>
            </p:cNvGrpSpPr>
            <p:nvPr/>
          </p:nvGrpSpPr>
          <p:grpSpPr bwMode="auto">
            <a:xfrm>
              <a:off x="2846725" y="6202393"/>
              <a:ext cx="2418271" cy="237549"/>
              <a:chOff x="2846725" y="6202393"/>
              <a:chExt cx="2418271" cy="237549"/>
            </a:xfrm>
          </p:grpSpPr>
          <p:pic>
            <p:nvPicPr>
              <p:cNvPr id="27" name="Picture 3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8"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+24@5A</a:t>
                </a:r>
                <a:endParaRPr lang="en-US" sz="800" b="1" dirty="0">
                  <a:latin typeface="Comic Sans MS" pitchFamily="66" charset="0"/>
                </a:endParaRPr>
              </a:p>
            </p:txBody>
          </p:sp>
          <p:sp>
            <p:nvSpPr>
              <p:cNvPr id="29"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3" name="Group 237"/>
          <p:cNvGrpSpPr>
            <a:grpSpLocks/>
          </p:cNvGrpSpPr>
          <p:nvPr/>
        </p:nvGrpSpPr>
        <p:grpSpPr bwMode="auto">
          <a:xfrm>
            <a:off x="2253166" y="2397085"/>
            <a:ext cx="5459413" cy="236538"/>
            <a:chOff x="-195532" y="6202393"/>
            <a:chExt cx="5460528" cy="237549"/>
          </a:xfrm>
        </p:grpSpPr>
        <p:grpSp>
          <p:nvGrpSpPr>
            <p:cNvPr id="34" name="Group 261"/>
            <p:cNvGrpSpPr>
              <a:grpSpLocks/>
            </p:cNvGrpSpPr>
            <p:nvPr/>
          </p:nvGrpSpPr>
          <p:grpSpPr bwMode="auto">
            <a:xfrm>
              <a:off x="-195532" y="6204909"/>
              <a:ext cx="2818809" cy="229282"/>
              <a:chOff x="-195532" y="6204909"/>
              <a:chExt cx="2818809" cy="229282"/>
            </a:xfrm>
          </p:grpSpPr>
          <p:pic>
            <p:nvPicPr>
              <p:cNvPr id="39" name="Picture 3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41"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D???????</a:t>
                </a:r>
                <a:endParaRPr lang="en-US" sz="800" b="1" dirty="0">
                  <a:latin typeface="Comic Sans MS" pitchFamily="66" charset="0"/>
                </a:endParaRPr>
              </a:p>
            </p:txBody>
          </p:sp>
        </p:grpSp>
        <p:grpSp>
          <p:nvGrpSpPr>
            <p:cNvPr id="35" name="Group 262"/>
            <p:cNvGrpSpPr>
              <a:grpSpLocks/>
            </p:cNvGrpSpPr>
            <p:nvPr/>
          </p:nvGrpSpPr>
          <p:grpSpPr bwMode="auto">
            <a:xfrm>
              <a:off x="2846725" y="6202393"/>
              <a:ext cx="2418271" cy="237549"/>
              <a:chOff x="2846725" y="6202393"/>
              <a:chExt cx="2418271" cy="237549"/>
            </a:xfrm>
          </p:grpSpPr>
          <p:pic>
            <p:nvPicPr>
              <p:cNvPr id="36" name="Picture 3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endParaRPr lang="en-US" sz="800" b="1" dirty="0">
                  <a:latin typeface="Comic Sans MS" pitchFamily="66" charset="0"/>
                </a:endParaRPr>
              </a:p>
            </p:txBody>
          </p:sp>
          <p:sp>
            <p:nvSpPr>
              <p:cNvPr id="38"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42" name="Group 214"/>
          <p:cNvGrpSpPr>
            <a:grpSpLocks/>
          </p:cNvGrpSpPr>
          <p:nvPr/>
        </p:nvGrpSpPr>
        <p:grpSpPr bwMode="auto">
          <a:xfrm>
            <a:off x="1653518" y="5014332"/>
            <a:ext cx="6049962" cy="223837"/>
            <a:chOff x="-796522" y="4827922"/>
            <a:chExt cx="6050018" cy="224070"/>
          </a:xfrm>
        </p:grpSpPr>
        <p:grpSp>
          <p:nvGrpSpPr>
            <p:cNvPr id="43" name="Group 254"/>
            <p:cNvGrpSpPr>
              <a:grpSpLocks/>
            </p:cNvGrpSpPr>
            <p:nvPr/>
          </p:nvGrpSpPr>
          <p:grpSpPr bwMode="auto">
            <a:xfrm>
              <a:off x="-796522" y="4827922"/>
              <a:ext cx="3419797" cy="221195"/>
              <a:chOff x="-796522" y="4827922"/>
              <a:chExt cx="3419797" cy="221195"/>
            </a:xfrm>
          </p:grpSpPr>
          <p:pic>
            <p:nvPicPr>
              <p:cNvPr id="48" name="Picture 3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Power Supply</a:t>
                </a:r>
                <a:endParaRPr lang="en-US" sz="800" b="1" dirty="0">
                  <a:latin typeface="Comic Sans MS" pitchFamily="66" charset="0"/>
                </a:endParaRPr>
              </a:p>
            </p:txBody>
          </p:sp>
          <p:sp>
            <p:nvSpPr>
              <p:cNvPr id="50"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0"/>
                  </a:rPr>
                  <a:t>D1102206</a:t>
                </a:r>
                <a:endParaRPr lang="en-US" sz="800" b="1" dirty="0">
                  <a:latin typeface="Comic Sans MS" pitchFamily="66" charset="0"/>
                </a:endParaRPr>
              </a:p>
            </p:txBody>
          </p:sp>
        </p:grpSp>
        <p:grpSp>
          <p:nvGrpSpPr>
            <p:cNvPr id="44" name="Group 255"/>
            <p:cNvGrpSpPr>
              <a:grpSpLocks/>
            </p:cNvGrpSpPr>
            <p:nvPr/>
          </p:nvGrpSpPr>
          <p:grpSpPr bwMode="auto">
            <a:xfrm>
              <a:off x="2835486" y="4830798"/>
              <a:ext cx="2418010" cy="221194"/>
              <a:chOff x="2835486" y="4830798"/>
              <a:chExt cx="2418010" cy="221194"/>
            </a:xfrm>
          </p:grpSpPr>
          <p:pic>
            <p:nvPicPr>
              <p:cNvPr id="45" name="Picture 3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endParaRPr lang="en-US" sz="800" b="1" dirty="0">
                  <a:latin typeface="Comic Sans MS" pitchFamily="66" charset="0"/>
                </a:endParaRPr>
              </a:p>
            </p:txBody>
          </p:sp>
          <p:sp>
            <p:nvSpPr>
              <p:cNvPr id="47"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Tree>
  </p:cSld>
  <p:clrMapOvr>
    <a:masterClrMapping/>
  </p:clrMapOvr>
  <p:timing>
    <p:tnLst>
      <p:par>
        <p:cTn id="1" dur="indefinite" restart="never" nodeType="tmRoot"/>
      </p:par>
    </p:tnLst>
  </p:timing>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49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49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16" name="Title 8"/>
          <p:cNvSpPr>
            <a:spLocks noGrp="1"/>
          </p:cNvSpPr>
          <p:nvPr>
            <p:ph type="title"/>
          </p:nvPr>
        </p:nvSpPr>
        <p:spPr/>
        <p:txBody>
          <a:bodyPr/>
          <a:lstStyle/>
          <a:p>
            <a:pPr eaLnBrk="1" hangingPunct="1"/>
            <a:r>
              <a:rPr lang="en-US" smtClean="0">
                <a:ea typeface="ＭＳ Ｐゴシック" pitchFamily="34" charset="-128"/>
              </a:rPr>
              <a:t>L1-SUS-YC2</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491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DAF1ABC-C103-463C-9339-755B9030E48F}" type="slidenum">
              <a:rPr lang="en-US" smtClean="0">
                <a:solidFill>
                  <a:srgbClr val="898989"/>
                </a:solidFill>
                <a:latin typeface="Calibri" pitchFamily="34" charset="0"/>
              </a:rPr>
              <a:pPr eaLnBrk="1" hangingPunct="1"/>
              <a:t>495</a:t>
            </a:fld>
            <a:endParaRPr lang="en-US" smtClean="0">
              <a:solidFill>
                <a:srgbClr val="898989"/>
              </a:solidFill>
              <a:latin typeface="Calibri" pitchFamily="34" charset="0"/>
            </a:endParaRPr>
          </a:p>
        </p:txBody>
      </p:sp>
      <p:pic>
        <p:nvPicPr>
          <p:cNvPr id="29491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20" name="TextBox 367"/>
          <p:cNvSpPr txBox="1">
            <a:spLocks noChangeArrowheads="1"/>
          </p:cNvSpPr>
          <p:nvPr/>
        </p:nvSpPr>
        <p:spPr bwMode="auto">
          <a:xfrm>
            <a:off x="457200" y="5029200"/>
            <a:ext cx="1457325" cy="3381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11A</a:t>
            </a:r>
          </a:p>
          <a:p>
            <a:pPr eaLnBrk="1" hangingPunct="1"/>
            <a:r>
              <a:rPr lang="en-US" sz="800">
                <a:latin typeface="Comic Sans MS" pitchFamily="66" charset="0"/>
              </a:rPr>
              <a:t>-18VDC	11A</a:t>
            </a:r>
          </a:p>
        </p:txBody>
      </p:sp>
      <p:grpSp>
        <p:nvGrpSpPr>
          <p:cNvPr id="294921" name="Group 219"/>
          <p:cNvGrpSpPr>
            <a:grpSpLocks/>
          </p:cNvGrpSpPr>
          <p:nvPr/>
        </p:nvGrpSpPr>
        <p:grpSpPr bwMode="auto">
          <a:xfrm>
            <a:off x="1917700" y="2009775"/>
            <a:ext cx="5783263" cy="223838"/>
            <a:chOff x="-526223" y="5771072"/>
            <a:chExt cx="5782584" cy="224070"/>
          </a:xfrm>
        </p:grpSpPr>
        <p:grpSp>
          <p:nvGrpSpPr>
            <p:cNvPr id="295069" name="Group 195"/>
            <p:cNvGrpSpPr>
              <a:grpSpLocks/>
            </p:cNvGrpSpPr>
            <p:nvPr/>
          </p:nvGrpSpPr>
          <p:grpSpPr bwMode="auto">
            <a:xfrm>
              <a:off x="-526223" y="5771072"/>
              <a:ext cx="3155250" cy="221195"/>
              <a:chOff x="-526223" y="5788324"/>
              <a:chExt cx="3155250" cy="221195"/>
            </a:xfrm>
          </p:grpSpPr>
          <p:grpSp>
            <p:nvGrpSpPr>
              <p:cNvPr id="295075" name="Group 194"/>
              <p:cNvGrpSpPr>
                <a:grpSpLocks/>
              </p:cNvGrpSpPr>
              <p:nvPr/>
            </p:nvGrpSpPr>
            <p:grpSpPr bwMode="auto">
              <a:xfrm>
                <a:off x="-526223" y="5788324"/>
                <a:ext cx="3155250" cy="215444"/>
                <a:chOff x="-526223" y="5788324"/>
                <a:chExt cx="3155250" cy="215444"/>
              </a:xfrm>
            </p:grpSpPr>
            <p:pic>
              <p:nvPicPr>
                <p:cNvPr id="29507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78"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95076"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70" name="Group 192"/>
            <p:cNvGrpSpPr>
              <a:grpSpLocks/>
            </p:cNvGrpSpPr>
            <p:nvPr/>
          </p:nvGrpSpPr>
          <p:grpSpPr bwMode="auto">
            <a:xfrm>
              <a:off x="2841236" y="5773948"/>
              <a:ext cx="2415125" cy="221194"/>
              <a:chOff x="2841236" y="5773948"/>
              <a:chExt cx="2415125" cy="221194"/>
            </a:xfrm>
          </p:grpSpPr>
          <p:sp>
            <p:nvSpPr>
              <p:cNvPr id="295071"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5072" name="Group 191"/>
              <p:cNvGrpSpPr>
                <a:grpSpLocks/>
              </p:cNvGrpSpPr>
              <p:nvPr/>
            </p:nvGrpSpPr>
            <p:grpSpPr bwMode="auto">
              <a:xfrm>
                <a:off x="2841236" y="5779698"/>
                <a:ext cx="1280160" cy="215444"/>
                <a:chOff x="2841236" y="5779698"/>
                <a:chExt cx="1280160" cy="215444"/>
              </a:xfrm>
            </p:grpSpPr>
            <p:pic>
              <p:nvPicPr>
                <p:cNvPr id="29507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74"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2" name="Group 219"/>
          <p:cNvGrpSpPr>
            <a:grpSpLocks/>
          </p:cNvGrpSpPr>
          <p:nvPr/>
        </p:nvGrpSpPr>
        <p:grpSpPr bwMode="auto">
          <a:xfrm>
            <a:off x="1911350" y="1235075"/>
            <a:ext cx="5783263" cy="223838"/>
            <a:chOff x="-526223" y="5771072"/>
            <a:chExt cx="5782584" cy="224070"/>
          </a:xfrm>
        </p:grpSpPr>
        <p:grpSp>
          <p:nvGrpSpPr>
            <p:cNvPr id="295059" name="Group 195"/>
            <p:cNvGrpSpPr>
              <a:grpSpLocks/>
            </p:cNvGrpSpPr>
            <p:nvPr/>
          </p:nvGrpSpPr>
          <p:grpSpPr bwMode="auto">
            <a:xfrm>
              <a:off x="-526223" y="5771072"/>
              <a:ext cx="3155250" cy="221195"/>
              <a:chOff x="-526223" y="5788324"/>
              <a:chExt cx="3155250" cy="221195"/>
            </a:xfrm>
          </p:grpSpPr>
          <p:grpSp>
            <p:nvGrpSpPr>
              <p:cNvPr id="295065" name="Group 194"/>
              <p:cNvGrpSpPr>
                <a:grpSpLocks/>
              </p:cNvGrpSpPr>
              <p:nvPr/>
            </p:nvGrpSpPr>
            <p:grpSpPr bwMode="auto">
              <a:xfrm>
                <a:off x="-526223" y="5788324"/>
                <a:ext cx="3155250" cy="215444"/>
                <a:chOff x="-526223" y="5788324"/>
                <a:chExt cx="3155250" cy="215444"/>
              </a:xfrm>
            </p:grpSpPr>
            <p:pic>
              <p:nvPicPr>
                <p:cNvPr id="29506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6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506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60" name="Group 192"/>
            <p:cNvGrpSpPr>
              <a:grpSpLocks/>
            </p:cNvGrpSpPr>
            <p:nvPr/>
          </p:nvGrpSpPr>
          <p:grpSpPr bwMode="auto">
            <a:xfrm>
              <a:off x="2841236" y="5773948"/>
              <a:ext cx="2415125" cy="221194"/>
              <a:chOff x="2841236" y="5773948"/>
              <a:chExt cx="2415125" cy="221194"/>
            </a:xfrm>
          </p:grpSpPr>
          <p:sp>
            <p:nvSpPr>
              <p:cNvPr id="29506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5062" name="Group 191"/>
              <p:cNvGrpSpPr>
                <a:grpSpLocks/>
              </p:cNvGrpSpPr>
              <p:nvPr/>
            </p:nvGrpSpPr>
            <p:grpSpPr bwMode="auto">
              <a:xfrm>
                <a:off x="2841236" y="5779698"/>
                <a:ext cx="1280160" cy="215444"/>
                <a:chOff x="2841236" y="5779698"/>
                <a:chExt cx="1280160" cy="215444"/>
              </a:xfrm>
            </p:grpSpPr>
            <p:pic>
              <p:nvPicPr>
                <p:cNvPr id="29506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6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3" name="Group 219"/>
          <p:cNvGrpSpPr>
            <a:grpSpLocks/>
          </p:cNvGrpSpPr>
          <p:nvPr/>
        </p:nvGrpSpPr>
        <p:grpSpPr bwMode="auto">
          <a:xfrm>
            <a:off x="1911350" y="1349375"/>
            <a:ext cx="5783263" cy="223838"/>
            <a:chOff x="-526223" y="5771072"/>
            <a:chExt cx="5782584" cy="224070"/>
          </a:xfrm>
        </p:grpSpPr>
        <p:grpSp>
          <p:nvGrpSpPr>
            <p:cNvPr id="295049" name="Group 195"/>
            <p:cNvGrpSpPr>
              <a:grpSpLocks/>
            </p:cNvGrpSpPr>
            <p:nvPr/>
          </p:nvGrpSpPr>
          <p:grpSpPr bwMode="auto">
            <a:xfrm>
              <a:off x="-526223" y="5771072"/>
              <a:ext cx="3155250" cy="221195"/>
              <a:chOff x="-526223" y="5788324"/>
              <a:chExt cx="3155250" cy="221195"/>
            </a:xfrm>
          </p:grpSpPr>
          <p:grpSp>
            <p:nvGrpSpPr>
              <p:cNvPr id="295055" name="Group 194"/>
              <p:cNvGrpSpPr>
                <a:grpSpLocks/>
              </p:cNvGrpSpPr>
              <p:nvPr/>
            </p:nvGrpSpPr>
            <p:grpSpPr bwMode="auto">
              <a:xfrm>
                <a:off x="-526223" y="5788324"/>
                <a:ext cx="3155250" cy="215444"/>
                <a:chOff x="-526223" y="5788324"/>
                <a:chExt cx="3155250" cy="215444"/>
              </a:xfrm>
            </p:grpSpPr>
            <p:pic>
              <p:nvPicPr>
                <p:cNvPr id="29505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5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505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50" name="Group 192"/>
            <p:cNvGrpSpPr>
              <a:grpSpLocks/>
            </p:cNvGrpSpPr>
            <p:nvPr/>
          </p:nvGrpSpPr>
          <p:grpSpPr bwMode="auto">
            <a:xfrm>
              <a:off x="2841236" y="5773948"/>
              <a:ext cx="2415125" cy="221194"/>
              <a:chOff x="2841236" y="5773948"/>
              <a:chExt cx="2415125" cy="221194"/>
            </a:xfrm>
          </p:grpSpPr>
          <p:sp>
            <p:nvSpPr>
              <p:cNvPr id="29505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5052" name="Group 191"/>
              <p:cNvGrpSpPr>
                <a:grpSpLocks/>
              </p:cNvGrpSpPr>
              <p:nvPr/>
            </p:nvGrpSpPr>
            <p:grpSpPr bwMode="auto">
              <a:xfrm>
                <a:off x="2841236" y="5779698"/>
                <a:ext cx="1280160" cy="215444"/>
                <a:chOff x="2841236" y="5779698"/>
                <a:chExt cx="1280160" cy="215444"/>
              </a:xfrm>
            </p:grpSpPr>
            <p:pic>
              <p:nvPicPr>
                <p:cNvPr id="29505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5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4" name="Group 219"/>
          <p:cNvGrpSpPr>
            <a:grpSpLocks/>
          </p:cNvGrpSpPr>
          <p:nvPr/>
        </p:nvGrpSpPr>
        <p:grpSpPr bwMode="auto">
          <a:xfrm>
            <a:off x="1911350" y="1463675"/>
            <a:ext cx="5783263" cy="223838"/>
            <a:chOff x="-526223" y="5771072"/>
            <a:chExt cx="5782584" cy="224070"/>
          </a:xfrm>
        </p:grpSpPr>
        <p:grpSp>
          <p:nvGrpSpPr>
            <p:cNvPr id="295039" name="Group 195"/>
            <p:cNvGrpSpPr>
              <a:grpSpLocks/>
            </p:cNvGrpSpPr>
            <p:nvPr/>
          </p:nvGrpSpPr>
          <p:grpSpPr bwMode="auto">
            <a:xfrm>
              <a:off x="-526223" y="5771072"/>
              <a:ext cx="3155250" cy="221195"/>
              <a:chOff x="-526223" y="5788324"/>
              <a:chExt cx="3155250" cy="221195"/>
            </a:xfrm>
          </p:grpSpPr>
          <p:grpSp>
            <p:nvGrpSpPr>
              <p:cNvPr id="295045" name="Group 194"/>
              <p:cNvGrpSpPr>
                <a:grpSpLocks/>
              </p:cNvGrpSpPr>
              <p:nvPr/>
            </p:nvGrpSpPr>
            <p:grpSpPr bwMode="auto">
              <a:xfrm>
                <a:off x="-526223" y="5788324"/>
                <a:ext cx="3155250" cy="215444"/>
                <a:chOff x="-526223" y="5788324"/>
                <a:chExt cx="3155250" cy="215444"/>
              </a:xfrm>
            </p:grpSpPr>
            <p:pic>
              <p:nvPicPr>
                <p:cNvPr id="29504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4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504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40" name="Group 192"/>
            <p:cNvGrpSpPr>
              <a:grpSpLocks/>
            </p:cNvGrpSpPr>
            <p:nvPr/>
          </p:nvGrpSpPr>
          <p:grpSpPr bwMode="auto">
            <a:xfrm>
              <a:off x="2841236" y="5773948"/>
              <a:ext cx="2415125" cy="221194"/>
              <a:chOff x="2841236" y="5773948"/>
              <a:chExt cx="2415125" cy="221194"/>
            </a:xfrm>
          </p:grpSpPr>
          <p:sp>
            <p:nvSpPr>
              <p:cNvPr id="29504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5042" name="Group 191"/>
              <p:cNvGrpSpPr>
                <a:grpSpLocks/>
              </p:cNvGrpSpPr>
              <p:nvPr/>
            </p:nvGrpSpPr>
            <p:grpSpPr bwMode="auto">
              <a:xfrm>
                <a:off x="2841236" y="5779698"/>
                <a:ext cx="1280160" cy="215444"/>
                <a:chOff x="2841236" y="5779698"/>
                <a:chExt cx="1280160" cy="215444"/>
              </a:xfrm>
            </p:grpSpPr>
            <p:pic>
              <p:nvPicPr>
                <p:cNvPr id="29504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4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5" name="Group 219"/>
          <p:cNvGrpSpPr>
            <a:grpSpLocks/>
          </p:cNvGrpSpPr>
          <p:nvPr/>
        </p:nvGrpSpPr>
        <p:grpSpPr bwMode="auto">
          <a:xfrm>
            <a:off x="1911350" y="1673225"/>
            <a:ext cx="5783263" cy="223838"/>
            <a:chOff x="-526223" y="5771072"/>
            <a:chExt cx="5782584" cy="224070"/>
          </a:xfrm>
        </p:grpSpPr>
        <p:grpSp>
          <p:nvGrpSpPr>
            <p:cNvPr id="295029" name="Group 195"/>
            <p:cNvGrpSpPr>
              <a:grpSpLocks/>
            </p:cNvGrpSpPr>
            <p:nvPr/>
          </p:nvGrpSpPr>
          <p:grpSpPr bwMode="auto">
            <a:xfrm>
              <a:off x="-526223" y="5771072"/>
              <a:ext cx="3155250" cy="221195"/>
              <a:chOff x="-526223" y="5788324"/>
              <a:chExt cx="3155250" cy="221195"/>
            </a:xfrm>
          </p:grpSpPr>
          <p:grpSp>
            <p:nvGrpSpPr>
              <p:cNvPr id="295035" name="Group 194"/>
              <p:cNvGrpSpPr>
                <a:grpSpLocks/>
              </p:cNvGrpSpPr>
              <p:nvPr/>
            </p:nvGrpSpPr>
            <p:grpSpPr bwMode="auto">
              <a:xfrm>
                <a:off x="-526223" y="5788324"/>
                <a:ext cx="3155250" cy="215444"/>
                <a:chOff x="-526223" y="5788324"/>
                <a:chExt cx="3155250" cy="215444"/>
              </a:xfrm>
            </p:grpSpPr>
            <p:pic>
              <p:nvPicPr>
                <p:cNvPr id="29503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3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503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30" name="Group 192"/>
            <p:cNvGrpSpPr>
              <a:grpSpLocks/>
            </p:cNvGrpSpPr>
            <p:nvPr/>
          </p:nvGrpSpPr>
          <p:grpSpPr bwMode="auto">
            <a:xfrm>
              <a:off x="2841236" y="5773948"/>
              <a:ext cx="2415125" cy="221194"/>
              <a:chOff x="2841236" y="5773948"/>
              <a:chExt cx="2415125" cy="221194"/>
            </a:xfrm>
          </p:grpSpPr>
          <p:sp>
            <p:nvSpPr>
              <p:cNvPr id="29503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5032" name="Group 191"/>
              <p:cNvGrpSpPr>
                <a:grpSpLocks/>
              </p:cNvGrpSpPr>
              <p:nvPr/>
            </p:nvGrpSpPr>
            <p:grpSpPr bwMode="auto">
              <a:xfrm>
                <a:off x="2841236" y="5779698"/>
                <a:ext cx="1280160" cy="215444"/>
                <a:chOff x="2841236" y="5779698"/>
                <a:chExt cx="1280160" cy="215444"/>
              </a:xfrm>
            </p:grpSpPr>
            <p:pic>
              <p:nvPicPr>
                <p:cNvPr id="29503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3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6" name="Group 219"/>
          <p:cNvGrpSpPr>
            <a:grpSpLocks/>
          </p:cNvGrpSpPr>
          <p:nvPr/>
        </p:nvGrpSpPr>
        <p:grpSpPr bwMode="auto">
          <a:xfrm>
            <a:off x="1911350" y="1787525"/>
            <a:ext cx="5783263" cy="223838"/>
            <a:chOff x="-526223" y="5771072"/>
            <a:chExt cx="5782584" cy="224070"/>
          </a:xfrm>
        </p:grpSpPr>
        <p:grpSp>
          <p:nvGrpSpPr>
            <p:cNvPr id="295019" name="Group 195"/>
            <p:cNvGrpSpPr>
              <a:grpSpLocks/>
            </p:cNvGrpSpPr>
            <p:nvPr/>
          </p:nvGrpSpPr>
          <p:grpSpPr bwMode="auto">
            <a:xfrm>
              <a:off x="-526223" y="5771072"/>
              <a:ext cx="3155250" cy="221195"/>
              <a:chOff x="-526223" y="5788324"/>
              <a:chExt cx="3155250" cy="221195"/>
            </a:xfrm>
          </p:grpSpPr>
          <p:grpSp>
            <p:nvGrpSpPr>
              <p:cNvPr id="295025" name="Group 194"/>
              <p:cNvGrpSpPr>
                <a:grpSpLocks/>
              </p:cNvGrpSpPr>
              <p:nvPr/>
            </p:nvGrpSpPr>
            <p:grpSpPr bwMode="auto">
              <a:xfrm>
                <a:off x="-526223" y="5788324"/>
                <a:ext cx="3155250" cy="215444"/>
                <a:chOff x="-526223" y="5788324"/>
                <a:chExt cx="3155250" cy="215444"/>
              </a:xfrm>
            </p:grpSpPr>
            <p:pic>
              <p:nvPicPr>
                <p:cNvPr id="29502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2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502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20" name="Group 192"/>
            <p:cNvGrpSpPr>
              <a:grpSpLocks/>
            </p:cNvGrpSpPr>
            <p:nvPr/>
          </p:nvGrpSpPr>
          <p:grpSpPr bwMode="auto">
            <a:xfrm>
              <a:off x="2841236" y="5773948"/>
              <a:ext cx="2415125" cy="221194"/>
              <a:chOff x="2841236" y="5773948"/>
              <a:chExt cx="2415125" cy="221194"/>
            </a:xfrm>
          </p:grpSpPr>
          <p:sp>
            <p:nvSpPr>
              <p:cNvPr id="29502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5022" name="Group 191"/>
              <p:cNvGrpSpPr>
                <a:grpSpLocks/>
              </p:cNvGrpSpPr>
              <p:nvPr/>
            </p:nvGrpSpPr>
            <p:grpSpPr bwMode="auto">
              <a:xfrm>
                <a:off x="2841236" y="5779698"/>
                <a:ext cx="1280160" cy="215444"/>
                <a:chOff x="2841236" y="5779698"/>
                <a:chExt cx="1280160" cy="215444"/>
              </a:xfrm>
            </p:grpSpPr>
            <p:pic>
              <p:nvPicPr>
                <p:cNvPr id="29502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2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7" name="Group 230"/>
          <p:cNvGrpSpPr>
            <a:grpSpLocks/>
          </p:cNvGrpSpPr>
          <p:nvPr/>
        </p:nvGrpSpPr>
        <p:grpSpPr bwMode="auto">
          <a:xfrm>
            <a:off x="2198688" y="2224088"/>
            <a:ext cx="5495925" cy="223837"/>
            <a:chOff x="-238683" y="5771072"/>
            <a:chExt cx="5495044" cy="224070"/>
          </a:xfrm>
        </p:grpSpPr>
        <p:grpSp>
          <p:nvGrpSpPr>
            <p:cNvPr id="295009" name="Group 195"/>
            <p:cNvGrpSpPr>
              <a:grpSpLocks/>
            </p:cNvGrpSpPr>
            <p:nvPr/>
          </p:nvGrpSpPr>
          <p:grpSpPr bwMode="auto">
            <a:xfrm>
              <a:off x="-238683" y="5771072"/>
              <a:ext cx="2867710" cy="221195"/>
              <a:chOff x="-238683" y="5788324"/>
              <a:chExt cx="2867710" cy="221195"/>
            </a:xfrm>
          </p:grpSpPr>
          <p:grpSp>
            <p:nvGrpSpPr>
              <p:cNvPr id="295015" name="Group 194"/>
              <p:cNvGrpSpPr>
                <a:grpSpLocks/>
              </p:cNvGrpSpPr>
              <p:nvPr/>
            </p:nvGrpSpPr>
            <p:grpSpPr bwMode="auto">
              <a:xfrm>
                <a:off x="-238683" y="5788324"/>
                <a:ext cx="2867710" cy="215444"/>
                <a:chOff x="-238683" y="5788324"/>
                <a:chExt cx="2867710" cy="215444"/>
              </a:xfrm>
            </p:grpSpPr>
            <p:pic>
              <p:nvPicPr>
                <p:cNvPr id="29501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18"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9501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10" name="Group 192"/>
            <p:cNvGrpSpPr>
              <a:grpSpLocks/>
            </p:cNvGrpSpPr>
            <p:nvPr/>
          </p:nvGrpSpPr>
          <p:grpSpPr bwMode="auto">
            <a:xfrm>
              <a:off x="2841236" y="5773948"/>
              <a:ext cx="2415125" cy="221194"/>
              <a:chOff x="2841236" y="5773948"/>
              <a:chExt cx="2415125" cy="221194"/>
            </a:xfrm>
          </p:grpSpPr>
          <p:sp>
            <p:nvSpPr>
              <p:cNvPr id="29501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5012" name="Group 191"/>
              <p:cNvGrpSpPr>
                <a:grpSpLocks/>
              </p:cNvGrpSpPr>
              <p:nvPr/>
            </p:nvGrpSpPr>
            <p:grpSpPr bwMode="auto">
              <a:xfrm>
                <a:off x="2841236" y="5779698"/>
                <a:ext cx="1280160" cy="215444"/>
                <a:chOff x="2841236" y="5779698"/>
                <a:chExt cx="1280160" cy="215444"/>
              </a:xfrm>
            </p:grpSpPr>
            <p:pic>
              <p:nvPicPr>
                <p:cNvPr id="29501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1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8" name="Group 230"/>
          <p:cNvGrpSpPr>
            <a:grpSpLocks/>
          </p:cNvGrpSpPr>
          <p:nvPr/>
        </p:nvGrpSpPr>
        <p:grpSpPr bwMode="auto">
          <a:xfrm>
            <a:off x="2198688" y="2338388"/>
            <a:ext cx="5495925" cy="223837"/>
            <a:chOff x="-238683" y="5771072"/>
            <a:chExt cx="5495044" cy="224070"/>
          </a:xfrm>
        </p:grpSpPr>
        <p:grpSp>
          <p:nvGrpSpPr>
            <p:cNvPr id="294999" name="Group 195"/>
            <p:cNvGrpSpPr>
              <a:grpSpLocks/>
            </p:cNvGrpSpPr>
            <p:nvPr/>
          </p:nvGrpSpPr>
          <p:grpSpPr bwMode="auto">
            <a:xfrm>
              <a:off x="-238683" y="5771072"/>
              <a:ext cx="2867710" cy="221195"/>
              <a:chOff x="-238683" y="5788324"/>
              <a:chExt cx="2867710" cy="221195"/>
            </a:xfrm>
          </p:grpSpPr>
          <p:grpSp>
            <p:nvGrpSpPr>
              <p:cNvPr id="295005" name="Group 194"/>
              <p:cNvGrpSpPr>
                <a:grpSpLocks/>
              </p:cNvGrpSpPr>
              <p:nvPr/>
            </p:nvGrpSpPr>
            <p:grpSpPr bwMode="auto">
              <a:xfrm>
                <a:off x="-238683" y="5788324"/>
                <a:ext cx="2867710" cy="215444"/>
                <a:chOff x="-238683" y="5788324"/>
                <a:chExt cx="2867710" cy="215444"/>
              </a:xfrm>
            </p:grpSpPr>
            <p:pic>
              <p:nvPicPr>
                <p:cNvPr id="29500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08"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950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5000" name="Group 192"/>
            <p:cNvGrpSpPr>
              <a:grpSpLocks/>
            </p:cNvGrpSpPr>
            <p:nvPr/>
          </p:nvGrpSpPr>
          <p:grpSpPr bwMode="auto">
            <a:xfrm>
              <a:off x="2841236" y="5773948"/>
              <a:ext cx="2415125" cy="221194"/>
              <a:chOff x="2841236" y="5773948"/>
              <a:chExt cx="2415125" cy="221194"/>
            </a:xfrm>
          </p:grpSpPr>
          <p:sp>
            <p:nvSpPr>
              <p:cNvPr id="2950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5002" name="Group 191"/>
              <p:cNvGrpSpPr>
                <a:grpSpLocks/>
              </p:cNvGrpSpPr>
              <p:nvPr/>
            </p:nvGrpSpPr>
            <p:grpSpPr bwMode="auto">
              <a:xfrm>
                <a:off x="2841236" y="5779698"/>
                <a:ext cx="1280160" cy="215444"/>
                <a:chOff x="2841236" y="5779698"/>
                <a:chExt cx="1280160" cy="215444"/>
              </a:xfrm>
            </p:grpSpPr>
            <p:pic>
              <p:nvPicPr>
                <p:cNvPr id="29500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0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29" name="Group 219"/>
          <p:cNvGrpSpPr>
            <a:grpSpLocks/>
          </p:cNvGrpSpPr>
          <p:nvPr/>
        </p:nvGrpSpPr>
        <p:grpSpPr bwMode="auto">
          <a:xfrm>
            <a:off x="1911350" y="3902075"/>
            <a:ext cx="5783263" cy="223838"/>
            <a:chOff x="-526223" y="5771072"/>
            <a:chExt cx="5782584" cy="224070"/>
          </a:xfrm>
        </p:grpSpPr>
        <p:grpSp>
          <p:nvGrpSpPr>
            <p:cNvPr id="294989" name="Group 195"/>
            <p:cNvGrpSpPr>
              <a:grpSpLocks/>
            </p:cNvGrpSpPr>
            <p:nvPr/>
          </p:nvGrpSpPr>
          <p:grpSpPr bwMode="auto">
            <a:xfrm>
              <a:off x="-526223" y="5771072"/>
              <a:ext cx="3155250" cy="221195"/>
              <a:chOff x="-526223" y="5788324"/>
              <a:chExt cx="3155250" cy="221195"/>
            </a:xfrm>
          </p:grpSpPr>
          <p:grpSp>
            <p:nvGrpSpPr>
              <p:cNvPr id="294995" name="Group 194"/>
              <p:cNvGrpSpPr>
                <a:grpSpLocks/>
              </p:cNvGrpSpPr>
              <p:nvPr/>
            </p:nvGrpSpPr>
            <p:grpSpPr bwMode="auto">
              <a:xfrm>
                <a:off x="-526223" y="5788324"/>
                <a:ext cx="3155250" cy="215444"/>
                <a:chOff x="-526223" y="5788324"/>
                <a:chExt cx="3155250" cy="215444"/>
              </a:xfrm>
            </p:grpSpPr>
            <p:pic>
              <p:nvPicPr>
                <p:cNvPr id="29499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9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9499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990" name="Group 192"/>
            <p:cNvGrpSpPr>
              <a:grpSpLocks/>
            </p:cNvGrpSpPr>
            <p:nvPr/>
          </p:nvGrpSpPr>
          <p:grpSpPr bwMode="auto">
            <a:xfrm>
              <a:off x="2841236" y="5773948"/>
              <a:ext cx="2415125" cy="221194"/>
              <a:chOff x="2841236" y="5773948"/>
              <a:chExt cx="2415125" cy="221194"/>
            </a:xfrm>
          </p:grpSpPr>
          <p:sp>
            <p:nvSpPr>
              <p:cNvPr id="29499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4992" name="Group 191"/>
              <p:cNvGrpSpPr>
                <a:grpSpLocks/>
              </p:cNvGrpSpPr>
              <p:nvPr/>
            </p:nvGrpSpPr>
            <p:grpSpPr bwMode="auto">
              <a:xfrm>
                <a:off x="2841236" y="5779698"/>
                <a:ext cx="1280160" cy="215444"/>
                <a:chOff x="2841236" y="5779698"/>
                <a:chExt cx="1280160" cy="215444"/>
              </a:xfrm>
            </p:grpSpPr>
            <p:pic>
              <p:nvPicPr>
                <p:cNvPr id="29499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9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30" name="Group 219"/>
          <p:cNvGrpSpPr>
            <a:grpSpLocks/>
          </p:cNvGrpSpPr>
          <p:nvPr/>
        </p:nvGrpSpPr>
        <p:grpSpPr bwMode="auto">
          <a:xfrm>
            <a:off x="1911350" y="4016375"/>
            <a:ext cx="5783263" cy="223838"/>
            <a:chOff x="-526223" y="5771072"/>
            <a:chExt cx="5782584" cy="224070"/>
          </a:xfrm>
        </p:grpSpPr>
        <p:grpSp>
          <p:nvGrpSpPr>
            <p:cNvPr id="294979" name="Group 195"/>
            <p:cNvGrpSpPr>
              <a:grpSpLocks/>
            </p:cNvGrpSpPr>
            <p:nvPr/>
          </p:nvGrpSpPr>
          <p:grpSpPr bwMode="auto">
            <a:xfrm>
              <a:off x="-526223" y="5771072"/>
              <a:ext cx="3155250" cy="221195"/>
              <a:chOff x="-526223" y="5788324"/>
              <a:chExt cx="3155250" cy="221195"/>
            </a:xfrm>
          </p:grpSpPr>
          <p:grpSp>
            <p:nvGrpSpPr>
              <p:cNvPr id="294985" name="Group 194"/>
              <p:cNvGrpSpPr>
                <a:grpSpLocks/>
              </p:cNvGrpSpPr>
              <p:nvPr/>
            </p:nvGrpSpPr>
            <p:grpSpPr bwMode="auto">
              <a:xfrm>
                <a:off x="-526223" y="5788324"/>
                <a:ext cx="3155250" cy="215444"/>
                <a:chOff x="-526223" y="5788324"/>
                <a:chExt cx="3155250" cy="215444"/>
              </a:xfrm>
            </p:grpSpPr>
            <p:pic>
              <p:nvPicPr>
                <p:cNvPr id="29498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8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9498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980" name="Group 192"/>
            <p:cNvGrpSpPr>
              <a:grpSpLocks/>
            </p:cNvGrpSpPr>
            <p:nvPr/>
          </p:nvGrpSpPr>
          <p:grpSpPr bwMode="auto">
            <a:xfrm>
              <a:off x="2841236" y="5773948"/>
              <a:ext cx="2415125" cy="221194"/>
              <a:chOff x="2841236" y="5773948"/>
              <a:chExt cx="2415125" cy="221194"/>
            </a:xfrm>
          </p:grpSpPr>
          <p:sp>
            <p:nvSpPr>
              <p:cNvPr id="29498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4982" name="Group 191"/>
              <p:cNvGrpSpPr>
                <a:grpSpLocks/>
              </p:cNvGrpSpPr>
              <p:nvPr/>
            </p:nvGrpSpPr>
            <p:grpSpPr bwMode="auto">
              <a:xfrm>
                <a:off x="2841236" y="5779698"/>
                <a:ext cx="1280160" cy="215444"/>
                <a:chOff x="2841236" y="5779698"/>
                <a:chExt cx="1280160" cy="215444"/>
              </a:xfrm>
            </p:grpSpPr>
            <p:pic>
              <p:nvPicPr>
                <p:cNvPr id="29498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8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31" name="Group 219"/>
          <p:cNvGrpSpPr>
            <a:grpSpLocks/>
          </p:cNvGrpSpPr>
          <p:nvPr/>
        </p:nvGrpSpPr>
        <p:grpSpPr bwMode="auto">
          <a:xfrm>
            <a:off x="1911350" y="3673475"/>
            <a:ext cx="5783263" cy="223838"/>
            <a:chOff x="-526223" y="5771072"/>
            <a:chExt cx="5782584" cy="224070"/>
          </a:xfrm>
        </p:grpSpPr>
        <p:grpSp>
          <p:nvGrpSpPr>
            <p:cNvPr id="294969" name="Group 195"/>
            <p:cNvGrpSpPr>
              <a:grpSpLocks/>
            </p:cNvGrpSpPr>
            <p:nvPr/>
          </p:nvGrpSpPr>
          <p:grpSpPr bwMode="auto">
            <a:xfrm>
              <a:off x="-526223" y="5771072"/>
              <a:ext cx="3155250" cy="221195"/>
              <a:chOff x="-526223" y="5788324"/>
              <a:chExt cx="3155250" cy="221195"/>
            </a:xfrm>
          </p:grpSpPr>
          <p:grpSp>
            <p:nvGrpSpPr>
              <p:cNvPr id="294975" name="Group 194"/>
              <p:cNvGrpSpPr>
                <a:grpSpLocks/>
              </p:cNvGrpSpPr>
              <p:nvPr/>
            </p:nvGrpSpPr>
            <p:grpSpPr bwMode="auto">
              <a:xfrm>
                <a:off x="-526223" y="5788324"/>
                <a:ext cx="3155250" cy="215444"/>
                <a:chOff x="-526223" y="5788324"/>
                <a:chExt cx="3155250" cy="215444"/>
              </a:xfrm>
            </p:grpSpPr>
            <p:pic>
              <p:nvPicPr>
                <p:cNvPr id="29497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7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9497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970" name="Group 192"/>
            <p:cNvGrpSpPr>
              <a:grpSpLocks/>
            </p:cNvGrpSpPr>
            <p:nvPr/>
          </p:nvGrpSpPr>
          <p:grpSpPr bwMode="auto">
            <a:xfrm>
              <a:off x="2841236" y="5773948"/>
              <a:ext cx="2415125" cy="221194"/>
              <a:chOff x="2841236" y="5773948"/>
              <a:chExt cx="2415125" cy="221194"/>
            </a:xfrm>
          </p:grpSpPr>
          <p:sp>
            <p:nvSpPr>
              <p:cNvPr id="29497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4972" name="Group 191"/>
              <p:cNvGrpSpPr>
                <a:grpSpLocks/>
              </p:cNvGrpSpPr>
              <p:nvPr/>
            </p:nvGrpSpPr>
            <p:grpSpPr bwMode="auto">
              <a:xfrm>
                <a:off x="2841236" y="5779698"/>
                <a:ext cx="1280160" cy="215444"/>
                <a:chOff x="2841236" y="5779698"/>
                <a:chExt cx="1280160" cy="215444"/>
              </a:xfrm>
            </p:grpSpPr>
            <p:pic>
              <p:nvPicPr>
                <p:cNvPr id="29497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7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32" name="Group 219"/>
          <p:cNvGrpSpPr>
            <a:grpSpLocks/>
          </p:cNvGrpSpPr>
          <p:nvPr/>
        </p:nvGrpSpPr>
        <p:grpSpPr bwMode="auto">
          <a:xfrm>
            <a:off x="1911350" y="3787775"/>
            <a:ext cx="5783263" cy="223838"/>
            <a:chOff x="-526223" y="5771072"/>
            <a:chExt cx="5782584" cy="224070"/>
          </a:xfrm>
        </p:grpSpPr>
        <p:grpSp>
          <p:nvGrpSpPr>
            <p:cNvPr id="294959" name="Group 195"/>
            <p:cNvGrpSpPr>
              <a:grpSpLocks/>
            </p:cNvGrpSpPr>
            <p:nvPr/>
          </p:nvGrpSpPr>
          <p:grpSpPr bwMode="auto">
            <a:xfrm>
              <a:off x="-526223" y="5771072"/>
              <a:ext cx="3155250" cy="221195"/>
              <a:chOff x="-526223" y="5788324"/>
              <a:chExt cx="3155250" cy="221195"/>
            </a:xfrm>
          </p:grpSpPr>
          <p:grpSp>
            <p:nvGrpSpPr>
              <p:cNvPr id="294965" name="Group 194"/>
              <p:cNvGrpSpPr>
                <a:grpSpLocks/>
              </p:cNvGrpSpPr>
              <p:nvPr/>
            </p:nvGrpSpPr>
            <p:grpSpPr bwMode="auto">
              <a:xfrm>
                <a:off x="-526223" y="5788324"/>
                <a:ext cx="3155250" cy="215444"/>
                <a:chOff x="-526223" y="5788324"/>
                <a:chExt cx="3155250" cy="215444"/>
              </a:xfrm>
            </p:grpSpPr>
            <p:pic>
              <p:nvPicPr>
                <p:cNvPr id="29496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68"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94966"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960" name="Group 192"/>
            <p:cNvGrpSpPr>
              <a:grpSpLocks/>
            </p:cNvGrpSpPr>
            <p:nvPr/>
          </p:nvGrpSpPr>
          <p:grpSpPr bwMode="auto">
            <a:xfrm>
              <a:off x="2841236" y="5773948"/>
              <a:ext cx="2415125" cy="221194"/>
              <a:chOff x="2841236" y="5773948"/>
              <a:chExt cx="2415125" cy="221194"/>
            </a:xfrm>
          </p:grpSpPr>
          <p:sp>
            <p:nvSpPr>
              <p:cNvPr id="294961"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4962" name="Group 191"/>
              <p:cNvGrpSpPr>
                <a:grpSpLocks/>
              </p:cNvGrpSpPr>
              <p:nvPr/>
            </p:nvGrpSpPr>
            <p:grpSpPr bwMode="auto">
              <a:xfrm>
                <a:off x="2841236" y="5779698"/>
                <a:ext cx="1280160" cy="215444"/>
                <a:chOff x="2841236" y="5779698"/>
                <a:chExt cx="1280160" cy="215444"/>
              </a:xfrm>
            </p:grpSpPr>
            <p:pic>
              <p:nvPicPr>
                <p:cNvPr id="29496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64"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29493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SUS ETM&lt;Y&gt; Rack 1 (of 2) Layout (LIGO-Dxxxxxxx)</a:t>
            </a:r>
          </a:p>
        </p:txBody>
      </p:sp>
      <p:grpSp>
        <p:nvGrpSpPr>
          <p:cNvPr id="294934" name="Group 282"/>
          <p:cNvGrpSpPr>
            <a:grpSpLocks/>
          </p:cNvGrpSpPr>
          <p:nvPr/>
        </p:nvGrpSpPr>
        <p:grpSpPr bwMode="auto">
          <a:xfrm>
            <a:off x="1914525" y="2679700"/>
            <a:ext cx="6910388" cy="223838"/>
            <a:chOff x="-526223" y="5771072"/>
            <a:chExt cx="6909759" cy="224070"/>
          </a:xfrm>
        </p:grpSpPr>
        <p:grpSp>
          <p:nvGrpSpPr>
            <p:cNvPr id="294949" name="Group 195"/>
            <p:cNvGrpSpPr>
              <a:grpSpLocks/>
            </p:cNvGrpSpPr>
            <p:nvPr/>
          </p:nvGrpSpPr>
          <p:grpSpPr bwMode="auto">
            <a:xfrm>
              <a:off x="-526223" y="5771072"/>
              <a:ext cx="3155250" cy="221195"/>
              <a:chOff x="-526223" y="5788324"/>
              <a:chExt cx="3155250" cy="221195"/>
            </a:xfrm>
          </p:grpSpPr>
          <p:grpSp>
            <p:nvGrpSpPr>
              <p:cNvPr id="294955" name="Group 194"/>
              <p:cNvGrpSpPr>
                <a:grpSpLocks/>
              </p:cNvGrpSpPr>
              <p:nvPr/>
            </p:nvGrpSpPr>
            <p:grpSpPr bwMode="auto">
              <a:xfrm>
                <a:off x="-526223" y="5788324"/>
                <a:ext cx="3155250" cy="215444"/>
                <a:chOff x="-526223" y="5788324"/>
                <a:chExt cx="3155250" cy="215444"/>
              </a:xfrm>
            </p:grpSpPr>
            <p:pic>
              <p:nvPicPr>
                <p:cNvPr id="29495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58"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PUM Driver Chassis</a:t>
                  </a:r>
                </a:p>
              </p:txBody>
            </p:sp>
          </p:grpSp>
          <p:sp>
            <p:nvSpPr>
              <p:cNvPr id="294956"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950" name="Group 192"/>
            <p:cNvGrpSpPr>
              <a:grpSpLocks/>
            </p:cNvGrpSpPr>
            <p:nvPr/>
          </p:nvGrpSpPr>
          <p:grpSpPr bwMode="auto">
            <a:xfrm>
              <a:off x="2841236" y="5773948"/>
              <a:ext cx="3542300" cy="221194"/>
              <a:chOff x="2841236" y="5773948"/>
              <a:chExt cx="3542300" cy="221194"/>
            </a:xfrm>
          </p:grpSpPr>
          <p:sp>
            <p:nvSpPr>
              <p:cNvPr id="294951"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952" name="Group 191"/>
              <p:cNvGrpSpPr>
                <a:grpSpLocks/>
              </p:cNvGrpSpPr>
              <p:nvPr/>
            </p:nvGrpSpPr>
            <p:grpSpPr bwMode="auto">
              <a:xfrm>
                <a:off x="2841236" y="5779698"/>
                <a:ext cx="1280160" cy="215444"/>
                <a:chOff x="2841236" y="5779698"/>
                <a:chExt cx="1280160" cy="215444"/>
              </a:xfrm>
            </p:grpSpPr>
            <p:pic>
              <p:nvPicPr>
                <p:cNvPr id="29495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54"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4935" name="Group 282"/>
          <p:cNvGrpSpPr>
            <a:grpSpLocks/>
          </p:cNvGrpSpPr>
          <p:nvPr/>
        </p:nvGrpSpPr>
        <p:grpSpPr bwMode="auto">
          <a:xfrm>
            <a:off x="1914525" y="2565400"/>
            <a:ext cx="6910388" cy="223838"/>
            <a:chOff x="-526223" y="5771072"/>
            <a:chExt cx="6909759" cy="224070"/>
          </a:xfrm>
        </p:grpSpPr>
        <p:grpSp>
          <p:nvGrpSpPr>
            <p:cNvPr id="294939" name="Group 195"/>
            <p:cNvGrpSpPr>
              <a:grpSpLocks/>
            </p:cNvGrpSpPr>
            <p:nvPr/>
          </p:nvGrpSpPr>
          <p:grpSpPr bwMode="auto">
            <a:xfrm>
              <a:off x="-526223" y="5771072"/>
              <a:ext cx="3155250" cy="221195"/>
              <a:chOff x="-526223" y="5788324"/>
              <a:chExt cx="3155250" cy="221195"/>
            </a:xfrm>
          </p:grpSpPr>
          <p:grpSp>
            <p:nvGrpSpPr>
              <p:cNvPr id="294945" name="Group 194"/>
              <p:cNvGrpSpPr>
                <a:grpSpLocks/>
              </p:cNvGrpSpPr>
              <p:nvPr/>
            </p:nvGrpSpPr>
            <p:grpSpPr bwMode="auto">
              <a:xfrm>
                <a:off x="-526223" y="5788324"/>
                <a:ext cx="3155250" cy="215444"/>
                <a:chOff x="-526223" y="5788324"/>
                <a:chExt cx="3155250" cy="215444"/>
              </a:xfrm>
            </p:grpSpPr>
            <p:pic>
              <p:nvPicPr>
                <p:cNvPr id="294947"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48"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UIM Driver Chassis</a:t>
                  </a:r>
                </a:p>
              </p:txBody>
            </p:sp>
          </p:grpSp>
          <p:sp>
            <p:nvSpPr>
              <p:cNvPr id="294946"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940" name="Group 192"/>
            <p:cNvGrpSpPr>
              <a:grpSpLocks/>
            </p:cNvGrpSpPr>
            <p:nvPr/>
          </p:nvGrpSpPr>
          <p:grpSpPr bwMode="auto">
            <a:xfrm>
              <a:off x="2841236" y="5773948"/>
              <a:ext cx="3542300" cy="221194"/>
              <a:chOff x="2841236" y="5773948"/>
              <a:chExt cx="3542300" cy="221194"/>
            </a:xfrm>
          </p:grpSpPr>
          <p:sp>
            <p:nvSpPr>
              <p:cNvPr id="294941"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942" name="Group 191"/>
              <p:cNvGrpSpPr>
                <a:grpSpLocks/>
              </p:cNvGrpSpPr>
              <p:nvPr/>
            </p:nvGrpSpPr>
            <p:grpSpPr bwMode="auto">
              <a:xfrm>
                <a:off x="2841236" y="5779698"/>
                <a:ext cx="1280160" cy="215444"/>
                <a:chOff x="2841236" y="5779698"/>
                <a:chExt cx="1280160" cy="215444"/>
              </a:xfrm>
            </p:grpSpPr>
            <p:pic>
              <p:nvPicPr>
                <p:cNvPr id="29494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944"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67" name="Group 359"/>
          <p:cNvGrpSpPr>
            <a:grpSpLocks/>
          </p:cNvGrpSpPr>
          <p:nvPr/>
        </p:nvGrpSpPr>
        <p:grpSpPr bwMode="auto">
          <a:xfrm>
            <a:off x="2225675" y="5416550"/>
            <a:ext cx="5478463" cy="455613"/>
            <a:chOff x="-17251" y="6097725"/>
            <a:chExt cx="5477780" cy="455953"/>
          </a:xfrm>
        </p:grpSpPr>
        <p:grpSp>
          <p:nvGrpSpPr>
            <p:cNvPr id="168" name="Group 220"/>
            <p:cNvGrpSpPr>
              <a:grpSpLocks/>
            </p:cNvGrpSpPr>
            <p:nvPr/>
          </p:nvGrpSpPr>
          <p:grpSpPr bwMode="auto">
            <a:xfrm>
              <a:off x="-17251" y="6101482"/>
              <a:ext cx="2841810" cy="452196"/>
              <a:chOff x="-17251" y="6110108"/>
              <a:chExt cx="2841810" cy="452196"/>
            </a:xfrm>
          </p:grpSpPr>
          <p:pic>
            <p:nvPicPr>
              <p:cNvPr id="173"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74"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17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8"/>
                  </a:rPr>
                  <a:t>D1001715</a:t>
                </a:r>
                <a:endParaRPr lang="en-US" sz="800" b="1">
                  <a:solidFill>
                    <a:schemeClr val="bg1"/>
                  </a:solidFill>
                  <a:latin typeface="Comic Sans MS" pitchFamily="66" charset="0"/>
                </a:endParaRPr>
              </a:p>
            </p:txBody>
          </p:sp>
        </p:grpSp>
        <p:grpSp>
          <p:nvGrpSpPr>
            <p:cNvPr id="169" name="Group 221"/>
            <p:cNvGrpSpPr>
              <a:grpSpLocks/>
            </p:cNvGrpSpPr>
            <p:nvPr/>
          </p:nvGrpSpPr>
          <p:grpSpPr bwMode="auto">
            <a:xfrm>
              <a:off x="3042258" y="6097725"/>
              <a:ext cx="2418271" cy="452196"/>
              <a:chOff x="3042258" y="6097725"/>
              <a:chExt cx="2418271" cy="452196"/>
            </a:xfrm>
          </p:grpSpPr>
          <p:pic>
            <p:nvPicPr>
              <p:cNvPr id="170"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7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7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176" name="Group 175"/>
          <p:cNvGrpSpPr/>
          <p:nvPr/>
        </p:nvGrpSpPr>
        <p:grpSpPr>
          <a:xfrm>
            <a:off x="8757122" y="1712271"/>
            <a:ext cx="386878" cy="2971800"/>
            <a:chOff x="8424863" y="1701800"/>
            <a:chExt cx="386878" cy="2971800"/>
          </a:xfrm>
        </p:grpSpPr>
        <p:pic>
          <p:nvPicPr>
            <p:cNvPr id="177" name="Picture 117">
              <a:hlinkClick r:id="rId9"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8" name="Rectangle 177"/>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1" action="ppaction://hlinksldjump"/>
                </a:rPr>
                <a:t>PSO-001</a:t>
              </a:r>
              <a:endParaRPr lang="en-US" sz="900" dirty="0"/>
            </a:p>
          </p:txBody>
        </p:sp>
      </p:grpSp>
      <p:grpSp>
        <p:nvGrpSpPr>
          <p:cNvPr id="179" name="Group 178"/>
          <p:cNvGrpSpPr/>
          <p:nvPr/>
        </p:nvGrpSpPr>
        <p:grpSpPr>
          <a:xfrm>
            <a:off x="8365198" y="1704975"/>
            <a:ext cx="391086" cy="1038225"/>
            <a:chOff x="7980628" y="1704975"/>
            <a:chExt cx="391086" cy="1038225"/>
          </a:xfrm>
        </p:grpSpPr>
        <p:pic>
          <p:nvPicPr>
            <p:cNvPr id="180" name="Picture 119">
              <a:hlinkClick r:id="rId12" action="ppaction://hlinksldjump"/>
            </p:cNvPr>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1" name="Rectangle 180"/>
            <p:cNvSpPr/>
            <p:nvPr/>
          </p:nvSpPr>
          <p:spPr>
            <a:xfrm rot="16200000">
              <a:off x="7915499" y="1955738"/>
              <a:ext cx="681597" cy="230832"/>
            </a:xfrm>
            <a:prstGeom prst="rect">
              <a:avLst/>
            </a:prstGeom>
          </p:spPr>
          <p:txBody>
            <a:bodyPr wrap="none">
              <a:spAutoFit/>
            </a:bodyPr>
            <a:lstStyle/>
            <a:p>
              <a:r>
                <a:rPr lang="en-US" sz="900" b="1" dirty="0" smtClean="0">
                  <a:latin typeface="Comic Sans MS" pitchFamily="66" charset="0"/>
                  <a:hlinkClick r:id="rId14" action="ppaction://hlinksldjump"/>
                </a:rPr>
                <a:t>PSY-001</a:t>
              </a:r>
              <a:endParaRPr lang="en-US" sz="900" dirty="0"/>
            </a:p>
          </p:txBody>
        </p:sp>
      </p:grpSp>
      <p:sp>
        <p:nvSpPr>
          <p:cNvPr id="18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&lt;&lt; </a:t>
            </a:r>
            <a:r>
              <a:rPr lang="en-US" sz="800" b="1" dirty="0" smtClean="0">
                <a:latin typeface="Comic Sans MS" pitchFamily="66" charset="0"/>
                <a:hlinkClick r:id="rId15" action="ppaction://hlinksldjump"/>
              </a:rPr>
              <a:t>CERY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389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389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892" name="Title 8"/>
          <p:cNvSpPr>
            <a:spLocks noGrp="1"/>
          </p:cNvSpPr>
          <p:nvPr>
            <p:ph type="title"/>
          </p:nvPr>
        </p:nvSpPr>
        <p:spPr/>
        <p:txBody>
          <a:bodyPr/>
          <a:lstStyle/>
          <a:p>
            <a:pPr eaLnBrk="1" hangingPunct="1"/>
            <a:r>
              <a:rPr lang="en-US" smtClean="0">
                <a:ea typeface="ＭＳ Ｐゴシック" pitchFamily="34" charset="-128"/>
              </a:rPr>
              <a:t>L1-SUS-YC1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389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393A729-E9A4-46BD-94D2-772E6D936EE1}" type="slidenum">
              <a:rPr lang="en-US" smtClean="0">
                <a:solidFill>
                  <a:srgbClr val="898989"/>
                </a:solidFill>
                <a:latin typeface="Calibri" pitchFamily="34" charset="0"/>
              </a:rPr>
              <a:pPr eaLnBrk="1" hangingPunct="1"/>
              <a:t>496</a:t>
            </a:fld>
            <a:endParaRPr lang="en-US" smtClean="0">
              <a:solidFill>
                <a:srgbClr val="898989"/>
              </a:solidFill>
              <a:latin typeface="Calibri" pitchFamily="34" charset="0"/>
            </a:endParaRPr>
          </a:p>
        </p:txBody>
      </p:sp>
      <p:pic>
        <p:nvPicPr>
          <p:cNvPr id="29389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896" name="TextBox 367"/>
          <p:cNvSpPr txBox="1">
            <a:spLocks noChangeArrowheads="1"/>
          </p:cNvSpPr>
          <p:nvPr/>
        </p:nvSpPr>
        <p:spPr bwMode="auto">
          <a:xfrm>
            <a:off x="457200" y="5029200"/>
            <a:ext cx="1457325" cy="3381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11A</a:t>
            </a:r>
          </a:p>
          <a:p>
            <a:pPr eaLnBrk="1" hangingPunct="1"/>
            <a:r>
              <a:rPr lang="en-US" sz="800">
                <a:latin typeface="Comic Sans MS" pitchFamily="66" charset="0"/>
              </a:rPr>
              <a:t>-18VDC	11A</a:t>
            </a:r>
          </a:p>
        </p:txBody>
      </p:sp>
      <p:grpSp>
        <p:nvGrpSpPr>
          <p:cNvPr id="293897" name="Group 219"/>
          <p:cNvGrpSpPr>
            <a:grpSpLocks/>
          </p:cNvGrpSpPr>
          <p:nvPr/>
        </p:nvGrpSpPr>
        <p:grpSpPr bwMode="auto">
          <a:xfrm>
            <a:off x="1917700" y="2009775"/>
            <a:ext cx="5783263" cy="223838"/>
            <a:chOff x="-526223" y="5771072"/>
            <a:chExt cx="5782584" cy="224070"/>
          </a:xfrm>
        </p:grpSpPr>
        <p:grpSp>
          <p:nvGrpSpPr>
            <p:cNvPr id="294045" name="Group 195"/>
            <p:cNvGrpSpPr>
              <a:grpSpLocks/>
            </p:cNvGrpSpPr>
            <p:nvPr/>
          </p:nvGrpSpPr>
          <p:grpSpPr bwMode="auto">
            <a:xfrm>
              <a:off x="-526223" y="5771072"/>
              <a:ext cx="3155250" cy="221195"/>
              <a:chOff x="-526223" y="5788324"/>
              <a:chExt cx="3155250" cy="221195"/>
            </a:xfrm>
          </p:grpSpPr>
          <p:grpSp>
            <p:nvGrpSpPr>
              <p:cNvPr id="294051" name="Group 194"/>
              <p:cNvGrpSpPr>
                <a:grpSpLocks/>
              </p:cNvGrpSpPr>
              <p:nvPr/>
            </p:nvGrpSpPr>
            <p:grpSpPr bwMode="auto">
              <a:xfrm>
                <a:off x="-526223" y="5788324"/>
                <a:ext cx="3155250" cy="215444"/>
                <a:chOff x="-526223" y="5788324"/>
                <a:chExt cx="3155250" cy="215444"/>
              </a:xfrm>
            </p:grpSpPr>
            <p:pic>
              <p:nvPicPr>
                <p:cNvPr id="29405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54" name="TextBox 33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294052" name="TextBox 33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046" name="Group 192"/>
            <p:cNvGrpSpPr>
              <a:grpSpLocks/>
            </p:cNvGrpSpPr>
            <p:nvPr/>
          </p:nvGrpSpPr>
          <p:grpSpPr bwMode="auto">
            <a:xfrm>
              <a:off x="2841236" y="5773948"/>
              <a:ext cx="2415125" cy="221194"/>
              <a:chOff x="2841236" y="5773948"/>
              <a:chExt cx="2415125" cy="221194"/>
            </a:xfrm>
          </p:grpSpPr>
          <p:sp>
            <p:nvSpPr>
              <p:cNvPr id="294047" name="TextBox 322"/>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048" name="Group 191"/>
              <p:cNvGrpSpPr>
                <a:grpSpLocks/>
              </p:cNvGrpSpPr>
              <p:nvPr/>
            </p:nvGrpSpPr>
            <p:grpSpPr bwMode="auto">
              <a:xfrm>
                <a:off x="2841236" y="5779698"/>
                <a:ext cx="1280160" cy="215444"/>
                <a:chOff x="2841236" y="5779698"/>
                <a:chExt cx="1280160" cy="215444"/>
              </a:xfrm>
            </p:grpSpPr>
            <p:pic>
              <p:nvPicPr>
                <p:cNvPr id="29404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50" name="TextBox 32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898" name="Group 219"/>
          <p:cNvGrpSpPr>
            <a:grpSpLocks/>
          </p:cNvGrpSpPr>
          <p:nvPr/>
        </p:nvGrpSpPr>
        <p:grpSpPr bwMode="auto">
          <a:xfrm>
            <a:off x="1911350" y="1235075"/>
            <a:ext cx="5783263" cy="223838"/>
            <a:chOff x="-526223" y="5771072"/>
            <a:chExt cx="5782584" cy="224070"/>
          </a:xfrm>
        </p:grpSpPr>
        <p:grpSp>
          <p:nvGrpSpPr>
            <p:cNvPr id="294035" name="Group 195"/>
            <p:cNvGrpSpPr>
              <a:grpSpLocks/>
            </p:cNvGrpSpPr>
            <p:nvPr/>
          </p:nvGrpSpPr>
          <p:grpSpPr bwMode="auto">
            <a:xfrm>
              <a:off x="-526223" y="5771072"/>
              <a:ext cx="3155250" cy="221195"/>
              <a:chOff x="-526223" y="5788324"/>
              <a:chExt cx="3155250" cy="221195"/>
            </a:xfrm>
          </p:grpSpPr>
          <p:grpSp>
            <p:nvGrpSpPr>
              <p:cNvPr id="294041" name="Group 194"/>
              <p:cNvGrpSpPr>
                <a:grpSpLocks/>
              </p:cNvGrpSpPr>
              <p:nvPr/>
            </p:nvGrpSpPr>
            <p:grpSpPr bwMode="auto">
              <a:xfrm>
                <a:off x="-526223" y="5788324"/>
                <a:ext cx="3155250" cy="215444"/>
                <a:chOff x="-526223" y="5788324"/>
                <a:chExt cx="3155250" cy="215444"/>
              </a:xfrm>
            </p:grpSpPr>
            <p:pic>
              <p:nvPicPr>
                <p:cNvPr id="29404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4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404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036" name="Group 192"/>
            <p:cNvGrpSpPr>
              <a:grpSpLocks/>
            </p:cNvGrpSpPr>
            <p:nvPr/>
          </p:nvGrpSpPr>
          <p:grpSpPr bwMode="auto">
            <a:xfrm>
              <a:off x="2841236" y="5773948"/>
              <a:ext cx="2415125" cy="221194"/>
              <a:chOff x="2841236" y="5773948"/>
              <a:chExt cx="2415125" cy="221194"/>
            </a:xfrm>
          </p:grpSpPr>
          <p:sp>
            <p:nvSpPr>
              <p:cNvPr id="29403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038" name="Group 191"/>
              <p:cNvGrpSpPr>
                <a:grpSpLocks/>
              </p:cNvGrpSpPr>
              <p:nvPr/>
            </p:nvGrpSpPr>
            <p:grpSpPr bwMode="auto">
              <a:xfrm>
                <a:off x="2841236" y="5779698"/>
                <a:ext cx="1280160" cy="215444"/>
                <a:chOff x="2841236" y="5779698"/>
                <a:chExt cx="1280160" cy="215444"/>
              </a:xfrm>
            </p:grpSpPr>
            <p:pic>
              <p:nvPicPr>
                <p:cNvPr id="29403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4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899" name="Group 219"/>
          <p:cNvGrpSpPr>
            <a:grpSpLocks/>
          </p:cNvGrpSpPr>
          <p:nvPr/>
        </p:nvGrpSpPr>
        <p:grpSpPr bwMode="auto">
          <a:xfrm>
            <a:off x="1911350" y="1349375"/>
            <a:ext cx="5783263" cy="223838"/>
            <a:chOff x="-526223" y="5771072"/>
            <a:chExt cx="5782584" cy="224070"/>
          </a:xfrm>
        </p:grpSpPr>
        <p:grpSp>
          <p:nvGrpSpPr>
            <p:cNvPr id="294025" name="Group 195"/>
            <p:cNvGrpSpPr>
              <a:grpSpLocks/>
            </p:cNvGrpSpPr>
            <p:nvPr/>
          </p:nvGrpSpPr>
          <p:grpSpPr bwMode="auto">
            <a:xfrm>
              <a:off x="-526223" y="5771072"/>
              <a:ext cx="3155250" cy="221195"/>
              <a:chOff x="-526223" y="5788324"/>
              <a:chExt cx="3155250" cy="221195"/>
            </a:xfrm>
          </p:grpSpPr>
          <p:grpSp>
            <p:nvGrpSpPr>
              <p:cNvPr id="294031" name="Group 194"/>
              <p:cNvGrpSpPr>
                <a:grpSpLocks/>
              </p:cNvGrpSpPr>
              <p:nvPr/>
            </p:nvGrpSpPr>
            <p:grpSpPr bwMode="auto">
              <a:xfrm>
                <a:off x="-526223" y="5788324"/>
                <a:ext cx="3155250" cy="215444"/>
                <a:chOff x="-526223" y="5788324"/>
                <a:chExt cx="3155250" cy="215444"/>
              </a:xfrm>
            </p:grpSpPr>
            <p:pic>
              <p:nvPicPr>
                <p:cNvPr id="29403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3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403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026" name="Group 192"/>
            <p:cNvGrpSpPr>
              <a:grpSpLocks/>
            </p:cNvGrpSpPr>
            <p:nvPr/>
          </p:nvGrpSpPr>
          <p:grpSpPr bwMode="auto">
            <a:xfrm>
              <a:off x="2841236" y="5773948"/>
              <a:ext cx="2415125" cy="221194"/>
              <a:chOff x="2841236" y="5773948"/>
              <a:chExt cx="2415125" cy="221194"/>
            </a:xfrm>
          </p:grpSpPr>
          <p:sp>
            <p:nvSpPr>
              <p:cNvPr id="29402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028" name="Group 191"/>
              <p:cNvGrpSpPr>
                <a:grpSpLocks/>
              </p:cNvGrpSpPr>
              <p:nvPr/>
            </p:nvGrpSpPr>
            <p:grpSpPr bwMode="auto">
              <a:xfrm>
                <a:off x="2841236" y="5779698"/>
                <a:ext cx="1280160" cy="215444"/>
                <a:chOff x="2841236" y="5779698"/>
                <a:chExt cx="1280160" cy="215444"/>
              </a:xfrm>
            </p:grpSpPr>
            <p:pic>
              <p:nvPicPr>
                <p:cNvPr id="29402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3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0" name="Group 219"/>
          <p:cNvGrpSpPr>
            <a:grpSpLocks/>
          </p:cNvGrpSpPr>
          <p:nvPr/>
        </p:nvGrpSpPr>
        <p:grpSpPr bwMode="auto">
          <a:xfrm>
            <a:off x="1911350" y="1463675"/>
            <a:ext cx="5783263" cy="223838"/>
            <a:chOff x="-526223" y="5771072"/>
            <a:chExt cx="5782584" cy="224070"/>
          </a:xfrm>
        </p:grpSpPr>
        <p:grpSp>
          <p:nvGrpSpPr>
            <p:cNvPr id="294015" name="Group 195"/>
            <p:cNvGrpSpPr>
              <a:grpSpLocks/>
            </p:cNvGrpSpPr>
            <p:nvPr/>
          </p:nvGrpSpPr>
          <p:grpSpPr bwMode="auto">
            <a:xfrm>
              <a:off x="-526223" y="5771072"/>
              <a:ext cx="3155250" cy="221195"/>
              <a:chOff x="-526223" y="5788324"/>
              <a:chExt cx="3155250" cy="221195"/>
            </a:xfrm>
          </p:grpSpPr>
          <p:grpSp>
            <p:nvGrpSpPr>
              <p:cNvPr id="294021" name="Group 194"/>
              <p:cNvGrpSpPr>
                <a:grpSpLocks/>
              </p:cNvGrpSpPr>
              <p:nvPr/>
            </p:nvGrpSpPr>
            <p:grpSpPr bwMode="auto">
              <a:xfrm>
                <a:off x="-526223" y="5788324"/>
                <a:ext cx="3155250" cy="215444"/>
                <a:chOff x="-526223" y="5788324"/>
                <a:chExt cx="3155250" cy="215444"/>
              </a:xfrm>
            </p:grpSpPr>
            <p:pic>
              <p:nvPicPr>
                <p:cNvPr id="29402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2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402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016" name="Group 192"/>
            <p:cNvGrpSpPr>
              <a:grpSpLocks/>
            </p:cNvGrpSpPr>
            <p:nvPr/>
          </p:nvGrpSpPr>
          <p:grpSpPr bwMode="auto">
            <a:xfrm>
              <a:off x="2841236" y="5773948"/>
              <a:ext cx="2415125" cy="221194"/>
              <a:chOff x="2841236" y="5773948"/>
              <a:chExt cx="2415125" cy="221194"/>
            </a:xfrm>
          </p:grpSpPr>
          <p:sp>
            <p:nvSpPr>
              <p:cNvPr id="29401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018" name="Group 191"/>
              <p:cNvGrpSpPr>
                <a:grpSpLocks/>
              </p:cNvGrpSpPr>
              <p:nvPr/>
            </p:nvGrpSpPr>
            <p:grpSpPr bwMode="auto">
              <a:xfrm>
                <a:off x="2841236" y="5779698"/>
                <a:ext cx="1280160" cy="215444"/>
                <a:chOff x="2841236" y="5779698"/>
                <a:chExt cx="1280160" cy="215444"/>
              </a:xfrm>
            </p:grpSpPr>
            <p:pic>
              <p:nvPicPr>
                <p:cNvPr id="29401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2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1" name="Group 219"/>
          <p:cNvGrpSpPr>
            <a:grpSpLocks/>
          </p:cNvGrpSpPr>
          <p:nvPr/>
        </p:nvGrpSpPr>
        <p:grpSpPr bwMode="auto">
          <a:xfrm>
            <a:off x="1911350" y="1673225"/>
            <a:ext cx="5783263" cy="223838"/>
            <a:chOff x="-526223" y="5771072"/>
            <a:chExt cx="5782584" cy="224070"/>
          </a:xfrm>
        </p:grpSpPr>
        <p:grpSp>
          <p:nvGrpSpPr>
            <p:cNvPr id="294005" name="Group 195"/>
            <p:cNvGrpSpPr>
              <a:grpSpLocks/>
            </p:cNvGrpSpPr>
            <p:nvPr/>
          </p:nvGrpSpPr>
          <p:grpSpPr bwMode="auto">
            <a:xfrm>
              <a:off x="-526223" y="5771072"/>
              <a:ext cx="3155250" cy="221195"/>
              <a:chOff x="-526223" y="5788324"/>
              <a:chExt cx="3155250" cy="221195"/>
            </a:xfrm>
          </p:grpSpPr>
          <p:grpSp>
            <p:nvGrpSpPr>
              <p:cNvPr id="294011" name="Group 194"/>
              <p:cNvGrpSpPr>
                <a:grpSpLocks/>
              </p:cNvGrpSpPr>
              <p:nvPr/>
            </p:nvGrpSpPr>
            <p:grpSpPr bwMode="auto">
              <a:xfrm>
                <a:off x="-526223" y="5788324"/>
                <a:ext cx="3155250" cy="215444"/>
                <a:chOff x="-526223" y="5788324"/>
                <a:chExt cx="3155250" cy="215444"/>
              </a:xfrm>
            </p:grpSpPr>
            <p:pic>
              <p:nvPicPr>
                <p:cNvPr id="29401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1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401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4006" name="Group 192"/>
            <p:cNvGrpSpPr>
              <a:grpSpLocks/>
            </p:cNvGrpSpPr>
            <p:nvPr/>
          </p:nvGrpSpPr>
          <p:grpSpPr bwMode="auto">
            <a:xfrm>
              <a:off x="2841236" y="5773948"/>
              <a:ext cx="2415125" cy="221194"/>
              <a:chOff x="2841236" y="5773948"/>
              <a:chExt cx="2415125" cy="221194"/>
            </a:xfrm>
          </p:grpSpPr>
          <p:sp>
            <p:nvSpPr>
              <p:cNvPr id="29400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4008" name="Group 191"/>
              <p:cNvGrpSpPr>
                <a:grpSpLocks/>
              </p:cNvGrpSpPr>
              <p:nvPr/>
            </p:nvGrpSpPr>
            <p:grpSpPr bwMode="auto">
              <a:xfrm>
                <a:off x="2841236" y="5779698"/>
                <a:ext cx="1280160" cy="215444"/>
                <a:chOff x="2841236" y="5779698"/>
                <a:chExt cx="1280160" cy="215444"/>
              </a:xfrm>
            </p:grpSpPr>
            <p:pic>
              <p:nvPicPr>
                <p:cNvPr id="29400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1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2" name="Group 219"/>
          <p:cNvGrpSpPr>
            <a:grpSpLocks/>
          </p:cNvGrpSpPr>
          <p:nvPr/>
        </p:nvGrpSpPr>
        <p:grpSpPr bwMode="auto">
          <a:xfrm>
            <a:off x="1911350" y="1787525"/>
            <a:ext cx="5783263" cy="223838"/>
            <a:chOff x="-526223" y="5771072"/>
            <a:chExt cx="5782584" cy="224070"/>
          </a:xfrm>
        </p:grpSpPr>
        <p:grpSp>
          <p:nvGrpSpPr>
            <p:cNvPr id="293995" name="Group 195"/>
            <p:cNvGrpSpPr>
              <a:grpSpLocks/>
            </p:cNvGrpSpPr>
            <p:nvPr/>
          </p:nvGrpSpPr>
          <p:grpSpPr bwMode="auto">
            <a:xfrm>
              <a:off x="-526223" y="5771072"/>
              <a:ext cx="3155250" cy="221195"/>
              <a:chOff x="-526223" y="5788324"/>
              <a:chExt cx="3155250" cy="221195"/>
            </a:xfrm>
          </p:grpSpPr>
          <p:grpSp>
            <p:nvGrpSpPr>
              <p:cNvPr id="294001" name="Group 194"/>
              <p:cNvGrpSpPr>
                <a:grpSpLocks/>
              </p:cNvGrpSpPr>
              <p:nvPr/>
            </p:nvGrpSpPr>
            <p:grpSpPr bwMode="auto">
              <a:xfrm>
                <a:off x="-526223" y="5788324"/>
                <a:ext cx="3155250" cy="215444"/>
                <a:chOff x="-526223" y="5788324"/>
                <a:chExt cx="3155250" cy="215444"/>
              </a:xfrm>
            </p:grpSpPr>
            <p:pic>
              <p:nvPicPr>
                <p:cNvPr id="29400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0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Triple Top Coil Driver Chassis</a:t>
                  </a:r>
                </a:p>
              </p:txBody>
            </p:sp>
          </p:grpSp>
          <p:sp>
            <p:nvSpPr>
              <p:cNvPr id="29400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96" name="Group 192"/>
            <p:cNvGrpSpPr>
              <a:grpSpLocks/>
            </p:cNvGrpSpPr>
            <p:nvPr/>
          </p:nvGrpSpPr>
          <p:grpSpPr bwMode="auto">
            <a:xfrm>
              <a:off x="2841236" y="5773948"/>
              <a:ext cx="2415125" cy="221194"/>
              <a:chOff x="2841236" y="5773948"/>
              <a:chExt cx="2415125" cy="221194"/>
            </a:xfrm>
          </p:grpSpPr>
          <p:sp>
            <p:nvSpPr>
              <p:cNvPr id="29399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3998" name="Group 191"/>
              <p:cNvGrpSpPr>
                <a:grpSpLocks/>
              </p:cNvGrpSpPr>
              <p:nvPr/>
            </p:nvGrpSpPr>
            <p:grpSpPr bwMode="auto">
              <a:xfrm>
                <a:off x="2841236" y="5779698"/>
                <a:ext cx="1280160" cy="215444"/>
                <a:chOff x="2841236" y="5779698"/>
                <a:chExt cx="1280160" cy="215444"/>
              </a:xfrm>
            </p:grpSpPr>
            <p:pic>
              <p:nvPicPr>
                <p:cNvPr id="29399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400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3" name="Group 230"/>
          <p:cNvGrpSpPr>
            <a:grpSpLocks/>
          </p:cNvGrpSpPr>
          <p:nvPr/>
        </p:nvGrpSpPr>
        <p:grpSpPr bwMode="auto">
          <a:xfrm>
            <a:off x="2198688" y="2224088"/>
            <a:ext cx="5495925" cy="223837"/>
            <a:chOff x="-238683" y="5771072"/>
            <a:chExt cx="5495044" cy="224070"/>
          </a:xfrm>
        </p:grpSpPr>
        <p:grpSp>
          <p:nvGrpSpPr>
            <p:cNvPr id="293985" name="Group 195"/>
            <p:cNvGrpSpPr>
              <a:grpSpLocks/>
            </p:cNvGrpSpPr>
            <p:nvPr/>
          </p:nvGrpSpPr>
          <p:grpSpPr bwMode="auto">
            <a:xfrm>
              <a:off x="-238683" y="5771072"/>
              <a:ext cx="2867710" cy="221195"/>
              <a:chOff x="-238683" y="5788324"/>
              <a:chExt cx="2867710" cy="221195"/>
            </a:xfrm>
          </p:grpSpPr>
          <p:grpSp>
            <p:nvGrpSpPr>
              <p:cNvPr id="293991" name="Group 194"/>
              <p:cNvGrpSpPr>
                <a:grpSpLocks/>
              </p:cNvGrpSpPr>
              <p:nvPr/>
            </p:nvGrpSpPr>
            <p:grpSpPr bwMode="auto">
              <a:xfrm>
                <a:off x="-238683" y="5788324"/>
                <a:ext cx="2867710" cy="215444"/>
                <a:chOff x="-238683" y="5788324"/>
                <a:chExt cx="2867710" cy="215444"/>
              </a:xfrm>
            </p:grpSpPr>
            <p:pic>
              <p:nvPicPr>
                <p:cNvPr id="29399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9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9399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86" name="Group 192"/>
            <p:cNvGrpSpPr>
              <a:grpSpLocks/>
            </p:cNvGrpSpPr>
            <p:nvPr/>
          </p:nvGrpSpPr>
          <p:grpSpPr bwMode="auto">
            <a:xfrm>
              <a:off x="2841236" y="5773948"/>
              <a:ext cx="2415125" cy="221194"/>
              <a:chOff x="2841236" y="5773948"/>
              <a:chExt cx="2415125" cy="221194"/>
            </a:xfrm>
          </p:grpSpPr>
          <p:sp>
            <p:nvSpPr>
              <p:cNvPr id="29398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3988" name="Group 191"/>
              <p:cNvGrpSpPr>
                <a:grpSpLocks/>
              </p:cNvGrpSpPr>
              <p:nvPr/>
            </p:nvGrpSpPr>
            <p:grpSpPr bwMode="auto">
              <a:xfrm>
                <a:off x="2841236" y="5779698"/>
                <a:ext cx="1280160" cy="215444"/>
                <a:chOff x="2841236" y="5779698"/>
                <a:chExt cx="1280160" cy="215444"/>
              </a:xfrm>
            </p:grpSpPr>
            <p:pic>
              <p:nvPicPr>
                <p:cNvPr id="29398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9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4" name="Group 230"/>
          <p:cNvGrpSpPr>
            <a:grpSpLocks/>
          </p:cNvGrpSpPr>
          <p:nvPr/>
        </p:nvGrpSpPr>
        <p:grpSpPr bwMode="auto">
          <a:xfrm>
            <a:off x="2198688" y="2338388"/>
            <a:ext cx="5495925" cy="223837"/>
            <a:chOff x="-238683" y="5771072"/>
            <a:chExt cx="5495044" cy="224070"/>
          </a:xfrm>
        </p:grpSpPr>
        <p:grpSp>
          <p:nvGrpSpPr>
            <p:cNvPr id="293975" name="Group 195"/>
            <p:cNvGrpSpPr>
              <a:grpSpLocks/>
            </p:cNvGrpSpPr>
            <p:nvPr/>
          </p:nvGrpSpPr>
          <p:grpSpPr bwMode="auto">
            <a:xfrm>
              <a:off x="-238683" y="5771072"/>
              <a:ext cx="2867710" cy="221195"/>
              <a:chOff x="-238683" y="5788324"/>
              <a:chExt cx="2867710" cy="221195"/>
            </a:xfrm>
          </p:grpSpPr>
          <p:grpSp>
            <p:nvGrpSpPr>
              <p:cNvPr id="293981" name="Group 194"/>
              <p:cNvGrpSpPr>
                <a:grpSpLocks/>
              </p:cNvGrpSpPr>
              <p:nvPr/>
            </p:nvGrpSpPr>
            <p:grpSpPr bwMode="auto">
              <a:xfrm>
                <a:off x="-238683" y="5788324"/>
                <a:ext cx="2867710" cy="215444"/>
                <a:chOff x="-238683" y="5788324"/>
                <a:chExt cx="2867710" cy="215444"/>
              </a:xfrm>
            </p:grpSpPr>
            <p:pic>
              <p:nvPicPr>
                <p:cNvPr id="29398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8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29398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76" name="Group 192"/>
            <p:cNvGrpSpPr>
              <a:grpSpLocks/>
            </p:cNvGrpSpPr>
            <p:nvPr/>
          </p:nvGrpSpPr>
          <p:grpSpPr bwMode="auto">
            <a:xfrm>
              <a:off x="2841236" y="5773948"/>
              <a:ext cx="2415125" cy="221194"/>
              <a:chOff x="2841236" y="5773948"/>
              <a:chExt cx="2415125" cy="221194"/>
            </a:xfrm>
          </p:grpSpPr>
          <p:sp>
            <p:nvSpPr>
              <p:cNvPr id="29397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3978" name="Group 191"/>
              <p:cNvGrpSpPr>
                <a:grpSpLocks/>
              </p:cNvGrpSpPr>
              <p:nvPr/>
            </p:nvGrpSpPr>
            <p:grpSpPr bwMode="auto">
              <a:xfrm>
                <a:off x="2841236" y="5779698"/>
                <a:ext cx="1280160" cy="215444"/>
                <a:chOff x="2841236" y="5779698"/>
                <a:chExt cx="1280160" cy="215444"/>
              </a:xfrm>
            </p:grpSpPr>
            <p:pic>
              <p:nvPicPr>
                <p:cNvPr id="29397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8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5" name="Group 219"/>
          <p:cNvGrpSpPr>
            <a:grpSpLocks/>
          </p:cNvGrpSpPr>
          <p:nvPr/>
        </p:nvGrpSpPr>
        <p:grpSpPr bwMode="auto">
          <a:xfrm>
            <a:off x="1911350" y="3902075"/>
            <a:ext cx="5783263" cy="223838"/>
            <a:chOff x="-526223" y="5771072"/>
            <a:chExt cx="5782584" cy="224070"/>
          </a:xfrm>
        </p:grpSpPr>
        <p:grpSp>
          <p:nvGrpSpPr>
            <p:cNvPr id="293965" name="Group 195"/>
            <p:cNvGrpSpPr>
              <a:grpSpLocks/>
            </p:cNvGrpSpPr>
            <p:nvPr/>
          </p:nvGrpSpPr>
          <p:grpSpPr bwMode="auto">
            <a:xfrm>
              <a:off x="-526223" y="5771072"/>
              <a:ext cx="3155250" cy="221195"/>
              <a:chOff x="-526223" y="5788324"/>
              <a:chExt cx="3155250" cy="221195"/>
            </a:xfrm>
          </p:grpSpPr>
          <p:grpSp>
            <p:nvGrpSpPr>
              <p:cNvPr id="293971" name="Group 194"/>
              <p:cNvGrpSpPr>
                <a:grpSpLocks/>
              </p:cNvGrpSpPr>
              <p:nvPr/>
            </p:nvGrpSpPr>
            <p:grpSpPr bwMode="auto">
              <a:xfrm>
                <a:off x="-526223" y="5788324"/>
                <a:ext cx="3155250" cy="215444"/>
                <a:chOff x="-526223" y="5788324"/>
                <a:chExt cx="3155250" cy="215444"/>
              </a:xfrm>
            </p:grpSpPr>
            <p:pic>
              <p:nvPicPr>
                <p:cNvPr id="29397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7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9397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66" name="Group 192"/>
            <p:cNvGrpSpPr>
              <a:grpSpLocks/>
            </p:cNvGrpSpPr>
            <p:nvPr/>
          </p:nvGrpSpPr>
          <p:grpSpPr bwMode="auto">
            <a:xfrm>
              <a:off x="2841236" y="5773948"/>
              <a:ext cx="2415125" cy="221194"/>
              <a:chOff x="2841236" y="5773948"/>
              <a:chExt cx="2415125" cy="221194"/>
            </a:xfrm>
          </p:grpSpPr>
          <p:sp>
            <p:nvSpPr>
              <p:cNvPr id="29396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3968" name="Group 191"/>
              <p:cNvGrpSpPr>
                <a:grpSpLocks/>
              </p:cNvGrpSpPr>
              <p:nvPr/>
            </p:nvGrpSpPr>
            <p:grpSpPr bwMode="auto">
              <a:xfrm>
                <a:off x="2841236" y="5779698"/>
                <a:ext cx="1280160" cy="215444"/>
                <a:chOff x="2841236" y="5779698"/>
                <a:chExt cx="1280160" cy="215444"/>
              </a:xfrm>
            </p:grpSpPr>
            <p:pic>
              <p:nvPicPr>
                <p:cNvPr id="29396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7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6" name="Group 219"/>
          <p:cNvGrpSpPr>
            <a:grpSpLocks/>
          </p:cNvGrpSpPr>
          <p:nvPr/>
        </p:nvGrpSpPr>
        <p:grpSpPr bwMode="auto">
          <a:xfrm>
            <a:off x="1911350" y="4016375"/>
            <a:ext cx="5783263" cy="223838"/>
            <a:chOff x="-526223" y="5771072"/>
            <a:chExt cx="5782584" cy="224070"/>
          </a:xfrm>
        </p:grpSpPr>
        <p:grpSp>
          <p:nvGrpSpPr>
            <p:cNvPr id="293955" name="Group 195"/>
            <p:cNvGrpSpPr>
              <a:grpSpLocks/>
            </p:cNvGrpSpPr>
            <p:nvPr/>
          </p:nvGrpSpPr>
          <p:grpSpPr bwMode="auto">
            <a:xfrm>
              <a:off x="-526223" y="5771072"/>
              <a:ext cx="3155250" cy="221195"/>
              <a:chOff x="-526223" y="5788324"/>
              <a:chExt cx="3155250" cy="221195"/>
            </a:xfrm>
          </p:grpSpPr>
          <p:grpSp>
            <p:nvGrpSpPr>
              <p:cNvPr id="293961" name="Group 194"/>
              <p:cNvGrpSpPr>
                <a:grpSpLocks/>
              </p:cNvGrpSpPr>
              <p:nvPr/>
            </p:nvGrpSpPr>
            <p:grpSpPr bwMode="auto">
              <a:xfrm>
                <a:off x="-526223" y="5788324"/>
                <a:ext cx="3155250" cy="215444"/>
                <a:chOff x="-526223" y="5788324"/>
                <a:chExt cx="3155250" cy="215444"/>
              </a:xfrm>
            </p:grpSpPr>
            <p:pic>
              <p:nvPicPr>
                <p:cNvPr id="29396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6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9396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56" name="Group 192"/>
            <p:cNvGrpSpPr>
              <a:grpSpLocks/>
            </p:cNvGrpSpPr>
            <p:nvPr/>
          </p:nvGrpSpPr>
          <p:grpSpPr bwMode="auto">
            <a:xfrm>
              <a:off x="2841236" y="5773948"/>
              <a:ext cx="2415125" cy="221194"/>
              <a:chOff x="2841236" y="5773948"/>
              <a:chExt cx="2415125" cy="221194"/>
            </a:xfrm>
          </p:grpSpPr>
          <p:sp>
            <p:nvSpPr>
              <p:cNvPr id="29395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3958" name="Group 191"/>
              <p:cNvGrpSpPr>
                <a:grpSpLocks/>
              </p:cNvGrpSpPr>
              <p:nvPr/>
            </p:nvGrpSpPr>
            <p:grpSpPr bwMode="auto">
              <a:xfrm>
                <a:off x="2841236" y="5779698"/>
                <a:ext cx="1280160" cy="215444"/>
                <a:chOff x="2841236" y="5779698"/>
                <a:chExt cx="1280160" cy="215444"/>
              </a:xfrm>
            </p:grpSpPr>
            <p:pic>
              <p:nvPicPr>
                <p:cNvPr id="29395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6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7" name="Group 219"/>
          <p:cNvGrpSpPr>
            <a:grpSpLocks/>
          </p:cNvGrpSpPr>
          <p:nvPr/>
        </p:nvGrpSpPr>
        <p:grpSpPr bwMode="auto">
          <a:xfrm>
            <a:off x="1911350" y="3673475"/>
            <a:ext cx="5783263" cy="223838"/>
            <a:chOff x="-526223" y="5771072"/>
            <a:chExt cx="5782584" cy="224070"/>
          </a:xfrm>
        </p:grpSpPr>
        <p:grpSp>
          <p:nvGrpSpPr>
            <p:cNvPr id="293945" name="Group 195"/>
            <p:cNvGrpSpPr>
              <a:grpSpLocks/>
            </p:cNvGrpSpPr>
            <p:nvPr/>
          </p:nvGrpSpPr>
          <p:grpSpPr bwMode="auto">
            <a:xfrm>
              <a:off x="-526223" y="5771072"/>
              <a:ext cx="3155250" cy="221195"/>
              <a:chOff x="-526223" y="5788324"/>
              <a:chExt cx="3155250" cy="221195"/>
            </a:xfrm>
          </p:grpSpPr>
          <p:grpSp>
            <p:nvGrpSpPr>
              <p:cNvPr id="293951" name="Group 194"/>
              <p:cNvGrpSpPr>
                <a:grpSpLocks/>
              </p:cNvGrpSpPr>
              <p:nvPr/>
            </p:nvGrpSpPr>
            <p:grpSpPr bwMode="auto">
              <a:xfrm>
                <a:off x="-526223" y="5788324"/>
                <a:ext cx="3155250" cy="215444"/>
                <a:chOff x="-526223" y="5788324"/>
                <a:chExt cx="3155250" cy="215444"/>
              </a:xfrm>
            </p:grpSpPr>
            <p:pic>
              <p:nvPicPr>
                <p:cNvPr id="29395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5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Output Chassis</a:t>
                  </a:r>
                </a:p>
              </p:txBody>
            </p:sp>
          </p:grpSp>
          <p:sp>
            <p:nvSpPr>
              <p:cNvPr id="29395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46" name="Group 192"/>
            <p:cNvGrpSpPr>
              <a:grpSpLocks/>
            </p:cNvGrpSpPr>
            <p:nvPr/>
          </p:nvGrpSpPr>
          <p:grpSpPr bwMode="auto">
            <a:xfrm>
              <a:off x="2841236" y="5773948"/>
              <a:ext cx="2415125" cy="221194"/>
              <a:chOff x="2841236" y="5773948"/>
              <a:chExt cx="2415125" cy="221194"/>
            </a:xfrm>
          </p:grpSpPr>
          <p:sp>
            <p:nvSpPr>
              <p:cNvPr id="29394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3948" name="Group 191"/>
              <p:cNvGrpSpPr>
                <a:grpSpLocks/>
              </p:cNvGrpSpPr>
              <p:nvPr/>
            </p:nvGrpSpPr>
            <p:grpSpPr bwMode="auto">
              <a:xfrm>
                <a:off x="2841236" y="5779698"/>
                <a:ext cx="1280160" cy="215444"/>
                <a:chOff x="2841236" y="5779698"/>
                <a:chExt cx="1280160" cy="215444"/>
              </a:xfrm>
            </p:grpSpPr>
            <p:pic>
              <p:nvPicPr>
                <p:cNvPr id="29394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5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08" name="Group 219"/>
          <p:cNvGrpSpPr>
            <a:grpSpLocks/>
          </p:cNvGrpSpPr>
          <p:nvPr/>
        </p:nvGrpSpPr>
        <p:grpSpPr bwMode="auto">
          <a:xfrm>
            <a:off x="1911350" y="3787775"/>
            <a:ext cx="5783263" cy="223838"/>
            <a:chOff x="-526223" y="5771072"/>
            <a:chExt cx="5782584" cy="224070"/>
          </a:xfrm>
        </p:grpSpPr>
        <p:grpSp>
          <p:nvGrpSpPr>
            <p:cNvPr id="293935" name="Group 195"/>
            <p:cNvGrpSpPr>
              <a:grpSpLocks/>
            </p:cNvGrpSpPr>
            <p:nvPr/>
          </p:nvGrpSpPr>
          <p:grpSpPr bwMode="auto">
            <a:xfrm>
              <a:off x="-526223" y="5771072"/>
              <a:ext cx="3155250" cy="221195"/>
              <a:chOff x="-526223" y="5788324"/>
              <a:chExt cx="3155250" cy="221195"/>
            </a:xfrm>
          </p:grpSpPr>
          <p:grpSp>
            <p:nvGrpSpPr>
              <p:cNvPr id="293941" name="Group 194"/>
              <p:cNvGrpSpPr>
                <a:grpSpLocks/>
              </p:cNvGrpSpPr>
              <p:nvPr/>
            </p:nvGrpSpPr>
            <p:grpSpPr bwMode="auto">
              <a:xfrm>
                <a:off x="-526223" y="5788324"/>
                <a:ext cx="3155250" cy="215444"/>
                <a:chOff x="-526223" y="5788324"/>
                <a:chExt cx="3155250" cy="215444"/>
              </a:xfrm>
            </p:grpSpPr>
            <p:pic>
              <p:nvPicPr>
                <p:cNvPr id="29394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44" name="TextBox 318"/>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Binary Input Chassis</a:t>
                  </a:r>
                </a:p>
              </p:txBody>
            </p:sp>
          </p:grpSp>
          <p:sp>
            <p:nvSpPr>
              <p:cNvPr id="293942" name="TextBox 31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36" name="Group 192"/>
            <p:cNvGrpSpPr>
              <a:grpSpLocks/>
            </p:cNvGrpSpPr>
            <p:nvPr/>
          </p:nvGrpSpPr>
          <p:grpSpPr bwMode="auto">
            <a:xfrm>
              <a:off x="2841236" y="5773948"/>
              <a:ext cx="2415125" cy="221194"/>
              <a:chOff x="2841236" y="5773948"/>
              <a:chExt cx="2415125" cy="221194"/>
            </a:xfrm>
          </p:grpSpPr>
          <p:sp>
            <p:nvSpPr>
              <p:cNvPr id="293937" name="TextBox 310"/>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293938" name="Group 191"/>
              <p:cNvGrpSpPr>
                <a:grpSpLocks/>
              </p:cNvGrpSpPr>
              <p:nvPr/>
            </p:nvGrpSpPr>
            <p:grpSpPr bwMode="auto">
              <a:xfrm>
                <a:off x="2841236" y="5779698"/>
                <a:ext cx="1280160" cy="215444"/>
                <a:chOff x="2841236" y="5779698"/>
                <a:chExt cx="1280160" cy="215444"/>
              </a:xfrm>
            </p:grpSpPr>
            <p:pic>
              <p:nvPicPr>
                <p:cNvPr id="29393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40" name="TextBox 313"/>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29390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SUS ETM&lt;Y&gt; Rack 1 (of 2) Layout (LIGO-Dxxxxxxx)</a:t>
            </a:r>
          </a:p>
        </p:txBody>
      </p:sp>
      <p:grpSp>
        <p:nvGrpSpPr>
          <p:cNvPr id="293910" name="Group 282"/>
          <p:cNvGrpSpPr>
            <a:grpSpLocks/>
          </p:cNvGrpSpPr>
          <p:nvPr/>
        </p:nvGrpSpPr>
        <p:grpSpPr bwMode="auto">
          <a:xfrm>
            <a:off x="1914525" y="2679700"/>
            <a:ext cx="6910388" cy="223838"/>
            <a:chOff x="-526223" y="5771072"/>
            <a:chExt cx="6909759" cy="224070"/>
          </a:xfrm>
        </p:grpSpPr>
        <p:grpSp>
          <p:nvGrpSpPr>
            <p:cNvPr id="293925" name="Group 195"/>
            <p:cNvGrpSpPr>
              <a:grpSpLocks/>
            </p:cNvGrpSpPr>
            <p:nvPr/>
          </p:nvGrpSpPr>
          <p:grpSpPr bwMode="auto">
            <a:xfrm>
              <a:off x="-526223" y="5771072"/>
              <a:ext cx="3155250" cy="221195"/>
              <a:chOff x="-526223" y="5788324"/>
              <a:chExt cx="3155250" cy="221195"/>
            </a:xfrm>
          </p:grpSpPr>
          <p:grpSp>
            <p:nvGrpSpPr>
              <p:cNvPr id="293931" name="Group 194"/>
              <p:cNvGrpSpPr>
                <a:grpSpLocks/>
              </p:cNvGrpSpPr>
              <p:nvPr/>
            </p:nvGrpSpPr>
            <p:grpSpPr bwMode="auto">
              <a:xfrm>
                <a:off x="-526223" y="5788324"/>
                <a:ext cx="3155250" cy="215444"/>
                <a:chOff x="-526223" y="5788324"/>
                <a:chExt cx="3155250" cy="215444"/>
              </a:xfrm>
            </p:grpSpPr>
            <p:pic>
              <p:nvPicPr>
                <p:cNvPr id="29393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34"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PUM Driver Chassis</a:t>
                  </a:r>
                </a:p>
              </p:txBody>
            </p:sp>
          </p:grpSp>
          <p:sp>
            <p:nvSpPr>
              <p:cNvPr id="293932"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26" name="Group 192"/>
            <p:cNvGrpSpPr>
              <a:grpSpLocks/>
            </p:cNvGrpSpPr>
            <p:nvPr/>
          </p:nvGrpSpPr>
          <p:grpSpPr bwMode="auto">
            <a:xfrm>
              <a:off x="2841236" y="5773948"/>
              <a:ext cx="3542300" cy="221194"/>
              <a:chOff x="2841236" y="5773948"/>
              <a:chExt cx="3542300" cy="221194"/>
            </a:xfrm>
          </p:grpSpPr>
          <p:sp>
            <p:nvSpPr>
              <p:cNvPr id="293927"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3928" name="Group 191"/>
              <p:cNvGrpSpPr>
                <a:grpSpLocks/>
              </p:cNvGrpSpPr>
              <p:nvPr/>
            </p:nvGrpSpPr>
            <p:grpSpPr bwMode="auto">
              <a:xfrm>
                <a:off x="2841236" y="5779698"/>
                <a:ext cx="1280160" cy="215444"/>
                <a:chOff x="2841236" y="5779698"/>
                <a:chExt cx="1280160" cy="215444"/>
              </a:xfrm>
            </p:grpSpPr>
            <p:pic>
              <p:nvPicPr>
                <p:cNvPr id="29392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30"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293911" name="Group 282"/>
          <p:cNvGrpSpPr>
            <a:grpSpLocks/>
          </p:cNvGrpSpPr>
          <p:nvPr/>
        </p:nvGrpSpPr>
        <p:grpSpPr bwMode="auto">
          <a:xfrm>
            <a:off x="1914525" y="2565400"/>
            <a:ext cx="6910388" cy="223838"/>
            <a:chOff x="-526223" y="5771072"/>
            <a:chExt cx="6909759" cy="224070"/>
          </a:xfrm>
        </p:grpSpPr>
        <p:grpSp>
          <p:nvGrpSpPr>
            <p:cNvPr id="293915" name="Group 195"/>
            <p:cNvGrpSpPr>
              <a:grpSpLocks/>
            </p:cNvGrpSpPr>
            <p:nvPr/>
          </p:nvGrpSpPr>
          <p:grpSpPr bwMode="auto">
            <a:xfrm>
              <a:off x="-526223" y="5771072"/>
              <a:ext cx="3155250" cy="221195"/>
              <a:chOff x="-526223" y="5788324"/>
              <a:chExt cx="3155250" cy="221195"/>
            </a:xfrm>
          </p:grpSpPr>
          <p:grpSp>
            <p:nvGrpSpPr>
              <p:cNvPr id="293921" name="Group 194"/>
              <p:cNvGrpSpPr>
                <a:grpSpLocks/>
              </p:cNvGrpSpPr>
              <p:nvPr/>
            </p:nvGrpSpPr>
            <p:grpSpPr bwMode="auto">
              <a:xfrm>
                <a:off x="-526223" y="5788324"/>
                <a:ext cx="3155250" cy="215444"/>
                <a:chOff x="-526223" y="5788324"/>
                <a:chExt cx="3155250" cy="215444"/>
              </a:xfrm>
            </p:grpSpPr>
            <p:pic>
              <p:nvPicPr>
                <p:cNvPr id="293923"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24" name="TextBox 306"/>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UIM Driver Chassis</a:t>
                  </a:r>
                </a:p>
              </p:txBody>
            </p:sp>
          </p:grpSp>
          <p:sp>
            <p:nvSpPr>
              <p:cNvPr id="293922" name="TextBox 30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293916" name="Group 192"/>
            <p:cNvGrpSpPr>
              <a:grpSpLocks/>
            </p:cNvGrpSpPr>
            <p:nvPr/>
          </p:nvGrpSpPr>
          <p:grpSpPr bwMode="auto">
            <a:xfrm>
              <a:off x="2841236" y="5773948"/>
              <a:ext cx="3542300" cy="221194"/>
              <a:chOff x="2841236" y="5773948"/>
              <a:chExt cx="3542300" cy="221194"/>
            </a:xfrm>
          </p:grpSpPr>
          <p:sp>
            <p:nvSpPr>
              <p:cNvPr id="293917" name="TextBox 294"/>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293918" name="Group 191"/>
              <p:cNvGrpSpPr>
                <a:grpSpLocks/>
              </p:cNvGrpSpPr>
              <p:nvPr/>
            </p:nvGrpSpPr>
            <p:grpSpPr bwMode="auto">
              <a:xfrm>
                <a:off x="2841236" y="5779698"/>
                <a:ext cx="1280160" cy="215444"/>
                <a:chOff x="2841236" y="5779698"/>
                <a:chExt cx="1280160" cy="215444"/>
              </a:xfrm>
            </p:grpSpPr>
            <p:pic>
              <p:nvPicPr>
                <p:cNvPr id="293919" name="Picture 20"/>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3920" name="TextBox 3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167" name="Group 166"/>
          <p:cNvGrpSpPr/>
          <p:nvPr/>
        </p:nvGrpSpPr>
        <p:grpSpPr>
          <a:xfrm>
            <a:off x="8757122" y="1712271"/>
            <a:ext cx="386878" cy="2971800"/>
            <a:chOff x="8424863" y="1701800"/>
            <a:chExt cx="386878" cy="2971800"/>
          </a:xfrm>
        </p:grpSpPr>
        <p:pic>
          <p:nvPicPr>
            <p:cNvPr id="168" name="Picture 117">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9" name="Rectangle 168"/>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9" action="ppaction://hlinksldjump"/>
                </a:rPr>
                <a:t>PSO-001</a:t>
              </a:r>
              <a:endParaRPr lang="en-US" sz="900" dirty="0"/>
            </a:p>
          </p:txBody>
        </p:sp>
      </p:grpSp>
      <p:grpSp>
        <p:nvGrpSpPr>
          <p:cNvPr id="170" name="Group 169"/>
          <p:cNvGrpSpPr/>
          <p:nvPr/>
        </p:nvGrpSpPr>
        <p:grpSpPr>
          <a:xfrm>
            <a:off x="8365198" y="1704975"/>
            <a:ext cx="391086" cy="1038225"/>
            <a:chOff x="7980628" y="1704975"/>
            <a:chExt cx="391086" cy="1038225"/>
          </a:xfrm>
        </p:grpSpPr>
        <p:pic>
          <p:nvPicPr>
            <p:cNvPr id="171" name="Picture 119">
              <a:hlinkClick r:id="rId10" action="ppaction://hlinksldjump"/>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2" name="Rectangle 171"/>
            <p:cNvSpPr/>
            <p:nvPr/>
          </p:nvSpPr>
          <p:spPr>
            <a:xfrm rot="16200000">
              <a:off x="7915499" y="1955738"/>
              <a:ext cx="681597" cy="230832"/>
            </a:xfrm>
            <a:prstGeom prst="rect">
              <a:avLst/>
            </a:prstGeom>
          </p:spPr>
          <p:txBody>
            <a:bodyPr wrap="none">
              <a:spAutoFit/>
            </a:bodyPr>
            <a:lstStyle/>
            <a:p>
              <a:r>
                <a:rPr lang="en-US" sz="900" b="1" dirty="0" smtClean="0">
                  <a:latin typeface="Comic Sans MS" pitchFamily="66" charset="0"/>
                  <a:hlinkClick r:id="rId12" action="ppaction://hlinksldjump"/>
                </a:rPr>
                <a:t>PSY-001</a:t>
              </a:r>
              <a:endParaRPr lang="en-US" sz="900" dirty="0"/>
            </a:p>
          </p:txBody>
        </p:sp>
      </p:grpSp>
      <p:grpSp>
        <p:nvGrpSpPr>
          <p:cNvPr id="173" name="Group 359"/>
          <p:cNvGrpSpPr>
            <a:grpSpLocks/>
          </p:cNvGrpSpPr>
          <p:nvPr/>
        </p:nvGrpSpPr>
        <p:grpSpPr bwMode="auto">
          <a:xfrm>
            <a:off x="2225675" y="5416550"/>
            <a:ext cx="5478463" cy="455613"/>
            <a:chOff x="-17251" y="6097725"/>
            <a:chExt cx="5477780" cy="455953"/>
          </a:xfrm>
        </p:grpSpPr>
        <p:grpSp>
          <p:nvGrpSpPr>
            <p:cNvPr id="174" name="Group 220"/>
            <p:cNvGrpSpPr>
              <a:grpSpLocks/>
            </p:cNvGrpSpPr>
            <p:nvPr/>
          </p:nvGrpSpPr>
          <p:grpSpPr bwMode="auto">
            <a:xfrm>
              <a:off x="-17251" y="6101482"/>
              <a:ext cx="2841810" cy="452196"/>
              <a:chOff x="-17251" y="6110108"/>
              <a:chExt cx="2841810" cy="452196"/>
            </a:xfrm>
          </p:grpSpPr>
          <p:pic>
            <p:nvPicPr>
              <p:cNvPr id="179"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80"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18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4"/>
                  </a:rPr>
                  <a:t>D1001715</a:t>
                </a:r>
                <a:endParaRPr lang="en-US" sz="800" b="1">
                  <a:solidFill>
                    <a:schemeClr val="bg1"/>
                  </a:solidFill>
                  <a:latin typeface="Comic Sans MS" pitchFamily="66" charset="0"/>
                </a:endParaRPr>
              </a:p>
            </p:txBody>
          </p:sp>
        </p:grpSp>
        <p:grpSp>
          <p:nvGrpSpPr>
            <p:cNvPr id="175" name="Group 221"/>
            <p:cNvGrpSpPr>
              <a:grpSpLocks/>
            </p:cNvGrpSpPr>
            <p:nvPr/>
          </p:nvGrpSpPr>
          <p:grpSpPr bwMode="auto">
            <a:xfrm>
              <a:off x="3042258" y="6097725"/>
              <a:ext cx="2418271" cy="452196"/>
              <a:chOff x="3042258" y="6097725"/>
              <a:chExt cx="2418271" cy="452196"/>
            </a:xfrm>
          </p:grpSpPr>
          <p:pic>
            <p:nvPicPr>
              <p:cNvPr id="176"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7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17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sp>
        <p:nvSpPr>
          <p:cNvPr id="18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5" action="ppaction://hlinksldjump"/>
              </a:rPr>
              <a:t>&lt;&lt; </a:t>
            </a:r>
            <a:r>
              <a:rPr lang="en-US" sz="800" b="1" dirty="0" smtClean="0">
                <a:latin typeface="Comic Sans MS" pitchFamily="66" charset="0"/>
                <a:hlinkClick r:id="rId15" action="ppaction://hlinksldjump"/>
              </a:rPr>
              <a:t>CERY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0" name="Group 39"/>
          <p:cNvGrpSpPr/>
          <p:nvPr/>
        </p:nvGrpSpPr>
        <p:grpSpPr>
          <a:xfrm>
            <a:off x="8373488" y="1704975"/>
            <a:ext cx="383464" cy="2971800"/>
            <a:chOff x="8323263" y="1704975"/>
            <a:chExt cx="383464" cy="2971800"/>
          </a:xfrm>
        </p:grpSpPr>
        <p:pic>
          <p:nvPicPr>
            <p:cNvPr id="41" name="Picture 118">
              <a:hlinkClick r:id="rId3" action="ppaction://hlinksldjump"/>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Rectangle 41"/>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5" action="ppaction://hlinksldjump"/>
                </a:rPr>
                <a:t>PSY-013</a:t>
              </a:r>
              <a:endParaRPr lang="en-US" sz="900" dirty="0"/>
            </a:p>
          </p:txBody>
        </p:sp>
      </p:grpSp>
      <p:grpSp>
        <p:nvGrpSpPr>
          <p:cNvPr id="43" name="Group 42"/>
          <p:cNvGrpSpPr/>
          <p:nvPr/>
        </p:nvGrpSpPr>
        <p:grpSpPr>
          <a:xfrm>
            <a:off x="7988123" y="1704975"/>
            <a:ext cx="391085" cy="1038225"/>
            <a:chOff x="7980628" y="1704975"/>
            <a:chExt cx="391085" cy="1038225"/>
          </a:xfrm>
        </p:grpSpPr>
        <p:pic>
          <p:nvPicPr>
            <p:cNvPr id="44" name="Picture 119">
              <a:hlinkClick r:id="rId3" action="ppaction://hlinksldjump"/>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 name="Rectangle 44"/>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5" action="ppaction://hlinksldjump"/>
                </a:rPr>
                <a:t>PSY-016</a:t>
              </a:r>
              <a:endParaRPr lang="en-US" sz="900" dirty="0"/>
            </a:p>
          </p:txBody>
        </p:sp>
      </p:grpSp>
      <p:pic>
        <p:nvPicPr>
          <p:cNvPr id="295938" name="Picture 3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88913" y="1863725"/>
            <a:ext cx="3371850" cy="4275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939" name="Picture 3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5940"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41" name="Title 8"/>
          <p:cNvSpPr>
            <a:spLocks noGrp="1"/>
          </p:cNvSpPr>
          <p:nvPr>
            <p:ph type="title"/>
          </p:nvPr>
        </p:nvSpPr>
        <p:spPr/>
        <p:txBody>
          <a:bodyPr/>
          <a:lstStyle/>
          <a:p>
            <a:pPr eaLnBrk="1" hangingPunct="1"/>
            <a:r>
              <a:rPr lang="en-US" smtClean="0">
                <a:ea typeface="ＭＳ Ｐゴシック" pitchFamily="34" charset="-128"/>
              </a:rPr>
              <a:t>L1-SEI-YC1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29594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ADC7BA5-405C-466C-B427-1B7D7246F432}" type="slidenum">
              <a:rPr lang="en-US" smtClean="0">
                <a:solidFill>
                  <a:srgbClr val="898989"/>
                </a:solidFill>
                <a:latin typeface="Calibri" pitchFamily="34" charset="0"/>
              </a:rPr>
              <a:pPr eaLnBrk="1" hangingPunct="1"/>
              <a:t>497</a:t>
            </a:fld>
            <a:endParaRPr lang="en-US" smtClean="0">
              <a:solidFill>
                <a:srgbClr val="898989"/>
              </a:solidFill>
              <a:latin typeface="Calibri" pitchFamily="34" charset="0"/>
            </a:endParaRPr>
          </a:p>
        </p:txBody>
      </p:sp>
      <p:pic>
        <p:nvPicPr>
          <p:cNvPr id="295944" name="Picture 13"/>
          <p:cNvPicPr preferRelativeResize="0">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45" name="TextBox 367"/>
          <p:cNvSpPr txBox="1">
            <a:spLocks noChangeArrowheads="1"/>
          </p:cNvSpPr>
          <p:nvPr/>
        </p:nvSpPr>
        <p:spPr bwMode="auto">
          <a:xfrm>
            <a:off x="7105650" y="513715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4A</a:t>
            </a:r>
          </a:p>
          <a:p>
            <a:pPr eaLnBrk="1" hangingPunct="1"/>
            <a:r>
              <a:rPr lang="en-US" sz="800">
                <a:latin typeface="Comic Sans MS" pitchFamily="66" charset="0"/>
              </a:rPr>
              <a:t>-18VDC	4A</a:t>
            </a:r>
          </a:p>
          <a:p>
            <a:pPr eaLnBrk="1" hangingPunct="1"/>
            <a:r>
              <a:rPr lang="en-US" sz="800">
                <a:latin typeface="Comic Sans MS" pitchFamily="66" charset="0"/>
              </a:rPr>
              <a:t>+24VDC	15A</a:t>
            </a:r>
          </a:p>
        </p:txBody>
      </p:sp>
      <p:sp>
        <p:nvSpPr>
          <p:cNvPr id="295946"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SEI BSC5 &lt;Y&gt; Rack Layout (</a:t>
            </a:r>
            <a:r>
              <a:rPr lang="en-US" sz="800" b="1">
                <a:latin typeface="Comic Sans MS" pitchFamily="66" charset="0"/>
                <a:hlinkClick r:id="rId11"/>
              </a:rPr>
              <a:t>LIGO-D0901301</a:t>
            </a:r>
            <a:r>
              <a:rPr lang="en-US" sz="800" b="1">
                <a:latin typeface="Comic Sans MS" pitchFamily="66" charset="0"/>
              </a:rPr>
              <a:t>)</a:t>
            </a:r>
          </a:p>
        </p:txBody>
      </p:sp>
      <p:grpSp>
        <p:nvGrpSpPr>
          <p:cNvPr id="295949" name="Group 230"/>
          <p:cNvGrpSpPr>
            <a:grpSpLocks/>
          </p:cNvGrpSpPr>
          <p:nvPr/>
        </p:nvGrpSpPr>
        <p:grpSpPr bwMode="auto">
          <a:xfrm>
            <a:off x="1800225" y="2903538"/>
            <a:ext cx="5894388" cy="223837"/>
            <a:chOff x="-637082" y="5770953"/>
            <a:chExt cx="5893443" cy="224189"/>
          </a:xfrm>
        </p:grpSpPr>
        <p:grpSp>
          <p:nvGrpSpPr>
            <p:cNvPr id="295960" name="Group 195"/>
            <p:cNvGrpSpPr>
              <a:grpSpLocks/>
            </p:cNvGrpSpPr>
            <p:nvPr/>
          </p:nvGrpSpPr>
          <p:grpSpPr bwMode="auto">
            <a:xfrm>
              <a:off x="-637082" y="5770953"/>
              <a:ext cx="3266109" cy="221314"/>
              <a:chOff x="-637082" y="5788205"/>
              <a:chExt cx="3266109" cy="221314"/>
            </a:xfrm>
          </p:grpSpPr>
          <p:grpSp>
            <p:nvGrpSpPr>
              <p:cNvPr id="295966" name="Group 194"/>
              <p:cNvGrpSpPr>
                <a:grpSpLocks/>
              </p:cNvGrpSpPr>
              <p:nvPr/>
            </p:nvGrpSpPr>
            <p:grpSpPr bwMode="auto">
              <a:xfrm>
                <a:off x="-637082" y="5788205"/>
                <a:ext cx="3266109" cy="215668"/>
                <a:chOff x="-637082" y="5788205"/>
                <a:chExt cx="3266109" cy="215668"/>
              </a:xfrm>
            </p:grpSpPr>
            <p:pic>
              <p:nvPicPr>
                <p:cNvPr id="295968"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6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da-DK" sz="800" b="1">
                      <a:latin typeface="Comic Sans MS" pitchFamily="66" charset="0"/>
                      <a:hlinkClick r:id="rId13" action="ppaction://hlinksldjump"/>
                    </a:rPr>
                    <a:t>BSC-5 8 Channel Valve Driver</a:t>
                  </a:r>
                  <a:endParaRPr lang="en-US" sz="800" b="1">
                    <a:latin typeface="Comic Sans MS" pitchFamily="66" charset="0"/>
                  </a:endParaRPr>
                </a:p>
              </p:txBody>
            </p:sp>
          </p:grpSp>
          <p:sp>
            <p:nvSpPr>
              <p:cNvPr id="29596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4"/>
                  </a:rPr>
                  <a:t>D020373</a:t>
                </a:r>
                <a:endParaRPr lang="en-US" sz="800" b="1">
                  <a:latin typeface="Comic Sans MS" pitchFamily="66" charset="0"/>
                </a:endParaRPr>
              </a:p>
            </p:txBody>
          </p:sp>
        </p:grpSp>
        <p:grpSp>
          <p:nvGrpSpPr>
            <p:cNvPr id="295961" name="Group 192"/>
            <p:cNvGrpSpPr>
              <a:grpSpLocks/>
            </p:cNvGrpSpPr>
            <p:nvPr/>
          </p:nvGrpSpPr>
          <p:grpSpPr bwMode="auto">
            <a:xfrm>
              <a:off x="2841236" y="5773948"/>
              <a:ext cx="2415125" cy="221194"/>
              <a:chOff x="2841236" y="5773948"/>
              <a:chExt cx="2415125" cy="221194"/>
            </a:xfrm>
          </p:grpSpPr>
          <p:sp>
            <p:nvSpPr>
              <p:cNvPr id="29596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95963" name="Group 191"/>
              <p:cNvGrpSpPr>
                <a:grpSpLocks/>
              </p:cNvGrpSpPr>
              <p:nvPr/>
            </p:nvGrpSpPr>
            <p:grpSpPr bwMode="auto">
              <a:xfrm>
                <a:off x="2841236" y="5779698"/>
                <a:ext cx="1280160" cy="215444"/>
                <a:chOff x="2841236" y="5779698"/>
                <a:chExt cx="1280160" cy="215444"/>
              </a:xfrm>
            </p:grpSpPr>
            <p:pic>
              <p:nvPicPr>
                <p:cNvPr id="295964" name="Picture 2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596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5"/>
                    </a:rPr>
                    <a:t>S1001155</a:t>
                  </a:r>
                  <a:endParaRPr lang="en-US" sz="800" b="1" dirty="0">
                    <a:latin typeface="Comic Sans MS" pitchFamily="66" charset="0"/>
                  </a:endParaRPr>
                </a:p>
              </p:txBody>
            </p:sp>
          </p:grpSp>
        </p:grpSp>
      </p:grpSp>
      <p:grpSp>
        <p:nvGrpSpPr>
          <p:cNvPr id="295950" name="Group 359"/>
          <p:cNvGrpSpPr>
            <a:grpSpLocks/>
          </p:cNvGrpSpPr>
          <p:nvPr/>
        </p:nvGrpSpPr>
        <p:grpSpPr bwMode="auto">
          <a:xfrm>
            <a:off x="2235200" y="4394200"/>
            <a:ext cx="5478463" cy="455613"/>
            <a:chOff x="-17251" y="6097725"/>
            <a:chExt cx="5477780" cy="455953"/>
          </a:xfrm>
        </p:grpSpPr>
        <p:grpSp>
          <p:nvGrpSpPr>
            <p:cNvPr id="295952" name="Group 220"/>
            <p:cNvGrpSpPr>
              <a:grpSpLocks/>
            </p:cNvGrpSpPr>
            <p:nvPr/>
          </p:nvGrpSpPr>
          <p:grpSpPr bwMode="auto">
            <a:xfrm>
              <a:off x="-17251" y="6101482"/>
              <a:ext cx="2841810" cy="452196"/>
              <a:chOff x="-17251" y="6110108"/>
              <a:chExt cx="2841810" cy="452196"/>
            </a:xfrm>
          </p:grpSpPr>
          <p:pic>
            <p:nvPicPr>
              <p:cNvPr id="295957"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5958"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hlinkClick r:id="rId17" action="ppaction://hlinksldjump"/>
                  </a:rPr>
                  <a:t>I/O Extension Chassis</a:t>
                </a:r>
                <a:endParaRPr lang="en-US" sz="800" b="1">
                  <a:latin typeface="Comic Sans MS" pitchFamily="66" charset="0"/>
                </a:endParaRPr>
              </a:p>
            </p:txBody>
          </p:sp>
          <p:sp>
            <p:nvSpPr>
              <p:cNvPr id="29595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8"/>
                  </a:rPr>
                  <a:t>D1001715</a:t>
                </a:r>
                <a:endParaRPr lang="en-US" sz="800" b="1">
                  <a:solidFill>
                    <a:schemeClr val="bg1"/>
                  </a:solidFill>
                  <a:latin typeface="Comic Sans MS" pitchFamily="66" charset="0"/>
                </a:endParaRPr>
              </a:p>
            </p:txBody>
          </p:sp>
        </p:grpSp>
        <p:grpSp>
          <p:nvGrpSpPr>
            <p:cNvPr id="295953" name="Group 221"/>
            <p:cNvGrpSpPr>
              <a:grpSpLocks/>
            </p:cNvGrpSpPr>
            <p:nvPr/>
          </p:nvGrpSpPr>
          <p:grpSpPr bwMode="auto">
            <a:xfrm>
              <a:off x="3042258" y="6097725"/>
              <a:ext cx="2418271" cy="452196"/>
              <a:chOff x="3042258" y="6097725"/>
              <a:chExt cx="2418271" cy="452196"/>
            </a:xfrm>
          </p:grpSpPr>
          <p:pic>
            <p:nvPicPr>
              <p:cNvPr id="295954"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29595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9595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34" name="Group 33"/>
          <p:cNvGrpSpPr/>
          <p:nvPr/>
        </p:nvGrpSpPr>
        <p:grpSpPr>
          <a:xfrm>
            <a:off x="8757122" y="1712271"/>
            <a:ext cx="386878" cy="2971800"/>
            <a:chOff x="8424863" y="1701800"/>
            <a:chExt cx="386878" cy="2971800"/>
          </a:xfrm>
        </p:grpSpPr>
        <p:pic>
          <p:nvPicPr>
            <p:cNvPr id="35"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6" name="Rectangle 35"/>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1" action="ppaction://hlinksldjump"/>
                </a:rPr>
                <a:t>PSO-001</a:t>
              </a:r>
              <a:endParaRPr lang="en-US" sz="900" dirty="0"/>
            </a:p>
          </p:txBody>
        </p:sp>
      </p:grpSp>
      <p:sp>
        <p:nvSpPr>
          <p:cNvPr id="4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2" action="ppaction://hlinksldjump"/>
              </a:rPr>
              <a:t>&lt;&lt; </a:t>
            </a:r>
            <a:r>
              <a:rPr lang="en-US" sz="800" b="1" dirty="0" smtClean="0">
                <a:latin typeface="Comic Sans MS" pitchFamily="66" charset="0"/>
                <a:hlinkClick r:id="rId22" action="ppaction://hlinksldjump"/>
              </a:rPr>
              <a:t>CERY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6962" name="Title 2"/>
          <p:cNvSpPr>
            <a:spLocks noGrp="1"/>
          </p:cNvSpPr>
          <p:nvPr>
            <p:ph type="title"/>
          </p:nvPr>
        </p:nvSpPr>
        <p:spPr/>
        <p:txBody>
          <a:bodyPr/>
          <a:lstStyle/>
          <a:p>
            <a:r>
              <a:rPr lang="en-US" smtClean="0">
                <a:ea typeface="ＭＳ Ｐゴシック" pitchFamily="34" charset="-128"/>
              </a:rPr>
              <a:t>D020373 – S1001155</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9696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4FB8ADD-74A0-443F-86D0-BB5ED092D32E}" type="slidenum">
              <a:rPr lang="en-US" smtClean="0">
                <a:solidFill>
                  <a:srgbClr val="898989"/>
                </a:solidFill>
                <a:latin typeface="Calibri" pitchFamily="34" charset="0"/>
              </a:rPr>
              <a:pPr eaLnBrk="1" hangingPunct="1"/>
              <a:t>498</a:t>
            </a:fld>
            <a:endParaRPr lang="en-US" smtClean="0">
              <a:solidFill>
                <a:srgbClr val="898989"/>
              </a:solidFill>
              <a:latin typeface="Calibri" pitchFamily="34" charset="0"/>
            </a:endParaRPr>
          </a:p>
        </p:txBody>
      </p:sp>
      <p:grpSp>
        <p:nvGrpSpPr>
          <p:cNvPr id="296965" name="Group 30"/>
          <p:cNvGrpSpPr>
            <a:grpSpLocks/>
          </p:cNvGrpSpPr>
          <p:nvPr/>
        </p:nvGrpSpPr>
        <p:grpSpPr bwMode="auto">
          <a:xfrm>
            <a:off x="1030288" y="4449763"/>
            <a:ext cx="7669212" cy="604837"/>
            <a:chOff x="1030950" y="4450544"/>
            <a:chExt cx="7667920" cy="604003"/>
          </a:xfrm>
        </p:grpSpPr>
        <p:pic>
          <p:nvPicPr>
            <p:cNvPr id="297021" name="Picture 3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2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S1001155</a:t>
              </a:r>
              <a:endParaRPr lang="en-US" sz="800" b="1" dirty="0">
                <a:latin typeface="Comic Sans MS" pitchFamily="66" charset="0"/>
              </a:endParaRPr>
            </a:p>
          </p:txBody>
        </p:sp>
        <p:sp>
          <p:nvSpPr>
            <p:cNvPr id="29702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296966" name="Rectangle 75"/>
          <p:cNvSpPr>
            <a:spLocks noChangeArrowheads="1"/>
          </p:cNvSpPr>
          <p:nvPr/>
        </p:nvSpPr>
        <p:spPr bwMode="auto">
          <a:xfrm>
            <a:off x="1666875" y="4802188"/>
            <a:ext cx="9747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endParaRPr lang="en-US" b="1">
              <a:latin typeface="Comic Sans MS" pitchFamily="66" charset="0"/>
            </a:endParaRPr>
          </a:p>
        </p:txBody>
      </p:sp>
      <p:grpSp>
        <p:nvGrpSpPr>
          <p:cNvPr id="296967" name="Group 77"/>
          <p:cNvGrpSpPr>
            <a:grpSpLocks/>
          </p:cNvGrpSpPr>
          <p:nvPr/>
        </p:nvGrpSpPr>
        <p:grpSpPr bwMode="auto">
          <a:xfrm>
            <a:off x="1023938" y="2106613"/>
            <a:ext cx="7661275" cy="1550987"/>
            <a:chOff x="1023938" y="2106613"/>
            <a:chExt cx="7661275" cy="1551660"/>
          </a:xfrm>
        </p:grpSpPr>
        <p:pic>
          <p:nvPicPr>
            <p:cNvPr id="296994"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95"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sp>
          <p:nvSpPr>
            <p:cNvPr id="296996"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nvGrpSpPr>
            <p:cNvPr id="296997" name="Group 73"/>
            <p:cNvGrpSpPr>
              <a:grpSpLocks/>
            </p:cNvGrpSpPr>
            <p:nvPr/>
          </p:nvGrpSpPr>
          <p:grpSpPr bwMode="auto">
            <a:xfrm>
              <a:off x="2109031" y="2710238"/>
              <a:ext cx="1248075" cy="371450"/>
              <a:chOff x="2109031" y="2710238"/>
              <a:chExt cx="1248075" cy="371450"/>
            </a:xfrm>
          </p:grpSpPr>
          <p:pic>
            <p:nvPicPr>
              <p:cNvPr id="297018"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871331" y="288221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9" name="TextBox 353"/>
              <p:cNvSpPr txBox="1">
                <a:spLocks noChangeArrowheads="1"/>
              </p:cNvSpPr>
              <p:nvPr/>
            </p:nvSpPr>
            <p:spPr bwMode="auto">
              <a:xfrm>
                <a:off x="2796356" y="2710238"/>
                <a:ext cx="560750"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20" name="Rectangle 39"/>
              <p:cNvSpPr>
                <a:spLocks noChangeArrowheads="1"/>
              </p:cNvSpPr>
              <p:nvPr/>
            </p:nvSpPr>
            <p:spPr bwMode="auto">
              <a:xfrm>
                <a:off x="2109031" y="2866214"/>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1&amp;2</a:t>
                </a:r>
              </a:p>
            </p:txBody>
          </p:sp>
        </p:grpSp>
        <p:grpSp>
          <p:nvGrpSpPr>
            <p:cNvPr id="296998" name="Group 74"/>
            <p:cNvGrpSpPr>
              <a:grpSpLocks/>
            </p:cNvGrpSpPr>
            <p:nvPr/>
          </p:nvGrpSpPr>
          <p:grpSpPr bwMode="auto">
            <a:xfrm>
              <a:off x="2717492" y="2885242"/>
              <a:ext cx="1257608" cy="388727"/>
              <a:chOff x="2717492" y="2916238"/>
              <a:chExt cx="1257608" cy="388727"/>
            </a:xfrm>
          </p:grpSpPr>
          <p:pic>
            <p:nvPicPr>
              <p:cNvPr id="297015"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489325" y="309144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6" name="TextBox 353"/>
              <p:cNvSpPr txBox="1">
                <a:spLocks noChangeArrowheads="1"/>
              </p:cNvSpPr>
              <p:nvPr/>
            </p:nvSpPr>
            <p:spPr bwMode="auto">
              <a:xfrm>
                <a:off x="3414358" y="2916238"/>
                <a:ext cx="560742" cy="215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17" name="Rectangle 42"/>
              <p:cNvSpPr>
                <a:spLocks noChangeArrowheads="1"/>
              </p:cNvSpPr>
              <p:nvPr/>
            </p:nvSpPr>
            <p:spPr bwMode="auto">
              <a:xfrm>
                <a:off x="2717492" y="308949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3&amp;4</a:t>
                </a:r>
              </a:p>
            </p:txBody>
          </p:sp>
        </p:grpSp>
        <p:sp>
          <p:nvSpPr>
            <p:cNvPr id="296999" name="Rectangle 145"/>
            <p:cNvSpPr>
              <a:spLocks noChangeArrowheads="1"/>
            </p:cNvSpPr>
            <p:nvPr/>
          </p:nvSpPr>
          <p:spPr bwMode="auto">
            <a:xfrm>
              <a:off x="2703807"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1&amp;2</a:t>
              </a:r>
              <a:endParaRPr lang="en-US" sz="1600" b="1">
                <a:latin typeface="Comic Sans MS" pitchFamily="66" charset="0"/>
              </a:endParaRPr>
            </a:p>
          </p:txBody>
        </p:sp>
        <p:sp>
          <p:nvSpPr>
            <p:cNvPr id="297000" name="Rectangle 145"/>
            <p:cNvSpPr>
              <a:spLocks noChangeArrowheads="1"/>
            </p:cNvSpPr>
            <p:nvPr/>
          </p:nvSpPr>
          <p:spPr bwMode="auto">
            <a:xfrm>
              <a:off x="3335523" y="2482078"/>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3&amp;4</a:t>
              </a:r>
              <a:endParaRPr lang="en-US" sz="1600" b="1">
                <a:latin typeface="Comic Sans MS" pitchFamily="66" charset="0"/>
              </a:endParaRPr>
            </a:p>
          </p:txBody>
        </p:sp>
        <p:grpSp>
          <p:nvGrpSpPr>
            <p:cNvPr id="297001" name="Group 75"/>
            <p:cNvGrpSpPr>
              <a:grpSpLocks/>
            </p:cNvGrpSpPr>
            <p:nvPr/>
          </p:nvGrpSpPr>
          <p:grpSpPr bwMode="auto">
            <a:xfrm>
              <a:off x="3749459" y="3079020"/>
              <a:ext cx="1247991" cy="371472"/>
              <a:chOff x="3749459" y="2745813"/>
              <a:chExt cx="1247991" cy="371472"/>
            </a:xfrm>
          </p:grpSpPr>
          <p:pic>
            <p:nvPicPr>
              <p:cNvPr id="297012"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11675" y="2917790"/>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3" name="TextBox 353"/>
              <p:cNvSpPr txBox="1">
                <a:spLocks noChangeArrowheads="1"/>
              </p:cNvSpPr>
              <p:nvPr/>
            </p:nvSpPr>
            <p:spPr bwMode="auto">
              <a:xfrm>
                <a:off x="4436803" y="2745813"/>
                <a:ext cx="560647" cy="215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14" name="Rectangle 39"/>
              <p:cNvSpPr>
                <a:spLocks noChangeArrowheads="1"/>
              </p:cNvSpPr>
              <p:nvPr/>
            </p:nvSpPr>
            <p:spPr bwMode="auto">
              <a:xfrm>
                <a:off x="3749459" y="2901811"/>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5&amp;6</a:t>
                </a:r>
              </a:p>
            </p:txBody>
          </p:sp>
        </p:grpSp>
        <p:grpSp>
          <p:nvGrpSpPr>
            <p:cNvPr id="297002" name="Group 76"/>
            <p:cNvGrpSpPr>
              <a:grpSpLocks/>
            </p:cNvGrpSpPr>
            <p:nvPr/>
          </p:nvGrpSpPr>
          <p:grpSpPr bwMode="auto">
            <a:xfrm>
              <a:off x="4318775" y="3269523"/>
              <a:ext cx="1257924" cy="388750"/>
              <a:chOff x="4318775" y="2959563"/>
              <a:chExt cx="1257924" cy="388750"/>
            </a:xfrm>
          </p:grpSpPr>
          <p:pic>
            <p:nvPicPr>
              <p:cNvPr id="297009" name="Picture 9"/>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90924" y="3134765"/>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7010" name="TextBox 353"/>
              <p:cNvSpPr txBox="1">
                <a:spLocks noChangeArrowheads="1"/>
              </p:cNvSpPr>
              <p:nvPr/>
            </p:nvSpPr>
            <p:spPr bwMode="auto">
              <a:xfrm>
                <a:off x="5015577" y="2959563"/>
                <a:ext cx="561122" cy="21561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7011" name="Rectangle 42"/>
              <p:cNvSpPr>
                <a:spLocks noChangeArrowheads="1"/>
              </p:cNvSpPr>
              <p:nvPr/>
            </p:nvSpPr>
            <p:spPr bwMode="auto">
              <a:xfrm>
                <a:off x="4318775" y="3132839"/>
                <a:ext cx="793807" cy="215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CHANS 7&amp;8</a:t>
                </a:r>
              </a:p>
            </p:txBody>
          </p:sp>
        </p:grpSp>
        <p:sp>
          <p:nvSpPr>
            <p:cNvPr id="297003" name="Rectangle 145"/>
            <p:cNvSpPr>
              <a:spLocks noChangeArrowheads="1"/>
            </p:cNvSpPr>
            <p:nvPr/>
          </p:nvSpPr>
          <p:spPr bwMode="auto">
            <a:xfrm>
              <a:off x="4359649"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5&amp;6</a:t>
              </a:r>
              <a:endParaRPr lang="en-US" sz="1600" b="1">
                <a:latin typeface="Comic Sans MS" pitchFamily="66" charset="0"/>
              </a:endParaRPr>
            </a:p>
          </p:txBody>
        </p:sp>
        <p:sp>
          <p:nvSpPr>
            <p:cNvPr id="297004" name="Rectangle 145"/>
            <p:cNvSpPr>
              <a:spLocks noChangeArrowheads="1"/>
            </p:cNvSpPr>
            <p:nvPr/>
          </p:nvSpPr>
          <p:spPr bwMode="auto">
            <a:xfrm>
              <a:off x="4944415" y="2478903"/>
              <a:ext cx="718466" cy="20008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CHANS 7&amp;8</a:t>
              </a:r>
              <a:endParaRPr lang="en-US" sz="1600" b="1">
                <a:latin typeface="Comic Sans MS" pitchFamily="66" charset="0"/>
              </a:endParaRPr>
            </a:p>
          </p:txBody>
        </p:sp>
        <p:pic>
          <p:nvPicPr>
            <p:cNvPr id="297005"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82613" y="2326669"/>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00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5602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007"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483704"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7008"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06593" y="2324086"/>
              <a:ext cx="446604" cy="1906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6968" name="Rectangle 75"/>
          <p:cNvSpPr>
            <a:spLocks noChangeArrowheads="1"/>
          </p:cNvSpPr>
          <p:nvPr/>
        </p:nvSpPr>
        <p:spPr bwMode="auto">
          <a:xfrm>
            <a:off x="5791200" y="4567238"/>
            <a:ext cx="1438275" cy="415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POWER DISTRIBUTION</a:t>
            </a:r>
          </a:p>
          <a:p>
            <a:r>
              <a:rPr lang="en-US" sz="700" b="1">
                <a:latin typeface="Comic Sans MS" pitchFamily="66" charset="0"/>
              </a:rPr>
              <a:t>LIGO D040049</a:t>
            </a:r>
          </a:p>
        </p:txBody>
      </p:sp>
      <p:sp>
        <p:nvSpPr>
          <p:cNvPr id="296969" name="Rectangle 75"/>
          <p:cNvSpPr>
            <a:spLocks noChangeArrowheads="1"/>
          </p:cNvSpPr>
          <p:nvPr/>
        </p:nvSpPr>
        <p:spPr bwMode="auto">
          <a:xfrm>
            <a:off x="1216025" y="2271713"/>
            <a:ext cx="14382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r>
              <a:rPr lang="en-US" sz="700" b="1">
                <a:latin typeface="Comic Sans MS" pitchFamily="66" charset="0"/>
              </a:rPr>
              <a:t>8 CHANNEL VALVE DRIVER</a:t>
            </a:r>
          </a:p>
          <a:p>
            <a:r>
              <a:rPr lang="en-US" sz="700" b="1">
                <a:latin typeface="Comic Sans MS" pitchFamily="66" charset="0"/>
              </a:rPr>
              <a:t>LIGO D020373 REV C</a:t>
            </a:r>
          </a:p>
        </p:txBody>
      </p:sp>
      <p:grpSp>
        <p:nvGrpSpPr>
          <p:cNvPr id="296970" name="Group 83"/>
          <p:cNvGrpSpPr>
            <a:grpSpLocks/>
          </p:cNvGrpSpPr>
          <p:nvPr/>
        </p:nvGrpSpPr>
        <p:grpSpPr bwMode="auto">
          <a:xfrm>
            <a:off x="742950" y="5060950"/>
            <a:ext cx="1835150" cy="387350"/>
            <a:chOff x="4269248" y="5122863"/>
            <a:chExt cx="1833954" cy="388076"/>
          </a:xfrm>
        </p:grpSpPr>
        <p:grpSp>
          <p:nvGrpSpPr>
            <p:cNvPr id="296990" name="Group 72"/>
            <p:cNvGrpSpPr>
              <a:grpSpLocks/>
            </p:cNvGrpSpPr>
            <p:nvPr/>
          </p:nvGrpSpPr>
          <p:grpSpPr bwMode="auto">
            <a:xfrm>
              <a:off x="4269248" y="5122863"/>
              <a:ext cx="1833954" cy="384893"/>
              <a:chOff x="4610204" y="5122863"/>
              <a:chExt cx="1833954" cy="384893"/>
            </a:xfrm>
          </p:grpSpPr>
          <p:sp>
            <p:nvSpPr>
              <p:cNvPr id="296992" name="TextBox 353"/>
              <p:cNvSpPr txBox="1">
                <a:spLocks noChangeArrowheads="1"/>
              </p:cNvSpPr>
              <p:nvPr/>
            </p:nvSpPr>
            <p:spPr bwMode="auto">
              <a:xfrm>
                <a:off x="5426278" y="5122863"/>
                <a:ext cx="1017880"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296993" name="Rectangle 80"/>
              <p:cNvSpPr>
                <a:spLocks noChangeArrowheads="1"/>
              </p:cNvSpPr>
              <p:nvPr/>
            </p:nvSpPr>
            <p:spPr bwMode="auto">
              <a:xfrm>
                <a:off x="4610204" y="5292312"/>
                <a:ext cx="974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VALVE INPUTS</a:t>
                </a:r>
              </a:p>
            </p:txBody>
          </p:sp>
        </p:grpSp>
        <p:pic>
          <p:nvPicPr>
            <p:cNvPr id="296991" name="Picture 13"/>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184183" y="5292371"/>
              <a:ext cx="891152" cy="2185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296971" name="Picture 1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704975" y="4613275"/>
            <a:ext cx="890588" cy="212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6972" name="Group 82"/>
          <p:cNvGrpSpPr>
            <a:grpSpLocks/>
          </p:cNvGrpSpPr>
          <p:nvPr/>
        </p:nvGrpSpPr>
        <p:grpSpPr bwMode="auto">
          <a:xfrm>
            <a:off x="2633663" y="2332038"/>
            <a:ext cx="77787" cy="165100"/>
            <a:chOff x="2578692" y="5919788"/>
            <a:chExt cx="326433" cy="644955"/>
          </a:xfrm>
        </p:grpSpPr>
        <p:pic>
          <p:nvPicPr>
            <p:cNvPr id="296988"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96989" name="Picture 36"/>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78692" y="625041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6973" name="TextBox 353"/>
          <p:cNvSpPr txBox="1">
            <a:spLocks noChangeArrowheads="1"/>
          </p:cNvSpPr>
          <p:nvPr/>
        </p:nvSpPr>
        <p:spPr bwMode="auto">
          <a:xfrm>
            <a:off x="7519988" y="4591050"/>
            <a:ext cx="12636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D040049</a:t>
            </a:r>
            <a:endParaRPr lang="en-US" sz="800" b="1">
              <a:latin typeface="Comic Sans MS" pitchFamily="66" charset="0"/>
            </a:endParaRPr>
          </a:p>
        </p:txBody>
      </p:sp>
      <p:pic>
        <p:nvPicPr>
          <p:cNvPr id="296974" name="Picture 3"/>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730500" y="4546600"/>
            <a:ext cx="679450" cy="374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96975" name="Group 230"/>
          <p:cNvGrpSpPr>
            <a:grpSpLocks/>
          </p:cNvGrpSpPr>
          <p:nvPr/>
        </p:nvGrpSpPr>
        <p:grpSpPr bwMode="auto">
          <a:xfrm>
            <a:off x="1800225" y="747713"/>
            <a:ext cx="5894388" cy="223837"/>
            <a:chOff x="-637082" y="5770953"/>
            <a:chExt cx="5893443" cy="224189"/>
          </a:xfrm>
        </p:grpSpPr>
        <p:grpSp>
          <p:nvGrpSpPr>
            <p:cNvPr id="296978" name="Group 195"/>
            <p:cNvGrpSpPr>
              <a:grpSpLocks/>
            </p:cNvGrpSpPr>
            <p:nvPr/>
          </p:nvGrpSpPr>
          <p:grpSpPr bwMode="auto">
            <a:xfrm>
              <a:off x="-637082" y="5770953"/>
              <a:ext cx="3266109" cy="221314"/>
              <a:chOff x="-637082" y="5788205"/>
              <a:chExt cx="3266109" cy="221314"/>
            </a:xfrm>
          </p:grpSpPr>
          <p:grpSp>
            <p:nvGrpSpPr>
              <p:cNvPr id="296984" name="Group 194"/>
              <p:cNvGrpSpPr>
                <a:grpSpLocks/>
              </p:cNvGrpSpPr>
              <p:nvPr/>
            </p:nvGrpSpPr>
            <p:grpSpPr bwMode="auto">
              <a:xfrm>
                <a:off x="-637082" y="5788205"/>
                <a:ext cx="3266109" cy="215668"/>
                <a:chOff x="-637082" y="5788205"/>
                <a:chExt cx="3266109" cy="215668"/>
              </a:xfrm>
            </p:grpSpPr>
            <p:pic>
              <p:nvPicPr>
                <p:cNvPr id="296986"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8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BSC-5 8 Channel Valve Driver</a:t>
                  </a:r>
                </a:p>
              </p:txBody>
            </p:sp>
          </p:grpSp>
          <p:sp>
            <p:nvSpPr>
              <p:cNvPr id="29698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D020373</a:t>
                </a:r>
                <a:endParaRPr lang="en-US" sz="800" b="1">
                  <a:latin typeface="Comic Sans MS" pitchFamily="66" charset="0"/>
                </a:endParaRPr>
              </a:p>
            </p:txBody>
          </p:sp>
        </p:grpSp>
        <p:grpSp>
          <p:nvGrpSpPr>
            <p:cNvPr id="296979" name="Group 192"/>
            <p:cNvGrpSpPr>
              <a:grpSpLocks/>
            </p:cNvGrpSpPr>
            <p:nvPr/>
          </p:nvGrpSpPr>
          <p:grpSpPr bwMode="auto">
            <a:xfrm>
              <a:off x="2841236" y="5773948"/>
              <a:ext cx="2415125" cy="221194"/>
              <a:chOff x="2841236" y="5773948"/>
              <a:chExt cx="2415125" cy="221194"/>
            </a:xfrm>
          </p:grpSpPr>
          <p:sp>
            <p:nvSpPr>
              <p:cNvPr id="29698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296981" name="Group 191"/>
              <p:cNvGrpSpPr>
                <a:grpSpLocks/>
              </p:cNvGrpSpPr>
              <p:nvPr/>
            </p:nvGrpSpPr>
            <p:grpSpPr bwMode="auto">
              <a:xfrm>
                <a:off x="2841236" y="5779698"/>
                <a:ext cx="1280160" cy="215444"/>
                <a:chOff x="2841236" y="5779698"/>
                <a:chExt cx="1280160" cy="215444"/>
              </a:xfrm>
            </p:grpSpPr>
            <p:pic>
              <p:nvPicPr>
                <p:cNvPr id="296982" name="Picture 2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698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
                    </a:rPr>
                    <a:t>S1001155</a:t>
                  </a:r>
                  <a:endParaRPr lang="en-US" sz="800" b="1" dirty="0">
                    <a:latin typeface="Comic Sans MS" pitchFamily="66" charset="0"/>
                  </a:endParaRPr>
                </a:p>
              </p:txBody>
            </p:sp>
          </p:grpSp>
        </p:grpSp>
      </p:grpSp>
      <p:sp>
        <p:nvSpPr>
          <p:cNvPr id="296976"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2" action="ppaction://hlinksldjump"/>
              </a:rPr>
              <a:t>&lt;&lt; L1-SEI-YC1</a:t>
            </a:r>
            <a:endParaRPr lang="en-US" sz="800" b="1">
              <a:latin typeface="Comic Sans MS" pitchFamily="66" charset="0"/>
            </a:endParaRPr>
          </a:p>
        </p:txBody>
      </p:sp>
      <p:sp>
        <p:nvSpPr>
          <p:cNvPr id="64" name="Rounded Rectangular Callout 63"/>
          <p:cNvSpPr/>
          <p:nvPr/>
        </p:nvSpPr>
        <p:spPr bwMode="auto">
          <a:xfrm>
            <a:off x="7532688" y="820738"/>
            <a:ext cx="890587" cy="411162"/>
          </a:xfrm>
          <a:prstGeom prst="wedgeRoundRectCallout">
            <a:avLst>
              <a:gd name="adj1" fmla="val -128166"/>
              <a:gd name="adj2" fmla="val -107469"/>
              <a:gd name="adj3" fmla="val 16667"/>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b="1" dirty="0">
                <a:solidFill>
                  <a:schemeClr val="tx1"/>
                </a:solidFill>
                <a:latin typeface="Comic Sans MS" pitchFamily="66" charset="0"/>
              </a:rPr>
              <a:t>BSC5</a:t>
            </a:r>
          </a:p>
        </p:txBody>
      </p:sp>
    </p:spTree>
  </p:cSld>
  <p:clrMapOvr>
    <a:masterClrMapping/>
  </p:clrMapOvr>
  <p:timing>
    <p:tnLst>
      <p:par>
        <p:cTn id="1" dur="indefinite" restart="never" nodeType="tmRoot"/>
      </p:par>
    </p:tn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7986" name="Title 118"/>
          <p:cNvSpPr>
            <a:spLocks noGrp="1"/>
          </p:cNvSpPr>
          <p:nvPr>
            <p:ph type="title"/>
          </p:nvPr>
        </p:nvSpPr>
        <p:spPr/>
        <p:txBody>
          <a:bodyPr/>
          <a:lstStyle/>
          <a:p>
            <a:r>
              <a:rPr lang="en-US" smtClean="0">
                <a:ea typeface="ＭＳ Ｐゴシック" pitchFamily="34" charset="-128"/>
              </a:rPr>
              <a:t>D1001715-Sxxxxxxx</a:t>
            </a:r>
          </a:p>
        </p:txBody>
      </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297988"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AD5F389-0835-4E6E-90FC-2A1E7BEC8B84}" type="slidenum">
              <a:rPr lang="en-US" smtClean="0">
                <a:solidFill>
                  <a:srgbClr val="898989"/>
                </a:solidFill>
                <a:latin typeface="Calibri" pitchFamily="34" charset="0"/>
              </a:rPr>
              <a:pPr eaLnBrk="1" hangingPunct="1"/>
              <a:t>499</a:t>
            </a:fld>
            <a:endParaRPr lang="en-US" smtClean="0">
              <a:solidFill>
                <a:srgbClr val="898989"/>
              </a:solidFill>
              <a:latin typeface="Calibri" pitchFamily="34" charset="0"/>
            </a:endParaRPr>
          </a:p>
        </p:txBody>
      </p:sp>
      <p:grpSp>
        <p:nvGrpSpPr>
          <p:cNvPr id="297989" name="Group 123"/>
          <p:cNvGrpSpPr>
            <a:grpSpLocks/>
          </p:cNvGrpSpPr>
          <p:nvPr/>
        </p:nvGrpSpPr>
        <p:grpSpPr bwMode="auto">
          <a:xfrm>
            <a:off x="241300" y="747713"/>
            <a:ext cx="8832850" cy="5843587"/>
            <a:chOff x="234950" y="749909"/>
            <a:chExt cx="8832132" cy="5843504"/>
          </a:xfrm>
        </p:grpSpPr>
        <p:grpSp>
          <p:nvGrpSpPr>
            <p:cNvPr id="297991" name="Group 359"/>
            <p:cNvGrpSpPr>
              <a:grpSpLocks/>
            </p:cNvGrpSpPr>
            <p:nvPr/>
          </p:nvGrpSpPr>
          <p:grpSpPr bwMode="auto">
            <a:xfrm>
              <a:off x="1833060" y="749909"/>
              <a:ext cx="5930897" cy="458787"/>
              <a:chOff x="-469488" y="6101482"/>
              <a:chExt cx="5930017" cy="457947"/>
            </a:xfrm>
          </p:grpSpPr>
          <p:grpSp>
            <p:nvGrpSpPr>
              <p:cNvPr id="298142" name="Group 220"/>
              <p:cNvGrpSpPr>
                <a:grpSpLocks/>
              </p:cNvGrpSpPr>
              <p:nvPr/>
            </p:nvGrpSpPr>
            <p:grpSpPr bwMode="auto">
              <a:xfrm>
                <a:off x="-469488" y="6101482"/>
                <a:ext cx="3294047" cy="452196"/>
                <a:chOff x="-469488" y="6110108"/>
                <a:chExt cx="3294047" cy="452196"/>
              </a:xfrm>
            </p:grpSpPr>
            <p:pic>
              <p:nvPicPr>
                <p:cNvPr id="29814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8148"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29814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298143" name="Group 221"/>
              <p:cNvGrpSpPr>
                <a:grpSpLocks/>
              </p:cNvGrpSpPr>
              <p:nvPr/>
            </p:nvGrpSpPr>
            <p:grpSpPr bwMode="auto">
              <a:xfrm>
                <a:off x="3042258" y="6107233"/>
                <a:ext cx="2418271" cy="452196"/>
                <a:chOff x="3042258" y="6107233"/>
                <a:chExt cx="2418271" cy="452196"/>
              </a:xfrm>
            </p:grpSpPr>
            <p:pic>
              <p:nvPicPr>
                <p:cNvPr id="29814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8145"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29814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297992" name="Group 70"/>
            <p:cNvGrpSpPr>
              <a:grpSpLocks/>
            </p:cNvGrpSpPr>
            <p:nvPr/>
          </p:nvGrpSpPr>
          <p:grpSpPr bwMode="auto">
            <a:xfrm>
              <a:off x="234950" y="1212157"/>
              <a:ext cx="7659687" cy="2281931"/>
              <a:chOff x="234950" y="1212157"/>
              <a:chExt cx="7659687" cy="2281931"/>
            </a:xfrm>
          </p:grpSpPr>
          <p:grpSp>
            <p:nvGrpSpPr>
              <p:cNvPr id="298135" name="Group 60"/>
              <p:cNvGrpSpPr>
                <a:grpSpLocks/>
              </p:cNvGrpSpPr>
              <p:nvPr/>
            </p:nvGrpSpPr>
            <p:grpSpPr bwMode="auto">
              <a:xfrm>
                <a:off x="234950" y="1212157"/>
                <a:ext cx="7659687" cy="2281931"/>
                <a:chOff x="1025269" y="1269311"/>
                <a:chExt cx="7659941" cy="2281413"/>
              </a:xfrm>
            </p:grpSpPr>
            <p:pic>
              <p:nvPicPr>
                <p:cNvPr id="29813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98139" name="Group 26"/>
                <p:cNvGrpSpPr>
                  <a:grpSpLocks/>
                </p:cNvGrpSpPr>
                <p:nvPr/>
              </p:nvGrpSpPr>
              <p:grpSpPr bwMode="auto">
                <a:xfrm>
                  <a:off x="7421517" y="1269311"/>
                  <a:ext cx="1263693" cy="368091"/>
                  <a:chOff x="7420915" y="1268217"/>
                  <a:chExt cx="1263514" cy="368358"/>
                </a:xfrm>
              </p:grpSpPr>
              <p:sp>
                <p:nvSpPr>
                  <p:cNvPr id="298140"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298141"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70" name="Rectangle 269"/>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8137"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297993" name="Group 453"/>
            <p:cNvGrpSpPr>
              <a:grpSpLocks/>
            </p:cNvGrpSpPr>
            <p:nvPr/>
          </p:nvGrpSpPr>
          <p:grpSpPr bwMode="auto">
            <a:xfrm>
              <a:off x="234950" y="3554877"/>
              <a:ext cx="8832132" cy="3038536"/>
              <a:chOff x="234950" y="3554877"/>
              <a:chExt cx="8832132" cy="3038536"/>
            </a:xfrm>
          </p:grpSpPr>
          <p:grpSp>
            <p:nvGrpSpPr>
              <p:cNvPr id="297994" name="Group 294"/>
              <p:cNvGrpSpPr>
                <a:grpSpLocks/>
              </p:cNvGrpSpPr>
              <p:nvPr/>
            </p:nvGrpSpPr>
            <p:grpSpPr bwMode="auto">
              <a:xfrm>
                <a:off x="234950" y="3554877"/>
                <a:ext cx="8832132" cy="3038536"/>
                <a:chOff x="234950" y="3554877"/>
                <a:chExt cx="8832132" cy="3038536"/>
              </a:xfrm>
            </p:grpSpPr>
            <p:pic>
              <p:nvPicPr>
                <p:cNvPr id="298009"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98010"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298011"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146"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147"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298014"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149"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298016"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298017"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298018"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298019"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298020"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298021"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298022"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298023"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298024" name="Group 71"/>
                <p:cNvGrpSpPr>
                  <a:grpSpLocks/>
                </p:cNvGrpSpPr>
                <p:nvPr/>
              </p:nvGrpSpPr>
              <p:grpSpPr bwMode="auto">
                <a:xfrm>
                  <a:off x="4685716" y="3595684"/>
                  <a:ext cx="215899" cy="1858574"/>
                  <a:chOff x="8442323" y="2253457"/>
                  <a:chExt cx="215474" cy="1857625"/>
                </a:xfrm>
              </p:grpSpPr>
              <p:grpSp>
                <p:nvGrpSpPr>
                  <p:cNvPr id="298131" name="Group 72"/>
                  <p:cNvGrpSpPr>
                    <a:grpSpLocks/>
                  </p:cNvGrpSpPr>
                  <p:nvPr/>
                </p:nvGrpSpPr>
                <p:grpSpPr bwMode="auto">
                  <a:xfrm>
                    <a:off x="8442323" y="2253457"/>
                    <a:ext cx="214313" cy="1836738"/>
                    <a:chOff x="6193857" y="1433230"/>
                    <a:chExt cx="215444" cy="1837022"/>
                  </a:xfrm>
                </p:grpSpPr>
                <p:pic>
                  <p:nvPicPr>
                    <p:cNvPr id="298133"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134"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9813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25" name="Group 73"/>
                <p:cNvGrpSpPr>
                  <a:grpSpLocks/>
                </p:cNvGrpSpPr>
                <p:nvPr/>
              </p:nvGrpSpPr>
              <p:grpSpPr bwMode="auto">
                <a:xfrm>
                  <a:off x="3234870" y="3603430"/>
                  <a:ext cx="215897" cy="1858575"/>
                  <a:chOff x="8442325" y="2253456"/>
                  <a:chExt cx="215472" cy="1857626"/>
                </a:xfrm>
              </p:grpSpPr>
              <p:grpSp>
                <p:nvGrpSpPr>
                  <p:cNvPr id="298127" name="Group 72"/>
                  <p:cNvGrpSpPr>
                    <a:grpSpLocks/>
                  </p:cNvGrpSpPr>
                  <p:nvPr/>
                </p:nvGrpSpPr>
                <p:grpSpPr bwMode="auto">
                  <a:xfrm>
                    <a:off x="8442325" y="2253456"/>
                    <a:ext cx="214313" cy="1836738"/>
                    <a:chOff x="6193859" y="1433229"/>
                    <a:chExt cx="215444" cy="1837022"/>
                  </a:xfrm>
                </p:grpSpPr>
                <p:pic>
                  <p:nvPicPr>
                    <p:cNvPr id="29812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13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9812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26" name="Group 99"/>
                <p:cNvGrpSpPr>
                  <a:grpSpLocks/>
                </p:cNvGrpSpPr>
                <p:nvPr/>
              </p:nvGrpSpPr>
              <p:grpSpPr bwMode="auto">
                <a:xfrm>
                  <a:off x="4100662" y="3595683"/>
                  <a:ext cx="233360" cy="1849052"/>
                  <a:chOff x="4100710" y="3595688"/>
                  <a:chExt cx="233363" cy="1849437"/>
                </a:xfrm>
              </p:grpSpPr>
              <p:grpSp>
                <p:nvGrpSpPr>
                  <p:cNvPr id="298121" name="Group 141"/>
                  <p:cNvGrpSpPr>
                    <a:grpSpLocks/>
                  </p:cNvGrpSpPr>
                  <p:nvPr/>
                </p:nvGrpSpPr>
                <p:grpSpPr bwMode="auto">
                  <a:xfrm>
                    <a:off x="4100710" y="3595688"/>
                    <a:ext cx="233363" cy="1849437"/>
                    <a:chOff x="7985153" y="2757488"/>
                    <a:chExt cx="233330" cy="1848894"/>
                  </a:xfrm>
                </p:grpSpPr>
                <p:grpSp>
                  <p:nvGrpSpPr>
                    <p:cNvPr id="298123" name="Group 70"/>
                    <p:cNvGrpSpPr>
                      <a:grpSpLocks/>
                    </p:cNvGrpSpPr>
                    <p:nvPr/>
                  </p:nvGrpSpPr>
                  <p:grpSpPr bwMode="auto">
                    <a:xfrm>
                      <a:off x="7988855" y="2757488"/>
                      <a:ext cx="229628" cy="1836737"/>
                      <a:chOff x="6178463" y="1433228"/>
                      <a:chExt cx="230840" cy="1837026"/>
                    </a:xfrm>
                  </p:grpSpPr>
                  <p:sp>
                    <p:nvSpPr>
                      <p:cNvPr id="29812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9812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2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2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27" name="Group 100"/>
                <p:cNvGrpSpPr>
                  <a:grpSpLocks/>
                </p:cNvGrpSpPr>
                <p:nvPr/>
              </p:nvGrpSpPr>
              <p:grpSpPr bwMode="auto">
                <a:xfrm>
                  <a:off x="4973716" y="3600848"/>
                  <a:ext cx="233360" cy="1849052"/>
                  <a:chOff x="4100710" y="3595688"/>
                  <a:chExt cx="233363" cy="1849437"/>
                </a:xfrm>
              </p:grpSpPr>
              <p:grpSp>
                <p:nvGrpSpPr>
                  <p:cNvPr id="298115" name="Group 72"/>
                  <p:cNvGrpSpPr>
                    <a:grpSpLocks/>
                  </p:cNvGrpSpPr>
                  <p:nvPr/>
                </p:nvGrpSpPr>
                <p:grpSpPr bwMode="auto">
                  <a:xfrm>
                    <a:off x="4100710" y="3595688"/>
                    <a:ext cx="233363" cy="1849437"/>
                    <a:chOff x="7985153" y="2757488"/>
                    <a:chExt cx="233330" cy="1848894"/>
                  </a:xfrm>
                </p:grpSpPr>
                <p:grpSp>
                  <p:nvGrpSpPr>
                    <p:cNvPr id="298117" name="Group 70"/>
                    <p:cNvGrpSpPr>
                      <a:grpSpLocks/>
                    </p:cNvGrpSpPr>
                    <p:nvPr/>
                  </p:nvGrpSpPr>
                  <p:grpSpPr bwMode="auto">
                    <a:xfrm>
                      <a:off x="7988855" y="2757488"/>
                      <a:ext cx="229628" cy="1836737"/>
                      <a:chOff x="6178463" y="1433228"/>
                      <a:chExt cx="230840" cy="1837026"/>
                    </a:xfrm>
                  </p:grpSpPr>
                  <p:sp>
                    <p:nvSpPr>
                      <p:cNvPr id="29811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98120"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18"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1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28" name="Group 107"/>
                <p:cNvGrpSpPr>
                  <a:grpSpLocks/>
                </p:cNvGrpSpPr>
                <p:nvPr/>
              </p:nvGrpSpPr>
              <p:grpSpPr bwMode="auto">
                <a:xfrm>
                  <a:off x="4392544" y="3600848"/>
                  <a:ext cx="233360" cy="1849052"/>
                  <a:chOff x="4100710" y="3595688"/>
                  <a:chExt cx="233363" cy="1849437"/>
                </a:xfrm>
              </p:grpSpPr>
              <p:grpSp>
                <p:nvGrpSpPr>
                  <p:cNvPr id="298109" name="Group 72"/>
                  <p:cNvGrpSpPr>
                    <a:grpSpLocks/>
                  </p:cNvGrpSpPr>
                  <p:nvPr/>
                </p:nvGrpSpPr>
                <p:grpSpPr bwMode="auto">
                  <a:xfrm>
                    <a:off x="4100710" y="3595688"/>
                    <a:ext cx="233363" cy="1849437"/>
                    <a:chOff x="7985153" y="2757488"/>
                    <a:chExt cx="233330" cy="1848894"/>
                  </a:xfrm>
                </p:grpSpPr>
                <p:grpSp>
                  <p:nvGrpSpPr>
                    <p:cNvPr id="298111" name="Group 70"/>
                    <p:cNvGrpSpPr>
                      <a:grpSpLocks/>
                    </p:cNvGrpSpPr>
                    <p:nvPr/>
                  </p:nvGrpSpPr>
                  <p:grpSpPr bwMode="auto">
                    <a:xfrm>
                      <a:off x="7988855" y="2757488"/>
                      <a:ext cx="229628" cy="1836737"/>
                      <a:chOff x="6178463" y="1433228"/>
                      <a:chExt cx="230840" cy="1837026"/>
                    </a:xfrm>
                  </p:grpSpPr>
                  <p:sp>
                    <p:nvSpPr>
                      <p:cNvPr id="29811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9811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1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1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29" name="Group 114"/>
                <p:cNvGrpSpPr>
                  <a:grpSpLocks/>
                </p:cNvGrpSpPr>
                <p:nvPr/>
              </p:nvGrpSpPr>
              <p:grpSpPr bwMode="auto">
                <a:xfrm>
                  <a:off x="3811365" y="3600848"/>
                  <a:ext cx="233360" cy="1849052"/>
                  <a:chOff x="4100710" y="3595688"/>
                  <a:chExt cx="233363" cy="1849437"/>
                </a:xfrm>
              </p:grpSpPr>
              <p:grpSp>
                <p:nvGrpSpPr>
                  <p:cNvPr id="298103" name="Group 72"/>
                  <p:cNvGrpSpPr>
                    <a:grpSpLocks/>
                  </p:cNvGrpSpPr>
                  <p:nvPr/>
                </p:nvGrpSpPr>
                <p:grpSpPr bwMode="auto">
                  <a:xfrm>
                    <a:off x="4100710" y="3595688"/>
                    <a:ext cx="233363" cy="1849437"/>
                    <a:chOff x="7985153" y="2757488"/>
                    <a:chExt cx="233330" cy="1848894"/>
                  </a:xfrm>
                </p:grpSpPr>
                <p:grpSp>
                  <p:nvGrpSpPr>
                    <p:cNvPr id="298105" name="Group 70"/>
                    <p:cNvGrpSpPr>
                      <a:grpSpLocks/>
                    </p:cNvGrpSpPr>
                    <p:nvPr/>
                  </p:nvGrpSpPr>
                  <p:grpSpPr bwMode="auto">
                    <a:xfrm>
                      <a:off x="7988855" y="2757488"/>
                      <a:ext cx="229628" cy="1836737"/>
                      <a:chOff x="6178463" y="1433228"/>
                      <a:chExt cx="230840" cy="1837026"/>
                    </a:xfrm>
                  </p:grpSpPr>
                  <p:sp>
                    <p:nvSpPr>
                      <p:cNvPr id="2981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29810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9810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2981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98030" name="Group 73"/>
                <p:cNvGrpSpPr>
                  <a:grpSpLocks/>
                </p:cNvGrpSpPr>
                <p:nvPr/>
              </p:nvGrpSpPr>
              <p:grpSpPr bwMode="auto">
                <a:xfrm>
                  <a:off x="3519000" y="3600851"/>
                  <a:ext cx="215897" cy="1858575"/>
                  <a:chOff x="8442325" y="2253456"/>
                  <a:chExt cx="215472" cy="1857626"/>
                </a:xfrm>
              </p:grpSpPr>
              <p:grpSp>
                <p:nvGrpSpPr>
                  <p:cNvPr id="298099" name="Group 72"/>
                  <p:cNvGrpSpPr>
                    <a:grpSpLocks/>
                  </p:cNvGrpSpPr>
                  <p:nvPr/>
                </p:nvGrpSpPr>
                <p:grpSpPr bwMode="auto">
                  <a:xfrm>
                    <a:off x="8442325" y="2253456"/>
                    <a:ext cx="214313" cy="1836738"/>
                    <a:chOff x="6193859" y="1433229"/>
                    <a:chExt cx="215444" cy="1837022"/>
                  </a:xfrm>
                </p:grpSpPr>
                <p:pic>
                  <p:nvPicPr>
                    <p:cNvPr id="29810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102"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9810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31" name="Group 73"/>
                <p:cNvGrpSpPr>
                  <a:grpSpLocks/>
                </p:cNvGrpSpPr>
                <p:nvPr/>
              </p:nvGrpSpPr>
              <p:grpSpPr bwMode="auto">
                <a:xfrm>
                  <a:off x="2937833" y="3593107"/>
                  <a:ext cx="215897" cy="1858577"/>
                  <a:chOff x="8442325" y="2253456"/>
                  <a:chExt cx="215472" cy="1857626"/>
                </a:xfrm>
              </p:grpSpPr>
              <p:grpSp>
                <p:nvGrpSpPr>
                  <p:cNvPr id="298095" name="Group 72"/>
                  <p:cNvGrpSpPr>
                    <a:grpSpLocks/>
                  </p:cNvGrpSpPr>
                  <p:nvPr/>
                </p:nvGrpSpPr>
                <p:grpSpPr bwMode="auto">
                  <a:xfrm>
                    <a:off x="8442325" y="2253456"/>
                    <a:ext cx="214313" cy="1836738"/>
                    <a:chOff x="6193859" y="1433229"/>
                    <a:chExt cx="215444" cy="1837022"/>
                  </a:xfrm>
                </p:grpSpPr>
                <p:pic>
                  <p:nvPicPr>
                    <p:cNvPr id="29809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9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29809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298032" name="Group 133"/>
                <p:cNvGrpSpPr>
                  <a:grpSpLocks/>
                </p:cNvGrpSpPr>
                <p:nvPr/>
              </p:nvGrpSpPr>
              <p:grpSpPr bwMode="auto">
                <a:xfrm>
                  <a:off x="555625" y="3859212"/>
                  <a:ext cx="1443038" cy="1812925"/>
                  <a:chOff x="501360" y="3783323"/>
                  <a:chExt cx="1123399" cy="1143003"/>
                </a:xfrm>
              </p:grpSpPr>
              <p:sp>
                <p:nvSpPr>
                  <p:cNvPr id="227" name="Rectangle 226"/>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8094"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298033" name="Group 26"/>
                <p:cNvGrpSpPr>
                  <a:grpSpLocks/>
                </p:cNvGrpSpPr>
                <p:nvPr/>
              </p:nvGrpSpPr>
              <p:grpSpPr bwMode="auto">
                <a:xfrm>
                  <a:off x="6622358" y="3554877"/>
                  <a:ext cx="1272188" cy="342709"/>
                  <a:chOff x="7412367" y="1267773"/>
                  <a:chExt cx="1272066" cy="342946"/>
                </a:xfrm>
              </p:grpSpPr>
              <p:sp>
                <p:nvSpPr>
                  <p:cNvPr id="298091"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SN</a:t>
                    </a:r>
                  </a:p>
                </p:txBody>
              </p:sp>
              <p:sp>
                <p:nvSpPr>
                  <p:cNvPr id="298092"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298034" name="Group 151"/>
                <p:cNvGrpSpPr>
                  <a:grpSpLocks/>
                </p:cNvGrpSpPr>
                <p:nvPr/>
              </p:nvGrpSpPr>
              <p:grpSpPr bwMode="auto">
                <a:xfrm>
                  <a:off x="6520479" y="3870500"/>
                  <a:ext cx="2546603" cy="2722913"/>
                  <a:chOff x="6537571" y="3930322"/>
                  <a:chExt cx="2546603" cy="2722913"/>
                </a:xfrm>
              </p:grpSpPr>
              <p:grpSp>
                <p:nvGrpSpPr>
                  <p:cNvPr id="298035" name="Group 77"/>
                  <p:cNvGrpSpPr>
                    <a:grpSpLocks/>
                  </p:cNvGrpSpPr>
                  <p:nvPr/>
                </p:nvGrpSpPr>
                <p:grpSpPr bwMode="auto">
                  <a:xfrm>
                    <a:off x="6659892" y="3930322"/>
                    <a:ext cx="2412866" cy="222946"/>
                    <a:chOff x="5388330" y="5700074"/>
                    <a:chExt cx="2411543" cy="224521"/>
                  </a:xfrm>
                </p:grpSpPr>
                <p:pic>
                  <p:nvPicPr>
                    <p:cNvPr id="29808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9"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90"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298036" name="Group 77"/>
                  <p:cNvGrpSpPr>
                    <a:grpSpLocks/>
                  </p:cNvGrpSpPr>
                  <p:nvPr/>
                </p:nvGrpSpPr>
                <p:grpSpPr bwMode="auto">
                  <a:xfrm>
                    <a:off x="6593115" y="4126888"/>
                    <a:ext cx="2488203" cy="222936"/>
                    <a:chOff x="5313031" y="5665686"/>
                    <a:chExt cx="2486842" cy="224513"/>
                  </a:xfrm>
                </p:grpSpPr>
                <p:pic>
                  <p:nvPicPr>
                    <p:cNvPr id="29808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87"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298037" name="Group 77"/>
                  <p:cNvGrpSpPr>
                    <a:grpSpLocks/>
                  </p:cNvGrpSpPr>
                  <p:nvPr/>
                </p:nvGrpSpPr>
                <p:grpSpPr bwMode="auto">
                  <a:xfrm>
                    <a:off x="6594543" y="4316328"/>
                    <a:ext cx="2488203" cy="222936"/>
                    <a:chOff x="5313031" y="5665686"/>
                    <a:chExt cx="2486842" cy="224513"/>
                  </a:xfrm>
                </p:grpSpPr>
                <p:pic>
                  <p:nvPicPr>
                    <p:cNvPr id="29808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84"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298038" name="Group 77"/>
                  <p:cNvGrpSpPr>
                    <a:grpSpLocks/>
                  </p:cNvGrpSpPr>
                  <p:nvPr/>
                </p:nvGrpSpPr>
                <p:grpSpPr bwMode="auto">
                  <a:xfrm>
                    <a:off x="6595973" y="4505768"/>
                    <a:ext cx="2488201" cy="222936"/>
                    <a:chOff x="5313033" y="5665686"/>
                    <a:chExt cx="2486840" cy="224513"/>
                  </a:xfrm>
                </p:grpSpPr>
                <p:pic>
                  <p:nvPicPr>
                    <p:cNvPr id="29807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8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81"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298039" name="Group 77"/>
                  <p:cNvGrpSpPr>
                    <a:grpSpLocks/>
                  </p:cNvGrpSpPr>
                  <p:nvPr/>
                </p:nvGrpSpPr>
                <p:grpSpPr bwMode="auto">
                  <a:xfrm>
                    <a:off x="6605338" y="4703660"/>
                    <a:ext cx="2478580" cy="222894"/>
                    <a:chOff x="5322652" y="5665686"/>
                    <a:chExt cx="2477221" cy="224475"/>
                  </a:xfrm>
                </p:grpSpPr>
                <p:pic>
                  <p:nvPicPr>
                    <p:cNvPr id="29807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7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7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298040" name="Group 77"/>
                  <p:cNvGrpSpPr>
                    <a:grpSpLocks/>
                  </p:cNvGrpSpPr>
                  <p:nvPr/>
                </p:nvGrpSpPr>
                <p:grpSpPr bwMode="auto">
                  <a:xfrm>
                    <a:off x="6605338" y="4899447"/>
                    <a:ext cx="2478580" cy="222894"/>
                    <a:chOff x="5322652" y="5665686"/>
                    <a:chExt cx="2477221" cy="224475"/>
                  </a:xfrm>
                </p:grpSpPr>
                <p:pic>
                  <p:nvPicPr>
                    <p:cNvPr id="29807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7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7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298041" name="Group 77"/>
                  <p:cNvGrpSpPr>
                    <a:grpSpLocks/>
                  </p:cNvGrpSpPr>
                  <p:nvPr/>
                </p:nvGrpSpPr>
                <p:grpSpPr bwMode="auto">
                  <a:xfrm>
                    <a:off x="6605272" y="5087454"/>
                    <a:ext cx="2478664" cy="222894"/>
                    <a:chOff x="5322675" y="5665686"/>
                    <a:chExt cx="2477198" cy="224474"/>
                  </a:xfrm>
                </p:grpSpPr>
                <p:pic>
                  <p:nvPicPr>
                    <p:cNvPr id="29807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7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72"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298042" name="Group 77"/>
                  <p:cNvGrpSpPr>
                    <a:grpSpLocks/>
                  </p:cNvGrpSpPr>
                  <p:nvPr/>
                </p:nvGrpSpPr>
                <p:grpSpPr bwMode="auto">
                  <a:xfrm>
                    <a:off x="6602754" y="5274400"/>
                    <a:ext cx="2478581" cy="222894"/>
                    <a:chOff x="5322651" y="5665686"/>
                    <a:chExt cx="2477222" cy="224475"/>
                  </a:xfrm>
                </p:grpSpPr>
                <p:pic>
                  <p:nvPicPr>
                    <p:cNvPr id="29806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6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9"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298043" name="Group 77"/>
                  <p:cNvGrpSpPr>
                    <a:grpSpLocks/>
                  </p:cNvGrpSpPr>
                  <p:nvPr/>
                </p:nvGrpSpPr>
                <p:grpSpPr bwMode="auto">
                  <a:xfrm>
                    <a:off x="6602755" y="5462440"/>
                    <a:ext cx="2478580" cy="222894"/>
                    <a:chOff x="5322652" y="5665686"/>
                    <a:chExt cx="2477221" cy="224475"/>
                  </a:xfrm>
                </p:grpSpPr>
                <p:pic>
                  <p:nvPicPr>
                    <p:cNvPr id="298064"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6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298044" name="Group 77"/>
                  <p:cNvGrpSpPr>
                    <a:grpSpLocks/>
                  </p:cNvGrpSpPr>
                  <p:nvPr/>
                </p:nvGrpSpPr>
                <p:grpSpPr bwMode="auto">
                  <a:xfrm>
                    <a:off x="6602689" y="5658194"/>
                    <a:ext cx="2478664" cy="222894"/>
                    <a:chOff x="5322675" y="5665686"/>
                    <a:chExt cx="2477198" cy="224474"/>
                  </a:xfrm>
                </p:grpSpPr>
                <p:pic>
                  <p:nvPicPr>
                    <p:cNvPr id="29806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6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3"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298045" name="Group 77"/>
                  <p:cNvGrpSpPr>
                    <a:grpSpLocks/>
                  </p:cNvGrpSpPr>
                  <p:nvPr/>
                </p:nvGrpSpPr>
                <p:grpSpPr bwMode="auto">
                  <a:xfrm>
                    <a:off x="6602758" y="5847694"/>
                    <a:ext cx="2478580" cy="222894"/>
                    <a:chOff x="5322652" y="5665686"/>
                    <a:chExt cx="2477221" cy="224475"/>
                  </a:xfrm>
                </p:grpSpPr>
                <p:pic>
                  <p:nvPicPr>
                    <p:cNvPr id="29805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60"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298046" name="Group 77"/>
                  <p:cNvGrpSpPr>
                    <a:grpSpLocks/>
                  </p:cNvGrpSpPr>
                  <p:nvPr/>
                </p:nvGrpSpPr>
                <p:grpSpPr bwMode="auto">
                  <a:xfrm>
                    <a:off x="6602758" y="6035734"/>
                    <a:ext cx="2478580" cy="222894"/>
                    <a:chOff x="5322652" y="5665686"/>
                    <a:chExt cx="2477221" cy="224475"/>
                  </a:xfrm>
                </p:grpSpPr>
                <p:pic>
                  <p:nvPicPr>
                    <p:cNvPr id="29805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57"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298047" name="Group 77"/>
                  <p:cNvGrpSpPr>
                    <a:grpSpLocks/>
                  </p:cNvGrpSpPr>
                  <p:nvPr/>
                </p:nvGrpSpPr>
                <p:grpSpPr bwMode="auto">
                  <a:xfrm>
                    <a:off x="6602692" y="6231488"/>
                    <a:ext cx="2478664" cy="222894"/>
                    <a:chOff x="5322675" y="5665686"/>
                    <a:chExt cx="2477198" cy="224474"/>
                  </a:xfrm>
                </p:grpSpPr>
                <p:pic>
                  <p:nvPicPr>
                    <p:cNvPr id="29805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54"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298048" name="Group 77"/>
                  <p:cNvGrpSpPr>
                    <a:grpSpLocks/>
                  </p:cNvGrpSpPr>
                  <p:nvPr/>
                </p:nvGrpSpPr>
                <p:grpSpPr bwMode="auto">
                  <a:xfrm>
                    <a:off x="6537571" y="6430341"/>
                    <a:ext cx="2541183" cy="222894"/>
                    <a:chOff x="5260195" y="5665686"/>
                    <a:chExt cx="2539678" cy="224474"/>
                  </a:xfrm>
                </p:grpSpPr>
                <p:pic>
                  <p:nvPicPr>
                    <p:cNvPr id="29804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805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298051"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297995" name="Group 439"/>
              <p:cNvGrpSpPr>
                <a:grpSpLocks/>
              </p:cNvGrpSpPr>
              <p:nvPr/>
            </p:nvGrpSpPr>
            <p:grpSpPr bwMode="auto">
              <a:xfrm>
                <a:off x="2363420" y="5458525"/>
                <a:ext cx="3690745" cy="364202"/>
                <a:chOff x="2514671" y="5583891"/>
                <a:chExt cx="3690745" cy="364202"/>
              </a:xfrm>
            </p:grpSpPr>
            <p:sp>
              <p:nvSpPr>
                <p:cNvPr id="297996"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297997"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297998"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297999"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298000"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298001"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298002"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298003"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298004"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298005"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298006"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298007"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298008"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297990" name="TextBox 36"/>
          <p:cNvSpPr txBox="1">
            <a:spLocks noChangeArrowheads="1"/>
          </p:cNvSpPr>
          <p:nvPr/>
        </p:nvSpPr>
        <p:spPr bwMode="auto">
          <a:xfrm>
            <a:off x="501650" y="728663"/>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L1-SEI-YC1</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12DC35D-E03A-486B-B697-EE0C7A3B2FE4}" type="slidenum">
              <a:rPr lang="en-US" smtClean="0">
                <a:solidFill>
                  <a:srgbClr val="898989"/>
                </a:solidFill>
                <a:latin typeface="Calibri" pitchFamily="34" charset="0"/>
              </a:rPr>
              <a:pPr eaLnBrk="1" hangingPunct="1"/>
              <a:t>5</a:t>
            </a:fld>
            <a:endParaRPr lang="en-US" smtClean="0">
              <a:solidFill>
                <a:srgbClr val="898989"/>
              </a:solidFill>
              <a:latin typeface="Calibri" pitchFamily="34" charset="0"/>
            </a:endParaRPr>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4100" name="Title 392"/>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LLO Racks by Subsystem</a:t>
            </a:r>
          </a:p>
        </p:txBody>
      </p:sp>
      <p:sp>
        <p:nvSpPr>
          <p:cNvPr id="4101" name="TextBox 519"/>
          <p:cNvSpPr txBox="1">
            <a:spLocks noChangeArrowheads="1"/>
          </p:cNvSpPr>
          <p:nvPr/>
        </p:nvSpPr>
        <p:spPr bwMode="auto">
          <a:xfrm>
            <a:off x="2004032" y="1956389"/>
            <a:ext cx="1828800" cy="1463040"/>
          </a:xfrm>
          <a:prstGeom prst="rect">
            <a:avLst/>
          </a:prstGeom>
          <a:solidFill>
            <a:srgbClr val="66FF33"/>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Auxiliary Optics</a:t>
            </a:r>
          </a:p>
          <a:p>
            <a:pPr algn="ctr" eaLnBrk="1" hangingPunct="1"/>
            <a:r>
              <a:rPr lang="en-US" sz="1000" dirty="0" smtClean="0">
                <a:latin typeface="Comic Sans MS" pitchFamily="66" charset="0"/>
              </a:rPr>
              <a:t>CER:(</a:t>
            </a:r>
            <a:r>
              <a:rPr lang="en-US" sz="1000" dirty="0" smtClean="0">
                <a:latin typeface="Comic Sans MS" pitchFamily="66" charset="0"/>
                <a:hlinkClick r:id="rId3" action="ppaction://hlinksldjump"/>
              </a:rPr>
              <a:t>AOS / TCS</a:t>
            </a:r>
            <a:r>
              <a:rPr lang="en-US" sz="1000" dirty="0" smtClean="0">
                <a:latin typeface="Comic Sans MS" pitchFamily="66" charset="0"/>
              </a:rPr>
              <a:t>)</a:t>
            </a:r>
          </a:p>
          <a:p>
            <a:pPr algn="ctr" eaLnBrk="1" hangingPunct="1"/>
            <a:r>
              <a:rPr lang="en-US" sz="1000" dirty="0" smtClean="0">
                <a:latin typeface="Comic Sans MS" pitchFamily="66" charset="0"/>
              </a:rPr>
              <a:t>LVEA:(</a:t>
            </a:r>
            <a:r>
              <a:rPr lang="en-US" sz="1000" dirty="0">
                <a:latin typeface="Comic Sans MS" pitchFamily="66" charset="0"/>
                <a:hlinkClick r:id="rId3" action="ppaction://hlinksldjump"/>
              </a:rPr>
              <a:t>AOS / TCS</a:t>
            </a:r>
            <a:r>
              <a:rPr lang="en-US" sz="1000" dirty="0">
                <a:latin typeface="Comic Sans MS" pitchFamily="66" charset="0"/>
              </a:rPr>
              <a:t>)</a:t>
            </a:r>
          </a:p>
          <a:p>
            <a:pPr algn="ctr" eaLnBrk="1" hangingPunct="1"/>
            <a:r>
              <a:rPr lang="en-US" sz="1000" dirty="0" smtClean="0">
                <a:latin typeface="Comic Sans MS" pitchFamily="66" charset="0"/>
              </a:rPr>
              <a:t>CERX:(</a:t>
            </a:r>
            <a:r>
              <a:rPr lang="en-US" sz="1000" dirty="0">
                <a:latin typeface="Comic Sans MS" pitchFamily="66" charset="0"/>
                <a:hlinkClick r:id="rId3" action="ppaction://hlinksldjump"/>
              </a:rPr>
              <a:t>AOS / TCS</a:t>
            </a:r>
            <a:r>
              <a:rPr lang="en-US" sz="1000" dirty="0" smtClean="0">
                <a:latin typeface="Comic Sans MS" pitchFamily="66" charset="0"/>
              </a:rPr>
              <a:t>)</a:t>
            </a:r>
          </a:p>
          <a:p>
            <a:pPr algn="ctr" eaLnBrk="1" hangingPunct="1"/>
            <a:r>
              <a:rPr lang="en-US" sz="1000" dirty="0" smtClean="0">
                <a:latin typeface="Comic Sans MS" pitchFamily="66" charset="0"/>
              </a:rPr>
              <a:t>VEAX:(</a:t>
            </a:r>
            <a:r>
              <a:rPr lang="en-US" sz="1000" dirty="0">
                <a:latin typeface="Comic Sans MS" pitchFamily="66" charset="0"/>
                <a:hlinkClick r:id="rId3" action="ppaction://hlinksldjump"/>
              </a:rPr>
              <a:t>AOS / TCS</a:t>
            </a:r>
            <a:r>
              <a:rPr lang="en-US" sz="1000" dirty="0">
                <a:latin typeface="Comic Sans MS" pitchFamily="66" charset="0"/>
              </a:rPr>
              <a:t>)</a:t>
            </a:r>
          </a:p>
          <a:p>
            <a:pPr algn="ctr" eaLnBrk="1" hangingPunct="1"/>
            <a:r>
              <a:rPr lang="en-US" sz="1000" dirty="0" smtClean="0">
                <a:latin typeface="Comic Sans MS" pitchFamily="66" charset="0"/>
              </a:rPr>
              <a:t>CERY:(</a:t>
            </a:r>
            <a:r>
              <a:rPr lang="en-US" sz="1000" dirty="0">
                <a:latin typeface="Comic Sans MS" pitchFamily="66" charset="0"/>
                <a:hlinkClick r:id="rId3" action="ppaction://hlinksldjump"/>
              </a:rPr>
              <a:t>AOS / TCS</a:t>
            </a:r>
            <a:r>
              <a:rPr lang="en-US" sz="1000" dirty="0">
                <a:latin typeface="Comic Sans MS" pitchFamily="66" charset="0"/>
              </a:rPr>
              <a:t>)</a:t>
            </a:r>
          </a:p>
          <a:p>
            <a:pPr algn="ctr" eaLnBrk="1" hangingPunct="1"/>
            <a:r>
              <a:rPr lang="en-US" sz="1000" dirty="0" smtClean="0">
                <a:latin typeface="Comic Sans MS" pitchFamily="66" charset="0"/>
              </a:rPr>
              <a:t>VEAY:(</a:t>
            </a:r>
            <a:r>
              <a:rPr lang="en-US" sz="1000" dirty="0">
                <a:latin typeface="Comic Sans MS" pitchFamily="66" charset="0"/>
                <a:hlinkClick r:id="rId3" action="ppaction://hlinksldjump"/>
              </a:rPr>
              <a:t>AOS / TCS</a:t>
            </a:r>
            <a:r>
              <a:rPr lang="en-US" sz="1000" dirty="0" smtClean="0">
                <a:latin typeface="Comic Sans MS" pitchFamily="66" charset="0"/>
              </a:rPr>
              <a:t>)</a:t>
            </a:r>
            <a:endParaRPr lang="en-US" sz="1000" dirty="0">
              <a:latin typeface="Comic Sans MS" pitchFamily="66" charset="0"/>
            </a:endParaRPr>
          </a:p>
        </p:txBody>
      </p:sp>
      <p:sp>
        <p:nvSpPr>
          <p:cNvPr id="4102" name="TextBox 520"/>
          <p:cNvSpPr txBox="1">
            <a:spLocks noChangeArrowheads="1"/>
          </p:cNvSpPr>
          <p:nvPr/>
        </p:nvSpPr>
        <p:spPr bwMode="auto">
          <a:xfrm>
            <a:off x="2004032" y="4993090"/>
            <a:ext cx="1828800" cy="1463040"/>
          </a:xfrm>
          <a:prstGeom prst="rect">
            <a:avLst/>
          </a:prstGeom>
          <a:solidFill>
            <a:srgbClr val="FBFABE"/>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smtClean="0">
                <a:latin typeface="Comic Sans MS" pitchFamily="66" charset="0"/>
              </a:rPr>
              <a:t>Data Acquisition</a:t>
            </a: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4" action="ppaction://hlinksldjump"/>
              </a:rPr>
              <a:t>DAQ / PEM / OAF</a:t>
            </a:r>
            <a:r>
              <a:rPr lang="en-US" sz="1000" dirty="0" smtClean="0">
                <a:latin typeface="Comic Sans MS" pitchFamily="66" charset="0"/>
              </a:rPr>
              <a:t>)</a:t>
            </a:r>
            <a:endParaRPr lang="en-US" sz="1000" dirty="0">
              <a:latin typeface="Comic Sans MS" pitchFamily="66" charset="0"/>
            </a:endParaRPr>
          </a:p>
        </p:txBody>
      </p:sp>
      <p:sp>
        <p:nvSpPr>
          <p:cNvPr id="4103" name="TextBox 521"/>
          <p:cNvSpPr txBox="1">
            <a:spLocks noChangeArrowheads="1"/>
          </p:cNvSpPr>
          <p:nvPr/>
        </p:nvSpPr>
        <p:spPr bwMode="auto">
          <a:xfrm>
            <a:off x="2004031" y="3472677"/>
            <a:ext cx="1828800" cy="1463040"/>
          </a:xfrm>
          <a:prstGeom prst="rect">
            <a:avLst/>
          </a:prstGeom>
          <a:solidFill>
            <a:schemeClr val="accent2">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Interferometer Sensing and Control</a:t>
            </a:r>
            <a:r>
              <a:rPr lang="en-US" sz="1000" dirty="0">
                <a:latin typeface="Comic Sans MS" pitchFamily="66" charset="0"/>
              </a:rPr>
              <a:t> </a:t>
            </a:r>
            <a:endParaRPr lang="en-US" sz="1000" dirty="0" smtClean="0">
              <a:latin typeface="Comic Sans MS" pitchFamily="66" charset="0"/>
            </a:endParaRP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smtClean="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5" action="ppaction://hlinksldjump"/>
              </a:rPr>
              <a:t>ISC</a:t>
            </a:r>
            <a:r>
              <a:rPr lang="en-US" sz="1000" dirty="0" smtClean="0">
                <a:latin typeface="Comic Sans MS" pitchFamily="66" charset="0"/>
              </a:rPr>
              <a:t>)</a:t>
            </a:r>
            <a:endParaRPr lang="en-US" sz="1000" dirty="0">
              <a:latin typeface="Comic Sans MS" pitchFamily="66" charset="0"/>
            </a:endParaRPr>
          </a:p>
        </p:txBody>
      </p:sp>
      <p:sp>
        <p:nvSpPr>
          <p:cNvPr id="4104" name="TextBox 519"/>
          <p:cNvSpPr txBox="1">
            <a:spLocks noChangeArrowheads="1"/>
          </p:cNvSpPr>
          <p:nvPr/>
        </p:nvSpPr>
        <p:spPr bwMode="auto">
          <a:xfrm>
            <a:off x="3903663" y="1956388"/>
            <a:ext cx="1828800" cy="1463040"/>
          </a:xfrm>
          <a:prstGeom prst="rect">
            <a:avLst/>
          </a:prstGeom>
          <a:solidFill>
            <a:schemeClr val="accent4">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Pre-stabilized Laser</a:t>
            </a:r>
            <a:r>
              <a:rPr lang="en-US" sz="1000" dirty="0">
                <a:latin typeface="Comic Sans MS" pitchFamily="66" charset="0"/>
              </a:rPr>
              <a:t> CER</a:t>
            </a:r>
            <a:r>
              <a:rPr lang="en-US" sz="1000" dirty="0" smtClean="0">
                <a:latin typeface="Comic Sans MS" pitchFamily="66" charset="0"/>
              </a:rPr>
              <a:t>:(</a:t>
            </a:r>
            <a:r>
              <a:rPr lang="en-US" sz="1000" dirty="0">
                <a:latin typeface="Comic Sans MS" pitchFamily="66" charset="0"/>
                <a:hlinkClick r:id="rId6"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7"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6"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6"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6" action="ppaction://hlinksldjump"/>
              </a:rPr>
              <a:t>PSL</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6" action="ppaction://hlinksldjump"/>
              </a:rPr>
              <a:t>PSL</a:t>
            </a:r>
            <a:r>
              <a:rPr lang="en-US" sz="1000" dirty="0" smtClean="0">
                <a:latin typeface="Comic Sans MS" pitchFamily="66" charset="0"/>
              </a:rPr>
              <a:t>)</a:t>
            </a:r>
            <a:endParaRPr lang="en-US" sz="1000" dirty="0">
              <a:latin typeface="Comic Sans MS" pitchFamily="66" charset="0"/>
            </a:endParaRPr>
          </a:p>
        </p:txBody>
      </p:sp>
      <p:sp>
        <p:nvSpPr>
          <p:cNvPr id="4105" name="TextBox 519"/>
          <p:cNvSpPr txBox="1">
            <a:spLocks noChangeArrowheads="1"/>
          </p:cNvSpPr>
          <p:nvPr/>
        </p:nvSpPr>
        <p:spPr bwMode="auto">
          <a:xfrm>
            <a:off x="3901599" y="3472678"/>
            <a:ext cx="1828800" cy="1463040"/>
          </a:xfrm>
          <a:prstGeom prst="rect">
            <a:avLst/>
          </a:prstGeom>
          <a:solidFill>
            <a:schemeClr val="bg2">
              <a:lumMod val="9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Seismic </a:t>
            </a:r>
            <a:r>
              <a:rPr lang="en-US" sz="1050" b="1" dirty="0" smtClean="0">
                <a:latin typeface="Comic Sans MS" pitchFamily="66" charset="0"/>
              </a:rPr>
              <a:t>Isolation</a:t>
            </a: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8"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8"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8"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8"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8" action="ppaction://hlinksldjump"/>
              </a:rPr>
              <a:t>SEI</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8" action="ppaction://hlinksldjump"/>
              </a:rPr>
              <a:t>SEI</a:t>
            </a:r>
            <a:r>
              <a:rPr lang="en-US" sz="1000" dirty="0" smtClean="0">
                <a:latin typeface="Comic Sans MS" pitchFamily="66" charset="0"/>
              </a:rPr>
              <a:t>)</a:t>
            </a:r>
            <a:endParaRPr lang="en-US" sz="1000" dirty="0">
              <a:latin typeface="Comic Sans MS" pitchFamily="66" charset="0"/>
            </a:endParaRPr>
          </a:p>
        </p:txBody>
      </p:sp>
      <p:sp>
        <p:nvSpPr>
          <p:cNvPr id="4106" name="TextBox 519"/>
          <p:cNvSpPr txBox="1">
            <a:spLocks noChangeArrowheads="1"/>
          </p:cNvSpPr>
          <p:nvPr/>
        </p:nvSpPr>
        <p:spPr bwMode="auto">
          <a:xfrm>
            <a:off x="3900651" y="4993090"/>
            <a:ext cx="1828800" cy="1463040"/>
          </a:xfrm>
          <a:prstGeom prst="rect">
            <a:avLst/>
          </a:prstGeom>
          <a:solidFill>
            <a:schemeClr val="accent5">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Suspensions</a:t>
            </a:r>
            <a:endParaRPr lang="en-US" sz="1000" b="1" dirty="0">
              <a:latin typeface="Comic Sans MS" pitchFamily="66" charset="0"/>
            </a:endParaRP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9"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9"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9"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9"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9" action="ppaction://hlinksldjump"/>
              </a:rPr>
              <a:t>SUS</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9" action="ppaction://hlinksldjump"/>
              </a:rPr>
              <a:t>SUS</a:t>
            </a:r>
            <a:r>
              <a:rPr lang="en-US" sz="1000" dirty="0" smtClean="0">
                <a:latin typeface="Comic Sans MS" pitchFamily="66" charset="0"/>
              </a:rPr>
              <a:t>)</a:t>
            </a:r>
            <a:endParaRPr lang="en-US" sz="1000" dirty="0">
              <a:latin typeface="Comic Sans MS" pitchFamily="66" charset="0"/>
            </a:endParaRPr>
          </a:p>
        </p:txBody>
      </p:sp>
      <p:sp>
        <p:nvSpPr>
          <p:cNvPr id="4107" name="TextBox 16"/>
          <p:cNvSpPr txBox="1">
            <a:spLocks noChangeArrowheads="1"/>
          </p:cNvSpPr>
          <p:nvPr/>
        </p:nvSpPr>
        <p:spPr bwMode="auto">
          <a:xfrm>
            <a:off x="882650" y="1123950"/>
            <a:ext cx="7408863"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	IFO Subsystems are another way to view the racks that are installed in a variety of locations.  Generally speaking, each subsystem has racks that are positioned in several physical locations.  The subsystems are: AOS, DAQ, ISC, PSL, SEI, SUS, VAC, and VDC.  TCS is a part of AOS.  PEM and </a:t>
            </a:r>
            <a:r>
              <a:rPr lang="en-US" sz="1200" dirty="0" smtClean="0">
                <a:latin typeface="Comic Sans MS" pitchFamily="66" charset="0"/>
              </a:rPr>
              <a:t>OAF are </a:t>
            </a:r>
            <a:r>
              <a:rPr lang="en-US" sz="1200" dirty="0">
                <a:latin typeface="Comic Sans MS" pitchFamily="66" charset="0"/>
              </a:rPr>
              <a:t>part of </a:t>
            </a:r>
            <a:r>
              <a:rPr lang="en-US" sz="1200" dirty="0" smtClean="0">
                <a:latin typeface="Comic Sans MS" pitchFamily="66" charset="0"/>
              </a:rPr>
              <a:t>DAQ.  </a:t>
            </a:r>
            <a:r>
              <a:rPr lang="en-US" sz="1200" dirty="0">
                <a:latin typeface="Comic Sans MS" pitchFamily="66" charset="0"/>
              </a:rPr>
              <a:t>HEPI is part of SEI.</a:t>
            </a:r>
          </a:p>
        </p:txBody>
      </p:sp>
      <p:sp>
        <p:nvSpPr>
          <p:cNvPr id="4108" name="TextBox 519"/>
          <p:cNvSpPr txBox="1">
            <a:spLocks noChangeArrowheads="1"/>
          </p:cNvSpPr>
          <p:nvPr/>
        </p:nvSpPr>
        <p:spPr bwMode="auto">
          <a:xfrm>
            <a:off x="5794878" y="1963212"/>
            <a:ext cx="1828800" cy="146304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Vacuum</a:t>
            </a:r>
            <a:endParaRPr lang="en-US" sz="1000" b="1" dirty="0">
              <a:latin typeface="Comic Sans MS" pitchFamily="66" charset="0"/>
            </a:endParaRPr>
          </a:p>
          <a:p>
            <a:pPr algn="ctr" eaLnBrk="1" hangingPunct="1"/>
            <a:r>
              <a:rPr lang="en-US" sz="1000" dirty="0">
                <a:latin typeface="Comic Sans MS" pitchFamily="66" charset="0"/>
              </a:rPr>
              <a:t> CER</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rPr>
              <a:t>VAC</a:t>
            </a:r>
            <a:r>
              <a:rPr lang="en-US" sz="1000" dirty="0" smtClean="0">
                <a:latin typeface="Comic Sans MS" pitchFamily="66" charset="0"/>
              </a:rPr>
              <a:t>)</a:t>
            </a:r>
            <a:endParaRPr lang="en-US" sz="1000" dirty="0">
              <a:latin typeface="Comic Sans MS" pitchFamily="66" charset="0"/>
            </a:endParaRPr>
          </a:p>
        </p:txBody>
      </p:sp>
      <p:sp>
        <p:nvSpPr>
          <p:cNvPr id="4109" name="TextBox 519"/>
          <p:cNvSpPr txBox="1">
            <a:spLocks noChangeArrowheads="1"/>
          </p:cNvSpPr>
          <p:nvPr/>
        </p:nvSpPr>
        <p:spPr bwMode="auto">
          <a:xfrm>
            <a:off x="5794878" y="3476326"/>
            <a:ext cx="1828800" cy="1463040"/>
          </a:xfrm>
          <a:prstGeom prst="rect">
            <a:avLst/>
          </a:prstGeom>
          <a:solidFill>
            <a:schemeClr val="accent3">
              <a:lumMod val="40000"/>
              <a:lumOff val="60000"/>
            </a:schemeClr>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a:latin typeface="Comic Sans MS" pitchFamily="66" charset="0"/>
              </a:rPr>
              <a:t>DC Power</a:t>
            </a:r>
          </a:p>
          <a:p>
            <a:pPr algn="ctr" eaLnBrk="1" hangingPunct="1"/>
            <a:r>
              <a:rPr lang="en-US" sz="1000" dirty="0">
                <a:latin typeface="Comic Sans MS" pitchFamily="66" charset="0"/>
              </a:rPr>
              <a:t>CER</a:t>
            </a:r>
            <a:r>
              <a:rPr lang="en-US" sz="1000" dirty="0" smtClean="0">
                <a:latin typeface="Comic Sans MS" pitchFamily="66" charset="0"/>
              </a:rPr>
              <a:t>:(</a:t>
            </a:r>
            <a:r>
              <a:rPr lang="en-US" sz="1000" dirty="0">
                <a:latin typeface="Comic Sans MS" pitchFamily="66" charset="0"/>
                <a:hlinkClick r:id="rId10"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a:t>
            </a:r>
            <a:r>
              <a:rPr lang="en-US" sz="1000" dirty="0">
                <a:latin typeface="Comic Sans MS" pitchFamily="66" charset="0"/>
                <a:hlinkClick r:id="rId10"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a:t>
            </a:r>
            <a:r>
              <a:rPr lang="en-US" sz="1000" dirty="0">
                <a:latin typeface="Comic Sans MS" pitchFamily="66" charset="0"/>
                <a:hlinkClick r:id="rId11"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a:t>
            </a:r>
            <a:r>
              <a:rPr lang="en-US" sz="1000" dirty="0">
                <a:latin typeface="Comic Sans MS" pitchFamily="66" charset="0"/>
                <a:hlinkClick r:id="rId10"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a:t>
            </a:r>
            <a:r>
              <a:rPr lang="en-US" sz="1000" dirty="0">
                <a:latin typeface="Comic Sans MS" pitchFamily="66" charset="0"/>
                <a:hlinkClick r:id="rId12" action="ppaction://hlinksldjump"/>
              </a:rPr>
              <a:t>VDC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a:t>
            </a:r>
            <a:r>
              <a:rPr lang="en-US" sz="1000" dirty="0">
                <a:latin typeface="Comic Sans MS" pitchFamily="66" charset="0"/>
                <a:hlinkClick r:id="rId10" action="ppaction://hlinksldjump"/>
              </a:rPr>
              <a:t>VDC</a:t>
            </a:r>
            <a:r>
              <a:rPr lang="en-US" sz="1000" dirty="0" smtClean="0">
                <a:latin typeface="Comic Sans MS" pitchFamily="66" charset="0"/>
              </a:rPr>
              <a:t>)</a:t>
            </a:r>
            <a:endParaRPr lang="en-US" sz="1000" dirty="0">
              <a:latin typeface="Comic Sans MS" pitchFamily="66" charset="0"/>
            </a:endParaRPr>
          </a:p>
        </p:txBody>
      </p:sp>
      <p:sp>
        <p:nvSpPr>
          <p:cNvPr id="14"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3" action="ppaction://hlinksldjump"/>
              </a:rPr>
              <a:t>&lt;&lt; Start</a:t>
            </a:r>
            <a:endParaRPr lang="en-US" sz="800" b="1" dirty="0">
              <a:latin typeface="Comic Sans MS" pitchFamily="66" charset="0"/>
            </a:endParaRPr>
          </a:p>
        </p:txBody>
      </p:sp>
      <p:sp>
        <p:nvSpPr>
          <p:cNvPr id="15" name="TextBox 519"/>
          <p:cNvSpPr txBox="1">
            <a:spLocks noChangeArrowheads="1"/>
          </p:cNvSpPr>
          <p:nvPr/>
        </p:nvSpPr>
        <p:spPr bwMode="auto">
          <a:xfrm>
            <a:off x="5794878" y="5004839"/>
            <a:ext cx="1828800" cy="1463040"/>
          </a:xfrm>
          <a:prstGeom prst="rect">
            <a:avLst/>
          </a:prstGeom>
          <a:solidFill>
            <a:schemeClr val="bg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50" b="1" dirty="0" smtClean="0">
                <a:latin typeface="Comic Sans MS" pitchFamily="66" charset="0"/>
              </a:rPr>
              <a:t>Facilities</a:t>
            </a:r>
            <a:endParaRPr lang="en-US" sz="1000" b="1" dirty="0">
              <a:latin typeface="Comic Sans MS" pitchFamily="66" charset="0"/>
            </a:endParaRPr>
          </a:p>
          <a:p>
            <a:pPr algn="ctr" eaLnBrk="1" hangingPunct="1"/>
            <a:r>
              <a:rPr lang="en-US" sz="1000" dirty="0">
                <a:latin typeface="Comic Sans MS" pitchFamily="66" charset="0"/>
              </a:rPr>
              <a:t> CER</a:t>
            </a:r>
            <a:r>
              <a:rPr lang="en-US" sz="1000" dirty="0" smtClean="0">
                <a:latin typeface="Comic Sans MS" pitchFamily="66" charset="0"/>
              </a:rPr>
              <a:t>:(</a:t>
            </a:r>
            <a:r>
              <a:rPr lang="en-US" sz="1000" dirty="0" smtClean="0">
                <a:latin typeface="Comic Sans MS" pitchFamily="66" charset="0"/>
                <a:hlinkClick r:id="rId14" action="ppaction://hlinksldjump"/>
              </a:rPr>
              <a:t>FAC</a:t>
            </a:r>
            <a:r>
              <a:rPr lang="en-US" sz="1000" dirty="0" smtClean="0">
                <a:latin typeface="Comic Sans MS" pitchFamily="66" charset="0"/>
              </a:rPr>
              <a:t>)</a:t>
            </a:r>
            <a:endParaRPr lang="en-US" sz="1000" dirty="0">
              <a:latin typeface="Comic Sans MS" pitchFamily="66" charset="0"/>
            </a:endParaRPr>
          </a:p>
          <a:p>
            <a:pPr algn="ctr" eaLnBrk="1" hangingPunct="1"/>
            <a:r>
              <a:rPr lang="en-US" sz="1000" dirty="0">
                <a:latin typeface="Comic Sans MS" pitchFamily="66" charset="0"/>
              </a:rPr>
              <a:t>LVEA</a:t>
            </a:r>
            <a:r>
              <a:rPr lang="en-US" sz="1000" dirty="0" smtClean="0">
                <a:latin typeface="Comic Sans MS" pitchFamily="66" charset="0"/>
              </a:rPr>
              <a:t>:(FAC)</a:t>
            </a:r>
            <a:endParaRPr lang="en-US" sz="1000" dirty="0">
              <a:latin typeface="Comic Sans MS" pitchFamily="66" charset="0"/>
            </a:endParaRPr>
          </a:p>
          <a:p>
            <a:pPr algn="ctr" eaLnBrk="1" hangingPunct="1"/>
            <a:r>
              <a:rPr lang="en-US" sz="1000" dirty="0">
                <a:latin typeface="Comic Sans MS" pitchFamily="66" charset="0"/>
              </a:rPr>
              <a:t>CERX</a:t>
            </a:r>
            <a:r>
              <a:rPr lang="en-US" sz="1000" dirty="0" smtClean="0">
                <a:latin typeface="Comic Sans MS" pitchFamily="66" charset="0"/>
              </a:rPr>
              <a:t>:(FAC)</a:t>
            </a:r>
            <a:endParaRPr lang="en-US" sz="1000" dirty="0">
              <a:latin typeface="Comic Sans MS" pitchFamily="66" charset="0"/>
            </a:endParaRPr>
          </a:p>
          <a:p>
            <a:pPr algn="ctr" eaLnBrk="1" hangingPunct="1"/>
            <a:r>
              <a:rPr lang="en-US" sz="1000" dirty="0">
                <a:latin typeface="Comic Sans MS" pitchFamily="66" charset="0"/>
              </a:rPr>
              <a:t>VEAX</a:t>
            </a:r>
            <a:r>
              <a:rPr lang="en-US" sz="1000" dirty="0" smtClean="0">
                <a:latin typeface="Comic Sans MS" pitchFamily="66" charset="0"/>
              </a:rPr>
              <a:t>:(FAC)</a:t>
            </a:r>
            <a:endParaRPr lang="en-US" sz="1000" dirty="0">
              <a:latin typeface="Comic Sans MS" pitchFamily="66" charset="0"/>
            </a:endParaRPr>
          </a:p>
          <a:p>
            <a:pPr algn="ctr" eaLnBrk="1" hangingPunct="1"/>
            <a:r>
              <a:rPr lang="en-US" sz="1000" dirty="0">
                <a:latin typeface="Comic Sans MS" pitchFamily="66" charset="0"/>
              </a:rPr>
              <a:t>CERY</a:t>
            </a:r>
            <a:r>
              <a:rPr lang="en-US" sz="1000" dirty="0" smtClean="0">
                <a:latin typeface="Comic Sans MS" pitchFamily="66" charset="0"/>
              </a:rPr>
              <a:t>:(FAC)</a:t>
            </a:r>
            <a:endParaRPr lang="en-US" sz="1000" dirty="0">
              <a:latin typeface="Comic Sans MS" pitchFamily="66" charset="0"/>
            </a:endParaRPr>
          </a:p>
          <a:p>
            <a:pPr algn="ctr" eaLnBrk="1" hangingPunct="1"/>
            <a:r>
              <a:rPr lang="en-US" sz="1000" dirty="0">
                <a:latin typeface="Comic Sans MS" pitchFamily="66" charset="0"/>
              </a:rPr>
              <a:t>VEAY</a:t>
            </a:r>
            <a:r>
              <a:rPr lang="en-US" sz="1000" dirty="0" smtClean="0">
                <a:latin typeface="Comic Sans MS" pitchFamily="66" charset="0"/>
              </a:rPr>
              <a:t>:(FAC)</a:t>
            </a:r>
            <a:endParaRPr lang="en-US" sz="1000" dirty="0">
              <a:latin typeface="Comic Sans MS" pitchFamily="66" charset="0"/>
            </a:endParaRPr>
          </a:p>
        </p:txBody>
      </p:sp>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746"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L1-VDC-C2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174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FE0BE35-A0AF-442A-B107-7085B4BFD6DF}" type="slidenum">
              <a:rPr lang="en-US" smtClean="0">
                <a:solidFill>
                  <a:srgbClr val="898989"/>
                </a:solidFill>
                <a:latin typeface="Calibri" pitchFamily="34" charset="0"/>
              </a:rPr>
              <a:pPr eaLnBrk="1" hangingPunct="1"/>
              <a:t>50</a:t>
            </a:fld>
            <a:endParaRPr lang="en-US" smtClean="0">
              <a:solidFill>
                <a:srgbClr val="898989"/>
              </a:solidFill>
              <a:latin typeface="Calibri" pitchFamily="34" charset="0"/>
            </a:endParaRPr>
          </a:p>
        </p:txBody>
      </p:sp>
      <p:sp>
        <p:nvSpPr>
          <p:cNvPr id="31749"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L1-VDC-C2</a:t>
            </a:r>
            <a:endParaRPr lang="en-US" sz="800" b="1" dirty="0">
              <a:latin typeface="Comic Sans MS" pitchFamily="66" charset="0"/>
            </a:endParaRPr>
          </a:p>
        </p:txBody>
      </p:sp>
      <p:graphicFrame>
        <p:nvGraphicFramePr>
          <p:cNvPr id="3" name="Table 2"/>
          <p:cNvGraphicFramePr>
            <a:graphicFrameLocks noGrp="1"/>
          </p:cNvGraphicFramePr>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a:solidFill>
                            <a:srgbClr val="0070C0"/>
                          </a:solidFill>
                          <a:effectLst/>
                          <a:latin typeface="Comic Sans MS"/>
                          <a:hlinkClick r:id="rId4"/>
                        </a:rPr>
                        <a:t>L1-VDC-C2 S1105248</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H236460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Plus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PTG-002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b"/>
                      <a:r>
                        <a:rPr lang="en-US" sz="800" b="1" i="0" u="none" strike="noStrike">
                          <a:solidFill>
                            <a:srgbClr val="000000"/>
                          </a:solidFill>
                          <a:effectLst/>
                          <a:latin typeface="Comic Sans MS"/>
                        </a:rPr>
                        <a:t>L1-ISC-C3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H236433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Plus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PTG-003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fontAlgn="b"/>
                      <a:r>
                        <a:rPr lang="en-US" sz="800" b="1" i="0" u="none" strike="noStrike">
                          <a:solidFill>
                            <a:srgbClr val="000000"/>
                          </a:solidFill>
                          <a:effectLst/>
                          <a:latin typeface="Comic Sans MS"/>
                        </a:rPr>
                        <a:t>L1-ISC-C4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H236444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H236471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H236445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H236470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H236475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 H236455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a:solidFill>
                            <a:srgbClr val="000000"/>
                          </a:solidFill>
                          <a:effectLst/>
                          <a:latin typeface="Comic Sans MS"/>
                        </a:rPr>
                        <a:t>L1-ISC-C1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a:solidFill>
                            <a:srgbClr val="000000"/>
                          </a:solidFill>
                          <a:effectLst/>
                          <a:latin typeface="Comic Sans MS"/>
                        </a:rPr>
                        <a:t>L1-ISC-C2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200574">
                <a:tc>
                  <a:txBody>
                    <a:bodyPr/>
                    <a:lstStyle/>
                    <a:p>
                      <a:pPr algn="ctr" fontAlgn="ctr"/>
                      <a:r>
                        <a:rPr lang="en-US" sz="900" b="1" i="0" u="sng" strike="noStrike">
                          <a:solidFill>
                            <a:srgbClr val="0070C0"/>
                          </a:solidFill>
                          <a:effectLst/>
                          <a:latin typeface="Comic Sans MS"/>
                          <a:hlinkClick r:id="rId5"/>
                        </a:rPr>
                        <a:t>D1200891</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8"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6"/>
              </a:rPr>
              <a:t>D1200891</a:t>
            </a:r>
            <a:endParaRPr lang="en-US" sz="800" b="1" dirty="0">
              <a:latin typeface="Comic Sans MS" pitchFamily="66" charset="0"/>
            </a:endParaRPr>
          </a:p>
        </p:txBody>
      </p:sp>
      <p:sp>
        <p:nvSpPr>
          <p:cNvPr id="9"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4"/>
              </a:rPr>
              <a:t>S1105248</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18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AF11CB-BDD7-4137-AEE0-758A897A4C1D}" type="slidenum">
              <a:rPr lang="en-US" smtClean="0">
                <a:solidFill>
                  <a:srgbClr val="898989"/>
                </a:solidFill>
                <a:latin typeface="Calibri" pitchFamily="34" charset="0"/>
              </a:rPr>
              <a:pPr eaLnBrk="1" hangingPunct="1"/>
              <a:t>500</a:t>
            </a:fld>
            <a:endParaRPr lang="en-US" smtClean="0">
              <a:solidFill>
                <a:srgbClr val="898989"/>
              </a:solidFill>
              <a:latin typeface="Calibri" pitchFamily="34" charset="0"/>
            </a:endParaRPr>
          </a:p>
        </p:txBody>
      </p:sp>
      <p:sp>
        <p:nvSpPr>
          <p:cNvPr id="318468" name="Title 118"/>
          <p:cNvSpPr>
            <a:spLocks noGrp="1"/>
          </p:cNvSpPr>
          <p:nvPr>
            <p:ph type="title"/>
          </p:nvPr>
        </p:nvSpPr>
        <p:spPr/>
        <p:txBody>
          <a:bodyPr/>
          <a:lstStyle/>
          <a:p>
            <a:r>
              <a:rPr lang="en-US" dirty="0" smtClean="0">
                <a:ea typeface="ＭＳ Ｐゴシック" pitchFamily="34" charset="-128"/>
              </a:rPr>
              <a:t>D1102206-Sxxxxxx</a:t>
            </a:r>
          </a:p>
        </p:txBody>
      </p:sp>
      <p:pic>
        <p:nvPicPr>
          <p:cNvPr id="31855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3938" y="2107884"/>
            <a:ext cx="6401707" cy="6035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51" name="TextBox 353"/>
          <p:cNvSpPr txBox="1">
            <a:spLocks noChangeArrowheads="1"/>
          </p:cNvSpPr>
          <p:nvPr/>
        </p:nvSpPr>
        <p:spPr bwMode="auto">
          <a:xfrm>
            <a:off x="7422499" y="2106613"/>
            <a:ext cx="1262714" cy="214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D1102206</a:t>
            </a:r>
            <a:endParaRPr lang="en-US" sz="800" b="1" dirty="0">
              <a:latin typeface="Comic Sans MS" pitchFamily="66" charset="0"/>
            </a:endParaRPr>
          </a:p>
        </p:txBody>
      </p:sp>
      <p:sp>
        <p:nvSpPr>
          <p:cNvPr id="318552" name="TextBox 353"/>
          <p:cNvSpPr txBox="1">
            <a:spLocks noChangeArrowheads="1"/>
          </p:cNvSpPr>
          <p:nvPr/>
        </p:nvSpPr>
        <p:spPr bwMode="auto">
          <a:xfrm>
            <a:off x="7412973" y="2336313"/>
            <a:ext cx="560133"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nvGrpSpPr>
          <p:cNvPr id="2" name="Group 1"/>
          <p:cNvGrpSpPr/>
          <p:nvPr/>
        </p:nvGrpSpPr>
        <p:grpSpPr>
          <a:xfrm>
            <a:off x="1034475" y="4435305"/>
            <a:ext cx="7665025" cy="623166"/>
            <a:chOff x="1034475" y="4435305"/>
            <a:chExt cx="7665025" cy="623166"/>
          </a:xfrm>
        </p:grpSpPr>
        <p:pic>
          <p:nvPicPr>
            <p:cNvPr id="591874"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034475" y="4435305"/>
              <a:ext cx="6400800" cy="62316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1854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S???????</a:t>
              </a:r>
              <a:endParaRPr lang="en-US" sz="800" b="1" dirty="0">
                <a:latin typeface="Comic Sans MS" pitchFamily="66" charset="0"/>
              </a:endParaRPr>
            </a:p>
          </p:txBody>
        </p:sp>
        <p:sp>
          <p:nvSpPr>
            <p:cNvPr id="31854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nvGrpSpPr>
            <p:cNvPr id="318511" name="Group 27"/>
            <p:cNvGrpSpPr>
              <a:grpSpLocks/>
            </p:cNvGrpSpPr>
            <p:nvPr/>
          </p:nvGrpSpPr>
          <p:grpSpPr bwMode="auto">
            <a:xfrm>
              <a:off x="2105505" y="4635584"/>
              <a:ext cx="102914" cy="227571"/>
              <a:chOff x="2825295" y="4577715"/>
              <a:chExt cx="195492" cy="382905"/>
            </a:xfrm>
          </p:grpSpPr>
          <p:pic>
            <p:nvPicPr>
              <p:cNvPr id="318513"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8512"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89274" y="4459988"/>
              <a:ext cx="407237" cy="4556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09854" y="4628142"/>
              <a:ext cx="568325" cy="2465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850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&lt;&lt; L1-TCS-YC1</a:t>
            </a:r>
            <a:endParaRPr lang="en-US" sz="800" b="1" dirty="0">
              <a:latin typeface="Comic Sans MS" pitchFamily="66" charset="0"/>
            </a:endParaRPr>
          </a:p>
        </p:txBody>
      </p:sp>
      <p:grpSp>
        <p:nvGrpSpPr>
          <p:cNvPr id="99" name="Group 214"/>
          <p:cNvGrpSpPr>
            <a:grpSpLocks/>
          </p:cNvGrpSpPr>
          <p:nvPr/>
        </p:nvGrpSpPr>
        <p:grpSpPr bwMode="auto">
          <a:xfrm>
            <a:off x="1585336" y="720725"/>
            <a:ext cx="6049962" cy="223837"/>
            <a:chOff x="-796522" y="4827922"/>
            <a:chExt cx="6050018" cy="224070"/>
          </a:xfrm>
        </p:grpSpPr>
        <p:grpSp>
          <p:nvGrpSpPr>
            <p:cNvPr id="100" name="Group 254"/>
            <p:cNvGrpSpPr>
              <a:grpSpLocks/>
            </p:cNvGrpSpPr>
            <p:nvPr/>
          </p:nvGrpSpPr>
          <p:grpSpPr bwMode="auto">
            <a:xfrm>
              <a:off x="-796522" y="4827922"/>
              <a:ext cx="3419797" cy="221195"/>
              <a:chOff x="-796522" y="4827922"/>
              <a:chExt cx="3419797" cy="221195"/>
            </a:xfrm>
          </p:grpSpPr>
          <p:pic>
            <p:nvPicPr>
              <p:cNvPr id="105" name="Picture 3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Hartmann Sensor Power Supply</a:t>
                </a:r>
                <a:endParaRPr lang="en-US" sz="800" b="1" dirty="0">
                  <a:latin typeface="Comic Sans MS" pitchFamily="66" charset="0"/>
                </a:endParaRPr>
              </a:p>
            </p:txBody>
          </p:sp>
          <p:sp>
            <p:nvSpPr>
              <p:cNvPr id="107"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D1102206</a:t>
                </a:r>
                <a:endParaRPr lang="en-US" sz="800" b="1" dirty="0">
                  <a:latin typeface="Comic Sans MS" pitchFamily="66" charset="0"/>
                </a:endParaRPr>
              </a:p>
            </p:txBody>
          </p:sp>
        </p:grpSp>
        <p:grpSp>
          <p:nvGrpSpPr>
            <p:cNvPr id="101" name="Group 255"/>
            <p:cNvGrpSpPr>
              <a:grpSpLocks/>
            </p:cNvGrpSpPr>
            <p:nvPr/>
          </p:nvGrpSpPr>
          <p:grpSpPr bwMode="auto">
            <a:xfrm>
              <a:off x="2835486" y="4830798"/>
              <a:ext cx="2418010" cy="221194"/>
              <a:chOff x="2835486" y="4830798"/>
              <a:chExt cx="2418010" cy="221194"/>
            </a:xfrm>
          </p:grpSpPr>
          <p:pic>
            <p:nvPicPr>
              <p:cNvPr id="102" name="Picture 3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3"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a:t>
                </a:r>
                <a:endParaRPr lang="en-US" sz="800" b="1" dirty="0">
                  <a:latin typeface="Comic Sans MS" pitchFamily="66" charset="0"/>
                </a:endParaRPr>
              </a:p>
            </p:txBody>
          </p:sp>
          <p:sp>
            <p:nvSpPr>
              <p:cNvPr id="104"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Tree>
    <p:extLst>
      <p:ext uri="{BB962C8B-B14F-4D97-AF65-F5344CB8AC3E}">
        <p14:creationId xmlns:p14="http://schemas.microsoft.com/office/powerpoint/2010/main" val="70163266"/>
      </p:ext>
    </p:extLst>
  </p:cSld>
  <p:clrMapOvr>
    <a:masterClrMapping/>
  </p:clrMapOvr>
  <p:timing>
    <p:tnLst>
      <p:par>
        <p:cTn id="1" dur="indefinite" restart="never" nodeType="tmRoot"/>
      </p:par>
    </p:tn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003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003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0036" name="Group 274"/>
          <p:cNvGrpSpPr>
            <a:grpSpLocks/>
          </p:cNvGrpSpPr>
          <p:nvPr/>
        </p:nvGrpSpPr>
        <p:grpSpPr bwMode="auto">
          <a:xfrm>
            <a:off x="1138238" y="2463800"/>
            <a:ext cx="6556375" cy="222250"/>
            <a:chOff x="-1130067" y="6277155"/>
            <a:chExt cx="6556080" cy="221195"/>
          </a:xfrm>
        </p:grpSpPr>
        <p:grpSp>
          <p:nvGrpSpPr>
            <p:cNvPr id="300228" name="Group 170"/>
            <p:cNvGrpSpPr>
              <a:grpSpLocks/>
            </p:cNvGrpSpPr>
            <p:nvPr/>
          </p:nvGrpSpPr>
          <p:grpSpPr bwMode="auto">
            <a:xfrm>
              <a:off x="-1130067" y="6277155"/>
              <a:ext cx="3925599" cy="221195"/>
              <a:chOff x="-1130067" y="6277155"/>
              <a:chExt cx="3925599" cy="221195"/>
            </a:xfrm>
          </p:grpSpPr>
          <p:pic>
            <p:nvPicPr>
              <p:cNvPr id="300233"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34" name="TextBox 178"/>
              <p:cNvSpPr txBox="1">
                <a:spLocks noChangeArrowheads="1"/>
              </p:cNvSpPr>
              <p:nvPr/>
            </p:nvSpPr>
            <p:spPr bwMode="auto">
              <a:xfrm>
                <a:off x="-1130067" y="6277155"/>
                <a:ext cx="26483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4-Channel RFPD I/Q Demodulator</a:t>
                </a:r>
              </a:p>
            </p:txBody>
          </p:sp>
          <p:sp>
            <p:nvSpPr>
              <p:cNvPr id="300235" name="TextBox 179"/>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229" name="Group 169"/>
            <p:cNvGrpSpPr>
              <a:grpSpLocks/>
            </p:cNvGrpSpPr>
            <p:nvPr/>
          </p:nvGrpSpPr>
          <p:grpSpPr bwMode="auto">
            <a:xfrm>
              <a:off x="3013493" y="6277155"/>
              <a:ext cx="2412520" cy="218320"/>
              <a:chOff x="3013493" y="6285781"/>
              <a:chExt cx="2412520" cy="218320"/>
            </a:xfrm>
          </p:grpSpPr>
          <p:pic>
            <p:nvPicPr>
              <p:cNvPr id="300230"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31" name="TextBox 175"/>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a:t>
                </a:r>
              </a:p>
            </p:txBody>
          </p:sp>
          <p:sp>
            <p:nvSpPr>
              <p:cNvPr id="300232" name="TextBox 176"/>
              <p:cNvSpPr txBox="1">
                <a:spLocks noChangeArrowheads="1"/>
              </p:cNvSpPr>
              <p:nvPr/>
            </p:nvSpPr>
            <p:spPr bwMode="auto">
              <a:xfrm>
                <a:off x="3016368" y="628578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300037" name="Title 8"/>
          <p:cNvSpPr>
            <a:spLocks noGrp="1"/>
          </p:cNvSpPr>
          <p:nvPr>
            <p:ph type="title"/>
          </p:nvPr>
        </p:nvSpPr>
        <p:spPr/>
        <p:txBody>
          <a:bodyPr/>
          <a:lstStyle/>
          <a:p>
            <a:pPr eaLnBrk="1" hangingPunct="1"/>
            <a:r>
              <a:rPr lang="en-US" smtClean="0">
                <a:ea typeface="ＭＳ Ｐゴシック" pitchFamily="34" charset="-128"/>
              </a:rPr>
              <a:t>L1-ISC-YR1</a:t>
            </a: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300039"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B67953F-D28D-45B4-A0CA-4D139203FE5D}" type="slidenum">
              <a:rPr lang="en-US" smtClean="0">
                <a:solidFill>
                  <a:srgbClr val="898989"/>
                </a:solidFill>
                <a:latin typeface="Calibri" pitchFamily="34" charset="0"/>
              </a:rPr>
              <a:pPr eaLnBrk="1" hangingPunct="1"/>
              <a:t>501</a:t>
            </a:fld>
            <a:endParaRPr lang="en-US" smtClean="0">
              <a:solidFill>
                <a:srgbClr val="898989"/>
              </a:solidFill>
              <a:latin typeface="Calibri" pitchFamily="34" charset="0"/>
            </a:endParaRPr>
          </a:p>
        </p:txBody>
      </p:sp>
      <p:sp>
        <p:nvSpPr>
          <p:cNvPr id="300040"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ISC &lt;Y&gt; End Station </a:t>
            </a:r>
            <a:r>
              <a:rPr lang="en-US" sz="800" b="1" dirty="0" smtClean="0">
                <a:latin typeface="Comic Sans MS" pitchFamily="66" charset="0"/>
              </a:rPr>
              <a:t>Field Rack </a:t>
            </a:r>
            <a:r>
              <a:rPr lang="en-US" sz="800" b="1" dirty="0">
                <a:latin typeface="Comic Sans MS" pitchFamily="66" charset="0"/>
              </a:rPr>
              <a:t>Layout (</a:t>
            </a:r>
            <a:r>
              <a:rPr lang="en-US" sz="800" b="1" dirty="0">
                <a:latin typeface="Comic Sans MS" pitchFamily="66" charset="0"/>
                <a:hlinkClick r:id="rId6"/>
              </a:rPr>
              <a:t>LIGO-D1001423</a:t>
            </a:r>
            <a:r>
              <a:rPr lang="en-US" sz="800" b="1" dirty="0">
                <a:latin typeface="Comic Sans MS" pitchFamily="66" charset="0"/>
              </a:rPr>
              <a:t>)</a:t>
            </a:r>
          </a:p>
        </p:txBody>
      </p:sp>
      <p:pic>
        <p:nvPicPr>
          <p:cNvPr id="300041" name="Picture 13"/>
          <p:cNvPicPr preferRelativeResize="0">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0042" name="Group 214"/>
          <p:cNvGrpSpPr>
            <a:grpSpLocks/>
          </p:cNvGrpSpPr>
          <p:nvPr/>
        </p:nvGrpSpPr>
        <p:grpSpPr bwMode="auto">
          <a:xfrm>
            <a:off x="1655763" y="1566863"/>
            <a:ext cx="6049962" cy="223837"/>
            <a:chOff x="-796522" y="4827922"/>
            <a:chExt cx="6050018" cy="224070"/>
          </a:xfrm>
        </p:grpSpPr>
        <p:grpSp>
          <p:nvGrpSpPr>
            <p:cNvPr id="300220" name="Group 254"/>
            <p:cNvGrpSpPr>
              <a:grpSpLocks/>
            </p:cNvGrpSpPr>
            <p:nvPr/>
          </p:nvGrpSpPr>
          <p:grpSpPr bwMode="auto">
            <a:xfrm>
              <a:off x="-796522" y="4827922"/>
              <a:ext cx="3419797" cy="221195"/>
              <a:chOff x="-796522" y="4827922"/>
              <a:chExt cx="3419797" cy="221195"/>
            </a:xfrm>
          </p:grpSpPr>
          <p:pic>
            <p:nvPicPr>
              <p:cNvPr id="300225"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26" name="TextBox 221"/>
              <p:cNvSpPr txBox="1">
                <a:spLocks noChangeArrowheads="1"/>
              </p:cNvSpPr>
              <p:nvPr/>
            </p:nvSpPr>
            <p:spPr bwMode="auto">
              <a:xfrm>
                <a:off x="-796522" y="4827922"/>
                <a:ext cx="2142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24.5 MHz RF Distribution Amplifier</a:t>
                </a:r>
              </a:p>
            </p:txBody>
          </p:sp>
          <p:sp>
            <p:nvSpPr>
              <p:cNvPr id="300227" name="TextBox 22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300221" name="Group 255"/>
            <p:cNvGrpSpPr>
              <a:grpSpLocks/>
            </p:cNvGrpSpPr>
            <p:nvPr/>
          </p:nvGrpSpPr>
          <p:grpSpPr bwMode="auto">
            <a:xfrm>
              <a:off x="2835486" y="4830798"/>
              <a:ext cx="2418010" cy="221194"/>
              <a:chOff x="2835486" y="4830798"/>
              <a:chExt cx="2418010" cy="221194"/>
            </a:xfrm>
          </p:grpSpPr>
          <p:pic>
            <p:nvPicPr>
              <p:cNvPr id="300222" name="Picture 3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23" name="TextBox 218"/>
              <p:cNvSpPr txBox="1">
                <a:spLocks noChangeArrowheads="1"/>
              </p:cNvSpPr>
              <p:nvPr/>
            </p:nvSpPr>
            <p:spPr bwMode="auto">
              <a:xfrm>
                <a:off x="4106183" y="483079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a:t>
                </a:r>
              </a:p>
            </p:txBody>
          </p:sp>
          <p:sp>
            <p:nvSpPr>
              <p:cNvPr id="300224" name="TextBox 21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00043" name="Group 256"/>
          <p:cNvGrpSpPr>
            <a:grpSpLocks/>
          </p:cNvGrpSpPr>
          <p:nvPr/>
        </p:nvGrpSpPr>
        <p:grpSpPr bwMode="auto">
          <a:xfrm>
            <a:off x="1552575" y="2016125"/>
            <a:ext cx="6142038" cy="220663"/>
            <a:chOff x="-715977" y="6277155"/>
            <a:chExt cx="6141990" cy="221195"/>
          </a:xfrm>
        </p:grpSpPr>
        <p:grpSp>
          <p:nvGrpSpPr>
            <p:cNvPr id="300212" name="Group 170"/>
            <p:cNvGrpSpPr>
              <a:grpSpLocks/>
            </p:cNvGrpSpPr>
            <p:nvPr/>
          </p:nvGrpSpPr>
          <p:grpSpPr bwMode="auto">
            <a:xfrm>
              <a:off x="-715977" y="6277155"/>
              <a:ext cx="3511509" cy="221195"/>
              <a:chOff x="-715977" y="6277155"/>
              <a:chExt cx="3511509" cy="221195"/>
            </a:xfrm>
          </p:grpSpPr>
          <p:pic>
            <p:nvPicPr>
              <p:cNvPr id="300217"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18" name="TextBox 263"/>
              <p:cNvSpPr txBox="1">
                <a:spLocks noChangeArrowheads="1"/>
              </p:cNvSpPr>
              <p:nvPr/>
            </p:nvSpPr>
            <p:spPr bwMode="auto">
              <a:xfrm>
                <a:off x="-715977" y="6277155"/>
                <a:ext cx="223422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WFS I/Q Demodulator</a:t>
                </a:r>
              </a:p>
            </p:txBody>
          </p:sp>
          <p:sp>
            <p:nvSpPr>
              <p:cNvPr id="300219" name="TextBox 264"/>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213" name="Group 169"/>
            <p:cNvGrpSpPr>
              <a:grpSpLocks/>
            </p:cNvGrpSpPr>
            <p:nvPr/>
          </p:nvGrpSpPr>
          <p:grpSpPr bwMode="auto">
            <a:xfrm>
              <a:off x="3013493" y="6277155"/>
              <a:ext cx="2412520" cy="218320"/>
              <a:chOff x="3013493" y="6285781"/>
              <a:chExt cx="2412520" cy="218320"/>
            </a:xfrm>
          </p:grpSpPr>
          <p:pic>
            <p:nvPicPr>
              <p:cNvPr id="300214"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15" name="TextBox 260"/>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a:t>
                </a:r>
              </a:p>
            </p:txBody>
          </p:sp>
          <p:sp>
            <p:nvSpPr>
              <p:cNvPr id="300216" name="TextBox 261"/>
              <p:cNvSpPr txBox="1">
                <a:spLocks noChangeArrowheads="1"/>
              </p:cNvSpPr>
              <p:nvPr/>
            </p:nvSpPr>
            <p:spPr bwMode="auto">
              <a:xfrm>
                <a:off x="3016368" y="628578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00044" name="Group 265"/>
          <p:cNvGrpSpPr>
            <a:grpSpLocks/>
          </p:cNvGrpSpPr>
          <p:nvPr/>
        </p:nvGrpSpPr>
        <p:grpSpPr bwMode="auto">
          <a:xfrm>
            <a:off x="1655763" y="2236788"/>
            <a:ext cx="6045200" cy="222250"/>
            <a:chOff x="-618217" y="6277155"/>
            <a:chExt cx="6044230" cy="221195"/>
          </a:xfrm>
        </p:grpSpPr>
        <p:grpSp>
          <p:nvGrpSpPr>
            <p:cNvPr id="300204" name="Group 170"/>
            <p:cNvGrpSpPr>
              <a:grpSpLocks/>
            </p:cNvGrpSpPr>
            <p:nvPr/>
          </p:nvGrpSpPr>
          <p:grpSpPr bwMode="auto">
            <a:xfrm>
              <a:off x="-618217" y="6277155"/>
              <a:ext cx="3413749" cy="221195"/>
              <a:chOff x="-618217" y="6277155"/>
              <a:chExt cx="3413749" cy="221195"/>
            </a:xfrm>
          </p:grpSpPr>
          <p:pic>
            <p:nvPicPr>
              <p:cNvPr id="300209"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10" name="TextBox 272"/>
              <p:cNvSpPr txBox="1">
                <a:spLocks noChangeArrowheads="1"/>
              </p:cNvSpPr>
              <p:nvPr/>
            </p:nvSpPr>
            <p:spPr bwMode="auto">
              <a:xfrm>
                <a:off x="-618217" y="6277155"/>
                <a:ext cx="213646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WFS I/Q Demodulator</a:t>
                </a:r>
              </a:p>
            </p:txBody>
          </p:sp>
          <p:sp>
            <p:nvSpPr>
              <p:cNvPr id="300211" name="TextBox 273"/>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205" name="Group 169"/>
            <p:cNvGrpSpPr>
              <a:grpSpLocks/>
            </p:cNvGrpSpPr>
            <p:nvPr/>
          </p:nvGrpSpPr>
          <p:grpSpPr bwMode="auto">
            <a:xfrm>
              <a:off x="3013493" y="6277155"/>
              <a:ext cx="2412520" cy="218320"/>
              <a:chOff x="3013493" y="6285781"/>
              <a:chExt cx="2412520" cy="218320"/>
            </a:xfrm>
          </p:grpSpPr>
          <p:pic>
            <p:nvPicPr>
              <p:cNvPr id="300206" name="Picture 4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07" name="TextBox 269"/>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 	</a:t>
                </a:r>
              </a:p>
            </p:txBody>
          </p:sp>
          <p:sp>
            <p:nvSpPr>
              <p:cNvPr id="300208" name="TextBox 270"/>
              <p:cNvSpPr txBox="1">
                <a:spLocks noChangeArrowheads="1"/>
              </p:cNvSpPr>
              <p:nvPr/>
            </p:nvSpPr>
            <p:spPr bwMode="auto">
              <a:xfrm>
                <a:off x="3016368" y="6285781"/>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00045" name="Group 230"/>
          <p:cNvGrpSpPr>
            <a:grpSpLocks/>
          </p:cNvGrpSpPr>
          <p:nvPr/>
        </p:nvGrpSpPr>
        <p:grpSpPr bwMode="auto">
          <a:xfrm>
            <a:off x="2201863" y="2674938"/>
            <a:ext cx="5737225" cy="223837"/>
            <a:chOff x="-238683" y="5771072"/>
            <a:chExt cx="5736566" cy="224070"/>
          </a:xfrm>
        </p:grpSpPr>
        <p:grpSp>
          <p:nvGrpSpPr>
            <p:cNvPr id="300194" name="Group 195"/>
            <p:cNvGrpSpPr>
              <a:grpSpLocks/>
            </p:cNvGrpSpPr>
            <p:nvPr/>
          </p:nvGrpSpPr>
          <p:grpSpPr bwMode="auto">
            <a:xfrm>
              <a:off x="-238683" y="5771072"/>
              <a:ext cx="2867710" cy="221195"/>
              <a:chOff x="-238683" y="5788324"/>
              <a:chExt cx="2867710" cy="221195"/>
            </a:xfrm>
          </p:grpSpPr>
          <p:grpSp>
            <p:nvGrpSpPr>
              <p:cNvPr id="300200" name="Group 194"/>
              <p:cNvGrpSpPr>
                <a:grpSpLocks/>
              </p:cNvGrpSpPr>
              <p:nvPr/>
            </p:nvGrpSpPr>
            <p:grpSpPr bwMode="auto">
              <a:xfrm>
                <a:off x="-238683" y="5788324"/>
                <a:ext cx="2867710" cy="215444"/>
                <a:chOff x="-238683" y="5788324"/>
                <a:chExt cx="2867710" cy="215444"/>
              </a:xfrm>
            </p:grpSpPr>
            <p:pic>
              <p:nvPicPr>
                <p:cNvPr id="30020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203" name="TextBox 20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300201" name="TextBox 20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95" name="Group 192"/>
            <p:cNvGrpSpPr>
              <a:grpSpLocks/>
            </p:cNvGrpSpPr>
            <p:nvPr/>
          </p:nvGrpSpPr>
          <p:grpSpPr bwMode="auto">
            <a:xfrm>
              <a:off x="2841236" y="5773948"/>
              <a:ext cx="2656647" cy="221194"/>
              <a:chOff x="2841236" y="5773948"/>
              <a:chExt cx="2656647" cy="221194"/>
            </a:xfrm>
          </p:grpSpPr>
          <p:sp>
            <p:nvSpPr>
              <p:cNvPr id="300196" name="TextBox 19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197" name="Group 191"/>
              <p:cNvGrpSpPr>
                <a:grpSpLocks/>
              </p:cNvGrpSpPr>
              <p:nvPr/>
            </p:nvGrpSpPr>
            <p:grpSpPr bwMode="auto">
              <a:xfrm>
                <a:off x="2841236" y="5779698"/>
                <a:ext cx="1280160" cy="215444"/>
                <a:chOff x="2841236" y="5779698"/>
                <a:chExt cx="1280160" cy="215444"/>
              </a:xfrm>
            </p:grpSpPr>
            <p:pic>
              <p:nvPicPr>
                <p:cNvPr id="30019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99" name="TextBox 20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46" name="Group 230"/>
          <p:cNvGrpSpPr>
            <a:grpSpLocks/>
          </p:cNvGrpSpPr>
          <p:nvPr/>
        </p:nvGrpSpPr>
        <p:grpSpPr bwMode="auto">
          <a:xfrm>
            <a:off x="2200275" y="2895600"/>
            <a:ext cx="5735638" cy="223838"/>
            <a:chOff x="-238683" y="5771072"/>
            <a:chExt cx="5736566" cy="224070"/>
          </a:xfrm>
        </p:grpSpPr>
        <p:grpSp>
          <p:nvGrpSpPr>
            <p:cNvPr id="300184" name="Group 195"/>
            <p:cNvGrpSpPr>
              <a:grpSpLocks/>
            </p:cNvGrpSpPr>
            <p:nvPr/>
          </p:nvGrpSpPr>
          <p:grpSpPr bwMode="auto">
            <a:xfrm>
              <a:off x="-238683" y="5771072"/>
              <a:ext cx="2867710" cy="221195"/>
              <a:chOff x="-238683" y="5788324"/>
              <a:chExt cx="2867710" cy="221195"/>
            </a:xfrm>
          </p:grpSpPr>
          <p:grpSp>
            <p:nvGrpSpPr>
              <p:cNvPr id="300190" name="Group 194"/>
              <p:cNvGrpSpPr>
                <a:grpSpLocks/>
              </p:cNvGrpSpPr>
              <p:nvPr/>
            </p:nvGrpSpPr>
            <p:grpSpPr bwMode="auto">
              <a:xfrm>
                <a:off x="-238683" y="5788324"/>
                <a:ext cx="2867710" cy="215444"/>
                <a:chOff x="-238683" y="5788324"/>
                <a:chExt cx="2867710" cy="215444"/>
              </a:xfrm>
            </p:grpSpPr>
            <p:pic>
              <p:nvPicPr>
                <p:cNvPr id="30019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93" name="TextBox 24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300191" name="TextBox 236"/>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85" name="Group 192"/>
            <p:cNvGrpSpPr>
              <a:grpSpLocks/>
            </p:cNvGrpSpPr>
            <p:nvPr/>
          </p:nvGrpSpPr>
          <p:grpSpPr bwMode="auto">
            <a:xfrm>
              <a:off x="2841236" y="5773948"/>
              <a:ext cx="2656647" cy="221194"/>
              <a:chOff x="2841236" y="5773948"/>
              <a:chExt cx="2656647" cy="221194"/>
            </a:xfrm>
          </p:grpSpPr>
          <p:sp>
            <p:nvSpPr>
              <p:cNvPr id="300186" name="TextBox 225"/>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187" name="Group 191"/>
              <p:cNvGrpSpPr>
                <a:grpSpLocks/>
              </p:cNvGrpSpPr>
              <p:nvPr/>
            </p:nvGrpSpPr>
            <p:grpSpPr bwMode="auto">
              <a:xfrm>
                <a:off x="2841236" y="5779698"/>
                <a:ext cx="1280160" cy="215444"/>
                <a:chOff x="2841236" y="5779698"/>
                <a:chExt cx="1280160" cy="215444"/>
              </a:xfrm>
            </p:grpSpPr>
            <p:pic>
              <p:nvPicPr>
                <p:cNvPr id="30018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89" name="TextBox 234"/>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47" name="Group 274"/>
          <p:cNvGrpSpPr>
            <a:grpSpLocks/>
          </p:cNvGrpSpPr>
          <p:nvPr/>
        </p:nvGrpSpPr>
        <p:grpSpPr bwMode="auto">
          <a:xfrm>
            <a:off x="1906588" y="5127625"/>
            <a:ext cx="6908800" cy="223838"/>
            <a:chOff x="-526223" y="5771072"/>
            <a:chExt cx="6909759" cy="224070"/>
          </a:xfrm>
        </p:grpSpPr>
        <p:grpSp>
          <p:nvGrpSpPr>
            <p:cNvPr id="300174" name="Group 195"/>
            <p:cNvGrpSpPr>
              <a:grpSpLocks/>
            </p:cNvGrpSpPr>
            <p:nvPr/>
          </p:nvGrpSpPr>
          <p:grpSpPr bwMode="auto">
            <a:xfrm>
              <a:off x="-526223" y="5771072"/>
              <a:ext cx="3155250" cy="221195"/>
              <a:chOff x="-526223" y="5788324"/>
              <a:chExt cx="3155250" cy="221195"/>
            </a:xfrm>
          </p:grpSpPr>
          <p:grpSp>
            <p:nvGrpSpPr>
              <p:cNvPr id="300180" name="Group 194"/>
              <p:cNvGrpSpPr>
                <a:grpSpLocks/>
              </p:cNvGrpSpPr>
              <p:nvPr/>
            </p:nvGrpSpPr>
            <p:grpSpPr bwMode="auto">
              <a:xfrm>
                <a:off x="-526223" y="5788324"/>
                <a:ext cx="3155250" cy="215444"/>
                <a:chOff x="-526223" y="5788324"/>
                <a:chExt cx="3155250" cy="215444"/>
              </a:xfrm>
            </p:grpSpPr>
            <p:pic>
              <p:nvPicPr>
                <p:cNvPr id="30018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83" name="TextBox 290"/>
                <p:cNvSpPr txBox="1">
                  <a:spLocks noChangeArrowheads="1"/>
                </p:cNvSpPr>
                <p:nvPr/>
              </p:nvSpPr>
              <p:spPr bwMode="auto">
                <a:xfrm>
                  <a:off x="-526223" y="5788324"/>
                  <a:ext cx="18748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Piezo Beam Steering Driver</a:t>
                  </a:r>
                </a:p>
              </p:txBody>
            </p:sp>
          </p:grpSp>
          <p:sp>
            <p:nvSpPr>
              <p:cNvPr id="300181" name="TextBox 28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75" name="Group 192"/>
            <p:cNvGrpSpPr>
              <a:grpSpLocks/>
            </p:cNvGrpSpPr>
            <p:nvPr/>
          </p:nvGrpSpPr>
          <p:grpSpPr bwMode="auto">
            <a:xfrm>
              <a:off x="2841236" y="5773948"/>
              <a:ext cx="3542300" cy="221194"/>
              <a:chOff x="2841236" y="5773948"/>
              <a:chExt cx="3542300" cy="221194"/>
            </a:xfrm>
          </p:grpSpPr>
          <p:sp>
            <p:nvSpPr>
              <p:cNvPr id="300176" name="TextBox 283"/>
              <p:cNvSpPr txBox="1">
                <a:spLocks noChangeArrowheads="1"/>
              </p:cNvSpPr>
              <p:nvPr/>
            </p:nvSpPr>
            <p:spPr bwMode="auto">
              <a:xfrm>
                <a:off x="4109048" y="5773948"/>
                <a:ext cx="227448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 High Voltage ?A</a:t>
                </a:r>
              </a:p>
            </p:txBody>
          </p:sp>
          <p:grpSp>
            <p:nvGrpSpPr>
              <p:cNvPr id="300177" name="Group 191"/>
              <p:cNvGrpSpPr>
                <a:grpSpLocks/>
              </p:cNvGrpSpPr>
              <p:nvPr/>
            </p:nvGrpSpPr>
            <p:grpSpPr bwMode="auto">
              <a:xfrm>
                <a:off x="2841236" y="5779698"/>
                <a:ext cx="1280160" cy="215444"/>
                <a:chOff x="2841236" y="5779698"/>
                <a:chExt cx="1280160" cy="215444"/>
              </a:xfrm>
            </p:grpSpPr>
            <p:pic>
              <p:nvPicPr>
                <p:cNvPr id="30017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79" name="TextBox 28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48" name="Group 230"/>
          <p:cNvGrpSpPr>
            <a:grpSpLocks/>
          </p:cNvGrpSpPr>
          <p:nvPr/>
        </p:nvGrpSpPr>
        <p:grpSpPr bwMode="auto">
          <a:xfrm>
            <a:off x="2062163" y="4230688"/>
            <a:ext cx="5870575" cy="223837"/>
            <a:chOff x="-373837" y="5771072"/>
            <a:chExt cx="5871720" cy="224070"/>
          </a:xfrm>
        </p:grpSpPr>
        <p:grpSp>
          <p:nvGrpSpPr>
            <p:cNvPr id="300164" name="Group 195"/>
            <p:cNvGrpSpPr>
              <a:grpSpLocks/>
            </p:cNvGrpSpPr>
            <p:nvPr/>
          </p:nvGrpSpPr>
          <p:grpSpPr bwMode="auto">
            <a:xfrm>
              <a:off x="-373837" y="5771072"/>
              <a:ext cx="3002864" cy="221195"/>
              <a:chOff x="-373837" y="5788324"/>
              <a:chExt cx="3002864" cy="221195"/>
            </a:xfrm>
          </p:grpSpPr>
          <p:grpSp>
            <p:nvGrpSpPr>
              <p:cNvPr id="300170" name="Group 194"/>
              <p:cNvGrpSpPr>
                <a:grpSpLocks/>
              </p:cNvGrpSpPr>
              <p:nvPr/>
            </p:nvGrpSpPr>
            <p:grpSpPr bwMode="auto">
              <a:xfrm>
                <a:off x="-373837" y="5788324"/>
                <a:ext cx="3002864" cy="215444"/>
                <a:chOff x="-373837" y="5788324"/>
                <a:chExt cx="3002864" cy="215444"/>
              </a:xfrm>
            </p:grpSpPr>
            <p:pic>
              <p:nvPicPr>
                <p:cNvPr id="30017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73" name="TextBox 410"/>
                <p:cNvSpPr txBox="1">
                  <a:spLocks noChangeArrowheads="1"/>
                </p:cNvSpPr>
                <p:nvPr/>
              </p:nvSpPr>
              <p:spPr bwMode="auto">
                <a:xfrm>
                  <a:off x="-373837" y="5788324"/>
                  <a:ext cx="172243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QPD Transimpedance Amplifier</a:t>
                  </a:r>
                </a:p>
              </p:txBody>
            </p:sp>
          </p:grpSp>
          <p:sp>
            <p:nvSpPr>
              <p:cNvPr id="300171" name="TextBox 408"/>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65" name="Group 192"/>
            <p:cNvGrpSpPr>
              <a:grpSpLocks/>
            </p:cNvGrpSpPr>
            <p:nvPr/>
          </p:nvGrpSpPr>
          <p:grpSpPr bwMode="auto">
            <a:xfrm>
              <a:off x="2841236" y="5773948"/>
              <a:ext cx="2656647" cy="221194"/>
              <a:chOff x="2841236" y="5773948"/>
              <a:chExt cx="2656647" cy="221194"/>
            </a:xfrm>
          </p:grpSpPr>
          <p:sp>
            <p:nvSpPr>
              <p:cNvPr id="300166" name="TextBox 403"/>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167" name="Group 191"/>
              <p:cNvGrpSpPr>
                <a:grpSpLocks/>
              </p:cNvGrpSpPr>
              <p:nvPr/>
            </p:nvGrpSpPr>
            <p:grpSpPr bwMode="auto">
              <a:xfrm>
                <a:off x="2841236" y="5779698"/>
                <a:ext cx="1280160" cy="215444"/>
                <a:chOff x="2841236" y="5779698"/>
                <a:chExt cx="1280160" cy="215444"/>
              </a:xfrm>
            </p:grpSpPr>
            <p:pic>
              <p:nvPicPr>
                <p:cNvPr id="30016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69" name="TextBox 40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49" name="Group 230"/>
          <p:cNvGrpSpPr>
            <a:grpSpLocks/>
          </p:cNvGrpSpPr>
          <p:nvPr/>
        </p:nvGrpSpPr>
        <p:grpSpPr bwMode="auto">
          <a:xfrm>
            <a:off x="1785938" y="4456113"/>
            <a:ext cx="6153150" cy="223837"/>
            <a:chOff x="-655625" y="5771072"/>
            <a:chExt cx="6153508" cy="224070"/>
          </a:xfrm>
        </p:grpSpPr>
        <p:grpSp>
          <p:nvGrpSpPr>
            <p:cNvPr id="300154" name="Group 195"/>
            <p:cNvGrpSpPr>
              <a:grpSpLocks/>
            </p:cNvGrpSpPr>
            <p:nvPr/>
          </p:nvGrpSpPr>
          <p:grpSpPr bwMode="auto">
            <a:xfrm>
              <a:off x="-655625" y="5771072"/>
              <a:ext cx="3284652" cy="221195"/>
              <a:chOff x="-655625" y="5788324"/>
              <a:chExt cx="3284652" cy="221195"/>
            </a:xfrm>
          </p:grpSpPr>
          <p:grpSp>
            <p:nvGrpSpPr>
              <p:cNvPr id="300160" name="Group 194"/>
              <p:cNvGrpSpPr>
                <a:grpSpLocks/>
              </p:cNvGrpSpPr>
              <p:nvPr/>
            </p:nvGrpSpPr>
            <p:grpSpPr bwMode="auto">
              <a:xfrm>
                <a:off x="-655625" y="5788324"/>
                <a:ext cx="3284652" cy="215444"/>
                <a:chOff x="-655625" y="5788324"/>
                <a:chExt cx="3284652" cy="215444"/>
              </a:xfrm>
            </p:grpSpPr>
            <p:pic>
              <p:nvPicPr>
                <p:cNvPr id="300162"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63" name="TextBox 421"/>
                <p:cNvSpPr txBox="1">
                  <a:spLocks noChangeArrowheads="1"/>
                </p:cNvSpPr>
                <p:nvPr/>
              </p:nvSpPr>
              <p:spPr bwMode="auto">
                <a:xfrm>
                  <a:off x="-655625" y="5788324"/>
                  <a:ext cx="200422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QPD Transimpedance Amplifier</a:t>
                  </a:r>
                </a:p>
              </p:txBody>
            </p:sp>
          </p:grpSp>
          <p:sp>
            <p:nvSpPr>
              <p:cNvPr id="300161" name="TextBox 41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55" name="Group 192"/>
            <p:cNvGrpSpPr>
              <a:grpSpLocks/>
            </p:cNvGrpSpPr>
            <p:nvPr/>
          </p:nvGrpSpPr>
          <p:grpSpPr bwMode="auto">
            <a:xfrm>
              <a:off x="2841236" y="5773948"/>
              <a:ext cx="2656647" cy="221194"/>
              <a:chOff x="2841236" y="5773948"/>
              <a:chExt cx="2656647" cy="221194"/>
            </a:xfrm>
          </p:grpSpPr>
          <p:sp>
            <p:nvSpPr>
              <p:cNvPr id="300156" name="TextBox 414"/>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157" name="Group 191"/>
              <p:cNvGrpSpPr>
                <a:grpSpLocks/>
              </p:cNvGrpSpPr>
              <p:nvPr/>
            </p:nvGrpSpPr>
            <p:grpSpPr bwMode="auto">
              <a:xfrm>
                <a:off x="2841236" y="5779698"/>
                <a:ext cx="1280160" cy="215444"/>
                <a:chOff x="2841236" y="5779698"/>
                <a:chExt cx="1280160" cy="215444"/>
              </a:xfrm>
            </p:grpSpPr>
            <p:pic>
              <p:nvPicPr>
                <p:cNvPr id="300158"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59" name="TextBox 417"/>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0" name="Group 237"/>
          <p:cNvGrpSpPr>
            <a:grpSpLocks/>
          </p:cNvGrpSpPr>
          <p:nvPr/>
        </p:nvGrpSpPr>
        <p:grpSpPr bwMode="auto">
          <a:xfrm>
            <a:off x="2260600" y="1282700"/>
            <a:ext cx="5459413" cy="236538"/>
            <a:chOff x="-195532" y="6202393"/>
            <a:chExt cx="5460528" cy="237549"/>
          </a:xfrm>
        </p:grpSpPr>
        <p:grpSp>
          <p:nvGrpSpPr>
            <p:cNvPr id="300146" name="Group 261"/>
            <p:cNvGrpSpPr>
              <a:grpSpLocks/>
            </p:cNvGrpSpPr>
            <p:nvPr/>
          </p:nvGrpSpPr>
          <p:grpSpPr bwMode="auto">
            <a:xfrm>
              <a:off x="-195532" y="6204909"/>
              <a:ext cx="2818809" cy="229282"/>
              <a:chOff x="-195532" y="6204909"/>
              <a:chExt cx="2818809" cy="229282"/>
            </a:xfrm>
          </p:grpSpPr>
          <p:pic>
            <p:nvPicPr>
              <p:cNvPr id="300151"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52" name="TextBox 246"/>
              <p:cNvSpPr txBox="1">
                <a:spLocks noChangeArrowheads="1"/>
              </p:cNvSpPr>
              <p:nvPr/>
            </p:nvSpPr>
            <p:spPr bwMode="auto">
              <a:xfrm>
                <a:off x="-195532" y="6211019"/>
                <a:ext cx="1544138"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24.5 MHz Oscillator</a:t>
                </a:r>
              </a:p>
            </p:txBody>
          </p:sp>
          <p:sp>
            <p:nvSpPr>
              <p:cNvPr id="300153" name="TextBox 247"/>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47" name="Group 262"/>
            <p:cNvGrpSpPr>
              <a:grpSpLocks/>
            </p:cNvGrpSpPr>
            <p:nvPr/>
          </p:nvGrpSpPr>
          <p:grpSpPr bwMode="auto">
            <a:xfrm>
              <a:off x="2846725" y="6202393"/>
              <a:ext cx="2418271" cy="237549"/>
              <a:chOff x="2846725" y="6202393"/>
              <a:chExt cx="2418271" cy="237549"/>
            </a:xfrm>
          </p:grpSpPr>
          <p:pic>
            <p:nvPicPr>
              <p:cNvPr id="300148" name="Picture 3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49" name="TextBox 243"/>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±12@1A; ±24@1A</a:t>
                </a:r>
              </a:p>
            </p:txBody>
          </p:sp>
          <p:sp>
            <p:nvSpPr>
              <p:cNvPr id="300150" name="TextBox 244"/>
              <p:cNvSpPr txBox="1">
                <a:spLocks noChangeArrowheads="1"/>
              </p:cNvSpPr>
              <p:nvPr/>
            </p:nvSpPr>
            <p:spPr bwMode="auto">
              <a:xfrm>
                <a:off x="2846725" y="62023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00051" name="Group 230"/>
          <p:cNvGrpSpPr>
            <a:grpSpLocks/>
          </p:cNvGrpSpPr>
          <p:nvPr/>
        </p:nvGrpSpPr>
        <p:grpSpPr bwMode="auto">
          <a:xfrm>
            <a:off x="2208213" y="1792288"/>
            <a:ext cx="5737225" cy="223837"/>
            <a:chOff x="-238683" y="5771072"/>
            <a:chExt cx="5736566" cy="224070"/>
          </a:xfrm>
        </p:grpSpPr>
        <p:grpSp>
          <p:nvGrpSpPr>
            <p:cNvPr id="300136" name="Group 195"/>
            <p:cNvGrpSpPr>
              <a:grpSpLocks/>
            </p:cNvGrpSpPr>
            <p:nvPr/>
          </p:nvGrpSpPr>
          <p:grpSpPr bwMode="auto">
            <a:xfrm>
              <a:off x="-238683" y="5771072"/>
              <a:ext cx="2867710" cy="221195"/>
              <a:chOff x="-238683" y="5788324"/>
              <a:chExt cx="2867710" cy="221195"/>
            </a:xfrm>
          </p:grpSpPr>
          <p:grpSp>
            <p:nvGrpSpPr>
              <p:cNvPr id="300142" name="Group 194"/>
              <p:cNvGrpSpPr>
                <a:grpSpLocks/>
              </p:cNvGrpSpPr>
              <p:nvPr/>
            </p:nvGrpSpPr>
            <p:grpSpPr bwMode="auto">
              <a:xfrm>
                <a:off x="-238683" y="5788324"/>
                <a:ext cx="2867710" cy="215444"/>
                <a:chOff x="-238683" y="5788324"/>
                <a:chExt cx="2867710" cy="215444"/>
              </a:xfrm>
            </p:grpSpPr>
            <p:pic>
              <p:nvPicPr>
                <p:cNvPr id="30014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45" name="TextBox 29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Delay Line Phase Shifter</a:t>
                  </a:r>
                </a:p>
              </p:txBody>
            </p:sp>
          </p:grpSp>
          <p:sp>
            <p:nvSpPr>
              <p:cNvPr id="300143" name="TextBox 28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37" name="Group 192"/>
            <p:cNvGrpSpPr>
              <a:grpSpLocks/>
            </p:cNvGrpSpPr>
            <p:nvPr/>
          </p:nvGrpSpPr>
          <p:grpSpPr bwMode="auto">
            <a:xfrm>
              <a:off x="2841236" y="5773948"/>
              <a:ext cx="2656647" cy="221194"/>
              <a:chOff x="2841236" y="5773948"/>
              <a:chExt cx="2656647" cy="221194"/>
            </a:xfrm>
          </p:grpSpPr>
          <p:sp>
            <p:nvSpPr>
              <p:cNvPr id="300138" name="TextBox 26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±18@0.25A</a:t>
                </a:r>
              </a:p>
            </p:txBody>
          </p:sp>
          <p:grpSp>
            <p:nvGrpSpPr>
              <p:cNvPr id="300139" name="Group 191"/>
              <p:cNvGrpSpPr>
                <a:grpSpLocks/>
              </p:cNvGrpSpPr>
              <p:nvPr/>
            </p:nvGrpSpPr>
            <p:grpSpPr bwMode="auto">
              <a:xfrm>
                <a:off x="2841236" y="5779698"/>
                <a:ext cx="1280160" cy="215444"/>
                <a:chOff x="2841236" y="5779698"/>
                <a:chExt cx="1280160" cy="215444"/>
              </a:xfrm>
            </p:grpSpPr>
            <p:pic>
              <p:nvPicPr>
                <p:cNvPr id="30014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41" name="TextBox 275"/>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2" name="Group 230"/>
          <p:cNvGrpSpPr>
            <a:grpSpLocks/>
          </p:cNvGrpSpPr>
          <p:nvPr/>
        </p:nvGrpSpPr>
        <p:grpSpPr bwMode="auto">
          <a:xfrm>
            <a:off x="2201863" y="3122613"/>
            <a:ext cx="5737225" cy="223837"/>
            <a:chOff x="-238683" y="5771072"/>
            <a:chExt cx="5736566" cy="224070"/>
          </a:xfrm>
        </p:grpSpPr>
        <p:grpSp>
          <p:nvGrpSpPr>
            <p:cNvPr id="300126" name="Group 195"/>
            <p:cNvGrpSpPr>
              <a:grpSpLocks/>
            </p:cNvGrpSpPr>
            <p:nvPr/>
          </p:nvGrpSpPr>
          <p:grpSpPr bwMode="auto">
            <a:xfrm>
              <a:off x="-238683" y="5771072"/>
              <a:ext cx="2867710" cy="221195"/>
              <a:chOff x="-238683" y="5788324"/>
              <a:chExt cx="2867710" cy="221195"/>
            </a:xfrm>
          </p:grpSpPr>
          <p:grpSp>
            <p:nvGrpSpPr>
              <p:cNvPr id="300132" name="Group 194"/>
              <p:cNvGrpSpPr>
                <a:grpSpLocks/>
              </p:cNvGrpSpPr>
              <p:nvPr/>
            </p:nvGrpSpPr>
            <p:grpSpPr bwMode="auto">
              <a:xfrm>
                <a:off x="-238683" y="5788324"/>
                <a:ext cx="2867710" cy="215444"/>
                <a:chOff x="-238683" y="5788324"/>
                <a:chExt cx="2867710" cy="215444"/>
              </a:xfrm>
            </p:grpSpPr>
            <p:pic>
              <p:nvPicPr>
                <p:cNvPr id="30013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35" name="TextBox 31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Common Mode Servo</a:t>
                  </a:r>
                </a:p>
              </p:txBody>
            </p:sp>
          </p:grpSp>
          <p:sp>
            <p:nvSpPr>
              <p:cNvPr id="300133" name="TextBox 301"/>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27" name="Group 192"/>
            <p:cNvGrpSpPr>
              <a:grpSpLocks/>
            </p:cNvGrpSpPr>
            <p:nvPr/>
          </p:nvGrpSpPr>
          <p:grpSpPr bwMode="auto">
            <a:xfrm>
              <a:off x="2841236" y="5773948"/>
              <a:ext cx="2656647" cy="221194"/>
              <a:chOff x="2841236" y="5773948"/>
              <a:chExt cx="2656647" cy="221194"/>
            </a:xfrm>
          </p:grpSpPr>
          <p:sp>
            <p:nvSpPr>
              <p:cNvPr id="300128" name="TextBox 296"/>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129" name="Group 191"/>
              <p:cNvGrpSpPr>
                <a:grpSpLocks/>
              </p:cNvGrpSpPr>
              <p:nvPr/>
            </p:nvGrpSpPr>
            <p:grpSpPr bwMode="auto">
              <a:xfrm>
                <a:off x="2841236" y="5779698"/>
                <a:ext cx="1280160" cy="215444"/>
                <a:chOff x="2841236" y="5779698"/>
                <a:chExt cx="1280160" cy="215444"/>
              </a:xfrm>
            </p:grpSpPr>
            <p:pic>
              <p:nvPicPr>
                <p:cNvPr id="30013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31" name="TextBox 29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3" name="Group 230"/>
          <p:cNvGrpSpPr>
            <a:grpSpLocks/>
          </p:cNvGrpSpPr>
          <p:nvPr/>
        </p:nvGrpSpPr>
        <p:grpSpPr bwMode="auto">
          <a:xfrm>
            <a:off x="2208213" y="3344863"/>
            <a:ext cx="5737225" cy="223837"/>
            <a:chOff x="-238683" y="5771072"/>
            <a:chExt cx="5736566" cy="224070"/>
          </a:xfrm>
        </p:grpSpPr>
        <p:grpSp>
          <p:nvGrpSpPr>
            <p:cNvPr id="300116" name="Group 195"/>
            <p:cNvGrpSpPr>
              <a:grpSpLocks/>
            </p:cNvGrpSpPr>
            <p:nvPr/>
          </p:nvGrpSpPr>
          <p:grpSpPr bwMode="auto">
            <a:xfrm>
              <a:off x="-238683" y="5771072"/>
              <a:ext cx="2867710" cy="221195"/>
              <a:chOff x="-238683" y="5788324"/>
              <a:chExt cx="2867710" cy="221195"/>
            </a:xfrm>
          </p:grpSpPr>
          <p:grpSp>
            <p:nvGrpSpPr>
              <p:cNvPr id="300122" name="Group 194"/>
              <p:cNvGrpSpPr>
                <a:grpSpLocks/>
              </p:cNvGrpSpPr>
              <p:nvPr/>
            </p:nvGrpSpPr>
            <p:grpSpPr bwMode="auto">
              <a:xfrm>
                <a:off x="-238683" y="5788324"/>
                <a:ext cx="2867710" cy="215444"/>
                <a:chOff x="-238683" y="5788324"/>
                <a:chExt cx="2867710" cy="215444"/>
              </a:xfrm>
            </p:grpSpPr>
            <p:pic>
              <p:nvPicPr>
                <p:cNvPr id="30012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25" name="TextBox 33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Low Noise VCO</a:t>
                  </a:r>
                </a:p>
              </p:txBody>
            </p:sp>
          </p:grpSp>
          <p:sp>
            <p:nvSpPr>
              <p:cNvPr id="300123" name="TextBox 32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17" name="Group 192"/>
            <p:cNvGrpSpPr>
              <a:grpSpLocks/>
            </p:cNvGrpSpPr>
            <p:nvPr/>
          </p:nvGrpSpPr>
          <p:grpSpPr bwMode="auto">
            <a:xfrm>
              <a:off x="2841236" y="5773948"/>
              <a:ext cx="2656647" cy="221194"/>
              <a:chOff x="2841236" y="5773948"/>
              <a:chExt cx="2656647" cy="221194"/>
            </a:xfrm>
          </p:grpSpPr>
          <p:sp>
            <p:nvSpPr>
              <p:cNvPr id="300118" name="TextBox 324"/>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 ±18@0.5A</a:t>
                </a:r>
              </a:p>
            </p:txBody>
          </p:sp>
          <p:grpSp>
            <p:nvGrpSpPr>
              <p:cNvPr id="300119" name="Group 191"/>
              <p:cNvGrpSpPr>
                <a:grpSpLocks/>
              </p:cNvGrpSpPr>
              <p:nvPr/>
            </p:nvGrpSpPr>
            <p:grpSpPr bwMode="auto">
              <a:xfrm>
                <a:off x="2841236" y="5779698"/>
                <a:ext cx="1280160" cy="215444"/>
                <a:chOff x="2841236" y="5779698"/>
                <a:chExt cx="1280160" cy="215444"/>
              </a:xfrm>
            </p:grpSpPr>
            <p:pic>
              <p:nvPicPr>
                <p:cNvPr id="30012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21" name="TextBox 327"/>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4" name="Group 230"/>
          <p:cNvGrpSpPr>
            <a:grpSpLocks/>
          </p:cNvGrpSpPr>
          <p:nvPr/>
        </p:nvGrpSpPr>
        <p:grpSpPr bwMode="auto">
          <a:xfrm>
            <a:off x="2205038" y="3565525"/>
            <a:ext cx="5737225" cy="223838"/>
            <a:chOff x="-238683" y="5771072"/>
            <a:chExt cx="5736566" cy="224070"/>
          </a:xfrm>
        </p:grpSpPr>
        <p:grpSp>
          <p:nvGrpSpPr>
            <p:cNvPr id="300106" name="Group 195"/>
            <p:cNvGrpSpPr>
              <a:grpSpLocks/>
            </p:cNvGrpSpPr>
            <p:nvPr/>
          </p:nvGrpSpPr>
          <p:grpSpPr bwMode="auto">
            <a:xfrm>
              <a:off x="-238683" y="5771072"/>
              <a:ext cx="2867710" cy="221195"/>
              <a:chOff x="-238683" y="5788324"/>
              <a:chExt cx="2867710" cy="221195"/>
            </a:xfrm>
          </p:grpSpPr>
          <p:grpSp>
            <p:nvGrpSpPr>
              <p:cNvPr id="300112" name="Group 194"/>
              <p:cNvGrpSpPr>
                <a:grpSpLocks/>
              </p:cNvGrpSpPr>
              <p:nvPr/>
            </p:nvGrpSpPr>
            <p:grpSpPr bwMode="auto">
              <a:xfrm>
                <a:off x="-238683" y="5788324"/>
                <a:ext cx="2867710" cy="215444"/>
                <a:chOff x="-238683" y="5788324"/>
                <a:chExt cx="2867710" cy="215444"/>
              </a:xfrm>
            </p:grpSpPr>
            <p:pic>
              <p:nvPicPr>
                <p:cNvPr id="30011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15" name="TextBox 342"/>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EOM/AOM Driver</a:t>
                  </a:r>
                </a:p>
              </p:txBody>
            </p:sp>
          </p:grpSp>
          <p:sp>
            <p:nvSpPr>
              <p:cNvPr id="300113" name="TextBox 340"/>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107" name="Group 192"/>
            <p:cNvGrpSpPr>
              <a:grpSpLocks/>
            </p:cNvGrpSpPr>
            <p:nvPr/>
          </p:nvGrpSpPr>
          <p:grpSpPr bwMode="auto">
            <a:xfrm>
              <a:off x="2841236" y="5773948"/>
              <a:ext cx="2656647" cy="221194"/>
              <a:chOff x="2841236" y="5773948"/>
              <a:chExt cx="2656647" cy="221194"/>
            </a:xfrm>
          </p:grpSpPr>
          <p:sp>
            <p:nvSpPr>
              <p:cNvPr id="300108" name="TextBox 335"/>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+24@1A; ±18@0.5A</a:t>
                </a:r>
              </a:p>
            </p:txBody>
          </p:sp>
          <p:grpSp>
            <p:nvGrpSpPr>
              <p:cNvPr id="300109" name="Group 191"/>
              <p:cNvGrpSpPr>
                <a:grpSpLocks/>
              </p:cNvGrpSpPr>
              <p:nvPr/>
            </p:nvGrpSpPr>
            <p:grpSpPr bwMode="auto">
              <a:xfrm>
                <a:off x="2841236" y="5779698"/>
                <a:ext cx="1280160" cy="215444"/>
                <a:chOff x="2841236" y="5779698"/>
                <a:chExt cx="1280160" cy="215444"/>
              </a:xfrm>
            </p:grpSpPr>
            <p:pic>
              <p:nvPicPr>
                <p:cNvPr id="30011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11" name="TextBox 33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5" name="Group 230"/>
          <p:cNvGrpSpPr>
            <a:grpSpLocks/>
          </p:cNvGrpSpPr>
          <p:nvPr/>
        </p:nvGrpSpPr>
        <p:grpSpPr bwMode="auto">
          <a:xfrm>
            <a:off x="2193925" y="3786188"/>
            <a:ext cx="5737225" cy="223837"/>
            <a:chOff x="-238683" y="5771072"/>
            <a:chExt cx="5736566" cy="224070"/>
          </a:xfrm>
        </p:grpSpPr>
        <p:grpSp>
          <p:nvGrpSpPr>
            <p:cNvPr id="300096" name="Group 195"/>
            <p:cNvGrpSpPr>
              <a:grpSpLocks/>
            </p:cNvGrpSpPr>
            <p:nvPr/>
          </p:nvGrpSpPr>
          <p:grpSpPr bwMode="auto">
            <a:xfrm>
              <a:off x="-238683" y="5771072"/>
              <a:ext cx="2867710" cy="221195"/>
              <a:chOff x="-238683" y="5788324"/>
              <a:chExt cx="2867710" cy="221195"/>
            </a:xfrm>
          </p:grpSpPr>
          <p:grpSp>
            <p:nvGrpSpPr>
              <p:cNvPr id="300102" name="Group 194"/>
              <p:cNvGrpSpPr>
                <a:grpSpLocks/>
              </p:cNvGrpSpPr>
              <p:nvPr/>
            </p:nvGrpSpPr>
            <p:grpSpPr bwMode="auto">
              <a:xfrm>
                <a:off x="-238683" y="5788324"/>
                <a:ext cx="2867710" cy="215444"/>
                <a:chOff x="-238683" y="5788324"/>
                <a:chExt cx="2867710" cy="215444"/>
              </a:xfrm>
            </p:grpSpPr>
            <p:pic>
              <p:nvPicPr>
                <p:cNvPr id="30010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05" name="TextBox 356"/>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WFS PD Interface</a:t>
                  </a:r>
                </a:p>
              </p:txBody>
            </p:sp>
          </p:grpSp>
          <p:sp>
            <p:nvSpPr>
              <p:cNvPr id="300103" name="TextBox 35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097" name="Group 192"/>
            <p:cNvGrpSpPr>
              <a:grpSpLocks/>
            </p:cNvGrpSpPr>
            <p:nvPr/>
          </p:nvGrpSpPr>
          <p:grpSpPr bwMode="auto">
            <a:xfrm>
              <a:off x="2841236" y="5773948"/>
              <a:ext cx="2656647" cy="221194"/>
              <a:chOff x="2841236" y="5773948"/>
              <a:chExt cx="2656647" cy="221194"/>
            </a:xfrm>
          </p:grpSpPr>
          <p:sp>
            <p:nvSpPr>
              <p:cNvPr id="300098" name="TextBox 347"/>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00099" name="Group 191"/>
              <p:cNvGrpSpPr>
                <a:grpSpLocks/>
              </p:cNvGrpSpPr>
              <p:nvPr/>
            </p:nvGrpSpPr>
            <p:grpSpPr bwMode="auto">
              <a:xfrm>
                <a:off x="2841236" y="5779698"/>
                <a:ext cx="1280160" cy="215444"/>
                <a:chOff x="2841236" y="5779698"/>
                <a:chExt cx="1280160" cy="215444"/>
              </a:xfrm>
            </p:grpSpPr>
            <p:pic>
              <p:nvPicPr>
                <p:cNvPr id="30010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101" name="TextBox 351"/>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6" name="Group 230"/>
          <p:cNvGrpSpPr>
            <a:grpSpLocks/>
          </p:cNvGrpSpPr>
          <p:nvPr/>
        </p:nvGrpSpPr>
        <p:grpSpPr bwMode="auto">
          <a:xfrm>
            <a:off x="2190750" y="4011613"/>
            <a:ext cx="5737225" cy="223837"/>
            <a:chOff x="-238683" y="5771072"/>
            <a:chExt cx="5736566" cy="224070"/>
          </a:xfrm>
        </p:grpSpPr>
        <p:grpSp>
          <p:nvGrpSpPr>
            <p:cNvPr id="300086" name="Group 195"/>
            <p:cNvGrpSpPr>
              <a:grpSpLocks/>
            </p:cNvGrpSpPr>
            <p:nvPr/>
          </p:nvGrpSpPr>
          <p:grpSpPr bwMode="auto">
            <a:xfrm>
              <a:off x="-238683" y="5771072"/>
              <a:ext cx="2867710" cy="221195"/>
              <a:chOff x="-238683" y="5788324"/>
              <a:chExt cx="2867710" cy="221195"/>
            </a:xfrm>
          </p:grpSpPr>
          <p:grpSp>
            <p:nvGrpSpPr>
              <p:cNvPr id="300092" name="Group 194"/>
              <p:cNvGrpSpPr>
                <a:grpSpLocks/>
              </p:cNvGrpSpPr>
              <p:nvPr/>
            </p:nvGrpSpPr>
            <p:grpSpPr bwMode="auto">
              <a:xfrm>
                <a:off x="-238683" y="5788324"/>
                <a:ext cx="2867710" cy="215444"/>
                <a:chOff x="-238683" y="5788324"/>
                <a:chExt cx="2867710" cy="215444"/>
              </a:xfrm>
            </p:grpSpPr>
            <p:pic>
              <p:nvPicPr>
                <p:cNvPr id="30009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95" name="TextBox 37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LSC PD Interface</a:t>
                  </a:r>
                </a:p>
              </p:txBody>
            </p:sp>
          </p:grpSp>
          <p:sp>
            <p:nvSpPr>
              <p:cNvPr id="300093" name="TextBox 369"/>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087" name="Group 192"/>
            <p:cNvGrpSpPr>
              <a:grpSpLocks/>
            </p:cNvGrpSpPr>
            <p:nvPr/>
          </p:nvGrpSpPr>
          <p:grpSpPr bwMode="auto">
            <a:xfrm>
              <a:off x="2841236" y="5773948"/>
              <a:ext cx="2656647" cy="221194"/>
              <a:chOff x="2841236" y="5773948"/>
              <a:chExt cx="2656647" cy="221194"/>
            </a:xfrm>
          </p:grpSpPr>
          <p:sp>
            <p:nvSpPr>
              <p:cNvPr id="300088" name="TextBox 363"/>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00089" name="Group 191"/>
              <p:cNvGrpSpPr>
                <a:grpSpLocks/>
              </p:cNvGrpSpPr>
              <p:nvPr/>
            </p:nvGrpSpPr>
            <p:grpSpPr bwMode="auto">
              <a:xfrm>
                <a:off x="2841236" y="5779698"/>
                <a:ext cx="1280160" cy="215444"/>
                <a:chOff x="2841236" y="5779698"/>
                <a:chExt cx="1280160" cy="215444"/>
              </a:xfrm>
            </p:grpSpPr>
            <p:pic>
              <p:nvPicPr>
                <p:cNvPr id="30009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91" name="TextBox 366"/>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7" name="Group 230"/>
          <p:cNvGrpSpPr>
            <a:grpSpLocks/>
          </p:cNvGrpSpPr>
          <p:nvPr/>
        </p:nvGrpSpPr>
        <p:grpSpPr bwMode="auto">
          <a:xfrm>
            <a:off x="2195513" y="4673600"/>
            <a:ext cx="5735637" cy="223838"/>
            <a:chOff x="-238683" y="5771072"/>
            <a:chExt cx="5736566" cy="224070"/>
          </a:xfrm>
        </p:grpSpPr>
        <p:grpSp>
          <p:nvGrpSpPr>
            <p:cNvPr id="300076" name="Group 195"/>
            <p:cNvGrpSpPr>
              <a:grpSpLocks/>
            </p:cNvGrpSpPr>
            <p:nvPr/>
          </p:nvGrpSpPr>
          <p:grpSpPr bwMode="auto">
            <a:xfrm>
              <a:off x="-238683" y="5771072"/>
              <a:ext cx="2867710" cy="221195"/>
              <a:chOff x="-238683" y="5788324"/>
              <a:chExt cx="2867710" cy="221195"/>
            </a:xfrm>
          </p:grpSpPr>
          <p:grpSp>
            <p:nvGrpSpPr>
              <p:cNvPr id="300082" name="Group 194"/>
              <p:cNvGrpSpPr>
                <a:grpSpLocks/>
              </p:cNvGrpSpPr>
              <p:nvPr/>
            </p:nvGrpSpPr>
            <p:grpSpPr bwMode="auto">
              <a:xfrm>
                <a:off x="-238683" y="5788324"/>
                <a:ext cx="2867710" cy="215444"/>
                <a:chOff x="-238683" y="5788324"/>
                <a:chExt cx="2867710" cy="215444"/>
              </a:xfrm>
            </p:grpSpPr>
            <p:pic>
              <p:nvPicPr>
                <p:cNvPr id="30008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85" name="TextBox 394"/>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300083" name="TextBox 392"/>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077" name="Group 192"/>
            <p:cNvGrpSpPr>
              <a:grpSpLocks/>
            </p:cNvGrpSpPr>
            <p:nvPr/>
          </p:nvGrpSpPr>
          <p:grpSpPr bwMode="auto">
            <a:xfrm>
              <a:off x="2841236" y="5773948"/>
              <a:ext cx="2656647" cy="221194"/>
              <a:chOff x="2841236" y="5773948"/>
              <a:chExt cx="2656647" cy="221194"/>
            </a:xfrm>
          </p:grpSpPr>
          <p:sp>
            <p:nvSpPr>
              <p:cNvPr id="300078" name="TextBox 382"/>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079" name="Group 191"/>
              <p:cNvGrpSpPr>
                <a:grpSpLocks/>
              </p:cNvGrpSpPr>
              <p:nvPr/>
            </p:nvGrpSpPr>
            <p:grpSpPr bwMode="auto">
              <a:xfrm>
                <a:off x="2841236" y="5779698"/>
                <a:ext cx="1280160" cy="215444"/>
                <a:chOff x="2841236" y="5779698"/>
                <a:chExt cx="1280160" cy="215444"/>
              </a:xfrm>
            </p:grpSpPr>
            <p:pic>
              <p:nvPicPr>
                <p:cNvPr id="30008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81" name="TextBox 390"/>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0058" name="Group 230"/>
          <p:cNvGrpSpPr>
            <a:grpSpLocks/>
          </p:cNvGrpSpPr>
          <p:nvPr/>
        </p:nvGrpSpPr>
        <p:grpSpPr bwMode="auto">
          <a:xfrm>
            <a:off x="2192338" y="4903788"/>
            <a:ext cx="5737225" cy="223837"/>
            <a:chOff x="-238683" y="5771072"/>
            <a:chExt cx="5736566" cy="224070"/>
          </a:xfrm>
        </p:grpSpPr>
        <p:grpSp>
          <p:nvGrpSpPr>
            <p:cNvPr id="300066" name="Group 195"/>
            <p:cNvGrpSpPr>
              <a:grpSpLocks/>
            </p:cNvGrpSpPr>
            <p:nvPr/>
          </p:nvGrpSpPr>
          <p:grpSpPr bwMode="auto">
            <a:xfrm>
              <a:off x="-238683" y="5771072"/>
              <a:ext cx="2867710" cy="221195"/>
              <a:chOff x="-238683" y="5788324"/>
              <a:chExt cx="2867710" cy="221195"/>
            </a:xfrm>
          </p:grpSpPr>
          <p:grpSp>
            <p:nvGrpSpPr>
              <p:cNvPr id="300072" name="Group 194"/>
              <p:cNvGrpSpPr>
                <a:grpSpLocks/>
              </p:cNvGrpSpPr>
              <p:nvPr/>
            </p:nvGrpSpPr>
            <p:grpSpPr bwMode="auto">
              <a:xfrm>
                <a:off x="-238683" y="5788324"/>
                <a:ext cx="2867710" cy="215444"/>
                <a:chOff x="-238683" y="5788324"/>
                <a:chExt cx="2867710" cy="215444"/>
              </a:xfrm>
            </p:grpSpPr>
            <p:pic>
              <p:nvPicPr>
                <p:cNvPr id="300074"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75" name="TextBox 411"/>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ISC Whitening Chassis</a:t>
                  </a:r>
                </a:p>
              </p:txBody>
            </p:sp>
          </p:grpSp>
          <p:sp>
            <p:nvSpPr>
              <p:cNvPr id="300073" name="TextBox 404"/>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00067" name="Group 192"/>
            <p:cNvGrpSpPr>
              <a:grpSpLocks/>
            </p:cNvGrpSpPr>
            <p:nvPr/>
          </p:nvGrpSpPr>
          <p:grpSpPr bwMode="auto">
            <a:xfrm>
              <a:off x="2841236" y="5773948"/>
              <a:ext cx="2656647" cy="221194"/>
              <a:chOff x="2841236" y="5773948"/>
              <a:chExt cx="2656647" cy="221194"/>
            </a:xfrm>
          </p:grpSpPr>
          <p:sp>
            <p:nvSpPr>
              <p:cNvPr id="300068" name="TextBox 398"/>
              <p:cNvSpPr txBox="1">
                <a:spLocks noChangeArrowheads="1"/>
              </p:cNvSpPr>
              <p:nvPr/>
            </p:nvSpPr>
            <p:spPr bwMode="auto">
              <a:xfrm>
                <a:off x="4109048" y="5773948"/>
                <a:ext cx="138883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0069" name="Group 191"/>
              <p:cNvGrpSpPr>
                <a:grpSpLocks/>
              </p:cNvGrpSpPr>
              <p:nvPr/>
            </p:nvGrpSpPr>
            <p:grpSpPr bwMode="auto">
              <a:xfrm>
                <a:off x="2841236" y="5779698"/>
                <a:ext cx="1280160" cy="215444"/>
                <a:chOff x="2841236" y="5779698"/>
                <a:chExt cx="1280160" cy="215444"/>
              </a:xfrm>
            </p:grpSpPr>
            <p:pic>
              <p:nvPicPr>
                <p:cNvPr id="300070" name="Picture 2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71" name="TextBox 401"/>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sp>
        <p:nvSpPr>
          <p:cNvPr id="300059" name="TextBox 367"/>
          <p:cNvSpPr txBox="1">
            <a:spLocks noChangeArrowheads="1"/>
          </p:cNvSpPr>
          <p:nvPr/>
        </p:nvSpPr>
        <p:spPr bwMode="auto">
          <a:xfrm>
            <a:off x="457200" y="5029200"/>
            <a:ext cx="1457325" cy="9540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1A</a:t>
            </a:r>
          </a:p>
          <a:p>
            <a:pPr eaLnBrk="1" hangingPunct="1"/>
            <a:r>
              <a:rPr lang="en-US" sz="800">
                <a:latin typeface="Comic Sans MS" pitchFamily="66" charset="0"/>
              </a:rPr>
              <a:t>-12VDC	1A</a:t>
            </a:r>
          </a:p>
          <a:p>
            <a:pPr eaLnBrk="1" hangingPunct="1"/>
            <a:r>
              <a:rPr lang="en-US" sz="800">
                <a:latin typeface="Comic Sans MS" pitchFamily="66" charset="0"/>
              </a:rPr>
              <a:t>+18VDC	10A</a:t>
            </a:r>
          </a:p>
          <a:p>
            <a:pPr eaLnBrk="1" hangingPunct="1"/>
            <a:r>
              <a:rPr lang="en-US" sz="800">
                <a:latin typeface="Comic Sans MS" pitchFamily="66" charset="0"/>
              </a:rPr>
              <a:t>-18VDC	10A</a:t>
            </a:r>
          </a:p>
          <a:p>
            <a:pPr eaLnBrk="1" hangingPunct="1"/>
            <a:r>
              <a:rPr lang="en-US" sz="800">
                <a:latin typeface="Comic Sans MS" pitchFamily="66" charset="0"/>
              </a:rPr>
              <a:t>+24VDC	4A</a:t>
            </a:r>
          </a:p>
          <a:p>
            <a:pPr eaLnBrk="1" hangingPunct="1"/>
            <a:r>
              <a:rPr lang="en-US" sz="800">
                <a:latin typeface="Comic Sans MS" pitchFamily="66" charset="0"/>
              </a:rPr>
              <a:t>-24VDC	1A</a:t>
            </a:r>
          </a:p>
          <a:p>
            <a:pPr eaLnBrk="1" hangingPunct="1"/>
            <a:r>
              <a:rPr lang="en-US" sz="800">
                <a:latin typeface="Comic Sans MS" pitchFamily="66" charset="0"/>
              </a:rPr>
              <a:t>High Voltage	?A</a:t>
            </a:r>
          </a:p>
        </p:txBody>
      </p:sp>
      <p:pic>
        <p:nvPicPr>
          <p:cNvPr id="300060" name="Picture 198"/>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09550" y="1960563"/>
            <a:ext cx="1600200" cy="2835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0061" name="Picture 199"/>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600200" y="2306638"/>
            <a:ext cx="1743075" cy="2459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0062" name="Picture 200"/>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3155950" y="3676650"/>
            <a:ext cx="1693863" cy="1100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0065"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4" action="ppaction://hlinksldjump"/>
              </a:rPr>
              <a:t>&lt;&lt; VEAY Racks</a:t>
            </a:r>
            <a:endParaRPr lang="en-US" sz="800" b="1" dirty="0">
              <a:latin typeface="Comic Sans MS" pitchFamily="66" charset="0"/>
            </a:endParaRPr>
          </a:p>
        </p:txBody>
      </p:sp>
      <p:grpSp>
        <p:nvGrpSpPr>
          <p:cNvPr id="204" name="Group 203"/>
          <p:cNvGrpSpPr/>
          <p:nvPr/>
        </p:nvGrpSpPr>
        <p:grpSpPr>
          <a:xfrm>
            <a:off x="8373488" y="1704975"/>
            <a:ext cx="383464" cy="2971800"/>
            <a:chOff x="8323263" y="1704975"/>
            <a:chExt cx="383464" cy="2971800"/>
          </a:xfrm>
        </p:grpSpPr>
        <p:pic>
          <p:nvPicPr>
            <p:cNvPr id="205" name="Picture 118">
              <a:hlinkClick r:id="rId15" action="ppaction://hlinksldjump"/>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6" name="Rectangle 205"/>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17" action="ppaction://hlinksldjump"/>
                </a:rPr>
                <a:t>PSY-013</a:t>
              </a:r>
              <a:endParaRPr lang="en-US" sz="900" dirty="0"/>
            </a:p>
          </p:txBody>
        </p:sp>
      </p:grpSp>
      <p:grpSp>
        <p:nvGrpSpPr>
          <p:cNvPr id="207" name="Group 206"/>
          <p:cNvGrpSpPr/>
          <p:nvPr/>
        </p:nvGrpSpPr>
        <p:grpSpPr>
          <a:xfrm>
            <a:off x="7988123" y="1704975"/>
            <a:ext cx="391085" cy="1038225"/>
            <a:chOff x="7980628" y="1704975"/>
            <a:chExt cx="391085" cy="1038225"/>
          </a:xfrm>
        </p:grpSpPr>
        <p:pic>
          <p:nvPicPr>
            <p:cNvPr id="208" name="Picture 119">
              <a:hlinkClick r:id="rId15" action="ppaction://hlinksldjump"/>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09" name="Rectangle 208"/>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17" action="ppaction://hlinksldjump"/>
                </a:rPr>
                <a:t>PSY-016</a:t>
              </a:r>
              <a:endParaRPr lang="en-US" sz="900" dirty="0"/>
            </a:p>
          </p:txBody>
        </p:sp>
      </p:grpSp>
      <p:grpSp>
        <p:nvGrpSpPr>
          <p:cNvPr id="210" name="Group 209"/>
          <p:cNvGrpSpPr/>
          <p:nvPr/>
        </p:nvGrpSpPr>
        <p:grpSpPr>
          <a:xfrm>
            <a:off x="8757122" y="1712271"/>
            <a:ext cx="386878" cy="2971800"/>
            <a:chOff x="8424863" y="1701800"/>
            <a:chExt cx="386878" cy="2971800"/>
          </a:xfrm>
        </p:grpSpPr>
        <p:pic>
          <p:nvPicPr>
            <p:cNvPr id="211" name="Picture 117">
              <a:hlinkClick r:id="rId19" action="ppaction://hlinksldjump"/>
            </p:cNvPr>
            <p:cNvPicPr>
              <a:picLocks noChangeAspect="1" noChangeArrowheads="1"/>
            </p:cNvPicPr>
            <p:nvPr/>
          </p:nvPicPr>
          <p:blipFill>
            <a:blip r:embed="rId20"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2" name="Rectangle 211"/>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21" action="ppaction://hlinksldjump"/>
                </a:rPr>
                <a:t>PSO-001</a:t>
              </a:r>
              <a:endParaRPr lang="en-US" sz="900" dirty="0"/>
            </a:p>
          </p:txBody>
        </p:sp>
      </p:grpSp>
      <p:pic>
        <p:nvPicPr>
          <p:cNvPr id="213" name="Picture 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999316" y="1430609"/>
            <a:ext cx="3340760" cy="434113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105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105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060" name="Title 8"/>
          <p:cNvSpPr>
            <a:spLocks noGrp="1"/>
          </p:cNvSpPr>
          <p:nvPr>
            <p:ph type="title"/>
          </p:nvPr>
        </p:nvSpPr>
        <p:spPr/>
        <p:txBody>
          <a:bodyPr/>
          <a:lstStyle/>
          <a:p>
            <a:pPr eaLnBrk="1" hangingPunct="1"/>
            <a:r>
              <a:rPr lang="en-US" smtClean="0">
                <a:ea typeface="ＭＳ Ｐゴシック" pitchFamily="34" charset="-128"/>
              </a:rPr>
              <a:t>L1-SUS-YR1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01062"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BCB51F3-C622-4DFA-B75D-BB9679222500}" type="slidenum">
              <a:rPr lang="en-US" smtClean="0">
                <a:solidFill>
                  <a:srgbClr val="898989"/>
                </a:solidFill>
                <a:latin typeface="Calibri" pitchFamily="34" charset="0"/>
              </a:rPr>
              <a:pPr eaLnBrk="1" hangingPunct="1"/>
              <a:t>502</a:t>
            </a:fld>
            <a:endParaRPr lang="en-US" smtClean="0">
              <a:solidFill>
                <a:srgbClr val="898989"/>
              </a:solidFill>
              <a:latin typeface="Calibri" pitchFamily="34" charset="0"/>
            </a:endParaRPr>
          </a:p>
        </p:txBody>
      </p:sp>
      <p:pic>
        <p:nvPicPr>
          <p:cNvPr id="30106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1064"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30106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SUS &lt;Y&gt; Rack Layout (LIGO-Dxxxxxxx)</a:t>
            </a:r>
          </a:p>
        </p:txBody>
      </p:sp>
      <p:sp>
        <p:nvSpPr>
          <p:cNvPr id="301068"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VEAY Racks</a:t>
            </a:r>
            <a:endParaRPr lang="en-US" sz="800" b="1">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Tree>
  </p:cSld>
  <p:clrMapOvr>
    <a:masterClrMapping/>
  </p:clrMapOvr>
  <p:timing>
    <p:tnLst>
      <p:par>
        <p:cTn id="1" dur="indefinite" restart="never" nodeType="tmRoot"/>
      </p:par>
    </p:tnLst>
  </p:timing>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208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208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2084" name="Title 8"/>
          <p:cNvSpPr>
            <a:spLocks noGrp="1"/>
          </p:cNvSpPr>
          <p:nvPr>
            <p:ph type="title"/>
          </p:nvPr>
        </p:nvSpPr>
        <p:spPr/>
        <p:txBody>
          <a:bodyPr/>
          <a:lstStyle/>
          <a:p>
            <a:pPr eaLnBrk="1" hangingPunct="1"/>
            <a:r>
              <a:rPr lang="en-US" dirty="0" smtClean="0">
                <a:ea typeface="ＭＳ Ｐゴシック" pitchFamily="34" charset="-128"/>
              </a:rPr>
              <a:t>L1-TCS-YR1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0208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8A593FF-5C21-4DE0-951E-24623AD5B5B7}" type="slidenum">
              <a:rPr lang="en-US" smtClean="0">
                <a:solidFill>
                  <a:srgbClr val="898989"/>
                </a:solidFill>
                <a:latin typeface="Calibri" pitchFamily="34" charset="0"/>
              </a:rPr>
              <a:pPr eaLnBrk="1" hangingPunct="1"/>
              <a:t>503</a:t>
            </a:fld>
            <a:endParaRPr lang="en-US" smtClean="0">
              <a:solidFill>
                <a:srgbClr val="898989"/>
              </a:solidFill>
              <a:latin typeface="Calibri" pitchFamily="34" charset="0"/>
            </a:endParaRPr>
          </a:p>
        </p:txBody>
      </p:sp>
      <p:pic>
        <p:nvPicPr>
          <p:cNvPr id="30208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2088"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30208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a:t>
            </a:r>
            <a:r>
              <a:rPr lang="en-US" sz="800" b="1" dirty="0">
                <a:latin typeface="Comic Sans MS" pitchFamily="66" charset="0"/>
              </a:rPr>
              <a:t>&lt;Y&gt; Rack Layout (LIGO-</a:t>
            </a:r>
            <a:r>
              <a:rPr lang="en-US" sz="800" b="1" dirty="0" err="1">
                <a:latin typeface="Comic Sans MS" pitchFamily="66" charset="0"/>
              </a:rPr>
              <a:t>Dxxxxxxx</a:t>
            </a:r>
            <a:r>
              <a:rPr lang="en-US" sz="800" b="1" dirty="0">
                <a:latin typeface="Comic Sans MS" pitchFamily="66" charset="0"/>
              </a:rPr>
              <a:t>)</a:t>
            </a:r>
          </a:p>
        </p:txBody>
      </p:sp>
      <p:sp>
        <p:nvSpPr>
          <p:cNvPr id="302092"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VEAY Racks</a:t>
            </a:r>
            <a:endParaRPr lang="en-US" sz="800" b="1">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Tree>
  </p:cSld>
  <p:clrMapOvr>
    <a:masterClrMapping/>
  </p:clrMapOvr>
  <p:timing>
    <p:tnLst>
      <p:par>
        <p:cTn id="1" dur="indefinite" restart="never" nodeType="tmRoot"/>
      </p:par>
    </p:tnLst>
  </p:timing>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310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310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108" name="Title 8"/>
          <p:cNvSpPr>
            <a:spLocks noGrp="1"/>
          </p:cNvSpPr>
          <p:nvPr>
            <p:ph type="title"/>
          </p:nvPr>
        </p:nvSpPr>
        <p:spPr/>
        <p:txBody>
          <a:bodyPr/>
          <a:lstStyle/>
          <a:p>
            <a:pPr eaLnBrk="1" hangingPunct="1"/>
            <a:r>
              <a:rPr lang="en-US" smtClean="0">
                <a:ea typeface="ＭＳ Ｐゴシック" pitchFamily="34" charset="-128"/>
              </a:rPr>
              <a:t>L1-VAC-YR1</a:t>
            </a: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03110"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D4EBF5C-7B91-425B-A9D1-93F389575192}" type="slidenum">
              <a:rPr lang="en-US" smtClean="0">
                <a:solidFill>
                  <a:srgbClr val="898989"/>
                </a:solidFill>
                <a:latin typeface="Calibri" pitchFamily="34" charset="0"/>
              </a:rPr>
              <a:pPr eaLnBrk="1" hangingPunct="1"/>
              <a:t>504</a:t>
            </a:fld>
            <a:endParaRPr lang="en-US" smtClean="0">
              <a:solidFill>
                <a:srgbClr val="898989"/>
              </a:solidFill>
              <a:latin typeface="Calibri" pitchFamily="34" charset="0"/>
            </a:endParaRPr>
          </a:p>
        </p:txBody>
      </p:sp>
      <p:pic>
        <p:nvPicPr>
          <p:cNvPr id="30311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3112" name="TextBox 367"/>
          <p:cNvSpPr txBox="1">
            <a:spLocks noChangeArrowheads="1"/>
          </p:cNvSpPr>
          <p:nvPr/>
        </p:nvSpPr>
        <p:spPr bwMode="auto">
          <a:xfrm>
            <a:off x="457200" y="5029200"/>
            <a:ext cx="145732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p:txBody>
      </p:sp>
      <p:sp>
        <p:nvSpPr>
          <p:cNvPr id="30311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VAC &lt;Y&gt; Rack Layout (LIGO-Dxxxxxxx)</a:t>
            </a:r>
          </a:p>
        </p:txBody>
      </p:sp>
      <p:sp>
        <p:nvSpPr>
          <p:cNvPr id="303116" name="TextBox 36"/>
          <p:cNvSpPr txBox="1">
            <a:spLocks noChangeArrowheads="1"/>
          </p:cNvSpPr>
          <p:nvPr/>
        </p:nvSpPr>
        <p:spPr bwMode="auto">
          <a:xfrm>
            <a:off x="485775" y="727075"/>
            <a:ext cx="148907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6" action="ppaction://hlinksldjump"/>
              </a:rPr>
              <a:t>&lt;&lt; VEAY Racks</a:t>
            </a:r>
            <a:endParaRPr lang="en-US" sz="800" b="1">
              <a:latin typeface="Comic Sans MS" pitchFamily="66" charset="0"/>
            </a:endParaRPr>
          </a:p>
        </p:txBody>
      </p:sp>
      <p:grpSp>
        <p:nvGrpSpPr>
          <p:cNvPr id="13" name="Group 12"/>
          <p:cNvGrpSpPr/>
          <p:nvPr/>
        </p:nvGrpSpPr>
        <p:grpSpPr>
          <a:xfrm>
            <a:off x="8373488" y="1704975"/>
            <a:ext cx="383464" cy="2971800"/>
            <a:chOff x="8323263" y="1704975"/>
            <a:chExt cx="383464" cy="2971800"/>
          </a:xfrm>
        </p:grpSpPr>
        <p:pic>
          <p:nvPicPr>
            <p:cNvPr id="14" name="Picture 118">
              <a:hlinkClick r:id="rId7" action="ppaction://hlinksldjump"/>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8323263" y="1704975"/>
              <a:ext cx="271463"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p:cNvSpPr/>
            <p:nvPr/>
          </p:nvSpPr>
          <p:spPr>
            <a:xfrm rot="16200000">
              <a:off x="8250512" y="1963382"/>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PSY-013</a:t>
              </a:r>
              <a:endParaRPr lang="en-US" sz="900" dirty="0"/>
            </a:p>
          </p:txBody>
        </p:sp>
      </p:grpSp>
      <p:grpSp>
        <p:nvGrpSpPr>
          <p:cNvPr id="16" name="Group 15"/>
          <p:cNvGrpSpPr/>
          <p:nvPr/>
        </p:nvGrpSpPr>
        <p:grpSpPr>
          <a:xfrm>
            <a:off x="7988123" y="1704975"/>
            <a:ext cx="391085" cy="1038225"/>
            <a:chOff x="7980628" y="1704975"/>
            <a:chExt cx="391085" cy="1038225"/>
          </a:xfrm>
        </p:grpSpPr>
        <p:pic>
          <p:nvPicPr>
            <p:cNvPr id="17" name="Picture 119">
              <a:hlinkClick r:id="rId7" action="ppaction://hlinksldjump"/>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Rectangle 17"/>
            <p:cNvSpPr/>
            <p:nvPr/>
          </p:nvSpPr>
          <p:spPr>
            <a:xfrm rot="16200000">
              <a:off x="7915498" y="1955738"/>
              <a:ext cx="681597" cy="230832"/>
            </a:xfrm>
            <a:prstGeom prst="rect">
              <a:avLst/>
            </a:prstGeom>
          </p:spPr>
          <p:txBody>
            <a:bodyPr wrap="none">
              <a:spAutoFit/>
            </a:bodyPr>
            <a:lstStyle/>
            <a:p>
              <a:r>
                <a:rPr lang="en-US" sz="900" b="1" dirty="0" smtClean="0">
                  <a:latin typeface="Comic Sans MS" pitchFamily="66" charset="0"/>
                  <a:hlinkClick r:id="rId9" action="ppaction://hlinksldjump"/>
                </a:rPr>
                <a:t>PSY-016</a:t>
              </a:r>
              <a:endParaRPr lang="en-US" sz="900" dirty="0"/>
            </a:p>
          </p:txBody>
        </p:sp>
      </p:grpSp>
      <p:grpSp>
        <p:nvGrpSpPr>
          <p:cNvPr id="19" name="Group 18"/>
          <p:cNvGrpSpPr/>
          <p:nvPr/>
        </p:nvGrpSpPr>
        <p:grpSpPr>
          <a:xfrm>
            <a:off x="8757122" y="1712271"/>
            <a:ext cx="386878" cy="2971800"/>
            <a:chOff x="8424863" y="1701800"/>
            <a:chExt cx="386878" cy="2971800"/>
          </a:xfrm>
        </p:grpSpPr>
        <p:pic>
          <p:nvPicPr>
            <p:cNvPr id="20" name="Picture 117">
              <a:hlinkClick r:id="rId11" action="ppaction://hlinksldjump"/>
            </p:cNvPr>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Rectangle 20"/>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3" action="ppaction://hlinksldjump"/>
                </a:rPr>
                <a:t>PSO-001</a:t>
              </a:r>
              <a:endParaRPr lang="en-US" sz="900" dirty="0"/>
            </a:p>
          </p:txBody>
        </p:sp>
      </p:grpSp>
    </p:spTree>
  </p:cSld>
  <p:clrMapOvr>
    <a:masterClrMapping/>
  </p:clrMapOvr>
  <p:timing>
    <p:tnLst>
      <p:par>
        <p:cTn id="1" dur="indefinite" restart="never" nodeType="tmRoot"/>
      </p:par>
    </p:tnLst>
  </p:timing>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30" name="Title 8"/>
          <p:cNvSpPr>
            <a:spLocks noGrp="1"/>
          </p:cNvSpPr>
          <p:nvPr>
            <p:ph type="title"/>
          </p:nvPr>
        </p:nvSpPr>
        <p:spPr/>
        <p:txBody>
          <a:bodyPr/>
          <a:lstStyle/>
          <a:p>
            <a:pPr eaLnBrk="1" hangingPunct="1"/>
            <a:r>
              <a:rPr lang="en-US" dirty="0" smtClean="0">
                <a:ea typeface="ＭＳ Ｐゴシック" pitchFamily="34" charset="-128"/>
              </a:rPr>
              <a:t>LLO ETR - Electronics Test Rack Layout</a:t>
            </a:r>
          </a:p>
        </p:txBody>
      </p:sp>
      <p:sp>
        <p:nvSpPr>
          <p:cNvPr id="304131" name="Slide Number Placeholder 41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E9CEA1-8285-48E1-BE21-3E5AA2FA323B}" type="slidenum">
              <a:rPr lang="en-US" smtClean="0">
                <a:solidFill>
                  <a:srgbClr val="898989"/>
                </a:solidFill>
                <a:latin typeface="Calibri" pitchFamily="34" charset="0"/>
              </a:rPr>
              <a:pPr eaLnBrk="1" hangingPunct="1"/>
              <a:t>505</a:t>
            </a:fld>
            <a:endParaRPr lang="en-US" smtClean="0">
              <a:solidFill>
                <a:srgbClr val="898989"/>
              </a:solidFill>
              <a:latin typeface="Calibri" pitchFamily="34" charset="0"/>
            </a:endParaRPr>
          </a:p>
        </p:txBody>
      </p:sp>
      <p:sp>
        <p:nvSpPr>
          <p:cNvPr id="198" name="Date Placeholder 7"/>
          <p:cNvSpPr>
            <a:spLocks noGrp="1"/>
          </p:cNvSpPr>
          <p:nvPr>
            <p:ph type="dt" sz="quarter" idx="10"/>
          </p:nvPr>
        </p:nvSpPr>
        <p:spPr/>
        <p:txBody>
          <a:bodyPr/>
          <a:lstStyle/>
          <a:p>
            <a:pPr>
              <a:defRPr/>
            </a:pPr>
            <a:r>
              <a:rPr lang="en-US" smtClean="0"/>
              <a:t>LIGO-G1001032-V9</a:t>
            </a:r>
            <a:endParaRPr lang="en-US" dirty="0"/>
          </a:p>
        </p:txBody>
      </p:sp>
      <p:sp>
        <p:nvSpPr>
          <p:cNvPr id="304133" name="TextBox 519"/>
          <p:cNvSpPr txBox="1">
            <a:spLocks noChangeAspect="1" noChangeArrowheads="1"/>
          </p:cNvSpPr>
          <p:nvPr/>
        </p:nvSpPr>
        <p:spPr bwMode="auto">
          <a:xfrm>
            <a:off x="3027363" y="2763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BSC (aka QUAD) Test Rack</a:t>
            </a:r>
          </a:p>
          <a:p>
            <a:pPr algn="ctr" eaLnBrk="1" hangingPunct="1"/>
            <a:r>
              <a:rPr lang="en-US" sz="1000">
                <a:latin typeface="Comic Sans MS" pitchFamily="66" charset="0"/>
              </a:rPr>
              <a:t>(</a:t>
            </a:r>
            <a:r>
              <a:rPr lang="en-US" sz="1000">
                <a:latin typeface="Comic Sans MS" pitchFamily="66" charset="0"/>
                <a:hlinkClick r:id="rId3" action="ppaction://hlinksldjump"/>
              </a:rPr>
              <a:t>L1-ETR-02</a:t>
            </a:r>
            <a:r>
              <a:rPr lang="en-US" sz="1000">
                <a:latin typeface="Comic Sans MS" pitchFamily="66" charset="0"/>
              </a:rPr>
              <a:t>)</a:t>
            </a:r>
          </a:p>
        </p:txBody>
      </p:sp>
      <p:sp>
        <p:nvSpPr>
          <p:cNvPr id="304134" name="TextBox 520"/>
          <p:cNvSpPr txBox="1">
            <a:spLocks noChangeAspect="1" noChangeArrowheads="1"/>
          </p:cNvSpPr>
          <p:nvPr/>
        </p:nvSpPr>
        <p:spPr bwMode="auto">
          <a:xfrm>
            <a:off x="4503738" y="20129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RMS (aka Triple) Test Rack </a:t>
            </a:r>
          </a:p>
          <a:p>
            <a:pPr algn="ctr" eaLnBrk="1" hangingPunct="1"/>
            <a:r>
              <a:rPr lang="en-US" sz="1000">
                <a:latin typeface="Comic Sans MS" pitchFamily="66" charset="0"/>
              </a:rPr>
              <a:t>(</a:t>
            </a:r>
            <a:r>
              <a:rPr lang="en-US" sz="1000">
                <a:latin typeface="Comic Sans MS" pitchFamily="66" charset="0"/>
                <a:hlinkClick r:id="rId4" action="ppaction://hlinksldjump"/>
              </a:rPr>
              <a:t>L1-ETR-04</a:t>
            </a:r>
            <a:r>
              <a:rPr lang="en-US" sz="1000">
                <a:latin typeface="Comic Sans MS" pitchFamily="66" charset="0"/>
              </a:rPr>
              <a:t>)</a:t>
            </a:r>
          </a:p>
        </p:txBody>
      </p:sp>
      <p:sp>
        <p:nvSpPr>
          <p:cNvPr id="304135" name="TextBox 521"/>
          <p:cNvSpPr txBox="1">
            <a:spLocks noChangeAspect="1" noChangeArrowheads="1"/>
          </p:cNvSpPr>
          <p:nvPr/>
        </p:nvSpPr>
        <p:spPr bwMode="auto">
          <a:xfrm>
            <a:off x="3036888" y="20145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DAQ (aka CDS) Test Rack </a:t>
            </a:r>
          </a:p>
          <a:p>
            <a:pPr algn="ctr" eaLnBrk="1" hangingPunct="1"/>
            <a:r>
              <a:rPr lang="en-US" sz="1000">
                <a:latin typeface="Comic Sans MS" pitchFamily="66" charset="0"/>
              </a:rPr>
              <a:t>(</a:t>
            </a:r>
            <a:r>
              <a:rPr lang="en-US" sz="1000">
                <a:latin typeface="Comic Sans MS" pitchFamily="66" charset="0"/>
                <a:hlinkClick r:id="rId5" action="ppaction://hlinksldjump"/>
              </a:rPr>
              <a:t>L1-ETR-01</a:t>
            </a:r>
            <a:r>
              <a:rPr lang="en-US" sz="1000">
                <a:latin typeface="Comic Sans MS" pitchFamily="66" charset="0"/>
              </a:rPr>
              <a:t>)</a:t>
            </a:r>
          </a:p>
        </p:txBody>
      </p:sp>
      <p:sp>
        <p:nvSpPr>
          <p:cNvPr id="304136" name="TextBox 519"/>
          <p:cNvSpPr txBox="1">
            <a:spLocks noChangeAspect="1" noChangeArrowheads="1"/>
          </p:cNvSpPr>
          <p:nvPr/>
        </p:nvSpPr>
        <p:spPr bwMode="auto">
          <a:xfrm>
            <a:off x="3033713" y="35115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Optics</a:t>
            </a:r>
          </a:p>
          <a:p>
            <a:pPr algn="ctr" eaLnBrk="1" hangingPunct="1"/>
            <a:r>
              <a:rPr lang="en-US" sz="1000">
                <a:latin typeface="Comic Sans MS" pitchFamily="66" charset="0"/>
              </a:rPr>
              <a:t>Test Rack </a:t>
            </a:r>
          </a:p>
          <a:p>
            <a:pPr algn="ctr" eaLnBrk="1" hangingPunct="1"/>
            <a:r>
              <a:rPr lang="en-US" sz="1000">
                <a:latin typeface="Comic Sans MS" pitchFamily="66" charset="0"/>
              </a:rPr>
              <a:t>(</a:t>
            </a:r>
            <a:r>
              <a:rPr lang="en-US" sz="1000">
                <a:latin typeface="Comic Sans MS" pitchFamily="66" charset="0"/>
                <a:hlinkClick r:id="rId6" action="ppaction://hlinksldjump"/>
              </a:rPr>
              <a:t>L1-ETR-03</a:t>
            </a:r>
            <a:r>
              <a:rPr lang="en-US" sz="1000">
                <a:latin typeface="Comic Sans MS" pitchFamily="66" charset="0"/>
              </a:rPr>
              <a:t>)</a:t>
            </a:r>
          </a:p>
        </p:txBody>
      </p:sp>
      <p:sp>
        <p:nvSpPr>
          <p:cNvPr id="304137" name="TextBox 519"/>
          <p:cNvSpPr txBox="1">
            <a:spLocks noChangeAspect="1" noChangeArrowheads="1"/>
          </p:cNvSpPr>
          <p:nvPr/>
        </p:nvSpPr>
        <p:spPr bwMode="auto">
          <a:xfrm>
            <a:off x="4503738" y="2763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HAM ISI</a:t>
            </a:r>
          </a:p>
          <a:p>
            <a:pPr algn="ctr" eaLnBrk="1" hangingPunct="1"/>
            <a:r>
              <a:rPr lang="en-US" sz="1000">
                <a:latin typeface="Comic Sans MS" pitchFamily="66" charset="0"/>
              </a:rPr>
              <a:t>Test Rack </a:t>
            </a:r>
          </a:p>
          <a:p>
            <a:pPr algn="ctr" eaLnBrk="1" hangingPunct="1"/>
            <a:r>
              <a:rPr lang="en-US" sz="1000">
                <a:latin typeface="Comic Sans MS" pitchFamily="66" charset="0"/>
              </a:rPr>
              <a:t>(</a:t>
            </a:r>
            <a:r>
              <a:rPr lang="en-US" sz="1000">
                <a:latin typeface="Comic Sans MS" pitchFamily="66" charset="0"/>
                <a:hlinkClick r:id="rId7" action="ppaction://hlinksldjump"/>
              </a:rPr>
              <a:t>L1-ETR-05</a:t>
            </a:r>
            <a:r>
              <a:rPr lang="en-US" sz="1000">
                <a:latin typeface="Comic Sans MS" pitchFamily="66" charset="0"/>
              </a:rPr>
              <a:t>)</a:t>
            </a:r>
          </a:p>
        </p:txBody>
      </p:sp>
      <p:sp>
        <p:nvSpPr>
          <p:cNvPr id="304138" name="TextBox 519"/>
          <p:cNvSpPr txBox="1">
            <a:spLocks noChangeAspect="1" noChangeArrowheads="1"/>
          </p:cNvSpPr>
          <p:nvPr/>
        </p:nvSpPr>
        <p:spPr bwMode="auto">
          <a:xfrm>
            <a:off x="4503738" y="35115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STS Huddle</a:t>
            </a:r>
          </a:p>
          <a:p>
            <a:pPr algn="ctr" eaLnBrk="1" hangingPunct="1"/>
            <a:r>
              <a:rPr lang="en-US" sz="1000" dirty="0">
                <a:latin typeface="Comic Sans MS" pitchFamily="66" charset="0"/>
              </a:rPr>
              <a:t>Test Rack </a:t>
            </a:r>
          </a:p>
          <a:p>
            <a:pPr algn="ctr" eaLnBrk="1" hangingPunct="1"/>
            <a:r>
              <a:rPr lang="en-US" sz="1000" dirty="0">
                <a:latin typeface="Comic Sans MS" pitchFamily="66" charset="0"/>
              </a:rPr>
              <a:t>(</a:t>
            </a:r>
            <a:r>
              <a:rPr lang="en-US" sz="1000" dirty="0">
                <a:latin typeface="Comic Sans MS" pitchFamily="66" charset="0"/>
                <a:hlinkClick r:id="rId8" action="ppaction://hlinksldjump"/>
              </a:rPr>
              <a:t>L1-ETR-06</a:t>
            </a:r>
            <a:r>
              <a:rPr lang="en-US" sz="1000" dirty="0">
                <a:latin typeface="Comic Sans MS" pitchFamily="66" charset="0"/>
              </a:rPr>
              <a:t>)</a:t>
            </a:r>
          </a:p>
        </p:txBody>
      </p:sp>
      <p:sp>
        <p:nvSpPr>
          <p:cNvPr id="304139" name="TextBox 519"/>
          <p:cNvSpPr txBox="1">
            <a:spLocks noChangeAspect="1" noChangeArrowheads="1"/>
          </p:cNvSpPr>
          <p:nvPr/>
        </p:nvSpPr>
        <p:spPr bwMode="auto">
          <a:xfrm>
            <a:off x="5978525" y="2763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Future</a:t>
            </a:r>
          </a:p>
          <a:p>
            <a:pPr algn="ctr" eaLnBrk="1" hangingPunct="1"/>
            <a:r>
              <a:rPr lang="en-US" sz="1000">
                <a:latin typeface="Comic Sans MS" pitchFamily="66" charset="0"/>
              </a:rPr>
              <a:t>Test Rack </a:t>
            </a:r>
          </a:p>
          <a:p>
            <a:pPr algn="ctr" eaLnBrk="1" hangingPunct="1"/>
            <a:r>
              <a:rPr lang="en-US" sz="1000">
                <a:latin typeface="Comic Sans MS" pitchFamily="66" charset="0"/>
              </a:rPr>
              <a:t>(L1-ETR-08)</a:t>
            </a:r>
          </a:p>
        </p:txBody>
      </p:sp>
      <p:sp>
        <p:nvSpPr>
          <p:cNvPr id="304140" name="TextBox 519"/>
          <p:cNvSpPr txBox="1">
            <a:spLocks noChangeAspect="1" noChangeArrowheads="1"/>
          </p:cNvSpPr>
          <p:nvPr/>
        </p:nvSpPr>
        <p:spPr bwMode="auto">
          <a:xfrm>
            <a:off x="5978525" y="3511550"/>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Future</a:t>
            </a:r>
          </a:p>
          <a:p>
            <a:pPr algn="ctr" eaLnBrk="1" hangingPunct="1"/>
            <a:r>
              <a:rPr lang="en-US" sz="1000">
                <a:latin typeface="Comic Sans MS" pitchFamily="66" charset="0"/>
              </a:rPr>
              <a:t>Test Rack </a:t>
            </a:r>
          </a:p>
          <a:p>
            <a:pPr algn="ctr" eaLnBrk="1" hangingPunct="1"/>
            <a:r>
              <a:rPr lang="en-US" sz="1000">
                <a:latin typeface="Comic Sans MS" pitchFamily="66" charset="0"/>
              </a:rPr>
              <a:t>(L1-ETR-09)</a:t>
            </a:r>
          </a:p>
        </p:txBody>
      </p:sp>
      <p:sp>
        <p:nvSpPr>
          <p:cNvPr id="304141" name="TextBox 519"/>
          <p:cNvSpPr txBox="1">
            <a:spLocks noChangeAspect="1" noChangeArrowheads="1"/>
          </p:cNvSpPr>
          <p:nvPr/>
        </p:nvSpPr>
        <p:spPr bwMode="auto">
          <a:xfrm>
            <a:off x="5984875" y="2001838"/>
            <a:ext cx="1371600" cy="685800"/>
          </a:xfrm>
          <a:prstGeom prst="rect">
            <a:avLst/>
          </a:prstGeom>
          <a:solidFill>
            <a:srgbClr val="FFD1D1"/>
          </a:solidFill>
          <a:ln w="3175">
            <a:solidFill>
              <a:schemeClr val="tx1"/>
            </a:solidFill>
            <a:miter lim="800000"/>
            <a:headEnd/>
            <a:tailEnd/>
          </a:ln>
        </p:spPr>
        <p:txBody>
          <a:bodyPr anchor="ctr" anchorCtr="1"/>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a:latin typeface="Comic Sans MS" pitchFamily="66" charset="0"/>
              </a:rPr>
              <a:t>Triple SUS</a:t>
            </a:r>
          </a:p>
          <a:p>
            <a:pPr algn="ctr" eaLnBrk="1" hangingPunct="1"/>
            <a:r>
              <a:rPr lang="en-US" sz="1000" dirty="0">
                <a:latin typeface="Comic Sans MS" pitchFamily="66" charset="0"/>
              </a:rPr>
              <a:t>Test Rack </a:t>
            </a:r>
          </a:p>
          <a:p>
            <a:pPr algn="ctr" eaLnBrk="1" hangingPunct="1"/>
            <a:r>
              <a:rPr lang="en-US" sz="1000" dirty="0">
                <a:latin typeface="Comic Sans MS" pitchFamily="66" charset="0"/>
              </a:rPr>
              <a:t>(</a:t>
            </a:r>
            <a:r>
              <a:rPr lang="en-US" sz="1000" dirty="0">
                <a:latin typeface="Comic Sans MS" pitchFamily="66" charset="0"/>
                <a:hlinkClick r:id="rId9" action="ppaction://hlinksldjump"/>
              </a:rPr>
              <a:t>L1-ETR-07</a:t>
            </a:r>
            <a:r>
              <a:rPr lang="en-US" sz="1000" dirty="0">
                <a:latin typeface="Comic Sans MS" pitchFamily="66" charset="0"/>
              </a:rPr>
              <a:t>)</a:t>
            </a:r>
          </a:p>
        </p:txBody>
      </p:sp>
      <p:sp>
        <p:nvSpPr>
          <p:cNvPr id="15" name="TextBox 36"/>
          <p:cNvSpPr txBox="1">
            <a:spLocks noChangeArrowheads="1"/>
          </p:cNvSpPr>
          <p:nvPr/>
        </p:nvSpPr>
        <p:spPr bwMode="auto">
          <a:xfrm>
            <a:off x="501649" y="877677"/>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0" action="ppaction://hlinksldjump"/>
              </a:rPr>
              <a:t>&lt;&lt; LLO Racks by AREA</a:t>
            </a:r>
            <a:endParaRPr lang="en-US" sz="800" b="1" dirty="0">
              <a:latin typeface="Comic Sans MS" pitchFamily="66" charset="0"/>
            </a:endParaRPr>
          </a:p>
        </p:txBody>
      </p:sp>
      <p:sp>
        <p:nvSpPr>
          <p:cNvPr id="16" name="TextBox 36"/>
          <p:cNvSpPr txBox="1">
            <a:spLocks noChangeArrowheads="1"/>
          </p:cNvSpPr>
          <p:nvPr/>
        </p:nvSpPr>
        <p:spPr bwMode="auto">
          <a:xfrm>
            <a:off x="503921" y="1036901"/>
            <a:ext cx="169461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LLO CDS Components</a:t>
            </a:r>
            <a:endParaRPr lang="en-US" sz="800" b="1" dirty="0">
              <a:latin typeface="Comic Sans MS" pitchFamily="66" charset="0"/>
            </a:endParaRPr>
          </a:p>
        </p:txBody>
      </p:sp>
      <p:sp>
        <p:nvSpPr>
          <p:cNvPr id="17" name="TextBox 36"/>
          <p:cNvSpPr txBox="1">
            <a:spLocks noChangeArrowheads="1"/>
          </p:cNvSpPr>
          <p:nvPr/>
        </p:nvSpPr>
        <p:spPr bwMode="auto">
          <a:xfrm>
            <a:off x="501649" y="720725"/>
            <a:ext cx="160201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LLO Map</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515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5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56" name="Title 8"/>
          <p:cNvSpPr>
            <a:spLocks noGrp="1"/>
          </p:cNvSpPr>
          <p:nvPr>
            <p:ph type="title"/>
          </p:nvPr>
        </p:nvSpPr>
        <p:spPr/>
        <p:txBody>
          <a:bodyPr/>
          <a:lstStyle/>
          <a:p>
            <a:pPr eaLnBrk="1" hangingPunct="1"/>
            <a:r>
              <a:rPr lang="en-US" smtClean="0">
                <a:ea typeface="ＭＳ Ｐゴシック" pitchFamily="34" charset="-128"/>
              </a:rPr>
              <a:t>L1-ETR-01</a:t>
            </a:r>
          </a:p>
        </p:txBody>
      </p:sp>
      <p:pic>
        <p:nvPicPr>
          <p:cNvPr id="30515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58"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0515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846DC8D-EDE5-4F9C-AA4B-45BD51ABEDD5}" type="slidenum">
              <a:rPr lang="en-US" smtClean="0">
                <a:solidFill>
                  <a:srgbClr val="898989"/>
                </a:solidFill>
                <a:latin typeface="Calibri" pitchFamily="34" charset="0"/>
              </a:rPr>
              <a:pPr eaLnBrk="1" hangingPunct="1"/>
              <a:t>506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0516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DAQ (aka CDS) Test Rack Layout (</a:t>
            </a:r>
            <a:r>
              <a:rPr lang="en-US" sz="800" b="1">
                <a:latin typeface="Comic Sans MS" pitchFamily="66" charset="0"/>
                <a:hlinkClick r:id="rId6"/>
              </a:rPr>
              <a:t>LIGO-D1002448</a:t>
            </a:r>
            <a:r>
              <a:rPr lang="en-US" sz="800" b="1">
                <a:latin typeface="Comic Sans MS" pitchFamily="66" charset="0"/>
              </a:rPr>
              <a:t>)</a:t>
            </a:r>
          </a:p>
        </p:txBody>
      </p:sp>
      <p:grpSp>
        <p:nvGrpSpPr>
          <p:cNvPr id="305162" name="Group 230"/>
          <p:cNvGrpSpPr>
            <a:grpSpLocks/>
          </p:cNvGrpSpPr>
          <p:nvPr/>
        </p:nvGrpSpPr>
        <p:grpSpPr bwMode="auto">
          <a:xfrm>
            <a:off x="1800225" y="2357438"/>
            <a:ext cx="5894388" cy="223837"/>
            <a:chOff x="-637082" y="5770953"/>
            <a:chExt cx="5893443" cy="224189"/>
          </a:xfrm>
        </p:grpSpPr>
        <p:grpSp>
          <p:nvGrpSpPr>
            <p:cNvPr id="305189" name="Group 195"/>
            <p:cNvGrpSpPr>
              <a:grpSpLocks/>
            </p:cNvGrpSpPr>
            <p:nvPr/>
          </p:nvGrpSpPr>
          <p:grpSpPr bwMode="auto">
            <a:xfrm>
              <a:off x="-637082" y="5770953"/>
              <a:ext cx="3266109" cy="221314"/>
              <a:chOff x="-637082" y="5788205"/>
              <a:chExt cx="3266109" cy="221314"/>
            </a:xfrm>
          </p:grpSpPr>
          <p:grpSp>
            <p:nvGrpSpPr>
              <p:cNvPr id="305195" name="Group 194"/>
              <p:cNvGrpSpPr>
                <a:grpSpLocks/>
              </p:cNvGrpSpPr>
              <p:nvPr/>
            </p:nvGrpSpPr>
            <p:grpSpPr bwMode="auto">
              <a:xfrm>
                <a:off x="-637082" y="5788205"/>
                <a:ext cx="3266109" cy="215668"/>
                <a:chOff x="-637082" y="5788205"/>
                <a:chExt cx="3266109" cy="215668"/>
              </a:xfrm>
            </p:grpSpPr>
            <p:pic>
              <p:nvPicPr>
                <p:cNvPr id="305197"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9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Anti-Alias </a:t>
                  </a:r>
                  <a:r>
                    <a:rPr lang="en-US" sz="800" b="1" dirty="0">
                      <a:latin typeface="Comic Sans MS" pitchFamily="66" charset="0"/>
                    </a:rPr>
                    <a:t>Chassis</a:t>
                  </a:r>
                </a:p>
              </p:txBody>
            </p:sp>
          </p:grpSp>
          <p:sp>
            <p:nvSpPr>
              <p:cNvPr id="30519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rPr>
                  <a:t>D070081</a:t>
                </a:r>
                <a:endParaRPr lang="en-US" sz="800" b="1" dirty="0">
                  <a:latin typeface="Comic Sans MS" pitchFamily="66" charset="0"/>
                </a:endParaRPr>
              </a:p>
            </p:txBody>
          </p:sp>
        </p:grpSp>
        <p:grpSp>
          <p:nvGrpSpPr>
            <p:cNvPr id="305190" name="Group 192"/>
            <p:cNvGrpSpPr>
              <a:grpSpLocks/>
            </p:cNvGrpSpPr>
            <p:nvPr/>
          </p:nvGrpSpPr>
          <p:grpSpPr bwMode="auto">
            <a:xfrm>
              <a:off x="2841236" y="5773948"/>
              <a:ext cx="2415125" cy="221194"/>
              <a:chOff x="2841236" y="5773948"/>
              <a:chExt cx="2415125" cy="221194"/>
            </a:xfrm>
          </p:grpSpPr>
          <p:sp>
            <p:nvSpPr>
              <p:cNvPr id="30519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05192" name="Group 191"/>
              <p:cNvGrpSpPr>
                <a:grpSpLocks/>
              </p:cNvGrpSpPr>
              <p:nvPr/>
            </p:nvGrpSpPr>
            <p:grpSpPr bwMode="auto">
              <a:xfrm>
                <a:off x="2841236" y="5779698"/>
                <a:ext cx="1280160" cy="215444"/>
                <a:chOff x="2841236" y="5779698"/>
                <a:chExt cx="1280160" cy="215444"/>
              </a:xfrm>
            </p:grpSpPr>
            <p:pic>
              <p:nvPicPr>
                <p:cNvPr id="305193" name="Picture 2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9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05163" name="Group 14"/>
          <p:cNvGrpSpPr>
            <a:grpSpLocks/>
          </p:cNvGrpSpPr>
          <p:nvPr/>
        </p:nvGrpSpPr>
        <p:grpSpPr bwMode="auto">
          <a:xfrm>
            <a:off x="2030413" y="1087438"/>
            <a:ext cx="1481137" cy="4959350"/>
            <a:chOff x="3759200" y="1087438"/>
            <a:chExt cx="1481138" cy="4959350"/>
          </a:xfrm>
        </p:grpSpPr>
        <p:pic>
          <p:nvPicPr>
            <p:cNvPr id="30518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88"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05164"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2638" y="184467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5"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206057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6"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237807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7"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5338" y="472757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8"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65338" y="317182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69"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3946525"/>
            <a:ext cx="1276350" cy="482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70"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161607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71"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8988" y="572452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5172" name="Picture 3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52638" y="5622925"/>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73" name="TextBox 63"/>
          <p:cNvSpPr txBox="1">
            <a:spLocks noChangeArrowheads="1"/>
          </p:cNvSpPr>
          <p:nvPr/>
        </p:nvSpPr>
        <p:spPr bwMode="auto">
          <a:xfrm>
            <a:off x="2397125" y="1839913"/>
            <a:ext cx="595313"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AI module</a:t>
            </a:r>
          </a:p>
        </p:txBody>
      </p:sp>
      <p:sp>
        <p:nvSpPr>
          <p:cNvPr id="305174" name="TextBox 64"/>
          <p:cNvSpPr txBox="1">
            <a:spLocks noChangeArrowheads="1"/>
          </p:cNvSpPr>
          <p:nvPr/>
        </p:nvSpPr>
        <p:spPr bwMode="auto">
          <a:xfrm>
            <a:off x="2365375" y="1611313"/>
            <a:ext cx="666750"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AA module</a:t>
            </a:r>
          </a:p>
        </p:txBody>
      </p:sp>
      <p:sp>
        <p:nvSpPr>
          <p:cNvPr id="305175" name="TextBox 65"/>
          <p:cNvSpPr txBox="1">
            <a:spLocks noChangeArrowheads="1"/>
          </p:cNvSpPr>
          <p:nvPr/>
        </p:nvSpPr>
        <p:spPr bwMode="auto">
          <a:xfrm>
            <a:off x="2397125" y="2068513"/>
            <a:ext cx="595313" cy="127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AI module</a:t>
            </a:r>
          </a:p>
        </p:txBody>
      </p:sp>
      <p:sp>
        <p:nvSpPr>
          <p:cNvPr id="305176" name="TextBox 66"/>
          <p:cNvSpPr txBox="1">
            <a:spLocks noChangeArrowheads="1"/>
          </p:cNvSpPr>
          <p:nvPr/>
        </p:nvSpPr>
        <p:spPr bwMode="auto">
          <a:xfrm>
            <a:off x="2193925" y="4806950"/>
            <a:ext cx="10668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(dtsfe3-xp)</a:t>
            </a:r>
          </a:p>
        </p:txBody>
      </p:sp>
      <p:sp>
        <p:nvSpPr>
          <p:cNvPr id="305177" name="TextBox 67"/>
          <p:cNvSpPr txBox="1">
            <a:spLocks noChangeArrowheads="1"/>
          </p:cNvSpPr>
          <p:nvPr/>
        </p:nvSpPr>
        <p:spPr bwMode="auto">
          <a:xfrm>
            <a:off x="2244725" y="5724525"/>
            <a:ext cx="920750" cy="12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DC Power Supply</a:t>
            </a:r>
          </a:p>
        </p:txBody>
      </p:sp>
      <p:sp>
        <p:nvSpPr>
          <p:cNvPr id="305178" name="TextBox 71"/>
          <p:cNvSpPr txBox="1">
            <a:spLocks noChangeArrowheads="1"/>
          </p:cNvSpPr>
          <p:nvPr/>
        </p:nvSpPr>
        <p:spPr bwMode="auto">
          <a:xfrm>
            <a:off x="2117725" y="2451100"/>
            <a:ext cx="109220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(dtsfe0-xp)</a:t>
            </a:r>
          </a:p>
        </p:txBody>
      </p:sp>
      <p:sp>
        <p:nvSpPr>
          <p:cNvPr id="305179" name="TextBox 72"/>
          <p:cNvSpPr txBox="1">
            <a:spLocks noChangeArrowheads="1"/>
          </p:cNvSpPr>
          <p:nvPr/>
        </p:nvSpPr>
        <p:spPr bwMode="auto">
          <a:xfrm>
            <a:off x="2162175" y="3244850"/>
            <a:ext cx="1098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(dtsfe1-xp)</a:t>
            </a:r>
          </a:p>
        </p:txBody>
      </p:sp>
      <p:sp>
        <p:nvSpPr>
          <p:cNvPr id="305180" name="TextBox 73"/>
          <p:cNvSpPr txBox="1">
            <a:spLocks noChangeArrowheads="1"/>
          </p:cNvSpPr>
          <p:nvPr/>
        </p:nvSpPr>
        <p:spPr bwMode="auto">
          <a:xfrm>
            <a:off x="2143125" y="4019550"/>
            <a:ext cx="1098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nchorCtr="1">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t>I/O Expansion </a:t>
            </a:r>
          </a:p>
          <a:p>
            <a:pPr eaLnBrk="1" hangingPunct="1"/>
            <a:r>
              <a:rPr lang="en-US" sz="800"/>
              <a:t>Chassis (dtsfe2-xp)</a:t>
            </a:r>
          </a:p>
        </p:txBody>
      </p:sp>
      <p:sp>
        <p:nvSpPr>
          <p:cNvPr id="305181" name="TextBox 74"/>
          <p:cNvSpPr txBox="1">
            <a:spLocks noChangeArrowheads="1"/>
          </p:cNvSpPr>
          <p:nvPr/>
        </p:nvSpPr>
        <p:spPr bwMode="auto">
          <a:xfrm>
            <a:off x="2238375" y="5616575"/>
            <a:ext cx="920750" cy="1254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tIns="9144" bIns="9144"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700"/>
              <a:t>DC Power Supply</a:t>
            </a:r>
          </a:p>
        </p:txBody>
      </p:sp>
      <p:sp>
        <p:nvSpPr>
          <p:cNvPr id="305182" name="TextBox 103"/>
          <p:cNvSpPr txBox="1">
            <a:spLocks noChangeArrowheads="1"/>
          </p:cNvSpPr>
          <p:nvPr/>
        </p:nvSpPr>
        <p:spPr bwMode="auto">
          <a:xfrm>
            <a:off x="2205038" y="819150"/>
            <a:ext cx="1004887"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200"/>
              <a:t>L1 DTS - IO</a:t>
            </a:r>
          </a:p>
        </p:txBody>
      </p:sp>
      <p:sp>
        <p:nvSpPr>
          <p:cNvPr id="305183"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&lt;&lt; Electronics Test Racks</a:t>
            </a:r>
            <a:endParaRPr lang="en-US" sz="800" b="1" dirty="0">
              <a:latin typeface="Comic Sans MS" pitchFamily="66" charset="0"/>
            </a:endParaRPr>
          </a:p>
        </p:txBody>
      </p:sp>
      <p:grpSp>
        <p:nvGrpSpPr>
          <p:cNvPr id="305184" name="Group 14"/>
          <p:cNvGrpSpPr>
            <a:grpSpLocks/>
          </p:cNvGrpSpPr>
          <p:nvPr/>
        </p:nvGrpSpPr>
        <p:grpSpPr bwMode="auto">
          <a:xfrm>
            <a:off x="7362825" y="1847850"/>
            <a:ext cx="1819275" cy="347663"/>
            <a:chOff x="7115175" y="1809058"/>
            <a:chExt cx="1819276" cy="346767"/>
          </a:xfrm>
        </p:grpSpPr>
        <p:pic>
          <p:nvPicPr>
            <p:cNvPr id="305185" name="Picture 4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5186"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2"/>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Tree>
  </p:cSld>
  <p:clrMapOvr>
    <a:masterClrMapping/>
  </p:clrMapOvr>
  <p:timing>
    <p:tnLst>
      <p:par>
        <p:cTn id="1" dur="indefinite" restart="never" nodeType="tmRoot"/>
      </p:par>
    </p:tnLst>
  </p:timing>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6178" name="Picture 4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57663" y="2827338"/>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179" name="Title 8"/>
          <p:cNvSpPr>
            <a:spLocks noGrp="1"/>
          </p:cNvSpPr>
          <p:nvPr>
            <p:ph type="title"/>
          </p:nvPr>
        </p:nvSpPr>
        <p:spPr>
          <a:xfrm>
            <a:off x="5895975" y="0"/>
            <a:ext cx="3248025" cy="681038"/>
          </a:xfrm>
        </p:spPr>
        <p:txBody>
          <a:bodyPr/>
          <a:lstStyle/>
          <a:p>
            <a:pPr eaLnBrk="1" hangingPunct="1"/>
            <a:r>
              <a:rPr lang="en-US" smtClean="0">
                <a:ea typeface="ＭＳ Ｐゴシック" pitchFamily="34" charset="-128"/>
              </a:rPr>
              <a:t>L1-ETR01</a:t>
            </a:r>
            <a:br>
              <a:rPr lang="en-US" smtClean="0">
                <a:ea typeface="ＭＳ Ｐゴシック" pitchFamily="34" charset="-128"/>
              </a:rPr>
            </a:br>
            <a:r>
              <a:rPr lang="en-US" smtClean="0">
                <a:ea typeface="ＭＳ Ｐゴシック" pitchFamily="34" charset="-128"/>
              </a:rPr>
              <a:t>DAQ (aka CDS)</a:t>
            </a:r>
          </a:p>
        </p:txBody>
      </p:sp>
      <p:pic>
        <p:nvPicPr>
          <p:cNvPr id="306180" name="Picture 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389438" y="3286125"/>
            <a:ext cx="179387"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06181" name="Group 79"/>
          <p:cNvGrpSpPr>
            <a:grpSpLocks/>
          </p:cNvGrpSpPr>
          <p:nvPr/>
        </p:nvGrpSpPr>
        <p:grpSpPr bwMode="auto">
          <a:xfrm>
            <a:off x="58738" y="746125"/>
            <a:ext cx="927100" cy="392113"/>
            <a:chOff x="1264420" y="754063"/>
            <a:chExt cx="926828" cy="392112"/>
          </a:xfrm>
        </p:grpSpPr>
        <p:sp>
          <p:nvSpPr>
            <p:cNvPr id="306308" name="TextBox 9"/>
            <p:cNvSpPr txBox="1">
              <a:spLocks noChangeArrowheads="1"/>
            </p:cNvSpPr>
            <p:nvPr/>
          </p:nvSpPr>
          <p:spPr bwMode="auto">
            <a:xfrm>
              <a:off x="1264420"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Front </a:t>
              </a:r>
            </a:p>
          </p:txBody>
        </p:sp>
        <p:sp>
          <p:nvSpPr>
            <p:cNvPr id="306309" name="TextBox 9"/>
            <p:cNvSpPr txBox="1">
              <a:spLocks noChangeArrowheads="1"/>
            </p:cNvSpPr>
            <p:nvPr/>
          </p:nvSpPr>
          <p:spPr bwMode="auto">
            <a:xfrm>
              <a:off x="126891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L1-ETR01</a:t>
              </a:r>
            </a:p>
          </p:txBody>
        </p:sp>
      </p:grpSp>
      <p:grpSp>
        <p:nvGrpSpPr>
          <p:cNvPr id="306182" name="Group 80"/>
          <p:cNvGrpSpPr>
            <a:grpSpLocks/>
          </p:cNvGrpSpPr>
          <p:nvPr/>
        </p:nvGrpSpPr>
        <p:grpSpPr bwMode="auto">
          <a:xfrm>
            <a:off x="8139113" y="741363"/>
            <a:ext cx="941387" cy="381000"/>
            <a:chOff x="6893423" y="765175"/>
            <a:chExt cx="941387" cy="381000"/>
          </a:xfrm>
        </p:grpSpPr>
        <p:sp>
          <p:nvSpPr>
            <p:cNvPr id="306306" name="TextBox 10"/>
            <p:cNvSpPr txBox="1">
              <a:spLocks noChangeArrowheads="1"/>
            </p:cNvSpPr>
            <p:nvPr/>
          </p:nvSpPr>
          <p:spPr bwMode="auto">
            <a:xfrm>
              <a:off x="689818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06307" name="TextBox 9"/>
            <p:cNvSpPr txBox="1">
              <a:spLocks noChangeArrowheads="1"/>
            </p:cNvSpPr>
            <p:nvPr/>
          </p:nvSpPr>
          <p:spPr bwMode="auto">
            <a:xfrm>
              <a:off x="689342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L1-ETR01</a:t>
              </a:r>
            </a:p>
          </p:txBody>
        </p:sp>
      </p:grpSp>
      <p:grpSp>
        <p:nvGrpSpPr>
          <p:cNvPr id="306183" name="Group 109"/>
          <p:cNvGrpSpPr>
            <a:grpSpLocks/>
          </p:cNvGrpSpPr>
          <p:nvPr/>
        </p:nvGrpSpPr>
        <p:grpSpPr bwMode="auto">
          <a:xfrm>
            <a:off x="796925" y="2798763"/>
            <a:ext cx="3213100" cy="708025"/>
            <a:chOff x="796116" y="4911792"/>
            <a:chExt cx="3214106" cy="707907"/>
          </a:xfrm>
        </p:grpSpPr>
        <p:pic>
          <p:nvPicPr>
            <p:cNvPr id="306304"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305"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06184" name="Group 173"/>
          <p:cNvGrpSpPr>
            <a:grpSpLocks/>
          </p:cNvGrpSpPr>
          <p:nvPr/>
        </p:nvGrpSpPr>
        <p:grpSpPr bwMode="auto">
          <a:xfrm>
            <a:off x="506413" y="760413"/>
            <a:ext cx="2425700" cy="400050"/>
            <a:chOff x="5457509" y="4797053"/>
            <a:chExt cx="2425102" cy="400110"/>
          </a:xfrm>
        </p:grpSpPr>
        <p:sp>
          <p:nvSpPr>
            <p:cNvPr id="171" name="Rectangle 170"/>
            <p:cNvSpPr/>
            <p:nvPr/>
          </p:nvSpPr>
          <p:spPr bwMode="auto">
            <a:xfrm>
              <a:off x="7228722" y="4863738"/>
              <a:ext cx="653889" cy="236572"/>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303" name="TextBox 99"/>
            <p:cNvSpPr txBox="1">
              <a:spLocks noChangeArrowheads="1"/>
            </p:cNvSpPr>
            <p:nvPr/>
          </p:nvSpPr>
          <p:spPr bwMode="auto">
            <a:xfrm>
              <a:off x="5457509" y="4797053"/>
              <a:ext cx="1765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06187" name="Group 74"/>
          <p:cNvGrpSpPr>
            <a:grpSpLocks/>
          </p:cNvGrpSpPr>
          <p:nvPr/>
        </p:nvGrpSpPr>
        <p:grpSpPr bwMode="auto">
          <a:xfrm>
            <a:off x="4165600" y="1050925"/>
            <a:ext cx="3281363" cy="246063"/>
            <a:chOff x="5134850" y="6355942"/>
            <a:chExt cx="3280899" cy="246221"/>
          </a:xfrm>
        </p:grpSpPr>
        <p:pic>
          <p:nvPicPr>
            <p:cNvPr id="306300" name="Picture 3"/>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134850" y="6402223"/>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301" name="TextBox 99"/>
            <p:cNvSpPr txBox="1">
              <a:spLocks noChangeArrowheads="1"/>
            </p:cNvSpPr>
            <p:nvPr/>
          </p:nvSpPr>
          <p:spPr bwMode="auto">
            <a:xfrm>
              <a:off x="6862763" y="6355942"/>
              <a:ext cx="1552986"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D070011 Fanout Timing</a:t>
              </a:r>
            </a:p>
          </p:txBody>
        </p:sp>
      </p:grpSp>
      <p:grpSp>
        <p:nvGrpSpPr>
          <p:cNvPr id="306188" name="Group 77"/>
          <p:cNvGrpSpPr>
            <a:grpSpLocks/>
          </p:cNvGrpSpPr>
          <p:nvPr/>
        </p:nvGrpSpPr>
        <p:grpSpPr bwMode="auto">
          <a:xfrm>
            <a:off x="727075" y="1055688"/>
            <a:ext cx="3279775" cy="246062"/>
            <a:chOff x="806888" y="5840522"/>
            <a:chExt cx="3279535" cy="246062"/>
          </a:xfrm>
        </p:grpSpPr>
        <p:pic>
          <p:nvPicPr>
            <p:cNvPr id="306298"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49063" y="5879881"/>
              <a:ext cx="1737360" cy="1606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99" name="TextBox 99"/>
            <p:cNvSpPr txBox="1">
              <a:spLocks noChangeArrowheads="1"/>
            </p:cNvSpPr>
            <p:nvPr/>
          </p:nvSpPr>
          <p:spPr bwMode="auto">
            <a:xfrm>
              <a:off x="806888" y="5840522"/>
              <a:ext cx="1552623"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D070011 Fanout Timing</a:t>
              </a:r>
            </a:p>
          </p:txBody>
        </p:sp>
      </p:grpSp>
      <p:grpSp>
        <p:nvGrpSpPr>
          <p:cNvPr id="306189" name="Group 125"/>
          <p:cNvGrpSpPr>
            <a:grpSpLocks/>
          </p:cNvGrpSpPr>
          <p:nvPr/>
        </p:nvGrpSpPr>
        <p:grpSpPr bwMode="auto">
          <a:xfrm>
            <a:off x="4160838" y="5665788"/>
            <a:ext cx="2576512" cy="471487"/>
            <a:chOff x="4160958" y="5310328"/>
            <a:chExt cx="2575900" cy="471915"/>
          </a:xfrm>
        </p:grpSpPr>
        <p:grpSp>
          <p:nvGrpSpPr>
            <p:cNvPr id="306290" name="Group 41"/>
            <p:cNvGrpSpPr>
              <a:grpSpLocks noChangeAspect="1"/>
            </p:cNvGrpSpPr>
            <p:nvPr/>
          </p:nvGrpSpPr>
          <p:grpSpPr bwMode="auto">
            <a:xfrm>
              <a:off x="4160958" y="5310328"/>
              <a:ext cx="1737899" cy="471915"/>
              <a:chOff x="1697422" y="1166648"/>
              <a:chExt cx="8689496" cy="2359573"/>
            </a:xfrm>
          </p:grpSpPr>
          <p:grpSp>
            <p:nvGrpSpPr>
              <p:cNvPr id="306292" name="Group 54"/>
              <p:cNvGrpSpPr>
                <a:grpSpLocks/>
              </p:cNvGrpSpPr>
              <p:nvPr/>
            </p:nvGrpSpPr>
            <p:grpSpPr bwMode="auto">
              <a:xfrm>
                <a:off x="1697422" y="1166648"/>
                <a:ext cx="4340781" cy="2359571"/>
                <a:chOff x="1697422" y="1166648"/>
                <a:chExt cx="4340781" cy="2359571"/>
              </a:xfrm>
            </p:grpSpPr>
            <p:sp>
              <p:nvSpPr>
                <p:cNvPr id="44" name="Rectangle 43"/>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97"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93" name="Group 47"/>
              <p:cNvGrpSpPr>
                <a:grpSpLocks/>
              </p:cNvGrpSpPr>
              <p:nvPr/>
            </p:nvGrpSpPr>
            <p:grpSpPr bwMode="auto">
              <a:xfrm>
                <a:off x="6032448" y="1166648"/>
                <a:ext cx="4354470" cy="2359573"/>
                <a:chOff x="6032448" y="1166648"/>
                <a:chExt cx="4354470" cy="2359573"/>
              </a:xfrm>
            </p:grpSpPr>
            <p:sp>
              <p:nvSpPr>
                <p:cNvPr id="42" name="Rectangle 41"/>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95"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91"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06190" name="Group 134"/>
          <p:cNvGrpSpPr>
            <a:grpSpLocks/>
          </p:cNvGrpSpPr>
          <p:nvPr/>
        </p:nvGrpSpPr>
        <p:grpSpPr bwMode="auto">
          <a:xfrm>
            <a:off x="746125" y="5659438"/>
            <a:ext cx="3257550" cy="481012"/>
            <a:chOff x="746236" y="5305096"/>
            <a:chExt cx="3258205" cy="480974"/>
          </a:xfrm>
        </p:grpSpPr>
        <p:grpSp>
          <p:nvGrpSpPr>
            <p:cNvPr id="306282" name="Group 16"/>
            <p:cNvGrpSpPr>
              <a:grpSpLocks noChangeAspect="1"/>
            </p:cNvGrpSpPr>
            <p:nvPr/>
          </p:nvGrpSpPr>
          <p:grpSpPr bwMode="auto">
            <a:xfrm>
              <a:off x="2272131" y="5305096"/>
              <a:ext cx="1732310" cy="480974"/>
              <a:chOff x="911311" y="2819400"/>
              <a:chExt cx="7318294" cy="1709738"/>
            </a:xfrm>
          </p:grpSpPr>
          <p:grpSp>
            <p:nvGrpSpPr>
              <p:cNvPr id="306284" name="Group 16"/>
              <p:cNvGrpSpPr>
                <a:grpSpLocks/>
              </p:cNvGrpSpPr>
              <p:nvPr/>
            </p:nvGrpSpPr>
            <p:grpSpPr bwMode="auto">
              <a:xfrm>
                <a:off x="911311" y="2819400"/>
                <a:ext cx="3676564" cy="1698625"/>
                <a:chOff x="911311" y="2819400"/>
                <a:chExt cx="3676564" cy="1698625"/>
              </a:xfrm>
            </p:grpSpPr>
            <p:sp>
              <p:nvSpPr>
                <p:cNvPr id="53" name="Rectangle 52"/>
                <p:cNvSpPr>
                  <a:spLocks noChangeAspect="1"/>
                </p:cNvSpPr>
                <p:nvPr/>
              </p:nvSpPr>
              <p:spPr bwMode="auto">
                <a:xfrm>
                  <a:off x="911311"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89"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85" name="Group 15"/>
              <p:cNvGrpSpPr>
                <a:grpSpLocks/>
              </p:cNvGrpSpPr>
              <p:nvPr/>
            </p:nvGrpSpPr>
            <p:grpSpPr bwMode="auto">
              <a:xfrm>
                <a:off x="4573813" y="2819400"/>
                <a:ext cx="3655792" cy="1709738"/>
                <a:chOff x="4573813" y="2819400"/>
                <a:chExt cx="3655792" cy="1709738"/>
              </a:xfrm>
            </p:grpSpPr>
            <p:sp>
              <p:nvSpPr>
                <p:cNvPr id="51" name="Rectangle 50"/>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87"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83"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06191" name="Group 143"/>
          <p:cNvGrpSpPr>
            <a:grpSpLocks/>
          </p:cNvGrpSpPr>
          <p:nvPr/>
        </p:nvGrpSpPr>
        <p:grpSpPr bwMode="auto">
          <a:xfrm>
            <a:off x="4156075" y="6156325"/>
            <a:ext cx="2574925" cy="471488"/>
            <a:chOff x="4160958" y="5310328"/>
            <a:chExt cx="2575900" cy="471915"/>
          </a:xfrm>
        </p:grpSpPr>
        <p:grpSp>
          <p:nvGrpSpPr>
            <p:cNvPr id="306274" name="Group 41"/>
            <p:cNvGrpSpPr>
              <a:grpSpLocks noChangeAspect="1"/>
            </p:cNvGrpSpPr>
            <p:nvPr/>
          </p:nvGrpSpPr>
          <p:grpSpPr bwMode="auto">
            <a:xfrm>
              <a:off x="4160958" y="5310328"/>
              <a:ext cx="1737383" cy="471915"/>
              <a:chOff x="1697422" y="1166648"/>
              <a:chExt cx="8686916" cy="2359573"/>
            </a:xfrm>
          </p:grpSpPr>
          <p:grpSp>
            <p:nvGrpSpPr>
              <p:cNvPr id="306276" name="Group 54"/>
              <p:cNvGrpSpPr>
                <a:grpSpLocks/>
              </p:cNvGrpSpPr>
              <p:nvPr/>
            </p:nvGrpSpPr>
            <p:grpSpPr bwMode="auto">
              <a:xfrm>
                <a:off x="1697422" y="1166648"/>
                <a:ext cx="4343460" cy="2359571"/>
                <a:chOff x="1697422" y="1166648"/>
                <a:chExt cx="4343460" cy="2359571"/>
              </a:xfrm>
            </p:grpSpPr>
            <p:sp>
              <p:nvSpPr>
                <p:cNvPr id="63" name="Rectangle 62"/>
                <p:cNvSpPr>
                  <a:spLocks noChangeAspect="1"/>
                </p:cNvSpPr>
                <p:nvPr/>
              </p:nvSpPr>
              <p:spPr bwMode="auto">
                <a:xfrm>
                  <a:off x="1697422" y="1166648"/>
                  <a:ext cx="4343460"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81"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77" name="Group 47"/>
              <p:cNvGrpSpPr>
                <a:grpSpLocks/>
              </p:cNvGrpSpPr>
              <p:nvPr/>
            </p:nvGrpSpPr>
            <p:grpSpPr bwMode="auto">
              <a:xfrm>
                <a:off x="6032448" y="1166648"/>
                <a:ext cx="4351890" cy="2359573"/>
                <a:chOff x="6032448" y="1166648"/>
                <a:chExt cx="4351890" cy="2359573"/>
              </a:xfrm>
            </p:grpSpPr>
            <p:sp>
              <p:nvSpPr>
                <p:cNvPr id="61" name="Rectangle 60"/>
                <p:cNvSpPr>
                  <a:spLocks noChangeAspect="1"/>
                </p:cNvSpPr>
                <p:nvPr/>
              </p:nvSpPr>
              <p:spPr bwMode="auto">
                <a:xfrm>
                  <a:off x="6040881" y="1166648"/>
                  <a:ext cx="4343457"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79" name="Picture 2"/>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75"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06192" name="Group 152"/>
          <p:cNvGrpSpPr>
            <a:grpSpLocks/>
          </p:cNvGrpSpPr>
          <p:nvPr/>
        </p:nvGrpSpPr>
        <p:grpSpPr bwMode="auto">
          <a:xfrm>
            <a:off x="741363" y="6151563"/>
            <a:ext cx="3257550" cy="481012"/>
            <a:chOff x="746236" y="5305096"/>
            <a:chExt cx="3258205" cy="480974"/>
          </a:xfrm>
        </p:grpSpPr>
        <p:grpSp>
          <p:nvGrpSpPr>
            <p:cNvPr id="306266" name="Group 16"/>
            <p:cNvGrpSpPr>
              <a:grpSpLocks noChangeAspect="1"/>
            </p:cNvGrpSpPr>
            <p:nvPr/>
          </p:nvGrpSpPr>
          <p:grpSpPr bwMode="auto">
            <a:xfrm>
              <a:off x="2272130" y="5305096"/>
              <a:ext cx="1732311" cy="480974"/>
              <a:chOff x="911307" y="2819400"/>
              <a:chExt cx="7318297" cy="1709738"/>
            </a:xfrm>
          </p:grpSpPr>
          <p:grpSp>
            <p:nvGrpSpPr>
              <p:cNvPr id="306268" name="Group 16"/>
              <p:cNvGrpSpPr>
                <a:grpSpLocks/>
              </p:cNvGrpSpPr>
              <p:nvPr/>
            </p:nvGrpSpPr>
            <p:grpSpPr bwMode="auto">
              <a:xfrm>
                <a:off x="911307" y="2819400"/>
                <a:ext cx="3676568" cy="1698625"/>
                <a:chOff x="911307" y="2819400"/>
                <a:chExt cx="3676568" cy="1698625"/>
              </a:xfrm>
            </p:grpSpPr>
            <p:sp>
              <p:nvSpPr>
                <p:cNvPr id="72" name="Rectangle 71"/>
                <p:cNvSpPr>
                  <a:spLocks noChangeAspect="1"/>
                </p:cNvSpPr>
                <p:nvPr/>
              </p:nvSpPr>
              <p:spPr bwMode="auto">
                <a:xfrm>
                  <a:off x="911307"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73"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69" name="Group 15"/>
              <p:cNvGrpSpPr>
                <a:grpSpLocks/>
              </p:cNvGrpSpPr>
              <p:nvPr/>
            </p:nvGrpSpPr>
            <p:grpSpPr bwMode="auto">
              <a:xfrm>
                <a:off x="4573808" y="2819400"/>
                <a:ext cx="3655796" cy="1709738"/>
                <a:chOff x="4573808" y="2819400"/>
                <a:chExt cx="3655796" cy="1709738"/>
              </a:xfrm>
            </p:grpSpPr>
            <p:sp>
              <p:nvSpPr>
                <p:cNvPr id="70" name="Rectangle 69"/>
                <p:cNvSpPr>
                  <a:spLocks noChangeAspect="1"/>
                </p:cNvSpPr>
                <p:nvPr/>
              </p:nvSpPr>
              <p:spPr bwMode="auto">
                <a:xfrm>
                  <a:off x="4573808" y="2819400"/>
                  <a:ext cx="3655796"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6271" name="Picture 5"/>
                <p:cNvPicPr>
                  <a:picLocks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6267"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+24V</a:t>
              </a:r>
            </a:p>
            <a:p>
              <a:pPr algn="r" eaLnBrk="1" hangingPunct="1"/>
              <a:r>
                <a:rPr lang="en-US" sz="1000">
                  <a:latin typeface="Calibri" pitchFamily="34" charset="0"/>
                </a:rPr>
                <a:t>JQE25-10M -24V</a:t>
              </a:r>
            </a:p>
          </p:txBody>
        </p:sp>
      </p:grpSp>
      <p:grpSp>
        <p:nvGrpSpPr>
          <p:cNvPr id="306193" name="Group 176"/>
          <p:cNvGrpSpPr>
            <a:grpSpLocks/>
          </p:cNvGrpSpPr>
          <p:nvPr/>
        </p:nvGrpSpPr>
        <p:grpSpPr bwMode="auto">
          <a:xfrm>
            <a:off x="496888" y="1228725"/>
            <a:ext cx="3502025" cy="246063"/>
            <a:chOff x="496614" y="4295915"/>
            <a:chExt cx="3502572" cy="246221"/>
          </a:xfrm>
        </p:grpSpPr>
        <p:sp>
          <p:nvSpPr>
            <p:cNvPr id="306264"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GS724T Switch</a:t>
              </a:r>
            </a:p>
          </p:txBody>
        </p:sp>
        <p:sp>
          <p:nvSpPr>
            <p:cNvPr id="76" name="Rectangle 75"/>
            <p:cNvSpPr>
              <a:spLocks noChangeAspect="1"/>
            </p:cNvSpPr>
            <p:nvPr/>
          </p:nvSpPr>
          <p:spPr bwMode="auto">
            <a:xfrm>
              <a:off x="2266952" y="4353102"/>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4" name="Group 203"/>
          <p:cNvGrpSpPr>
            <a:grpSpLocks/>
          </p:cNvGrpSpPr>
          <p:nvPr/>
        </p:nvGrpSpPr>
        <p:grpSpPr bwMode="auto">
          <a:xfrm>
            <a:off x="4154488" y="1231900"/>
            <a:ext cx="3502025" cy="246063"/>
            <a:chOff x="2267607" y="4303798"/>
            <a:chExt cx="3502576" cy="246221"/>
          </a:xfrm>
        </p:grpSpPr>
        <p:sp>
          <p:nvSpPr>
            <p:cNvPr id="30626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79" name="Rectangle 78"/>
            <p:cNvSpPr>
              <a:spLocks noChangeAspect="1"/>
            </p:cNvSpPr>
            <p:nvPr/>
          </p:nvSpPr>
          <p:spPr bwMode="auto">
            <a:xfrm>
              <a:off x="2267607" y="4354631"/>
              <a:ext cx="1732235"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5" name="Group 176"/>
          <p:cNvGrpSpPr>
            <a:grpSpLocks/>
          </p:cNvGrpSpPr>
          <p:nvPr/>
        </p:nvGrpSpPr>
        <p:grpSpPr bwMode="auto">
          <a:xfrm>
            <a:off x="490538" y="1563688"/>
            <a:ext cx="3502025" cy="246062"/>
            <a:chOff x="496614" y="4295915"/>
            <a:chExt cx="3502572" cy="246221"/>
          </a:xfrm>
        </p:grpSpPr>
        <p:sp>
          <p:nvSpPr>
            <p:cNvPr id="306260"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SUN Microsystems X2200</a:t>
              </a:r>
            </a:p>
          </p:txBody>
        </p:sp>
        <p:sp>
          <p:nvSpPr>
            <p:cNvPr id="84" name="Rectangle 83"/>
            <p:cNvSpPr>
              <a:spLocks noChangeAspect="1"/>
            </p:cNvSpPr>
            <p:nvPr/>
          </p:nvSpPr>
          <p:spPr bwMode="auto">
            <a:xfrm>
              <a:off x="2266952" y="4353102"/>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6" name="Group 203"/>
          <p:cNvGrpSpPr>
            <a:grpSpLocks/>
          </p:cNvGrpSpPr>
          <p:nvPr/>
        </p:nvGrpSpPr>
        <p:grpSpPr bwMode="auto">
          <a:xfrm>
            <a:off x="4156075" y="1574800"/>
            <a:ext cx="4246563" cy="246063"/>
            <a:chOff x="2267607" y="4303798"/>
            <a:chExt cx="4247071" cy="246221"/>
          </a:xfrm>
        </p:grpSpPr>
        <p:sp>
          <p:nvSpPr>
            <p:cNvPr id="306258" name="TextBox 99"/>
            <p:cNvSpPr txBox="1">
              <a:spLocks noChangeArrowheads="1"/>
            </p:cNvSpPr>
            <p:nvPr/>
          </p:nvSpPr>
          <p:spPr bwMode="auto">
            <a:xfrm>
              <a:off x="4004440" y="4303798"/>
              <a:ext cx="2510238"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0923QAT00D </a:t>
              </a:r>
              <a:r>
                <a:rPr lang="en-US" sz="1000" dirty="0" err="1">
                  <a:latin typeface="Calibri" pitchFamily="34" charset="0"/>
                </a:rPr>
                <a:t>dtsserver</a:t>
              </a:r>
              <a:r>
                <a:rPr lang="en-US" sz="1000" dirty="0">
                  <a:latin typeface="Calibri" pitchFamily="34" charset="0"/>
                </a:rPr>
                <a:t> 192.168.100.10</a:t>
              </a:r>
            </a:p>
          </p:txBody>
        </p:sp>
        <p:sp>
          <p:nvSpPr>
            <p:cNvPr id="87" name="Rectangle 86"/>
            <p:cNvSpPr>
              <a:spLocks noChangeAspect="1"/>
            </p:cNvSpPr>
            <p:nvPr/>
          </p:nvSpPr>
          <p:spPr bwMode="auto">
            <a:xfrm>
              <a:off x="2267607" y="4354631"/>
              <a:ext cx="1732170"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7" name="Group 176"/>
          <p:cNvGrpSpPr>
            <a:grpSpLocks/>
          </p:cNvGrpSpPr>
          <p:nvPr/>
        </p:nvGrpSpPr>
        <p:grpSpPr bwMode="auto">
          <a:xfrm>
            <a:off x="493713" y="1731963"/>
            <a:ext cx="3502025" cy="246062"/>
            <a:chOff x="496614" y="4295920"/>
            <a:chExt cx="3502572" cy="246221"/>
          </a:xfrm>
        </p:grpSpPr>
        <p:sp>
          <p:nvSpPr>
            <p:cNvPr id="306256"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90" name="Rectangle 89"/>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8" name="Group 203"/>
          <p:cNvGrpSpPr>
            <a:grpSpLocks/>
          </p:cNvGrpSpPr>
          <p:nvPr/>
        </p:nvGrpSpPr>
        <p:grpSpPr bwMode="auto">
          <a:xfrm>
            <a:off x="4159250" y="1743075"/>
            <a:ext cx="3502025" cy="246063"/>
            <a:chOff x="2267607" y="4303798"/>
            <a:chExt cx="3502576" cy="246221"/>
          </a:xfrm>
        </p:grpSpPr>
        <p:sp>
          <p:nvSpPr>
            <p:cNvPr id="306254"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a:latin typeface="Calibri" pitchFamily="34" charset="0"/>
                </a:rPr>
                <a:t>dtsfe1 192.168.100.15</a:t>
              </a:r>
            </a:p>
          </p:txBody>
        </p:sp>
        <p:sp>
          <p:nvSpPr>
            <p:cNvPr id="93" name="Rectangle 92"/>
            <p:cNvSpPr>
              <a:spLocks noChangeAspect="1"/>
            </p:cNvSpPr>
            <p:nvPr/>
          </p:nvSpPr>
          <p:spPr bwMode="auto">
            <a:xfrm>
              <a:off x="2267607" y="4362574"/>
              <a:ext cx="1732236" cy="138201"/>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199" name="Group 40"/>
          <p:cNvGrpSpPr>
            <a:grpSpLocks/>
          </p:cNvGrpSpPr>
          <p:nvPr/>
        </p:nvGrpSpPr>
        <p:grpSpPr bwMode="auto">
          <a:xfrm>
            <a:off x="723900" y="3829050"/>
            <a:ext cx="3281363" cy="246063"/>
            <a:chOff x="717331" y="3828343"/>
            <a:chExt cx="3280410" cy="246221"/>
          </a:xfrm>
        </p:grpSpPr>
        <p:pic>
          <p:nvPicPr>
            <p:cNvPr id="30625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53"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D070081 AI Chassis</a:t>
              </a:r>
            </a:p>
          </p:txBody>
        </p:sp>
      </p:grpSp>
      <p:grpSp>
        <p:nvGrpSpPr>
          <p:cNvPr id="306200" name="Group 44"/>
          <p:cNvGrpSpPr>
            <a:grpSpLocks/>
          </p:cNvGrpSpPr>
          <p:nvPr/>
        </p:nvGrpSpPr>
        <p:grpSpPr bwMode="auto">
          <a:xfrm>
            <a:off x="723900" y="4056063"/>
            <a:ext cx="3282950" cy="246062"/>
            <a:chOff x="204952" y="5483738"/>
            <a:chExt cx="3283038" cy="246221"/>
          </a:xfrm>
        </p:grpSpPr>
        <p:sp>
          <p:nvSpPr>
            <p:cNvPr id="306250"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D070081 AA Chassis</a:t>
              </a:r>
            </a:p>
          </p:txBody>
        </p:sp>
        <p:pic>
          <p:nvPicPr>
            <p:cNvPr id="306251" name="Picture 2"/>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6201" name="Group 43"/>
          <p:cNvGrpSpPr>
            <a:grpSpLocks/>
          </p:cNvGrpSpPr>
          <p:nvPr/>
        </p:nvGrpSpPr>
        <p:grpSpPr bwMode="auto">
          <a:xfrm>
            <a:off x="4156075" y="3822700"/>
            <a:ext cx="3289300" cy="247650"/>
            <a:chOff x="5100145" y="3862411"/>
            <a:chExt cx="3289627" cy="246221"/>
          </a:xfrm>
        </p:grpSpPr>
        <p:pic>
          <p:nvPicPr>
            <p:cNvPr id="306248" name="Picture 3"/>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49"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D070081 SYYYYYYYY</a:t>
              </a:r>
            </a:p>
          </p:txBody>
        </p:sp>
      </p:grpSp>
      <p:grpSp>
        <p:nvGrpSpPr>
          <p:cNvPr id="306202" name="Group 56"/>
          <p:cNvGrpSpPr>
            <a:grpSpLocks/>
          </p:cNvGrpSpPr>
          <p:nvPr/>
        </p:nvGrpSpPr>
        <p:grpSpPr bwMode="auto">
          <a:xfrm>
            <a:off x="4154488" y="4078288"/>
            <a:ext cx="3286125" cy="246062"/>
            <a:chOff x="5789886" y="5352359"/>
            <a:chExt cx="3286615" cy="246221"/>
          </a:xfrm>
        </p:grpSpPr>
        <p:pic>
          <p:nvPicPr>
            <p:cNvPr id="306246" name="Picture 3"/>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6247"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D070081 SYYYYYYYY</a:t>
              </a:r>
            </a:p>
          </p:txBody>
        </p:sp>
      </p:grpSp>
      <p:grpSp>
        <p:nvGrpSpPr>
          <p:cNvPr id="306203" name="Group 176"/>
          <p:cNvGrpSpPr>
            <a:grpSpLocks/>
          </p:cNvGrpSpPr>
          <p:nvPr/>
        </p:nvGrpSpPr>
        <p:grpSpPr bwMode="auto">
          <a:xfrm>
            <a:off x="496888" y="4375150"/>
            <a:ext cx="3502025" cy="246063"/>
            <a:chOff x="496614" y="4295920"/>
            <a:chExt cx="3502572" cy="246221"/>
          </a:xfrm>
        </p:grpSpPr>
        <p:sp>
          <p:nvSpPr>
            <p:cNvPr id="306244"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108" name="Rectangle 107"/>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4" name="Group 203"/>
          <p:cNvGrpSpPr>
            <a:grpSpLocks/>
          </p:cNvGrpSpPr>
          <p:nvPr/>
        </p:nvGrpSpPr>
        <p:grpSpPr bwMode="auto">
          <a:xfrm>
            <a:off x="4154488" y="4386263"/>
            <a:ext cx="3502025" cy="246062"/>
            <a:chOff x="2267607" y="4303798"/>
            <a:chExt cx="3502576" cy="246221"/>
          </a:xfrm>
        </p:grpSpPr>
        <p:sp>
          <p:nvSpPr>
            <p:cNvPr id="30624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err="1">
                  <a:latin typeface="Calibri" pitchFamily="34" charset="0"/>
                </a:rPr>
                <a:t>dtsdco</a:t>
              </a:r>
              <a:r>
                <a:rPr lang="en-US" sz="1000" dirty="0">
                  <a:latin typeface="Calibri" pitchFamily="34" charset="0"/>
                </a:rPr>
                <a:t> 192.168.100.30</a:t>
              </a:r>
            </a:p>
          </p:txBody>
        </p:sp>
        <p:sp>
          <p:nvSpPr>
            <p:cNvPr id="111" name="Rectangle 110"/>
            <p:cNvSpPr>
              <a:spLocks noChangeAspect="1"/>
            </p:cNvSpPr>
            <p:nvPr/>
          </p:nvSpPr>
          <p:spPr bwMode="auto">
            <a:xfrm>
              <a:off x="2267607" y="4362573"/>
              <a:ext cx="1732235"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5" name="Group 176"/>
          <p:cNvGrpSpPr>
            <a:grpSpLocks/>
          </p:cNvGrpSpPr>
          <p:nvPr/>
        </p:nvGrpSpPr>
        <p:grpSpPr bwMode="auto">
          <a:xfrm>
            <a:off x="496888" y="4548188"/>
            <a:ext cx="3502025" cy="246062"/>
            <a:chOff x="496614" y="4295920"/>
            <a:chExt cx="3502572" cy="246221"/>
          </a:xfrm>
        </p:grpSpPr>
        <p:sp>
          <p:nvSpPr>
            <p:cNvPr id="306240"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114" name="Rectangle 113"/>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6" name="Group 203"/>
          <p:cNvGrpSpPr>
            <a:grpSpLocks/>
          </p:cNvGrpSpPr>
          <p:nvPr/>
        </p:nvGrpSpPr>
        <p:grpSpPr bwMode="auto">
          <a:xfrm>
            <a:off x="4154488" y="4559300"/>
            <a:ext cx="3502025" cy="246063"/>
            <a:chOff x="2267607" y="4303719"/>
            <a:chExt cx="3502576" cy="246379"/>
          </a:xfrm>
        </p:grpSpPr>
        <p:sp>
          <p:nvSpPr>
            <p:cNvPr id="306238" name="TextBox 99"/>
            <p:cNvSpPr txBox="1">
              <a:spLocks noChangeArrowheads="1"/>
            </p:cNvSpPr>
            <p:nvPr/>
          </p:nvSpPr>
          <p:spPr bwMode="auto">
            <a:xfrm>
              <a:off x="4004441" y="4303719"/>
              <a:ext cx="1765742" cy="246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err="1">
                  <a:latin typeface="Calibri" pitchFamily="34" charset="0"/>
                </a:rPr>
                <a:t>dtsfwo</a:t>
              </a:r>
              <a:r>
                <a:rPr lang="en-US" sz="1000" dirty="0">
                  <a:latin typeface="Calibri" pitchFamily="34" charset="0"/>
                </a:rPr>
                <a:t> 192.168.100.31</a:t>
              </a:r>
            </a:p>
          </p:txBody>
        </p:sp>
        <p:sp>
          <p:nvSpPr>
            <p:cNvPr id="117" name="Rectangle 116"/>
            <p:cNvSpPr>
              <a:spLocks noChangeAspect="1"/>
            </p:cNvSpPr>
            <p:nvPr/>
          </p:nvSpPr>
          <p:spPr bwMode="auto">
            <a:xfrm>
              <a:off x="2267607" y="4362532"/>
              <a:ext cx="1732235" cy="138289"/>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7" name="Group 176"/>
          <p:cNvGrpSpPr>
            <a:grpSpLocks/>
          </p:cNvGrpSpPr>
          <p:nvPr/>
        </p:nvGrpSpPr>
        <p:grpSpPr bwMode="auto">
          <a:xfrm>
            <a:off x="496888" y="4713288"/>
            <a:ext cx="3502025" cy="246062"/>
            <a:chOff x="496614" y="4295920"/>
            <a:chExt cx="3502572" cy="246221"/>
          </a:xfrm>
        </p:grpSpPr>
        <p:sp>
          <p:nvSpPr>
            <p:cNvPr id="306236"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SuperMicro </a:t>
              </a:r>
            </a:p>
          </p:txBody>
        </p:sp>
        <p:sp>
          <p:nvSpPr>
            <p:cNvPr id="120" name="Rectangle 119"/>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8" name="Group 203"/>
          <p:cNvGrpSpPr>
            <a:grpSpLocks/>
          </p:cNvGrpSpPr>
          <p:nvPr/>
        </p:nvGrpSpPr>
        <p:grpSpPr bwMode="auto">
          <a:xfrm>
            <a:off x="4154488" y="4724400"/>
            <a:ext cx="3502025" cy="246063"/>
            <a:chOff x="2267607" y="4303719"/>
            <a:chExt cx="3502576" cy="246379"/>
          </a:xfrm>
        </p:grpSpPr>
        <p:sp>
          <p:nvSpPr>
            <p:cNvPr id="306234" name="TextBox 99"/>
            <p:cNvSpPr txBox="1">
              <a:spLocks noChangeArrowheads="1"/>
            </p:cNvSpPr>
            <p:nvPr/>
          </p:nvSpPr>
          <p:spPr bwMode="auto">
            <a:xfrm>
              <a:off x="4004441" y="4303719"/>
              <a:ext cx="1765742" cy="2463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alibri" pitchFamily="34" charset="0"/>
                </a:rPr>
                <a:t>… </a:t>
              </a:r>
              <a:r>
                <a:rPr lang="en-US" sz="1000" dirty="0" err="1">
                  <a:latin typeface="Calibri" pitchFamily="34" charset="0"/>
                </a:rPr>
                <a:t>dtsndso</a:t>
              </a:r>
              <a:r>
                <a:rPr lang="en-US" sz="1000" dirty="0">
                  <a:latin typeface="Calibri" pitchFamily="34" charset="0"/>
                </a:rPr>
                <a:t> 192.168.100.32</a:t>
              </a:r>
            </a:p>
          </p:txBody>
        </p:sp>
        <p:sp>
          <p:nvSpPr>
            <p:cNvPr id="123" name="Rectangle 122"/>
            <p:cNvSpPr>
              <a:spLocks noChangeAspect="1"/>
            </p:cNvSpPr>
            <p:nvPr/>
          </p:nvSpPr>
          <p:spPr bwMode="auto">
            <a:xfrm>
              <a:off x="2267607" y="4362532"/>
              <a:ext cx="1732235" cy="138289"/>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09" name="Group 176"/>
          <p:cNvGrpSpPr>
            <a:grpSpLocks/>
          </p:cNvGrpSpPr>
          <p:nvPr/>
        </p:nvGrpSpPr>
        <p:grpSpPr bwMode="auto">
          <a:xfrm>
            <a:off x="506413" y="3430588"/>
            <a:ext cx="3502025" cy="246062"/>
            <a:chOff x="496614" y="4295920"/>
            <a:chExt cx="3502572" cy="246221"/>
          </a:xfrm>
        </p:grpSpPr>
        <p:sp>
          <p:nvSpPr>
            <p:cNvPr id="306232"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Shelf</a:t>
              </a:r>
            </a:p>
          </p:txBody>
        </p:sp>
        <p:sp>
          <p:nvSpPr>
            <p:cNvPr id="126" name="Rectangle 125"/>
            <p:cNvSpPr>
              <a:spLocks noChangeAspect="1"/>
            </p:cNvSpPr>
            <p:nvPr/>
          </p:nvSpPr>
          <p:spPr bwMode="auto">
            <a:xfrm>
              <a:off x="2266952" y="4353107"/>
              <a:ext cx="1732234" cy="139790"/>
            </a:xfrm>
            <a:prstGeom prst="rect">
              <a:avLst/>
            </a:prstGeom>
            <a:solidFill>
              <a:schemeClr val="bg2">
                <a:lumMod val="9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10" name="Group 129"/>
          <p:cNvGrpSpPr>
            <a:grpSpLocks/>
          </p:cNvGrpSpPr>
          <p:nvPr/>
        </p:nvGrpSpPr>
        <p:grpSpPr bwMode="auto">
          <a:xfrm>
            <a:off x="4164013" y="3435350"/>
            <a:ext cx="3502025" cy="246063"/>
            <a:chOff x="4164495" y="3434583"/>
            <a:chExt cx="3502025" cy="246063"/>
          </a:xfrm>
        </p:grpSpPr>
        <p:sp>
          <p:nvSpPr>
            <p:cNvPr id="306230" name="TextBox 99"/>
            <p:cNvSpPr txBox="1">
              <a:spLocks noChangeArrowheads="1"/>
            </p:cNvSpPr>
            <p:nvPr/>
          </p:nvSpPr>
          <p:spPr bwMode="auto">
            <a:xfrm>
              <a:off x="5901056" y="3434583"/>
              <a:ext cx="1765464"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Shelf</a:t>
              </a:r>
            </a:p>
          </p:txBody>
        </p:sp>
        <p:sp>
          <p:nvSpPr>
            <p:cNvPr id="129" name="Rectangle 128"/>
            <p:cNvSpPr>
              <a:spLocks noChangeAspect="1"/>
            </p:cNvSpPr>
            <p:nvPr/>
          </p:nvSpPr>
          <p:spPr bwMode="auto">
            <a:xfrm>
              <a:off x="4164495" y="3493321"/>
              <a:ext cx="1731962" cy="138112"/>
            </a:xfrm>
            <a:prstGeom prst="rect">
              <a:avLst/>
            </a:prstGeom>
            <a:solidFill>
              <a:schemeClr val="bg2">
                <a:lumMod val="9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bg2"/>
                </a:solidFill>
              </a:endParaRPr>
            </a:p>
          </p:txBody>
        </p:sp>
      </p:grpSp>
      <p:grpSp>
        <p:nvGrpSpPr>
          <p:cNvPr id="306211" name="Group 176"/>
          <p:cNvGrpSpPr>
            <a:grpSpLocks/>
          </p:cNvGrpSpPr>
          <p:nvPr/>
        </p:nvGrpSpPr>
        <p:grpSpPr bwMode="auto">
          <a:xfrm>
            <a:off x="496888" y="3594100"/>
            <a:ext cx="3502025" cy="246063"/>
            <a:chOff x="496614" y="4295920"/>
            <a:chExt cx="3502572" cy="246221"/>
          </a:xfrm>
        </p:grpSpPr>
        <p:sp>
          <p:nvSpPr>
            <p:cNvPr id="306228" name="TextBox 99"/>
            <p:cNvSpPr txBox="1">
              <a:spLocks noChangeArrowheads="1"/>
            </p:cNvSpPr>
            <p:nvPr/>
          </p:nvSpPr>
          <p:spPr bwMode="auto">
            <a:xfrm>
              <a:off x="496614" y="4295920"/>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KVM </a:t>
              </a:r>
            </a:p>
          </p:txBody>
        </p:sp>
        <p:sp>
          <p:nvSpPr>
            <p:cNvPr id="133" name="Rectangle 132"/>
            <p:cNvSpPr>
              <a:spLocks noChangeAspect="1"/>
            </p:cNvSpPr>
            <p:nvPr/>
          </p:nvSpPr>
          <p:spPr bwMode="auto">
            <a:xfrm>
              <a:off x="2266952" y="4353107"/>
              <a:ext cx="1732234"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12" name="Group 203"/>
          <p:cNvGrpSpPr>
            <a:grpSpLocks/>
          </p:cNvGrpSpPr>
          <p:nvPr/>
        </p:nvGrpSpPr>
        <p:grpSpPr bwMode="auto">
          <a:xfrm>
            <a:off x="4154488" y="3605213"/>
            <a:ext cx="3502025" cy="246062"/>
            <a:chOff x="2267607" y="4303798"/>
            <a:chExt cx="3502576" cy="246221"/>
          </a:xfrm>
        </p:grpSpPr>
        <p:sp>
          <p:nvSpPr>
            <p:cNvPr id="306226"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136" name="Rectangle 135"/>
            <p:cNvSpPr>
              <a:spLocks noChangeAspect="1"/>
            </p:cNvSpPr>
            <p:nvPr/>
          </p:nvSpPr>
          <p:spPr bwMode="auto">
            <a:xfrm>
              <a:off x="2267607" y="4362573"/>
              <a:ext cx="1732235"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306213" name="TextBox 99"/>
          <p:cNvSpPr txBox="1">
            <a:spLocks noChangeArrowheads="1"/>
          </p:cNvSpPr>
          <p:nvPr/>
        </p:nvSpPr>
        <p:spPr bwMode="auto">
          <a:xfrm>
            <a:off x="7378700" y="6213475"/>
            <a:ext cx="17653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Linier Rack – has front and rear doors and wheels.</a:t>
            </a:r>
          </a:p>
        </p:txBody>
      </p:sp>
      <p:grpSp>
        <p:nvGrpSpPr>
          <p:cNvPr id="306214" name="Group 175"/>
          <p:cNvGrpSpPr>
            <a:grpSpLocks/>
          </p:cNvGrpSpPr>
          <p:nvPr/>
        </p:nvGrpSpPr>
        <p:grpSpPr bwMode="auto">
          <a:xfrm>
            <a:off x="7205663" y="2063750"/>
            <a:ext cx="1749425" cy="449263"/>
            <a:chOff x="7303403" y="5441731"/>
            <a:chExt cx="1710671" cy="449317"/>
          </a:xfrm>
        </p:grpSpPr>
        <p:sp>
          <p:nvSpPr>
            <p:cNvPr id="139" name="Rectangle 138"/>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6225"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grpSp>
        <p:nvGrpSpPr>
          <p:cNvPr id="306215" name="Group 176"/>
          <p:cNvGrpSpPr>
            <a:grpSpLocks/>
          </p:cNvGrpSpPr>
          <p:nvPr/>
        </p:nvGrpSpPr>
        <p:grpSpPr bwMode="auto">
          <a:xfrm>
            <a:off x="498475" y="1397000"/>
            <a:ext cx="3502025" cy="246063"/>
            <a:chOff x="496614" y="4295915"/>
            <a:chExt cx="3502572" cy="246221"/>
          </a:xfrm>
        </p:grpSpPr>
        <p:sp>
          <p:nvSpPr>
            <p:cNvPr id="30622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GSM7352S Switch</a:t>
              </a:r>
            </a:p>
          </p:txBody>
        </p:sp>
        <p:sp>
          <p:nvSpPr>
            <p:cNvPr id="143" name="Rectangle 142"/>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6216" name="Group 203"/>
          <p:cNvGrpSpPr>
            <a:grpSpLocks/>
          </p:cNvGrpSpPr>
          <p:nvPr/>
        </p:nvGrpSpPr>
        <p:grpSpPr bwMode="auto">
          <a:xfrm>
            <a:off x="4156075" y="1400175"/>
            <a:ext cx="3502025" cy="246063"/>
            <a:chOff x="2267607" y="4303798"/>
            <a:chExt cx="3502576" cy="246221"/>
          </a:xfrm>
        </p:grpSpPr>
        <p:sp>
          <p:nvSpPr>
            <p:cNvPr id="306220"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146" name="Rectangle 145"/>
            <p:cNvSpPr>
              <a:spLocks noChangeAspect="1"/>
            </p:cNvSpPr>
            <p:nvPr/>
          </p:nvSpPr>
          <p:spPr bwMode="auto">
            <a:xfrm>
              <a:off x="2267607" y="4354631"/>
              <a:ext cx="1732236"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sp>
        <p:nvSpPr>
          <p:cNvPr id="134"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LIGO-Dxxxxxx-V1</a:t>
            </a:r>
          </a:p>
        </p:txBody>
      </p:sp>
      <p:sp>
        <p:nvSpPr>
          <p:cNvPr id="30621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360304E-E52B-4CF2-A6B9-D1BCCF782B94}" type="slidenum">
              <a:rPr lang="en-US" smtClean="0">
                <a:solidFill>
                  <a:srgbClr val="898989"/>
                </a:solidFill>
                <a:latin typeface="Calibri" pitchFamily="34" charset="0"/>
              </a:rPr>
              <a:pPr eaLnBrk="1" hangingPunct="1"/>
              <a:t>507</a:t>
            </a:fld>
            <a:endParaRPr lang="en-US" smtClean="0">
              <a:solidFill>
                <a:srgbClr val="898989"/>
              </a:solidFill>
              <a:latin typeface="Calibri" pitchFamily="34" charset="0"/>
            </a:endParaRPr>
          </a:p>
        </p:txBody>
      </p:sp>
      <p:sp>
        <p:nvSpPr>
          <p:cNvPr id="137" name="Date Placeholder 7"/>
          <p:cNvSpPr>
            <a:spLocks noGrp="1"/>
          </p:cNvSpPr>
          <p:nvPr>
            <p:ph type="dt" sz="quarter" idx="10"/>
          </p:nvPr>
        </p:nvSpPr>
        <p:spPr/>
        <p:txBody>
          <a:bodyPr/>
          <a:lstStyle/>
          <a:p>
            <a:pPr>
              <a:defRPr/>
            </a:pPr>
            <a:r>
              <a:rPr lang="en-US" smtClean="0"/>
              <a:t>LIGO-G1001032-V9</a:t>
            </a:r>
            <a:endParaRPr lang="en-US" dirty="0"/>
          </a:p>
        </p:txBody>
      </p:sp>
    </p:spTree>
  </p:cSld>
  <p:clrMapOvr>
    <a:masterClrMapping/>
  </p:clrMapOvr>
  <p:timing>
    <p:tnLst>
      <p:par>
        <p:cTn id="1" dur="indefinite" restart="never" nodeType="tmRoot"/>
      </p:par>
    </p:tn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720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720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04" name="Title 8"/>
          <p:cNvSpPr>
            <a:spLocks noGrp="1"/>
          </p:cNvSpPr>
          <p:nvPr>
            <p:ph type="title"/>
          </p:nvPr>
        </p:nvSpPr>
        <p:spPr/>
        <p:txBody>
          <a:bodyPr/>
          <a:lstStyle/>
          <a:p>
            <a:pPr eaLnBrk="1" hangingPunct="1"/>
            <a:r>
              <a:rPr lang="en-US" smtClean="0">
                <a:ea typeface="ＭＳ Ｐゴシック" pitchFamily="34" charset="-128"/>
              </a:rPr>
              <a:t>L1-ETR-02</a:t>
            </a:r>
          </a:p>
        </p:txBody>
      </p:sp>
      <p:pic>
        <p:nvPicPr>
          <p:cNvPr id="30720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06" name="TextBox 367"/>
          <p:cNvSpPr txBox="1">
            <a:spLocks noChangeArrowheads="1"/>
          </p:cNvSpPr>
          <p:nvPr/>
        </p:nvSpPr>
        <p:spPr bwMode="auto">
          <a:xfrm>
            <a:off x="7199313" y="5664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0720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6CA3D3-E202-48DD-B4DF-2BBC0C280A3A}" type="slidenum">
              <a:rPr lang="en-US" smtClean="0">
                <a:solidFill>
                  <a:srgbClr val="898989"/>
                </a:solidFill>
                <a:latin typeface="Calibri" pitchFamily="34" charset="0"/>
              </a:rPr>
              <a:pPr eaLnBrk="1" hangingPunct="1"/>
              <a:t>508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0720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BSC (aka QUAD) Test Rack Layout (</a:t>
            </a:r>
            <a:r>
              <a:rPr lang="en-US" sz="800" b="1">
                <a:latin typeface="Comic Sans MS" pitchFamily="66" charset="0"/>
                <a:hlinkClick r:id="rId6"/>
              </a:rPr>
              <a:t>LIGO-D080273</a:t>
            </a:r>
            <a:r>
              <a:rPr lang="en-US" sz="800" b="1">
                <a:latin typeface="Comic Sans MS" pitchFamily="66" charset="0"/>
              </a:rPr>
              <a:t>)</a:t>
            </a:r>
          </a:p>
        </p:txBody>
      </p:sp>
      <p:pic>
        <p:nvPicPr>
          <p:cNvPr id="307210" name="Picture 6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0" y="1355725"/>
            <a:ext cx="1169988" cy="3784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7211" name="Group 14"/>
          <p:cNvGrpSpPr>
            <a:grpSpLocks/>
          </p:cNvGrpSpPr>
          <p:nvPr/>
        </p:nvGrpSpPr>
        <p:grpSpPr bwMode="auto">
          <a:xfrm>
            <a:off x="7362825" y="1847850"/>
            <a:ext cx="1819275" cy="347663"/>
            <a:chOff x="7115175" y="1809058"/>
            <a:chExt cx="1819276" cy="346767"/>
          </a:xfrm>
        </p:grpSpPr>
        <p:pic>
          <p:nvPicPr>
            <p:cNvPr id="307213" name="Picture 45"/>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214"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9"/>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07212"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10"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6" name="Title 8"/>
          <p:cNvSpPr>
            <a:spLocks noGrp="1"/>
          </p:cNvSpPr>
          <p:nvPr>
            <p:ph type="title"/>
          </p:nvPr>
        </p:nvSpPr>
        <p:spPr>
          <a:xfrm>
            <a:off x="5895975" y="0"/>
            <a:ext cx="3248025" cy="681038"/>
          </a:xfrm>
        </p:spPr>
        <p:txBody>
          <a:bodyPr/>
          <a:lstStyle/>
          <a:p>
            <a:pPr eaLnBrk="1" hangingPunct="1"/>
            <a:r>
              <a:rPr lang="en-US" smtClean="0">
                <a:ea typeface="ＭＳ Ｐゴシック" pitchFamily="34" charset="-128"/>
              </a:rPr>
              <a:t>L1-ETR02</a:t>
            </a:r>
            <a:br>
              <a:rPr lang="en-US" smtClean="0">
                <a:ea typeface="ＭＳ Ｐゴシック" pitchFamily="34" charset="-128"/>
              </a:rPr>
            </a:br>
            <a:r>
              <a:rPr lang="en-US" smtClean="0">
                <a:ea typeface="ＭＳ Ｐゴシック" pitchFamily="34" charset="-128"/>
              </a:rPr>
              <a:t>BSC (aka Quad)</a:t>
            </a:r>
          </a:p>
        </p:txBody>
      </p:sp>
      <p:pic>
        <p:nvPicPr>
          <p:cNvPr id="308227"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0" y="5407025"/>
            <a:ext cx="179388"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08228" name="Group 63"/>
          <p:cNvGrpSpPr>
            <a:grpSpLocks/>
          </p:cNvGrpSpPr>
          <p:nvPr/>
        </p:nvGrpSpPr>
        <p:grpSpPr bwMode="auto">
          <a:xfrm>
            <a:off x="55563" y="746125"/>
            <a:ext cx="938212" cy="392113"/>
            <a:chOff x="1111249" y="754063"/>
            <a:chExt cx="938047" cy="392112"/>
          </a:xfrm>
        </p:grpSpPr>
        <p:sp>
          <p:nvSpPr>
            <p:cNvPr id="308292"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08293" name="TextBox 9"/>
            <p:cNvSpPr txBox="1">
              <a:spLocks noChangeArrowheads="1"/>
            </p:cNvSpPr>
            <p:nvPr/>
          </p:nvSpPr>
          <p:spPr bwMode="auto">
            <a:xfrm>
              <a:off x="1111249" y="754063"/>
              <a:ext cx="938047"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L1-ETR02</a:t>
              </a:r>
            </a:p>
          </p:txBody>
        </p:sp>
      </p:grpSp>
      <p:grpSp>
        <p:nvGrpSpPr>
          <p:cNvPr id="308229" name="Group 64"/>
          <p:cNvGrpSpPr>
            <a:grpSpLocks/>
          </p:cNvGrpSpPr>
          <p:nvPr/>
        </p:nvGrpSpPr>
        <p:grpSpPr bwMode="auto">
          <a:xfrm>
            <a:off x="8139113" y="741363"/>
            <a:ext cx="941387" cy="381000"/>
            <a:chOff x="6735763" y="765175"/>
            <a:chExt cx="941387" cy="381000"/>
          </a:xfrm>
        </p:grpSpPr>
        <p:sp>
          <p:nvSpPr>
            <p:cNvPr id="308290"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08291"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L1-ETR02</a:t>
              </a:r>
            </a:p>
          </p:txBody>
        </p:sp>
      </p:grpSp>
      <p:pic>
        <p:nvPicPr>
          <p:cNvPr id="308230"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4940300"/>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08231" name="Group 109"/>
          <p:cNvGrpSpPr>
            <a:grpSpLocks/>
          </p:cNvGrpSpPr>
          <p:nvPr/>
        </p:nvGrpSpPr>
        <p:grpSpPr bwMode="auto">
          <a:xfrm>
            <a:off x="796925" y="4911725"/>
            <a:ext cx="3213100" cy="708025"/>
            <a:chOff x="796116" y="4911792"/>
            <a:chExt cx="3214106" cy="707907"/>
          </a:xfrm>
        </p:grpSpPr>
        <p:pic>
          <p:nvPicPr>
            <p:cNvPr id="308288"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8289"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08232"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87"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08233"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85"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08234" name="Group 176"/>
          <p:cNvGrpSpPr>
            <a:grpSpLocks/>
          </p:cNvGrpSpPr>
          <p:nvPr/>
        </p:nvGrpSpPr>
        <p:grpSpPr bwMode="auto">
          <a:xfrm>
            <a:off x="501650" y="4225925"/>
            <a:ext cx="3502025" cy="579438"/>
            <a:chOff x="496614" y="3912312"/>
            <a:chExt cx="3502572" cy="580579"/>
          </a:xfrm>
        </p:grpSpPr>
        <p:sp>
          <p:nvSpPr>
            <p:cNvPr id="308282" name="TextBox 99"/>
            <p:cNvSpPr txBox="1">
              <a:spLocks noChangeArrowheads="1"/>
            </p:cNvSpPr>
            <p:nvPr/>
          </p:nvSpPr>
          <p:spPr bwMode="auto">
            <a:xfrm>
              <a:off x="496614" y="4082939"/>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3912312"/>
              <a:ext cx="1732233" cy="580579"/>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8235" name="Group 203"/>
          <p:cNvGrpSpPr>
            <a:grpSpLocks/>
          </p:cNvGrpSpPr>
          <p:nvPr/>
        </p:nvGrpSpPr>
        <p:grpSpPr bwMode="auto">
          <a:xfrm>
            <a:off x="4159250" y="4232275"/>
            <a:ext cx="3502025" cy="576263"/>
            <a:chOff x="2267607" y="3916966"/>
            <a:chExt cx="3502576" cy="575867"/>
          </a:xfrm>
        </p:grpSpPr>
        <p:sp>
          <p:nvSpPr>
            <p:cNvPr id="308280" name="TextBox 99"/>
            <p:cNvSpPr txBox="1">
              <a:spLocks noChangeArrowheads="1"/>
            </p:cNvSpPr>
            <p:nvPr/>
          </p:nvSpPr>
          <p:spPr bwMode="auto">
            <a:xfrm>
              <a:off x="4004441" y="4082933"/>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3916966"/>
              <a:ext cx="1732236" cy="575867"/>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08236"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79"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08239" name="Group 125"/>
          <p:cNvGrpSpPr>
            <a:grpSpLocks/>
          </p:cNvGrpSpPr>
          <p:nvPr/>
        </p:nvGrpSpPr>
        <p:grpSpPr bwMode="auto">
          <a:xfrm>
            <a:off x="4160838" y="6280150"/>
            <a:ext cx="2576512" cy="471488"/>
            <a:chOff x="4160958" y="5310328"/>
            <a:chExt cx="2575900" cy="471915"/>
          </a:xfrm>
        </p:grpSpPr>
        <p:grpSp>
          <p:nvGrpSpPr>
            <p:cNvPr id="308270" name="Group 41"/>
            <p:cNvGrpSpPr>
              <a:grpSpLocks noChangeAspect="1"/>
            </p:cNvGrpSpPr>
            <p:nvPr/>
          </p:nvGrpSpPr>
          <p:grpSpPr bwMode="auto">
            <a:xfrm>
              <a:off x="4160958" y="5310328"/>
              <a:ext cx="1737899" cy="471915"/>
              <a:chOff x="1697422" y="1166648"/>
              <a:chExt cx="8689496" cy="2359573"/>
            </a:xfrm>
          </p:grpSpPr>
          <p:grpSp>
            <p:nvGrpSpPr>
              <p:cNvPr id="308272" name="Group 54"/>
              <p:cNvGrpSpPr>
                <a:grpSpLocks/>
              </p:cNvGrpSpPr>
              <p:nvPr/>
            </p:nvGrpSpPr>
            <p:grpSpPr bwMode="auto">
              <a:xfrm>
                <a:off x="1697422" y="1166648"/>
                <a:ext cx="4340781" cy="2359571"/>
                <a:chOff x="1697422" y="1166648"/>
                <a:chExt cx="4340781" cy="2359571"/>
              </a:xfrm>
            </p:grpSpPr>
            <p:sp>
              <p:nvSpPr>
                <p:cNvPr id="38" name="Rectangle 37"/>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77"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273" name="Group 47"/>
              <p:cNvGrpSpPr>
                <a:grpSpLocks/>
              </p:cNvGrpSpPr>
              <p:nvPr/>
            </p:nvGrpSpPr>
            <p:grpSpPr bwMode="auto">
              <a:xfrm>
                <a:off x="6032448" y="1166648"/>
                <a:ext cx="4354470" cy="2359573"/>
                <a:chOff x="6032448" y="1166648"/>
                <a:chExt cx="4354470" cy="2359573"/>
              </a:xfrm>
            </p:grpSpPr>
            <p:sp>
              <p:nvSpPr>
                <p:cNvPr id="36" name="Rectangle 35"/>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75" name="Picture 2"/>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8271"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08240" name="Group 134"/>
          <p:cNvGrpSpPr>
            <a:grpSpLocks/>
          </p:cNvGrpSpPr>
          <p:nvPr/>
        </p:nvGrpSpPr>
        <p:grpSpPr bwMode="auto">
          <a:xfrm>
            <a:off x="746125" y="6273800"/>
            <a:ext cx="3257550" cy="481013"/>
            <a:chOff x="746236" y="5305096"/>
            <a:chExt cx="3258205" cy="480974"/>
          </a:xfrm>
        </p:grpSpPr>
        <p:grpSp>
          <p:nvGrpSpPr>
            <p:cNvPr id="308262" name="Group 16"/>
            <p:cNvGrpSpPr>
              <a:grpSpLocks noChangeAspect="1"/>
            </p:cNvGrpSpPr>
            <p:nvPr/>
          </p:nvGrpSpPr>
          <p:grpSpPr bwMode="auto">
            <a:xfrm>
              <a:off x="2272131" y="5305096"/>
              <a:ext cx="1732310" cy="480974"/>
              <a:chOff x="911311" y="2819400"/>
              <a:chExt cx="7318294" cy="1709738"/>
            </a:xfrm>
          </p:grpSpPr>
          <p:grpSp>
            <p:nvGrpSpPr>
              <p:cNvPr id="308264" name="Group 16"/>
              <p:cNvGrpSpPr>
                <a:grpSpLocks/>
              </p:cNvGrpSpPr>
              <p:nvPr/>
            </p:nvGrpSpPr>
            <p:grpSpPr bwMode="auto">
              <a:xfrm>
                <a:off x="911311" y="2819400"/>
                <a:ext cx="3676564" cy="1698625"/>
                <a:chOff x="911311" y="2819400"/>
                <a:chExt cx="3676564" cy="1698625"/>
              </a:xfrm>
            </p:grpSpPr>
            <p:sp>
              <p:nvSpPr>
                <p:cNvPr id="47" name="Rectangle 46"/>
                <p:cNvSpPr>
                  <a:spLocks noChangeAspect="1"/>
                </p:cNvSpPr>
                <p:nvPr/>
              </p:nvSpPr>
              <p:spPr bwMode="auto">
                <a:xfrm>
                  <a:off x="911311" y="2819400"/>
                  <a:ext cx="3662502" cy="1675884"/>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69" name="Picture 5"/>
                <p:cNvPicPr>
                  <a:picLocks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08265" name="Group 15"/>
              <p:cNvGrpSpPr>
                <a:grpSpLocks/>
              </p:cNvGrpSpPr>
              <p:nvPr/>
            </p:nvGrpSpPr>
            <p:grpSpPr bwMode="auto">
              <a:xfrm>
                <a:off x="4573813" y="2819400"/>
                <a:ext cx="3655792" cy="1709738"/>
                <a:chOff x="4573813" y="2819400"/>
                <a:chExt cx="3655792" cy="1709738"/>
              </a:xfrm>
            </p:grpSpPr>
            <p:sp>
              <p:nvSpPr>
                <p:cNvPr id="45" name="Rectangle 44"/>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08267" name="Picture 5"/>
                <p:cNvPicPr>
                  <a:picLocks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08263"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08241" name="Group 207"/>
          <p:cNvGrpSpPr>
            <a:grpSpLocks/>
          </p:cNvGrpSpPr>
          <p:nvPr/>
        </p:nvGrpSpPr>
        <p:grpSpPr bwMode="auto">
          <a:xfrm>
            <a:off x="5370513" y="3246438"/>
            <a:ext cx="2830512" cy="665162"/>
            <a:chOff x="5554717" y="5534603"/>
            <a:chExt cx="2630214" cy="356443"/>
          </a:xfrm>
        </p:grpSpPr>
        <p:sp>
          <p:nvSpPr>
            <p:cNvPr id="50" name="Rectangle 49"/>
            <p:cNvSpPr/>
            <p:nvPr/>
          </p:nvSpPr>
          <p:spPr bwMode="auto">
            <a:xfrm>
              <a:off x="7333763" y="5534603"/>
              <a:ext cx="851168"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61"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2" name="Group 207"/>
          <p:cNvGrpSpPr>
            <a:grpSpLocks/>
          </p:cNvGrpSpPr>
          <p:nvPr/>
        </p:nvGrpSpPr>
        <p:grpSpPr bwMode="auto">
          <a:xfrm>
            <a:off x="5365750" y="3943350"/>
            <a:ext cx="2830513" cy="665163"/>
            <a:chOff x="5554717" y="5534603"/>
            <a:chExt cx="2630214" cy="356443"/>
          </a:xfrm>
        </p:grpSpPr>
        <p:sp>
          <p:nvSpPr>
            <p:cNvPr id="53" name="Rectangle 52"/>
            <p:cNvSpPr/>
            <p:nvPr/>
          </p:nvSpPr>
          <p:spPr bwMode="auto">
            <a:xfrm>
              <a:off x="7333762" y="5534603"/>
              <a:ext cx="851169"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9"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3" name="Group 207"/>
          <p:cNvGrpSpPr>
            <a:grpSpLocks/>
          </p:cNvGrpSpPr>
          <p:nvPr/>
        </p:nvGrpSpPr>
        <p:grpSpPr bwMode="auto">
          <a:xfrm>
            <a:off x="5373688" y="1862138"/>
            <a:ext cx="2830512" cy="665162"/>
            <a:chOff x="5554717" y="5534603"/>
            <a:chExt cx="2630214" cy="356443"/>
          </a:xfrm>
        </p:grpSpPr>
        <p:sp>
          <p:nvSpPr>
            <p:cNvPr id="56" name="Rectangle 55"/>
            <p:cNvSpPr/>
            <p:nvPr/>
          </p:nvSpPr>
          <p:spPr bwMode="auto">
            <a:xfrm>
              <a:off x="7333763" y="5534603"/>
              <a:ext cx="851168"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7"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4" name="Group 207"/>
          <p:cNvGrpSpPr>
            <a:grpSpLocks/>
          </p:cNvGrpSpPr>
          <p:nvPr/>
        </p:nvGrpSpPr>
        <p:grpSpPr bwMode="auto">
          <a:xfrm>
            <a:off x="5368925" y="2559050"/>
            <a:ext cx="2830513" cy="665163"/>
            <a:chOff x="5554717" y="5534603"/>
            <a:chExt cx="2630214" cy="356443"/>
          </a:xfrm>
        </p:grpSpPr>
        <p:sp>
          <p:nvSpPr>
            <p:cNvPr id="60" name="Rectangle 59"/>
            <p:cNvSpPr/>
            <p:nvPr/>
          </p:nvSpPr>
          <p:spPr bwMode="auto">
            <a:xfrm>
              <a:off x="7333762" y="5534603"/>
              <a:ext cx="851169"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5"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grpSp>
        <p:nvGrpSpPr>
          <p:cNvPr id="308245" name="Group 207"/>
          <p:cNvGrpSpPr>
            <a:grpSpLocks/>
          </p:cNvGrpSpPr>
          <p:nvPr/>
        </p:nvGrpSpPr>
        <p:grpSpPr bwMode="auto">
          <a:xfrm>
            <a:off x="5376863" y="1171575"/>
            <a:ext cx="2830512" cy="665163"/>
            <a:chOff x="5554717" y="5534603"/>
            <a:chExt cx="2630214" cy="356443"/>
          </a:xfrm>
        </p:grpSpPr>
        <p:sp>
          <p:nvSpPr>
            <p:cNvPr id="63" name="Rectangle 62"/>
            <p:cNvSpPr/>
            <p:nvPr/>
          </p:nvSpPr>
          <p:spPr bwMode="auto">
            <a:xfrm>
              <a:off x="7333763" y="5534603"/>
              <a:ext cx="851168" cy="3564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3" name="TextBox 99"/>
            <p:cNvSpPr txBox="1">
              <a:spLocks noChangeArrowheads="1"/>
            </p:cNvSpPr>
            <p:nvPr/>
          </p:nvSpPr>
          <p:spPr bwMode="auto">
            <a:xfrm>
              <a:off x="5554717" y="5658692"/>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Satellite Amplifier</a:t>
              </a:r>
            </a:p>
          </p:txBody>
        </p:sp>
      </p:grpSp>
      <p:sp>
        <p:nvSpPr>
          <p:cNvPr id="67"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LIGO-D080273-V1</a:t>
            </a:r>
          </a:p>
        </p:txBody>
      </p:sp>
      <p:grpSp>
        <p:nvGrpSpPr>
          <p:cNvPr id="308247" name="Group 175"/>
          <p:cNvGrpSpPr>
            <a:grpSpLocks/>
          </p:cNvGrpSpPr>
          <p:nvPr/>
        </p:nvGrpSpPr>
        <p:grpSpPr bwMode="auto">
          <a:xfrm>
            <a:off x="7205663" y="2063750"/>
            <a:ext cx="1749425" cy="449263"/>
            <a:chOff x="7303403" y="5441731"/>
            <a:chExt cx="1710671" cy="449317"/>
          </a:xfrm>
        </p:grpSpPr>
        <p:sp>
          <p:nvSpPr>
            <p:cNvPr id="69" name="Rectangle 68"/>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08251"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sp>
        <p:nvSpPr>
          <p:cNvPr id="30824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7682F76-F02D-4649-8883-067BF74DDAF5}" type="slidenum">
              <a:rPr lang="en-US" smtClean="0">
                <a:solidFill>
                  <a:srgbClr val="898989"/>
                </a:solidFill>
                <a:latin typeface="Calibri" pitchFamily="34" charset="0"/>
              </a:rPr>
              <a:pPr eaLnBrk="1" hangingPunct="1"/>
              <a:t>509</a:t>
            </a:fld>
            <a:endParaRPr lang="en-US" smtClean="0">
              <a:solidFill>
                <a:srgbClr val="898989"/>
              </a:solidFill>
              <a:latin typeface="Calibri" pitchFamily="34" charset="0"/>
            </a:endParaRPr>
          </a:p>
        </p:txBody>
      </p:sp>
      <p:sp>
        <p:nvSpPr>
          <p:cNvPr id="72" name="Date Placeholder 7"/>
          <p:cNvSpPr>
            <a:spLocks noGrp="1"/>
          </p:cNvSpPr>
          <p:nvPr>
            <p:ph type="dt" sz="quarter" idx="10"/>
          </p:nvPr>
        </p:nvSpPr>
        <p:spPr/>
        <p:txBody>
          <a:bodyPr/>
          <a:lstStyle/>
          <a:p>
            <a:pPr>
              <a:defRPr/>
            </a:pPr>
            <a:r>
              <a:rPr lang="en-US" smtClean="0"/>
              <a:t>LIGO-G1001032-V9</a:t>
            </a:r>
            <a:endParaRPr lang="en-US" dirty="0"/>
          </a:p>
        </p:txBody>
      </p:sp>
    </p:spTree>
  </p:cSld>
  <p:clrMapOvr>
    <a:masterClrMapping/>
  </p:clrMapOvr>
  <p:timing>
    <p:tnLst>
      <p:par>
        <p:cT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770"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L1-VDC-C3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277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CA828AC-F62A-4EBC-9620-9E5EC8D314AC}" type="slidenum">
              <a:rPr lang="en-US" smtClean="0">
                <a:solidFill>
                  <a:srgbClr val="898989"/>
                </a:solidFill>
                <a:latin typeface="Calibri" pitchFamily="34" charset="0"/>
              </a:rPr>
              <a:pPr eaLnBrk="1" hangingPunct="1"/>
              <a:t>51</a:t>
            </a:fld>
            <a:endParaRPr lang="en-US" smtClean="0">
              <a:solidFill>
                <a:srgbClr val="898989"/>
              </a:solidFill>
              <a:latin typeface="Calibri" pitchFamily="34" charset="0"/>
            </a:endParaRPr>
          </a:p>
        </p:txBody>
      </p:sp>
      <p:sp>
        <p:nvSpPr>
          <p:cNvPr id="32773"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L1-VDC-C3</a:t>
            </a:r>
            <a:endParaRPr lang="en-US" sz="800" b="1" dirty="0">
              <a:latin typeface="Comic Sans MS" pitchFamily="66" charset="0"/>
            </a:endParaRPr>
          </a:p>
        </p:txBody>
      </p:sp>
      <p:graphicFrame>
        <p:nvGraphicFramePr>
          <p:cNvPr id="5" name="Table 4"/>
          <p:cNvGraphicFramePr>
            <a:graphicFrameLocks noGrp="1"/>
          </p:cNvGraphicFramePr>
          <p:nvPr>
            <p:extLst>
              <p:ext uri="{D42A27DB-BD31-4B8C-83A1-F6EECF244321}">
                <p14:modId xmlns:p14="http://schemas.microsoft.com/office/powerpoint/2010/main" val="788907392"/>
              </p:ext>
            </p:extLst>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a:solidFill>
                            <a:srgbClr val="0070C0"/>
                          </a:solidFill>
                          <a:effectLst/>
                          <a:latin typeface="Comic Sans MS"/>
                          <a:hlinkClick r:id="rId4"/>
                        </a:rPr>
                        <a:t>L1-VDC-C3 S1105249</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L1-SEI-C3</a:t>
                      </a:r>
                      <a:endParaRPr lang="en-US" sz="800" b="1" i="0" u="none" strike="noStrike" dirty="0">
                        <a:solidFill>
                          <a:srgbClr val="000000"/>
                        </a:solidFill>
                        <a:effectLst/>
                        <a:latin typeface="Comic Sans MS"/>
                      </a:endParaRP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H236436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800" b="1" i="0" u="none" strike="noStrike" dirty="0" smtClean="0">
                          <a:solidFill>
                            <a:srgbClr val="000000"/>
                          </a:solidFill>
                          <a:effectLst/>
                          <a:latin typeface="Comic Sans MS"/>
                        </a:rPr>
                        <a:t>L1-SEI-C4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L1-SEI-C1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L1-SEI-C1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H236372-R2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L1-SEI-C1</a:t>
                      </a:r>
                      <a:endParaRPr lang="en-US" sz="800" b="1" i="0" u="none" strike="noStrike" dirty="0">
                        <a:solidFill>
                          <a:srgbClr val="000000"/>
                        </a:solidFill>
                        <a:effectLst/>
                        <a:latin typeface="Comic Sans MS"/>
                      </a:endParaRP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L1-SEI-C2</a:t>
                      </a:r>
                      <a:endParaRPr lang="en-US" sz="800" b="1" i="0" u="none" strike="noStrike" dirty="0">
                        <a:solidFill>
                          <a:srgbClr val="000000"/>
                        </a:solidFill>
                        <a:effectLst/>
                        <a:latin typeface="Comic Sans MS"/>
                      </a:endParaRP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200574">
                <a:tc>
                  <a:txBody>
                    <a:bodyPr/>
                    <a:lstStyle/>
                    <a:p>
                      <a:pPr algn="ctr" fontAlgn="ctr"/>
                      <a:r>
                        <a:rPr lang="en-US" sz="900" b="1" i="0" u="sng" strike="noStrike">
                          <a:solidFill>
                            <a:srgbClr val="0070C0"/>
                          </a:solidFill>
                          <a:effectLst/>
                          <a:latin typeface="Comic Sans MS"/>
                          <a:hlinkClick r:id="rId5"/>
                        </a:rPr>
                        <a:t>D1200892</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9"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6"/>
              </a:rPr>
              <a:t>D1200892</a:t>
            </a:r>
            <a:endParaRPr lang="en-US" sz="800" b="1" dirty="0">
              <a:latin typeface="Comic Sans MS" pitchFamily="66" charset="0"/>
            </a:endParaRPr>
          </a:p>
        </p:txBody>
      </p:sp>
      <p:sp>
        <p:nvSpPr>
          <p:cNvPr id="10"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4"/>
              </a:rPr>
              <a:t>S1105249</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09250"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09251"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252" name="Title 8"/>
          <p:cNvSpPr>
            <a:spLocks noGrp="1"/>
          </p:cNvSpPr>
          <p:nvPr>
            <p:ph type="title"/>
          </p:nvPr>
        </p:nvSpPr>
        <p:spPr/>
        <p:txBody>
          <a:bodyPr/>
          <a:lstStyle/>
          <a:p>
            <a:pPr eaLnBrk="1" hangingPunct="1"/>
            <a:r>
              <a:rPr lang="en-US" smtClean="0">
                <a:ea typeface="ＭＳ Ｐゴシック" pitchFamily="34" charset="-128"/>
              </a:rPr>
              <a:t>L1-ETR-03</a:t>
            </a:r>
          </a:p>
        </p:txBody>
      </p:sp>
      <p:pic>
        <p:nvPicPr>
          <p:cNvPr id="309253"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254"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09255"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D391214-2437-45B9-9502-D8E939E7D206}" type="slidenum">
              <a:rPr lang="en-US" smtClean="0">
                <a:solidFill>
                  <a:srgbClr val="898989"/>
                </a:solidFill>
                <a:latin typeface="Calibri" pitchFamily="34" charset="0"/>
              </a:rPr>
              <a:pPr eaLnBrk="1" hangingPunct="1"/>
              <a:t>510</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09257"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Optics Test Rack Layout (LIGO-Dxxxxxxx)</a:t>
            </a:r>
          </a:p>
        </p:txBody>
      </p:sp>
      <p:grpSp>
        <p:nvGrpSpPr>
          <p:cNvPr id="309258" name="Group 14"/>
          <p:cNvGrpSpPr>
            <a:grpSpLocks/>
          </p:cNvGrpSpPr>
          <p:nvPr/>
        </p:nvGrpSpPr>
        <p:grpSpPr bwMode="auto">
          <a:xfrm>
            <a:off x="7362825" y="1847850"/>
            <a:ext cx="1819275" cy="347663"/>
            <a:chOff x="7115175" y="1809058"/>
            <a:chExt cx="1819276" cy="346767"/>
          </a:xfrm>
        </p:grpSpPr>
        <p:pic>
          <p:nvPicPr>
            <p:cNvPr id="309260"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9261"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09259"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0274" name="Title 8"/>
          <p:cNvSpPr>
            <a:spLocks noGrp="1"/>
          </p:cNvSpPr>
          <p:nvPr>
            <p:ph type="title"/>
          </p:nvPr>
        </p:nvSpPr>
        <p:spPr>
          <a:xfrm>
            <a:off x="5903913" y="0"/>
            <a:ext cx="3240087" cy="681038"/>
          </a:xfrm>
        </p:spPr>
        <p:txBody>
          <a:bodyPr/>
          <a:lstStyle/>
          <a:p>
            <a:pPr eaLnBrk="1" hangingPunct="1"/>
            <a:r>
              <a:rPr lang="en-US" smtClean="0">
                <a:ea typeface="ＭＳ Ｐゴシック" pitchFamily="34" charset="-128"/>
              </a:rPr>
              <a:t>L1-ETR03</a:t>
            </a:r>
            <a:br>
              <a:rPr lang="en-US" smtClean="0">
                <a:ea typeface="ＭＳ Ｐゴシック" pitchFamily="34" charset="-128"/>
              </a:rPr>
            </a:br>
            <a:r>
              <a:rPr lang="en-US" smtClean="0">
                <a:ea typeface="ＭＳ Ｐゴシック" pitchFamily="34" charset="-128"/>
              </a:rPr>
              <a:t>OPTICS</a:t>
            </a:r>
          </a:p>
        </p:txBody>
      </p:sp>
      <p:pic>
        <p:nvPicPr>
          <p:cNvPr id="310275"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0" y="5407025"/>
            <a:ext cx="179388"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10276" name="Group 31"/>
          <p:cNvGrpSpPr>
            <a:grpSpLocks/>
          </p:cNvGrpSpPr>
          <p:nvPr/>
        </p:nvGrpSpPr>
        <p:grpSpPr bwMode="auto">
          <a:xfrm>
            <a:off x="63500" y="746125"/>
            <a:ext cx="922338" cy="392113"/>
            <a:chOff x="1111250" y="754063"/>
            <a:chExt cx="922338" cy="392112"/>
          </a:xfrm>
        </p:grpSpPr>
        <p:sp>
          <p:nvSpPr>
            <p:cNvPr id="310304"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0305"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L1-ETR03</a:t>
              </a:r>
            </a:p>
          </p:txBody>
        </p:sp>
      </p:grpSp>
      <p:grpSp>
        <p:nvGrpSpPr>
          <p:cNvPr id="310277" name="Group 30"/>
          <p:cNvGrpSpPr>
            <a:grpSpLocks/>
          </p:cNvGrpSpPr>
          <p:nvPr/>
        </p:nvGrpSpPr>
        <p:grpSpPr bwMode="auto">
          <a:xfrm>
            <a:off x="8147050" y="741363"/>
            <a:ext cx="941388" cy="381000"/>
            <a:chOff x="6735763" y="765175"/>
            <a:chExt cx="941387" cy="381000"/>
          </a:xfrm>
        </p:grpSpPr>
        <p:sp>
          <p:nvSpPr>
            <p:cNvPr id="31030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0303"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L1-ETR03</a:t>
              </a:r>
            </a:p>
          </p:txBody>
        </p:sp>
      </p:grpSp>
      <p:pic>
        <p:nvPicPr>
          <p:cNvPr id="310278"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4940300"/>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0279" name="Group 109"/>
          <p:cNvGrpSpPr>
            <a:grpSpLocks/>
          </p:cNvGrpSpPr>
          <p:nvPr/>
        </p:nvGrpSpPr>
        <p:grpSpPr bwMode="auto">
          <a:xfrm>
            <a:off x="796925" y="4911725"/>
            <a:ext cx="3213100" cy="708025"/>
            <a:chOff x="796116" y="4911792"/>
            <a:chExt cx="3214106" cy="707907"/>
          </a:xfrm>
        </p:grpSpPr>
        <p:pic>
          <p:nvPicPr>
            <p:cNvPr id="310300"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0301"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0280"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299"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0281"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297"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0282" name="Group 176"/>
          <p:cNvGrpSpPr>
            <a:grpSpLocks/>
          </p:cNvGrpSpPr>
          <p:nvPr/>
        </p:nvGrpSpPr>
        <p:grpSpPr bwMode="auto">
          <a:xfrm>
            <a:off x="501650" y="4608513"/>
            <a:ext cx="3502025" cy="246062"/>
            <a:chOff x="496614" y="4295915"/>
            <a:chExt cx="3502572" cy="246221"/>
          </a:xfrm>
        </p:grpSpPr>
        <p:sp>
          <p:nvSpPr>
            <p:cNvPr id="310294"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0283" name="Group 203"/>
          <p:cNvGrpSpPr>
            <a:grpSpLocks/>
          </p:cNvGrpSpPr>
          <p:nvPr/>
        </p:nvGrpSpPr>
        <p:grpSpPr bwMode="auto">
          <a:xfrm>
            <a:off x="4159250" y="4619625"/>
            <a:ext cx="3502025" cy="246063"/>
            <a:chOff x="2267607" y="4303798"/>
            <a:chExt cx="3502576" cy="246221"/>
          </a:xfrm>
        </p:grpSpPr>
        <p:sp>
          <p:nvSpPr>
            <p:cNvPr id="31029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4354631"/>
              <a:ext cx="1732236"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0284"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0291"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3"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LIGO-Dxxxxxx-V1</a:t>
            </a:r>
          </a:p>
        </p:txBody>
      </p:sp>
      <p:sp>
        <p:nvSpPr>
          <p:cNvPr id="31028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A0308DE-D904-46DE-B7A0-6138F0B5C729}" type="slidenum">
              <a:rPr lang="en-US" smtClean="0">
                <a:solidFill>
                  <a:srgbClr val="898989"/>
                </a:solidFill>
                <a:latin typeface="Calibri" pitchFamily="34" charset="0"/>
              </a:rPr>
              <a:pPr eaLnBrk="1" hangingPunct="1"/>
              <a:t>511</a:t>
            </a:fld>
            <a:endParaRPr lang="en-US" smtClean="0">
              <a:solidFill>
                <a:srgbClr val="898989"/>
              </a:solidFill>
              <a:latin typeface="Calibri" pitchFamily="34" charset="0"/>
            </a:endParaRPr>
          </a:p>
        </p:txBody>
      </p:sp>
      <p:sp>
        <p:nvSpPr>
          <p:cNvPr id="35" name="Date Placeholder 7"/>
          <p:cNvSpPr>
            <a:spLocks noGrp="1"/>
          </p:cNvSpPr>
          <p:nvPr>
            <p:ph type="dt" sz="quarter" idx="10"/>
          </p:nvPr>
        </p:nvSpPr>
        <p:spPr/>
        <p:txBody>
          <a:bodyPr/>
          <a:lstStyle/>
          <a:p>
            <a:pPr>
              <a:defRPr/>
            </a:pPr>
            <a:r>
              <a:rPr lang="en-US" smtClean="0"/>
              <a:t>LIGO-G1001032-V9</a:t>
            </a:r>
            <a:endParaRPr lang="en-US" dirty="0"/>
          </a:p>
        </p:txBody>
      </p:sp>
    </p:spTree>
  </p:cSld>
  <p:clrMapOvr>
    <a:masterClrMapping/>
  </p:clrMapOvr>
  <p:timing>
    <p:tnLst>
      <p:par>
        <p:cTn id="1" dur="indefinite" restart="never" nodeType="tmRoot"/>
      </p:par>
    </p:tnLst>
  </p:timing>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1298"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1299"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00" name="Title 8"/>
          <p:cNvSpPr>
            <a:spLocks noGrp="1"/>
          </p:cNvSpPr>
          <p:nvPr>
            <p:ph type="title"/>
          </p:nvPr>
        </p:nvSpPr>
        <p:spPr/>
        <p:txBody>
          <a:bodyPr/>
          <a:lstStyle/>
          <a:p>
            <a:pPr eaLnBrk="1" hangingPunct="1"/>
            <a:r>
              <a:rPr lang="en-US" smtClean="0">
                <a:ea typeface="ＭＳ Ｐゴシック" pitchFamily="34" charset="-128"/>
              </a:rPr>
              <a:t>L1-ETR-04</a:t>
            </a:r>
          </a:p>
        </p:txBody>
      </p:sp>
      <p:pic>
        <p:nvPicPr>
          <p:cNvPr id="311301"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02"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11303"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E54C72A-7901-4F30-B353-E38C78AA951D}" type="slidenum">
              <a:rPr lang="en-US" smtClean="0">
                <a:solidFill>
                  <a:srgbClr val="898989"/>
                </a:solidFill>
                <a:latin typeface="Calibri" pitchFamily="34" charset="0"/>
              </a:rPr>
              <a:pPr eaLnBrk="1" hangingPunct="1"/>
              <a:t>512</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11305"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RMS (aka Triple) Test Rack Layout (LIGO-Dxxxxxxx)</a:t>
            </a:r>
          </a:p>
        </p:txBody>
      </p:sp>
      <p:grpSp>
        <p:nvGrpSpPr>
          <p:cNvPr id="311306" name="Group 14"/>
          <p:cNvGrpSpPr>
            <a:grpSpLocks/>
          </p:cNvGrpSpPr>
          <p:nvPr/>
        </p:nvGrpSpPr>
        <p:grpSpPr bwMode="auto">
          <a:xfrm>
            <a:off x="7362825" y="1847850"/>
            <a:ext cx="1819275" cy="347663"/>
            <a:chOff x="7115175" y="1809058"/>
            <a:chExt cx="1819276" cy="346767"/>
          </a:xfrm>
        </p:grpSpPr>
        <p:pic>
          <p:nvPicPr>
            <p:cNvPr id="311308"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1309"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11307"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2" name="Title 8"/>
          <p:cNvSpPr>
            <a:spLocks noGrp="1"/>
          </p:cNvSpPr>
          <p:nvPr>
            <p:ph type="title"/>
          </p:nvPr>
        </p:nvSpPr>
        <p:spPr>
          <a:xfrm>
            <a:off x="5895975" y="0"/>
            <a:ext cx="3248025" cy="681038"/>
          </a:xfrm>
        </p:spPr>
        <p:txBody>
          <a:bodyPr/>
          <a:lstStyle/>
          <a:p>
            <a:pPr eaLnBrk="1" hangingPunct="1"/>
            <a:r>
              <a:rPr lang="en-US" smtClean="0">
                <a:ea typeface="ＭＳ Ｐゴシック" pitchFamily="34" charset="-128"/>
              </a:rPr>
              <a:t>L1-ETR04</a:t>
            </a:r>
            <a:br>
              <a:rPr lang="en-US" smtClean="0">
                <a:ea typeface="ＭＳ Ｐゴシック" pitchFamily="34" charset="-128"/>
              </a:rPr>
            </a:br>
            <a:r>
              <a:rPr lang="en-US" smtClean="0">
                <a:ea typeface="ＭＳ Ｐゴシック" pitchFamily="34" charset="-128"/>
              </a:rPr>
              <a:t>RMT (aka Triple)</a:t>
            </a:r>
          </a:p>
        </p:txBody>
      </p:sp>
      <p:pic>
        <p:nvPicPr>
          <p:cNvPr id="31232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18000" y="5407025"/>
            <a:ext cx="179388" cy="58738"/>
          </a:xfrm>
          <a:prstGeom prst="rect">
            <a:avLst/>
          </a:prstGeom>
          <a:noFill/>
          <a:ln w="3175">
            <a:solidFill>
              <a:schemeClr val="tx1"/>
            </a:solidFill>
            <a:miter lim="800000"/>
            <a:headEnd/>
            <a:tailEnd/>
          </a:ln>
          <a:extLst>
            <a:ext uri="{909E8E84-426E-40DD-AFC4-6F175D3DCCD1}">
              <a14:hiddenFill xmlns:a14="http://schemas.microsoft.com/office/drawing/2010/main">
                <a:solidFill>
                  <a:srgbClr val="FFFFFF"/>
                </a:solidFill>
              </a14:hiddenFill>
            </a:ext>
          </a:extLst>
        </p:spPr>
      </p:pic>
      <p:grpSp>
        <p:nvGrpSpPr>
          <p:cNvPr id="312324" name="Group 50"/>
          <p:cNvGrpSpPr>
            <a:grpSpLocks/>
          </p:cNvGrpSpPr>
          <p:nvPr/>
        </p:nvGrpSpPr>
        <p:grpSpPr bwMode="auto">
          <a:xfrm>
            <a:off x="63500" y="754063"/>
            <a:ext cx="922338" cy="392112"/>
            <a:chOff x="1111250" y="754063"/>
            <a:chExt cx="922338" cy="392112"/>
          </a:xfrm>
        </p:grpSpPr>
        <p:sp>
          <p:nvSpPr>
            <p:cNvPr id="312374"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2375"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L1-ETR04</a:t>
              </a:r>
            </a:p>
          </p:txBody>
        </p:sp>
      </p:grpSp>
      <p:grpSp>
        <p:nvGrpSpPr>
          <p:cNvPr id="312325" name="Group 49"/>
          <p:cNvGrpSpPr>
            <a:grpSpLocks/>
          </p:cNvGrpSpPr>
          <p:nvPr/>
        </p:nvGrpSpPr>
        <p:grpSpPr bwMode="auto">
          <a:xfrm>
            <a:off x="8139113" y="741363"/>
            <a:ext cx="941387" cy="381000"/>
            <a:chOff x="6735763" y="765175"/>
            <a:chExt cx="941387" cy="381000"/>
          </a:xfrm>
        </p:grpSpPr>
        <p:sp>
          <p:nvSpPr>
            <p:cNvPr id="312372"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2373"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L1-ETR04</a:t>
              </a:r>
            </a:p>
          </p:txBody>
        </p:sp>
      </p:grpSp>
      <p:pic>
        <p:nvPicPr>
          <p:cNvPr id="312326" name="Picture 4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157663" y="4940300"/>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2327" name="Group 109"/>
          <p:cNvGrpSpPr>
            <a:grpSpLocks/>
          </p:cNvGrpSpPr>
          <p:nvPr/>
        </p:nvGrpSpPr>
        <p:grpSpPr bwMode="auto">
          <a:xfrm>
            <a:off x="796925" y="4911725"/>
            <a:ext cx="3213100" cy="708025"/>
            <a:chOff x="796116" y="4911792"/>
            <a:chExt cx="3214106" cy="707907"/>
          </a:xfrm>
        </p:grpSpPr>
        <p:pic>
          <p:nvPicPr>
            <p:cNvPr id="312370" name="Picture 4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71"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2328"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69"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2329"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67"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2330" name="Group 176"/>
          <p:cNvGrpSpPr>
            <a:grpSpLocks/>
          </p:cNvGrpSpPr>
          <p:nvPr/>
        </p:nvGrpSpPr>
        <p:grpSpPr bwMode="auto">
          <a:xfrm>
            <a:off x="501650" y="4608513"/>
            <a:ext cx="3502025" cy="246062"/>
            <a:chOff x="496614" y="4295915"/>
            <a:chExt cx="3502572" cy="246221"/>
          </a:xfrm>
        </p:grpSpPr>
        <p:sp>
          <p:nvSpPr>
            <p:cNvPr id="312364"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2331" name="Group 203"/>
          <p:cNvGrpSpPr>
            <a:grpSpLocks/>
          </p:cNvGrpSpPr>
          <p:nvPr/>
        </p:nvGrpSpPr>
        <p:grpSpPr bwMode="auto">
          <a:xfrm>
            <a:off x="4159250" y="4619625"/>
            <a:ext cx="3502025" cy="246063"/>
            <a:chOff x="2267607" y="4303798"/>
            <a:chExt cx="3502576" cy="246221"/>
          </a:xfrm>
        </p:grpSpPr>
        <p:sp>
          <p:nvSpPr>
            <p:cNvPr id="312362"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4354631"/>
              <a:ext cx="1732236" cy="138202"/>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2332"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61"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nvGrpSpPr>
          <p:cNvPr id="312335" name="Group 40"/>
          <p:cNvGrpSpPr>
            <a:grpSpLocks/>
          </p:cNvGrpSpPr>
          <p:nvPr/>
        </p:nvGrpSpPr>
        <p:grpSpPr bwMode="auto">
          <a:xfrm>
            <a:off x="723900" y="3111500"/>
            <a:ext cx="3281363" cy="246063"/>
            <a:chOff x="717331" y="3828343"/>
            <a:chExt cx="3280410" cy="246221"/>
          </a:xfrm>
        </p:grpSpPr>
        <p:pic>
          <p:nvPicPr>
            <p:cNvPr id="312358"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59"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D1000305 AI Chassis</a:t>
              </a:r>
            </a:p>
          </p:txBody>
        </p:sp>
      </p:grpSp>
      <p:grpSp>
        <p:nvGrpSpPr>
          <p:cNvPr id="312336" name="Group 44"/>
          <p:cNvGrpSpPr>
            <a:grpSpLocks/>
          </p:cNvGrpSpPr>
          <p:nvPr/>
        </p:nvGrpSpPr>
        <p:grpSpPr bwMode="auto">
          <a:xfrm>
            <a:off x="723900" y="4056063"/>
            <a:ext cx="3282950" cy="246062"/>
            <a:chOff x="204952" y="5483738"/>
            <a:chExt cx="3283038" cy="246221"/>
          </a:xfrm>
        </p:grpSpPr>
        <p:sp>
          <p:nvSpPr>
            <p:cNvPr id="31235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2357"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2337" name="Group 43"/>
          <p:cNvGrpSpPr>
            <a:grpSpLocks/>
          </p:cNvGrpSpPr>
          <p:nvPr/>
        </p:nvGrpSpPr>
        <p:grpSpPr bwMode="auto">
          <a:xfrm>
            <a:off x="4156075" y="3105150"/>
            <a:ext cx="3289300" cy="247650"/>
            <a:chOff x="5100145" y="3862411"/>
            <a:chExt cx="3289627" cy="246221"/>
          </a:xfrm>
        </p:grpSpPr>
        <p:pic>
          <p:nvPicPr>
            <p:cNvPr id="312354"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00145" y="389506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55" name="TextBox 99"/>
            <p:cNvSpPr txBox="1">
              <a:spLocks noChangeArrowheads="1"/>
            </p:cNvSpPr>
            <p:nvPr/>
          </p:nvSpPr>
          <p:spPr bwMode="auto">
            <a:xfrm>
              <a:off x="6836848" y="386241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D1000305 SYYYYYYYY</a:t>
              </a:r>
            </a:p>
          </p:txBody>
        </p:sp>
      </p:grpSp>
      <p:grpSp>
        <p:nvGrpSpPr>
          <p:cNvPr id="312338" name="Group 56"/>
          <p:cNvGrpSpPr>
            <a:grpSpLocks/>
          </p:cNvGrpSpPr>
          <p:nvPr/>
        </p:nvGrpSpPr>
        <p:grpSpPr bwMode="auto">
          <a:xfrm>
            <a:off x="4154488" y="4078288"/>
            <a:ext cx="3286125" cy="246062"/>
            <a:chOff x="5789886" y="5352359"/>
            <a:chExt cx="3286615" cy="246221"/>
          </a:xfrm>
        </p:grpSpPr>
        <p:pic>
          <p:nvPicPr>
            <p:cNvPr id="312352"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53"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grpSp>
        <p:nvGrpSpPr>
          <p:cNvPr id="312339" name="Group 44"/>
          <p:cNvGrpSpPr>
            <a:grpSpLocks/>
          </p:cNvGrpSpPr>
          <p:nvPr/>
        </p:nvGrpSpPr>
        <p:grpSpPr bwMode="auto">
          <a:xfrm>
            <a:off x="727075" y="4232275"/>
            <a:ext cx="3282950" cy="246063"/>
            <a:chOff x="204952" y="5483738"/>
            <a:chExt cx="3283038" cy="246221"/>
          </a:xfrm>
        </p:grpSpPr>
        <p:sp>
          <p:nvSpPr>
            <p:cNvPr id="312350"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2351"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2340" name="Group 56"/>
          <p:cNvGrpSpPr>
            <a:grpSpLocks/>
          </p:cNvGrpSpPr>
          <p:nvPr/>
        </p:nvGrpSpPr>
        <p:grpSpPr bwMode="auto">
          <a:xfrm>
            <a:off x="4157663" y="4254500"/>
            <a:ext cx="3286125" cy="246063"/>
            <a:chOff x="5789886" y="5352359"/>
            <a:chExt cx="3286615" cy="246221"/>
          </a:xfrm>
        </p:grpSpPr>
        <p:pic>
          <p:nvPicPr>
            <p:cNvPr id="312348"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2349"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pic>
        <p:nvPicPr>
          <p:cNvPr id="312341" name="Picture 31"/>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0" y="1584325"/>
            <a:ext cx="1079500" cy="3484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LIGO-D080446-V1</a:t>
            </a:r>
          </a:p>
        </p:txBody>
      </p:sp>
      <p:grpSp>
        <p:nvGrpSpPr>
          <p:cNvPr id="312343" name="Group 175"/>
          <p:cNvGrpSpPr>
            <a:grpSpLocks/>
          </p:cNvGrpSpPr>
          <p:nvPr/>
        </p:nvGrpSpPr>
        <p:grpSpPr bwMode="auto">
          <a:xfrm>
            <a:off x="7205663" y="2063750"/>
            <a:ext cx="1749425" cy="449263"/>
            <a:chOff x="7303403" y="5441731"/>
            <a:chExt cx="1710671" cy="449317"/>
          </a:xfrm>
        </p:grpSpPr>
        <p:sp>
          <p:nvSpPr>
            <p:cNvPr id="54" name="Rectangle 53"/>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2347"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sp>
        <p:nvSpPr>
          <p:cNvPr id="312344"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7D4C9B3-E6CD-4D62-B3C9-927FC73B03D4}" type="slidenum">
              <a:rPr lang="en-US" smtClean="0">
                <a:solidFill>
                  <a:srgbClr val="898989"/>
                </a:solidFill>
                <a:latin typeface="Calibri" pitchFamily="34" charset="0"/>
              </a:rPr>
              <a:pPr eaLnBrk="1" hangingPunct="1"/>
              <a:t>513</a:t>
            </a:fld>
            <a:endParaRPr lang="en-US" smtClean="0">
              <a:solidFill>
                <a:srgbClr val="898989"/>
              </a:solidFill>
              <a:latin typeface="Calibri" pitchFamily="34" charset="0"/>
            </a:endParaRPr>
          </a:p>
        </p:txBody>
      </p:sp>
      <p:sp>
        <p:nvSpPr>
          <p:cNvPr id="57" name="Date Placeholder 7"/>
          <p:cNvSpPr>
            <a:spLocks noGrp="1"/>
          </p:cNvSpPr>
          <p:nvPr>
            <p:ph type="dt" sz="quarter" idx="10"/>
          </p:nvPr>
        </p:nvSpPr>
        <p:spPr/>
        <p:txBody>
          <a:bodyPr/>
          <a:lstStyle/>
          <a:p>
            <a:pPr>
              <a:defRPr/>
            </a:pPr>
            <a:r>
              <a:rPr lang="en-US" smtClean="0"/>
              <a:t>LIGO-G1001032-V9</a:t>
            </a:r>
            <a:endParaRPr lang="en-US" dirty="0"/>
          </a:p>
        </p:txBody>
      </p:sp>
    </p:spTree>
  </p:cSld>
  <p:clrMapOvr>
    <a:masterClrMapping/>
  </p:clrMapOvr>
  <p:timing>
    <p:tnLst>
      <p:par>
        <p:cTn id="1" dur="indefinite" restart="never" nodeType="tmRoot"/>
      </p:par>
    </p:tn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3346"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3347"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48" name="Title 8"/>
          <p:cNvSpPr>
            <a:spLocks noGrp="1"/>
          </p:cNvSpPr>
          <p:nvPr>
            <p:ph type="title"/>
          </p:nvPr>
        </p:nvSpPr>
        <p:spPr/>
        <p:txBody>
          <a:bodyPr/>
          <a:lstStyle/>
          <a:p>
            <a:pPr eaLnBrk="1" hangingPunct="1"/>
            <a:r>
              <a:rPr lang="en-US" smtClean="0">
                <a:ea typeface="ＭＳ Ｐゴシック" pitchFamily="34" charset="-128"/>
              </a:rPr>
              <a:t>L1-ETR-05</a:t>
            </a:r>
          </a:p>
        </p:txBody>
      </p:sp>
      <p:pic>
        <p:nvPicPr>
          <p:cNvPr id="313349"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50"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13351"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CE10B86-B493-4381-9440-B92E8C0A2F6B}" type="slidenum">
              <a:rPr lang="en-US" smtClean="0">
                <a:solidFill>
                  <a:srgbClr val="898989"/>
                </a:solidFill>
                <a:latin typeface="Calibri" pitchFamily="34" charset="0"/>
              </a:rPr>
              <a:pPr eaLnBrk="1" hangingPunct="1"/>
              <a:t>514</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13353"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HAM ISI Test Rack Layout (LIGO-D1001412)</a:t>
            </a:r>
          </a:p>
        </p:txBody>
      </p:sp>
      <p:grpSp>
        <p:nvGrpSpPr>
          <p:cNvPr id="313354" name="Group 14"/>
          <p:cNvGrpSpPr>
            <a:grpSpLocks/>
          </p:cNvGrpSpPr>
          <p:nvPr/>
        </p:nvGrpSpPr>
        <p:grpSpPr bwMode="auto">
          <a:xfrm>
            <a:off x="7362825" y="1847850"/>
            <a:ext cx="1819275" cy="347663"/>
            <a:chOff x="7115175" y="1809058"/>
            <a:chExt cx="1819276" cy="346767"/>
          </a:xfrm>
        </p:grpSpPr>
        <p:pic>
          <p:nvPicPr>
            <p:cNvPr id="313356" name="Picture 4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3357"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7"/>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sp>
        <p:nvSpPr>
          <p:cNvPr id="313355"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hlinkClick r:id="rId8" action="ppaction://hlinksldjump"/>
              </a:rPr>
              <a:t>&lt;&lt; Electronics Test Racks</a:t>
            </a:r>
            <a:endParaRPr lang="en-US" sz="800" b="1">
              <a:latin typeface="Comic Sans MS" pitchFamily="66" charset="0"/>
            </a:endParaRPr>
          </a:p>
        </p:txBody>
      </p:sp>
    </p:spTree>
  </p:cSld>
  <p:clrMapOvr>
    <a:masterClrMapping/>
  </p:clrMapOvr>
  <p:timing>
    <p:tnLst>
      <p:par>
        <p:cTn id="1" dur="indefinite" restart="never" nodeType="tmRoot"/>
      </p:par>
    </p:tn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370" name="Title 8"/>
          <p:cNvSpPr>
            <a:spLocks noGrp="1"/>
          </p:cNvSpPr>
          <p:nvPr>
            <p:ph type="title"/>
          </p:nvPr>
        </p:nvSpPr>
        <p:spPr>
          <a:xfrm>
            <a:off x="5895975" y="0"/>
            <a:ext cx="3248025" cy="725488"/>
          </a:xfrm>
        </p:spPr>
        <p:txBody>
          <a:bodyPr/>
          <a:lstStyle/>
          <a:p>
            <a:pPr eaLnBrk="1" hangingPunct="1"/>
            <a:r>
              <a:rPr lang="en-US" smtClean="0">
                <a:ea typeface="ＭＳ Ｐゴシック" pitchFamily="34" charset="-128"/>
              </a:rPr>
              <a:t>L1-ETR05 </a:t>
            </a:r>
            <a:br>
              <a:rPr lang="en-US" smtClean="0">
                <a:ea typeface="ＭＳ Ｐゴシック" pitchFamily="34" charset="-128"/>
              </a:rPr>
            </a:br>
            <a:r>
              <a:rPr lang="en-US" smtClean="0">
                <a:ea typeface="ＭＳ Ｐゴシック" pitchFamily="34" charset="-128"/>
              </a:rPr>
              <a:t>HAM ISI</a:t>
            </a:r>
          </a:p>
        </p:txBody>
      </p:sp>
      <p:grpSp>
        <p:nvGrpSpPr>
          <p:cNvPr id="314371" name="Group 152"/>
          <p:cNvGrpSpPr>
            <a:grpSpLocks/>
          </p:cNvGrpSpPr>
          <p:nvPr/>
        </p:nvGrpSpPr>
        <p:grpSpPr bwMode="auto">
          <a:xfrm>
            <a:off x="63500" y="746125"/>
            <a:ext cx="922338" cy="392113"/>
            <a:chOff x="1111250" y="754063"/>
            <a:chExt cx="922338" cy="392112"/>
          </a:xfrm>
        </p:grpSpPr>
        <p:sp>
          <p:nvSpPr>
            <p:cNvPr id="314490"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4491"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L1-ETR05</a:t>
              </a:r>
            </a:p>
          </p:txBody>
        </p:sp>
      </p:grpSp>
      <p:grpSp>
        <p:nvGrpSpPr>
          <p:cNvPr id="314372" name="Group 151"/>
          <p:cNvGrpSpPr>
            <a:grpSpLocks/>
          </p:cNvGrpSpPr>
          <p:nvPr/>
        </p:nvGrpSpPr>
        <p:grpSpPr bwMode="auto">
          <a:xfrm>
            <a:off x="8139113" y="741363"/>
            <a:ext cx="941387" cy="381000"/>
            <a:chOff x="6735763" y="765175"/>
            <a:chExt cx="941387" cy="381000"/>
          </a:xfrm>
        </p:grpSpPr>
        <p:sp>
          <p:nvSpPr>
            <p:cNvPr id="314488"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4489"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L1-ETR05</a:t>
              </a:r>
            </a:p>
          </p:txBody>
        </p:sp>
      </p:grpSp>
      <p:grpSp>
        <p:nvGrpSpPr>
          <p:cNvPr id="314373" name="Group 109"/>
          <p:cNvGrpSpPr>
            <a:grpSpLocks/>
          </p:cNvGrpSpPr>
          <p:nvPr/>
        </p:nvGrpSpPr>
        <p:grpSpPr bwMode="auto">
          <a:xfrm>
            <a:off x="796925" y="4579938"/>
            <a:ext cx="3213100" cy="708025"/>
            <a:chOff x="796116" y="4911792"/>
            <a:chExt cx="3214106" cy="707907"/>
          </a:xfrm>
        </p:grpSpPr>
        <p:pic>
          <p:nvPicPr>
            <p:cNvPr id="314486" name="Picture 4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87"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4374" name="Group 125"/>
          <p:cNvGrpSpPr>
            <a:grpSpLocks/>
          </p:cNvGrpSpPr>
          <p:nvPr/>
        </p:nvGrpSpPr>
        <p:grpSpPr bwMode="auto">
          <a:xfrm>
            <a:off x="4160838" y="6288088"/>
            <a:ext cx="2576512" cy="471487"/>
            <a:chOff x="4160958" y="5310328"/>
            <a:chExt cx="2575900" cy="471915"/>
          </a:xfrm>
        </p:grpSpPr>
        <p:grpSp>
          <p:nvGrpSpPr>
            <p:cNvPr id="314478" name="Group 41"/>
            <p:cNvGrpSpPr>
              <a:grpSpLocks noChangeAspect="1"/>
            </p:cNvGrpSpPr>
            <p:nvPr/>
          </p:nvGrpSpPr>
          <p:grpSpPr bwMode="auto">
            <a:xfrm>
              <a:off x="4160958" y="5310328"/>
              <a:ext cx="1737360" cy="471915"/>
              <a:chOff x="1697422" y="1166648"/>
              <a:chExt cx="8686801" cy="2359573"/>
            </a:xfrm>
          </p:grpSpPr>
          <p:grpSp>
            <p:nvGrpSpPr>
              <p:cNvPr id="314480" name="Group 54"/>
              <p:cNvGrpSpPr>
                <a:grpSpLocks/>
              </p:cNvGrpSpPr>
              <p:nvPr/>
            </p:nvGrpSpPr>
            <p:grpSpPr bwMode="auto">
              <a:xfrm>
                <a:off x="1697422" y="1166648"/>
                <a:ext cx="4343400" cy="2357980"/>
                <a:chOff x="1697422" y="1166648"/>
                <a:chExt cx="4343400" cy="2357980"/>
              </a:xfrm>
            </p:grpSpPr>
            <p:sp>
              <p:nvSpPr>
                <p:cNvPr id="133" name="Rectangle 132"/>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85"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81" name="Group 47"/>
              <p:cNvGrpSpPr>
                <a:grpSpLocks/>
              </p:cNvGrpSpPr>
              <p:nvPr/>
            </p:nvGrpSpPr>
            <p:grpSpPr bwMode="auto">
              <a:xfrm>
                <a:off x="6032448" y="1166648"/>
                <a:ext cx="4351775" cy="2359573"/>
                <a:chOff x="6032448" y="1166648"/>
                <a:chExt cx="4351775" cy="2359573"/>
              </a:xfrm>
            </p:grpSpPr>
            <p:sp>
              <p:nvSpPr>
                <p:cNvPr id="131" name="Rectangle 130"/>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8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79"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14375" name="Group 134"/>
          <p:cNvGrpSpPr>
            <a:grpSpLocks/>
          </p:cNvGrpSpPr>
          <p:nvPr/>
        </p:nvGrpSpPr>
        <p:grpSpPr bwMode="auto">
          <a:xfrm>
            <a:off x="746125" y="6281738"/>
            <a:ext cx="3257550" cy="481012"/>
            <a:chOff x="746236" y="5305096"/>
            <a:chExt cx="3258205" cy="480974"/>
          </a:xfrm>
        </p:grpSpPr>
        <p:grpSp>
          <p:nvGrpSpPr>
            <p:cNvPr id="314470" name="Group 16"/>
            <p:cNvGrpSpPr>
              <a:grpSpLocks noChangeAspect="1"/>
            </p:cNvGrpSpPr>
            <p:nvPr/>
          </p:nvGrpSpPr>
          <p:grpSpPr bwMode="auto">
            <a:xfrm>
              <a:off x="2272862" y="5305096"/>
              <a:ext cx="1731578" cy="480974"/>
              <a:chOff x="914400" y="2819400"/>
              <a:chExt cx="7315200" cy="1709738"/>
            </a:xfrm>
          </p:grpSpPr>
          <p:grpSp>
            <p:nvGrpSpPr>
              <p:cNvPr id="314472" name="Group 16"/>
              <p:cNvGrpSpPr>
                <a:grpSpLocks/>
              </p:cNvGrpSpPr>
              <p:nvPr/>
            </p:nvGrpSpPr>
            <p:grpSpPr bwMode="auto">
              <a:xfrm>
                <a:off x="914400" y="2819400"/>
                <a:ext cx="3673475" cy="1698625"/>
                <a:chOff x="914400" y="2819400"/>
                <a:chExt cx="3673475" cy="1698625"/>
              </a:xfrm>
            </p:grpSpPr>
            <p:sp>
              <p:nvSpPr>
                <p:cNvPr id="142" name="Rectangle 141"/>
                <p:cNvSpPr>
                  <a:spLocks noChangeAspect="1"/>
                </p:cNvSpPr>
                <p:nvPr/>
              </p:nvSpPr>
              <p:spPr bwMode="auto">
                <a:xfrm>
                  <a:off x="911311"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77"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73" name="Group 15"/>
              <p:cNvGrpSpPr>
                <a:grpSpLocks/>
              </p:cNvGrpSpPr>
              <p:nvPr/>
            </p:nvGrpSpPr>
            <p:grpSpPr bwMode="auto">
              <a:xfrm>
                <a:off x="4572000" y="2819400"/>
                <a:ext cx="3657600" cy="1709738"/>
                <a:chOff x="4572000" y="2819400"/>
                <a:chExt cx="3657600" cy="1709738"/>
              </a:xfrm>
            </p:grpSpPr>
            <p:sp>
              <p:nvSpPr>
                <p:cNvPr id="140" name="Rectangle 139"/>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75" name="Picture 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71"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14376" name="Group 143"/>
          <p:cNvGrpSpPr>
            <a:grpSpLocks/>
          </p:cNvGrpSpPr>
          <p:nvPr/>
        </p:nvGrpSpPr>
        <p:grpSpPr bwMode="auto">
          <a:xfrm>
            <a:off x="4160838" y="5783263"/>
            <a:ext cx="2574925" cy="471487"/>
            <a:chOff x="4160958" y="5310328"/>
            <a:chExt cx="2575900" cy="471915"/>
          </a:xfrm>
        </p:grpSpPr>
        <p:grpSp>
          <p:nvGrpSpPr>
            <p:cNvPr id="314462" name="Group 41"/>
            <p:cNvGrpSpPr>
              <a:grpSpLocks noChangeAspect="1"/>
            </p:cNvGrpSpPr>
            <p:nvPr/>
          </p:nvGrpSpPr>
          <p:grpSpPr bwMode="auto">
            <a:xfrm>
              <a:off x="4160958" y="5310328"/>
              <a:ext cx="1737360" cy="471915"/>
              <a:chOff x="1697422" y="1166648"/>
              <a:chExt cx="8686801" cy="2359573"/>
            </a:xfrm>
          </p:grpSpPr>
          <p:grpSp>
            <p:nvGrpSpPr>
              <p:cNvPr id="314464" name="Group 54"/>
              <p:cNvGrpSpPr>
                <a:grpSpLocks/>
              </p:cNvGrpSpPr>
              <p:nvPr/>
            </p:nvGrpSpPr>
            <p:grpSpPr bwMode="auto">
              <a:xfrm>
                <a:off x="1697422" y="1166648"/>
                <a:ext cx="4343400" cy="2357980"/>
                <a:chOff x="1697422" y="1166648"/>
                <a:chExt cx="4343400" cy="2357980"/>
              </a:xfrm>
            </p:grpSpPr>
            <p:sp>
              <p:nvSpPr>
                <p:cNvPr id="151" name="Rectangle 150"/>
                <p:cNvSpPr>
                  <a:spLocks noChangeAspect="1"/>
                </p:cNvSpPr>
                <p:nvPr/>
              </p:nvSpPr>
              <p:spPr bwMode="auto">
                <a:xfrm>
                  <a:off x="1697422" y="1166648"/>
                  <a:ext cx="4343455"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69"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65" name="Group 47"/>
              <p:cNvGrpSpPr>
                <a:grpSpLocks/>
              </p:cNvGrpSpPr>
              <p:nvPr/>
            </p:nvGrpSpPr>
            <p:grpSpPr bwMode="auto">
              <a:xfrm>
                <a:off x="6032448" y="1166648"/>
                <a:ext cx="4351775" cy="2359573"/>
                <a:chOff x="6032448" y="1166648"/>
                <a:chExt cx="4351775" cy="2359573"/>
              </a:xfrm>
            </p:grpSpPr>
            <p:sp>
              <p:nvSpPr>
                <p:cNvPr id="149" name="Rectangle 148"/>
                <p:cNvSpPr>
                  <a:spLocks noChangeAspect="1"/>
                </p:cNvSpPr>
                <p:nvPr/>
              </p:nvSpPr>
              <p:spPr bwMode="auto">
                <a:xfrm>
                  <a:off x="6040876" y="1166648"/>
                  <a:ext cx="4343462"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67"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63"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14377" name="Group 152"/>
          <p:cNvGrpSpPr>
            <a:grpSpLocks/>
          </p:cNvGrpSpPr>
          <p:nvPr/>
        </p:nvGrpSpPr>
        <p:grpSpPr bwMode="auto">
          <a:xfrm>
            <a:off x="746125" y="5778500"/>
            <a:ext cx="3257550" cy="481013"/>
            <a:chOff x="746236" y="5305096"/>
            <a:chExt cx="3258205" cy="480974"/>
          </a:xfrm>
        </p:grpSpPr>
        <p:grpSp>
          <p:nvGrpSpPr>
            <p:cNvPr id="314454" name="Group 16"/>
            <p:cNvGrpSpPr>
              <a:grpSpLocks noChangeAspect="1"/>
            </p:cNvGrpSpPr>
            <p:nvPr/>
          </p:nvGrpSpPr>
          <p:grpSpPr bwMode="auto">
            <a:xfrm>
              <a:off x="2272862" y="5305096"/>
              <a:ext cx="1731578" cy="480974"/>
              <a:chOff x="914400" y="2819400"/>
              <a:chExt cx="7315200" cy="1709738"/>
            </a:xfrm>
          </p:grpSpPr>
          <p:grpSp>
            <p:nvGrpSpPr>
              <p:cNvPr id="314456" name="Group 16"/>
              <p:cNvGrpSpPr>
                <a:grpSpLocks/>
              </p:cNvGrpSpPr>
              <p:nvPr/>
            </p:nvGrpSpPr>
            <p:grpSpPr bwMode="auto">
              <a:xfrm>
                <a:off x="914400" y="2819400"/>
                <a:ext cx="3673475" cy="1698625"/>
                <a:chOff x="914400" y="2819400"/>
                <a:chExt cx="3673475" cy="1698625"/>
              </a:xfrm>
            </p:grpSpPr>
            <p:sp>
              <p:nvSpPr>
                <p:cNvPr id="160" name="Rectangle 159"/>
                <p:cNvSpPr>
                  <a:spLocks noChangeAspect="1"/>
                </p:cNvSpPr>
                <p:nvPr/>
              </p:nvSpPr>
              <p:spPr bwMode="auto">
                <a:xfrm>
                  <a:off x="911311" y="2819400"/>
                  <a:ext cx="3662502" cy="1675884"/>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61"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57" name="Group 15"/>
              <p:cNvGrpSpPr>
                <a:grpSpLocks/>
              </p:cNvGrpSpPr>
              <p:nvPr/>
            </p:nvGrpSpPr>
            <p:grpSpPr bwMode="auto">
              <a:xfrm>
                <a:off x="4572000" y="2819400"/>
                <a:ext cx="3657600" cy="1709738"/>
                <a:chOff x="4572000" y="2819400"/>
                <a:chExt cx="3657600" cy="1709738"/>
              </a:xfrm>
            </p:grpSpPr>
            <p:sp>
              <p:nvSpPr>
                <p:cNvPr id="158" name="Rectangle 157"/>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4459" name="Picture 5"/>
                <p:cNvPicPr>
                  <a:picLocks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4455"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+24V</a:t>
              </a:r>
            </a:p>
            <a:p>
              <a:pPr algn="r" eaLnBrk="1" hangingPunct="1"/>
              <a:r>
                <a:rPr lang="en-US" sz="1000">
                  <a:latin typeface="Calibri" pitchFamily="34" charset="0"/>
                </a:rPr>
                <a:t>JQE25-10M -24V</a:t>
              </a:r>
            </a:p>
          </p:txBody>
        </p:sp>
      </p:grpSp>
      <p:grpSp>
        <p:nvGrpSpPr>
          <p:cNvPr id="314378" name="Group 161"/>
          <p:cNvGrpSpPr>
            <a:grpSpLocks/>
          </p:cNvGrpSpPr>
          <p:nvPr/>
        </p:nvGrpSpPr>
        <p:grpSpPr bwMode="auto">
          <a:xfrm>
            <a:off x="496888" y="1049338"/>
            <a:ext cx="3502025" cy="246062"/>
            <a:chOff x="496614" y="4295915"/>
            <a:chExt cx="3502572" cy="246221"/>
          </a:xfrm>
        </p:grpSpPr>
        <p:sp>
          <p:nvSpPr>
            <p:cNvPr id="31445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1 &amp; L4C</a:t>
              </a:r>
            </a:p>
          </p:txBody>
        </p:sp>
        <p:sp>
          <p:nvSpPr>
            <p:cNvPr id="164" name="Rectangle 163"/>
            <p:cNvSpPr>
              <a:spLocks noChangeAspect="1"/>
            </p:cNvSpPr>
            <p:nvPr/>
          </p:nvSpPr>
          <p:spPr bwMode="auto">
            <a:xfrm>
              <a:off x="2266952" y="4353102"/>
              <a:ext cx="1732234"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800" dirty="0">
                <a:solidFill>
                  <a:schemeClr val="tx1"/>
                </a:solidFill>
                <a:latin typeface="Comic Sans MS" pitchFamily="66" charset="0"/>
              </a:endParaRPr>
            </a:p>
          </p:txBody>
        </p:sp>
      </p:grpSp>
      <p:grpSp>
        <p:nvGrpSpPr>
          <p:cNvPr id="314379" name="Group 164"/>
          <p:cNvGrpSpPr>
            <a:grpSpLocks/>
          </p:cNvGrpSpPr>
          <p:nvPr/>
        </p:nvGrpSpPr>
        <p:grpSpPr bwMode="auto">
          <a:xfrm>
            <a:off x="492125" y="1217613"/>
            <a:ext cx="3502025" cy="246062"/>
            <a:chOff x="496614" y="4295915"/>
            <a:chExt cx="3502573" cy="246221"/>
          </a:xfrm>
        </p:grpSpPr>
        <p:sp>
          <p:nvSpPr>
            <p:cNvPr id="314450"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2 &amp; L4C</a:t>
              </a:r>
            </a:p>
          </p:txBody>
        </p:sp>
        <p:sp>
          <p:nvSpPr>
            <p:cNvPr id="167" name="Rectangle 166"/>
            <p:cNvSpPr>
              <a:spLocks noChangeAspect="1"/>
            </p:cNvSpPr>
            <p:nvPr/>
          </p:nvSpPr>
          <p:spPr bwMode="auto">
            <a:xfrm>
              <a:off x="2266954"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80" name="Group 167"/>
          <p:cNvGrpSpPr>
            <a:grpSpLocks/>
          </p:cNvGrpSpPr>
          <p:nvPr/>
        </p:nvGrpSpPr>
        <p:grpSpPr bwMode="auto">
          <a:xfrm>
            <a:off x="492125" y="1382713"/>
            <a:ext cx="3502025" cy="246062"/>
            <a:chOff x="496614" y="4295915"/>
            <a:chExt cx="3502572" cy="246221"/>
          </a:xfrm>
        </p:grpSpPr>
        <p:sp>
          <p:nvSpPr>
            <p:cNvPr id="314448"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3 &amp; L4C</a:t>
              </a:r>
            </a:p>
          </p:txBody>
        </p:sp>
        <p:sp>
          <p:nvSpPr>
            <p:cNvPr id="170" name="Rectangle 169"/>
            <p:cNvSpPr>
              <a:spLocks noChangeAspect="1"/>
            </p:cNvSpPr>
            <p:nvPr/>
          </p:nvSpPr>
          <p:spPr bwMode="auto">
            <a:xfrm>
              <a:off x="2266953"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81" name="Group 173"/>
          <p:cNvGrpSpPr>
            <a:grpSpLocks/>
          </p:cNvGrpSpPr>
          <p:nvPr/>
        </p:nvGrpSpPr>
        <p:grpSpPr bwMode="auto">
          <a:xfrm>
            <a:off x="506413" y="247650"/>
            <a:ext cx="2401887" cy="400050"/>
            <a:chOff x="5457507" y="4797053"/>
            <a:chExt cx="2401468" cy="400110"/>
          </a:xfrm>
        </p:grpSpPr>
        <p:sp>
          <p:nvSpPr>
            <p:cNvPr id="171" name="Rectangle 170"/>
            <p:cNvSpPr/>
            <p:nvPr/>
          </p:nvSpPr>
          <p:spPr bwMode="auto">
            <a:xfrm>
              <a:off x="7228848" y="4887555"/>
              <a:ext cx="630127" cy="21275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47" name="TextBox 99"/>
            <p:cNvSpPr txBox="1">
              <a:spLocks noChangeArrowheads="1"/>
            </p:cNvSpPr>
            <p:nvPr/>
          </p:nvSpPr>
          <p:spPr bwMode="auto">
            <a:xfrm>
              <a:off x="5457507" y="4797053"/>
              <a:ext cx="176574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4382" name="Group 175"/>
          <p:cNvGrpSpPr>
            <a:grpSpLocks/>
          </p:cNvGrpSpPr>
          <p:nvPr/>
        </p:nvGrpSpPr>
        <p:grpSpPr bwMode="auto">
          <a:xfrm>
            <a:off x="1384300" y="244475"/>
            <a:ext cx="2438400" cy="400050"/>
            <a:chOff x="5523893" y="5343540"/>
            <a:chExt cx="2383431" cy="400109"/>
          </a:xfrm>
        </p:grpSpPr>
        <p:sp>
          <p:nvSpPr>
            <p:cNvPr id="172" name="Rectangle 171"/>
            <p:cNvSpPr/>
            <p:nvPr/>
          </p:nvSpPr>
          <p:spPr bwMode="auto">
            <a:xfrm>
              <a:off x="7291294" y="5441980"/>
              <a:ext cx="616030" cy="201643"/>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45" name="TextBox 99"/>
            <p:cNvSpPr txBox="1">
              <a:spLocks noChangeArrowheads="1"/>
            </p:cNvSpPr>
            <p:nvPr/>
          </p:nvSpPr>
          <p:spPr bwMode="auto">
            <a:xfrm>
              <a:off x="5523893" y="5343540"/>
              <a:ext cx="1765741" cy="4001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4383" name="Group 176"/>
          <p:cNvGrpSpPr>
            <a:grpSpLocks/>
          </p:cNvGrpSpPr>
          <p:nvPr/>
        </p:nvGrpSpPr>
        <p:grpSpPr bwMode="auto">
          <a:xfrm>
            <a:off x="501650" y="5207000"/>
            <a:ext cx="3502025" cy="246063"/>
            <a:chOff x="496614" y="4295915"/>
            <a:chExt cx="3502572" cy="246221"/>
          </a:xfrm>
        </p:grpSpPr>
        <p:sp>
          <p:nvSpPr>
            <p:cNvPr id="31444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79" name="Rectangle 178"/>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84" name="Group 40"/>
          <p:cNvGrpSpPr>
            <a:grpSpLocks/>
          </p:cNvGrpSpPr>
          <p:nvPr/>
        </p:nvGrpSpPr>
        <p:grpSpPr bwMode="auto">
          <a:xfrm>
            <a:off x="731838" y="2316163"/>
            <a:ext cx="3281362" cy="246062"/>
            <a:chOff x="717331" y="3828343"/>
            <a:chExt cx="3280410" cy="246221"/>
          </a:xfrm>
        </p:grpSpPr>
        <p:pic>
          <p:nvPicPr>
            <p:cNvPr id="314440" name="Picture 2"/>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60381" y="3865016"/>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41" name="TextBox 99"/>
            <p:cNvSpPr txBox="1">
              <a:spLocks noChangeArrowheads="1"/>
            </p:cNvSpPr>
            <p:nvPr/>
          </p:nvSpPr>
          <p:spPr bwMode="auto">
            <a:xfrm>
              <a:off x="717331" y="3828343"/>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smtClean="0">
                  <a:latin typeface="Calibri" pitchFamily="34" charset="0"/>
                </a:rPr>
                <a:t>Anti-Image </a:t>
              </a:r>
              <a:r>
                <a:rPr lang="en-US" sz="1000" dirty="0">
                  <a:latin typeface="Calibri" pitchFamily="34" charset="0"/>
                </a:rPr>
                <a:t>(AI) Chassis</a:t>
              </a:r>
            </a:p>
          </p:txBody>
        </p:sp>
      </p:grpSp>
      <p:grpSp>
        <p:nvGrpSpPr>
          <p:cNvPr id="314385" name="Group 44"/>
          <p:cNvGrpSpPr>
            <a:grpSpLocks/>
          </p:cNvGrpSpPr>
          <p:nvPr/>
        </p:nvGrpSpPr>
        <p:grpSpPr bwMode="auto">
          <a:xfrm>
            <a:off x="723900" y="1698625"/>
            <a:ext cx="3282950" cy="246063"/>
            <a:chOff x="204952" y="5483738"/>
            <a:chExt cx="3283038" cy="246221"/>
          </a:xfrm>
        </p:grpSpPr>
        <p:sp>
          <p:nvSpPr>
            <p:cNvPr id="314438"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smtClean="0">
                  <a:latin typeface="Calibri" pitchFamily="34" charset="0"/>
                </a:rPr>
                <a:t>Anti-Alias </a:t>
              </a:r>
              <a:r>
                <a:rPr lang="en-US" sz="1000" dirty="0">
                  <a:latin typeface="Calibri" pitchFamily="34" charset="0"/>
                </a:rPr>
                <a:t>(AA) Chassis</a:t>
              </a:r>
            </a:p>
          </p:txBody>
        </p:sp>
        <p:pic>
          <p:nvPicPr>
            <p:cNvPr id="314439"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386" name="Group 53"/>
          <p:cNvGrpSpPr>
            <a:grpSpLocks/>
          </p:cNvGrpSpPr>
          <p:nvPr/>
        </p:nvGrpSpPr>
        <p:grpSpPr bwMode="auto">
          <a:xfrm>
            <a:off x="727075" y="2001838"/>
            <a:ext cx="3282950" cy="246062"/>
            <a:chOff x="204952" y="5483738"/>
            <a:chExt cx="3283038" cy="246221"/>
          </a:xfrm>
        </p:grpSpPr>
        <p:sp>
          <p:nvSpPr>
            <p:cNvPr id="314436"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smtClean="0">
                  <a:latin typeface="Calibri" pitchFamily="34" charset="0"/>
                </a:rPr>
                <a:t>Anti-Alias </a:t>
              </a:r>
              <a:r>
                <a:rPr lang="en-US" sz="1000" dirty="0">
                  <a:latin typeface="Calibri" pitchFamily="34" charset="0"/>
                </a:rPr>
                <a:t>(AA) Chassis</a:t>
              </a:r>
            </a:p>
          </p:txBody>
        </p:sp>
        <p:pic>
          <p:nvPicPr>
            <p:cNvPr id="314437"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387" name="Group 47"/>
          <p:cNvGrpSpPr>
            <a:grpSpLocks/>
          </p:cNvGrpSpPr>
          <p:nvPr/>
        </p:nvGrpSpPr>
        <p:grpSpPr bwMode="auto">
          <a:xfrm>
            <a:off x="4151313" y="2001838"/>
            <a:ext cx="3302000" cy="246062"/>
            <a:chOff x="5789886" y="5344471"/>
            <a:chExt cx="3302383" cy="246221"/>
          </a:xfrm>
        </p:grpSpPr>
        <p:pic>
          <p:nvPicPr>
            <p:cNvPr id="314434"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35" name="TextBox 99"/>
            <p:cNvSpPr txBox="1">
              <a:spLocks noChangeArrowheads="1"/>
            </p:cNvSpPr>
            <p:nvPr/>
          </p:nvSpPr>
          <p:spPr bwMode="auto">
            <a:xfrm>
              <a:off x="7539346" y="5344471"/>
              <a:ext cx="1552923"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D1000269 S1000298</a:t>
              </a:r>
            </a:p>
          </p:txBody>
        </p:sp>
      </p:grpSp>
      <p:grpSp>
        <p:nvGrpSpPr>
          <p:cNvPr id="314388" name="Group 56"/>
          <p:cNvGrpSpPr>
            <a:grpSpLocks/>
          </p:cNvGrpSpPr>
          <p:nvPr/>
        </p:nvGrpSpPr>
        <p:grpSpPr bwMode="auto">
          <a:xfrm>
            <a:off x="4154488" y="1697038"/>
            <a:ext cx="3286125" cy="246062"/>
            <a:chOff x="5789886" y="5352285"/>
            <a:chExt cx="3286615" cy="246380"/>
          </a:xfrm>
        </p:grpSpPr>
        <p:pic>
          <p:nvPicPr>
            <p:cNvPr id="314432"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33" name="TextBox 99"/>
            <p:cNvSpPr txBox="1">
              <a:spLocks noChangeArrowheads="1"/>
            </p:cNvSpPr>
            <p:nvPr/>
          </p:nvSpPr>
          <p:spPr bwMode="auto">
            <a:xfrm>
              <a:off x="7523577" y="5352285"/>
              <a:ext cx="1552924" cy="2463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D1000269 S1000244</a:t>
              </a:r>
            </a:p>
          </p:txBody>
        </p:sp>
      </p:grpSp>
      <p:grpSp>
        <p:nvGrpSpPr>
          <p:cNvPr id="314389" name="Group 203"/>
          <p:cNvGrpSpPr>
            <a:grpSpLocks/>
          </p:cNvGrpSpPr>
          <p:nvPr/>
        </p:nvGrpSpPr>
        <p:grpSpPr bwMode="auto">
          <a:xfrm>
            <a:off x="4159250" y="5218113"/>
            <a:ext cx="3502025" cy="246062"/>
            <a:chOff x="2267607" y="4303798"/>
            <a:chExt cx="3502576" cy="246221"/>
          </a:xfrm>
        </p:grpSpPr>
        <p:sp>
          <p:nvSpPr>
            <p:cNvPr id="314430"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207" name="Rectangle 206"/>
            <p:cNvSpPr>
              <a:spLocks noChangeAspect="1"/>
            </p:cNvSpPr>
            <p:nvPr/>
          </p:nvSpPr>
          <p:spPr bwMode="auto">
            <a:xfrm>
              <a:off x="2267607" y="4354631"/>
              <a:ext cx="1732236" cy="138201"/>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90"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29"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grpSp>
        <p:nvGrpSpPr>
          <p:cNvPr id="314391" name="Group 210"/>
          <p:cNvGrpSpPr>
            <a:grpSpLocks/>
          </p:cNvGrpSpPr>
          <p:nvPr/>
        </p:nvGrpSpPr>
        <p:grpSpPr bwMode="auto">
          <a:xfrm>
            <a:off x="498475" y="2519363"/>
            <a:ext cx="3503613" cy="295275"/>
            <a:chOff x="496614" y="4353891"/>
            <a:chExt cx="3502572" cy="294311"/>
          </a:xfrm>
        </p:grpSpPr>
        <p:sp>
          <p:nvSpPr>
            <p:cNvPr id="314426" name="TextBox 99"/>
            <p:cNvSpPr txBox="1">
              <a:spLocks noChangeArrowheads="1"/>
            </p:cNvSpPr>
            <p:nvPr/>
          </p:nvSpPr>
          <p:spPr bwMode="auto">
            <a:xfrm>
              <a:off x="496614" y="438262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Coil Driver (Pod 1 and 2)</a:t>
              </a:r>
            </a:p>
          </p:txBody>
        </p:sp>
        <p:sp>
          <p:nvSpPr>
            <p:cNvPr id="213" name="Rectangle 212"/>
            <p:cNvSpPr>
              <a:spLocks noChangeAspect="1"/>
            </p:cNvSpPr>
            <p:nvPr/>
          </p:nvSpPr>
          <p:spPr bwMode="auto">
            <a:xfrm>
              <a:off x="2267738" y="4353891"/>
              <a:ext cx="1731448" cy="294311"/>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92" name="Group 216"/>
          <p:cNvGrpSpPr>
            <a:grpSpLocks/>
          </p:cNvGrpSpPr>
          <p:nvPr/>
        </p:nvGrpSpPr>
        <p:grpSpPr bwMode="auto">
          <a:xfrm>
            <a:off x="501650" y="2828925"/>
            <a:ext cx="3502025" cy="295275"/>
            <a:chOff x="496614" y="4353891"/>
            <a:chExt cx="3502572" cy="294311"/>
          </a:xfrm>
        </p:grpSpPr>
        <p:sp>
          <p:nvSpPr>
            <p:cNvPr id="314424" name="TextBox 99"/>
            <p:cNvSpPr txBox="1">
              <a:spLocks noChangeArrowheads="1"/>
            </p:cNvSpPr>
            <p:nvPr/>
          </p:nvSpPr>
          <p:spPr bwMode="auto">
            <a:xfrm>
              <a:off x="496614" y="438262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Coil Driver (Pod 3)</a:t>
              </a:r>
            </a:p>
          </p:txBody>
        </p:sp>
        <p:sp>
          <p:nvSpPr>
            <p:cNvPr id="220" name="Rectangle 219"/>
            <p:cNvSpPr>
              <a:spLocks noChangeAspect="1"/>
            </p:cNvSpPr>
            <p:nvPr/>
          </p:nvSpPr>
          <p:spPr bwMode="auto">
            <a:xfrm>
              <a:off x="2266953" y="4353891"/>
              <a:ext cx="1732233" cy="294311"/>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4393" name="Group 83"/>
          <p:cNvGrpSpPr>
            <a:grpSpLocks/>
          </p:cNvGrpSpPr>
          <p:nvPr/>
        </p:nvGrpSpPr>
        <p:grpSpPr bwMode="auto">
          <a:xfrm>
            <a:off x="4157663" y="1052513"/>
            <a:ext cx="4022725" cy="246062"/>
            <a:chOff x="6024088" y="2974387"/>
            <a:chExt cx="4023538" cy="246221"/>
          </a:xfrm>
        </p:grpSpPr>
        <p:pic>
          <p:nvPicPr>
            <p:cNvPr id="314422" name="Picture 1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23"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D1000067 S1000311</a:t>
              </a:r>
            </a:p>
          </p:txBody>
        </p:sp>
      </p:grpSp>
      <p:grpSp>
        <p:nvGrpSpPr>
          <p:cNvPr id="314394" name="Group 83"/>
          <p:cNvGrpSpPr>
            <a:grpSpLocks/>
          </p:cNvGrpSpPr>
          <p:nvPr/>
        </p:nvGrpSpPr>
        <p:grpSpPr bwMode="auto">
          <a:xfrm>
            <a:off x="4159250" y="1220788"/>
            <a:ext cx="4022725" cy="246062"/>
            <a:chOff x="6024088" y="2974387"/>
            <a:chExt cx="4023538" cy="246221"/>
          </a:xfrm>
        </p:grpSpPr>
        <p:pic>
          <p:nvPicPr>
            <p:cNvPr id="314420" name="Picture 1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21"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D1000067 S1000312</a:t>
              </a:r>
            </a:p>
          </p:txBody>
        </p:sp>
      </p:grpSp>
      <p:grpSp>
        <p:nvGrpSpPr>
          <p:cNvPr id="314395" name="Group 83"/>
          <p:cNvGrpSpPr>
            <a:grpSpLocks/>
          </p:cNvGrpSpPr>
          <p:nvPr/>
        </p:nvGrpSpPr>
        <p:grpSpPr bwMode="auto">
          <a:xfrm>
            <a:off x="4162425" y="1389063"/>
            <a:ext cx="4022725" cy="246062"/>
            <a:chOff x="6024088" y="2974387"/>
            <a:chExt cx="4023538" cy="246221"/>
          </a:xfrm>
        </p:grpSpPr>
        <p:pic>
          <p:nvPicPr>
            <p:cNvPr id="314418" name="Picture 14"/>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19"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D1000067 S1000314</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pic>
        <p:nvPicPr>
          <p:cNvPr id="314398"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165600" y="2528888"/>
            <a:ext cx="1736725" cy="293687"/>
          </a:xfrm>
          <a:prstGeom prst="rect">
            <a:avLst/>
          </a:prstGeom>
          <a:solidFill>
            <a:schemeClr val="accent1"/>
          </a:solidFill>
          <a:ln>
            <a:noFill/>
          </a:ln>
          <a:extLst>
            <a:ext uri="{91240B29-F687-4F45-9708-019B960494DF}">
              <a14:hiddenLine xmlns:a14="http://schemas.microsoft.com/office/drawing/2010/main" w="9525">
                <a:solidFill>
                  <a:srgbClr val="000000"/>
                </a:solidFill>
                <a:miter lim="800000"/>
                <a:headEnd/>
                <a:tailEnd/>
              </a14:hiddenLine>
            </a:ext>
          </a:extLst>
        </p:spPr>
      </p:pic>
      <p:sp>
        <p:nvSpPr>
          <p:cNvPr id="314399" name="TextBox 99"/>
          <p:cNvSpPr txBox="1">
            <a:spLocks noChangeArrowheads="1"/>
          </p:cNvSpPr>
          <p:nvPr/>
        </p:nvSpPr>
        <p:spPr bwMode="auto">
          <a:xfrm>
            <a:off x="5908675" y="2557463"/>
            <a:ext cx="227965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D0902744 S1000317</a:t>
            </a:r>
          </a:p>
        </p:txBody>
      </p:sp>
      <p:grpSp>
        <p:nvGrpSpPr>
          <p:cNvPr id="314400" name="Group 83"/>
          <p:cNvGrpSpPr>
            <a:grpSpLocks/>
          </p:cNvGrpSpPr>
          <p:nvPr/>
        </p:nvGrpSpPr>
        <p:grpSpPr bwMode="auto">
          <a:xfrm>
            <a:off x="4159250" y="2830513"/>
            <a:ext cx="4022725" cy="293687"/>
            <a:chOff x="6024088" y="3025178"/>
            <a:chExt cx="4023538" cy="292986"/>
          </a:xfrm>
        </p:grpSpPr>
        <p:pic>
          <p:nvPicPr>
            <p:cNvPr id="314416"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024088" y="3025178"/>
              <a:ext cx="1737360" cy="2929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17" name="TextBox 99"/>
            <p:cNvSpPr txBox="1">
              <a:spLocks noChangeArrowheads="1"/>
            </p:cNvSpPr>
            <p:nvPr/>
          </p:nvSpPr>
          <p:spPr bwMode="auto">
            <a:xfrm>
              <a:off x="7766865" y="3053279"/>
              <a:ext cx="2280761" cy="2462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D0902744 S1000316</a:t>
              </a:r>
            </a:p>
          </p:txBody>
        </p:sp>
      </p:grpSp>
      <p:pic>
        <p:nvPicPr>
          <p:cNvPr id="314401"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6400" y="2678113"/>
            <a:ext cx="161925" cy="8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4402" name="Picture 5"/>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4219575" y="2947988"/>
            <a:ext cx="161925" cy="82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4"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LIGO-D1001412-V1</a:t>
            </a:r>
          </a:p>
        </p:txBody>
      </p:sp>
      <p:pic>
        <p:nvPicPr>
          <p:cNvPr id="314404" name="Picture 15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3767138"/>
            <a:ext cx="892175" cy="2725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4405" name="Group 175"/>
          <p:cNvGrpSpPr>
            <a:grpSpLocks/>
          </p:cNvGrpSpPr>
          <p:nvPr/>
        </p:nvGrpSpPr>
        <p:grpSpPr bwMode="auto">
          <a:xfrm>
            <a:off x="7205663" y="1228725"/>
            <a:ext cx="1749425" cy="449263"/>
            <a:chOff x="7303403" y="5441731"/>
            <a:chExt cx="1710671" cy="449317"/>
          </a:xfrm>
        </p:grpSpPr>
        <p:sp>
          <p:nvSpPr>
            <p:cNvPr id="156" name="Rectangle 155"/>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4415"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grpSp>
        <p:nvGrpSpPr>
          <p:cNvPr id="314406" name="Group 128"/>
          <p:cNvGrpSpPr>
            <a:grpSpLocks/>
          </p:cNvGrpSpPr>
          <p:nvPr/>
        </p:nvGrpSpPr>
        <p:grpSpPr bwMode="auto">
          <a:xfrm>
            <a:off x="4170363" y="2309813"/>
            <a:ext cx="3282950" cy="247650"/>
            <a:chOff x="4169706" y="2309203"/>
            <a:chExt cx="3283552" cy="247650"/>
          </a:xfrm>
        </p:grpSpPr>
        <p:sp>
          <p:nvSpPr>
            <p:cNvPr id="314412" name="TextBox 99"/>
            <p:cNvSpPr txBox="1">
              <a:spLocks noChangeArrowheads="1"/>
            </p:cNvSpPr>
            <p:nvPr/>
          </p:nvSpPr>
          <p:spPr bwMode="auto">
            <a:xfrm>
              <a:off x="5900488" y="2309203"/>
              <a:ext cx="1552770" cy="247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D070081 SS1000251</a:t>
              </a:r>
            </a:p>
          </p:txBody>
        </p:sp>
        <p:pic>
          <p:nvPicPr>
            <p:cNvPr id="314413" name="Picture 3"/>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169706" y="2351727"/>
              <a:ext cx="1737101" cy="160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4407" name="Group 131"/>
          <p:cNvGrpSpPr>
            <a:grpSpLocks/>
          </p:cNvGrpSpPr>
          <p:nvPr/>
        </p:nvGrpSpPr>
        <p:grpSpPr bwMode="auto">
          <a:xfrm>
            <a:off x="4157663" y="4608513"/>
            <a:ext cx="3514725" cy="635000"/>
            <a:chOff x="4157663" y="4608513"/>
            <a:chExt cx="3514123" cy="635000"/>
          </a:xfrm>
        </p:grpSpPr>
        <p:pic>
          <p:nvPicPr>
            <p:cNvPr id="314410" name="Picture 41"/>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157663" y="4608513"/>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4411" name="TextBox 99"/>
            <p:cNvSpPr txBox="1">
              <a:spLocks noChangeArrowheads="1"/>
            </p:cNvSpPr>
            <p:nvPr/>
          </p:nvSpPr>
          <p:spPr bwMode="auto">
            <a:xfrm>
              <a:off x="5906322" y="4810837"/>
              <a:ext cx="1765464"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grpSp>
      <p:sp>
        <p:nvSpPr>
          <p:cNvPr id="31440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7EA396E-F57F-42B8-9775-14333C7DD310}" type="slidenum">
              <a:rPr lang="en-US" smtClean="0">
                <a:solidFill>
                  <a:srgbClr val="898989"/>
                </a:solidFill>
                <a:latin typeface="Calibri" pitchFamily="34" charset="0"/>
              </a:rPr>
              <a:pPr eaLnBrk="1" hangingPunct="1"/>
              <a:t>515</a:t>
            </a:fld>
            <a:endParaRPr lang="en-US" smtClean="0">
              <a:solidFill>
                <a:srgbClr val="898989"/>
              </a:solidFill>
              <a:latin typeface="Calibri" pitchFamily="34" charset="0"/>
            </a:endParaRPr>
          </a:p>
        </p:txBody>
      </p:sp>
      <p:sp>
        <p:nvSpPr>
          <p:cNvPr id="125" name="Date Placeholder 7"/>
          <p:cNvSpPr>
            <a:spLocks noGrp="1"/>
          </p:cNvSpPr>
          <p:nvPr>
            <p:ph type="dt" sz="quarter" idx="10"/>
          </p:nvPr>
        </p:nvSpPr>
        <p:spPr/>
        <p:txBody>
          <a:bodyPr/>
          <a:lstStyle/>
          <a:p>
            <a:pPr>
              <a:defRPr/>
            </a:pPr>
            <a:r>
              <a:rPr lang="en-US" smtClean="0"/>
              <a:t>LIGO-G1001032-V9</a:t>
            </a:r>
            <a:endParaRPr lang="en-US" dirty="0"/>
          </a:p>
        </p:txBody>
      </p:sp>
    </p:spTree>
  </p:cSld>
  <p:clrMapOvr>
    <a:masterClrMapping/>
  </p:clrMapOvr>
  <p:timing>
    <p:tnLst>
      <p:par>
        <p:cTn id="1" dur="indefinite" restart="never" nodeType="tmRoot"/>
      </p:par>
    </p:tn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539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39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396" name="Title 8"/>
          <p:cNvSpPr>
            <a:spLocks noGrp="1"/>
          </p:cNvSpPr>
          <p:nvPr>
            <p:ph type="title"/>
          </p:nvPr>
        </p:nvSpPr>
        <p:spPr/>
        <p:txBody>
          <a:bodyPr/>
          <a:lstStyle/>
          <a:p>
            <a:pPr eaLnBrk="1" hangingPunct="1"/>
            <a:r>
              <a:rPr lang="en-US" smtClean="0">
                <a:ea typeface="ＭＳ Ｐゴシック" pitchFamily="34" charset="-128"/>
              </a:rPr>
              <a:t>L1-ETR-06</a:t>
            </a:r>
          </a:p>
        </p:txBody>
      </p:sp>
      <p:pic>
        <p:nvPicPr>
          <p:cNvPr id="31539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398" name="TextBox 367"/>
          <p:cNvSpPr txBox="1">
            <a:spLocks noChangeArrowheads="1"/>
          </p:cNvSpPr>
          <p:nvPr/>
        </p:nvSpPr>
        <p:spPr bwMode="auto">
          <a:xfrm>
            <a:off x="457200" y="5029200"/>
            <a:ext cx="1457325" cy="584200"/>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p:txBody>
      </p:sp>
      <p:sp>
        <p:nvSpPr>
          <p:cNvPr id="315399"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13AC85A-9AE2-45C1-ABEC-257C3C85EE65}" type="slidenum">
              <a:rPr lang="en-US" smtClean="0">
                <a:solidFill>
                  <a:srgbClr val="898989"/>
                </a:solidFill>
                <a:latin typeface="Calibri" pitchFamily="34" charset="0"/>
              </a:rPr>
              <a:pPr eaLnBrk="1" hangingPunct="1"/>
              <a:t>516</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15401"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STS Huddle Test Rack Layout (</a:t>
            </a:r>
            <a:r>
              <a:rPr lang="en-US" sz="800" b="1">
                <a:latin typeface="Comic Sans MS" pitchFamily="66" charset="0"/>
                <a:hlinkClick r:id="rId6"/>
              </a:rPr>
              <a:t>LIGO-D1001412</a:t>
            </a:r>
            <a:r>
              <a:rPr lang="en-US" sz="800" b="1">
                <a:latin typeface="Comic Sans MS" pitchFamily="66" charset="0"/>
              </a:rPr>
              <a:t>)</a:t>
            </a:r>
          </a:p>
        </p:txBody>
      </p:sp>
      <p:grpSp>
        <p:nvGrpSpPr>
          <p:cNvPr id="315402" name="Group 64"/>
          <p:cNvGrpSpPr>
            <a:grpSpLocks/>
          </p:cNvGrpSpPr>
          <p:nvPr/>
        </p:nvGrpSpPr>
        <p:grpSpPr bwMode="auto">
          <a:xfrm>
            <a:off x="2654300" y="1344613"/>
            <a:ext cx="5037138" cy="227012"/>
            <a:chOff x="2654300" y="1344613"/>
            <a:chExt cx="5037138" cy="227012"/>
          </a:xfrm>
        </p:grpSpPr>
        <p:grpSp>
          <p:nvGrpSpPr>
            <p:cNvPr id="315510" name="Group 375"/>
            <p:cNvGrpSpPr>
              <a:grpSpLocks/>
            </p:cNvGrpSpPr>
            <p:nvPr/>
          </p:nvGrpSpPr>
          <p:grpSpPr bwMode="auto">
            <a:xfrm>
              <a:off x="2654300" y="1344613"/>
              <a:ext cx="2420636" cy="221259"/>
              <a:chOff x="258792" y="6096000"/>
              <a:chExt cx="2420105" cy="221195"/>
            </a:xfrm>
          </p:grpSpPr>
          <p:pic>
            <p:nvPicPr>
              <p:cNvPr id="315515"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16"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15517"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Shelf</a:t>
                </a:r>
              </a:p>
            </p:txBody>
          </p:sp>
        </p:grpSp>
        <p:grpSp>
          <p:nvGrpSpPr>
            <p:cNvPr id="315511" name="Group 376"/>
            <p:cNvGrpSpPr>
              <a:grpSpLocks/>
            </p:cNvGrpSpPr>
            <p:nvPr/>
          </p:nvGrpSpPr>
          <p:grpSpPr bwMode="auto">
            <a:xfrm>
              <a:off x="5281264" y="1353242"/>
              <a:ext cx="2410174" cy="218383"/>
              <a:chOff x="2904225" y="6104626"/>
              <a:chExt cx="2409645" cy="218320"/>
            </a:xfrm>
          </p:grpSpPr>
          <p:pic>
            <p:nvPicPr>
              <p:cNvPr id="315512"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13"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15514"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Shelf</a:t>
                </a:r>
              </a:p>
            </p:txBody>
          </p:sp>
        </p:grpSp>
      </p:grpSp>
      <p:grpSp>
        <p:nvGrpSpPr>
          <p:cNvPr id="315403" name="Group 230"/>
          <p:cNvGrpSpPr>
            <a:grpSpLocks/>
          </p:cNvGrpSpPr>
          <p:nvPr/>
        </p:nvGrpSpPr>
        <p:grpSpPr bwMode="auto">
          <a:xfrm>
            <a:off x="1800225" y="2566988"/>
            <a:ext cx="5894388" cy="223837"/>
            <a:chOff x="-637082" y="5770953"/>
            <a:chExt cx="5893443" cy="224189"/>
          </a:xfrm>
        </p:grpSpPr>
        <p:grpSp>
          <p:nvGrpSpPr>
            <p:cNvPr id="315500" name="Group 195"/>
            <p:cNvGrpSpPr>
              <a:grpSpLocks/>
            </p:cNvGrpSpPr>
            <p:nvPr/>
          </p:nvGrpSpPr>
          <p:grpSpPr bwMode="auto">
            <a:xfrm>
              <a:off x="-637082" y="5770953"/>
              <a:ext cx="3266109" cy="221314"/>
              <a:chOff x="-637082" y="5788205"/>
              <a:chExt cx="3266109" cy="221314"/>
            </a:xfrm>
          </p:grpSpPr>
          <p:grpSp>
            <p:nvGrpSpPr>
              <p:cNvPr id="315506" name="Group 194"/>
              <p:cNvGrpSpPr>
                <a:grpSpLocks/>
              </p:cNvGrpSpPr>
              <p:nvPr/>
            </p:nvGrpSpPr>
            <p:grpSpPr bwMode="auto">
              <a:xfrm>
                <a:off x="-637082" y="5788205"/>
                <a:ext cx="3266109" cy="215668"/>
                <a:chOff x="-637082" y="5788205"/>
                <a:chExt cx="3266109" cy="215668"/>
              </a:xfrm>
            </p:grpSpPr>
            <p:pic>
              <p:nvPicPr>
                <p:cNvPr id="31550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0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 ISI </a:t>
                  </a:r>
                  <a:r>
                    <a:rPr lang="en-US" sz="800" b="1" dirty="0" smtClean="0">
                      <a:latin typeface="Comic Sans MS" pitchFamily="66" charset="0"/>
                    </a:rPr>
                    <a:t>Anti-Alias </a:t>
                  </a:r>
                  <a:r>
                    <a:rPr lang="en-US" sz="800" b="1" dirty="0">
                      <a:latin typeface="Comic Sans MS" pitchFamily="66" charset="0"/>
                    </a:rPr>
                    <a:t>Chassis</a:t>
                  </a:r>
                </a:p>
              </p:txBody>
            </p:sp>
          </p:grpSp>
          <p:sp>
            <p:nvSpPr>
              <p:cNvPr id="31550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D1000269</a:t>
                </a:r>
              </a:p>
            </p:txBody>
          </p:sp>
        </p:grpSp>
        <p:grpSp>
          <p:nvGrpSpPr>
            <p:cNvPr id="315501" name="Group 192"/>
            <p:cNvGrpSpPr>
              <a:grpSpLocks/>
            </p:cNvGrpSpPr>
            <p:nvPr/>
          </p:nvGrpSpPr>
          <p:grpSpPr bwMode="auto">
            <a:xfrm>
              <a:off x="2841236" y="5773948"/>
              <a:ext cx="2415125" cy="221194"/>
              <a:chOff x="2841236" y="5773948"/>
              <a:chExt cx="2415125" cy="221194"/>
            </a:xfrm>
          </p:grpSpPr>
          <p:sp>
            <p:nvSpPr>
              <p:cNvPr id="31550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5503" name="Group 191"/>
              <p:cNvGrpSpPr>
                <a:grpSpLocks/>
              </p:cNvGrpSpPr>
              <p:nvPr/>
            </p:nvGrpSpPr>
            <p:grpSpPr bwMode="auto">
              <a:xfrm>
                <a:off x="2841236" y="5779698"/>
                <a:ext cx="1280160" cy="215444"/>
                <a:chOff x="2841236" y="5779698"/>
                <a:chExt cx="1280160" cy="215444"/>
              </a:xfrm>
            </p:grpSpPr>
            <p:pic>
              <p:nvPicPr>
                <p:cNvPr id="31550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50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S1000248</a:t>
                  </a:r>
                  <a:endParaRPr lang="en-US" sz="800" b="1" dirty="0">
                    <a:latin typeface="Comic Sans MS" pitchFamily="66" charset="0"/>
                  </a:endParaRPr>
                </a:p>
              </p:txBody>
            </p:sp>
          </p:grpSp>
        </p:grpSp>
      </p:grpSp>
      <p:grpSp>
        <p:nvGrpSpPr>
          <p:cNvPr id="315404" name="Group 230"/>
          <p:cNvGrpSpPr>
            <a:grpSpLocks/>
          </p:cNvGrpSpPr>
          <p:nvPr/>
        </p:nvGrpSpPr>
        <p:grpSpPr bwMode="auto">
          <a:xfrm>
            <a:off x="1800225" y="2347913"/>
            <a:ext cx="5894388" cy="223837"/>
            <a:chOff x="-637082" y="5770953"/>
            <a:chExt cx="5893443" cy="224189"/>
          </a:xfrm>
        </p:grpSpPr>
        <p:grpSp>
          <p:nvGrpSpPr>
            <p:cNvPr id="315490" name="Group 195"/>
            <p:cNvGrpSpPr>
              <a:grpSpLocks/>
            </p:cNvGrpSpPr>
            <p:nvPr/>
          </p:nvGrpSpPr>
          <p:grpSpPr bwMode="auto">
            <a:xfrm>
              <a:off x="-637082" y="5770953"/>
              <a:ext cx="3266109" cy="221314"/>
              <a:chOff x="-637082" y="5788205"/>
              <a:chExt cx="3266109" cy="221314"/>
            </a:xfrm>
          </p:grpSpPr>
          <p:grpSp>
            <p:nvGrpSpPr>
              <p:cNvPr id="315496" name="Group 194"/>
              <p:cNvGrpSpPr>
                <a:grpSpLocks/>
              </p:cNvGrpSpPr>
              <p:nvPr/>
            </p:nvGrpSpPr>
            <p:grpSpPr bwMode="auto">
              <a:xfrm>
                <a:off x="-637082" y="5788205"/>
                <a:ext cx="3266109" cy="215668"/>
                <a:chOff x="-637082" y="5788205"/>
                <a:chExt cx="3266109" cy="215668"/>
              </a:xfrm>
            </p:grpSpPr>
            <p:pic>
              <p:nvPicPr>
                <p:cNvPr id="31549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9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HAM ISI </a:t>
                  </a:r>
                  <a:r>
                    <a:rPr lang="en-US" sz="800" b="1" dirty="0" smtClean="0">
                      <a:latin typeface="Comic Sans MS" pitchFamily="66" charset="0"/>
                    </a:rPr>
                    <a:t>Anti-Alias </a:t>
                  </a:r>
                  <a:r>
                    <a:rPr lang="en-US" sz="800" b="1" dirty="0">
                      <a:latin typeface="Comic Sans MS" pitchFamily="66" charset="0"/>
                    </a:rPr>
                    <a:t>Chassis</a:t>
                  </a:r>
                </a:p>
              </p:txBody>
            </p:sp>
          </p:grpSp>
          <p:sp>
            <p:nvSpPr>
              <p:cNvPr id="31549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D1000269</a:t>
                </a:r>
              </a:p>
            </p:txBody>
          </p:sp>
        </p:grpSp>
        <p:grpSp>
          <p:nvGrpSpPr>
            <p:cNvPr id="315491" name="Group 192"/>
            <p:cNvGrpSpPr>
              <a:grpSpLocks/>
            </p:cNvGrpSpPr>
            <p:nvPr/>
          </p:nvGrpSpPr>
          <p:grpSpPr bwMode="auto">
            <a:xfrm>
              <a:off x="2841236" y="5773948"/>
              <a:ext cx="2415125" cy="221194"/>
              <a:chOff x="2841236" y="5773948"/>
              <a:chExt cx="2415125" cy="221194"/>
            </a:xfrm>
          </p:grpSpPr>
          <p:sp>
            <p:nvSpPr>
              <p:cNvPr id="31549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5493" name="Group 191"/>
              <p:cNvGrpSpPr>
                <a:grpSpLocks/>
              </p:cNvGrpSpPr>
              <p:nvPr/>
            </p:nvGrpSpPr>
            <p:grpSpPr bwMode="auto">
              <a:xfrm>
                <a:off x="2841236" y="5779698"/>
                <a:ext cx="1280160" cy="215444"/>
                <a:chOff x="2841236" y="5779698"/>
                <a:chExt cx="1280160" cy="215444"/>
              </a:xfrm>
            </p:grpSpPr>
            <p:pic>
              <p:nvPicPr>
                <p:cNvPr id="31549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9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S1000248</a:t>
                  </a:r>
                  <a:endParaRPr lang="en-US" sz="800" b="1" dirty="0">
                    <a:latin typeface="Comic Sans MS" pitchFamily="66" charset="0"/>
                  </a:endParaRPr>
                </a:p>
              </p:txBody>
            </p:sp>
          </p:grpSp>
        </p:grpSp>
      </p:grpSp>
      <p:grpSp>
        <p:nvGrpSpPr>
          <p:cNvPr id="315405" name="Group 230"/>
          <p:cNvGrpSpPr>
            <a:grpSpLocks/>
          </p:cNvGrpSpPr>
          <p:nvPr/>
        </p:nvGrpSpPr>
        <p:grpSpPr bwMode="auto">
          <a:xfrm>
            <a:off x="2198688" y="2795588"/>
            <a:ext cx="5495925" cy="223837"/>
            <a:chOff x="-238683" y="5771072"/>
            <a:chExt cx="5495044" cy="224070"/>
          </a:xfrm>
        </p:grpSpPr>
        <p:grpSp>
          <p:nvGrpSpPr>
            <p:cNvPr id="315480" name="Group 195"/>
            <p:cNvGrpSpPr>
              <a:grpSpLocks/>
            </p:cNvGrpSpPr>
            <p:nvPr/>
          </p:nvGrpSpPr>
          <p:grpSpPr bwMode="auto">
            <a:xfrm>
              <a:off x="-238683" y="5771072"/>
              <a:ext cx="2867710" cy="221195"/>
              <a:chOff x="-238683" y="5788324"/>
              <a:chExt cx="2867710" cy="221195"/>
            </a:xfrm>
          </p:grpSpPr>
          <p:grpSp>
            <p:nvGrpSpPr>
              <p:cNvPr id="315486" name="Group 194"/>
              <p:cNvGrpSpPr>
                <a:grpSpLocks/>
              </p:cNvGrpSpPr>
              <p:nvPr/>
            </p:nvGrpSpPr>
            <p:grpSpPr bwMode="auto">
              <a:xfrm>
                <a:off x="-238683" y="5788324"/>
                <a:ext cx="2867710" cy="215444"/>
                <a:chOff x="-238683" y="5788324"/>
                <a:chExt cx="2867710" cy="215444"/>
              </a:xfrm>
            </p:grpSpPr>
            <p:pic>
              <p:nvPicPr>
                <p:cNvPr id="31548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89"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31548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rPr>
                  <a:t>D070081</a:t>
                </a:r>
                <a:endParaRPr lang="en-US" sz="800" b="1" dirty="0">
                  <a:latin typeface="Comic Sans MS" pitchFamily="66" charset="0"/>
                </a:endParaRPr>
              </a:p>
            </p:txBody>
          </p:sp>
        </p:grpSp>
        <p:grpSp>
          <p:nvGrpSpPr>
            <p:cNvPr id="315481" name="Group 192"/>
            <p:cNvGrpSpPr>
              <a:grpSpLocks/>
            </p:cNvGrpSpPr>
            <p:nvPr/>
          </p:nvGrpSpPr>
          <p:grpSpPr bwMode="auto">
            <a:xfrm>
              <a:off x="2841236" y="5773948"/>
              <a:ext cx="2415125" cy="221194"/>
              <a:chOff x="2841236" y="5773948"/>
              <a:chExt cx="2415125" cy="221194"/>
            </a:xfrm>
          </p:grpSpPr>
          <p:sp>
            <p:nvSpPr>
              <p:cNvPr id="31548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5483" name="Group 191"/>
              <p:cNvGrpSpPr>
                <a:grpSpLocks/>
              </p:cNvGrpSpPr>
              <p:nvPr/>
            </p:nvGrpSpPr>
            <p:grpSpPr bwMode="auto">
              <a:xfrm>
                <a:off x="2841236" y="5779698"/>
                <a:ext cx="1280160" cy="215444"/>
                <a:chOff x="2841236" y="5779698"/>
                <a:chExt cx="1280160" cy="215444"/>
              </a:xfrm>
            </p:grpSpPr>
            <p:pic>
              <p:nvPicPr>
                <p:cNvPr id="31548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8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S1000249</a:t>
                  </a:r>
                  <a:endParaRPr lang="en-US" sz="800" b="1" dirty="0">
                    <a:latin typeface="Comic Sans MS" pitchFamily="66" charset="0"/>
                  </a:endParaRPr>
                </a:p>
              </p:txBody>
            </p:sp>
          </p:grpSp>
        </p:grpSp>
      </p:grpSp>
      <p:grpSp>
        <p:nvGrpSpPr>
          <p:cNvPr id="315406" name="Group 230"/>
          <p:cNvGrpSpPr>
            <a:grpSpLocks/>
          </p:cNvGrpSpPr>
          <p:nvPr/>
        </p:nvGrpSpPr>
        <p:grpSpPr bwMode="auto">
          <a:xfrm>
            <a:off x="1800225" y="2014538"/>
            <a:ext cx="5894388" cy="223837"/>
            <a:chOff x="-637082" y="5770953"/>
            <a:chExt cx="5893443" cy="224189"/>
          </a:xfrm>
        </p:grpSpPr>
        <p:grpSp>
          <p:nvGrpSpPr>
            <p:cNvPr id="315470" name="Group 195"/>
            <p:cNvGrpSpPr>
              <a:grpSpLocks/>
            </p:cNvGrpSpPr>
            <p:nvPr/>
          </p:nvGrpSpPr>
          <p:grpSpPr bwMode="auto">
            <a:xfrm>
              <a:off x="-637082" y="5770953"/>
              <a:ext cx="3266109" cy="221314"/>
              <a:chOff x="-637082" y="5788205"/>
              <a:chExt cx="3266109" cy="221314"/>
            </a:xfrm>
          </p:grpSpPr>
          <p:grpSp>
            <p:nvGrpSpPr>
              <p:cNvPr id="315476" name="Group 194"/>
              <p:cNvGrpSpPr>
                <a:grpSpLocks/>
              </p:cNvGrpSpPr>
              <p:nvPr/>
            </p:nvGrpSpPr>
            <p:grpSpPr bwMode="auto">
              <a:xfrm>
                <a:off x="-637082" y="5788205"/>
                <a:ext cx="3266109" cy="215668"/>
                <a:chOff x="-637082" y="5788205"/>
                <a:chExt cx="3266109" cy="215668"/>
              </a:xfrm>
            </p:grpSpPr>
            <p:pic>
              <p:nvPicPr>
                <p:cNvPr id="31547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7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 ISI Interface Chassis</a:t>
                  </a:r>
                </a:p>
              </p:txBody>
            </p:sp>
          </p:grpSp>
          <p:sp>
            <p:nvSpPr>
              <p:cNvPr id="31547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D1000067</a:t>
                </a:r>
                <a:endParaRPr lang="en-US" sz="800" b="1">
                  <a:latin typeface="Comic Sans MS" pitchFamily="66" charset="0"/>
                </a:endParaRPr>
              </a:p>
            </p:txBody>
          </p:sp>
        </p:grpSp>
        <p:grpSp>
          <p:nvGrpSpPr>
            <p:cNvPr id="315471" name="Group 192"/>
            <p:cNvGrpSpPr>
              <a:grpSpLocks/>
            </p:cNvGrpSpPr>
            <p:nvPr/>
          </p:nvGrpSpPr>
          <p:grpSpPr bwMode="auto">
            <a:xfrm>
              <a:off x="2841236" y="5773948"/>
              <a:ext cx="2415125" cy="221194"/>
              <a:chOff x="2841236" y="5773948"/>
              <a:chExt cx="2415125" cy="221194"/>
            </a:xfrm>
          </p:grpSpPr>
          <p:sp>
            <p:nvSpPr>
              <p:cNvPr id="31547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15473" name="Group 191"/>
              <p:cNvGrpSpPr>
                <a:grpSpLocks/>
              </p:cNvGrpSpPr>
              <p:nvPr/>
            </p:nvGrpSpPr>
            <p:grpSpPr bwMode="auto">
              <a:xfrm>
                <a:off x="2841236" y="5779698"/>
                <a:ext cx="1280160" cy="215444"/>
                <a:chOff x="2841236" y="5779698"/>
                <a:chExt cx="1280160" cy="215444"/>
              </a:xfrm>
            </p:grpSpPr>
            <p:pic>
              <p:nvPicPr>
                <p:cNvPr id="31547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7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rPr>
                    <a:t>S1000315</a:t>
                  </a:r>
                  <a:endParaRPr lang="en-US" sz="800" b="1" dirty="0">
                    <a:latin typeface="Comic Sans MS" pitchFamily="66" charset="0"/>
                  </a:endParaRPr>
                </a:p>
              </p:txBody>
            </p:sp>
          </p:grpSp>
        </p:grpSp>
      </p:grpSp>
      <p:grpSp>
        <p:nvGrpSpPr>
          <p:cNvPr id="315407" name="Group 230"/>
          <p:cNvGrpSpPr>
            <a:grpSpLocks/>
          </p:cNvGrpSpPr>
          <p:nvPr/>
        </p:nvGrpSpPr>
        <p:grpSpPr bwMode="auto">
          <a:xfrm>
            <a:off x="1800225" y="1900238"/>
            <a:ext cx="5894388" cy="223837"/>
            <a:chOff x="-637082" y="5770953"/>
            <a:chExt cx="5893443" cy="224189"/>
          </a:xfrm>
        </p:grpSpPr>
        <p:grpSp>
          <p:nvGrpSpPr>
            <p:cNvPr id="315460" name="Group 195"/>
            <p:cNvGrpSpPr>
              <a:grpSpLocks/>
            </p:cNvGrpSpPr>
            <p:nvPr/>
          </p:nvGrpSpPr>
          <p:grpSpPr bwMode="auto">
            <a:xfrm>
              <a:off x="-637082" y="5770953"/>
              <a:ext cx="3266109" cy="221314"/>
              <a:chOff x="-637082" y="5788205"/>
              <a:chExt cx="3266109" cy="221314"/>
            </a:xfrm>
          </p:grpSpPr>
          <p:grpSp>
            <p:nvGrpSpPr>
              <p:cNvPr id="315466" name="Group 194"/>
              <p:cNvGrpSpPr>
                <a:grpSpLocks/>
              </p:cNvGrpSpPr>
              <p:nvPr/>
            </p:nvGrpSpPr>
            <p:grpSpPr bwMode="auto">
              <a:xfrm>
                <a:off x="-637082" y="5788205"/>
                <a:ext cx="3266109" cy="215668"/>
                <a:chOff x="-637082" y="5788205"/>
                <a:chExt cx="3266109" cy="215668"/>
              </a:xfrm>
            </p:grpSpPr>
            <p:pic>
              <p:nvPicPr>
                <p:cNvPr id="315468"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6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HAM ISI Interface Chassis</a:t>
                  </a:r>
                </a:p>
              </p:txBody>
            </p:sp>
          </p:grpSp>
          <p:sp>
            <p:nvSpPr>
              <p:cNvPr id="31546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0"/>
                  </a:rPr>
                  <a:t>D1000067</a:t>
                </a:r>
                <a:endParaRPr lang="en-US" sz="800" b="1">
                  <a:latin typeface="Comic Sans MS" pitchFamily="66" charset="0"/>
                </a:endParaRPr>
              </a:p>
            </p:txBody>
          </p:sp>
        </p:grpSp>
        <p:grpSp>
          <p:nvGrpSpPr>
            <p:cNvPr id="315461" name="Group 192"/>
            <p:cNvGrpSpPr>
              <a:grpSpLocks/>
            </p:cNvGrpSpPr>
            <p:nvPr/>
          </p:nvGrpSpPr>
          <p:grpSpPr bwMode="auto">
            <a:xfrm>
              <a:off x="2841236" y="5773948"/>
              <a:ext cx="2415125" cy="221194"/>
              <a:chOff x="2841236" y="5773948"/>
              <a:chExt cx="2415125" cy="221194"/>
            </a:xfrm>
          </p:grpSpPr>
          <p:sp>
            <p:nvSpPr>
              <p:cNvPr id="31546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±18@1A</a:t>
                </a:r>
              </a:p>
            </p:txBody>
          </p:sp>
          <p:grpSp>
            <p:nvGrpSpPr>
              <p:cNvPr id="315463" name="Group 191"/>
              <p:cNvGrpSpPr>
                <a:grpSpLocks/>
              </p:cNvGrpSpPr>
              <p:nvPr/>
            </p:nvGrpSpPr>
            <p:grpSpPr bwMode="auto">
              <a:xfrm>
                <a:off x="2841236" y="5779698"/>
                <a:ext cx="1280160" cy="215444"/>
                <a:chOff x="2841236" y="5779698"/>
                <a:chExt cx="1280160" cy="215444"/>
              </a:xfrm>
            </p:grpSpPr>
            <p:pic>
              <p:nvPicPr>
                <p:cNvPr id="315464" name="Picture 2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6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rPr>
                    <a:t>S1000313</a:t>
                  </a:r>
                  <a:endParaRPr lang="en-US" sz="800" b="1" dirty="0">
                    <a:latin typeface="Comic Sans MS" pitchFamily="66" charset="0"/>
                  </a:endParaRPr>
                </a:p>
              </p:txBody>
            </p:sp>
          </p:grpSp>
        </p:grpSp>
      </p:grpSp>
      <p:grpSp>
        <p:nvGrpSpPr>
          <p:cNvPr id="315408" name="Group 94"/>
          <p:cNvGrpSpPr>
            <a:grpSpLocks/>
          </p:cNvGrpSpPr>
          <p:nvPr/>
        </p:nvGrpSpPr>
        <p:grpSpPr bwMode="auto">
          <a:xfrm>
            <a:off x="2646363" y="5684838"/>
            <a:ext cx="5054600" cy="227012"/>
            <a:chOff x="198418" y="4827922"/>
            <a:chExt cx="5055078" cy="226946"/>
          </a:xfrm>
        </p:grpSpPr>
        <p:grpSp>
          <p:nvGrpSpPr>
            <p:cNvPr id="315452" name="Group 254"/>
            <p:cNvGrpSpPr>
              <a:grpSpLocks/>
            </p:cNvGrpSpPr>
            <p:nvPr/>
          </p:nvGrpSpPr>
          <p:grpSpPr bwMode="auto">
            <a:xfrm>
              <a:off x="198418" y="4827922"/>
              <a:ext cx="2424857" cy="221195"/>
              <a:chOff x="198418" y="4827922"/>
              <a:chExt cx="2424857" cy="221195"/>
            </a:xfrm>
          </p:grpSpPr>
          <p:pic>
            <p:nvPicPr>
              <p:cNvPr id="315457"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58"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DC Power Supply</a:t>
                </a:r>
              </a:p>
            </p:txBody>
          </p:sp>
          <p:sp>
            <p:nvSpPr>
              <p:cNvPr id="315459"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Sorenson 33-33</a:t>
                </a:r>
              </a:p>
            </p:txBody>
          </p:sp>
        </p:grpSp>
        <p:grpSp>
          <p:nvGrpSpPr>
            <p:cNvPr id="315453" name="Group 255"/>
            <p:cNvGrpSpPr>
              <a:grpSpLocks/>
            </p:cNvGrpSpPr>
            <p:nvPr/>
          </p:nvGrpSpPr>
          <p:grpSpPr bwMode="auto">
            <a:xfrm>
              <a:off x="2835486" y="4836548"/>
              <a:ext cx="2418010" cy="218320"/>
              <a:chOff x="2835486" y="4836548"/>
              <a:chExt cx="2418010" cy="218320"/>
            </a:xfrm>
          </p:grpSpPr>
          <p:pic>
            <p:nvPicPr>
              <p:cNvPr id="315454"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55"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sp>
            <p:nvSpPr>
              <p:cNvPr id="315456"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15409" name="Group 94"/>
          <p:cNvGrpSpPr>
            <a:grpSpLocks/>
          </p:cNvGrpSpPr>
          <p:nvPr/>
        </p:nvGrpSpPr>
        <p:grpSpPr bwMode="auto">
          <a:xfrm>
            <a:off x="2646363" y="5570538"/>
            <a:ext cx="5054600" cy="227012"/>
            <a:chOff x="198418" y="4827922"/>
            <a:chExt cx="5055078" cy="226946"/>
          </a:xfrm>
        </p:grpSpPr>
        <p:grpSp>
          <p:nvGrpSpPr>
            <p:cNvPr id="315444" name="Group 254"/>
            <p:cNvGrpSpPr>
              <a:grpSpLocks/>
            </p:cNvGrpSpPr>
            <p:nvPr/>
          </p:nvGrpSpPr>
          <p:grpSpPr bwMode="auto">
            <a:xfrm>
              <a:off x="198418" y="4827922"/>
              <a:ext cx="2424857" cy="221195"/>
              <a:chOff x="198418" y="4827922"/>
              <a:chExt cx="2424857" cy="221195"/>
            </a:xfrm>
          </p:grpSpPr>
          <p:pic>
            <p:nvPicPr>
              <p:cNvPr id="315449"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50"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DC Power Supply</a:t>
                </a:r>
              </a:p>
            </p:txBody>
          </p:sp>
          <p:sp>
            <p:nvSpPr>
              <p:cNvPr id="315451"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Sorenson 33-33</a:t>
                </a:r>
              </a:p>
            </p:txBody>
          </p:sp>
        </p:grpSp>
        <p:grpSp>
          <p:nvGrpSpPr>
            <p:cNvPr id="315445" name="Group 255"/>
            <p:cNvGrpSpPr>
              <a:grpSpLocks/>
            </p:cNvGrpSpPr>
            <p:nvPr/>
          </p:nvGrpSpPr>
          <p:grpSpPr bwMode="auto">
            <a:xfrm>
              <a:off x="2835486" y="4836548"/>
              <a:ext cx="2418010" cy="218320"/>
              <a:chOff x="2835486" y="4836548"/>
              <a:chExt cx="2418010" cy="218320"/>
            </a:xfrm>
          </p:grpSpPr>
          <p:pic>
            <p:nvPicPr>
              <p:cNvPr id="315446" name="Picture 3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47"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sp>
            <p:nvSpPr>
              <p:cNvPr id="315448"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315410" name="TextBox 367"/>
          <p:cNvSpPr txBox="1">
            <a:spLocks noChangeArrowheads="1"/>
          </p:cNvSpPr>
          <p:nvPr/>
        </p:nvSpPr>
        <p:spPr bwMode="auto">
          <a:xfrm>
            <a:off x="7610475" y="4152900"/>
            <a:ext cx="128587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0 – ADC0</a:t>
            </a:r>
          </a:p>
          <a:p>
            <a:pPr eaLnBrk="1" hangingPunct="1"/>
            <a:r>
              <a:rPr lang="en-US" sz="800">
                <a:latin typeface="Comic Sans MS" pitchFamily="66" charset="0"/>
              </a:rPr>
              <a:t>1 – DAC0</a:t>
            </a:r>
          </a:p>
          <a:p>
            <a:pPr eaLnBrk="1" hangingPunct="1"/>
            <a:r>
              <a:rPr lang="en-US" sz="800">
                <a:latin typeface="Comic Sans MS" pitchFamily="66" charset="0"/>
              </a:rPr>
              <a:t>2 – ADC1</a:t>
            </a:r>
          </a:p>
        </p:txBody>
      </p:sp>
      <p:grpSp>
        <p:nvGrpSpPr>
          <p:cNvPr id="315411" name="Group 107"/>
          <p:cNvGrpSpPr>
            <a:grpSpLocks/>
          </p:cNvGrpSpPr>
          <p:nvPr/>
        </p:nvGrpSpPr>
        <p:grpSpPr bwMode="auto">
          <a:xfrm>
            <a:off x="2295525" y="4718050"/>
            <a:ext cx="5427663" cy="230188"/>
            <a:chOff x="2295525" y="4822242"/>
            <a:chExt cx="5427663" cy="230680"/>
          </a:xfrm>
        </p:grpSpPr>
        <p:pic>
          <p:nvPicPr>
            <p:cNvPr id="315438"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439"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40"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Workstation</a:t>
              </a:r>
            </a:p>
          </p:txBody>
        </p:sp>
        <p:sp>
          <p:nvSpPr>
            <p:cNvPr id="315441"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SN:0923QAT004</a:t>
              </a:r>
            </a:p>
          </p:txBody>
        </p:sp>
        <p:sp>
          <p:nvSpPr>
            <p:cNvPr id="315442" name="TextBox 112"/>
            <p:cNvSpPr txBox="1">
              <a:spLocks noChangeArrowheads="1"/>
            </p:cNvSpPr>
            <p:nvPr/>
          </p:nvSpPr>
          <p:spPr bwMode="auto">
            <a:xfrm>
              <a:off x="2295525" y="4822242"/>
              <a:ext cx="151094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 SunFire X2200</a:t>
              </a:r>
            </a:p>
          </p:txBody>
        </p:sp>
        <p:sp>
          <p:nvSpPr>
            <p:cNvPr id="315443"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5412" name="Group 116"/>
          <p:cNvGrpSpPr>
            <a:grpSpLocks/>
          </p:cNvGrpSpPr>
          <p:nvPr/>
        </p:nvGrpSpPr>
        <p:grpSpPr bwMode="auto">
          <a:xfrm>
            <a:off x="2659063" y="4584700"/>
            <a:ext cx="5064125" cy="230188"/>
            <a:chOff x="2659063" y="4822280"/>
            <a:chExt cx="5064125" cy="230642"/>
          </a:xfrm>
        </p:grpSpPr>
        <p:pic>
          <p:nvPicPr>
            <p:cNvPr id="315432"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5433"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34"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 CPU</a:t>
              </a:r>
            </a:p>
          </p:txBody>
        </p:sp>
        <p:sp>
          <p:nvSpPr>
            <p:cNvPr id="315435"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sp>
          <p:nvSpPr>
            <p:cNvPr id="315436" name="TextBox 112"/>
            <p:cNvSpPr txBox="1">
              <a:spLocks noChangeArrowheads="1"/>
            </p:cNvSpPr>
            <p:nvPr/>
          </p:nvSpPr>
          <p:spPr bwMode="auto">
            <a:xfrm>
              <a:off x="2659063" y="4822280"/>
              <a:ext cx="1147409"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a:t>
              </a:r>
            </a:p>
          </p:txBody>
        </p:sp>
        <p:sp>
          <p:nvSpPr>
            <p:cNvPr id="315437"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5413" name="Group 359"/>
          <p:cNvGrpSpPr>
            <a:grpSpLocks/>
          </p:cNvGrpSpPr>
          <p:nvPr/>
        </p:nvGrpSpPr>
        <p:grpSpPr bwMode="auto">
          <a:xfrm>
            <a:off x="2228850" y="4168775"/>
            <a:ext cx="5478463" cy="458788"/>
            <a:chOff x="-17251" y="6101484"/>
            <a:chExt cx="5477780" cy="457945"/>
          </a:xfrm>
        </p:grpSpPr>
        <p:grpSp>
          <p:nvGrpSpPr>
            <p:cNvPr id="315424" name="Group 220"/>
            <p:cNvGrpSpPr>
              <a:grpSpLocks/>
            </p:cNvGrpSpPr>
            <p:nvPr/>
          </p:nvGrpSpPr>
          <p:grpSpPr bwMode="auto">
            <a:xfrm>
              <a:off x="-17251" y="6101484"/>
              <a:ext cx="2841809" cy="452196"/>
              <a:chOff x="-17251" y="6110110"/>
              <a:chExt cx="2841809" cy="452196"/>
            </a:xfrm>
          </p:grpSpPr>
          <p:pic>
            <p:nvPicPr>
              <p:cNvPr id="315429"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544399" y="6110110"/>
                <a:ext cx="1280159"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5430"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315431"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6"/>
                  </a:rPr>
                  <a:t>D1001715</a:t>
                </a:r>
                <a:endParaRPr lang="en-US" sz="800" b="1">
                  <a:solidFill>
                    <a:schemeClr val="bg1"/>
                  </a:solidFill>
                  <a:latin typeface="Comic Sans MS" pitchFamily="66" charset="0"/>
                </a:endParaRPr>
              </a:p>
            </p:txBody>
          </p:sp>
        </p:grpSp>
        <p:grpSp>
          <p:nvGrpSpPr>
            <p:cNvPr id="315425" name="Group 221"/>
            <p:cNvGrpSpPr>
              <a:grpSpLocks/>
            </p:cNvGrpSpPr>
            <p:nvPr/>
          </p:nvGrpSpPr>
          <p:grpSpPr bwMode="auto">
            <a:xfrm>
              <a:off x="3042258" y="6107233"/>
              <a:ext cx="2418271" cy="452196"/>
              <a:chOff x="3042258" y="6107233"/>
              <a:chExt cx="2418271" cy="452196"/>
            </a:xfrm>
          </p:grpSpPr>
          <p:pic>
            <p:nvPicPr>
              <p:cNvPr id="315426" name="Picture 37"/>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5427"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315428"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315414" name="Group 14"/>
          <p:cNvGrpSpPr>
            <a:grpSpLocks/>
          </p:cNvGrpSpPr>
          <p:nvPr/>
        </p:nvGrpSpPr>
        <p:grpSpPr bwMode="auto">
          <a:xfrm>
            <a:off x="7362825" y="1847850"/>
            <a:ext cx="1819275" cy="347663"/>
            <a:chOff x="7115175" y="1809058"/>
            <a:chExt cx="1819276" cy="346767"/>
          </a:xfrm>
        </p:grpSpPr>
        <p:pic>
          <p:nvPicPr>
            <p:cNvPr id="315422" name="Picture 4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5423"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8"/>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grpSp>
        <p:nvGrpSpPr>
          <p:cNvPr id="315415" name="Group 125"/>
          <p:cNvGrpSpPr>
            <a:grpSpLocks/>
          </p:cNvGrpSpPr>
          <p:nvPr/>
        </p:nvGrpSpPr>
        <p:grpSpPr bwMode="auto">
          <a:xfrm>
            <a:off x="1800225" y="1233488"/>
            <a:ext cx="2952750" cy="215900"/>
            <a:chOff x="-704850" y="1462088"/>
            <a:chExt cx="2952750" cy="215330"/>
          </a:xfrm>
        </p:grpSpPr>
        <p:sp>
          <p:nvSpPr>
            <p:cNvPr id="130" name="Rectangle 129"/>
            <p:cNvSpPr/>
            <p:nvPr/>
          </p:nvSpPr>
          <p:spPr bwMode="auto">
            <a:xfrm>
              <a:off x="1603375" y="1514337"/>
              <a:ext cx="644525" cy="11399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700" b="1">
                  <a:solidFill>
                    <a:schemeClr val="tx1"/>
                  </a:solidFill>
                  <a:latin typeface="Comic Sans MS" charset="0"/>
                  <a:ea typeface="ＭＳ Ｐゴシック" charset="-128"/>
                </a:rPr>
                <a:t>RVS4000</a:t>
              </a:r>
              <a:endParaRPr lang="en-US">
                <a:solidFill>
                  <a:schemeClr val="tx1"/>
                </a:solidFill>
                <a:ea typeface="ＭＳ Ｐゴシック" charset="-128"/>
              </a:endParaRPr>
            </a:p>
          </p:txBody>
        </p:sp>
        <p:sp>
          <p:nvSpPr>
            <p:cNvPr id="315421" name="TextBox 358"/>
            <p:cNvSpPr txBox="1">
              <a:spLocks noChangeArrowheads="1"/>
            </p:cNvSpPr>
            <p:nvPr/>
          </p:nvSpPr>
          <p:spPr bwMode="auto">
            <a:xfrm>
              <a:off x="-704850" y="1462088"/>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CISCO Router</a:t>
              </a:r>
            </a:p>
          </p:txBody>
        </p:sp>
      </p:grpSp>
      <p:grpSp>
        <p:nvGrpSpPr>
          <p:cNvPr id="315416" name="Group 145"/>
          <p:cNvGrpSpPr>
            <a:grpSpLocks/>
          </p:cNvGrpSpPr>
          <p:nvPr/>
        </p:nvGrpSpPr>
        <p:grpSpPr bwMode="auto">
          <a:xfrm>
            <a:off x="3789363" y="4852988"/>
            <a:ext cx="1281112" cy="214312"/>
            <a:chOff x="1084263" y="3094994"/>
            <a:chExt cx="1281112" cy="214944"/>
          </a:xfrm>
        </p:grpSpPr>
        <p:pic>
          <p:nvPicPr>
            <p:cNvPr id="315418" name="Picture 4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084263" y="3135746"/>
              <a:ext cx="1281112" cy="1204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5419" name="TextBox 111"/>
            <p:cNvSpPr txBox="1">
              <a:spLocks noChangeArrowheads="1"/>
            </p:cNvSpPr>
            <p:nvPr/>
          </p:nvSpPr>
          <p:spPr bwMode="auto">
            <a:xfrm>
              <a:off x="1090238" y="3094994"/>
              <a:ext cx="1262437" cy="214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Fiber Optics Patch</a:t>
              </a:r>
            </a:p>
          </p:txBody>
        </p:sp>
      </p:grpSp>
      <p:sp>
        <p:nvSpPr>
          <p:cNvPr id="315417"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9" action="ppaction://hlinksldjump"/>
              </a:rPr>
              <a:t>&lt;&lt; Electronics Test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418" name="Title 8"/>
          <p:cNvSpPr>
            <a:spLocks noGrp="1"/>
          </p:cNvSpPr>
          <p:nvPr>
            <p:ph type="title"/>
          </p:nvPr>
        </p:nvSpPr>
        <p:spPr>
          <a:xfrm>
            <a:off x="5911850" y="0"/>
            <a:ext cx="3232150" cy="681038"/>
          </a:xfrm>
        </p:spPr>
        <p:txBody>
          <a:bodyPr/>
          <a:lstStyle/>
          <a:p>
            <a:pPr eaLnBrk="1" hangingPunct="1"/>
            <a:r>
              <a:rPr lang="en-US" smtClean="0">
                <a:ea typeface="ＭＳ Ｐゴシック" pitchFamily="34" charset="-128"/>
              </a:rPr>
              <a:t>L1:ETR06 </a:t>
            </a:r>
            <a:br>
              <a:rPr lang="en-US" smtClean="0">
                <a:ea typeface="ＭＳ Ｐゴシック" pitchFamily="34" charset="-128"/>
              </a:rPr>
            </a:br>
            <a:r>
              <a:rPr lang="en-US" smtClean="0">
                <a:ea typeface="ＭＳ Ｐゴシック" pitchFamily="34" charset="-128"/>
              </a:rPr>
              <a:t>STS Huddle</a:t>
            </a:r>
          </a:p>
        </p:txBody>
      </p:sp>
      <p:grpSp>
        <p:nvGrpSpPr>
          <p:cNvPr id="316419" name="Group 96"/>
          <p:cNvGrpSpPr>
            <a:grpSpLocks/>
          </p:cNvGrpSpPr>
          <p:nvPr/>
        </p:nvGrpSpPr>
        <p:grpSpPr bwMode="auto">
          <a:xfrm>
            <a:off x="55563" y="714375"/>
            <a:ext cx="922337" cy="392113"/>
            <a:chOff x="1111250" y="754063"/>
            <a:chExt cx="922338" cy="392112"/>
          </a:xfrm>
        </p:grpSpPr>
        <p:sp>
          <p:nvSpPr>
            <p:cNvPr id="316503" name="TextBox 9"/>
            <p:cNvSpPr txBox="1">
              <a:spLocks noChangeArrowheads="1"/>
            </p:cNvSpPr>
            <p:nvPr/>
          </p:nvSpPr>
          <p:spPr bwMode="auto">
            <a:xfrm>
              <a:off x="114617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316504" name="TextBox 9"/>
            <p:cNvSpPr txBox="1">
              <a:spLocks noChangeArrowheads="1"/>
            </p:cNvSpPr>
            <p:nvPr/>
          </p:nvSpPr>
          <p:spPr bwMode="auto">
            <a:xfrm>
              <a:off x="1111250" y="754063"/>
              <a:ext cx="922338"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L1-ETR06</a:t>
              </a:r>
            </a:p>
          </p:txBody>
        </p:sp>
      </p:grpSp>
      <p:grpSp>
        <p:nvGrpSpPr>
          <p:cNvPr id="316420" name="Group 95"/>
          <p:cNvGrpSpPr>
            <a:grpSpLocks/>
          </p:cNvGrpSpPr>
          <p:nvPr/>
        </p:nvGrpSpPr>
        <p:grpSpPr bwMode="auto">
          <a:xfrm>
            <a:off x="8202613" y="733425"/>
            <a:ext cx="941387" cy="381000"/>
            <a:chOff x="6735763" y="765175"/>
            <a:chExt cx="941387" cy="381000"/>
          </a:xfrm>
        </p:grpSpPr>
        <p:sp>
          <p:nvSpPr>
            <p:cNvPr id="316501" name="TextBox 10"/>
            <p:cNvSpPr txBox="1">
              <a:spLocks noChangeArrowheads="1"/>
            </p:cNvSpPr>
            <p:nvPr/>
          </p:nvSpPr>
          <p:spPr bwMode="auto">
            <a:xfrm>
              <a:off x="6740525" y="900113"/>
              <a:ext cx="6096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316502" name="TextBox 9"/>
            <p:cNvSpPr txBox="1">
              <a:spLocks noChangeArrowheads="1"/>
            </p:cNvSpPr>
            <p:nvPr/>
          </p:nvSpPr>
          <p:spPr bwMode="auto">
            <a:xfrm>
              <a:off x="6735763" y="765175"/>
              <a:ext cx="941387"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L1-ETR06</a:t>
              </a:r>
            </a:p>
          </p:txBody>
        </p:sp>
      </p:grpSp>
      <p:grpSp>
        <p:nvGrpSpPr>
          <p:cNvPr id="316421" name="Group 125"/>
          <p:cNvGrpSpPr>
            <a:grpSpLocks/>
          </p:cNvGrpSpPr>
          <p:nvPr/>
        </p:nvGrpSpPr>
        <p:grpSpPr bwMode="auto">
          <a:xfrm>
            <a:off x="4160838" y="6288088"/>
            <a:ext cx="2576512" cy="471487"/>
            <a:chOff x="4160958" y="5310328"/>
            <a:chExt cx="2575900" cy="471915"/>
          </a:xfrm>
        </p:grpSpPr>
        <p:grpSp>
          <p:nvGrpSpPr>
            <p:cNvPr id="316493" name="Group 41"/>
            <p:cNvGrpSpPr>
              <a:grpSpLocks noChangeAspect="1"/>
            </p:cNvGrpSpPr>
            <p:nvPr/>
          </p:nvGrpSpPr>
          <p:grpSpPr bwMode="auto">
            <a:xfrm>
              <a:off x="4160958" y="5310328"/>
              <a:ext cx="1737360" cy="471915"/>
              <a:chOff x="1697422" y="1166648"/>
              <a:chExt cx="8686801" cy="2359573"/>
            </a:xfrm>
          </p:grpSpPr>
          <p:grpSp>
            <p:nvGrpSpPr>
              <p:cNvPr id="316495" name="Group 54"/>
              <p:cNvGrpSpPr>
                <a:grpSpLocks/>
              </p:cNvGrpSpPr>
              <p:nvPr/>
            </p:nvGrpSpPr>
            <p:grpSpPr bwMode="auto">
              <a:xfrm>
                <a:off x="1697422" y="1166648"/>
                <a:ext cx="4343400" cy="2357980"/>
                <a:chOff x="1697422" y="1166648"/>
                <a:chExt cx="4343400" cy="2357980"/>
              </a:xfrm>
            </p:grpSpPr>
            <p:sp>
              <p:nvSpPr>
                <p:cNvPr id="133" name="Rectangle 132"/>
                <p:cNvSpPr>
                  <a:spLocks noChangeAspect="1"/>
                </p:cNvSpPr>
                <p:nvPr/>
              </p:nvSpPr>
              <p:spPr bwMode="auto">
                <a:xfrm>
                  <a:off x="1697422" y="1166648"/>
                  <a:ext cx="4340781" cy="2359571"/>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50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27854" y="1175844"/>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96" name="Group 47"/>
              <p:cNvGrpSpPr>
                <a:grpSpLocks/>
              </p:cNvGrpSpPr>
              <p:nvPr/>
            </p:nvGrpSpPr>
            <p:grpSpPr bwMode="auto">
              <a:xfrm>
                <a:off x="6032448" y="1166648"/>
                <a:ext cx="4351775" cy="2359573"/>
                <a:chOff x="6032448" y="1166648"/>
                <a:chExt cx="4351775" cy="2359573"/>
              </a:xfrm>
            </p:grpSpPr>
            <p:sp>
              <p:nvSpPr>
                <p:cNvPr id="131" name="Rectangle 130"/>
                <p:cNvSpPr>
                  <a:spLocks noChangeAspect="1"/>
                </p:cNvSpPr>
                <p:nvPr/>
              </p:nvSpPr>
              <p:spPr bwMode="auto">
                <a:xfrm>
                  <a:off x="6038202" y="1166648"/>
                  <a:ext cx="4348716" cy="2359573"/>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498"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032448" y="1178472"/>
                  <a:ext cx="3902456" cy="23477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6494" name="TextBox 99"/>
            <p:cNvSpPr txBox="1">
              <a:spLocks noChangeArrowheads="1"/>
            </p:cNvSpPr>
            <p:nvPr/>
          </p:nvSpPr>
          <p:spPr bwMode="auto">
            <a:xfrm>
              <a:off x="5898694" y="5351911"/>
              <a:ext cx="8381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a:p>
              <a:pPr eaLnBrk="1" hangingPunct="1"/>
              <a:r>
                <a:rPr lang="en-US" sz="1000">
                  <a:latin typeface="Calibri" pitchFamily="34" charset="0"/>
                </a:rPr>
                <a:t>SN:</a:t>
              </a:r>
            </a:p>
          </p:txBody>
        </p:sp>
      </p:grpSp>
      <p:grpSp>
        <p:nvGrpSpPr>
          <p:cNvPr id="316422" name="Group 134"/>
          <p:cNvGrpSpPr>
            <a:grpSpLocks/>
          </p:cNvGrpSpPr>
          <p:nvPr/>
        </p:nvGrpSpPr>
        <p:grpSpPr bwMode="auto">
          <a:xfrm>
            <a:off x="746125" y="6281738"/>
            <a:ext cx="3257550" cy="481012"/>
            <a:chOff x="746236" y="5305096"/>
            <a:chExt cx="3258205" cy="480974"/>
          </a:xfrm>
        </p:grpSpPr>
        <p:grpSp>
          <p:nvGrpSpPr>
            <p:cNvPr id="316485" name="Group 16"/>
            <p:cNvGrpSpPr>
              <a:grpSpLocks noChangeAspect="1"/>
            </p:cNvGrpSpPr>
            <p:nvPr/>
          </p:nvGrpSpPr>
          <p:grpSpPr bwMode="auto">
            <a:xfrm>
              <a:off x="2272862" y="5305096"/>
              <a:ext cx="1731578" cy="480974"/>
              <a:chOff x="914400" y="2819400"/>
              <a:chExt cx="7315200" cy="1709738"/>
            </a:xfrm>
          </p:grpSpPr>
          <p:grpSp>
            <p:nvGrpSpPr>
              <p:cNvPr id="316487" name="Group 16"/>
              <p:cNvGrpSpPr>
                <a:grpSpLocks/>
              </p:cNvGrpSpPr>
              <p:nvPr/>
            </p:nvGrpSpPr>
            <p:grpSpPr bwMode="auto">
              <a:xfrm>
                <a:off x="914400" y="2819400"/>
                <a:ext cx="3673475" cy="1698625"/>
                <a:chOff x="914400" y="2819400"/>
                <a:chExt cx="3673475" cy="1698625"/>
              </a:xfrm>
            </p:grpSpPr>
            <p:sp>
              <p:nvSpPr>
                <p:cNvPr id="142" name="Rectangle 141"/>
                <p:cNvSpPr>
                  <a:spLocks noChangeAspect="1"/>
                </p:cNvSpPr>
                <p:nvPr/>
              </p:nvSpPr>
              <p:spPr bwMode="auto">
                <a:xfrm>
                  <a:off x="911311" y="2819400"/>
                  <a:ext cx="3662502" cy="1675880"/>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492" name="Picture 5"/>
                <p:cNvPicPr>
                  <a:picLocks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00163" y="2838450"/>
                  <a:ext cx="3287712" cy="1679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88" name="Group 15"/>
              <p:cNvGrpSpPr>
                <a:grpSpLocks/>
              </p:cNvGrpSpPr>
              <p:nvPr/>
            </p:nvGrpSpPr>
            <p:grpSpPr bwMode="auto">
              <a:xfrm>
                <a:off x="4572000" y="2819400"/>
                <a:ext cx="3657600" cy="1709738"/>
                <a:chOff x="4572000" y="2819400"/>
                <a:chExt cx="3657600" cy="1709738"/>
              </a:xfrm>
            </p:grpSpPr>
            <p:sp>
              <p:nvSpPr>
                <p:cNvPr id="140" name="Rectangle 139"/>
                <p:cNvSpPr>
                  <a:spLocks noChangeAspect="1"/>
                </p:cNvSpPr>
                <p:nvPr/>
              </p:nvSpPr>
              <p:spPr bwMode="auto">
                <a:xfrm>
                  <a:off x="4573813" y="2819400"/>
                  <a:ext cx="3655792" cy="1675882"/>
                </a:xfrm>
                <a:prstGeom prst="rect">
                  <a:avLst/>
                </a:prstGeom>
                <a:solidFill>
                  <a:schemeClr val="accent1">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pic>
              <p:nvPicPr>
                <p:cNvPr id="316490" name="Picture 5"/>
                <p:cNvPicPr>
                  <a:picLocks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83113" y="2847975"/>
                  <a:ext cx="3286125" cy="16811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6486" name="TextBox 99"/>
            <p:cNvSpPr txBox="1">
              <a:spLocks noChangeArrowheads="1"/>
            </p:cNvSpPr>
            <p:nvPr/>
          </p:nvSpPr>
          <p:spPr bwMode="auto">
            <a:xfrm>
              <a:off x="746236" y="5353086"/>
              <a:ext cx="15212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JQE25-10M +15V</a:t>
              </a:r>
            </a:p>
            <a:p>
              <a:pPr algn="r" eaLnBrk="1" hangingPunct="1"/>
              <a:r>
                <a:rPr lang="en-US" sz="1000">
                  <a:latin typeface="Calibri" pitchFamily="34" charset="0"/>
                </a:rPr>
                <a:t>JQE25-10M -15V</a:t>
              </a:r>
            </a:p>
          </p:txBody>
        </p:sp>
      </p:grpSp>
      <p:grpSp>
        <p:nvGrpSpPr>
          <p:cNvPr id="316423" name="Group 161"/>
          <p:cNvGrpSpPr>
            <a:grpSpLocks/>
          </p:cNvGrpSpPr>
          <p:nvPr/>
        </p:nvGrpSpPr>
        <p:grpSpPr bwMode="auto">
          <a:xfrm>
            <a:off x="496888" y="1884363"/>
            <a:ext cx="3502025" cy="246062"/>
            <a:chOff x="496614" y="4295915"/>
            <a:chExt cx="3502572" cy="246221"/>
          </a:xfrm>
        </p:grpSpPr>
        <p:sp>
          <p:nvSpPr>
            <p:cNvPr id="316483"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1 &amp; L4C</a:t>
              </a:r>
            </a:p>
          </p:txBody>
        </p:sp>
        <p:sp>
          <p:nvSpPr>
            <p:cNvPr id="164" name="Rectangle 163"/>
            <p:cNvSpPr>
              <a:spLocks noChangeAspect="1"/>
            </p:cNvSpPr>
            <p:nvPr/>
          </p:nvSpPr>
          <p:spPr bwMode="auto">
            <a:xfrm>
              <a:off x="2266952" y="4353102"/>
              <a:ext cx="1732234"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24" name="Group 164"/>
          <p:cNvGrpSpPr>
            <a:grpSpLocks/>
          </p:cNvGrpSpPr>
          <p:nvPr/>
        </p:nvGrpSpPr>
        <p:grpSpPr bwMode="auto">
          <a:xfrm>
            <a:off x="492125" y="2036763"/>
            <a:ext cx="3502025" cy="246062"/>
            <a:chOff x="496614" y="4295915"/>
            <a:chExt cx="3502572" cy="246221"/>
          </a:xfrm>
        </p:grpSpPr>
        <p:sp>
          <p:nvSpPr>
            <p:cNvPr id="316481"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2 &amp; L4C</a:t>
              </a:r>
            </a:p>
          </p:txBody>
        </p:sp>
        <p:sp>
          <p:nvSpPr>
            <p:cNvPr id="167" name="Rectangle 166"/>
            <p:cNvSpPr>
              <a:spLocks noChangeAspect="1"/>
            </p:cNvSpPr>
            <p:nvPr/>
          </p:nvSpPr>
          <p:spPr bwMode="auto">
            <a:xfrm>
              <a:off x="2266953"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25" name="Group 167"/>
          <p:cNvGrpSpPr>
            <a:grpSpLocks/>
          </p:cNvGrpSpPr>
          <p:nvPr/>
        </p:nvGrpSpPr>
        <p:grpSpPr bwMode="auto">
          <a:xfrm>
            <a:off x="492125" y="2185988"/>
            <a:ext cx="3502025" cy="246062"/>
            <a:chOff x="496614" y="4295915"/>
            <a:chExt cx="3502572" cy="246221"/>
          </a:xfrm>
        </p:grpSpPr>
        <p:sp>
          <p:nvSpPr>
            <p:cNvPr id="316479"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ISI Interface Pod 3 &amp; L4C</a:t>
              </a:r>
            </a:p>
          </p:txBody>
        </p:sp>
        <p:sp>
          <p:nvSpPr>
            <p:cNvPr id="170" name="Rectangle 169"/>
            <p:cNvSpPr>
              <a:spLocks noChangeAspect="1"/>
            </p:cNvSpPr>
            <p:nvPr/>
          </p:nvSpPr>
          <p:spPr bwMode="auto">
            <a:xfrm>
              <a:off x="2266953" y="4353102"/>
              <a:ext cx="1732233" cy="139790"/>
            </a:xfrm>
            <a:prstGeom prst="rect">
              <a:avLst/>
            </a:prstGeom>
            <a:solidFill>
              <a:schemeClr val="accent1">
                <a:lumMod val="40000"/>
                <a:lumOff val="6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26" name="Group 173"/>
          <p:cNvGrpSpPr>
            <a:grpSpLocks/>
          </p:cNvGrpSpPr>
          <p:nvPr/>
        </p:nvGrpSpPr>
        <p:grpSpPr bwMode="auto">
          <a:xfrm>
            <a:off x="6324600" y="4760913"/>
            <a:ext cx="2614613" cy="449262"/>
            <a:chOff x="5520559" y="4650828"/>
            <a:chExt cx="2614448" cy="449317"/>
          </a:xfrm>
        </p:grpSpPr>
        <p:sp>
          <p:nvSpPr>
            <p:cNvPr id="171" name="Rectangle 170"/>
            <p:cNvSpPr/>
            <p:nvPr/>
          </p:nvSpPr>
          <p:spPr bwMode="auto">
            <a:xfrm>
              <a:off x="7228601" y="4650828"/>
              <a:ext cx="906406"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78" name="TextBox 99"/>
            <p:cNvSpPr txBox="1">
              <a:spLocks noChangeArrowheads="1"/>
            </p:cNvSpPr>
            <p:nvPr/>
          </p:nvSpPr>
          <p:spPr bwMode="auto">
            <a:xfrm>
              <a:off x="5520559" y="4694561"/>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Linksys BEFSX41 </a:t>
              </a:r>
            </a:p>
            <a:p>
              <a:pPr algn="r" eaLnBrk="1" hangingPunct="1"/>
              <a:r>
                <a:rPr lang="en-US" sz="1000">
                  <a:latin typeface="Calibri" pitchFamily="34" charset="0"/>
                </a:rPr>
                <a:t>Firewall Router</a:t>
              </a:r>
            </a:p>
          </p:txBody>
        </p:sp>
      </p:grpSp>
      <p:grpSp>
        <p:nvGrpSpPr>
          <p:cNvPr id="316427" name="Group 175"/>
          <p:cNvGrpSpPr>
            <a:grpSpLocks/>
          </p:cNvGrpSpPr>
          <p:nvPr/>
        </p:nvGrpSpPr>
        <p:grpSpPr bwMode="auto">
          <a:xfrm>
            <a:off x="6256338" y="5292725"/>
            <a:ext cx="2690812" cy="449263"/>
            <a:chOff x="5554717" y="5441731"/>
            <a:chExt cx="2630214" cy="449317"/>
          </a:xfrm>
        </p:grpSpPr>
        <p:sp>
          <p:nvSpPr>
            <p:cNvPr id="172" name="Rectangle 171"/>
            <p:cNvSpPr/>
            <p:nvPr/>
          </p:nvSpPr>
          <p:spPr bwMode="auto">
            <a:xfrm>
              <a:off x="7291124" y="5441731"/>
              <a:ext cx="893807"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76" name="TextBox 99"/>
            <p:cNvSpPr txBox="1">
              <a:spLocks noChangeArrowheads="1"/>
            </p:cNvSpPr>
            <p:nvPr/>
          </p:nvSpPr>
          <p:spPr bwMode="auto">
            <a:xfrm>
              <a:off x="5554717" y="5469699"/>
              <a:ext cx="176574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Netgear GS108 </a:t>
              </a:r>
            </a:p>
            <a:p>
              <a:pPr algn="r" eaLnBrk="1" hangingPunct="1"/>
              <a:r>
                <a:rPr lang="en-US" sz="1000">
                  <a:latin typeface="Calibri" pitchFamily="34" charset="0"/>
                </a:rPr>
                <a:t>Gigabit Switch</a:t>
              </a:r>
            </a:p>
          </p:txBody>
        </p:sp>
      </p:grpSp>
      <p:grpSp>
        <p:nvGrpSpPr>
          <p:cNvPr id="316428" name="Group 44"/>
          <p:cNvGrpSpPr>
            <a:grpSpLocks/>
          </p:cNvGrpSpPr>
          <p:nvPr/>
        </p:nvGrpSpPr>
        <p:grpSpPr bwMode="auto">
          <a:xfrm>
            <a:off x="723900" y="4056063"/>
            <a:ext cx="3282950" cy="246062"/>
            <a:chOff x="204952" y="5483738"/>
            <a:chExt cx="3283038" cy="246221"/>
          </a:xfrm>
        </p:grpSpPr>
        <p:sp>
          <p:nvSpPr>
            <p:cNvPr id="316473"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6474"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29" name="Group 53"/>
          <p:cNvGrpSpPr>
            <a:grpSpLocks/>
          </p:cNvGrpSpPr>
          <p:nvPr/>
        </p:nvGrpSpPr>
        <p:grpSpPr bwMode="auto">
          <a:xfrm>
            <a:off x="727075" y="4287838"/>
            <a:ext cx="3282950" cy="246062"/>
            <a:chOff x="204952" y="5483738"/>
            <a:chExt cx="3283038" cy="246221"/>
          </a:xfrm>
        </p:grpSpPr>
        <p:sp>
          <p:nvSpPr>
            <p:cNvPr id="316471" name="TextBox 99"/>
            <p:cNvSpPr txBox="1">
              <a:spLocks noChangeArrowheads="1"/>
            </p:cNvSpPr>
            <p:nvPr/>
          </p:nvSpPr>
          <p:spPr bwMode="auto">
            <a:xfrm>
              <a:off x="204952" y="5483738"/>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dirty="0">
                  <a:latin typeface="Calibri" pitchFamily="34" charset="0"/>
                </a:rPr>
                <a:t>D0902783 AA Chassis</a:t>
              </a:r>
            </a:p>
          </p:txBody>
        </p:sp>
        <p:pic>
          <p:nvPicPr>
            <p:cNvPr id="31647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750630" y="552778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16430" name="Group 47"/>
          <p:cNvGrpSpPr>
            <a:grpSpLocks/>
          </p:cNvGrpSpPr>
          <p:nvPr/>
        </p:nvGrpSpPr>
        <p:grpSpPr bwMode="auto">
          <a:xfrm>
            <a:off x="4151313" y="4303713"/>
            <a:ext cx="3286125" cy="246062"/>
            <a:chOff x="5789886" y="5344471"/>
            <a:chExt cx="3286615" cy="246221"/>
          </a:xfrm>
        </p:grpSpPr>
        <p:pic>
          <p:nvPicPr>
            <p:cNvPr id="316469"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70" name="TextBox 99"/>
            <p:cNvSpPr txBox="1">
              <a:spLocks noChangeArrowheads="1"/>
            </p:cNvSpPr>
            <p:nvPr/>
          </p:nvSpPr>
          <p:spPr bwMode="auto">
            <a:xfrm>
              <a:off x="7523577" y="5344471"/>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grpSp>
        <p:nvGrpSpPr>
          <p:cNvPr id="316431" name="Group 56"/>
          <p:cNvGrpSpPr>
            <a:grpSpLocks/>
          </p:cNvGrpSpPr>
          <p:nvPr/>
        </p:nvGrpSpPr>
        <p:grpSpPr bwMode="auto">
          <a:xfrm>
            <a:off x="4154488" y="4078288"/>
            <a:ext cx="3286125" cy="246062"/>
            <a:chOff x="5789886" y="5352359"/>
            <a:chExt cx="3286615" cy="246221"/>
          </a:xfrm>
        </p:grpSpPr>
        <p:pic>
          <p:nvPicPr>
            <p:cNvPr id="316467" name="Picture 3"/>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789886" y="5392135"/>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8" name="TextBox 99"/>
            <p:cNvSpPr txBox="1">
              <a:spLocks noChangeArrowheads="1"/>
            </p:cNvSpPr>
            <p:nvPr/>
          </p:nvSpPr>
          <p:spPr bwMode="auto">
            <a:xfrm>
              <a:off x="7523577" y="5352359"/>
              <a:ext cx="1552924"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alibri" pitchFamily="34" charset="0"/>
                </a:rPr>
                <a:t>D0902783 SYYYYYYYY</a:t>
              </a:r>
            </a:p>
          </p:txBody>
        </p:sp>
      </p:grpSp>
      <p:grpSp>
        <p:nvGrpSpPr>
          <p:cNvPr id="316432" name="Group 207"/>
          <p:cNvGrpSpPr>
            <a:grpSpLocks/>
          </p:cNvGrpSpPr>
          <p:nvPr/>
        </p:nvGrpSpPr>
        <p:grpSpPr bwMode="auto">
          <a:xfrm>
            <a:off x="6132513" y="5815013"/>
            <a:ext cx="2830512" cy="838200"/>
            <a:chOff x="5554717" y="5441731"/>
            <a:chExt cx="2630214" cy="449317"/>
          </a:xfrm>
        </p:grpSpPr>
        <p:sp>
          <p:nvSpPr>
            <p:cNvPr id="209" name="Rectangle 208"/>
            <p:cNvSpPr/>
            <p:nvPr/>
          </p:nvSpPr>
          <p:spPr bwMode="auto">
            <a:xfrm>
              <a:off x="7333763" y="5441731"/>
              <a:ext cx="851168" cy="449317"/>
            </a:xfrm>
            <a:prstGeom prst="rect">
              <a:avLst/>
            </a:prstGeom>
            <a:solidFill>
              <a:schemeClr val="accent3">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66" name="TextBox 99"/>
            <p:cNvSpPr txBox="1">
              <a:spLocks noChangeArrowheads="1"/>
            </p:cNvSpPr>
            <p:nvPr/>
          </p:nvSpPr>
          <p:spPr bwMode="auto">
            <a:xfrm>
              <a:off x="5554717" y="5603760"/>
              <a:ext cx="1765742" cy="1319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iMAC Computer</a:t>
              </a:r>
            </a:p>
          </p:txBody>
        </p:sp>
      </p:grpSp>
      <p:grpSp>
        <p:nvGrpSpPr>
          <p:cNvPr id="316433" name="Group 83"/>
          <p:cNvGrpSpPr>
            <a:grpSpLocks/>
          </p:cNvGrpSpPr>
          <p:nvPr/>
        </p:nvGrpSpPr>
        <p:grpSpPr bwMode="auto">
          <a:xfrm>
            <a:off x="4157663" y="1887538"/>
            <a:ext cx="4022725" cy="246062"/>
            <a:chOff x="6024088" y="2974387"/>
            <a:chExt cx="4023538" cy="246221"/>
          </a:xfrm>
        </p:grpSpPr>
        <p:pic>
          <p:nvPicPr>
            <p:cNvPr id="316463"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4"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316434" name="Group 83"/>
          <p:cNvGrpSpPr>
            <a:grpSpLocks/>
          </p:cNvGrpSpPr>
          <p:nvPr/>
        </p:nvGrpSpPr>
        <p:grpSpPr bwMode="auto">
          <a:xfrm>
            <a:off x="4159250" y="2055813"/>
            <a:ext cx="4022725" cy="246062"/>
            <a:chOff x="6024088" y="2974387"/>
            <a:chExt cx="4023538" cy="246221"/>
          </a:xfrm>
        </p:grpSpPr>
        <p:pic>
          <p:nvPicPr>
            <p:cNvPr id="316461"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2"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grpSp>
        <p:nvGrpSpPr>
          <p:cNvPr id="316435" name="Group 83"/>
          <p:cNvGrpSpPr>
            <a:grpSpLocks/>
          </p:cNvGrpSpPr>
          <p:nvPr/>
        </p:nvGrpSpPr>
        <p:grpSpPr bwMode="auto">
          <a:xfrm>
            <a:off x="4162425" y="2224088"/>
            <a:ext cx="4022725" cy="246062"/>
            <a:chOff x="6024088" y="2974387"/>
            <a:chExt cx="4023538" cy="246221"/>
          </a:xfrm>
        </p:grpSpPr>
        <p:pic>
          <p:nvPicPr>
            <p:cNvPr id="316459" name="Picture 14"/>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024088" y="3025178"/>
              <a:ext cx="1737360" cy="1609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60" name="TextBox 99"/>
            <p:cNvSpPr txBox="1">
              <a:spLocks noChangeArrowheads="1"/>
            </p:cNvSpPr>
            <p:nvPr/>
          </p:nvSpPr>
          <p:spPr bwMode="auto">
            <a:xfrm>
              <a:off x="7766865" y="2974387"/>
              <a:ext cx="2280761"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DXXXXXXXX SYYYYYYYY</a:t>
              </a:r>
            </a:p>
          </p:txBody>
        </p:sp>
      </p:grpSp>
      <p:sp>
        <p:nvSpPr>
          <p:cNvPr id="58" name="Rectangle 57"/>
          <p:cNvSpPr>
            <a:spLocks noChangeAspect="1"/>
          </p:cNvSpPr>
          <p:nvPr/>
        </p:nvSpPr>
        <p:spPr>
          <a:xfrm>
            <a:off x="4156075" y="101600"/>
            <a:ext cx="1738313" cy="6719888"/>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1" name="Rectangle 10"/>
          <p:cNvSpPr>
            <a:spLocks noChangeAspect="1"/>
          </p:cNvSpPr>
          <p:nvPr/>
        </p:nvSpPr>
        <p:spPr>
          <a:xfrm>
            <a:off x="2270125" y="100013"/>
            <a:ext cx="1736725" cy="6721475"/>
          </a:xfrm>
          <a:prstGeom prst="rect">
            <a:avLst/>
          </a:prstGeom>
          <a:no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98" name="TextBox 99"/>
          <p:cNvSpPr txBox="1">
            <a:spLocks noChangeArrowheads="1"/>
          </p:cNvSpPr>
          <p:nvPr/>
        </p:nvSpPr>
        <p:spPr bwMode="auto">
          <a:xfrm>
            <a:off x="701675" y="23813"/>
            <a:ext cx="1371600" cy="246062"/>
          </a:xfrm>
          <a:prstGeom prst="rect">
            <a:avLst/>
          </a:prstGeom>
          <a:solidFill>
            <a:schemeClr val="accent5">
              <a:lumMod val="20000"/>
              <a:lumOff val="80000"/>
            </a:schemeClr>
          </a:solidFill>
          <a:ln w="9525">
            <a:solidFill>
              <a:schemeClr val="tx1"/>
            </a:solidFill>
            <a:miter lim="800000"/>
            <a:headEnd/>
            <a:tailEnd/>
          </a:ln>
        </p:spPr>
        <p:txBody>
          <a:bodyPr anchor="ctr">
            <a:spAutoFit/>
          </a:bodyPr>
          <a:lstStyle/>
          <a:p>
            <a:pPr algn="ctr">
              <a:defRPr/>
            </a:pPr>
            <a:r>
              <a:rPr lang="en-US" sz="1000" dirty="0">
                <a:latin typeface="Comic Sans MS" pitchFamily="66" charset="0"/>
                <a:ea typeface="+mn-ea"/>
              </a:rPr>
              <a:t>LIGO-D1001412-V1</a:t>
            </a:r>
          </a:p>
        </p:txBody>
      </p:sp>
      <p:pic>
        <p:nvPicPr>
          <p:cNvPr id="316439" name="Picture 151"/>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0" y="2041525"/>
            <a:ext cx="1552575" cy="4743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6440" name="Group 106"/>
          <p:cNvGrpSpPr>
            <a:grpSpLocks/>
          </p:cNvGrpSpPr>
          <p:nvPr/>
        </p:nvGrpSpPr>
        <p:grpSpPr bwMode="auto">
          <a:xfrm>
            <a:off x="55563" y="2995613"/>
            <a:ext cx="779462" cy="354012"/>
            <a:chOff x="977462" y="3019097"/>
            <a:chExt cx="780393" cy="354724"/>
          </a:xfrm>
        </p:grpSpPr>
        <p:sp>
          <p:nvSpPr>
            <p:cNvPr id="100" name="Rectangle 99"/>
            <p:cNvSpPr/>
            <p:nvPr/>
          </p:nvSpPr>
          <p:spPr bwMode="auto">
            <a:xfrm>
              <a:off x="977462" y="3019097"/>
              <a:ext cx="780393" cy="354724"/>
            </a:xfrm>
            <a:prstGeom prst="rect">
              <a:avLst/>
            </a:prstGeom>
            <a:solidFill>
              <a:schemeClr val="accent3">
                <a:lumMod val="40000"/>
                <a:lumOff val="60000"/>
                <a:alpha val="27000"/>
              </a:schemeClr>
            </a:solidFill>
            <a:ln w="3175">
              <a:solidFill>
                <a:schemeClr val="tx1">
                  <a:alpha val="31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03" name="Straight Connector 102"/>
            <p:cNvCxnSpPr/>
            <p:nvPr/>
          </p:nvCxnSpPr>
          <p:spPr>
            <a:xfrm flipV="1">
              <a:off x="993356" y="3035004"/>
              <a:ext cx="748605" cy="330864"/>
            </a:xfrm>
            <a:prstGeom prst="line">
              <a:avLst/>
            </a:prstGeom>
            <a:ln w="28575">
              <a:solidFill>
                <a:srgbClr val="FF0000">
                  <a:alpha val="37000"/>
                </a:srgbClr>
              </a:solidFill>
            </a:ln>
          </p:spPr>
          <p:style>
            <a:lnRef idx="1">
              <a:schemeClr val="accent1"/>
            </a:lnRef>
            <a:fillRef idx="0">
              <a:schemeClr val="accent1"/>
            </a:fillRef>
            <a:effectRef idx="0">
              <a:schemeClr val="accent1"/>
            </a:effectRef>
            <a:fontRef idx="minor">
              <a:schemeClr val="tx1"/>
            </a:fontRef>
          </p:style>
        </p:cxnSp>
        <p:cxnSp>
          <p:nvCxnSpPr>
            <p:cNvPr id="105" name="Straight Connector 104"/>
            <p:cNvCxnSpPr/>
            <p:nvPr/>
          </p:nvCxnSpPr>
          <p:spPr>
            <a:xfrm rot="10800000">
              <a:off x="985408" y="3027050"/>
              <a:ext cx="764500" cy="346771"/>
            </a:xfrm>
            <a:prstGeom prst="line">
              <a:avLst/>
            </a:prstGeom>
            <a:ln w="28575">
              <a:solidFill>
                <a:srgbClr val="FF0000">
                  <a:alpha val="37000"/>
                </a:srgbClr>
              </a:solidFill>
            </a:ln>
          </p:spPr>
          <p:style>
            <a:lnRef idx="1">
              <a:schemeClr val="accent1"/>
            </a:lnRef>
            <a:fillRef idx="0">
              <a:schemeClr val="accent1"/>
            </a:fillRef>
            <a:effectRef idx="0">
              <a:schemeClr val="accent1"/>
            </a:effectRef>
            <a:fontRef idx="minor">
              <a:schemeClr val="tx1"/>
            </a:fontRef>
          </p:style>
        </p:cxnSp>
      </p:grpSp>
      <p:pic>
        <p:nvPicPr>
          <p:cNvPr id="316441" name="Picture 4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4157663" y="4608513"/>
            <a:ext cx="1736725" cy="635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6442" name="Group 109"/>
          <p:cNvGrpSpPr>
            <a:grpSpLocks/>
          </p:cNvGrpSpPr>
          <p:nvPr/>
        </p:nvGrpSpPr>
        <p:grpSpPr bwMode="auto">
          <a:xfrm>
            <a:off x="796925" y="4579938"/>
            <a:ext cx="3213100" cy="708025"/>
            <a:chOff x="796116" y="4911792"/>
            <a:chExt cx="3214106" cy="707907"/>
          </a:xfrm>
        </p:grpSpPr>
        <p:pic>
          <p:nvPicPr>
            <p:cNvPr id="316454" name="Picture 42"/>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272862" y="4945116"/>
              <a:ext cx="1737360" cy="6366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6455" name="TextBox 99"/>
            <p:cNvSpPr txBox="1">
              <a:spLocks noChangeArrowheads="1"/>
            </p:cNvSpPr>
            <p:nvPr/>
          </p:nvSpPr>
          <p:spPr bwMode="auto">
            <a:xfrm>
              <a:off x="796116" y="4911792"/>
              <a:ext cx="1471423" cy="7079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I/O Extension</a:t>
              </a:r>
            </a:p>
            <a:p>
              <a:pPr algn="r" eaLnBrk="1" hangingPunct="1"/>
              <a:r>
                <a:rPr lang="en-US" sz="1000">
                  <a:latin typeface="Calibri" pitchFamily="34" charset="0"/>
                </a:rPr>
                <a:t>2 ADC</a:t>
              </a:r>
            </a:p>
            <a:p>
              <a:pPr algn="r" eaLnBrk="1" hangingPunct="1"/>
              <a:r>
                <a:rPr lang="en-US" sz="1000">
                  <a:latin typeface="Calibri" pitchFamily="34" charset="0"/>
                </a:rPr>
                <a:t>1 DAC</a:t>
              </a:r>
            </a:p>
            <a:p>
              <a:pPr algn="r" eaLnBrk="1" hangingPunct="1"/>
              <a:r>
                <a:rPr lang="en-US" sz="1000">
                  <a:latin typeface="Calibri" pitchFamily="34" charset="0"/>
                </a:rPr>
                <a:t>1 Timing Slave </a:t>
              </a:r>
            </a:p>
          </p:txBody>
        </p:sp>
      </p:grpSp>
      <p:grpSp>
        <p:nvGrpSpPr>
          <p:cNvPr id="316443" name="Group 176"/>
          <p:cNvGrpSpPr>
            <a:grpSpLocks/>
          </p:cNvGrpSpPr>
          <p:nvPr/>
        </p:nvGrpSpPr>
        <p:grpSpPr bwMode="auto">
          <a:xfrm>
            <a:off x="501650" y="5207000"/>
            <a:ext cx="3502025" cy="246063"/>
            <a:chOff x="496614" y="4295915"/>
            <a:chExt cx="3502572" cy="246221"/>
          </a:xfrm>
        </p:grpSpPr>
        <p:sp>
          <p:nvSpPr>
            <p:cNvPr id="316452" name="TextBox 99"/>
            <p:cNvSpPr txBox="1">
              <a:spLocks noChangeArrowheads="1"/>
            </p:cNvSpPr>
            <p:nvPr/>
          </p:nvSpPr>
          <p:spPr bwMode="auto">
            <a:xfrm>
              <a:off x="496614" y="4295915"/>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1000">
                  <a:latin typeface="Calibri" pitchFamily="34" charset="0"/>
                </a:rPr>
                <a:t>Computer</a:t>
              </a:r>
            </a:p>
          </p:txBody>
        </p:sp>
        <p:sp>
          <p:nvSpPr>
            <p:cNvPr id="114" name="Rectangle 113"/>
            <p:cNvSpPr>
              <a:spLocks noChangeAspect="1"/>
            </p:cNvSpPr>
            <p:nvPr/>
          </p:nvSpPr>
          <p:spPr bwMode="auto">
            <a:xfrm>
              <a:off x="2266953" y="4353102"/>
              <a:ext cx="1732233" cy="139790"/>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44" name="Group 203"/>
          <p:cNvGrpSpPr>
            <a:grpSpLocks/>
          </p:cNvGrpSpPr>
          <p:nvPr/>
        </p:nvGrpSpPr>
        <p:grpSpPr bwMode="auto">
          <a:xfrm>
            <a:off x="4159250" y="5218113"/>
            <a:ext cx="3502025" cy="246062"/>
            <a:chOff x="2267607" y="4303798"/>
            <a:chExt cx="3502576" cy="246221"/>
          </a:xfrm>
        </p:grpSpPr>
        <p:sp>
          <p:nvSpPr>
            <p:cNvPr id="316450" name="TextBox 99"/>
            <p:cNvSpPr txBox="1">
              <a:spLocks noChangeArrowheads="1"/>
            </p:cNvSpPr>
            <p:nvPr/>
          </p:nvSpPr>
          <p:spPr bwMode="auto">
            <a:xfrm>
              <a:off x="4004441" y="4303798"/>
              <a:ext cx="1765742"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alibri" pitchFamily="34" charset="0"/>
                </a:rPr>
                <a:t>SN:</a:t>
              </a:r>
            </a:p>
          </p:txBody>
        </p:sp>
        <p:sp>
          <p:nvSpPr>
            <p:cNvPr id="117" name="Rectangle 116"/>
            <p:cNvSpPr>
              <a:spLocks noChangeAspect="1"/>
            </p:cNvSpPr>
            <p:nvPr/>
          </p:nvSpPr>
          <p:spPr bwMode="auto">
            <a:xfrm>
              <a:off x="2267607" y="4354631"/>
              <a:ext cx="1732236" cy="138201"/>
            </a:xfrm>
            <a:prstGeom prst="rect">
              <a:avLst/>
            </a:prstGeom>
            <a:solidFill>
              <a:schemeClr val="tx1">
                <a:lumMod val="50000"/>
                <a:lumOff val="50000"/>
              </a:schemeClr>
            </a:solidFill>
            <a:ln w="3175"/>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grpSp>
      <p:grpSp>
        <p:nvGrpSpPr>
          <p:cNvPr id="316445" name="Group 175"/>
          <p:cNvGrpSpPr>
            <a:grpSpLocks/>
          </p:cNvGrpSpPr>
          <p:nvPr/>
        </p:nvGrpSpPr>
        <p:grpSpPr bwMode="auto">
          <a:xfrm>
            <a:off x="7205663" y="2063750"/>
            <a:ext cx="1749425" cy="449263"/>
            <a:chOff x="7303403" y="5441731"/>
            <a:chExt cx="1710671" cy="449317"/>
          </a:xfrm>
        </p:grpSpPr>
        <p:sp>
          <p:nvSpPr>
            <p:cNvPr id="119" name="Rectangle 118"/>
            <p:cNvSpPr/>
            <p:nvPr/>
          </p:nvSpPr>
          <p:spPr bwMode="auto">
            <a:xfrm>
              <a:off x="7314269" y="5441731"/>
              <a:ext cx="1692043" cy="449317"/>
            </a:xfrm>
            <a:prstGeom prst="rect">
              <a:avLst/>
            </a:prstGeom>
            <a:solidFill>
              <a:schemeClr val="accent6">
                <a:lumMod val="20000"/>
                <a:lumOff val="8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16449" name="TextBox 99"/>
            <p:cNvSpPr txBox="1">
              <a:spLocks noChangeArrowheads="1"/>
            </p:cNvSpPr>
            <p:nvPr/>
          </p:nvSpPr>
          <p:spPr bwMode="auto">
            <a:xfrm>
              <a:off x="7303403" y="5554513"/>
              <a:ext cx="1710671" cy="2462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alibri" pitchFamily="34" charset="0"/>
                </a:rPr>
                <a:t>DC Bus Distribution Box</a:t>
              </a:r>
            </a:p>
          </p:txBody>
        </p:sp>
      </p:grpSp>
      <p:sp>
        <p:nvSpPr>
          <p:cNvPr id="316446"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9E824A2-A88D-4CCA-87DE-6CDBCAE46731}" type="slidenum">
              <a:rPr lang="en-US" smtClean="0">
                <a:solidFill>
                  <a:srgbClr val="898989"/>
                </a:solidFill>
                <a:latin typeface="Calibri" pitchFamily="34" charset="0"/>
              </a:rPr>
              <a:pPr eaLnBrk="1" hangingPunct="1"/>
              <a:t>517</a:t>
            </a:fld>
            <a:endParaRPr lang="en-US" smtClean="0">
              <a:solidFill>
                <a:srgbClr val="898989"/>
              </a:solidFill>
              <a:latin typeface="Calibri" pitchFamily="34" charset="0"/>
            </a:endParaRPr>
          </a:p>
        </p:txBody>
      </p:sp>
      <p:sp>
        <p:nvSpPr>
          <p:cNvPr id="90" name="Date Placeholder 7"/>
          <p:cNvSpPr>
            <a:spLocks noGrp="1"/>
          </p:cNvSpPr>
          <p:nvPr>
            <p:ph type="dt" sz="quarter" idx="10"/>
          </p:nvPr>
        </p:nvSpPr>
        <p:spPr/>
        <p:txBody>
          <a:bodyPr/>
          <a:lstStyle/>
          <a:p>
            <a:pPr>
              <a:defRPr/>
            </a:pPr>
            <a:r>
              <a:rPr lang="en-US" smtClean="0"/>
              <a:t>LIGO-G1001032-V9</a:t>
            </a:r>
            <a:endParaRPr lang="en-US" dirty="0"/>
          </a:p>
        </p:txBody>
      </p:sp>
    </p:spTree>
  </p:cSld>
  <p:clrMapOvr>
    <a:masterClrMapping/>
  </p:clrMapOvr>
  <p:timing>
    <p:tnLst>
      <p:par>
        <p:cTn id="1" dur="indefinite" restart="never" nodeType="tmRoot"/>
      </p:par>
    </p:tn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1744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44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44" name="Title 8"/>
          <p:cNvSpPr>
            <a:spLocks noGrp="1"/>
          </p:cNvSpPr>
          <p:nvPr>
            <p:ph type="title"/>
          </p:nvPr>
        </p:nvSpPr>
        <p:spPr/>
        <p:txBody>
          <a:bodyPr/>
          <a:lstStyle/>
          <a:p>
            <a:pPr eaLnBrk="1" hangingPunct="1"/>
            <a:r>
              <a:rPr lang="en-US" smtClean="0">
                <a:ea typeface="ＭＳ Ｐゴシック" pitchFamily="34" charset="-128"/>
              </a:rPr>
              <a:t>L1-ETR-07</a:t>
            </a:r>
          </a:p>
        </p:txBody>
      </p:sp>
      <p:pic>
        <p:nvPicPr>
          <p:cNvPr id="31744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46" name="TextBox 367"/>
          <p:cNvSpPr txBox="1">
            <a:spLocks noChangeArrowheads="1"/>
          </p:cNvSpPr>
          <p:nvPr/>
        </p:nvSpPr>
        <p:spPr bwMode="auto">
          <a:xfrm>
            <a:off x="457200" y="5029200"/>
            <a:ext cx="1457325" cy="33813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+18VDC	3A</a:t>
            </a:r>
          </a:p>
          <a:p>
            <a:pPr eaLnBrk="1" hangingPunct="1"/>
            <a:r>
              <a:rPr lang="en-US" sz="800">
                <a:latin typeface="Comic Sans MS" pitchFamily="66" charset="0"/>
              </a:rPr>
              <a:t>-18VDC	2.7A</a:t>
            </a:r>
          </a:p>
        </p:txBody>
      </p:sp>
      <p:sp>
        <p:nvSpPr>
          <p:cNvPr id="317447"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79023C1-4659-46A6-9E2A-4A9A0BB9F3E2}" type="slidenum">
              <a:rPr lang="en-US" smtClean="0">
                <a:solidFill>
                  <a:srgbClr val="898989"/>
                </a:solidFill>
                <a:latin typeface="Calibri" pitchFamily="34" charset="0"/>
              </a:rPr>
              <a:pPr eaLnBrk="1" hangingPunct="1"/>
              <a:t>518</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17449" name="TextBox 36"/>
          <p:cNvSpPr txBox="1">
            <a:spLocks noChangeArrowheads="1"/>
          </p:cNvSpPr>
          <p:nvPr/>
        </p:nvSpPr>
        <p:spPr bwMode="auto">
          <a:xfrm>
            <a:off x="1690688" y="723900"/>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Triple SUS Test Rack Layout (</a:t>
            </a:r>
            <a:r>
              <a:rPr lang="en-US" sz="800" b="1" dirty="0">
                <a:latin typeface="Comic Sans MS" pitchFamily="66" charset="0"/>
                <a:hlinkClick r:id="rId6"/>
              </a:rPr>
              <a:t>D1001624</a:t>
            </a:r>
            <a:r>
              <a:rPr lang="en-US" sz="800" b="1" dirty="0">
                <a:latin typeface="Comic Sans MS" pitchFamily="66" charset="0"/>
              </a:rPr>
              <a:t> </a:t>
            </a:r>
            <a:r>
              <a:rPr lang="en-US" sz="800" b="1" dirty="0" smtClean="0">
                <a:latin typeface="Comic Sans MS" pitchFamily="66" charset="0"/>
                <a:hlinkClick r:id="rId7"/>
              </a:rPr>
              <a:t>S1000537</a:t>
            </a:r>
            <a:r>
              <a:rPr lang="en-US" sz="800" b="1" dirty="0">
                <a:latin typeface="Comic Sans MS" pitchFamily="66" charset="0"/>
              </a:rPr>
              <a:t>)</a:t>
            </a:r>
          </a:p>
        </p:txBody>
      </p:sp>
      <p:grpSp>
        <p:nvGrpSpPr>
          <p:cNvPr id="317450" name="Group 25"/>
          <p:cNvGrpSpPr>
            <a:grpSpLocks/>
          </p:cNvGrpSpPr>
          <p:nvPr/>
        </p:nvGrpSpPr>
        <p:grpSpPr bwMode="auto">
          <a:xfrm>
            <a:off x="2428875" y="5499100"/>
            <a:ext cx="5281613" cy="357188"/>
            <a:chOff x="2428876" y="5499489"/>
            <a:chExt cx="5281612" cy="356848"/>
          </a:xfrm>
        </p:grpSpPr>
        <p:grpSp>
          <p:nvGrpSpPr>
            <p:cNvPr id="317571" name="Group 24"/>
            <p:cNvGrpSpPr>
              <a:grpSpLocks/>
            </p:cNvGrpSpPr>
            <p:nvPr/>
          </p:nvGrpSpPr>
          <p:grpSpPr bwMode="auto">
            <a:xfrm>
              <a:off x="2428876" y="5499489"/>
              <a:ext cx="2643187" cy="356848"/>
              <a:chOff x="-409574" y="3118239"/>
              <a:chExt cx="2643187" cy="356848"/>
            </a:xfrm>
          </p:grpSpPr>
          <p:grpSp>
            <p:nvGrpSpPr>
              <p:cNvPr id="317578" name="Group 13"/>
              <p:cNvGrpSpPr>
                <a:grpSpLocks/>
              </p:cNvGrpSpPr>
              <p:nvPr/>
            </p:nvGrpSpPr>
            <p:grpSpPr bwMode="auto">
              <a:xfrm>
                <a:off x="954088" y="3121025"/>
                <a:ext cx="1279525" cy="354062"/>
                <a:chOff x="954088" y="3121025"/>
                <a:chExt cx="1279525" cy="354062"/>
              </a:xfrm>
            </p:grpSpPr>
            <p:pic>
              <p:nvPicPr>
                <p:cNvPr id="317580"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954088" y="312102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81"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077864" y="3124201"/>
                  <a:ext cx="503285" cy="350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82" name="Picture 5"/>
                <p:cNvPicPr>
                  <a:picLocks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592214" y="3124201"/>
                  <a:ext cx="503285" cy="350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579" name="TextBox 101"/>
              <p:cNvSpPr txBox="1">
                <a:spLocks noChangeArrowheads="1"/>
              </p:cNvSpPr>
              <p:nvPr/>
            </p:nvSpPr>
            <p:spPr bwMode="auto">
              <a:xfrm>
                <a:off x="-409574" y="3118239"/>
                <a:ext cx="1355168"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KEPCO JQE20-10M</a:t>
                </a:r>
              </a:p>
              <a:p>
                <a:pPr algn="r" eaLnBrk="1" hangingPunct="1"/>
                <a:r>
                  <a:rPr lang="en-US" sz="800" b="1">
                    <a:latin typeface="Comic Sans MS" pitchFamily="66" charset="0"/>
                  </a:rPr>
                  <a:t>KEPCO JQE20-10M</a:t>
                </a:r>
              </a:p>
            </p:txBody>
          </p:sp>
        </p:grpSp>
        <p:grpSp>
          <p:nvGrpSpPr>
            <p:cNvPr id="317572" name="Group 23"/>
            <p:cNvGrpSpPr>
              <a:grpSpLocks/>
            </p:cNvGrpSpPr>
            <p:nvPr/>
          </p:nvGrpSpPr>
          <p:grpSpPr bwMode="auto">
            <a:xfrm>
              <a:off x="5287963" y="5501470"/>
              <a:ext cx="2422525" cy="346879"/>
              <a:chOff x="2449513" y="3120220"/>
              <a:chExt cx="2422525" cy="346879"/>
            </a:xfrm>
          </p:grpSpPr>
          <p:grpSp>
            <p:nvGrpSpPr>
              <p:cNvPr id="317573" name="Group 20"/>
              <p:cNvGrpSpPr>
                <a:grpSpLocks/>
              </p:cNvGrpSpPr>
              <p:nvPr/>
            </p:nvGrpSpPr>
            <p:grpSpPr bwMode="auto">
              <a:xfrm>
                <a:off x="2449513" y="3121025"/>
                <a:ext cx="1279525" cy="346074"/>
                <a:chOff x="2449513" y="3111500"/>
                <a:chExt cx="1279525" cy="346074"/>
              </a:xfrm>
            </p:grpSpPr>
            <p:pic>
              <p:nvPicPr>
                <p:cNvPr id="317575"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49513" y="3111500"/>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76"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526364" y="3114675"/>
                  <a:ext cx="570622" cy="342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77" name="Picture 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097864" y="3114675"/>
                  <a:ext cx="570622" cy="3428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7574" name="TextBox 98"/>
              <p:cNvSpPr txBox="1">
                <a:spLocks noChangeArrowheads="1"/>
              </p:cNvSpPr>
              <p:nvPr/>
            </p:nvSpPr>
            <p:spPr bwMode="auto">
              <a:xfrm>
                <a:off x="3724834" y="3120220"/>
                <a:ext cx="1147204"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120VAC@5.3A</a:t>
                </a:r>
              </a:p>
              <a:p>
                <a:pPr eaLnBrk="1" hangingPunct="1"/>
                <a:r>
                  <a:rPr lang="en-US" sz="800" b="1">
                    <a:latin typeface="Comic Sans MS" pitchFamily="66" charset="0"/>
                  </a:rPr>
                  <a:t>120VAC@5.3A</a:t>
                </a:r>
              </a:p>
            </p:txBody>
          </p:sp>
        </p:grpSp>
      </p:grpSp>
      <p:grpSp>
        <p:nvGrpSpPr>
          <p:cNvPr id="317451" name="Group 359"/>
          <p:cNvGrpSpPr>
            <a:grpSpLocks/>
          </p:cNvGrpSpPr>
          <p:nvPr/>
        </p:nvGrpSpPr>
        <p:grpSpPr bwMode="auto">
          <a:xfrm>
            <a:off x="2225675" y="4171950"/>
            <a:ext cx="5478463" cy="458788"/>
            <a:chOff x="-17251" y="6101482"/>
            <a:chExt cx="5477780" cy="457947"/>
          </a:xfrm>
        </p:grpSpPr>
        <p:grpSp>
          <p:nvGrpSpPr>
            <p:cNvPr id="317563" name="Group 220"/>
            <p:cNvGrpSpPr>
              <a:grpSpLocks/>
            </p:cNvGrpSpPr>
            <p:nvPr/>
          </p:nvGrpSpPr>
          <p:grpSpPr bwMode="auto">
            <a:xfrm>
              <a:off x="-17251" y="6101482"/>
              <a:ext cx="2841810" cy="452196"/>
              <a:chOff x="-17251" y="6110108"/>
              <a:chExt cx="2841810" cy="452196"/>
            </a:xfrm>
          </p:grpSpPr>
          <p:pic>
            <p:nvPicPr>
              <p:cNvPr id="317568"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7569" name="TextBox 372"/>
              <p:cNvSpPr txBox="1">
                <a:spLocks noChangeArrowheads="1"/>
              </p:cNvSpPr>
              <p:nvPr/>
            </p:nvSpPr>
            <p:spPr bwMode="auto">
              <a:xfrm>
                <a:off x="-17251" y="6216769"/>
                <a:ext cx="156139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I/O Extension Chassis</a:t>
                </a:r>
                <a:endParaRPr lang="en-US" sz="800" b="1" dirty="0">
                  <a:latin typeface="Comic Sans MS" pitchFamily="66" charset="0"/>
                </a:endParaRPr>
              </a:p>
            </p:txBody>
          </p:sp>
          <p:sp>
            <p:nvSpPr>
              <p:cNvPr id="317570"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3"/>
                  </a:rPr>
                  <a:t>D1001715</a:t>
                </a:r>
                <a:endParaRPr lang="en-US" sz="800" b="1">
                  <a:solidFill>
                    <a:schemeClr val="bg1"/>
                  </a:solidFill>
                  <a:latin typeface="Comic Sans MS" pitchFamily="66" charset="0"/>
                </a:endParaRPr>
              </a:p>
            </p:txBody>
          </p:sp>
        </p:grpSp>
        <p:grpSp>
          <p:nvGrpSpPr>
            <p:cNvPr id="317564" name="Group 221"/>
            <p:cNvGrpSpPr>
              <a:grpSpLocks/>
            </p:cNvGrpSpPr>
            <p:nvPr/>
          </p:nvGrpSpPr>
          <p:grpSpPr bwMode="auto">
            <a:xfrm>
              <a:off x="3042258" y="6107233"/>
              <a:ext cx="2418271" cy="452196"/>
              <a:chOff x="3042258" y="6107233"/>
              <a:chExt cx="2418271" cy="452196"/>
            </a:xfrm>
          </p:grpSpPr>
          <p:pic>
            <p:nvPicPr>
              <p:cNvPr id="317565"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7566"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sp>
            <p:nvSpPr>
              <p:cNvPr id="317567"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317452" name="Group 123"/>
          <p:cNvGrpSpPr>
            <a:grpSpLocks/>
          </p:cNvGrpSpPr>
          <p:nvPr/>
        </p:nvGrpSpPr>
        <p:grpSpPr bwMode="auto">
          <a:xfrm>
            <a:off x="2654300" y="1344613"/>
            <a:ext cx="5056188" cy="227012"/>
            <a:chOff x="258792" y="6096000"/>
            <a:chExt cx="5055078" cy="226946"/>
          </a:xfrm>
        </p:grpSpPr>
        <p:grpSp>
          <p:nvGrpSpPr>
            <p:cNvPr id="317555" name="Group 375"/>
            <p:cNvGrpSpPr>
              <a:grpSpLocks/>
            </p:cNvGrpSpPr>
            <p:nvPr/>
          </p:nvGrpSpPr>
          <p:grpSpPr bwMode="auto">
            <a:xfrm>
              <a:off x="258792" y="6096000"/>
              <a:ext cx="2420105" cy="221195"/>
              <a:chOff x="258792" y="6096000"/>
              <a:chExt cx="2420105" cy="221195"/>
            </a:xfrm>
          </p:grpSpPr>
          <p:pic>
            <p:nvPicPr>
              <p:cNvPr id="317560"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61"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17562"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Shelf</a:t>
                </a:r>
              </a:p>
            </p:txBody>
          </p:sp>
        </p:grpSp>
        <p:grpSp>
          <p:nvGrpSpPr>
            <p:cNvPr id="317556" name="Group 376"/>
            <p:cNvGrpSpPr>
              <a:grpSpLocks/>
            </p:cNvGrpSpPr>
            <p:nvPr/>
          </p:nvGrpSpPr>
          <p:grpSpPr bwMode="auto">
            <a:xfrm>
              <a:off x="2904225" y="6104626"/>
              <a:ext cx="2409645" cy="218320"/>
              <a:chOff x="2904225" y="6104626"/>
              <a:chExt cx="2409645" cy="218320"/>
            </a:xfrm>
          </p:grpSpPr>
          <p:pic>
            <p:nvPicPr>
              <p:cNvPr id="317557" name="Picture 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58"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17559"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Shelf</a:t>
                </a:r>
              </a:p>
            </p:txBody>
          </p:sp>
        </p:grpSp>
      </p:grpSp>
      <p:grpSp>
        <p:nvGrpSpPr>
          <p:cNvPr id="317453" name="Group 230"/>
          <p:cNvGrpSpPr>
            <a:grpSpLocks/>
          </p:cNvGrpSpPr>
          <p:nvPr/>
        </p:nvGrpSpPr>
        <p:grpSpPr bwMode="auto">
          <a:xfrm>
            <a:off x="1800225" y="2147888"/>
            <a:ext cx="5894388" cy="223837"/>
            <a:chOff x="-637082" y="5770953"/>
            <a:chExt cx="5893443" cy="224189"/>
          </a:xfrm>
        </p:grpSpPr>
        <p:grpSp>
          <p:nvGrpSpPr>
            <p:cNvPr id="317545" name="Group 195"/>
            <p:cNvGrpSpPr>
              <a:grpSpLocks/>
            </p:cNvGrpSpPr>
            <p:nvPr/>
          </p:nvGrpSpPr>
          <p:grpSpPr bwMode="auto">
            <a:xfrm>
              <a:off x="-637082" y="5770953"/>
              <a:ext cx="3266109" cy="221305"/>
              <a:chOff x="-637082" y="5788205"/>
              <a:chExt cx="3266109" cy="221305"/>
            </a:xfrm>
          </p:grpSpPr>
          <p:grpSp>
            <p:nvGrpSpPr>
              <p:cNvPr id="317551" name="Group 194"/>
              <p:cNvGrpSpPr>
                <a:grpSpLocks/>
              </p:cNvGrpSpPr>
              <p:nvPr/>
            </p:nvGrpSpPr>
            <p:grpSpPr bwMode="auto">
              <a:xfrm>
                <a:off x="-637082" y="5788205"/>
                <a:ext cx="3266109" cy="215668"/>
                <a:chOff x="-637082" y="5788205"/>
                <a:chExt cx="3266109" cy="215668"/>
              </a:xfrm>
            </p:grpSpPr>
            <p:pic>
              <p:nvPicPr>
                <p:cNvPr id="31755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54"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SUS Coil Driver – L1, L2</a:t>
                  </a:r>
                  <a:endParaRPr lang="en-US" sz="800" b="1" dirty="0">
                    <a:latin typeface="Comic Sans MS" pitchFamily="66" charset="0"/>
                  </a:endParaRPr>
                </a:p>
              </p:txBody>
            </p:sp>
          </p:grpSp>
          <p:sp>
            <p:nvSpPr>
              <p:cNvPr id="317552" name="TextBox 353"/>
              <p:cNvSpPr txBox="1">
                <a:spLocks noChangeArrowheads="1"/>
              </p:cNvSpPr>
              <p:nvPr/>
            </p:nvSpPr>
            <p:spPr bwMode="auto">
              <a:xfrm>
                <a:off x="1345721" y="579406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7"/>
                  </a:rPr>
                  <a:t>D060278</a:t>
                </a:r>
                <a:endParaRPr lang="en-US" sz="800" b="1">
                  <a:latin typeface="Comic Sans MS" pitchFamily="66" charset="0"/>
                </a:endParaRPr>
              </a:p>
            </p:txBody>
          </p:sp>
        </p:grpSp>
        <p:grpSp>
          <p:nvGrpSpPr>
            <p:cNvPr id="317546" name="Group 192"/>
            <p:cNvGrpSpPr>
              <a:grpSpLocks/>
            </p:cNvGrpSpPr>
            <p:nvPr/>
          </p:nvGrpSpPr>
          <p:grpSpPr bwMode="auto">
            <a:xfrm>
              <a:off x="2841236" y="5773948"/>
              <a:ext cx="2415125" cy="221194"/>
              <a:chOff x="2841236" y="5773948"/>
              <a:chExt cx="2415125" cy="221194"/>
            </a:xfrm>
          </p:grpSpPr>
          <p:sp>
            <p:nvSpPr>
              <p:cNvPr id="31754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48" name="Group 191"/>
              <p:cNvGrpSpPr>
                <a:grpSpLocks/>
              </p:cNvGrpSpPr>
              <p:nvPr/>
            </p:nvGrpSpPr>
            <p:grpSpPr bwMode="auto">
              <a:xfrm>
                <a:off x="2841236" y="5779698"/>
                <a:ext cx="1280160" cy="215444"/>
                <a:chOff x="2841236" y="5779698"/>
                <a:chExt cx="1280160" cy="215444"/>
              </a:xfrm>
            </p:grpSpPr>
            <p:pic>
              <p:nvPicPr>
                <p:cNvPr id="317549"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5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8"/>
                    </a:rPr>
                    <a:t>S1000516</a:t>
                  </a:r>
                  <a:endParaRPr lang="en-US" sz="800" b="1" dirty="0">
                    <a:latin typeface="Comic Sans MS" pitchFamily="66" charset="0"/>
                  </a:endParaRPr>
                </a:p>
              </p:txBody>
            </p:sp>
          </p:grpSp>
        </p:grpSp>
      </p:grpSp>
      <p:grpSp>
        <p:nvGrpSpPr>
          <p:cNvPr id="317454" name="Group 230"/>
          <p:cNvGrpSpPr>
            <a:grpSpLocks/>
          </p:cNvGrpSpPr>
          <p:nvPr/>
        </p:nvGrpSpPr>
        <p:grpSpPr bwMode="auto">
          <a:xfrm>
            <a:off x="2198688" y="1795463"/>
            <a:ext cx="5495925" cy="223837"/>
            <a:chOff x="-238683" y="5771072"/>
            <a:chExt cx="5495044" cy="224070"/>
          </a:xfrm>
        </p:grpSpPr>
        <p:grpSp>
          <p:nvGrpSpPr>
            <p:cNvPr id="317535" name="Group 195"/>
            <p:cNvGrpSpPr>
              <a:grpSpLocks/>
            </p:cNvGrpSpPr>
            <p:nvPr/>
          </p:nvGrpSpPr>
          <p:grpSpPr bwMode="auto">
            <a:xfrm>
              <a:off x="-238683" y="5771072"/>
              <a:ext cx="2867710" cy="221195"/>
              <a:chOff x="-238683" y="5788324"/>
              <a:chExt cx="2867710" cy="221195"/>
            </a:xfrm>
          </p:grpSpPr>
          <p:grpSp>
            <p:nvGrpSpPr>
              <p:cNvPr id="317541" name="Group 194"/>
              <p:cNvGrpSpPr>
                <a:grpSpLocks/>
              </p:cNvGrpSpPr>
              <p:nvPr/>
            </p:nvGrpSpPr>
            <p:grpSpPr bwMode="auto">
              <a:xfrm>
                <a:off x="-238683" y="5788324"/>
                <a:ext cx="2867710" cy="215444"/>
                <a:chOff x="-238683" y="5788324"/>
                <a:chExt cx="2867710" cy="215444"/>
              </a:xfrm>
            </p:grpSpPr>
            <p:pic>
              <p:nvPicPr>
                <p:cNvPr id="31754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44"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9" action="ppaction://hlinksldjump"/>
                    </a:rPr>
                    <a:t>Anti-Image </a:t>
                  </a:r>
                  <a:r>
                    <a:rPr lang="en-US" sz="800" b="1" dirty="0">
                      <a:latin typeface="Comic Sans MS" pitchFamily="66" charset="0"/>
                      <a:hlinkClick r:id="rId19" action="ppaction://hlinksldjump"/>
                    </a:rPr>
                    <a:t>Chassis</a:t>
                  </a:r>
                  <a:endParaRPr lang="en-US" sz="800" b="1" dirty="0">
                    <a:latin typeface="Comic Sans MS" pitchFamily="66" charset="0"/>
                  </a:endParaRPr>
                </a:p>
              </p:txBody>
            </p:sp>
          </p:grpSp>
          <p:sp>
            <p:nvSpPr>
              <p:cNvPr id="317542"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D070081</a:t>
                </a:r>
                <a:endParaRPr lang="en-US" sz="800" b="1" dirty="0">
                  <a:latin typeface="Comic Sans MS" pitchFamily="66" charset="0"/>
                </a:endParaRPr>
              </a:p>
            </p:txBody>
          </p:sp>
        </p:grpSp>
        <p:grpSp>
          <p:nvGrpSpPr>
            <p:cNvPr id="317536" name="Group 192"/>
            <p:cNvGrpSpPr>
              <a:grpSpLocks/>
            </p:cNvGrpSpPr>
            <p:nvPr/>
          </p:nvGrpSpPr>
          <p:grpSpPr bwMode="auto">
            <a:xfrm>
              <a:off x="2841236" y="5773948"/>
              <a:ext cx="2415125" cy="221194"/>
              <a:chOff x="2841236" y="5773948"/>
              <a:chExt cx="2415125" cy="221194"/>
            </a:xfrm>
          </p:grpSpPr>
          <p:sp>
            <p:nvSpPr>
              <p:cNvPr id="317537"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38" name="Group 191"/>
              <p:cNvGrpSpPr>
                <a:grpSpLocks/>
              </p:cNvGrpSpPr>
              <p:nvPr/>
            </p:nvGrpSpPr>
            <p:grpSpPr bwMode="auto">
              <a:xfrm>
                <a:off x="2841236" y="5779698"/>
                <a:ext cx="1280160" cy="215444"/>
                <a:chOff x="2841236" y="5779698"/>
                <a:chExt cx="1280160" cy="215444"/>
              </a:xfrm>
            </p:grpSpPr>
            <p:pic>
              <p:nvPicPr>
                <p:cNvPr id="317539"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40"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1"/>
                    </a:rPr>
                    <a:t>S1000514</a:t>
                  </a:r>
                  <a:endParaRPr lang="en-US" sz="800" b="1" dirty="0">
                    <a:latin typeface="Comic Sans MS" pitchFamily="66" charset="0"/>
                  </a:endParaRPr>
                </a:p>
              </p:txBody>
            </p:sp>
          </p:grpSp>
        </p:grpSp>
      </p:grpSp>
      <p:grpSp>
        <p:nvGrpSpPr>
          <p:cNvPr id="317455" name="Group 111"/>
          <p:cNvGrpSpPr>
            <a:grpSpLocks/>
          </p:cNvGrpSpPr>
          <p:nvPr/>
        </p:nvGrpSpPr>
        <p:grpSpPr bwMode="auto">
          <a:xfrm>
            <a:off x="2659063" y="4822825"/>
            <a:ext cx="5064125" cy="230188"/>
            <a:chOff x="2659063" y="4822280"/>
            <a:chExt cx="5064125" cy="230642"/>
          </a:xfrm>
        </p:grpSpPr>
        <p:pic>
          <p:nvPicPr>
            <p:cNvPr id="317529"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530"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31"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Workstation</a:t>
              </a:r>
            </a:p>
          </p:txBody>
        </p:sp>
        <p:sp>
          <p:nvSpPr>
            <p:cNvPr id="317532"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sp>
          <p:nvSpPr>
            <p:cNvPr id="317533" name="TextBox 112"/>
            <p:cNvSpPr txBox="1">
              <a:spLocks noChangeArrowheads="1"/>
            </p:cNvSpPr>
            <p:nvPr/>
          </p:nvSpPr>
          <p:spPr bwMode="auto">
            <a:xfrm>
              <a:off x="2659063" y="4822280"/>
              <a:ext cx="1147409"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a:t>
              </a:r>
            </a:p>
          </p:txBody>
        </p:sp>
        <p:sp>
          <p:nvSpPr>
            <p:cNvPr id="317534"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7456" name="Group 230"/>
          <p:cNvGrpSpPr>
            <a:grpSpLocks/>
          </p:cNvGrpSpPr>
          <p:nvPr/>
        </p:nvGrpSpPr>
        <p:grpSpPr bwMode="auto">
          <a:xfrm>
            <a:off x="1800225" y="1452563"/>
            <a:ext cx="5894388" cy="223837"/>
            <a:chOff x="-637082" y="5770953"/>
            <a:chExt cx="5893443" cy="224189"/>
          </a:xfrm>
        </p:grpSpPr>
        <p:grpSp>
          <p:nvGrpSpPr>
            <p:cNvPr id="317519" name="Group 195"/>
            <p:cNvGrpSpPr>
              <a:grpSpLocks/>
            </p:cNvGrpSpPr>
            <p:nvPr/>
          </p:nvGrpSpPr>
          <p:grpSpPr bwMode="auto">
            <a:xfrm>
              <a:off x="-637082" y="5770953"/>
              <a:ext cx="3266109" cy="221314"/>
              <a:chOff x="-637082" y="5788205"/>
              <a:chExt cx="3266109" cy="221314"/>
            </a:xfrm>
          </p:grpSpPr>
          <p:grpSp>
            <p:nvGrpSpPr>
              <p:cNvPr id="317525" name="Group 194"/>
              <p:cNvGrpSpPr>
                <a:grpSpLocks/>
              </p:cNvGrpSpPr>
              <p:nvPr/>
            </p:nvGrpSpPr>
            <p:grpSpPr bwMode="auto">
              <a:xfrm>
                <a:off x="-637082" y="5788205"/>
                <a:ext cx="3266109" cy="215668"/>
                <a:chOff x="-637082" y="5788205"/>
                <a:chExt cx="3266109" cy="215668"/>
              </a:xfrm>
            </p:grpSpPr>
            <p:pic>
              <p:nvPicPr>
                <p:cNvPr id="31752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2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3" action="ppaction://hlinksldjump"/>
                    </a:rPr>
                    <a:t>SUS Satellite Amplifier - TOP</a:t>
                  </a:r>
                  <a:endParaRPr lang="en-US" sz="800" b="1" dirty="0">
                    <a:latin typeface="Comic Sans MS" pitchFamily="66" charset="0"/>
                  </a:endParaRPr>
                </a:p>
              </p:txBody>
            </p:sp>
          </p:grpSp>
          <p:sp>
            <p:nvSpPr>
              <p:cNvPr id="31752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4"/>
                  </a:rPr>
                  <a:t>D080276 </a:t>
                </a:r>
                <a:endParaRPr lang="en-US" sz="800" b="1" dirty="0">
                  <a:latin typeface="Comic Sans MS" pitchFamily="66" charset="0"/>
                </a:endParaRPr>
              </a:p>
            </p:txBody>
          </p:sp>
        </p:grpSp>
        <p:grpSp>
          <p:nvGrpSpPr>
            <p:cNvPr id="317520" name="Group 192"/>
            <p:cNvGrpSpPr>
              <a:grpSpLocks/>
            </p:cNvGrpSpPr>
            <p:nvPr/>
          </p:nvGrpSpPr>
          <p:grpSpPr bwMode="auto">
            <a:xfrm>
              <a:off x="2841236" y="5773948"/>
              <a:ext cx="2415125" cy="221194"/>
              <a:chOff x="2841236" y="5773948"/>
              <a:chExt cx="2415125" cy="221194"/>
            </a:xfrm>
          </p:grpSpPr>
          <p:sp>
            <p:nvSpPr>
              <p:cNvPr id="31752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22" name="Group 191"/>
              <p:cNvGrpSpPr>
                <a:grpSpLocks/>
              </p:cNvGrpSpPr>
              <p:nvPr/>
            </p:nvGrpSpPr>
            <p:grpSpPr bwMode="auto">
              <a:xfrm>
                <a:off x="2841236" y="5779698"/>
                <a:ext cx="1280160" cy="215444"/>
                <a:chOff x="2841236" y="5779698"/>
                <a:chExt cx="1280160" cy="215444"/>
              </a:xfrm>
            </p:grpSpPr>
            <p:pic>
              <p:nvPicPr>
                <p:cNvPr id="31752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2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5"/>
                    </a:rPr>
                    <a:t>S1000508</a:t>
                  </a:r>
                  <a:endParaRPr lang="en-US" sz="800" b="1" dirty="0">
                    <a:latin typeface="Comic Sans MS" pitchFamily="66" charset="0"/>
                  </a:endParaRPr>
                </a:p>
              </p:txBody>
            </p:sp>
          </p:grpSp>
        </p:grpSp>
      </p:grpSp>
      <p:grpSp>
        <p:nvGrpSpPr>
          <p:cNvPr id="317457" name="Group 230"/>
          <p:cNvGrpSpPr>
            <a:grpSpLocks/>
          </p:cNvGrpSpPr>
          <p:nvPr/>
        </p:nvGrpSpPr>
        <p:grpSpPr bwMode="auto">
          <a:xfrm>
            <a:off x="1800225" y="1566863"/>
            <a:ext cx="5894388" cy="223837"/>
            <a:chOff x="-637082" y="5770953"/>
            <a:chExt cx="5893443" cy="224196"/>
          </a:xfrm>
        </p:grpSpPr>
        <p:grpSp>
          <p:nvGrpSpPr>
            <p:cNvPr id="317509" name="Group 195"/>
            <p:cNvGrpSpPr>
              <a:grpSpLocks/>
            </p:cNvGrpSpPr>
            <p:nvPr/>
          </p:nvGrpSpPr>
          <p:grpSpPr bwMode="auto">
            <a:xfrm>
              <a:off x="-637082" y="5770953"/>
              <a:ext cx="3266109" cy="221314"/>
              <a:chOff x="-637082" y="5788205"/>
              <a:chExt cx="3266109" cy="221314"/>
            </a:xfrm>
          </p:grpSpPr>
          <p:grpSp>
            <p:nvGrpSpPr>
              <p:cNvPr id="317515" name="Group 194"/>
              <p:cNvGrpSpPr>
                <a:grpSpLocks/>
              </p:cNvGrpSpPr>
              <p:nvPr/>
            </p:nvGrpSpPr>
            <p:grpSpPr bwMode="auto">
              <a:xfrm>
                <a:off x="-637082" y="5788205"/>
                <a:ext cx="3266109" cy="215668"/>
                <a:chOff x="-637082" y="5788205"/>
                <a:chExt cx="3266109" cy="215668"/>
              </a:xfrm>
            </p:grpSpPr>
            <p:pic>
              <p:nvPicPr>
                <p:cNvPr id="31751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1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6" action="ppaction://hlinksldjump"/>
                    </a:rPr>
                    <a:t>SUS Satellite Amplifier – L1, L2</a:t>
                  </a:r>
                  <a:endParaRPr lang="en-US" sz="800" b="1" dirty="0">
                    <a:latin typeface="Comic Sans MS" pitchFamily="66" charset="0"/>
                  </a:endParaRPr>
                </a:p>
              </p:txBody>
            </p:sp>
          </p:grpSp>
          <p:sp>
            <p:nvSpPr>
              <p:cNvPr id="31751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4"/>
                  </a:rPr>
                  <a:t>D080276</a:t>
                </a:r>
                <a:endParaRPr lang="en-US" sz="800" b="1">
                  <a:latin typeface="Comic Sans MS" pitchFamily="66" charset="0"/>
                </a:endParaRPr>
              </a:p>
            </p:txBody>
          </p:sp>
        </p:grpSp>
        <p:grpSp>
          <p:nvGrpSpPr>
            <p:cNvPr id="317510" name="Group 192"/>
            <p:cNvGrpSpPr>
              <a:grpSpLocks/>
            </p:cNvGrpSpPr>
            <p:nvPr/>
          </p:nvGrpSpPr>
          <p:grpSpPr bwMode="auto">
            <a:xfrm>
              <a:off x="2841236" y="5773948"/>
              <a:ext cx="2415125" cy="221201"/>
              <a:chOff x="2841236" y="5773948"/>
              <a:chExt cx="2415125" cy="221201"/>
            </a:xfrm>
          </p:grpSpPr>
          <p:sp>
            <p:nvSpPr>
              <p:cNvPr id="31751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12" name="Group 191"/>
              <p:cNvGrpSpPr>
                <a:grpSpLocks/>
              </p:cNvGrpSpPr>
              <p:nvPr/>
            </p:nvGrpSpPr>
            <p:grpSpPr bwMode="auto">
              <a:xfrm>
                <a:off x="2841236" y="5779705"/>
                <a:ext cx="1280160" cy="215444"/>
                <a:chOff x="2841236" y="5779705"/>
                <a:chExt cx="1280160" cy="215444"/>
              </a:xfrm>
            </p:grpSpPr>
            <p:pic>
              <p:nvPicPr>
                <p:cNvPr id="31751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14" name="TextBox 349"/>
                <p:cNvSpPr txBox="1">
                  <a:spLocks noChangeArrowheads="1"/>
                </p:cNvSpPr>
                <p:nvPr/>
              </p:nvSpPr>
              <p:spPr bwMode="auto">
                <a:xfrm>
                  <a:off x="2846716" y="5779705"/>
                  <a:ext cx="12709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7"/>
                    </a:rPr>
                    <a:t>S1000511</a:t>
                  </a:r>
                  <a:endParaRPr lang="en-US" sz="800" b="1" dirty="0">
                    <a:latin typeface="Comic Sans MS" pitchFamily="66" charset="0"/>
                  </a:endParaRPr>
                </a:p>
              </p:txBody>
            </p:sp>
          </p:grpSp>
        </p:grpSp>
      </p:grpSp>
      <p:grpSp>
        <p:nvGrpSpPr>
          <p:cNvPr id="317458" name="Group 230"/>
          <p:cNvGrpSpPr>
            <a:grpSpLocks/>
          </p:cNvGrpSpPr>
          <p:nvPr/>
        </p:nvGrpSpPr>
        <p:grpSpPr bwMode="auto">
          <a:xfrm>
            <a:off x="1800225" y="2566988"/>
            <a:ext cx="5894388" cy="223837"/>
            <a:chOff x="-637082" y="5770953"/>
            <a:chExt cx="5893443" cy="224189"/>
          </a:xfrm>
        </p:grpSpPr>
        <p:grpSp>
          <p:nvGrpSpPr>
            <p:cNvPr id="317499" name="Group 195"/>
            <p:cNvGrpSpPr>
              <a:grpSpLocks/>
            </p:cNvGrpSpPr>
            <p:nvPr/>
          </p:nvGrpSpPr>
          <p:grpSpPr bwMode="auto">
            <a:xfrm>
              <a:off x="-637082" y="5770953"/>
              <a:ext cx="3266109" cy="221314"/>
              <a:chOff x="-637082" y="5788205"/>
              <a:chExt cx="3266109" cy="221314"/>
            </a:xfrm>
          </p:grpSpPr>
          <p:grpSp>
            <p:nvGrpSpPr>
              <p:cNvPr id="317505" name="Group 194"/>
              <p:cNvGrpSpPr>
                <a:grpSpLocks/>
              </p:cNvGrpSpPr>
              <p:nvPr/>
            </p:nvGrpSpPr>
            <p:grpSpPr bwMode="auto">
              <a:xfrm>
                <a:off x="-637082" y="5788205"/>
                <a:ext cx="3266109" cy="215668"/>
                <a:chOff x="-637082" y="5788205"/>
                <a:chExt cx="3266109" cy="215668"/>
              </a:xfrm>
            </p:grpSpPr>
            <p:pic>
              <p:nvPicPr>
                <p:cNvPr id="31750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0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8" action="ppaction://hlinksldjump"/>
                    </a:rPr>
                    <a:t>SUS </a:t>
                  </a:r>
                  <a:r>
                    <a:rPr lang="en-US" sz="800" b="1" dirty="0" smtClean="0">
                      <a:latin typeface="Comic Sans MS" pitchFamily="66" charset="0"/>
                      <a:hlinkClick r:id="rId28" action="ppaction://hlinksldjump"/>
                    </a:rPr>
                    <a:t>Anti-Alias </a:t>
                  </a:r>
                  <a:r>
                    <a:rPr lang="en-US" sz="800" b="1" dirty="0">
                      <a:latin typeface="Comic Sans MS" pitchFamily="66" charset="0"/>
                      <a:hlinkClick r:id="rId28" action="ppaction://hlinksldjump"/>
                    </a:rPr>
                    <a:t>Chassis</a:t>
                  </a:r>
                  <a:endParaRPr lang="en-US" sz="800" b="1" dirty="0">
                    <a:latin typeface="Comic Sans MS" pitchFamily="66" charset="0"/>
                  </a:endParaRPr>
                </a:p>
              </p:txBody>
            </p:sp>
          </p:grpSp>
          <p:sp>
            <p:nvSpPr>
              <p:cNvPr id="31750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29"/>
                  </a:rPr>
                  <a:t>D1000721</a:t>
                </a:r>
                <a:endParaRPr lang="en-US" sz="800" b="1">
                  <a:latin typeface="Comic Sans MS" pitchFamily="66" charset="0"/>
                </a:endParaRPr>
              </a:p>
            </p:txBody>
          </p:sp>
        </p:grpSp>
        <p:grpSp>
          <p:nvGrpSpPr>
            <p:cNvPr id="317500" name="Group 192"/>
            <p:cNvGrpSpPr>
              <a:grpSpLocks/>
            </p:cNvGrpSpPr>
            <p:nvPr/>
          </p:nvGrpSpPr>
          <p:grpSpPr bwMode="auto">
            <a:xfrm>
              <a:off x="2841236" y="5773948"/>
              <a:ext cx="2415125" cy="221194"/>
              <a:chOff x="2841236" y="5773948"/>
              <a:chExt cx="2415125" cy="221194"/>
            </a:xfrm>
          </p:grpSpPr>
          <p:sp>
            <p:nvSpPr>
              <p:cNvPr id="31750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502" name="Group 191"/>
              <p:cNvGrpSpPr>
                <a:grpSpLocks/>
              </p:cNvGrpSpPr>
              <p:nvPr/>
            </p:nvGrpSpPr>
            <p:grpSpPr bwMode="auto">
              <a:xfrm>
                <a:off x="2841236" y="5779698"/>
                <a:ext cx="1280160" cy="215444"/>
                <a:chOff x="2841236" y="5779698"/>
                <a:chExt cx="1280160" cy="215444"/>
              </a:xfrm>
            </p:grpSpPr>
            <p:pic>
              <p:nvPicPr>
                <p:cNvPr id="31750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50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0"/>
                    </a:rPr>
                    <a:t>S1000519</a:t>
                  </a:r>
                  <a:endParaRPr lang="en-US" sz="800" b="1" dirty="0">
                    <a:latin typeface="Comic Sans MS" pitchFamily="66" charset="0"/>
                  </a:endParaRPr>
                </a:p>
              </p:txBody>
            </p:sp>
          </p:grpSp>
        </p:grpSp>
      </p:grpSp>
      <p:grpSp>
        <p:nvGrpSpPr>
          <p:cNvPr id="317459" name="Group 230"/>
          <p:cNvGrpSpPr>
            <a:grpSpLocks/>
          </p:cNvGrpSpPr>
          <p:nvPr/>
        </p:nvGrpSpPr>
        <p:grpSpPr bwMode="auto">
          <a:xfrm>
            <a:off x="1800225" y="2357438"/>
            <a:ext cx="5894388" cy="223837"/>
            <a:chOff x="-637082" y="5770953"/>
            <a:chExt cx="5893443" cy="224189"/>
          </a:xfrm>
        </p:grpSpPr>
        <p:grpSp>
          <p:nvGrpSpPr>
            <p:cNvPr id="317489" name="Group 195"/>
            <p:cNvGrpSpPr>
              <a:grpSpLocks/>
            </p:cNvGrpSpPr>
            <p:nvPr/>
          </p:nvGrpSpPr>
          <p:grpSpPr bwMode="auto">
            <a:xfrm>
              <a:off x="-637082" y="5770953"/>
              <a:ext cx="3266109" cy="221314"/>
              <a:chOff x="-637082" y="5788205"/>
              <a:chExt cx="3266109" cy="221314"/>
            </a:xfrm>
          </p:grpSpPr>
          <p:grpSp>
            <p:nvGrpSpPr>
              <p:cNvPr id="317495" name="Group 194"/>
              <p:cNvGrpSpPr>
                <a:grpSpLocks/>
              </p:cNvGrpSpPr>
              <p:nvPr/>
            </p:nvGrpSpPr>
            <p:grpSpPr bwMode="auto">
              <a:xfrm>
                <a:off x="-637082" y="5788205"/>
                <a:ext cx="3266109" cy="215668"/>
                <a:chOff x="-637082" y="5788205"/>
                <a:chExt cx="3266109" cy="215668"/>
              </a:xfrm>
            </p:grpSpPr>
            <p:pic>
              <p:nvPicPr>
                <p:cNvPr id="31749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9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31" action="ppaction://hlinksldjump"/>
                    </a:rPr>
                    <a:t>SUS </a:t>
                  </a:r>
                  <a:r>
                    <a:rPr lang="en-US" sz="800" b="1" dirty="0" smtClean="0">
                      <a:latin typeface="Comic Sans MS" pitchFamily="66" charset="0"/>
                      <a:hlinkClick r:id="rId31" action="ppaction://hlinksldjump"/>
                    </a:rPr>
                    <a:t>Anti-Alias </a:t>
                  </a:r>
                  <a:r>
                    <a:rPr lang="en-US" sz="800" b="1" dirty="0">
                      <a:latin typeface="Comic Sans MS" pitchFamily="66" charset="0"/>
                      <a:hlinkClick r:id="rId31" action="ppaction://hlinksldjump"/>
                    </a:rPr>
                    <a:t>Chassis</a:t>
                  </a:r>
                  <a:endParaRPr lang="en-US" sz="800" b="1" dirty="0">
                    <a:latin typeface="Comic Sans MS" pitchFamily="66" charset="0"/>
                  </a:endParaRPr>
                </a:p>
              </p:txBody>
            </p:sp>
          </p:grpSp>
          <p:sp>
            <p:nvSpPr>
              <p:cNvPr id="31749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rPr>
                  <a:t>D070081</a:t>
                </a:r>
                <a:endParaRPr lang="en-US" sz="800" b="1" dirty="0">
                  <a:latin typeface="Comic Sans MS" pitchFamily="66" charset="0"/>
                </a:endParaRPr>
              </a:p>
            </p:txBody>
          </p:sp>
        </p:grpSp>
        <p:grpSp>
          <p:nvGrpSpPr>
            <p:cNvPr id="317490" name="Group 192"/>
            <p:cNvGrpSpPr>
              <a:grpSpLocks/>
            </p:cNvGrpSpPr>
            <p:nvPr/>
          </p:nvGrpSpPr>
          <p:grpSpPr bwMode="auto">
            <a:xfrm>
              <a:off x="2841236" y="5773948"/>
              <a:ext cx="2415125" cy="221194"/>
              <a:chOff x="2841236" y="5773948"/>
              <a:chExt cx="2415125" cy="221194"/>
            </a:xfrm>
          </p:grpSpPr>
          <p:sp>
            <p:nvSpPr>
              <p:cNvPr id="31749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492" name="Group 191"/>
              <p:cNvGrpSpPr>
                <a:grpSpLocks/>
              </p:cNvGrpSpPr>
              <p:nvPr/>
            </p:nvGrpSpPr>
            <p:grpSpPr bwMode="auto">
              <a:xfrm>
                <a:off x="2841236" y="5779698"/>
                <a:ext cx="1280160" cy="215444"/>
                <a:chOff x="2841236" y="5779698"/>
                <a:chExt cx="1280160" cy="215444"/>
              </a:xfrm>
            </p:grpSpPr>
            <p:pic>
              <p:nvPicPr>
                <p:cNvPr id="317493"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9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2"/>
                    </a:rPr>
                    <a:t>S1000505</a:t>
                  </a:r>
                  <a:endParaRPr lang="en-US" sz="800" b="1" dirty="0">
                    <a:latin typeface="Comic Sans MS" pitchFamily="66" charset="0"/>
                  </a:endParaRPr>
                </a:p>
              </p:txBody>
            </p:sp>
          </p:grpSp>
        </p:grpSp>
      </p:grpSp>
      <p:sp>
        <p:nvSpPr>
          <p:cNvPr id="317460" name="TextBox 367"/>
          <p:cNvSpPr txBox="1">
            <a:spLocks noChangeArrowheads="1"/>
          </p:cNvSpPr>
          <p:nvPr/>
        </p:nvSpPr>
        <p:spPr bwMode="auto">
          <a:xfrm>
            <a:off x="7610475" y="4152900"/>
            <a:ext cx="1285875" cy="461963"/>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0 – ADC0</a:t>
            </a:r>
          </a:p>
          <a:p>
            <a:pPr eaLnBrk="1" hangingPunct="1"/>
            <a:r>
              <a:rPr lang="en-US" sz="800">
                <a:latin typeface="Comic Sans MS" pitchFamily="66" charset="0"/>
              </a:rPr>
              <a:t>1 – DAC0</a:t>
            </a:r>
          </a:p>
          <a:p>
            <a:pPr eaLnBrk="1" hangingPunct="1"/>
            <a:r>
              <a:rPr lang="en-US" sz="800">
                <a:latin typeface="Comic Sans MS" pitchFamily="66" charset="0"/>
              </a:rPr>
              <a:t>2 – ADC1</a:t>
            </a:r>
          </a:p>
        </p:txBody>
      </p:sp>
      <p:grpSp>
        <p:nvGrpSpPr>
          <p:cNvPr id="317461" name="Group 111"/>
          <p:cNvGrpSpPr>
            <a:grpSpLocks/>
          </p:cNvGrpSpPr>
          <p:nvPr/>
        </p:nvGrpSpPr>
        <p:grpSpPr bwMode="auto">
          <a:xfrm>
            <a:off x="2659063" y="4689475"/>
            <a:ext cx="5064125" cy="230188"/>
            <a:chOff x="2659063" y="4822280"/>
            <a:chExt cx="5064125" cy="230642"/>
          </a:xfrm>
        </p:grpSpPr>
        <p:pic>
          <p:nvPicPr>
            <p:cNvPr id="317483"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798888"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7484"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5294313" y="4878388"/>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85" name="TextBox 111"/>
            <p:cNvSpPr txBox="1">
              <a:spLocks noChangeArrowheads="1"/>
            </p:cNvSpPr>
            <p:nvPr/>
          </p:nvSpPr>
          <p:spPr bwMode="auto">
            <a:xfrm>
              <a:off x="3803596" y="48375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Front End CPU</a:t>
              </a:r>
            </a:p>
          </p:txBody>
        </p:sp>
        <p:sp>
          <p:nvSpPr>
            <p:cNvPr id="317486" name="TextBox 107"/>
            <p:cNvSpPr txBox="1">
              <a:spLocks noChangeArrowheads="1"/>
            </p:cNvSpPr>
            <p:nvPr/>
          </p:nvSpPr>
          <p:spPr bwMode="auto">
            <a:xfrm>
              <a:off x="5295191" y="4831805"/>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sp>
          <p:nvSpPr>
            <p:cNvPr id="317487" name="TextBox 112"/>
            <p:cNvSpPr txBox="1">
              <a:spLocks noChangeArrowheads="1"/>
            </p:cNvSpPr>
            <p:nvPr/>
          </p:nvSpPr>
          <p:spPr bwMode="auto">
            <a:xfrm>
              <a:off x="2659063" y="4822280"/>
              <a:ext cx="1147409"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Computer</a:t>
              </a:r>
            </a:p>
          </p:txBody>
        </p:sp>
        <p:sp>
          <p:nvSpPr>
            <p:cNvPr id="317488" name="TextBox 109"/>
            <p:cNvSpPr txBox="1">
              <a:spLocks noChangeArrowheads="1"/>
            </p:cNvSpPr>
            <p:nvPr/>
          </p:nvSpPr>
          <p:spPr bwMode="auto">
            <a:xfrm>
              <a:off x="6575780" y="4826057"/>
              <a:ext cx="1147408"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120VAC</a:t>
              </a:r>
            </a:p>
          </p:txBody>
        </p:sp>
      </p:grpSp>
      <p:grpSp>
        <p:nvGrpSpPr>
          <p:cNvPr id="317462" name="Group 230"/>
          <p:cNvGrpSpPr>
            <a:grpSpLocks/>
          </p:cNvGrpSpPr>
          <p:nvPr/>
        </p:nvGrpSpPr>
        <p:grpSpPr bwMode="auto">
          <a:xfrm>
            <a:off x="1800225" y="2024063"/>
            <a:ext cx="5894388" cy="223837"/>
            <a:chOff x="-637082" y="5770953"/>
            <a:chExt cx="5893443" cy="224189"/>
          </a:xfrm>
        </p:grpSpPr>
        <p:grpSp>
          <p:nvGrpSpPr>
            <p:cNvPr id="317473" name="Group 195"/>
            <p:cNvGrpSpPr>
              <a:grpSpLocks/>
            </p:cNvGrpSpPr>
            <p:nvPr/>
          </p:nvGrpSpPr>
          <p:grpSpPr bwMode="auto">
            <a:xfrm>
              <a:off x="-637082" y="5770953"/>
              <a:ext cx="3266109" cy="221314"/>
              <a:chOff x="-637082" y="5788205"/>
              <a:chExt cx="3266109" cy="221314"/>
            </a:xfrm>
          </p:grpSpPr>
          <p:grpSp>
            <p:nvGrpSpPr>
              <p:cNvPr id="317479" name="Group 194"/>
              <p:cNvGrpSpPr>
                <a:grpSpLocks/>
              </p:cNvGrpSpPr>
              <p:nvPr/>
            </p:nvGrpSpPr>
            <p:grpSpPr bwMode="auto">
              <a:xfrm>
                <a:off x="-637082" y="5788205"/>
                <a:ext cx="3266109" cy="215668"/>
                <a:chOff x="-637082" y="5788205"/>
                <a:chExt cx="3266109" cy="215668"/>
              </a:xfrm>
            </p:grpSpPr>
            <p:pic>
              <p:nvPicPr>
                <p:cNvPr id="317481"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8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6" action="ppaction://hlinksldjump"/>
                    </a:rPr>
                    <a:t>SUS Coil Driver - TOP</a:t>
                  </a:r>
                  <a:endParaRPr lang="en-US" sz="800" b="1" dirty="0">
                    <a:latin typeface="Comic Sans MS" pitchFamily="66" charset="0"/>
                  </a:endParaRPr>
                </a:p>
              </p:txBody>
            </p:sp>
          </p:grpSp>
          <p:sp>
            <p:nvSpPr>
              <p:cNvPr id="31748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7"/>
                  </a:rPr>
                  <a:t>D060278</a:t>
                </a:r>
                <a:endParaRPr lang="en-US" sz="800" b="1">
                  <a:latin typeface="Comic Sans MS" pitchFamily="66" charset="0"/>
                </a:endParaRPr>
              </a:p>
            </p:txBody>
          </p:sp>
        </p:grpSp>
        <p:grpSp>
          <p:nvGrpSpPr>
            <p:cNvPr id="317474" name="Group 192"/>
            <p:cNvGrpSpPr>
              <a:grpSpLocks/>
            </p:cNvGrpSpPr>
            <p:nvPr/>
          </p:nvGrpSpPr>
          <p:grpSpPr bwMode="auto">
            <a:xfrm>
              <a:off x="2841236" y="5773948"/>
              <a:ext cx="2415125" cy="221194"/>
              <a:chOff x="2841236" y="5773948"/>
              <a:chExt cx="2415125" cy="221194"/>
            </a:xfrm>
          </p:grpSpPr>
          <p:sp>
            <p:nvSpPr>
              <p:cNvPr id="31747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7476" name="Group 191"/>
              <p:cNvGrpSpPr>
                <a:grpSpLocks/>
              </p:cNvGrpSpPr>
              <p:nvPr/>
            </p:nvGrpSpPr>
            <p:grpSpPr bwMode="auto">
              <a:xfrm>
                <a:off x="2841236" y="5779698"/>
                <a:ext cx="1280160" cy="215444"/>
                <a:chOff x="2841236" y="5779698"/>
                <a:chExt cx="1280160" cy="215444"/>
              </a:xfrm>
            </p:grpSpPr>
            <p:pic>
              <p:nvPicPr>
                <p:cNvPr id="31747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7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33"/>
                    </a:rPr>
                    <a:t>S1000515</a:t>
                  </a:r>
                  <a:endParaRPr lang="en-US" sz="800" b="1" dirty="0">
                    <a:latin typeface="Comic Sans MS" pitchFamily="66" charset="0"/>
                  </a:endParaRPr>
                </a:p>
              </p:txBody>
            </p:sp>
          </p:grpSp>
        </p:grpSp>
      </p:grpSp>
      <p:grpSp>
        <p:nvGrpSpPr>
          <p:cNvPr id="317463" name="Group 125"/>
          <p:cNvGrpSpPr>
            <a:grpSpLocks/>
          </p:cNvGrpSpPr>
          <p:nvPr/>
        </p:nvGrpSpPr>
        <p:grpSpPr bwMode="auto">
          <a:xfrm>
            <a:off x="1800225" y="1233488"/>
            <a:ext cx="2952750" cy="215900"/>
            <a:chOff x="-704850" y="1462088"/>
            <a:chExt cx="2952750" cy="215330"/>
          </a:xfrm>
        </p:grpSpPr>
        <p:sp>
          <p:nvSpPr>
            <p:cNvPr id="137" name="Rectangle 136"/>
            <p:cNvSpPr/>
            <p:nvPr/>
          </p:nvSpPr>
          <p:spPr bwMode="auto">
            <a:xfrm>
              <a:off x="1603375" y="1514337"/>
              <a:ext cx="644525" cy="113998"/>
            </a:xfrm>
            <a:prstGeom prst="rect">
              <a:avLst/>
            </a:prstGeom>
            <a:solidFill>
              <a:schemeClr val="bg1">
                <a:lumMod val="8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700" b="1">
                  <a:solidFill>
                    <a:schemeClr val="tx1"/>
                  </a:solidFill>
                  <a:latin typeface="Comic Sans MS" charset="0"/>
                  <a:ea typeface="ＭＳ Ｐゴシック" charset="-128"/>
                </a:rPr>
                <a:t>RVS4000</a:t>
              </a:r>
              <a:endParaRPr lang="en-US">
                <a:solidFill>
                  <a:schemeClr val="tx1"/>
                </a:solidFill>
                <a:ea typeface="ＭＳ Ｐゴシック" charset="-128"/>
              </a:endParaRPr>
            </a:p>
          </p:txBody>
        </p:sp>
        <p:sp>
          <p:nvSpPr>
            <p:cNvPr id="317472" name="TextBox 358"/>
            <p:cNvSpPr txBox="1">
              <a:spLocks noChangeArrowheads="1"/>
            </p:cNvSpPr>
            <p:nvPr/>
          </p:nvSpPr>
          <p:spPr bwMode="auto">
            <a:xfrm>
              <a:off x="-704850" y="1462088"/>
              <a:ext cx="1985997" cy="215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CISCO Router</a:t>
              </a:r>
            </a:p>
          </p:txBody>
        </p:sp>
      </p:grpSp>
      <p:grpSp>
        <p:nvGrpSpPr>
          <p:cNvPr id="317464" name="Group 14"/>
          <p:cNvGrpSpPr>
            <a:grpSpLocks/>
          </p:cNvGrpSpPr>
          <p:nvPr/>
        </p:nvGrpSpPr>
        <p:grpSpPr bwMode="auto">
          <a:xfrm>
            <a:off x="7362825" y="1847850"/>
            <a:ext cx="1819275" cy="347663"/>
            <a:chOff x="7115175" y="1809058"/>
            <a:chExt cx="1819276" cy="346767"/>
          </a:xfrm>
        </p:grpSpPr>
        <p:pic>
          <p:nvPicPr>
            <p:cNvPr id="317469" name="Picture 45"/>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7470"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35"/>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grpSp>
        <p:nvGrpSpPr>
          <p:cNvPr id="317465" name="Group 145"/>
          <p:cNvGrpSpPr>
            <a:grpSpLocks/>
          </p:cNvGrpSpPr>
          <p:nvPr/>
        </p:nvGrpSpPr>
        <p:grpSpPr bwMode="auto">
          <a:xfrm>
            <a:off x="3789363" y="4572000"/>
            <a:ext cx="1281112" cy="214313"/>
            <a:chOff x="1084263" y="3094994"/>
            <a:chExt cx="1281112" cy="214944"/>
          </a:xfrm>
        </p:grpSpPr>
        <p:pic>
          <p:nvPicPr>
            <p:cNvPr id="317467" name="Picture 42"/>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1084263" y="3135746"/>
              <a:ext cx="1281112" cy="12041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17468" name="TextBox 111"/>
            <p:cNvSpPr txBox="1">
              <a:spLocks noChangeArrowheads="1"/>
            </p:cNvSpPr>
            <p:nvPr/>
          </p:nvSpPr>
          <p:spPr bwMode="auto">
            <a:xfrm>
              <a:off x="1090238" y="3094994"/>
              <a:ext cx="1262437" cy="2149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Fiber Optics Patch</a:t>
              </a:r>
            </a:p>
          </p:txBody>
        </p:sp>
      </p:grpSp>
      <p:sp>
        <p:nvSpPr>
          <p:cNvPr id="317466" name="TextBox 36"/>
          <p:cNvSpPr txBox="1">
            <a:spLocks noChangeArrowheads="1"/>
          </p:cNvSpPr>
          <p:nvPr/>
        </p:nvSpPr>
        <p:spPr bwMode="auto">
          <a:xfrm>
            <a:off x="501650" y="728663"/>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36" action="ppaction://hlinksldjump"/>
              </a:rPr>
              <a:t>&lt;&lt; Electronics Test Racks</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18467"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5AF11CB-BDD7-4137-AEE0-758A897A4C1D}" type="slidenum">
              <a:rPr lang="en-US" smtClean="0">
                <a:solidFill>
                  <a:srgbClr val="898989"/>
                </a:solidFill>
                <a:latin typeface="Calibri" pitchFamily="34" charset="0"/>
              </a:rPr>
              <a:pPr eaLnBrk="1" hangingPunct="1"/>
              <a:t>519</a:t>
            </a:fld>
            <a:endParaRPr lang="en-US" smtClean="0">
              <a:solidFill>
                <a:srgbClr val="898989"/>
              </a:solidFill>
              <a:latin typeface="Calibri" pitchFamily="34" charset="0"/>
            </a:endParaRPr>
          </a:p>
        </p:txBody>
      </p:sp>
      <p:sp>
        <p:nvSpPr>
          <p:cNvPr id="318468" name="Title 118"/>
          <p:cNvSpPr>
            <a:spLocks noGrp="1"/>
          </p:cNvSpPr>
          <p:nvPr>
            <p:ph type="title"/>
          </p:nvPr>
        </p:nvSpPr>
        <p:spPr/>
        <p:txBody>
          <a:bodyPr/>
          <a:lstStyle/>
          <a:p>
            <a:r>
              <a:rPr lang="en-US" smtClean="0">
                <a:ea typeface="ＭＳ Ｐゴシック" pitchFamily="34" charset="-128"/>
              </a:rPr>
              <a:t>D080276-S1000508</a:t>
            </a:r>
          </a:p>
        </p:txBody>
      </p:sp>
      <p:grpSp>
        <p:nvGrpSpPr>
          <p:cNvPr id="318469" name="Group 230"/>
          <p:cNvGrpSpPr>
            <a:grpSpLocks/>
          </p:cNvGrpSpPr>
          <p:nvPr/>
        </p:nvGrpSpPr>
        <p:grpSpPr bwMode="auto">
          <a:xfrm>
            <a:off x="1800225" y="779463"/>
            <a:ext cx="5894388" cy="223837"/>
            <a:chOff x="-637082" y="5770953"/>
            <a:chExt cx="5893443" cy="224189"/>
          </a:xfrm>
        </p:grpSpPr>
        <p:grpSp>
          <p:nvGrpSpPr>
            <p:cNvPr id="318553" name="Group 195"/>
            <p:cNvGrpSpPr>
              <a:grpSpLocks/>
            </p:cNvGrpSpPr>
            <p:nvPr/>
          </p:nvGrpSpPr>
          <p:grpSpPr bwMode="auto">
            <a:xfrm>
              <a:off x="-637082" y="5770953"/>
              <a:ext cx="3266109" cy="221314"/>
              <a:chOff x="-637082" y="5788205"/>
              <a:chExt cx="3266109" cy="221314"/>
            </a:xfrm>
          </p:grpSpPr>
          <p:grpSp>
            <p:nvGrpSpPr>
              <p:cNvPr id="318559" name="Group 194"/>
              <p:cNvGrpSpPr>
                <a:grpSpLocks/>
              </p:cNvGrpSpPr>
              <p:nvPr/>
            </p:nvGrpSpPr>
            <p:grpSpPr bwMode="auto">
              <a:xfrm>
                <a:off x="-637082" y="5788205"/>
                <a:ext cx="3266109" cy="215668"/>
                <a:chOff x="-637082" y="5788205"/>
                <a:chExt cx="3266109" cy="215668"/>
              </a:xfrm>
            </p:grpSpPr>
            <p:pic>
              <p:nvPicPr>
                <p:cNvPr id="31856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6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Satellite Amplifier - TOP</a:t>
                  </a:r>
                </a:p>
              </p:txBody>
            </p:sp>
          </p:grpSp>
          <p:sp>
            <p:nvSpPr>
              <p:cNvPr id="31856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D080276 </a:t>
                </a:r>
                <a:endParaRPr lang="en-US" sz="800" b="1">
                  <a:latin typeface="Comic Sans MS" pitchFamily="66" charset="0"/>
                </a:endParaRPr>
              </a:p>
            </p:txBody>
          </p:sp>
        </p:grpSp>
        <p:grpSp>
          <p:nvGrpSpPr>
            <p:cNvPr id="318554" name="Group 192"/>
            <p:cNvGrpSpPr>
              <a:grpSpLocks/>
            </p:cNvGrpSpPr>
            <p:nvPr/>
          </p:nvGrpSpPr>
          <p:grpSpPr bwMode="auto">
            <a:xfrm>
              <a:off x="2841236" y="5773948"/>
              <a:ext cx="2415125" cy="221194"/>
              <a:chOff x="2841236" y="5773948"/>
              <a:chExt cx="2415125" cy="221194"/>
            </a:xfrm>
          </p:grpSpPr>
          <p:sp>
            <p:nvSpPr>
              <p:cNvPr id="31855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8556" name="Group 191"/>
              <p:cNvGrpSpPr>
                <a:grpSpLocks/>
              </p:cNvGrpSpPr>
              <p:nvPr/>
            </p:nvGrpSpPr>
            <p:grpSpPr bwMode="auto">
              <a:xfrm>
                <a:off x="2841236" y="5779698"/>
                <a:ext cx="1280160" cy="215444"/>
                <a:chOff x="2841236" y="5779698"/>
                <a:chExt cx="1280160" cy="215444"/>
              </a:xfrm>
            </p:grpSpPr>
            <p:pic>
              <p:nvPicPr>
                <p:cNvPr id="31855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5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S1000508</a:t>
                  </a:r>
                  <a:endParaRPr lang="en-US" sz="800" b="1" dirty="0">
                    <a:latin typeface="Comic Sans MS" pitchFamily="66" charset="0"/>
                  </a:endParaRPr>
                </a:p>
              </p:txBody>
            </p:sp>
          </p:grpSp>
        </p:grpSp>
      </p:grpSp>
      <p:grpSp>
        <p:nvGrpSpPr>
          <p:cNvPr id="318470" name="Group 88"/>
          <p:cNvGrpSpPr>
            <a:grpSpLocks/>
          </p:cNvGrpSpPr>
          <p:nvPr/>
        </p:nvGrpSpPr>
        <p:grpSpPr bwMode="auto">
          <a:xfrm>
            <a:off x="1023938" y="2106613"/>
            <a:ext cx="7661275" cy="604837"/>
            <a:chOff x="1024242" y="2106124"/>
            <a:chExt cx="7660189" cy="605275"/>
          </a:xfrm>
        </p:grpSpPr>
        <p:pic>
          <p:nvPicPr>
            <p:cNvPr id="31855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51"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D080276 </a:t>
              </a:r>
              <a:endParaRPr lang="en-US" sz="800" b="1" dirty="0">
                <a:latin typeface="Comic Sans MS" pitchFamily="66" charset="0"/>
              </a:endParaRPr>
            </a:p>
          </p:txBody>
        </p:sp>
        <p:sp>
          <p:nvSpPr>
            <p:cNvPr id="318552"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18471" name="Group 89"/>
          <p:cNvGrpSpPr>
            <a:grpSpLocks/>
          </p:cNvGrpSpPr>
          <p:nvPr/>
        </p:nvGrpSpPr>
        <p:grpSpPr bwMode="auto">
          <a:xfrm>
            <a:off x="1030288" y="4449763"/>
            <a:ext cx="7669212" cy="604837"/>
            <a:chOff x="1030950" y="4450544"/>
            <a:chExt cx="7667920" cy="604003"/>
          </a:xfrm>
        </p:grpSpPr>
        <p:pic>
          <p:nvPicPr>
            <p:cNvPr id="31854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4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S1000508</a:t>
              </a:r>
              <a:endParaRPr lang="en-US" sz="800" b="1" dirty="0">
                <a:latin typeface="Comic Sans MS" pitchFamily="66" charset="0"/>
              </a:endParaRPr>
            </a:p>
          </p:txBody>
        </p:sp>
        <p:sp>
          <p:nvSpPr>
            <p:cNvPr id="31854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18472" name="Group 59"/>
          <p:cNvGrpSpPr>
            <a:grpSpLocks/>
          </p:cNvGrpSpPr>
          <p:nvPr/>
        </p:nvGrpSpPr>
        <p:grpSpPr bwMode="auto">
          <a:xfrm>
            <a:off x="1163638" y="2725738"/>
            <a:ext cx="1274762" cy="371475"/>
            <a:chOff x="1164018" y="2726515"/>
            <a:chExt cx="1274382" cy="371219"/>
          </a:xfrm>
        </p:grpSpPr>
        <p:sp>
          <p:nvSpPr>
            <p:cNvPr id="318544" name="TextBox 353"/>
            <p:cNvSpPr txBox="1">
              <a:spLocks noChangeArrowheads="1"/>
            </p:cNvSpPr>
            <p:nvPr/>
          </p:nvSpPr>
          <p:spPr bwMode="auto">
            <a:xfrm>
              <a:off x="1878346"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TS-15 </a:t>
              </a:r>
              <a:endParaRPr lang="en-US" sz="800" b="1" dirty="0">
                <a:latin typeface="Comic Sans MS" pitchFamily="66" charset="0"/>
              </a:endParaRPr>
            </a:p>
          </p:txBody>
        </p:sp>
        <p:pic>
          <p:nvPicPr>
            <p:cNvPr id="31854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46" name="Rectangle 54"/>
            <p:cNvSpPr>
              <a:spLocks noChangeArrowheads="1"/>
            </p:cNvSpPr>
            <p:nvPr/>
          </p:nvSpPr>
          <p:spPr bwMode="auto">
            <a:xfrm>
              <a:off x="1164018" y="2882384"/>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Drive In</a:t>
              </a:r>
              <a:endParaRPr lang="en-US" b="1">
                <a:latin typeface="Comic Sans MS" pitchFamily="66" charset="0"/>
              </a:endParaRPr>
            </a:p>
          </p:txBody>
        </p:sp>
      </p:grpSp>
      <p:grpSp>
        <p:nvGrpSpPr>
          <p:cNvPr id="318473" name="Group 58"/>
          <p:cNvGrpSpPr>
            <a:grpSpLocks/>
          </p:cNvGrpSpPr>
          <p:nvPr/>
        </p:nvGrpSpPr>
        <p:grpSpPr bwMode="auto">
          <a:xfrm>
            <a:off x="2016125" y="2916238"/>
            <a:ext cx="1003300" cy="381000"/>
            <a:chOff x="1939677" y="2926540"/>
            <a:chExt cx="1003548" cy="380746"/>
          </a:xfrm>
        </p:grpSpPr>
        <p:pic>
          <p:nvPicPr>
            <p:cNvPr id="318541"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42"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TS-1 </a:t>
              </a:r>
              <a:endParaRPr lang="en-US" sz="800" b="1" dirty="0">
                <a:latin typeface="Comic Sans MS" pitchFamily="66" charset="0"/>
              </a:endParaRPr>
            </a:p>
          </p:txBody>
        </p:sp>
        <p:sp>
          <p:nvSpPr>
            <p:cNvPr id="318543" name="Rectangle 57"/>
            <p:cNvSpPr>
              <a:spLocks noChangeArrowheads="1"/>
            </p:cNvSpPr>
            <p:nvPr/>
          </p:nvSpPr>
          <p:spPr bwMode="auto">
            <a:xfrm>
              <a:off x="1939677" y="3091934"/>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Out</a:t>
              </a:r>
              <a:endParaRPr lang="en-US" b="1">
                <a:latin typeface="Comic Sans MS" pitchFamily="66" charset="0"/>
              </a:endParaRPr>
            </a:p>
          </p:txBody>
        </p:sp>
      </p:grpSp>
      <p:grpSp>
        <p:nvGrpSpPr>
          <p:cNvPr id="318474" name="Group 64"/>
          <p:cNvGrpSpPr>
            <a:grpSpLocks/>
          </p:cNvGrpSpPr>
          <p:nvPr/>
        </p:nvGrpSpPr>
        <p:grpSpPr bwMode="auto">
          <a:xfrm>
            <a:off x="2570163" y="3116263"/>
            <a:ext cx="1020762" cy="381000"/>
            <a:chOff x="1921967" y="2926540"/>
            <a:chExt cx="1021258" cy="380746"/>
          </a:xfrm>
        </p:grpSpPr>
        <p:pic>
          <p:nvPicPr>
            <p:cNvPr id="318538"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9"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8540" name="Rectangle 67"/>
            <p:cNvSpPr>
              <a:spLocks noChangeArrowheads="1"/>
            </p:cNvSpPr>
            <p:nvPr/>
          </p:nvSpPr>
          <p:spPr bwMode="auto">
            <a:xfrm>
              <a:off x="1921967" y="3091934"/>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Mon</a:t>
              </a:r>
              <a:endParaRPr lang="en-US" b="1">
                <a:latin typeface="Comic Sans MS" pitchFamily="66" charset="0"/>
              </a:endParaRPr>
            </a:p>
          </p:txBody>
        </p:sp>
      </p:grpSp>
      <p:grpSp>
        <p:nvGrpSpPr>
          <p:cNvPr id="318475" name="Group 68"/>
          <p:cNvGrpSpPr>
            <a:grpSpLocks/>
          </p:cNvGrpSpPr>
          <p:nvPr/>
        </p:nvGrpSpPr>
        <p:grpSpPr bwMode="auto">
          <a:xfrm>
            <a:off x="3074988" y="3316288"/>
            <a:ext cx="1087437" cy="381000"/>
            <a:chOff x="1855953" y="2926540"/>
            <a:chExt cx="1087272" cy="380746"/>
          </a:xfrm>
        </p:grpSpPr>
        <p:pic>
          <p:nvPicPr>
            <p:cNvPr id="31853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6"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TS-2 </a:t>
              </a:r>
              <a:endParaRPr lang="en-US" sz="800" b="1" dirty="0">
                <a:latin typeface="Comic Sans MS" pitchFamily="66" charset="0"/>
              </a:endParaRPr>
            </a:p>
          </p:txBody>
        </p:sp>
        <p:sp>
          <p:nvSpPr>
            <p:cNvPr id="318537" name="Rectangle 71"/>
            <p:cNvSpPr>
              <a:spLocks noChangeArrowheads="1"/>
            </p:cNvSpPr>
            <p:nvPr/>
          </p:nvSpPr>
          <p:spPr bwMode="auto">
            <a:xfrm>
              <a:off x="1855953" y="3091934"/>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LED Mon</a:t>
              </a:r>
              <a:endParaRPr lang="en-US" b="1">
                <a:latin typeface="Comic Sans MS" pitchFamily="66" charset="0"/>
              </a:endParaRPr>
            </a:p>
          </p:txBody>
        </p:sp>
      </p:grpSp>
      <p:grpSp>
        <p:nvGrpSpPr>
          <p:cNvPr id="318476" name="Group 72"/>
          <p:cNvGrpSpPr>
            <a:grpSpLocks/>
          </p:cNvGrpSpPr>
          <p:nvPr/>
        </p:nvGrpSpPr>
        <p:grpSpPr bwMode="auto">
          <a:xfrm>
            <a:off x="3468688" y="2706763"/>
            <a:ext cx="1274762" cy="371400"/>
            <a:chOff x="1164018" y="2726590"/>
            <a:chExt cx="1274382" cy="371144"/>
          </a:xfrm>
        </p:grpSpPr>
        <p:sp>
          <p:nvSpPr>
            <p:cNvPr id="318532" name="TextBox 353"/>
            <p:cNvSpPr txBox="1">
              <a:spLocks noChangeArrowheads="1"/>
            </p:cNvSpPr>
            <p:nvPr/>
          </p:nvSpPr>
          <p:spPr bwMode="auto">
            <a:xfrm>
              <a:off x="1878346" y="272659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TS-16</a:t>
              </a:r>
              <a:endParaRPr lang="en-US" sz="800" b="1" dirty="0">
                <a:latin typeface="Comic Sans MS" pitchFamily="66" charset="0"/>
              </a:endParaRPr>
            </a:p>
          </p:txBody>
        </p:sp>
        <p:pic>
          <p:nvPicPr>
            <p:cNvPr id="31853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4" name="Rectangle 75"/>
            <p:cNvSpPr>
              <a:spLocks noChangeArrowheads="1"/>
            </p:cNvSpPr>
            <p:nvPr/>
          </p:nvSpPr>
          <p:spPr bwMode="auto">
            <a:xfrm>
              <a:off x="1164018" y="2882384"/>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Drive In</a:t>
              </a:r>
              <a:endParaRPr lang="en-US" b="1">
                <a:latin typeface="Comic Sans MS" pitchFamily="66" charset="0"/>
              </a:endParaRPr>
            </a:p>
          </p:txBody>
        </p:sp>
      </p:grpSp>
      <p:grpSp>
        <p:nvGrpSpPr>
          <p:cNvPr id="318477" name="Group 76"/>
          <p:cNvGrpSpPr>
            <a:grpSpLocks/>
          </p:cNvGrpSpPr>
          <p:nvPr/>
        </p:nvGrpSpPr>
        <p:grpSpPr bwMode="auto">
          <a:xfrm>
            <a:off x="4340225" y="2897188"/>
            <a:ext cx="1003300" cy="381000"/>
            <a:chOff x="1939677" y="2926540"/>
            <a:chExt cx="1003548" cy="380746"/>
          </a:xfrm>
        </p:grpSpPr>
        <p:pic>
          <p:nvPicPr>
            <p:cNvPr id="31852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30"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TS-3</a:t>
              </a:r>
              <a:endParaRPr lang="en-US" sz="800" b="1" dirty="0">
                <a:latin typeface="Comic Sans MS" pitchFamily="66" charset="0"/>
              </a:endParaRPr>
            </a:p>
          </p:txBody>
        </p:sp>
        <p:sp>
          <p:nvSpPr>
            <p:cNvPr id="318531" name="Rectangle 79"/>
            <p:cNvSpPr>
              <a:spLocks noChangeArrowheads="1"/>
            </p:cNvSpPr>
            <p:nvPr/>
          </p:nvSpPr>
          <p:spPr bwMode="auto">
            <a:xfrm>
              <a:off x="1939677" y="3091934"/>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Out</a:t>
              </a:r>
              <a:endParaRPr lang="en-US" b="1">
                <a:latin typeface="Comic Sans MS" pitchFamily="66" charset="0"/>
              </a:endParaRPr>
            </a:p>
          </p:txBody>
        </p:sp>
      </p:grpSp>
      <p:grpSp>
        <p:nvGrpSpPr>
          <p:cNvPr id="318478" name="Group 80"/>
          <p:cNvGrpSpPr>
            <a:grpSpLocks/>
          </p:cNvGrpSpPr>
          <p:nvPr/>
        </p:nvGrpSpPr>
        <p:grpSpPr bwMode="auto">
          <a:xfrm>
            <a:off x="4913313" y="3097213"/>
            <a:ext cx="1020762" cy="381000"/>
            <a:chOff x="1921967" y="2926540"/>
            <a:chExt cx="1021258" cy="380746"/>
          </a:xfrm>
        </p:grpSpPr>
        <p:pic>
          <p:nvPicPr>
            <p:cNvPr id="31852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2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8528" name="Rectangle 83"/>
            <p:cNvSpPr>
              <a:spLocks noChangeArrowheads="1"/>
            </p:cNvSpPr>
            <p:nvPr/>
          </p:nvSpPr>
          <p:spPr bwMode="auto">
            <a:xfrm>
              <a:off x="1921967" y="3091934"/>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Mon</a:t>
              </a:r>
              <a:endParaRPr lang="en-US" b="1">
                <a:latin typeface="Comic Sans MS" pitchFamily="66" charset="0"/>
              </a:endParaRPr>
            </a:p>
          </p:txBody>
        </p:sp>
      </p:grpSp>
      <p:grpSp>
        <p:nvGrpSpPr>
          <p:cNvPr id="318479" name="Group 84"/>
          <p:cNvGrpSpPr>
            <a:grpSpLocks/>
          </p:cNvGrpSpPr>
          <p:nvPr/>
        </p:nvGrpSpPr>
        <p:grpSpPr bwMode="auto">
          <a:xfrm>
            <a:off x="5437188" y="3297238"/>
            <a:ext cx="1087437" cy="381000"/>
            <a:chOff x="1855953" y="2926540"/>
            <a:chExt cx="1087272" cy="380746"/>
          </a:xfrm>
        </p:grpSpPr>
        <p:pic>
          <p:nvPicPr>
            <p:cNvPr id="31852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2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TS-4</a:t>
              </a:r>
              <a:endParaRPr lang="en-US" sz="800" b="1" dirty="0">
                <a:latin typeface="Comic Sans MS" pitchFamily="66" charset="0"/>
              </a:endParaRPr>
            </a:p>
          </p:txBody>
        </p:sp>
        <p:sp>
          <p:nvSpPr>
            <p:cNvPr id="318525" name="Rectangle 87"/>
            <p:cNvSpPr>
              <a:spLocks noChangeArrowheads="1"/>
            </p:cNvSpPr>
            <p:nvPr/>
          </p:nvSpPr>
          <p:spPr bwMode="auto">
            <a:xfrm>
              <a:off x="1855953" y="3091934"/>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LED Mon</a:t>
              </a:r>
              <a:endParaRPr lang="en-US" b="1">
                <a:latin typeface="Comic Sans MS" pitchFamily="66" charset="0"/>
              </a:endParaRPr>
            </a:p>
          </p:txBody>
        </p:sp>
      </p:grpSp>
      <p:pic>
        <p:nvPicPr>
          <p:cNvPr id="31848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1"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57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4"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248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19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8"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3528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489" name="Picture 10"/>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6769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490" name="Rectangle 139"/>
          <p:cNvSpPr>
            <a:spLocks noChangeArrowheads="1"/>
          </p:cNvSpPr>
          <p:nvPr/>
        </p:nvSpPr>
        <p:spPr bwMode="auto">
          <a:xfrm>
            <a:off x="34178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sp>
        <p:nvSpPr>
          <p:cNvPr id="318491" name="Rectangle 140"/>
          <p:cNvSpPr>
            <a:spLocks noChangeArrowheads="1"/>
          </p:cNvSpPr>
          <p:nvPr/>
        </p:nvSpPr>
        <p:spPr bwMode="auto">
          <a:xfrm>
            <a:off x="57419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nvGrpSpPr>
          <p:cNvPr id="318492" name="Group 146"/>
          <p:cNvGrpSpPr>
            <a:grpSpLocks/>
          </p:cNvGrpSpPr>
          <p:nvPr/>
        </p:nvGrpSpPr>
        <p:grpSpPr bwMode="auto">
          <a:xfrm>
            <a:off x="2722563" y="5064125"/>
            <a:ext cx="1477962" cy="404813"/>
            <a:chOff x="2789544" y="6025496"/>
            <a:chExt cx="1477656" cy="406755"/>
          </a:xfrm>
        </p:grpSpPr>
        <p:pic>
          <p:nvPicPr>
            <p:cNvPr id="318520"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21"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8522" name="Rectangle 145"/>
            <p:cNvSpPr>
              <a:spLocks noChangeArrowheads="1"/>
            </p:cNvSpPr>
            <p:nvPr/>
          </p:nvSpPr>
          <p:spPr bwMode="auto">
            <a:xfrm>
              <a:off x="2789544" y="6216132"/>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grpSp>
      <p:grpSp>
        <p:nvGrpSpPr>
          <p:cNvPr id="318493" name="Group 147"/>
          <p:cNvGrpSpPr>
            <a:grpSpLocks/>
          </p:cNvGrpSpPr>
          <p:nvPr/>
        </p:nvGrpSpPr>
        <p:grpSpPr bwMode="auto">
          <a:xfrm>
            <a:off x="5065713" y="5073650"/>
            <a:ext cx="1477962" cy="404813"/>
            <a:chOff x="2789544" y="6025496"/>
            <a:chExt cx="1477656" cy="406755"/>
          </a:xfrm>
        </p:grpSpPr>
        <p:pic>
          <p:nvPicPr>
            <p:cNvPr id="318517"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18"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8519" name="Rectangle 150"/>
            <p:cNvSpPr>
              <a:spLocks noChangeArrowheads="1"/>
            </p:cNvSpPr>
            <p:nvPr/>
          </p:nvSpPr>
          <p:spPr bwMode="auto">
            <a:xfrm>
              <a:off x="2789544" y="6216132"/>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grpSp>
        <p:nvGrpSpPr>
          <p:cNvPr id="318494" name="Group 152"/>
          <p:cNvGrpSpPr>
            <a:grpSpLocks/>
          </p:cNvGrpSpPr>
          <p:nvPr/>
        </p:nvGrpSpPr>
        <p:grpSpPr bwMode="auto">
          <a:xfrm>
            <a:off x="1365250" y="4514850"/>
            <a:ext cx="1177925" cy="455613"/>
            <a:chOff x="1365250" y="4514850"/>
            <a:chExt cx="1177925" cy="455674"/>
          </a:xfrm>
        </p:grpSpPr>
        <p:grpSp>
          <p:nvGrpSpPr>
            <p:cNvPr id="318508" name="Group 129"/>
            <p:cNvGrpSpPr>
              <a:grpSpLocks/>
            </p:cNvGrpSpPr>
            <p:nvPr/>
          </p:nvGrpSpPr>
          <p:grpSpPr bwMode="auto">
            <a:xfrm>
              <a:off x="1943101" y="4514850"/>
              <a:ext cx="600074" cy="455674"/>
              <a:chOff x="638176" y="4075174"/>
              <a:chExt cx="940368" cy="657225"/>
            </a:xfrm>
          </p:grpSpPr>
          <p:grpSp>
            <p:nvGrpSpPr>
              <p:cNvPr id="318511" name="Group 27"/>
              <p:cNvGrpSpPr>
                <a:grpSpLocks/>
              </p:cNvGrpSpPr>
              <p:nvPr/>
            </p:nvGrpSpPr>
            <p:grpSpPr bwMode="auto">
              <a:xfrm>
                <a:off x="638194" y="4162420"/>
                <a:ext cx="228602" cy="517524"/>
                <a:chOff x="2743200" y="4387215"/>
                <a:chExt cx="312420" cy="750570"/>
              </a:xfrm>
            </p:grpSpPr>
            <p:pic>
              <p:nvPicPr>
                <p:cNvPr id="31851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5"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6"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8512"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850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8510"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18495" name="Rectangle 163"/>
          <p:cNvSpPr>
            <a:spLocks noChangeArrowheads="1"/>
          </p:cNvSpPr>
          <p:nvPr/>
        </p:nvSpPr>
        <p:spPr bwMode="auto">
          <a:xfrm>
            <a:off x="178276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8496" name="Rectangle 165"/>
          <p:cNvSpPr>
            <a:spLocks noChangeArrowheads="1"/>
          </p:cNvSpPr>
          <p:nvPr/>
        </p:nvSpPr>
        <p:spPr bwMode="auto">
          <a:xfrm>
            <a:off x="247967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8497" name="Rectangle 166"/>
          <p:cNvSpPr>
            <a:spLocks noChangeArrowheads="1"/>
          </p:cNvSpPr>
          <p:nvPr/>
        </p:nvSpPr>
        <p:spPr bwMode="auto">
          <a:xfrm>
            <a:off x="303053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8498" name="Rectangle 167"/>
          <p:cNvSpPr>
            <a:spLocks noChangeArrowheads="1"/>
          </p:cNvSpPr>
          <p:nvPr/>
        </p:nvSpPr>
        <p:spPr bwMode="auto">
          <a:xfrm>
            <a:off x="358298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8499" name="Rectangle 168"/>
          <p:cNvSpPr>
            <a:spLocks noChangeArrowheads="1"/>
          </p:cNvSpPr>
          <p:nvPr/>
        </p:nvSpPr>
        <p:spPr bwMode="auto">
          <a:xfrm>
            <a:off x="261143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1-4</a:t>
            </a:r>
            <a:endParaRPr lang="en-US" sz="1600" b="1">
              <a:latin typeface="Comic Sans MS" pitchFamily="66" charset="0"/>
            </a:endParaRPr>
          </a:p>
        </p:txBody>
      </p:sp>
      <p:sp>
        <p:nvSpPr>
          <p:cNvPr id="318500" name="Rectangle 169"/>
          <p:cNvSpPr>
            <a:spLocks noChangeArrowheads="1"/>
          </p:cNvSpPr>
          <p:nvPr/>
        </p:nvSpPr>
        <p:spPr bwMode="auto">
          <a:xfrm>
            <a:off x="412591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8501" name="Rectangle 170"/>
          <p:cNvSpPr>
            <a:spLocks noChangeArrowheads="1"/>
          </p:cNvSpPr>
          <p:nvPr/>
        </p:nvSpPr>
        <p:spPr bwMode="auto">
          <a:xfrm>
            <a:off x="482282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8502" name="Rectangle 171"/>
          <p:cNvSpPr>
            <a:spLocks noChangeArrowheads="1"/>
          </p:cNvSpPr>
          <p:nvPr/>
        </p:nvSpPr>
        <p:spPr bwMode="auto">
          <a:xfrm>
            <a:off x="537368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8503" name="Rectangle 173"/>
          <p:cNvSpPr>
            <a:spLocks noChangeArrowheads="1"/>
          </p:cNvSpPr>
          <p:nvPr/>
        </p:nvSpPr>
        <p:spPr bwMode="auto">
          <a:xfrm>
            <a:off x="592613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8504" name="Rectangle 174"/>
          <p:cNvSpPr>
            <a:spLocks noChangeArrowheads="1"/>
          </p:cNvSpPr>
          <p:nvPr/>
        </p:nvSpPr>
        <p:spPr bwMode="auto">
          <a:xfrm>
            <a:off x="495458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5-8</a:t>
            </a:r>
            <a:endParaRPr lang="en-US" sz="1600" b="1">
              <a:latin typeface="Comic Sans MS" pitchFamily="66" charset="0"/>
            </a:endParaRPr>
          </a:p>
        </p:txBody>
      </p:sp>
      <p:pic>
        <p:nvPicPr>
          <p:cNvPr id="318505" name="Picture 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538288" y="2193925"/>
            <a:ext cx="290512"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8506" name="Rectangle 166"/>
          <p:cNvSpPr>
            <a:spLocks noChangeArrowheads="1"/>
          </p:cNvSpPr>
          <p:nvPr/>
        </p:nvSpPr>
        <p:spPr bwMode="auto">
          <a:xfrm>
            <a:off x="4097338" y="1257300"/>
            <a:ext cx="592137"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UM (Top)</a:t>
            </a:r>
            <a:endParaRPr lang="en-US" sz="1600" b="1">
              <a:latin typeface="Comic Sans MS" pitchFamily="66" charset="0"/>
            </a:endParaRPr>
          </a:p>
        </p:txBody>
      </p:sp>
      <p:sp>
        <p:nvSpPr>
          <p:cNvPr id="318507"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4"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L1-VDC-C4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379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6E6428C-BDC8-46B7-A737-43511782A66B}" type="slidenum">
              <a:rPr lang="en-US" smtClean="0">
                <a:solidFill>
                  <a:srgbClr val="898989"/>
                </a:solidFill>
                <a:latin typeface="Calibri" pitchFamily="34" charset="0"/>
              </a:rPr>
              <a:pPr eaLnBrk="1" hangingPunct="1"/>
              <a:t>52</a:t>
            </a:fld>
            <a:endParaRPr lang="en-US" smtClean="0">
              <a:solidFill>
                <a:srgbClr val="898989"/>
              </a:solidFill>
              <a:latin typeface="Calibri" pitchFamily="34" charset="0"/>
            </a:endParaRPr>
          </a:p>
        </p:txBody>
      </p:sp>
      <p:sp>
        <p:nvSpPr>
          <p:cNvPr id="33797"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L1-VDC-C4</a:t>
            </a:r>
            <a:endParaRPr lang="en-US" sz="800" b="1" dirty="0">
              <a:latin typeface="Comic Sans MS" pitchFamily="66" charset="0"/>
            </a:endParaRPr>
          </a:p>
        </p:txBody>
      </p:sp>
      <p:graphicFrame>
        <p:nvGraphicFramePr>
          <p:cNvPr id="3" name="Table 2"/>
          <p:cNvGraphicFramePr>
            <a:graphicFrameLocks noGrp="1"/>
          </p:cNvGraphicFramePr>
          <p:nvPr>
            <p:extLst>
              <p:ext uri="{D42A27DB-BD31-4B8C-83A1-F6EECF244321}">
                <p14:modId xmlns:p14="http://schemas.microsoft.com/office/powerpoint/2010/main" val="2094747186"/>
              </p:ext>
            </p:extLst>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dirty="0">
                          <a:solidFill>
                            <a:srgbClr val="0070C0"/>
                          </a:solidFill>
                          <a:effectLst/>
                          <a:latin typeface="Comic Sans MS"/>
                          <a:hlinkClick r:id="rId4"/>
                        </a:rPr>
                        <a:t>L1-VDC-C4 S1105250</a:t>
                      </a:r>
                      <a:endParaRPr lang="en-US" sz="900" b="1" i="0" u="sng" strike="noStrike" dirty="0">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H236442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L1-PSL-C1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rgbClr val="000000"/>
                          </a:solidFill>
                          <a:effectLst/>
                          <a:latin typeface="Comic Sans MS"/>
                        </a:rPr>
                        <a:t>L1-PSL-C1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H236449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000000"/>
                          </a:solidFill>
                          <a:effectLst/>
                          <a:latin typeface="Comic Sans MS"/>
                        </a:rPr>
                        <a:t>Plus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L1-PSL-C1</a:t>
                      </a:r>
                      <a:endParaRPr lang="en-US" sz="800" b="1" i="0" u="sng" strike="noStrike" dirty="0">
                        <a:solidFill>
                          <a:srgbClr val="0070C0"/>
                        </a:solidFill>
                        <a:effectLst/>
                        <a:latin typeface="Comic Sans MS"/>
                      </a:endParaRP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H236495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000000"/>
                          </a:solidFill>
                          <a:effectLst/>
                          <a:latin typeface="Comic Sans MS"/>
                        </a:rPr>
                        <a:t>Plus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chemeClr val="tx1"/>
                          </a:solidFill>
                          <a:effectLst/>
                          <a:latin typeface="Comic Sans MS"/>
                        </a:rPr>
                        <a:t>L1-SUS-C5A</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000000"/>
                          </a:solidFill>
                          <a:effectLst/>
                          <a:latin typeface="Comic Sans MS"/>
                        </a:rPr>
                        <a:t>Plus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000000"/>
                          </a:solidFill>
                          <a:effectLst/>
                          <a:latin typeface="Comic Sans MS"/>
                        </a:rPr>
                        <a:t>PTY-005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chemeClr val="tx1"/>
                          </a:solidFill>
                          <a:effectLst/>
                          <a:latin typeface="Comic Sans MS"/>
                        </a:rPr>
                        <a:t>L1-SUS-C3A</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H210621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dirty="0">
                          <a:solidFill>
                            <a:schemeClr val="tx1"/>
                          </a:solidFill>
                          <a:effectLst/>
                          <a:latin typeface="Comic Sans MS"/>
                        </a:rPr>
                        <a:t>L1-SUS-C2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H210620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dirty="0">
                          <a:solidFill>
                            <a:schemeClr val="tx1"/>
                          </a:solidFill>
                          <a:effectLst/>
                          <a:latin typeface="Comic Sans MS"/>
                        </a:rPr>
                        <a:t>L1-SUS-C3B</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dirty="0">
                          <a:solidFill>
                            <a:schemeClr val="tx1"/>
                          </a:solidFill>
                          <a:effectLst/>
                          <a:latin typeface="Comic Sans MS"/>
                        </a:rPr>
                        <a:t>L1-SUS-C5B</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chemeClr val="tx1"/>
                          </a:solidFill>
                          <a:effectLst/>
                          <a:latin typeface="Comic Sans MS"/>
                        </a:rPr>
                        <a:t>L1-SUS-C8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L1-SEI-C6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L1-SEI-C6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L1-SEI-C6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H236376</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L1-SEI-C5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L1-SEI-C5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L1-SEI-C5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L1-SEI-C5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L1-SEI-C5</a:t>
                      </a:r>
                      <a:endParaRPr lang="en-US" sz="800" b="1" i="0" u="sng" strike="noStrike" dirty="0">
                        <a:solidFill>
                          <a:srgbClr val="0070C0"/>
                        </a:solidFill>
                        <a:effectLst/>
                        <a:latin typeface="Comic Sans MS"/>
                      </a:endParaRP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smtClean="0">
                          <a:solidFill>
                            <a:srgbClr val="000000"/>
                          </a:solidFill>
                          <a:effectLst/>
                          <a:latin typeface="Comic Sans MS"/>
                        </a:rPr>
                        <a:t>L1-SEI-C6</a:t>
                      </a:r>
                      <a:endParaRPr lang="en-US" sz="800" b="1" i="0" u="sng" strike="noStrike" dirty="0">
                        <a:solidFill>
                          <a:srgbClr val="0070C0"/>
                        </a:solidFill>
                        <a:effectLst/>
                        <a:latin typeface="Comic Sans MS"/>
                      </a:endParaRP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200574">
                <a:tc>
                  <a:txBody>
                    <a:bodyPr/>
                    <a:lstStyle/>
                    <a:p>
                      <a:pPr algn="ctr" fontAlgn="ctr"/>
                      <a:r>
                        <a:rPr lang="en-US" sz="900" b="1" i="0" u="sng" strike="noStrike">
                          <a:solidFill>
                            <a:srgbClr val="0070C0"/>
                          </a:solidFill>
                          <a:effectLst/>
                          <a:latin typeface="Comic Sans MS"/>
                          <a:hlinkClick r:id="rId5"/>
                        </a:rPr>
                        <a:t>D1200893</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
        <p:nvSpPr>
          <p:cNvPr id="8"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6"/>
              </a:rPr>
              <a:t>D1200893</a:t>
            </a:r>
            <a:endParaRPr lang="en-US" sz="800" b="1" dirty="0">
              <a:latin typeface="Comic Sans MS" pitchFamily="66" charset="0"/>
            </a:endParaRPr>
          </a:p>
        </p:txBody>
      </p:sp>
      <p:sp>
        <p:nvSpPr>
          <p:cNvPr id="9"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4"/>
              </a:rPr>
              <a:t>S1105250</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1949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609274C-3544-4A96-9857-CC2E4F5178DA}" type="slidenum">
              <a:rPr lang="en-US" smtClean="0">
                <a:solidFill>
                  <a:srgbClr val="898989"/>
                </a:solidFill>
                <a:latin typeface="Calibri" pitchFamily="34" charset="0"/>
              </a:rPr>
              <a:pPr eaLnBrk="1" hangingPunct="1"/>
              <a:t>520</a:t>
            </a:fld>
            <a:endParaRPr lang="en-US" smtClean="0">
              <a:solidFill>
                <a:srgbClr val="898989"/>
              </a:solidFill>
              <a:latin typeface="Calibri" pitchFamily="34" charset="0"/>
            </a:endParaRPr>
          </a:p>
        </p:txBody>
      </p:sp>
      <p:sp>
        <p:nvSpPr>
          <p:cNvPr id="319492" name="Title 118"/>
          <p:cNvSpPr>
            <a:spLocks noGrp="1"/>
          </p:cNvSpPr>
          <p:nvPr>
            <p:ph type="title"/>
          </p:nvPr>
        </p:nvSpPr>
        <p:spPr/>
        <p:txBody>
          <a:bodyPr/>
          <a:lstStyle/>
          <a:p>
            <a:r>
              <a:rPr lang="en-US" smtClean="0">
                <a:ea typeface="ＭＳ Ｐゴシック" pitchFamily="34" charset="-128"/>
              </a:rPr>
              <a:t>D080276-S1000511</a:t>
            </a:r>
          </a:p>
        </p:txBody>
      </p:sp>
      <p:grpSp>
        <p:nvGrpSpPr>
          <p:cNvPr id="319493" name="Group 230"/>
          <p:cNvGrpSpPr>
            <a:grpSpLocks/>
          </p:cNvGrpSpPr>
          <p:nvPr/>
        </p:nvGrpSpPr>
        <p:grpSpPr bwMode="auto">
          <a:xfrm>
            <a:off x="1800225" y="779463"/>
            <a:ext cx="5894388" cy="223837"/>
            <a:chOff x="-637082" y="5770953"/>
            <a:chExt cx="5893443" cy="224196"/>
          </a:xfrm>
        </p:grpSpPr>
        <p:grpSp>
          <p:nvGrpSpPr>
            <p:cNvPr id="319577" name="Group 195"/>
            <p:cNvGrpSpPr>
              <a:grpSpLocks/>
            </p:cNvGrpSpPr>
            <p:nvPr/>
          </p:nvGrpSpPr>
          <p:grpSpPr bwMode="auto">
            <a:xfrm>
              <a:off x="-637082" y="5770953"/>
              <a:ext cx="3266109" cy="221314"/>
              <a:chOff x="-637082" y="5788205"/>
              <a:chExt cx="3266109" cy="221314"/>
            </a:xfrm>
          </p:grpSpPr>
          <p:grpSp>
            <p:nvGrpSpPr>
              <p:cNvPr id="319583" name="Group 194"/>
              <p:cNvGrpSpPr>
                <a:grpSpLocks/>
              </p:cNvGrpSpPr>
              <p:nvPr/>
            </p:nvGrpSpPr>
            <p:grpSpPr bwMode="auto">
              <a:xfrm>
                <a:off x="-637082" y="5788205"/>
                <a:ext cx="3266109" cy="215668"/>
                <a:chOff x="-637082" y="5788205"/>
                <a:chExt cx="3266109" cy="215668"/>
              </a:xfrm>
            </p:grpSpPr>
            <p:pic>
              <p:nvPicPr>
                <p:cNvPr id="31958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86"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Satellite Amplifier – L1, L2</a:t>
                  </a:r>
                </a:p>
              </p:txBody>
            </p:sp>
          </p:grpSp>
          <p:sp>
            <p:nvSpPr>
              <p:cNvPr id="319584"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D080276</a:t>
                </a:r>
                <a:endParaRPr lang="en-US" sz="800" b="1">
                  <a:latin typeface="Comic Sans MS" pitchFamily="66" charset="0"/>
                </a:endParaRPr>
              </a:p>
            </p:txBody>
          </p:sp>
        </p:grpSp>
        <p:grpSp>
          <p:nvGrpSpPr>
            <p:cNvPr id="319578" name="Group 192"/>
            <p:cNvGrpSpPr>
              <a:grpSpLocks/>
            </p:cNvGrpSpPr>
            <p:nvPr/>
          </p:nvGrpSpPr>
          <p:grpSpPr bwMode="auto">
            <a:xfrm>
              <a:off x="2841236" y="5773948"/>
              <a:ext cx="2415125" cy="221201"/>
              <a:chOff x="2841236" y="5773948"/>
              <a:chExt cx="2415125" cy="221201"/>
            </a:xfrm>
          </p:grpSpPr>
          <p:sp>
            <p:nvSpPr>
              <p:cNvPr id="319579"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9580" name="Group 191"/>
              <p:cNvGrpSpPr>
                <a:grpSpLocks/>
              </p:cNvGrpSpPr>
              <p:nvPr/>
            </p:nvGrpSpPr>
            <p:grpSpPr bwMode="auto">
              <a:xfrm>
                <a:off x="2841236" y="5779705"/>
                <a:ext cx="1280160" cy="215444"/>
                <a:chOff x="2841236" y="5779705"/>
                <a:chExt cx="1280160" cy="215444"/>
              </a:xfrm>
            </p:grpSpPr>
            <p:pic>
              <p:nvPicPr>
                <p:cNvPr id="31958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82" name="TextBox 349"/>
                <p:cNvSpPr txBox="1">
                  <a:spLocks noChangeArrowheads="1"/>
                </p:cNvSpPr>
                <p:nvPr/>
              </p:nvSpPr>
              <p:spPr bwMode="auto">
                <a:xfrm>
                  <a:off x="2846716" y="5779705"/>
                  <a:ext cx="127096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S1000511</a:t>
                  </a:r>
                  <a:endParaRPr lang="en-US" sz="800" b="1" dirty="0">
                    <a:latin typeface="Comic Sans MS" pitchFamily="66" charset="0"/>
                  </a:endParaRPr>
                </a:p>
              </p:txBody>
            </p:sp>
          </p:grpSp>
        </p:grpSp>
      </p:grpSp>
      <p:grpSp>
        <p:nvGrpSpPr>
          <p:cNvPr id="319494" name="Group 37"/>
          <p:cNvGrpSpPr>
            <a:grpSpLocks/>
          </p:cNvGrpSpPr>
          <p:nvPr/>
        </p:nvGrpSpPr>
        <p:grpSpPr bwMode="auto">
          <a:xfrm>
            <a:off x="1023938" y="2106613"/>
            <a:ext cx="7661275" cy="604837"/>
            <a:chOff x="1024242" y="2106124"/>
            <a:chExt cx="7660189" cy="605275"/>
          </a:xfrm>
        </p:grpSpPr>
        <p:pic>
          <p:nvPicPr>
            <p:cNvPr id="31957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75"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D080276 </a:t>
              </a:r>
              <a:endParaRPr lang="en-US" sz="800" b="1" dirty="0">
                <a:latin typeface="Comic Sans MS" pitchFamily="66" charset="0"/>
              </a:endParaRPr>
            </a:p>
          </p:txBody>
        </p:sp>
        <p:sp>
          <p:nvSpPr>
            <p:cNvPr id="319576"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19495" name="Group 41"/>
          <p:cNvGrpSpPr>
            <a:grpSpLocks/>
          </p:cNvGrpSpPr>
          <p:nvPr/>
        </p:nvGrpSpPr>
        <p:grpSpPr bwMode="auto">
          <a:xfrm>
            <a:off x="1030288" y="4449763"/>
            <a:ext cx="7669212" cy="604837"/>
            <a:chOff x="1030950" y="4450544"/>
            <a:chExt cx="7667920" cy="604003"/>
          </a:xfrm>
        </p:grpSpPr>
        <p:pic>
          <p:nvPicPr>
            <p:cNvPr id="319571" name="Picture 4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72"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S1000511</a:t>
              </a:r>
              <a:endParaRPr lang="en-US" sz="800" b="1" dirty="0">
                <a:latin typeface="Comic Sans MS" pitchFamily="66" charset="0"/>
              </a:endParaRPr>
            </a:p>
          </p:txBody>
        </p:sp>
        <p:sp>
          <p:nvSpPr>
            <p:cNvPr id="319573"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19496" name="Group 53"/>
          <p:cNvGrpSpPr>
            <a:grpSpLocks/>
          </p:cNvGrpSpPr>
          <p:nvPr/>
        </p:nvGrpSpPr>
        <p:grpSpPr bwMode="auto">
          <a:xfrm>
            <a:off x="1163638" y="2725738"/>
            <a:ext cx="1274762" cy="371475"/>
            <a:chOff x="1164018" y="2726515"/>
            <a:chExt cx="1274382" cy="371219"/>
          </a:xfrm>
        </p:grpSpPr>
        <p:sp>
          <p:nvSpPr>
            <p:cNvPr id="319568" name="TextBox 353"/>
            <p:cNvSpPr txBox="1">
              <a:spLocks noChangeArrowheads="1"/>
            </p:cNvSpPr>
            <p:nvPr/>
          </p:nvSpPr>
          <p:spPr bwMode="auto">
            <a:xfrm>
              <a:off x="1878346"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TS-17 </a:t>
              </a:r>
              <a:endParaRPr lang="en-US" sz="800" b="1" dirty="0">
                <a:latin typeface="Comic Sans MS" pitchFamily="66" charset="0"/>
              </a:endParaRPr>
            </a:p>
          </p:txBody>
        </p:sp>
        <p:pic>
          <p:nvPicPr>
            <p:cNvPr id="31956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70" name="Rectangle 56"/>
            <p:cNvSpPr>
              <a:spLocks noChangeArrowheads="1"/>
            </p:cNvSpPr>
            <p:nvPr/>
          </p:nvSpPr>
          <p:spPr bwMode="auto">
            <a:xfrm>
              <a:off x="1164018" y="2882384"/>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Drive In</a:t>
              </a:r>
              <a:endParaRPr lang="en-US" b="1">
                <a:latin typeface="Comic Sans MS" pitchFamily="66" charset="0"/>
              </a:endParaRPr>
            </a:p>
          </p:txBody>
        </p:sp>
      </p:grpSp>
      <p:grpSp>
        <p:nvGrpSpPr>
          <p:cNvPr id="319497" name="Group 57"/>
          <p:cNvGrpSpPr>
            <a:grpSpLocks/>
          </p:cNvGrpSpPr>
          <p:nvPr/>
        </p:nvGrpSpPr>
        <p:grpSpPr bwMode="auto">
          <a:xfrm>
            <a:off x="2016125" y="2916238"/>
            <a:ext cx="1003300" cy="381000"/>
            <a:chOff x="1939678" y="2926540"/>
            <a:chExt cx="1003547" cy="380746"/>
          </a:xfrm>
        </p:grpSpPr>
        <p:pic>
          <p:nvPicPr>
            <p:cNvPr id="319565"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66"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TS-8 </a:t>
              </a:r>
              <a:endParaRPr lang="en-US" sz="800" b="1" dirty="0">
                <a:latin typeface="Comic Sans MS" pitchFamily="66" charset="0"/>
              </a:endParaRPr>
            </a:p>
          </p:txBody>
        </p:sp>
        <p:sp>
          <p:nvSpPr>
            <p:cNvPr id="319567" name="Rectangle 60"/>
            <p:cNvSpPr>
              <a:spLocks noChangeArrowheads="1"/>
            </p:cNvSpPr>
            <p:nvPr/>
          </p:nvSpPr>
          <p:spPr bwMode="auto">
            <a:xfrm>
              <a:off x="1939678" y="3091934"/>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Out</a:t>
              </a:r>
              <a:endParaRPr lang="en-US" b="1">
                <a:latin typeface="Comic Sans MS" pitchFamily="66" charset="0"/>
              </a:endParaRPr>
            </a:p>
          </p:txBody>
        </p:sp>
      </p:grpSp>
      <p:grpSp>
        <p:nvGrpSpPr>
          <p:cNvPr id="319498" name="Group 61"/>
          <p:cNvGrpSpPr>
            <a:grpSpLocks/>
          </p:cNvGrpSpPr>
          <p:nvPr/>
        </p:nvGrpSpPr>
        <p:grpSpPr bwMode="auto">
          <a:xfrm>
            <a:off x="2570163" y="3116263"/>
            <a:ext cx="1020762" cy="381000"/>
            <a:chOff x="1921969" y="2926540"/>
            <a:chExt cx="1021256" cy="380746"/>
          </a:xfrm>
        </p:grpSpPr>
        <p:pic>
          <p:nvPicPr>
            <p:cNvPr id="319562"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63"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9564" name="Rectangle 64"/>
            <p:cNvSpPr>
              <a:spLocks noChangeArrowheads="1"/>
            </p:cNvSpPr>
            <p:nvPr/>
          </p:nvSpPr>
          <p:spPr bwMode="auto">
            <a:xfrm>
              <a:off x="1921969" y="3091934"/>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Mon</a:t>
              </a:r>
              <a:endParaRPr lang="en-US" b="1">
                <a:latin typeface="Comic Sans MS" pitchFamily="66" charset="0"/>
              </a:endParaRPr>
            </a:p>
          </p:txBody>
        </p:sp>
      </p:grpSp>
      <p:grpSp>
        <p:nvGrpSpPr>
          <p:cNvPr id="319499" name="Group 65"/>
          <p:cNvGrpSpPr>
            <a:grpSpLocks/>
          </p:cNvGrpSpPr>
          <p:nvPr/>
        </p:nvGrpSpPr>
        <p:grpSpPr bwMode="auto">
          <a:xfrm>
            <a:off x="3074988" y="3316288"/>
            <a:ext cx="1087437" cy="381000"/>
            <a:chOff x="1855953" y="2926540"/>
            <a:chExt cx="1087272" cy="380746"/>
          </a:xfrm>
        </p:grpSpPr>
        <p:pic>
          <p:nvPicPr>
            <p:cNvPr id="319559"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60"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TS-9</a:t>
              </a:r>
              <a:endParaRPr lang="en-US" sz="800" b="1" dirty="0">
                <a:latin typeface="Comic Sans MS" pitchFamily="66" charset="0"/>
              </a:endParaRPr>
            </a:p>
          </p:txBody>
        </p:sp>
        <p:sp>
          <p:nvSpPr>
            <p:cNvPr id="319561" name="Rectangle 68"/>
            <p:cNvSpPr>
              <a:spLocks noChangeArrowheads="1"/>
            </p:cNvSpPr>
            <p:nvPr/>
          </p:nvSpPr>
          <p:spPr bwMode="auto">
            <a:xfrm>
              <a:off x="1855953" y="3091934"/>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LED Mon</a:t>
              </a:r>
              <a:endParaRPr lang="en-US" b="1">
                <a:latin typeface="Comic Sans MS" pitchFamily="66" charset="0"/>
              </a:endParaRPr>
            </a:p>
          </p:txBody>
        </p:sp>
      </p:grpSp>
      <p:grpSp>
        <p:nvGrpSpPr>
          <p:cNvPr id="319500" name="Group 69"/>
          <p:cNvGrpSpPr>
            <a:grpSpLocks/>
          </p:cNvGrpSpPr>
          <p:nvPr/>
        </p:nvGrpSpPr>
        <p:grpSpPr bwMode="auto">
          <a:xfrm>
            <a:off x="3468688" y="2706763"/>
            <a:ext cx="1274762" cy="371400"/>
            <a:chOff x="1164018" y="2726590"/>
            <a:chExt cx="1274382" cy="371144"/>
          </a:xfrm>
        </p:grpSpPr>
        <p:sp>
          <p:nvSpPr>
            <p:cNvPr id="319556" name="TextBox 353"/>
            <p:cNvSpPr txBox="1">
              <a:spLocks noChangeArrowheads="1"/>
            </p:cNvSpPr>
            <p:nvPr/>
          </p:nvSpPr>
          <p:spPr bwMode="auto">
            <a:xfrm>
              <a:off x="1878346" y="272659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6" action="ppaction://hlinksldjump"/>
                </a:rPr>
                <a:t>TS-18</a:t>
              </a:r>
              <a:endParaRPr lang="en-US" sz="800" b="1" dirty="0">
                <a:latin typeface="Comic Sans MS" pitchFamily="66" charset="0"/>
              </a:endParaRPr>
            </a:p>
          </p:txBody>
        </p:sp>
        <p:pic>
          <p:nvPicPr>
            <p:cNvPr id="31955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58" name="Rectangle 72"/>
            <p:cNvSpPr>
              <a:spLocks noChangeArrowheads="1"/>
            </p:cNvSpPr>
            <p:nvPr/>
          </p:nvSpPr>
          <p:spPr bwMode="auto">
            <a:xfrm>
              <a:off x="1164018" y="2882384"/>
              <a:ext cx="8206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Drive In</a:t>
              </a:r>
              <a:endParaRPr lang="en-US" b="1">
                <a:latin typeface="Comic Sans MS" pitchFamily="66" charset="0"/>
              </a:endParaRPr>
            </a:p>
          </p:txBody>
        </p:sp>
      </p:grpSp>
      <p:grpSp>
        <p:nvGrpSpPr>
          <p:cNvPr id="319501" name="Group 73"/>
          <p:cNvGrpSpPr>
            <a:grpSpLocks/>
          </p:cNvGrpSpPr>
          <p:nvPr/>
        </p:nvGrpSpPr>
        <p:grpSpPr bwMode="auto">
          <a:xfrm>
            <a:off x="4340225" y="2897260"/>
            <a:ext cx="1003300" cy="380928"/>
            <a:chOff x="1939677" y="2926612"/>
            <a:chExt cx="1003548" cy="380674"/>
          </a:xfrm>
        </p:grpSpPr>
        <p:pic>
          <p:nvPicPr>
            <p:cNvPr id="319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54"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TS-10</a:t>
              </a:r>
              <a:endParaRPr lang="en-US" sz="800" b="1" dirty="0">
                <a:latin typeface="Comic Sans MS" pitchFamily="66" charset="0"/>
              </a:endParaRPr>
            </a:p>
          </p:txBody>
        </p:sp>
        <p:sp>
          <p:nvSpPr>
            <p:cNvPr id="319555" name="Rectangle 76"/>
            <p:cNvSpPr>
              <a:spLocks noChangeArrowheads="1"/>
            </p:cNvSpPr>
            <p:nvPr/>
          </p:nvSpPr>
          <p:spPr bwMode="auto">
            <a:xfrm>
              <a:off x="1939677" y="3091934"/>
              <a:ext cx="54031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Out</a:t>
              </a:r>
              <a:endParaRPr lang="en-US" b="1">
                <a:latin typeface="Comic Sans MS" pitchFamily="66" charset="0"/>
              </a:endParaRPr>
            </a:p>
          </p:txBody>
        </p:sp>
      </p:grpSp>
      <p:grpSp>
        <p:nvGrpSpPr>
          <p:cNvPr id="319502" name="Group 77"/>
          <p:cNvGrpSpPr>
            <a:grpSpLocks/>
          </p:cNvGrpSpPr>
          <p:nvPr/>
        </p:nvGrpSpPr>
        <p:grpSpPr bwMode="auto">
          <a:xfrm>
            <a:off x="4913313" y="3097213"/>
            <a:ext cx="1020762" cy="381000"/>
            <a:chOff x="1921967" y="2926540"/>
            <a:chExt cx="1021258" cy="380746"/>
          </a:xfrm>
        </p:grpSpPr>
        <p:pic>
          <p:nvPicPr>
            <p:cNvPr id="319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9552" name="Rectangle 80"/>
            <p:cNvSpPr>
              <a:spLocks noChangeArrowheads="1"/>
            </p:cNvSpPr>
            <p:nvPr/>
          </p:nvSpPr>
          <p:spPr bwMode="auto">
            <a:xfrm>
              <a:off x="1921967" y="3091934"/>
              <a:ext cx="558027"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PD Mon</a:t>
              </a:r>
              <a:endParaRPr lang="en-US" b="1">
                <a:latin typeface="Comic Sans MS" pitchFamily="66" charset="0"/>
              </a:endParaRPr>
            </a:p>
          </p:txBody>
        </p:sp>
      </p:grpSp>
      <p:grpSp>
        <p:nvGrpSpPr>
          <p:cNvPr id="319503" name="Group 81"/>
          <p:cNvGrpSpPr>
            <a:grpSpLocks/>
          </p:cNvGrpSpPr>
          <p:nvPr/>
        </p:nvGrpSpPr>
        <p:grpSpPr bwMode="auto">
          <a:xfrm>
            <a:off x="5437188" y="3297310"/>
            <a:ext cx="1087437" cy="380928"/>
            <a:chOff x="1855953" y="2926612"/>
            <a:chExt cx="1087272" cy="380674"/>
          </a:xfrm>
        </p:grpSpPr>
        <p:pic>
          <p:nvPicPr>
            <p:cNvPr id="319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TS-11</a:t>
              </a:r>
              <a:endParaRPr lang="en-US" sz="800" b="1" dirty="0">
                <a:latin typeface="Comic Sans MS" pitchFamily="66" charset="0"/>
              </a:endParaRPr>
            </a:p>
          </p:txBody>
        </p:sp>
        <p:sp>
          <p:nvSpPr>
            <p:cNvPr id="319549" name="Rectangle 84"/>
            <p:cNvSpPr>
              <a:spLocks noChangeArrowheads="1"/>
            </p:cNvSpPr>
            <p:nvPr/>
          </p:nvSpPr>
          <p:spPr bwMode="auto">
            <a:xfrm>
              <a:off x="1855953" y="3091934"/>
              <a:ext cx="624044"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LED Mon</a:t>
              </a:r>
              <a:endParaRPr lang="en-US" b="1">
                <a:latin typeface="Comic Sans MS" pitchFamily="66" charset="0"/>
              </a:endParaRPr>
            </a:p>
          </p:txBody>
        </p:sp>
      </p:grpSp>
      <p:pic>
        <p:nvPicPr>
          <p:cNvPr id="319504"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3528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05" name="Picture 10"/>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676900" y="4673600"/>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06" name="Rectangle 122"/>
          <p:cNvSpPr>
            <a:spLocks noChangeArrowheads="1"/>
          </p:cNvSpPr>
          <p:nvPr/>
        </p:nvSpPr>
        <p:spPr bwMode="auto">
          <a:xfrm>
            <a:off x="34178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sp>
        <p:nvSpPr>
          <p:cNvPr id="319507" name="Rectangle 123"/>
          <p:cNvSpPr>
            <a:spLocks noChangeArrowheads="1"/>
          </p:cNvSpPr>
          <p:nvPr/>
        </p:nvSpPr>
        <p:spPr bwMode="auto">
          <a:xfrm>
            <a:off x="5741988" y="4492625"/>
            <a:ext cx="652462"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nvGrpSpPr>
          <p:cNvPr id="319508" name="Group 124"/>
          <p:cNvGrpSpPr>
            <a:grpSpLocks/>
          </p:cNvGrpSpPr>
          <p:nvPr/>
        </p:nvGrpSpPr>
        <p:grpSpPr bwMode="auto">
          <a:xfrm>
            <a:off x="1365250" y="4514850"/>
            <a:ext cx="1177925" cy="455613"/>
            <a:chOff x="1365250" y="4514850"/>
            <a:chExt cx="1177925" cy="455674"/>
          </a:xfrm>
        </p:grpSpPr>
        <p:grpSp>
          <p:nvGrpSpPr>
            <p:cNvPr id="319538" name="Group 129"/>
            <p:cNvGrpSpPr>
              <a:grpSpLocks/>
            </p:cNvGrpSpPr>
            <p:nvPr/>
          </p:nvGrpSpPr>
          <p:grpSpPr bwMode="auto">
            <a:xfrm>
              <a:off x="1943112" y="4514850"/>
              <a:ext cx="600064" cy="455674"/>
              <a:chOff x="638192" y="4075174"/>
              <a:chExt cx="940352" cy="657225"/>
            </a:xfrm>
          </p:grpSpPr>
          <p:grpSp>
            <p:nvGrpSpPr>
              <p:cNvPr id="319541" name="Group 27"/>
              <p:cNvGrpSpPr>
                <a:grpSpLocks/>
              </p:cNvGrpSpPr>
              <p:nvPr/>
            </p:nvGrpSpPr>
            <p:grpSpPr bwMode="auto">
              <a:xfrm>
                <a:off x="638192" y="4162422"/>
                <a:ext cx="228602" cy="517524"/>
                <a:chOff x="2743200" y="4387215"/>
                <a:chExt cx="312420" cy="750570"/>
              </a:xfrm>
            </p:grpSpPr>
            <p:pic>
              <p:nvPicPr>
                <p:cNvPr id="31954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5"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6"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9542"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9539"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4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19509"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1"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57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3" name="Picture 9"/>
          <p:cNvPicPr>
            <a:picLocks noChangeAspect="1" noChangeArrowheads="1"/>
          </p:cNvPicPr>
          <p:nvPr/>
        </p:nvPicPr>
        <p:blipFill>
          <a:blip r:embed="rId17" cstate="print">
            <a:extLst>
              <a:ext uri="{28A0092B-C50C-407E-A947-70E740481C1C}">
                <a14:useLocalDpi xmlns:a14="http://schemas.microsoft.com/office/drawing/2010/main" val="0"/>
              </a:ext>
            </a:extLst>
          </a:blip>
          <a:srcRect/>
          <a:stretch>
            <a:fillRect/>
          </a:stretch>
        </p:blipFill>
        <p:spPr bwMode="auto">
          <a:xfrm>
            <a:off x="4248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951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19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17" name="Rectangle 142"/>
          <p:cNvSpPr>
            <a:spLocks noChangeArrowheads="1"/>
          </p:cNvSpPr>
          <p:nvPr/>
        </p:nvSpPr>
        <p:spPr bwMode="auto">
          <a:xfrm>
            <a:off x="178276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9518" name="Rectangle 143"/>
          <p:cNvSpPr>
            <a:spLocks noChangeArrowheads="1"/>
          </p:cNvSpPr>
          <p:nvPr/>
        </p:nvSpPr>
        <p:spPr bwMode="auto">
          <a:xfrm>
            <a:off x="247967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9519" name="Rectangle 144"/>
          <p:cNvSpPr>
            <a:spLocks noChangeArrowheads="1"/>
          </p:cNvSpPr>
          <p:nvPr/>
        </p:nvSpPr>
        <p:spPr bwMode="auto">
          <a:xfrm>
            <a:off x="303053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9520" name="Rectangle 145"/>
          <p:cNvSpPr>
            <a:spLocks noChangeArrowheads="1"/>
          </p:cNvSpPr>
          <p:nvPr/>
        </p:nvSpPr>
        <p:spPr bwMode="auto">
          <a:xfrm>
            <a:off x="358298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9521" name="Rectangle 146"/>
          <p:cNvSpPr>
            <a:spLocks noChangeArrowheads="1"/>
          </p:cNvSpPr>
          <p:nvPr/>
        </p:nvSpPr>
        <p:spPr bwMode="auto">
          <a:xfrm>
            <a:off x="261143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1-4</a:t>
            </a:r>
            <a:endParaRPr lang="en-US" sz="1600" b="1">
              <a:latin typeface="Comic Sans MS" pitchFamily="66" charset="0"/>
            </a:endParaRPr>
          </a:p>
        </p:txBody>
      </p:sp>
      <p:sp>
        <p:nvSpPr>
          <p:cNvPr id="319522" name="Rectangle 147"/>
          <p:cNvSpPr>
            <a:spLocks noChangeArrowheads="1"/>
          </p:cNvSpPr>
          <p:nvPr/>
        </p:nvSpPr>
        <p:spPr bwMode="auto">
          <a:xfrm>
            <a:off x="4125913" y="2187575"/>
            <a:ext cx="7350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Coil Drive In</a:t>
            </a:r>
            <a:endParaRPr lang="en-US" sz="1600" b="1">
              <a:latin typeface="Comic Sans MS" pitchFamily="66" charset="0"/>
            </a:endParaRPr>
          </a:p>
        </p:txBody>
      </p:sp>
      <p:sp>
        <p:nvSpPr>
          <p:cNvPr id="319523" name="Rectangle 148"/>
          <p:cNvSpPr>
            <a:spLocks noChangeArrowheads="1"/>
          </p:cNvSpPr>
          <p:nvPr/>
        </p:nvSpPr>
        <p:spPr bwMode="auto">
          <a:xfrm>
            <a:off x="4822825" y="2187575"/>
            <a:ext cx="49530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Out</a:t>
            </a:r>
            <a:endParaRPr lang="en-US" sz="1600" b="1">
              <a:latin typeface="Comic Sans MS" pitchFamily="66" charset="0"/>
            </a:endParaRPr>
          </a:p>
        </p:txBody>
      </p:sp>
      <p:sp>
        <p:nvSpPr>
          <p:cNvPr id="319524" name="Rectangle 149"/>
          <p:cNvSpPr>
            <a:spLocks noChangeArrowheads="1"/>
          </p:cNvSpPr>
          <p:nvPr/>
        </p:nvSpPr>
        <p:spPr bwMode="auto">
          <a:xfrm>
            <a:off x="5373688" y="2187575"/>
            <a:ext cx="50641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PD Mon</a:t>
            </a:r>
            <a:endParaRPr lang="en-US" sz="1600" b="1">
              <a:latin typeface="Comic Sans MS" pitchFamily="66" charset="0"/>
            </a:endParaRPr>
          </a:p>
        </p:txBody>
      </p:sp>
      <p:sp>
        <p:nvSpPr>
          <p:cNvPr id="319525" name="Rectangle 150"/>
          <p:cNvSpPr>
            <a:spLocks noChangeArrowheads="1"/>
          </p:cNvSpPr>
          <p:nvPr/>
        </p:nvSpPr>
        <p:spPr bwMode="auto">
          <a:xfrm>
            <a:off x="5926138" y="2187575"/>
            <a:ext cx="5635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LED Mon</a:t>
            </a:r>
            <a:endParaRPr lang="en-US" sz="1600" b="1">
              <a:latin typeface="Comic Sans MS" pitchFamily="66" charset="0"/>
            </a:endParaRPr>
          </a:p>
        </p:txBody>
      </p:sp>
      <p:sp>
        <p:nvSpPr>
          <p:cNvPr id="319526" name="Rectangle 151"/>
          <p:cNvSpPr>
            <a:spLocks noChangeArrowheads="1"/>
          </p:cNvSpPr>
          <p:nvPr/>
        </p:nvSpPr>
        <p:spPr bwMode="auto">
          <a:xfrm>
            <a:off x="4954588" y="2101850"/>
            <a:ext cx="7540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Channels 5-8</a:t>
            </a:r>
            <a:endParaRPr lang="en-US" sz="1600" b="1">
              <a:latin typeface="Comic Sans MS" pitchFamily="66" charset="0"/>
            </a:endParaRPr>
          </a:p>
        </p:txBody>
      </p:sp>
      <p:pic>
        <p:nvPicPr>
          <p:cNvPr id="319527" name="Picture 4"/>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538288" y="2193925"/>
            <a:ext cx="290512"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19528" name="Group 153"/>
          <p:cNvGrpSpPr>
            <a:grpSpLocks/>
          </p:cNvGrpSpPr>
          <p:nvPr/>
        </p:nvGrpSpPr>
        <p:grpSpPr bwMode="auto">
          <a:xfrm>
            <a:off x="2722563" y="5064125"/>
            <a:ext cx="1477962" cy="404813"/>
            <a:chOff x="2789544" y="6025496"/>
            <a:chExt cx="1477656" cy="406755"/>
          </a:xfrm>
        </p:grpSpPr>
        <p:pic>
          <p:nvPicPr>
            <p:cNvPr id="319535" name="Picture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36"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9537" name="Rectangle 156"/>
            <p:cNvSpPr>
              <a:spLocks noChangeArrowheads="1"/>
            </p:cNvSpPr>
            <p:nvPr/>
          </p:nvSpPr>
          <p:spPr bwMode="auto">
            <a:xfrm>
              <a:off x="2789544" y="6216132"/>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5-8</a:t>
              </a:r>
              <a:endParaRPr lang="en-US" b="1">
                <a:latin typeface="Comic Sans MS" pitchFamily="66" charset="0"/>
              </a:endParaRPr>
            </a:p>
          </p:txBody>
        </p:sp>
      </p:grpSp>
      <p:grpSp>
        <p:nvGrpSpPr>
          <p:cNvPr id="319529" name="Group 157"/>
          <p:cNvGrpSpPr>
            <a:grpSpLocks/>
          </p:cNvGrpSpPr>
          <p:nvPr/>
        </p:nvGrpSpPr>
        <p:grpSpPr bwMode="auto">
          <a:xfrm>
            <a:off x="5065713" y="5073650"/>
            <a:ext cx="1477962" cy="404813"/>
            <a:chOff x="2789544" y="6025496"/>
            <a:chExt cx="1477656" cy="406755"/>
          </a:xfrm>
        </p:grpSpPr>
        <p:pic>
          <p:nvPicPr>
            <p:cNvPr id="319532" name="Picture 10"/>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19533"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19534" name="Rectangle 160"/>
            <p:cNvSpPr>
              <a:spLocks noChangeArrowheads="1"/>
            </p:cNvSpPr>
            <p:nvPr/>
          </p:nvSpPr>
          <p:spPr bwMode="auto">
            <a:xfrm>
              <a:off x="2789544" y="6216132"/>
              <a:ext cx="65248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Chan 1-4</a:t>
              </a:r>
              <a:endParaRPr lang="en-US" b="1">
                <a:latin typeface="Comic Sans MS" pitchFamily="66" charset="0"/>
              </a:endParaRPr>
            </a:p>
          </p:txBody>
        </p:sp>
      </p:grpSp>
      <p:sp>
        <p:nvSpPr>
          <p:cNvPr id="319530" name="Rectangle 166"/>
          <p:cNvSpPr>
            <a:spLocks noChangeArrowheads="1"/>
          </p:cNvSpPr>
          <p:nvPr/>
        </p:nvSpPr>
        <p:spPr bwMode="auto">
          <a:xfrm>
            <a:off x="3925888" y="1257300"/>
            <a:ext cx="1046162"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IM (L1), BM (L2)</a:t>
            </a:r>
            <a:endParaRPr lang="en-US" sz="1600" b="1">
              <a:latin typeface="Comic Sans MS" pitchFamily="66" charset="0"/>
            </a:endParaRPr>
          </a:p>
        </p:txBody>
      </p:sp>
      <p:sp>
        <p:nvSpPr>
          <p:cNvPr id="99"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0"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521</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D070081-S1000514</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195"/>
              <a:chOff x="-238683" y="5788324"/>
              <a:chExt cx="2867710" cy="221195"/>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Anti-Image </a:t>
                  </a:r>
                  <a:r>
                    <a:rPr lang="en-US" sz="800" b="1" dirty="0">
                      <a:latin typeface="Comic Sans MS" pitchFamily="66" charset="0"/>
                    </a:rPr>
                    <a:t>Chassis</a:t>
                  </a:r>
                </a:p>
              </p:txBody>
            </p:sp>
          </p:grpSp>
          <p:sp>
            <p:nvSpPr>
              <p:cNvPr id="32057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S1000514</a:t>
                  </a:r>
                  <a:endParaRPr lang="en-US" sz="800" b="1" dirty="0">
                    <a:latin typeface="Comic Sans MS" pitchFamily="66" charset="0"/>
                  </a:endParaRPr>
                </a:p>
              </p:txBody>
            </p:sp>
          </p:grpSp>
        </p:grpSp>
      </p:grpSp>
      <p:grpSp>
        <p:nvGrpSpPr>
          <p:cNvPr id="320518" name="Group 54"/>
          <p:cNvGrpSpPr>
            <a:grpSpLocks/>
          </p:cNvGrpSpPr>
          <p:nvPr/>
        </p:nvGrpSpPr>
        <p:grpSpPr bwMode="auto">
          <a:xfrm>
            <a:off x="1023938" y="2106613"/>
            <a:ext cx="7661275" cy="604837"/>
            <a:chOff x="1024242" y="2106124"/>
            <a:chExt cx="7660189" cy="60527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S1000514</a:t>
              </a:r>
              <a:endParaRPr lang="en-US" sz="800" b="1" dirty="0">
                <a:latin typeface="Comic Sans MS" pitchFamily="66" charset="0"/>
              </a:endParaRP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32052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TS-24</a:t>
              </a:r>
              <a:endParaRPr lang="en-US" sz="800" b="1" dirty="0">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pic>
        <p:nvPicPr>
          <p:cNvPr id="320523"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TS-6</a:t>
              </a:r>
              <a:endParaRPr lang="en-US" sz="800" b="1" dirty="0">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OUT 1-4</a:t>
              </a:r>
              <a:endParaRPr lang="en-US" b="1">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TS-7</a:t>
              </a:r>
              <a:endParaRPr lang="en-US" sz="800" b="1" dirty="0">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OUT 5-8</a:t>
              </a:r>
              <a:endParaRPr lang="en-US" b="1">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TS-13 </a:t>
              </a:r>
              <a:endParaRPr lang="en-US" sz="800" b="1" dirty="0">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OUT 9-12</a:t>
              </a:r>
              <a:endParaRPr lang="en-US" b="1">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2" action="ppaction://hlinksldjump"/>
                </a:rPr>
                <a:t>TS-14</a:t>
              </a:r>
              <a:endParaRPr lang="en-US" sz="800" b="1" dirty="0">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OUT 13-16</a:t>
              </a:r>
              <a:endParaRPr lang="en-US" b="1">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2" name="Rectangle 166"/>
          <p:cNvSpPr>
            <a:spLocks noChangeArrowheads="1"/>
          </p:cNvSpPr>
          <p:nvPr/>
        </p:nvSpPr>
        <p:spPr bwMode="auto">
          <a:xfrm>
            <a:off x="3925888" y="1257300"/>
            <a:ext cx="1046162" cy="200025"/>
          </a:xfrm>
          <a:prstGeom prst="rect">
            <a:avLst/>
          </a:prstGeom>
          <a:solidFill>
            <a:srgbClr val="FFFF00"/>
          </a:solidFill>
          <a:ln w="9525">
            <a:solidFill>
              <a:schemeClr val="tx1"/>
            </a:solidFill>
            <a:miter lim="800000"/>
            <a:headEnd/>
            <a:tailEnd/>
          </a:ln>
        </p:spPr>
        <p:txBody>
          <a:bodyPr>
            <a:spAutoFit/>
          </a:bodyPr>
          <a:lstStyle/>
          <a:p>
            <a:pPr algn="ctr"/>
            <a:r>
              <a:rPr lang="en-US" sz="700" b="1">
                <a:latin typeface="Comic Sans MS" pitchFamily="66" charset="0"/>
              </a:rPr>
              <a:t>UNBUFFERED</a:t>
            </a:r>
            <a:endParaRPr lang="en-US" sz="1600" b="1">
              <a:latin typeface="Comic Sans MS" pitchFamily="66" charset="0"/>
            </a:endParaRPr>
          </a:p>
        </p:txBody>
      </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1-4</a:t>
            </a:r>
            <a:endParaRPr lang="en-US" sz="1600" b="1">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5-8</a:t>
            </a:r>
            <a:endParaRPr lang="en-US" sz="1600" b="1">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9-12</a:t>
            </a:r>
            <a:endParaRPr lang="en-US" sz="1600" b="1">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13-16</a:t>
            </a:r>
            <a:endParaRPr lang="en-US" sz="1600" b="1">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153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91C1002A-C01F-4B81-B08B-941C734870D7}" type="slidenum">
              <a:rPr lang="en-US" smtClean="0">
                <a:solidFill>
                  <a:srgbClr val="898989"/>
                </a:solidFill>
                <a:latin typeface="Calibri" pitchFamily="34" charset="0"/>
              </a:rPr>
              <a:pPr eaLnBrk="1" hangingPunct="1"/>
              <a:t>522</a:t>
            </a:fld>
            <a:endParaRPr lang="en-US" smtClean="0">
              <a:solidFill>
                <a:srgbClr val="898989"/>
              </a:solidFill>
              <a:latin typeface="Calibri" pitchFamily="34" charset="0"/>
            </a:endParaRPr>
          </a:p>
        </p:txBody>
      </p:sp>
      <p:sp>
        <p:nvSpPr>
          <p:cNvPr id="321540" name="Title 118"/>
          <p:cNvSpPr>
            <a:spLocks noGrp="1"/>
          </p:cNvSpPr>
          <p:nvPr>
            <p:ph type="title"/>
          </p:nvPr>
        </p:nvSpPr>
        <p:spPr/>
        <p:txBody>
          <a:bodyPr/>
          <a:lstStyle/>
          <a:p>
            <a:r>
              <a:rPr lang="en-US" smtClean="0">
                <a:ea typeface="ＭＳ Ｐゴシック" pitchFamily="34" charset="-128"/>
              </a:rPr>
              <a:t>D060278-S1000515</a:t>
            </a:r>
          </a:p>
        </p:txBody>
      </p:sp>
      <p:grpSp>
        <p:nvGrpSpPr>
          <p:cNvPr id="321541" name="Group 230"/>
          <p:cNvGrpSpPr>
            <a:grpSpLocks/>
          </p:cNvGrpSpPr>
          <p:nvPr/>
        </p:nvGrpSpPr>
        <p:grpSpPr bwMode="auto">
          <a:xfrm>
            <a:off x="1800225" y="779463"/>
            <a:ext cx="5894388" cy="223837"/>
            <a:chOff x="-637082" y="5770953"/>
            <a:chExt cx="5893443" cy="224189"/>
          </a:xfrm>
        </p:grpSpPr>
        <p:grpSp>
          <p:nvGrpSpPr>
            <p:cNvPr id="321616" name="Group 195"/>
            <p:cNvGrpSpPr>
              <a:grpSpLocks/>
            </p:cNvGrpSpPr>
            <p:nvPr/>
          </p:nvGrpSpPr>
          <p:grpSpPr bwMode="auto">
            <a:xfrm>
              <a:off x="-637082" y="5770953"/>
              <a:ext cx="3266109" cy="221314"/>
              <a:chOff x="-637082" y="5788205"/>
              <a:chExt cx="3266109" cy="221314"/>
            </a:xfrm>
          </p:grpSpPr>
          <p:grpSp>
            <p:nvGrpSpPr>
              <p:cNvPr id="321622" name="Group 194"/>
              <p:cNvGrpSpPr>
                <a:grpSpLocks/>
              </p:cNvGrpSpPr>
              <p:nvPr/>
            </p:nvGrpSpPr>
            <p:grpSpPr bwMode="auto">
              <a:xfrm>
                <a:off x="-637082" y="5788205"/>
                <a:ext cx="3266109" cy="215668"/>
                <a:chOff x="-637082" y="5788205"/>
                <a:chExt cx="3266109" cy="215668"/>
              </a:xfrm>
            </p:grpSpPr>
            <p:pic>
              <p:nvPicPr>
                <p:cNvPr id="32162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25"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Coil Driver - TOP</a:t>
                  </a:r>
                </a:p>
              </p:txBody>
            </p:sp>
          </p:grpSp>
          <p:sp>
            <p:nvSpPr>
              <p:cNvPr id="321623"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D060278</a:t>
                </a:r>
                <a:endParaRPr lang="en-US" sz="800" b="1">
                  <a:latin typeface="Comic Sans MS" pitchFamily="66" charset="0"/>
                </a:endParaRPr>
              </a:p>
            </p:txBody>
          </p:sp>
        </p:grpSp>
        <p:grpSp>
          <p:nvGrpSpPr>
            <p:cNvPr id="321617" name="Group 192"/>
            <p:cNvGrpSpPr>
              <a:grpSpLocks/>
            </p:cNvGrpSpPr>
            <p:nvPr/>
          </p:nvGrpSpPr>
          <p:grpSpPr bwMode="auto">
            <a:xfrm>
              <a:off x="2841236" y="5773948"/>
              <a:ext cx="2415125" cy="221194"/>
              <a:chOff x="2841236" y="5773948"/>
              <a:chExt cx="2415125" cy="221194"/>
            </a:xfrm>
          </p:grpSpPr>
          <p:sp>
            <p:nvSpPr>
              <p:cNvPr id="321618"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1619" name="Group 191"/>
              <p:cNvGrpSpPr>
                <a:grpSpLocks/>
              </p:cNvGrpSpPr>
              <p:nvPr/>
            </p:nvGrpSpPr>
            <p:grpSpPr bwMode="auto">
              <a:xfrm>
                <a:off x="2841236" y="5779698"/>
                <a:ext cx="1280160" cy="215444"/>
                <a:chOff x="2841236" y="5779698"/>
                <a:chExt cx="1280160" cy="215444"/>
              </a:xfrm>
            </p:grpSpPr>
            <p:pic>
              <p:nvPicPr>
                <p:cNvPr id="32162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21"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S1000515</a:t>
                  </a:r>
                  <a:endParaRPr lang="en-US" sz="800" b="1" dirty="0">
                    <a:latin typeface="Comic Sans MS" pitchFamily="66" charset="0"/>
                  </a:endParaRPr>
                </a:p>
              </p:txBody>
            </p:sp>
          </p:grpSp>
        </p:grpSp>
      </p:grpSp>
      <p:grpSp>
        <p:nvGrpSpPr>
          <p:cNvPr id="321542" name="Group 65"/>
          <p:cNvGrpSpPr>
            <a:grpSpLocks/>
          </p:cNvGrpSpPr>
          <p:nvPr/>
        </p:nvGrpSpPr>
        <p:grpSpPr bwMode="auto">
          <a:xfrm>
            <a:off x="1023938" y="2106613"/>
            <a:ext cx="7661275" cy="604837"/>
            <a:chOff x="1024242" y="2106124"/>
            <a:chExt cx="7660189" cy="605275"/>
          </a:xfrm>
        </p:grpSpPr>
        <p:pic>
          <p:nvPicPr>
            <p:cNvPr id="32161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14"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D060278</a:t>
              </a:r>
              <a:endParaRPr lang="en-US" sz="800" b="1" dirty="0">
                <a:latin typeface="Comic Sans MS" pitchFamily="66" charset="0"/>
              </a:endParaRPr>
            </a:p>
          </p:txBody>
        </p:sp>
        <p:sp>
          <p:nvSpPr>
            <p:cNvPr id="321615"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21543" name="Group 69"/>
          <p:cNvGrpSpPr>
            <a:grpSpLocks/>
          </p:cNvGrpSpPr>
          <p:nvPr/>
        </p:nvGrpSpPr>
        <p:grpSpPr bwMode="auto">
          <a:xfrm>
            <a:off x="1030288" y="4449763"/>
            <a:ext cx="7669212" cy="604837"/>
            <a:chOff x="1030950" y="4450544"/>
            <a:chExt cx="7667920" cy="604003"/>
          </a:xfrm>
        </p:grpSpPr>
        <p:pic>
          <p:nvPicPr>
            <p:cNvPr id="321610" name="Picture 7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1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S1000515</a:t>
              </a:r>
              <a:endParaRPr lang="en-US" sz="800" b="1" dirty="0">
                <a:latin typeface="Comic Sans MS" pitchFamily="66" charset="0"/>
              </a:endParaRPr>
            </a:p>
          </p:txBody>
        </p:sp>
        <p:sp>
          <p:nvSpPr>
            <p:cNvPr id="32161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pic>
        <p:nvPicPr>
          <p:cNvPr id="321544"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81952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495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590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4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1720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8483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1"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553" name="Group 84"/>
          <p:cNvGrpSpPr>
            <a:grpSpLocks/>
          </p:cNvGrpSpPr>
          <p:nvPr/>
        </p:nvGrpSpPr>
        <p:grpSpPr bwMode="auto">
          <a:xfrm>
            <a:off x="1304925" y="2725738"/>
            <a:ext cx="1133475" cy="371475"/>
            <a:chOff x="1305014" y="2726515"/>
            <a:chExt cx="1133386" cy="371219"/>
          </a:xfrm>
        </p:grpSpPr>
        <p:sp>
          <p:nvSpPr>
            <p:cNvPr id="321607" name="TextBox 353"/>
            <p:cNvSpPr txBox="1">
              <a:spLocks noChangeArrowheads="1"/>
            </p:cNvSpPr>
            <p:nvPr/>
          </p:nvSpPr>
          <p:spPr bwMode="auto">
            <a:xfrm>
              <a:off x="1878346"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TS-6 </a:t>
              </a:r>
              <a:endParaRPr lang="en-US" sz="800" b="1" dirty="0">
                <a:latin typeface="Comic Sans MS" pitchFamily="66" charset="0"/>
              </a:endParaRPr>
            </a:p>
          </p:txBody>
        </p:sp>
        <p:pic>
          <p:nvPicPr>
            <p:cNvPr id="321608"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09" name="Rectangle 87"/>
            <p:cNvSpPr>
              <a:spLocks noChangeArrowheads="1"/>
            </p:cNvSpPr>
            <p:nvPr/>
          </p:nvSpPr>
          <p:spPr bwMode="auto">
            <a:xfrm>
              <a:off x="1305014" y="2882384"/>
              <a:ext cx="679678"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Ch1-4 IN</a:t>
              </a:r>
              <a:endParaRPr lang="en-US" b="1">
                <a:latin typeface="Comic Sans MS" pitchFamily="66" charset="0"/>
              </a:endParaRPr>
            </a:p>
          </p:txBody>
        </p:sp>
      </p:grpSp>
      <p:grpSp>
        <p:nvGrpSpPr>
          <p:cNvPr id="321554" name="Group 88"/>
          <p:cNvGrpSpPr>
            <a:grpSpLocks/>
          </p:cNvGrpSpPr>
          <p:nvPr/>
        </p:nvGrpSpPr>
        <p:grpSpPr bwMode="auto">
          <a:xfrm>
            <a:off x="1933575" y="2925763"/>
            <a:ext cx="1152525" cy="371475"/>
            <a:chOff x="1285789" y="2726515"/>
            <a:chExt cx="1152611" cy="371219"/>
          </a:xfrm>
        </p:grpSpPr>
        <p:sp>
          <p:nvSpPr>
            <p:cNvPr id="321604" name="TextBox 353"/>
            <p:cNvSpPr txBox="1">
              <a:spLocks noChangeArrowheads="1"/>
            </p:cNvSpPr>
            <p:nvPr/>
          </p:nvSpPr>
          <p:spPr bwMode="auto">
            <a:xfrm>
              <a:off x="1878346"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TS-7</a:t>
              </a:r>
              <a:endParaRPr lang="en-US" sz="800" b="1" dirty="0">
                <a:latin typeface="Comic Sans MS" pitchFamily="66" charset="0"/>
              </a:endParaRPr>
            </a:p>
          </p:txBody>
        </p:sp>
        <p:pic>
          <p:nvPicPr>
            <p:cNvPr id="321605"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606" name="Rectangle 91"/>
            <p:cNvSpPr>
              <a:spLocks noChangeArrowheads="1"/>
            </p:cNvSpPr>
            <p:nvPr/>
          </p:nvSpPr>
          <p:spPr bwMode="auto">
            <a:xfrm>
              <a:off x="1285789" y="2882384"/>
              <a:ext cx="698906"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CH5-8 IN</a:t>
              </a:r>
              <a:endParaRPr lang="en-US" b="1">
                <a:latin typeface="Comic Sans MS" pitchFamily="66" charset="0"/>
              </a:endParaRPr>
            </a:p>
          </p:txBody>
        </p:sp>
      </p:grpSp>
      <p:pic>
        <p:nvPicPr>
          <p:cNvPr id="321555"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5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558" name="Group 95"/>
          <p:cNvGrpSpPr>
            <a:grpSpLocks/>
          </p:cNvGrpSpPr>
          <p:nvPr/>
        </p:nvGrpSpPr>
        <p:grpSpPr bwMode="auto">
          <a:xfrm>
            <a:off x="1892300" y="5345189"/>
            <a:ext cx="1222375" cy="371400"/>
            <a:chOff x="2836135" y="5193565"/>
            <a:chExt cx="1221515" cy="371143"/>
          </a:xfrm>
        </p:grpSpPr>
        <p:sp>
          <p:nvSpPr>
            <p:cNvPr id="321601" name="TextBox 353"/>
            <p:cNvSpPr txBox="1">
              <a:spLocks noChangeArrowheads="1"/>
            </p:cNvSpPr>
            <p:nvPr/>
          </p:nvSpPr>
          <p:spPr bwMode="auto">
            <a:xfrm>
              <a:off x="3497596" y="5193565"/>
              <a:ext cx="560054" cy="2152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0" action="ppaction://hlinksldjump"/>
                </a:rPr>
                <a:t>TS-16</a:t>
              </a:r>
              <a:endParaRPr lang="en-US" sz="800" b="1" dirty="0">
                <a:latin typeface="Comic Sans MS" pitchFamily="66" charset="0"/>
              </a:endParaRPr>
            </a:p>
          </p:txBody>
        </p:sp>
        <p:sp>
          <p:nvSpPr>
            <p:cNvPr id="321602" name="Rectangle 97"/>
            <p:cNvSpPr>
              <a:spLocks noChangeArrowheads="1"/>
            </p:cNvSpPr>
            <p:nvPr/>
          </p:nvSpPr>
          <p:spPr bwMode="auto">
            <a:xfrm>
              <a:off x="2836135" y="5349358"/>
              <a:ext cx="767802"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5-8 Out</a:t>
              </a:r>
              <a:endParaRPr lang="en-US" b="1" dirty="0">
                <a:latin typeface="Comic Sans MS" pitchFamily="66" charset="0"/>
              </a:endParaRPr>
            </a:p>
          </p:txBody>
        </p:sp>
        <p:pic>
          <p:nvPicPr>
            <p:cNvPr id="321603"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59" name="Group 99"/>
          <p:cNvGrpSpPr>
            <a:grpSpLocks/>
          </p:cNvGrpSpPr>
          <p:nvPr/>
        </p:nvGrpSpPr>
        <p:grpSpPr bwMode="auto">
          <a:xfrm>
            <a:off x="5016500" y="5059363"/>
            <a:ext cx="1222375" cy="371475"/>
            <a:chOff x="5141182" y="5174440"/>
            <a:chExt cx="1221518" cy="371218"/>
          </a:xfrm>
        </p:grpSpPr>
        <p:sp>
          <p:nvSpPr>
            <p:cNvPr id="321598" name="TextBox 353"/>
            <p:cNvSpPr txBox="1">
              <a:spLocks noChangeArrowheads="1"/>
            </p:cNvSpPr>
            <p:nvPr/>
          </p:nvSpPr>
          <p:spPr bwMode="auto">
            <a:xfrm>
              <a:off x="5802646" y="51744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TS-15 </a:t>
              </a:r>
              <a:endParaRPr lang="en-US" sz="800" b="1" dirty="0">
                <a:latin typeface="Comic Sans MS" pitchFamily="66" charset="0"/>
              </a:endParaRPr>
            </a:p>
          </p:txBody>
        </p:sp>
        <p:sp>
          <p:nvSpPr>
            <p:cNvPr id="321599" name="Rectangle 101"/>
            <p:cNvSpPr>
              <a:spLocks noChangeArrowheads="1"/>
            </p:cNvSpPr>
            <p:nvPr/>
          </p:nvSpPr>
          <p:spPr bwMode="auto">
            <a:xfrm>
              <a:off x="5141182" y="5330308"/>
              <a:ext cx="767802"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1-4 Out</a:t>
              </a:r>
              <a:endParaRPr lang="en-US" b="1" dirty="0">
                <a:latin typeface="Comic Sans MS" pitchFamily="66" charset="0"/>
              </a:endParaRPr>
            </a:p>
          </p:txBody>
        </p:sp>
        <p:pic>
          <p:nvPicPr>
            <p:cNvPr id="321600"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67400" y="534121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1560" name="Rectangle 103"/>
          <p:cNvSpPr>
            <a:spLocks noChangeArrowheads="1"/>
          </p:cNvSpPr>
          <p:nvPr/>
        </p:nvSpPr>
        <p:spPr bwMode="auto">
          <a:xfrm>
            <a:off x="2463800"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 Out</a:t>
            </a:r>
            <a:endParaRPr lang="en-US" sz="1600" b="1" dirty="0">
              <a:latin typeface="Comic Sans MS" pitchFamily="66" charset="0"/>
            </a:endParaRPr>
          </a:p>
        </p:txBody>
      </p:sp>
      <p:sp>
        <p:nvSpPr>
          <p:cNvPr id="321561" name="Rectangle 104"/>
          <p:cNvSpPr>
            <a:spLocks noChangeArrowheads="1"/>
          </p:cNvSpPr>
          <p:nvPr/>
        </p:nvSpPr>
        <p:spPr bwMode="auto">
          <a:xfrm>
            <a:off x="5578475"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 Out</a:t>
            </a:r>
            <a:endParaRPr lang="en-US" sz="1600" b="1" dirty="0">
              <a:latin typeface="Comic Sans MS" pitchFamily="66" charset="0"/>
            </a:endParaRPr>
          </a:p>
        </p:txBody>
      </p:sp>
      <p:pic>
        <p:nvPicPr>
          <p:cNvPr id="321562" name="Picture 10"/>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638300" y="4664075"/>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63" name="Rectangle 106"/>
          <p:cNvSpPr>
            <a:spLocks noChangeArrowheads="1"/>
          </p:cNvSpPr>
          <p:nvPr/>
        </p:nvSpPr>
        <p:spPr bwMode="auto">
          <a:xfrm>
            <a:off x="1638300" y="4483100"/>
            <a:ext cx="7556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Monitors</a:t>
            </a:r>
            <a:endParaRPr lang="en-US" sz="1600" b="1">
              <a:latin typeface="Comic Sans MS" pitchFamily="66" charset="0"/>
            </a:endParaRPr>
          </a:p>
        </p:txBody>
      </p:sp>
      <p:grpSp>
        <p:nvGrpSpPr>
          <p:cNvPr id="321564" name="Group 107"/>
          <p:cNvGrpSpPr>
            <a:grpSpLocks/>
          </p:cNvGrpSpPr>
          <p:nvPr/>
        </p:nvGrpSpPr>
        <p:grpSpPr bwMode="auto">
          <a:xfrm>
            <a:off x="817563" y="5054600"/>
            <a:ext cx="1668462" cy="404813"/>
            <a:chOff x="2598860" y="6025496"/>
            <a:chExt cx="1668340" cy="406755"/>
          </a:xfrm>
        </p:grpSpPr>
        <p:pic>
          <p:nvPicPr>
            <p:cNvPr id="321595" name="Picture 10"/>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96"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TS-5</a:t>
              </a:r>
              <a:endParaRPr lang="en-US" sz="800" b="1" dirty="0">
                <a:latin typeface="Comic Sans MS" pitchFamily="66" charset="0"/>
              </a:endParaRPr>
            </a:p>
          </p:txBody>
        </p:sp>
        <p:sp>
          <p:nvSpPr>
            <p:cNvPr id="321597" name="Rectangle 110"/>
            <p:cNvSpPr>
              <a:spLocks noChangeArrowheads="1"/>
            </p:cNvSpPr>
            <p:nvPr/>
          </p:nvSpPr>
          <p:spPr bwMode="auto">
            <a:xfrm>
              <a:off x="2598860" y="6216132"/>
              <a:ext cx="843160"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Out Monitors</a:t>
              </a:r>
              <a:endParaRPr lang="en-US" b="1">
                <a:latin typeface="Comic Sans MS" pitchFamily="66" charset="0"/>
              </a:endParaRPr>
            </a:p>
          </p:txBody>
        </p:sp>
      </p:grpSp>
      <p:pic>
        <p:nvPicPr>
          <p:cNvPr id="32156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373380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6"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41007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7"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08635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8"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576262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1569" name="Picture 6"/>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3324225" y="2252663"/>
            <a:ext cx="28575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1570" name="Rectangle 115"/>
          <p:cNvSpPr>
            <a:spLocks noChangeArrowheads="1"/>
          </p:cNvSpPr>
          <p:nvPr/>
        </p:nvSpPr>
        <p:spPr bwMode="auto">
          <a:xfrm>
            <a:off x="1852613"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Ch1-4 IN</a:t>
            </a:r>
            <a:endParaRPr lang="en-US" sz="1600" b="1">
              <a:latin typeface="Comic Sans MS" pitchFamily="66" charset="0"/>
            </a:endParaRPr>
          </a:p>
        </p:txBody>
      </p:sp>
      <p:sp>
        <p:nvSpPr>
          <p:cNvPr id="321571" name="Rectangle 116"/>
          <p:cNvSpPr>
            <a:spLocks noChangeArrowheads="1"/>
          </p:cNvSpPr>
          <p:nvPr/>
        </p:nvSpPr>
        <p:spPr bwMode="auto">
          <a:xfrm>
            <a:off x="2509838"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Ch5-8 IN</a:t>
            </a:r>
          </a:p>
        </p:txBody>
      </p:sp>
      <p:sp>
        <p:nvSpPr>
          <p:cNvPr id="321572" name="Rectangle 117"/>
          <p:cNvSpPr>
            <a:spLocks noChangeArrowheads="1"/>
          </p:cNvSpPr>
          <p:nvPr/>
        </p:nvSpPr>
        <p:spPr bwMode="auto">
          <a:xfrm>
            <a:off x="3736975" y="2159000"/>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1-4</a:t>
            </a:r>
            <a:endParaRPr lang="en-US" sz="1600" b="1">
              <a:latin typeface="Comic Sans MS" pitchFamily="66" charset="0"/>
            </a:endParaRPr>
          </a:p>
        </p:txBody>
      </p:sp>
      <p:sp>
        <p:nvSpPr>
          <p:cNvPr id="321573" name="Rectangle 118"/>
          <p:cNvSpPr>
            <a:spLocks noChangeArrowheads="1"/>
          </p:cNvSpPr>
          <p:nvPr/>
        </p:nvSpPr>
        <p:spPr bwMode="auto">
          <a:xfrm>
            <a:off x="5099050" y="2168525"/>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5-8</a:t>
            </a:r>
            <a:endParaRPr lang="en-US" sz="1600" b="1">
              <a:latin typeface="Comic Sans MS" pitchFamily="66" charset="0"/>
            </a:endParaRPr>
          </a:p>
        </p:txBody>
      </p:sp>
      <p:sp>
        <p:nvSpPr>
          <p:cNvPr id="321574" name="Rectangle 119"/>
          <p:cNvSpPr>
            <a:spLocks noChangeArrowheads="1"/>
          </p:cNvSpPr>
          <p:nvPr/>
        </p:nvSpPr>
        <p:spPr bwMode="auto">
          <a:xfrm>
            <a:off x="4443413" y="2149475"/>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1-4</a:t>
            </a:r>
            <a:endParaRPr lang="en-US" sz="1600" b="1">
              <a:latin typeface="Comic Sans MS" pitchFamily="66" charset="0"/>
            </a:endParaRPr>
          </a:p>
        </p:txBody>
      </p:sp>
      <p:sp>
        <p:nvSpPr>
          <p:cNvPr id="321575" name="Rectangle 120"/>
          <p:cNvSpPr>
            <a:spLocks noChangeArrowheads="1"/>
          </p:cNvSpPr>
          <p:nvPr/>
        </p:nvSpPr>
        <p:spPr bwMode="auto">
          <a:xfrm>
            <a:off x="5776913" y="2159000"/>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5-8</a:t>
            </a:r>
            <a:endParaRPr lang="en-US" sz="1600" b="1">
              <a:latin typeface="Comic Sans MS" pitchFamily="66" charset="0"/>
            </a:endParaRPr>
          </a:p>
        </p:txBody>
      </p:sp>
      <p:pic>
        <p:nvPicPr>
          <p:cNvPr id="321576"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157663" y="4886325"/>
            <a:ext cx="452437"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1577" name="Group 95"/>
          <p:cNvGrpSpPr>
            <a:grpSpLocks/>
          </p:cNvGrpSpPr>
          <p:nvPr/>
        </p:nvGrpSpPr>
        <p:grpSpPr bwMode="auto">
          <a:xfrm>
            <a:off x="3046413" y="2697163"/>
            <a:ext cx="1277937" cy="371475"/>
            <a:chOff x="2780053" y="5193490"/>
            <a:chExt cx="1277597" cy="371218"/>
          </a:xfrm>
        </p:grpSpPr>
        <p:sp>
          <p:nvSpPr>
            <p:cNvPr id="321592"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1593" name="Rectangle 97"/>
            <p:cNvSpPr>
              <a:spLocks noChangeArrowheads="1"/>
            </p:cNvSpPr>
            <p:nvPr/>
          </p:nvSpPr>
          <p:spPr bwMode="auto">
            <a:xfrm>
              <a:off x="2780053" y="5349358"/>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Run/Acq 1-4</a:t>
              </a:r>
              <a:endParaRPr lang="en-US" b="1">
                <a:latin typeface="Comic Sans MS" pitchFamily="66" charset="0"/>
              </a:endParaRPr>
            </a:p>
          </p:txBody>
        </p:sp>
        <p:pic>
          <p:nvPicPr>
            <p:cNvPr id="321594"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78" name="Group 95"/>
          <p:cNvGrpSpPr>
            <a:grpSpLocks/>
          </p:cNvGrpSpPr>
          <p:nvPr/>
        </p:nvGrpSpPr>
        <p:grpSpPr bwMode="auto">
          <a:xfrm>
            <a:off x="3814763" y="2906713"/>
            <a:ext cx="1195387" cy="371475"/>
            <a:chOff x="2863374" y="5193490"/>
            <a:chExt cx="1194276" cy="371218"/>
          </a:xfrm>
        </p:grpSpPr>
        <p:sp>
          <p:nvSpPr>
            <p:cNvPr id="321589"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1590" name="Rectangle 97"/>
            <p:cNvSpPr>
              <a:spLocks noChangeArrowheads="1"/>
            </p:cNvSpPr>
            <p:nvPr/>
          </p:nvSpPr>
          <p:spPr bwMode="auto">
            <a:xfrm>
              <a:off x="2863374" y="5349358"/>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Enable 1-4</a:t>
              </a:r>
              <a:endParaRPr lang="en-US" b="1">
                <a:latin typeface="Comic Sans MS" pitchFamily="66" charset="0"/>
              </a:endParaRPr>
            </a:p>
          </p:txBody>
        </p:sp>
        <p:pic>
          <p:nvPicPr>
            <p:cNvPr id="321591"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79" name="Group 95"/>
          <p:cNvGrpSpPr>
            <a:grpSpLocks/>
          </p:cNvGrpSpPr>
          <p:nvPr/>
        </p:nvGrpSpPr>
        <p:grpSpPr bwMode="auto">
          <a:xfrm>
            <a:off x="4418013" y="3116263"/>
            <a:ext cx="1277937" cy="371475"/>
            <a:chOff x="2780052" y="5193490"/>
            <a:chExt cx="1277598" cy="371218"/>
          </a:xfrm>
        </p:grpSpPr>
        <p:sp>
          <p:nvSpPr>
            <p:cNvPr id="321586"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1587" name="Rectangle 97"/>
            <p:cNvSpPr>
              <a:spLocks noChangeArrowheads="1"/>
            </p:cNvSpPr>
            <p:nvPr/>
          </p:nvSpPr>
          <p:spPr bwMode="auto">
            <a:xfrm>
              <a:off x="2780052" y="5349358"/>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Run/Acq 5-8</a:t>
              </a:r>
              <a:endParaRPr lang="en-US" b="1">
                <a:latin typeface="Comic Sans MS" pitchFamily="66" charset="0"/>
              </a:endParaRPr>
            </a:p>
          </p:txBody>
        </p:sp>
        <p:pic>
          <p:nvPicPr>
            <p:cNvPr id="321588"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1580" name="Group 95"/>
          <p:cNvGrpSpPr>
            <a:grpSpLocks/>
          </p:cNvGrpSpPr>
          <p:nvPr/>
        </p:nvGrpSpPr>
        <p:grpSpPr bwMode="auto">
          <a:xfrm>
            <a:off x="5167313" y="3325813"/>
            <a:ext cx="1195387" cy="371475"/>
            <a:chOff x="2863372" y="5193490"/>
            <a:chExt cx="1194278" cy="371218"/>
          </a:xfrm>
        </p:grpSpPr>
        <p:sp>
          <p:nvSpPr>
            <p:cNvPr id="321583"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1584" name="Rectangle 97"/>
            <p:cNvSpPr>
              <a:spLocks noChangeArrowheads="1"/>
            </p:cNvSpPr>
            <p:nvPr/>
          </p:nvSpPr>
          <p:spPr bwMode="auto">
            <a:xfrm>
              <a:off x="2863372" y="5349358"/>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Enable 5-8</a:t>
              </a:r>
              <a:endParaRPr lang="en-US" b="1">
                <a:latin typeface="Comic Sans MS" pitchFamily="66" charset="0"/>
              </a:endParaRPr>
            </a:p>
          </p:txBody>
        </p:sp>
        <p:pic>
          <p:nvPicPr>
            <p:cNvPr id="321585" name="Picture 9"/>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1581" name="Rectangle 166"/>
          <p:cNvSpPr>
            <a:spLocks noChangeArrowheads="1"/>
          </p:cNvSpPr>
          <p:nvPr/>
        </p:nvSpPr>
        <p:spPr bwMode="auto">
          <a:xfrm>
            <a:off x="4097338" y="1257300"/>
            <a:ext cx="592137"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UM (Top)</a:t>
            </a:r>
            <a:endParaRPr lang="en-US" sz="1600" b="1">
              <a:latin typeface="Comic Sans MS" pitchFamily="66" charset="0"/>
            </a:endParaRPr>
          </a:p>
        </p:txBody>
      </p:sp>
      <p:sp>
        <p:nvSpPr>
          <p:cNvPr id="9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2563"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58EDB869-F30B-4259-9235-D7C009AD83AF}" type="slidenum">
              <a:rPr lang="en-US" smtClean="0">
                <a:solidFill>
                  <a:srgbClr val="898989"/>
                </a:solidFill>
                <a:latin typeface="Calibri" pitchFamily="34" charset="0"/>
              </a:rPr>
              <a:pPr eaLnBrk="1" hangingPunct="1"/>
              <a:t>523</a:t>
            </a:fld>
            <a:endParaRPr lang="en-US" smtClean="0">
              <a:solidFill>
                <a:srgbClr val="898989"/>
              </a:solidFill>
              <a:latin typeface="Calibri" pitchFamily="34" charset="0"/>
            </a:endParaRPr>
          </a:p>
        </p:txBody>
      </p:sp>
      <p:sp>
        <p:nvSpPr>
          <p:cNvPr id="322564" name="Title 118"/>
          <p:cNvSpPr>
            <a:spLocks noGrp="1"/>
          </p:cNvSpPr>
          <p:nvPr>
            <p:ph type="title"/>
          </p:nvPr>
        </p:nvSpPr>
        <p:spPr/>
        <p:txBody>
          <a:bodyPr/>
          <a:lstStyle/>
          <a:p>
            <a:r>
              <a:rPr lang="en-US" smtClean="0">
                <a:ea typeface="ＭＳ Ｐゴシック" pitchFamily="34" charset="-128"/>
              </a:rPr>
              <a:t>D060278-S1000516</a:t>
            </a:r>
          </a:p>
        </p:txBody>
      </p:sp>
      <p:grpSp>
        <p:nvGrpSpPr>
          <p:cNvPr id="322565" name="Group 230"/>
          <p:cNvGrpSpPr>
            <a:grpSpLocks/>
          </p:cNvGrpSpPr>
          <p:nvPr/>
        </p:nvGrpSpPr>
        <p:grpSpPr bwMode="auto">
          <a:xfrm>
            <a:off x="1800225" y="779463"/>
            <a:ext cx="5894388" cy="223837"/>
            <a:chOff x="-637082" y="5770953"/>
            <a:chExt cx="5893443" cy="224189"/>
          </a:xfrm>
        </p:grpSpPr>
        <p:grpSp>
          <p:nvGrpSpPr>
            <p:cNvPr id="322640" name="Group 195"/>
            <p:cNvGrpSpPr>
              <a:grpSpLocks/>
            </p:cNvGrpSpPr>
            <p:nvPr/>
          </p:nvGrpSpPr>
          <p:grpSpPr bwMode="auto">
            <a:xfrm>
              <a:off x="-637082" y="5770953"/>
              <a:ext cx="3266109" cy="221305"/>
              <a:chOff x="-637082" y="5788205"/>
              <a:chExt cx="3266109" cy="221305"/>
            </a:xfrm>
          </p:grpSpPr>
          <p:grpSp>
            <p:nvGrpSpPr>
              <p:cNvPr id="322646" name="Group 194"/>
              <p:cNvGrpSpPr>
                <a:grpSpLocks/>
              </p:cNvGrpSpPr>
              <p:nvPr/>
            </p:nvGrpSpPr>
            <p:grpSpPr bwMode="auto">
              <a:xfrm>
                <a:off x="-637082" y="5788205"/>
                <a:ext cx="3266109" cy="215668"/>
                <a:chOff x="-637082" y="5788205"/>
                <a:chExt cx="3266109" cy="215668"/>
              </a:xfrm>
            </p:grpSpPr>
            <p:pic>
              <p:nvPicPr>
                <p:cNvPr id="322648"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4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SUS Coil Driver – L1, L2</a:t>
                  </a:r>
                </a:p>
              </p:txBody>
            </p:sp>
          </p:grpSp>
          <p:sp>
            <p:nvSpPr>
              <p:cNvPr id="322647" name="TextBox 353"/>
              <p:cNvSpPr txBox="1">
                <a:spLocks noChangeArrowheads="1"/>
              </p:cNvSpPr>
              <p:nvPr/>
            </p:nvSpPr>
            <p:spPr bwMode="auto">
              <a:xfrm>
                <a:off x="1345721" y="579406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D060278</a:t>
                </a:r>
                <a:endParaRPr lang="en-US" sz="800" b="1">
                  <a:latin typeface="Comic Sans MS" pitchFamily="66" charset="0"/>
                </a:endParaRPr>
              </a:p>
            </p:txBody>
          </p:sp>
        </p:grpSp>
        <p:grpSp>
          <p:nvGrpSpPr>
            <p:cNvPr id="322641" name="Group 192"/>
            <p:cNvGrpSpPr>
              <a:grpSpLocks/>
            </p:cNvGrpSpPr>
            <p:nvPr/>
          </p:nvGrpSpPr>
          <p:grpSpPr bwMode="auto">
            <a:xfrm>
              <a:off x="2841236" y="5773948"/>
              <a:ext cx="2415125" cy="221194"/>
              <a:chOff x="2841236" y="5773948"/>
              <a:chExt cx="2415125" cy="221194"/>
            </a:xfrm>
          </p:grpSpPr>
          <p:sp>
            <p:nvSpPr>
              <p:cNvPr id="32264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2643" name="Group 191"/>
              <p:cNvGrpSpPr>
                <a:grpSpLocks/>
              </p:cNvGrpSpPr>
              <p:nvPr/>
            </p:nvGrpSpPr>
            <p:grpSpPr bwMode="auto">
              <a:xfrm>
                <a:off x="2841236" y="5779698"/>
                <a:ext cx="1280160" cy="215444"/>
                <a:chOff x="2841236" y="5779698"/>
                <a:chExt cx="1280160" cy="215444"/>
              </a:xfrm>
            </p:grpSpPr>
            <p:pic>
              <p:nvPicPr>
                <p:cNvPr id="322644"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4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S1000516</a:t>
                  </a:r>
                  <a:endParaRPr lang="en-US" sz="800" b="1" dirty="0">
                    <a:latin typeface="Comic Sans MS" pitchFamily="66" charset="0"/>
                  </a:endParaRPr>
                </a:p>
              </p:txBody>
            </p:sp>
          </p:grpSp>
        </p:grpSp>
      </p:grpSp>
      <p:grpSp>
        <p:nvGrpSpPr>
          <p:cNvPr id="322566" name="Group 54"/>
          <p:cNvGrpSpPr>
            <a:grpSpLocks/>
          </p:cNvGrpSpPr>
          <p:nvPr/>
        </p:nvGrpSpPr>
        <p:grpSpPr bwMode="auto">
          <a:xfrm>
            <a:off x="1023938" y="2106613"/>
            <a:ext cx="7661275" cy="604837"/>
            <a:chOff x="1024242" y="2106124"/>
            <a:chExt cx="7660189" cy="605275"/>
          </a:xfrm>
        </p:grpSpPr>
        <p:pic>
          <p:nvPicPr>
            <p:cNvPr id="32263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38"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D060278</a:t>
              </a:r>
              <a:endParaRPr lang="en-US" sz="800" b="1" dirty="0">
                <a:latin typeface="Comic Sans MS" pitchFamily="66" charset="0"/>
              </a:endParaRPr>
            </a:p>
          </p:txBody>
        </p:sp>
        <p:sp>
          <p:nvSpPr>
            <p:cNvPr id="322639"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Front </a:t>
              </a:r>
            </a:p>
          </p:txBody>
        </p:sp>
      </p:grpSp>
      <p:grpSp>
        <p:nvGrpSpPr>
          <p:cNvPr id="322567" name="Group 58"/>
          <p:cNvGrpSpPr>
            <a:grpSpLocks/>
          </p:cNvGrpSpPr>
          <p:nvPr/>
        </p:nvGrpSpPr>
        <p:grpSpPr bwMode="auto">
          <a:xfrm>
            <a:off x="1030288" y="4449763"/>
            <a:ext cx="7669212" cy="604837"/>
            <a:chOff x="1030950" y="4450544"/>
            <a:chExt cx="7667920" cy="604003"/>
          </a:xfrm>
        </p:grpSpPr>
        <p:pic>
          <p:nvPicPr>
            <p:cNvPr id="322634"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35"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5"/>
                </a:rPr>
                <a:t>S1000516</a:t>
              </a:r>
              <a:endParaRPr lang="en-US" sz="800" b="1" dirty="0">
                <a:latin typeface="Comic Sans MS" pitchFamily="66" charset="0"/>
              </a:endParaRPr>
            </a:p>
          </p:txBody>
        </p:sp>
        <p:sp>
          <p:nvSpPr>
            <p:cNvPr id="322636"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rPr>
                <a:t>Rear</a:t>
              </a:r>
            </a:p>
          </p:txBody>
        </p:sp>
      </p:grpSp>
      <p:grpSp>
        <p:nvGrpSpPr>
          <p:cNvPr id="322568" name="Group 82"/>
          <p:cNvGrpSpPr>
            <a:grpSpLocks/>
          </p:cNvGrpSpPr>
          <p:nvPr/>
        </p:nvGrpSpPr>
        <p:grpSpPr bwMode="auto">
          <a:xfrm>
            <a:off x="1892300" y="5345113"/>
            <a:ext cx="1222375" cy="371475"/>
            <a:chOff x="2836142" y="5193490"/>
            <a:chExt cx="1221508" cy="371219"/>
          </a:xfrm>
        </p:grpSpPr>
        <p:sp>
          <p:nvSpPr>
            <p:cNvPr id="322631"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TS-18 </a:t>
              </a:r>
              <a:endParaRPr lang="en-US" sz="800" b="1" dirty="0">
                <a:latin typeface="Comic Sans MS" pitchFamily="66" charset="0"/>
              </a:endParaRPr>
            </a:p>
          </p:txBody>
        </p:sp>
        <p:sp>
          <p:nvSpPr>
            <p:cNvPr id="322632" name="Rectangle 74"/>
            <p:cNvSpPr>
              <a:spLocks noChangeArrowheads="1"/>
            </p:cNvSpPr>
            <p:nvPr/>
          </p:nvSpPr>
          <p:spPr bwMode="auto">
            <a:xfrm>
              <a:off x="2836142" y="5349359"/>
              <a:ext cx="767803"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5-8 Out</a:t>
              </a:r>
            </a:p>
          </p:txBody>
        </p:sp>
        <p:pic>
          <p:nvPicPr>
            <p:cNvPr id="322633"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569" name="Group 81"/>
          <p:cNvGrpSpPr>
            <a:grpSpLocks/>
          </p:cNvGrpSpPr>
          <p:nvPr/>
        </p:nvGrpSpPr>
        <p:grpSpPr bwMode="auto">
          <a:xfrm>
            <a:off x="5016500" y="5059363"/>
            <a:ext cx="1222375" cy="371475"/>
            <a:chOff x="5141192" y="5174440"/>
            <a:chExt cx="1221508" cy="371219"/>
          </a:xfrm>
        </p:grpSpPr>
        <p:sp>
          <p:nvSpPr>
            <p:cNvPr id="322628" name="TextBox 353"/>
            <p:cNvSpPr txBox="1">
              <a:spLocks noChangeArrowheads="1"/>
            </p:cNvSpPr>
            <p:nvPr/>
          </p:nvSpPr>
          <p:spPr bwMode="auto">
            <a:xfrm>
              <a:off x="5802646" y="51744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6" action="ppaction://hlinksldjump"/>
                </a:rPr>
                <a:t>TS-17 </a:t>
              </a:r>
              <a:endParaRPr lang="en-US" sz="800" b="1" dirty="0">
                <a:latin typeface="Comic Sans MS" pitchFamily="66" charset="0"/>
              </a:endParaRPr>
            </a:p>
          </p:txBody>
        </p:sp>
        <p:sp>
          <p:nvSpPr>
            <p:cNvPr id="322629" name="Rectangle 78"/>
            <p:cNvSpPr>
              <a:spLocks noChangeArrowheads="1"/>
            </p:cNvSpPr>
            <p:nvPr/>
          </p:nvSpPr>
          <p:spPr bwMode="auto">
            <a:xfrm>
              <a:off x="5141192" y="5330309"/>
              <a:ext cx="767803"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Ch 1-4 Out</a:t>
              </a:r>
            </a:p>
          </p:txBody>
        </p:sp>
        <p:pic>
          <p:nvPicPr>
            <p:cNvPr id="322630"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5867400" y="534121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570" name="Group 87"/>
          <p:cNvGrpSpPr>
            <a:grpSpLocks/>
          </p:cNvGrpSpPr>
          <p:nvPr/>
        </p:nvGrpSpPr>
        <p:grpSpPr bwMode="auto">
          <a:xfrm>
            <a:off x="817563" y="5054600"/>
            <a:ext cx="1668462" cy="404813"/>
            <a:chOff x="2598861" y="6025496"/>
            <a:chExt cx="1668339" cy="406757"/>
          </a:xfrm>
        </p:grpSpPr>
        <p:pic>
          <p:nvPicPr>
            <p:cNvPr id="322625"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400425" y="6217444"/>
              <a:ext cx="768097"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26" name="TextBox 353"/>
            <p:cNvSpPr txBox="1">
              <a:spLocks noChangeArrowheads="1"/>
            </p:cNvSpPr>
            <p:nvPr/>
          </p:nvSpPr>
          <p:spPr bwMode="auto">
            <a:xfrm>
              <a:off x="3345196" y="6025496"/>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TS-12</a:t>
              </a:r>
              <a:endParaRPr lang="en-US" sz="800" b="1" dirty="0">
                <a:latin typeface="Comic Sans MS" pitchFamily="66" charset="0"/>
              </a:endParaRPr>
            </a:p>
          </p:txBody>
        </p:sp>
        <p:sp>
          <p:nvSpPr>
            <p:cNvPr id="322627" name="Rectangle 90"/>
            <p:cNvSpPr>
              <a:spLocks noChangeArrowheads="1"/>
            </p:cNvSpPr>
            <p:nvPr/>
          </p:nvSpPr>
          <p:spPr bwMode="auto">
            <a:xfrm>
              <a:off x="2598861" y="6216134"/>
              <a:ext cx="843159"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Out Monitors</a:t>
              </a:r>
            </a:p>
          </p:txBody>
        </p:sp>
      </p:grpSp>
      <p:grpSp>
        <p:nvGrpSpPr>
          <p:cNvPr id="322571" name="Group 91"/>
          <p:cNvGrpSpPr>
            <a:grpSpLocks/>
          </p:cNvGrpSpPr>
          <p:nvPr/>
        </p:nvGrpSpPr>
        <p:grpSpPr bwMode="auto">
          <a:xfrm>
            <a:off x="1304925" y="2725738"/>
            <a:ext cx="1133475" cy="371475"/>
            <a:chOff x="1305017" y="2726515"/>
            <a:chExt cx="1133383" cy="371219"/>
          </a:xfrm>
        </p:grpSpPr>
        <p:sp>
          <p:nvSpPr>
            <p:cNvPr id="322622" name="TextBox 353"/>
            <p:cNvSpPr txBox="1">
              <a:spLocks noChangeArrowheads="1"/>
            </p:cNvSpPr>
            <p:nvPr/>
          </p:nvSpPr>
          <p:spPr bwMode="auto">
            <a:xfrm>
              <a:off x="1878346"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TS-13 </a:t>
              </a:r>
              <a:endParaRPr lang="en-US" sz="800" b="1" dirty="0">
                <a:latin typeface="Comic Sans MS" pitchFamily="66" charset="0"/>
              </a:endParaRPr>
            </a:p>
          </p:txBody>
        </p:sp>
        <p:pic>
          <p:nvPicPr>
            <p:cNvPr id="322623"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24" name="Rectangle 94"/>
            <p:cNvSpPr>
              <a:spLocks noChangeArrowheads="1"/>
            </p:cNvSpPr>
            <p:nvPr/>
          </p:nvSpPr>
          <p:spPr bwMode="auto">
            <a:xfrm>
              <a:off x="1305017" y="2882384"/>
              <a:ext cx="679678"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Ch1-4 IN</a:t>
              </a:r>
            </a:p>
          </p:txBody>
        </p:sp>
      </p:grpSp>
      <p:grpSp>
        <p:nvGrpSpPr>
          <p:cNvPr id="322572" name="Group 95"/>
          <p:cNvGrpSpPr>
            <a:grpSpLocks/>
          </p:cNvGrpSpPr>
          <p:nvPr/>
        </p:nvGrpSpPr>
        <p:grpSpPr bwMode="auto">
          <a:xfrm>
            <a:off x="1933575" y="2925763"/>
            <a:ext cx="1152525" cy="371475"/>
            <a:chOff x="1285790" y="2726515"/>
            <a:chExt cx="1152610" cy="371219"/>
          </a:xfrm>
        </p:grpSpPr>
        <p:sp>
          <p:nvSpPr>
            <p:cNvPr id="322619" name="TextBox 353"/>
            <p:cNvSpPr txBox="1">
              <a:spLocks noChangeArrowheads="1"/>
            </p:cNvSpPr>
            <p:nvPr/>
          </p:nvSpPr>
          <p:spPr bwMode="auto">
            <a:xfrm>
              <a:off x="1878346"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TS-14 </a:t>
              </a:r>
              <a:endParaRPr lang="en-US" sz="800" b="1" dirty="0">
                <a:latin typeface="Comic Sans MS" pitchFamily="66" charset="0"/>
              </a:endParaRPr>
            </a:p>
          </p:txBody>
        </p:sp>
        <p:pic>
          <p:nvPicPr>
            <p:cNvPr id="322620"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943100"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621" name="Rectangle 98"/>
            <p:cNvSpPr>
              <a:spLocks noChangeArrowheads="1"/>
            </p:cNvSpPr>
            <p:nvPr/>
          </p:nvSpPr>
          <p:spPr bwMode="auto">
            <a:xfrm>
              <a:off x="1285790" y="2882384"/>
              <a:ext cx="6989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CH5-8 IN</a:t>
              </a:r>
            </a:p>
          </p:txBody>
        </p:sp>
      </p:grpSp>
      <p:pic>
        <p:nvPicPr>
          <p:cNvPr id="322573" name="Picture 9"/>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943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81952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44958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6" name="Picture 9"/>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2590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7"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1720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8"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483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79"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73380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0"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41007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1"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086350"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2" name="Picture 2"/>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762625" y="2266950"/>
            <a:ext cx="82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83"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324225" y="2252663"/>
            <a:ext cx="285750" cy="3651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84" name="Rectangle 111"/>
          <p:cNvSpPr>
            <a:spLocks noChangeArrowheads="1"/>
          </p:cNvSpPr>
          <p:nvPr/>
        </p:nvSpPr>
        <p:spPr bwMode="auto">
          <a:xfrm>
            <a:off x="1852613"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Ch1-4 IN</a:t>
            </a:r>
            <a:endParaRPr lang="en-US" sz="1600" b="1">
              <a:latin typeface="Comic Sans MS" pitchFamily="66" charset="0"/>
            </a:endParaRPr>
          </a:p>
        </p:txBody>
      </p:sp>
      <p:sp>
        <p:nvSpPr>
          <p:cNvPr id="322585" name="Rectangle 112"/>
          <p:cNvSpPr>
            <a:spLocks noChangeArrowheads="1"/>
          </p:cNvSpPr>
          <p:nvPr/>
        </p:nvSpPr>
        <p:spPr bwMode="auto">
          <a:xfrm>
            <a:off x="2509838" y="2159000"/>
            <a:ext cx="61753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Ch5-8 IN</a:t>
            </a:r>
          </a:p>
        </p:txBody>
      </p:sp>
      <p:sp>
        <p:nvSpPr>
          <p:cNvPr id="322586" name="Rectangle 113"/>
          <p:cNvSpPr>
            <a:spLocks noChangeArrowheads="1"/>
          </p:cNvSpPr>
          <p:nvPr/>
        </p:nvSpPr>
        <p:spPr bwMode="auto">
          <a:xfrm>
            <a:off x="3736975" y="2159000"/>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1-4</a:t>
            </a:r>
            <a:endParaRPr lang="en-US" sz="1600" b="1">
              <a:latin typeface="Comic Sans MS" pitchFamily="66" charset="0"/>
            </a:endParaRPr>
          </a:p>
        </p:txBody>
      </p:sp>
      <p:sp>
        <p:nvSpPr>
          <p:cNvPr id="322587" name="Rectangle 114"/>
          <p:cNvSpPr>
            <a:spLocks noChangeArrowheads="1"/>
          </p:cNvSpPr>
          <p:nvPr/>
        </p:nvSpPr>
        <p:spPr bwMode="auto">
          <a:xfrm>
            <a:off x="5099050" y="2168525"/>
            <a:ext cx="7429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Run/Acq 5-8</a:t>
            </a:r>
            <a:endParaRPr lang="en-US" sz="1600" b="1">
              <a:latin typeface="Comic Sans MS" pitchFamily="66" charset="0"/>
            </a:endParaRPr>
          </a:p>
        </p:txBody>
      </p:sp>
      <p:sp>
        <p:nvSpPr>
          <p:cNvPr id="322588" name="Rectangle 115"/>
          <p:cNvSpPr>
            <a:spLocks noChangeArrowheads="1"/>
          </p:cNvSpPr>
          <p:nvPr/>
        </p:nvSpPr>
        <p:spPr bwMode="auto">
          <a:xfrm>
            <a:off x="4443413" y="2149475"/>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1-4</a:t>
            </a:r>
            <a:endParaRPr lang="en-US" sz="1600" b="1">
              <a:latin typeface="Comic Sans MS" pitchFamily="66" charset="0"/>
            </a:endParaRPr>
          </a:p>
        </p:txBody>
      </p:sp>
      <p:sp>
        <p:nvSpPr>
          <p:cNvPr id="322589" name="Rectangle 116"/>
          <p:cNvSpPr>
            <a:spLocks noChangeArrowheads="1"/>
          </p:cNvSpPr>
          <p:nvPr/>
        </p:nvSpPr>
        <p:spPr bwMode="auto">
          <a:xfrm>
            <a:off x="5776913" y="2159000"/>
            <a:ext cx="665162"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Enable 5-8</a:t>
            </a:r>
            <a:endParaRPr lang="en-US" sz="1600" b="1">
              <a:latin typeface="Comic Sans MS" pitchFamily="66" charset="0"/>
            </a:endParaRPr>
          </a:p>
        </p:txBody>
      </p:sp>
      <p:pic>
        <p:nvPicPr>
          <p:cNvPr id="32259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1"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2"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3"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89400" y="4640263"/>
            <a:ext cx="568325"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4"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03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2595" name="Picture 8"/>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724525" y="4667250"/>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96" name="Rectangle 123"/>
          <p:cNvSpPr>
            <a:spLocks noChangeArrowheads="1"/>
          </p:cNvSpPr>
          <p:nvPr/>
        </p:nvSpPr>
        <p:spPr bwMode="auto">
          <a:xfrm>
            <a:off x="2463800"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5-8 Out</a:t>
            </a:r>
            <a:endParaRPr lang="en-US" sz="1600" b="1" dirty="0">
              <a:latin typeface="Comic Sans MS" pitchFamily="66" charset="0"/>
            </a:endParaRPr>
          </a:p>
        </p:txBody>
      </p:sp>
      <p:sp>
        <p:nvSpPr>
          <p:cNvPr id="322597" name="Rectangle 124"/>
          <p:cNvSpPr>
            <a:spLocks noChangeArrowheads="1"/>
          </p:cNvSpPr>
          <p:nvPr/>
        </p:nvSpPr>
        <p:spPr bwMode="auto">
          <a:xfrm>
            <a:off x="5578475" y="4492625"/>
            <a:ext cx="692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dirty="0">
                <a:latin typeface="Comic Sans MS" pitchFamily="66" charset="0"/>
              </a:rPr>
              <a:t>Ch 1-4 Out</a:t>
            </a:r>
            <a:endParaRPr lang="en-US" sz="1600" b="1" dirty="0">
              <a:latin typeface="Comic Sans MS" pitchFamily="66" charset="0"/>
            </a:endParaRPr>
          </a:p>
        </p:txBody>
      </p:sp>
      <p:pic>
        <p:nvPicPr>
          <p:cNvPr id="322598" name="Picture 10"/>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638300" y="4664075"/>
            <a:ext cx="781050" cy="1920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2599" name="Rectangle 126"/>
          <p:cNvSpPr>
            <a:spLocks noChangeArrowheads="1"/>
          </p:cNvSpPr>
          <p:nvPr/>
        </p:nvSpPr>
        <p:spPr bwMode="auto">
          <a:xfrm>
            <a:off x="1638300" y="4483100"/>
            <a:ext cx="7556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Out Monitors</a:t>
            </a:r>
            <a:endParaRPr lang="en-US" sz="1600" b="1">
              <a:latin typeface="Comic Sans MS" pitchFamily="66" charset="0"/>
            </a:endParaRPr>
          </a:p>
        </p:txBody>
      </p:sp>
      <p:pic>
        <p:nvPicPr>
          <p:cNvPr id="322600" name="Picture 7"/>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157663" y="4886325"/>
            <a:ext cx="452437" cy="71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2601" name="Group 95"/>
          <p:cNvGrpSpPr>
            <a:grpSpLocks/>
          </p:cNvGrpSpPr>
          <p:nvPr/>
        </p:nvGrpSpPr>
        <p:grpSpPr bwMode="auto">
          <a:xfrm>
            <a:off x="3046413" y="2697163"/>
            <a:ext cx="1277937" cy="371475"/>
            <a:chOff x="2780053" y="5193490"/>
            <a:chExt cx="1277597" cy="371218"/>
          </a:xfrm>
        </p:grpSpPr>
        <p:sp>
          <p:nvSpPr>
            <p:cNvPr id="322616"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2617" name="Rectangle 97"/>
            <p:cNvSpPr>
              <a:spLocks noChangeArrowheads="1"/>
            </p:cNvSpPr>
            <p:nvPr/>
          </p:nvSpPr>
          <p:spPr bwMode="auto">
            <a:xfrm>
              <a:off x="2780053" y="5349358"/>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Run/Acq 1-4</a:t>
              </a:r>
              <a:endParaRPr lang="en-US" b="1">
                <a:latin typeface="Comic Sans MS" pitchFamily="66" charset="0"/>
              </a:endParaRPr>
            </a:p>
          </p:txBody>
        </p:sp>
        <p:pic>
          <p:nvPicPr>
            <p:cNvPr id="322618"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602" name="Group 95"/>
          <p:cNvGrpSpPr>
            <a:grpSpLocks/>
          </p:cNvGrpSpPr>
          <p:nvPr/>
        </p:nvGrpSpPr>
        <p:grpSpPr bwMode="auto">
          <a:xfrm>
            <a:off x="3814763" y="2906713"/>
            <a:ext cx="1195387" cy="371475"/>
            <a:chOff x="2863374" y="5193490"/>
            <a:chExt cx="1194276" cy="371218"/>
          </a:xfrm>
        </p:grpSpPr>
        <p:sp>
          <p:nvSpPr>
            <p:cNvPr id="322613"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2614" name="Rectangle 97"/>
            <p:cNvSpPr>
              <a:spLocks noChangeArrowheads="1"/>
            </p:cNvSpPr>
            <p:nvPr/>
          </p:nvSpPr>
          <p:spPr bwMode="auto">
            <a:xfrm>
              <a:off x="2863374" y="5349358"/>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Enable 1-4</a:t>
              </a:r>
              <a:endParaRPr lang="en-US" b="1">
                <a:latin typeface="Comic Sans MS" pitchFamily="66" charset="0"/>
              </a:endParaRPr>
            </a:p>
          </p:txBody>
        </p:sp>
        <p:pic>
          <p:nvPicPr>
            <p:cNvPr id="322615"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603" name="Group 95"/>
          <p:cNvGrpSpPr>
            <a:grpSpLocks/>
          </p:cNvGrpSpPr>
          <p:nvPr/>
        </p:nvGrpSpPr>
        <p:grpSpPr bwMode="auto">
          <a:xfrm>
            <a:off x="4418013" y="3116263"/>
            <a:ext cx="1277937" cy="371475"/>
            <a:chOff x="2780052" y="5193490"/>
            <a:chExt cx="1277598" cy="371218"/>
          </a:xfrm>
        </p:grpSpPr>
        <p:sp>
          <p:nvSpPr>
            <p:cNvPr id="322610"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2611" name="Rectangle 97"/>
            <p:cNvSpPr>
              <a:spLocks noChangeArrowheads="1"/>
            </p:cNvSpPr>
            <p:nvPr/>
          </p:nvSpPr>
          <p:spPr bwMode="auto">
            <a:xfrm>
              <a:off x="2780052" y="5349358"/>
              <a:ext cx="8238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Run/Acq 5-8</a:t>
              </a:r>
              <a:endParaRPr lang="en-US" b="1">
                <a:latin typeface="Comic Sans MS" pitchFamily="66" charset="0"/>
              </a:endParaRPr>
            </a:p>
          </p:txBody>
        </p:sp>
        <p:pic>
          <p:nvPicPr>
            <p:cNvPr id="322612"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2604" name="Group 95"/>
          <p:cNvGrpSpPr>
            <a:grpSpLocks/>
          </p:cNvGrpSpPr>
          <p:nvPr/>
        </p:nvGrpSpPr>
        <p:grpSpPr bwMode="auto">
          <a:xfrm>
            <a:off x="5167313" y="3325813"/>
            <a:ext cx="1195387" cy="371475"/>
            <a:chOff x="2863372" y="5193490"/>
            <a:chExt cx="1194278" cy="371218"/>
          </a:xfrm>
        </p:grpSpPr>
        <p:sp>
          <p:nvSpPr>
            <p:cNvPr id="322607" name="TextBox 353"/>
            <p:cNvSpPr txBox="1">
              <a:spLocks noChangeArrowheads="1"/>
            </p:cNvSpPr>
            <p:nvPr/>
          </p:nvSpPr>
          <p:spPr bwMode="auto">
            <a:xfrm>
              <a:off x="3497596" y="51934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2608" name="Rectangle 97"/>
            <p:cNvSpPr>
              <a:spLocks noChangeArrowheads="1"/>
            </p:cNvSpPr>
            <p:nvPr/>
          </p:nvSpPr>
          <p:spPr bwMode="auto">
            <a:xfrm>
              <a:off x="2863372" y="5349358"/>
              <a:ext cx="740564"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Enable 5-8</a:t>
              </a:r>
              <a:endParaRPr lang="en-US" b="1">
                <a:latin typeface="Comic Sans MS" pitchFamily="66" charset="0"/>
              </a:endParaRPr>
            </a:p>
          </p:txBody>
        </p:sp>
        <p:pic>
          <p:nvPicPr>
            <p:cNvPr id="322609" name="Picture 9"/>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62350" y="5360260"/>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2605" name="Rectangle 166"/>
          <p:cNvSpPr>
            <a:spLocks noChangeArrowheads="1"/>
          </p:cNvSpPr>
          <p:nvPr/>
        </p:nvSpPr>
        <p:spPr bwMode="auto">
          <a:xfrm>
            <a:off x="3925888" y="1257300"/>
            <a:ext cx="1046162" cy="200025"/>
          </a:xfrm>
          <a:prstGeom prst="rect">
            <a:avLst/>
          </a:prstGeom>
          <a:solidFill>
            <a:schemeClr val="bg1"/>
          </a:solidFill>
          <a:ln w="9525">
            <a:solidFill>
              <a:schemeClr val="tx1"/>
            </a:solidFill>
            <a:miter lim="800000"/>
            <a:headEnd/>
            <a:tailEnd/>
          </a:ln>
        </p:spPr>
        <p:txBody>
          <a:bodyPr>
            <a:spAutoFit/>
          </a:bodyPr>
          <a:lstStyle/>
          <a:p>
            <a:pPr algn="ctr"/>
            <a:r>
              <a:rPr lang="en-US" sz="700" b="1">
                <a:latin typeface="Comic Sans MS" pitchFamily="66" charset="0"/>
              </a:rPr>
              <a:t>IM (L1), BM (L2)</a:t>
            </a:r>
            <a:endParaRPr lang="en-US" sz="1600" b="1">
              <a:latin typeface="Comic Sans MS" pitchFamily="66" charset="0"/>
            </a:endParaRPr>
          </a:p>
        </p:txBody>
      </p:sp>
      <p:sp>
        <p:nvSpPr>
          <p:cNvPr id="90"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8"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S1000505</a:t>
              </a:r>
              <a:endParaRPr lang="en-US" sz="800" b="1" dirty="0">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524</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D070081-S1000505</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SUS </a:t>
                  </a:r>
                  <a:r>
                    <a:rPr lang="en-US" sz="800" b="1" dirty="0" smtClean="0">
                      <a:latin typeface="Comic Sans MS" pitchFamily="66" charset="0"/>
                    </a:rPr>
                    <a:t>Anti-Alias </a:t>
                  </a:r>
                  <a:r>
                    <a:rPr lang="en-US" sz="800" b="1" dirty="0">
                      <a:latin typeface="Comic Sans MS" pitchFamily="66" charset="0"/>
                    </a:rPr>
                    <a:t>Chassis</a:t>
                  </a: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S1000505</a:t>
                  </a:r>
                  <a:endParaRPr lang="en-US" sz="800" b="1" dirty="0">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TS-1 </a:t>
              </a:r>
              <a:endParaRPr lang="en-US" sz="800" b="1" dirty="0">
                <a:latin typeface="Comic Sans MS" pitchFamily="66" charset="0"/>
              </a:endParaRPr>
            </a:p>
          </p:txBody>
        </p:sp>
        <p:pic>
          <p:nvPicPr>
            <p:cNvPr id="32366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TS-8</a:t>
              </a:r>
              <a:endParaRPr lang="en-US" sz="800" b="1" dirty="0">
                <a:latin typeface="Comic Sans MS" pitchFamily="66" charset="0"/>
              </a:endParaRPr>
            </a:p>
          </p:txBody>
        </p:sp>
        <p:pic>
          <p:nvPicPr>
            <p:cNvPr id="323664"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TS-3 </a:t>
              </a:r>
              <a:endParaRPr lang="en-US" sz="800" b="1" dirty="0">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5-8</a:t>
              </a:r>
              <a:endParaRPr lang="en-US" b="1">
                <a:latin typeface="Comic Sans MS" pitchFamily="66" charset="0"/>
              </a:endParaRPr>
            </a:p>
          </p:txBody>
        </p:sp>
        <p:pic>
          <p:nvPicPr>
            <p:cNvPr id="323662"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TS-2</a:t>
              </a:r>
              <a:endParaRPr lang="en-US" sz="800" b="1" dirty="0">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9-12</a:t>
              </a:r>
            </a:p>
          </p:txBody>
        </p:sp>
        <p:pic>
          <p:nvPicPr>
            <p:cNvPr id="323659"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7" action="ppaction://hlinksldjump"/>
                </a:rPr>
                <a:t>TS-4 </a:t>
              </a:r>
              <a:endParaRPr lang="en-US" sz="800" b="1" dirty="0">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13-16</a:t>
              </a:r>
              <a:endParaRPr lang="en-US" b="1">
                <a:latin typeface="Comic Sans MS" pitchFamily="66" charset="0"/>
              </a:endParaRPr>
            </a:p>
          </p:txBody>
        </p:sp>
        <p:pic>
          <p:nvPicPr>
            <p:cNvPr id="323656"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TS-10</a:t>
              </a:r>
              <a:endParaRPr lang="en-US" sz="800" b="1" dirty="0">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21-24</a:t>
              </a:r>
              <a:endParaRPr lang="en-US" b="1">
                <a:latin typeface="Comic Sans MS" pitchFamily="66" charset="0"/>
              </a:endParaRPr>
            </a:p>
          </p:txBody>
        </p:sp>
        <p:pic>
          <p:nvPicPr>
            <p:cNvPr id="323653"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9" action="ppaction://hlinksldjump"/>
                </a:rPr>
                <a:t>TS-9</a:t>
              </a:r>
              <a:endParaRPr lang="en-US" sz="800" b="1" dirty="0">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25-28</a:t>
              </a:r>
            </a:p>
          </p:txBody>
        </p:sp>
        <p:pic>
          <p:nvPicPr>
            <p:cNvPr id="323650"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9" action="ppaction://hlinksldjump"/>
                </a:rPr>
                <a:t>TS-11</a:t>
              </a:r>
              <a:endParaRPr lang="en-US" sz="800" b="1" dirty="0">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29-32</a:t>
              </a:r>
              <a:endParaRPr lang="en-US" b="1">
                <a:latin typeface="Comic Sans MS" pitchFamily="66" charset="0"/>
              </a:endParaRPr>
            </a:p>
          </p:txBody>
        </p:sp>
        <p:pic>
          <p:nvPicPr>
            <p:cNvPr id="323647" name="Picture 8"/>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pic>
        <p:nvPicPr>
          <p:cNvPr id="323609" name="Picture 6"/>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2" action="ppaction://hlinksldjump"/>
                </a:rPr>
                <a:t>TS-23</a:t>
              </a:r>
              <a:endParaRPr lang="en-US" sz="800" b="1" dirty="0">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To ADC Adapter</a:t>
              </a:r>
              <a:endParaRPr lang="en-US" b="1">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9-12</a:t>
            </a:r>
            <a:endParaRPr lang="en-US" sz="1600" b="1">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13-16</a:t>
            </a:r>
            <a:endParaRPr lang="en-US" sz="1600" b="1">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17-20</a:t>
            </a:r>
            <a:endParaRPr lang="en-US" sz="1600" b="1">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21-24</a:t>
            </a:r>
            <a:endParaRPr lang="en-US" sz="1600" b="1">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25-28</a:t>
            </a:r>
            <a:endParaRPr lang="en-US" sz="1600" b="1">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29-32</a:t>
            </a:r>
            <a:endParaRPr lang="en-US" sz="1600" b="1">
              <a:latin typeface="Comic Sans MS" pitchFamily="66" charset="0"/>
            </a:endParaRPr>
          </a:p>
        </p:txBody>
      </p:sp>
      <p:pic>
        <p:nvPicPr>
          <p:cNvPr id="323620" name="Picture 2"/>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rPr>
              <a:t>D0902783</a:t>
            </a:r>
            <a:endParaRPr lang="en-US" sz="800" b="1" dirty="0">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sp>
        <p:nvSpPr>
          <p:cNvPr id="10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2"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461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82E8433-C9C6-425F-9296-0CAB98E50130}" type="slidenum">
              <a:rPr lang="en-US" smtClean="0">
                <a:solidFill>
                  <a:srgbClr val="898989"/>
                </a:solidFill>
                <a:latin typeface="Calibri" pitchFamily="34" charset="0"/>
              </a:rPr>
              <a:pPr eaLnBrk="1" hangingPunct="1"/>
              <a:t>525</a:t>
            </a:fld>
            <a:endParaRPr lang="en-US" smtClean="0">
              <a:solidFill>
                <a:srgbClr val="898989"/>
              </a:solidFill>
              <a:latin typeface="Calibri" pitchFamily="34" charset="0"/>
            </a:endParaRPr>
          </a:p>
        </p:txBody>
      </p:sp>
      <p:sp>
        <p:nvSpPr>
          <p:cNvPr id="324612" name="Title 118"/>
          <p:cNvSpPr>
            <a:spLocks noGrp="1"/>
          </p:cNvSpPr>
          <p:nvPr>
            <p:ph type="title"/>
          </p:nvPr>
        </p:nvSpPr>
        <p:spPr/>
        <p:txBody>
          <a:bodyPr/>
          <a:lstStyle/>
          <a:p>
            <a:r>
              <a:rPr lang="en-US" smtClean="0">
                <a:ea typeface="ＭＳ Ｐゴシック" pitchFamily="34" charset="-128"/>
              </a:rPr>
              <a:t>D1000721-S1000519</a:t>
            </a:r>
          </a:p>
        </p:txBody>
      </p:sp>
      <p:grpSp>
        <p:nvGrpSpPr>
          <p:cNvPr id="324613" name="Group 230"/>
          <p:cNvGrpSpPr>
            <a:grpSpLocks/>
          </p:cNvGrpSpPr>
          <p:nvPr/>
        </p:nvGrpSpPr>
        <p:grpSpPr bwMode="auto">
          <a:xfrm>
            <a:off x="1800225" y="779463"/>
            <a:ext cx="5894388" cy="223837"/>
            <a:chOff x="-637082" y="5770953"/>
            <a:chExt cx="5893443" cy="224189"/>
          </a:xfrm>
        </p:grpSpPr>
        <p:grpSp>
          <p:nvGrpSpPr>
            <p:cNvPr id="324663" name="Group 195"/>
            <p:cNvGrpSpPr>
              <a:grpSpLocks/>
            </p:cNvGrpSpPr>
            <p:nvPr/>
          </p:nvGrpSpPr>
          <p:grpSpPr bwMode="auto">
            <a:xfrm>
              <a:off x="-637082" y="5770953"/>
              <a:ext cx="3266109" cy="221314"/>
              <a:chOff x="-637082" y="5788205"/>
              <a:chExt cx="3266109" cy="221314"/>
            </a:xfrm>
          </p:grpSpPr>
          <p:grpSp>
            <p:nvGrpSpPr>
              <p:cNvPr id="324669" name="Group 194"/>
              <p:cNvGrpSpPr>
                <a:grpSpLocks/>
              </p:cNvGrpSpPr>
              <p:nvPr/>
            </p:nvGrpSpPr>
            <p:grpSpPr bwMode="auto">
              <a:xfrm>
                <a:off x="-637082" y="5788205"/>
                <a:ext cx="3266109" cy="215668"/>
                <a:chOff x="-637082" y="5788205"/>
                <a:chExt cx="3266109" cy="215668"/>
              </a:xfrm>
            </p:grpSpPr>
            <p:pic>
              <p:nvPicPr>
                <p:cNvPr id="324671"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7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SUS </a:t>
                  </a:r>
                  <a:r>
                    <a:rPr lang="en-US" sz="800" b="1" dirty="0" smtClean="0">
                      <a:latin typeface="Comic Sans MS" pitchFamily="66" charset="0"/>
                    </a:rPr>
                    <a:t>Anti-Alias </a:t>
                  </a:r>
                  <a:r>
                    <a:rPr lang="en-US" sz="800" b="1" dirty="0">
                      <a:latin typeface="Comic Sans MS" pitchFamily="66" charset="0"/>
                    </a:rPr>
                    <a:t>Chassis</a:t>
                  </a:r>
                </a:p>
              </p:txBody>
            </p:sp>
          </p:grpSp>
          <p:sp>
            <p:nvSpPr>
              <p:cNvPr id="32467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D1000721</a:t>
                </a:r>
                <a:endParaRPr lang="en-US" sz="800" b="1">
                  <a:latin typeface="Comic Sans MS" pitchFamily="66" charset="0"/>
                </a:endParaRPr>
              </a:p>
            </p:txBody>
          </p:sp>
        </p:grpSp>
        <p:grpSp>
          <p:nvGrpSpPr>
            <p:cNvPr id="324664" name="Group 192"/>
            <p:cNvGrpSpPr>
              <a:grpSpLocks/>
            </p:cNvGrpSpPr>
            <p:nvPr/>
          </p:nvGrpSpPr>
          <p:grpSpPr bwMode="auto">
            <a:xfrm>
              <a:off x="2841236" y="5773948"/>
              <a:ext cx="2415125" cy="221194"/>
              <a:chOff x="2841236" y="5773948"/>
              <a:chExt cx="2415125" cy="221194"/>
            </a:xfrm>
          </p:grpSpPr>
          <p:sp>
            <p:nvSpPr>
              <p:cNvPr id="32466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24666" name="Group 191"/>
              <p:cNvGrpSpPr>
                <a:grpSpLocks/>
              </p:cNvGrpSpPr>
              <p:nvPr/>
            </p:nvGrpSpPr>
            <p:grpSpPr bwMode="auto">
              <a:xfrm>
                <a:off x="2841236" y="5779698"/>
                <a:ext cx="1280160" cy="215444"/>
                <a:chOff x="2841236" y="5779698"/>
                <a:chExt cx="1280160" cy="215444"/>
              </a:xfrm>
            </p:grpSpPr>
            <p:pic>
              <p:nvPicPr>
                <p:cNvPr id="32466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S1000519</a:t>
                  </a:r>
                  <a:endParaRPr lang="en-US" sz="800" b="1" dirty="0">
                    <a:latin typeface="Comic Sans MS" pitchFamily="66" charset="0"/>
                  </a:endParaRPr>
                </a:p>
              </p:txBody>
            </p:sp>
          </p:grpSp>
        </p:grpSp>
      </p:grpSp>
      <p:grpSp>
        <p:nvGrpSpPr>
          <p:cNvPr id="324614" name="Group 26"/>
          <p:cNvGrpSpPr>
            <a:grpSpLocks/>
          </p:cNvGrpSpPr>
          <p:nvPr/>
        </p:nvGrpSpPr>
        <p:grpSpPr bwMode="auto">
          <a:xfrm>
            <a:off x="1023938" y="2106613"/>
            <a:ext cx="7661275" cy="604837"/>
            <a:chOff x="1024242" y="2106124"/>
            <a:chExt cx="7660189" cy="605275"/>
          </a:xfrm>
        </p:grpSpPr>
        <p:pic>
          <p:nvPicPr>
            <p:cNvPr id="324660"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61"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4"/>
                </a:rPr>
                <a:t>D1000721</a:t>
              </a:r>
              <a:endParaRPr lang="en-US" sz="800" b="1">
                <a:latin typeface="Comic Sans MS" pitchFamily="66" charset="0"/>
              </a:endParaRPr>
            </a:p>
          </p:txBody>
        </p:sp>
        <p:sp>
          <p:nvSpPr>
            <p:cNvPr id="324662"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grpSp>
        <p:nvGrpSpPr>
          <p:cNvPr id="324615" name="Group 30"/>
          <p:cNvGrpSpPr>
            <a:grpSpLocks/>
          </p:cNvGrpSpPr>
          <p:nvPr/>
        </p:nvGrpSpPr>
        <p:grpSpPr bwMode="auto">
          <a:xfrm>
            <a:off x="1030288" y="4449763"/>
            <a:ext cx="7669212" cy="604837"/>
            <a:chOff x="1030950" y="4450544"/>
            <a:chExt cx="7667920" cy="604003"/>
          </a:xfrm>
        </p:grpSpPr>
        <p:pic>
          <p:nvPicPr>
            <p:cNvPr id="324657"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8"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5"/>
                </a:rPr>
                <a:t>S1000519</a:t>
              </a:r>
              <a:endParaRPr lang="en-US" sz="800" b="1" dirty="0">
                <a:latin typeface="Comic Sans MS" pitchFamily="66" charset="0"/>
              </a:endParaRPr>
            </a:p>
          </p:txBody>
        </p:sp>
        <p:sp>
          <p:nvSpPr>
            <p:cNvPr id="324659"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32461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5146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1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861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18" name="Group 36"/>
          <p:cNvGrpSpPr>
            <a:grpSpLocks/>
          </p:cNvGrpSpPr>
          <p:nvPr/>
        </p:nvGrpSpPr>
        <p:grpSpPr bwMode="auto">
          <a:xfrm>
            <a:off x="1989138" y="2725738"/>
            <a:ext cx="1011237" cy="371475"/>
            <a:chOff x="1418894" y="2726515"/>
            <a:chExt cx="1009981" cy="371219"/>
          </a:xfrm>
        </p:grpSpPr>
        <p:sp>
          <p:nvSpPr>
            <p:cNvPr id="324654"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pic>
          <p:nvPicPr>
            <p:cNvPr id="32465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56" name="Rectangle 39"/>
            <p:cNvSpPr>
              <a:spLocks noChangeArrowheads="1"/>
            </p:cNvSpPr>
            <p:nvPr/>
          </p:nvSpPr>
          <p:spPr bwMode="auto">
            <a:xfrm>
              <a:off x="1418894" y="2882384"/>
              <a:ext cx="556277"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1-4</a:t>
              </a:r>
            </a:p>
          </p:txBody>
        </p:sp>
      </p:grpSp>
      <p:grpSp>
        <p:nvGrpSpPr>
          <p:cNvPr id="324619" name="Group 40"/>
          <p:cNvGrpSpPr>
            <a:grpSpLocks/>
          </p:cNvGrpSpPr>
          <p:nvPr/>
        </p:nvGrpSpPr>
        <p:grpSpPr bwMode="auto">
          <a:xfrm>
            <a:off x="2551113" y="2916238"/>
            <a:ext cx="1020762" cy="381000"/>
            <a:chOff x="1980865" y="2917015"/>
            <a:chExt cx="1019510" cy="380746"/>
          </a:xfrm>
        </p:grpSpPr>
        <p:sp>
          <p:nvSpPr>
            <p:cNvPr id="324651"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Open</a:t>
              </a:r>
            </a:p>
          </p:txBody>
        </p:sp>
        <p:sp>
          <p:nvSpPr>
            <p:cNvPr id="324652" name="Rectangle 42"/>
            <p:cNvSpPr>
              <a:spLocks noChangeArrowheads="1"/>
            </p:cNvSpPr>
            <p:nvPr/>
          </p:nvSpPr>
          <p:spPr bwMode="auto">
            <a:xfrm>
              <a:off x="1980865" y="3082409"/>
              <a:ext cx="556278"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5-8</a:t>
              </a:r>
              <a:endParaRPr lang="en-US" b="1">
                <a:latin typeface="Comic Sans MS" pitchFamily="66" charset="0"/>
              </a:endParaRPr>
            </a:p>
          </p:txBody>
        </p:sp>
        <p:pic>
          <p:nvPicPr>
            <p:cNvPr id="324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20"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200525" y="2341563"/>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21" name="Picture 10"/>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5391150" y="2341563"/>
            <a:ext cx="768350"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22" name="Group 62"/>
          <p:cNvGrpSpPr>
            <a:grpSpLocks/>
          </p:cNvGrpSpPr>
          <p:nvPr/>
        </p:nvGrpSpPr>
        <p:grpSpPr bwMode="auto">
          <a:xfrm>
            <a:off x="3622675" y="2716213"/>
            <a:ext cx="1454150" cy="381000"/>
            <a:chOff x="4147164" y="3583765"/>
            <a:chExt cx="1453535" cy="380746"/>
          </a:xfrm>
        </p:grpSpPr>
        <p:pic>
          <p:nvPicPr>
            <p:cNvPr id="324648"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9" name="TextBox 353"/>
            <p:cNvSpPr txBox="1">
              <a:spLocks noChangeArrowheads="1"/>
            </p:cNvSpPr>
            <p:nvPr/>
          </p:nvSpPr>
          <p:spPr bwMode="auto">
            <a:xfrm>
              <a:off x="4669170" y="3583765"/>
              <a:ext cx="931529" cy="2167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0" action="ppaction://hlinksldjump"/>
                </a:rPr>
                <a:t>TS-5</a:t>
              </a:r>
              <a:endParaRPr lang="en-US" sz="800" b="1" dirty="0">
                <a:latin typeface="Comic Sans MS" pitchFamily="66" charset="0"/>
              </a:endParaRPr>
            </a:p>
          </p:txBody>
        </p:sp>
        <p:sp>
          <p:nvSpPr>
            <p:cNvPr id="324650" name="Rectangle 60"/>
            <p:cNvSpPr>
              <a:spLocks noChangeArrowheads="1"/>
            </p:cNvSpPr>
            <p:nvPr/>
          </p:nvSpPr>
          <p:spPr bwMode="auto">
            <a:xfrm>
              <a:off x="4147164" y="3749159"/>
              <a:ext cx="618830"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9-20</a:t>
              </a:r>
              <a:endParaRPr lang="en-US" b="1">
                <a:latin typeface="Comic Sans MS" pitchFamily="66" charset="0"/>
              </a:endParaRPr>
            </a:p>
          </p:txBody>
        </p:sp>
      </p:grpSp>
      <p:grpSp>
        <p:nvGrpSpPr>
          <p:cNvPr id="324623" name="Group 63"/>
          <p:cNvGrpSpPr>
            <a:grpSpLocks/>
          </p:cNvGrpSpPr>
          <p:nvPr/>
        </p:nvGrpSpPr>
        <p:grpSpPr bwMode="auto">
          <a:xfrm>
            <a:off x="4751388" y="2892425"/>
            <a:ext cx="1506537" cy="404813"/>
            <a:chOff x="4084677" y="3558521"/>
            <a:chExt cx="1506498" cy="406756"/>
          </a:xfrm>
        </p:grpSpPr>
        <p:pic>
          <p:nvPicPr>
            <p:cNvPr id="324645" name="Picture 10"/>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724401" y="3759993"/>
              <a:ext cx="781699" cy="1920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6" name="TextBox 353"/>
            <p:cNvSpPr txBox="1">
              <a:spLocks noChangeArrowheads="1"/>
            </p:cNvSpPr>
            <p:nvPr/>
          </p:nvSpPr>
          <p:spPr bwMode="auto">
            <a:xfrm>
              <a:off x="4669171" y="3558521"/>
              <a:ext cx="9220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TS-12</a:t>
              </a:r>
              <a:endParaRPr lang="en-US" sz="800" b="1" dirty="0">
                <a:latin typeface="Comic Sans MS" pitchFamily="66" charset="0"/>
              </a:endParaRPr>
            </a:p>
          </p:txBody>
        </p:sp>
        <p:sp>
          <p:nvSpPr>
            <p:cNvPr id="324647" name="Rectangle 66"/>
            <p:cNvSpPr>
              <a:spLocks noChangeArrowheads="1"/>
            </p:cNvSpPr>
            <p:nvPr/>
          </p:nvSpPr>
          <p:spPr bwMode="auto">
            <a:xfrm>
              <a:off x="4084677" y="3749158"/>
              <a:ext cx="681322" cy="2161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IN 21-32</a:t>
              </a:r>
              <a:endParaRPr lang="en-US" b="1">
                <a:latin typeface="Comic Sans MS" pitchFamily="66" charset="0"/>
              </a:endParaRPr>
            </a:p>
          </p:txBody>
        </p:sp>
      </p:grpSp>
      <p:sp>
        <p:nvSpPr>
          <p:cNvPr id="324624" name="Rectangle 75"/>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pic>
        <p:nvPicPr>
          <p:cNvPr id="324625" name="Picture 6"/>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4626" name="Group 77"/>
          <p:cNvGrpSpPr>
            <a:grpSpLocks/>
          </p:cNvGrpSpPr>
          <p:nvPr/>
        </p:nvGrpSpPr>
        <p:grpSpPr bwMode="auto">
          <a:xfrm>
            <a:off x="4446588" y="5122863"/>
            <a:ext cx="2087562" cy="401637"/>
            <a:chOff x="4733030" y="5484636"/>
            <a:chExt cx="2086278" cy="401812"/>
          </a:xfrm>
        </p:grpSpPr>
        <p:pic>
          <p:nvPicPr>
            <p:cNvPr id="324642" name="Picture 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4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4" action="ppaction://hlinksldjump"/>
                </a:rPr>
                <a:t>TS-25</a:t>
              </a:r>
              <a:endParaRPr lang="en-US" sz="800" b="1" dirty="0">
                <a:latin typeface="Comic Sans MS" pitchFamily="66" charset="0"/>
              </a:endParaRPr>
            </a:p>
          </p:txBody>
        </p:sp>
        <p:sp>
          <p:nvSpPr>
            <p:cNvPr id="324644" name="Rectangle 80"/>
            <p:cNvSpPr>
              <a:spLocks noChangeArrowheads="1"/>
            </p:cNvSpPr>
            <p:nvPr/>
          </p:nvSpPr>
          <p:spPr bwMode="auto">
            <a:xfrm>
              <a:off x="4733030" y="5654159"/>
              <a:ext cx="1137863"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From DAC Adapter</a:t>
              </a:r>
              <a:endParaRPr lang="en-US" b="1">
                <a:latin typeface="Comic Sans MS" pitchFamily="66" charset="0"/>
              </a:endParaRPr>
            </a:p>
          </p:txBody>
        </p:sp>
      </p:grpSp>
      <p:grpSp>
        <p:nvGrpSpPr>
          <p:cNvPr id="324627" name="Group 81"/>
          <p:cNvGrpSpPr>
            <a:grpSpLocks/>
          </p:cNvGrpSpPr>
          <p:nvPr/>
        </p:nvGrpSpPr>
        <p:grpSpPr bwMode="auto">
          <a:xfrm>
            <a:off x="1365250" y="4514850"/>
            <a:ext cx="1177925" cy="455613"/>
            <a:chOff x="1365250" y="4514850"/>
            <a:chExt cx="1177925" cy="455674"/>
          </a:xfrm>
        </p:grpSpPr>
        <p:grpSp>
          <p:nvGrpSpPr>
            <p:cNvPr id="324633" name="Group 129"/>
            <p:cNvGrpSpPr>
              <a:grpSpLocks/>
            </p:cNvGrpSpPr>
            <p:nvPr/>
          </p:nvGrpSpPr>
          <p:grpSpPr bwMode="auto">
            <a:xfrm>
              <a:off x="1943112" y="4514850"/>
              <a:ext cx="600064" cy="455674"/>
              <a:chOff x="638192" y="4075174"/>
              <a:chExt cx="940352" cy="657225"/>
            </a:xfrm>
          </p:grpSpPr>
          <p:grpSp>
            <p:nvGrpSpPr>
              <p:cNvPr id="324636" name="Group 27"/>
              <p:cNvGrpSpPr>
                <a:grpSpLocks/>
              </p:cNvGrpSpPr>
              <p:nvPr/>
            </p:nvGrpSpPr>
            <p:grpSpPr bwMode="auto">
              <a:xfrm>
                <a:off x="638192" y="4162422"/>
                <a:ext cx="228602" cy="517524"/>
                <a:chOff x="2743200" y="4387215"/>
                <a:chExt cx="312420" cy="750570"/>
              </a:xfrm>
            </p:grpSpPr>
            <p:pic>
              <p:nvPicPr>
                <p:cNvPr id="324638"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9" name="Picture 2"/>
                <p:cNvPicPr>
                  <a:picLocks noChangeAspect="1" noChangeArrowheads="1"/>
                </p:cNvPicPr>
                <p:nvPr/>
              </p:nvPicPr>
              <p:blipFill>
                <a:blip r:embed="rId15"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0" name="Picture 2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41" name="Picture 2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7" name="Picture 37"/>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4634" name="Picture 6"/>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4635" name="Picture 2"/>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4628" name="Rectangle 145"/>
          <p:cNvSpPr>
            <a:spLocks noChangeArrowheads="1"/>
          </p:cNvSpPr>
          <p:nvPr/>
        </p:nvSpPr>
        <p:spPr bwMode="auto">
          <a:xfrm>
            <a:off x="24939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1-4</a:t>
            </a:r>
            <a:endParaRPr lang="en-US" sz="1600" b="1">
              <a:latin typeface="Comic Sans MS" pitchFamily="66" charset="0"/>
            </a:endParaRPr>
          </a:p>
        </p:txBody>
      </p:sp>
      <p:sp>
        <p:nvSpPr>
          <p:cNvPr id="324629" name="Rectangle 145"/>
          <p:cNvSpPr>
            <a:spLocks noChangeArrowheads="1"/>
          </p:cNvSpPr>
          <p:nvPr/>
        </p:nvSpPr>
        <p:spPr bwMode="auto">
          <a:xfrm>
            <a:off x="305593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5-8</a:t>
            </a:r>
            <a:endParaRPr lang="en-US" sz="1600" b="1">
              <a:latin typeface="Comic Sans MS" pitchFamily="66" charset="0"/>
            </a:endParaRPr>
          </a:p>
        </p:txBody>
      </p:sp>
      <p:sp>
        <p:nvSpPr>
          <p:cNvPr id="324630" name="Rectangle 145"/>
          <p:cNvSpPr>
            <a:spLocks noChangeArrowheads="1"/>
          </p:cNvSpPr>
          <p:nvPr/>
        </p:nvSpPr>
        <p:spPr bwMode="auto">
          <a:xfrm>
            <a:off x="4305300"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9-20</a:t>
            </a:r>
            <a:endParaRPr lang="en-US" sz="1600" b="1">
              <a:latin typeface="Comic Sans MS" pitchFamily="66" charset="0"/>
            </a:endParaRPr>
          </a:p>
        </p:txBody>
      </p:sp>
      <p:sp>
        <p:nvSpPr>
          <p:cNvPr id="324631" name="Rectangle 145"/>
          <p:cNvSpPr>
            <a:spLocks noChangeArrowheads="1"/>
          </p:cNvSpPr>
          <p:nvPr/>
        </p:nvSpPr>
        <p:spPr bwMode="auto">
          <a:xfrm>
            <a:off x="54705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latin typeface="Comic Sans MS" pitchFamily="66" charset="0"/>
              </a:rPr>
              <a:t>IN 21-32</a:t>
            </a:r>
            <a:endParaRPr lang="en-US" sz="1600" b="1">
              <a:latin typeface="Comic Sans MS" pitchFamily="66" charset="0"/>
            </a:endParaRPr>
          </a:p>
        </p:txBody>
      </p:sp>
      <p:sp>
        <p:nvSpPr>
          <p:cNvPr id="65"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ction="ppaction://hlinksldjump"/>
              </a:rPr>
              <a:t>&lt;&lt; L1-ETR-07</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563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2EC6CF-2D8A-4F83-A5E8-D1699EE10743}" type="slidenum">
              <a:rPr lang="en-US" smtClean="0">
                <a:solidFill>
                  <a:srgbClr val="898989"/>
                </a:solidFill>
                <a:latin typeface="Calibri" pitchFamily="34" charset="0"/>
              </a:rPr>
              <a:pPr eaLnBrk="1" hangingPunct="1"/>
              <a:t>526</a:t>
            </a:fld>
            <a:endParaRPr lang="en-US" smtClean="0">
              <a:solidFill>
                <a:srgbClr val="898989"/>
              </a:solidFill>
              <a:latin typeface="Calibri" pitchFamily="34" charset="0"/>
            </a:endParaRPr>
          </a:p>
        </p:txBody>
      </p:sp>
      <p:sp>
        <p:nvSpPr>
          <p:cNvPr id="325636" name="Title 118"/>
          <p:cNvSpPr>
            <a:spLocks noGrp="1"/>
          </p:cNvSpPr>
          <p:nvPr>
            <p:ph type="title"/>
          </p:nvPr>
        </p:nvSpPr>
        <p:spPr/>
        <p:txBody>
          <a:bodyPr/>
          <a:lstStyle/>
          <a:p>
            <a:r>
              <a:rPr lang="en-US" smtClean="0">
                <a:ea typeface="ＭＳ Ｐゴシック" pitchFamily="34" charset="-128"/>
              </a:rPr>
              <a:t>D1001715-Sxxxxxxx</a:t>
            </a:r>
          </a:p>
        </p:txBody>
      </p:sp>
      <p:grpSp>
        <p:nvGrpSpPr>
          <p:cNvPr id="325638" name="Group 72"/>
          <p:cNvGrpSpPr>
            <a:grpSpLocks/>
          </p:cNvGrpSpPr>
          <p:nvPr/>
        </p:nvGrpSpPr>
        <p:grpSpPr bwMode="auto">
          <a:xfrm>
            <a:off x="241300" y="747713"/>
            <a:ext cx="8832850" cy="5843587"/>
            <a:chOff x="234950" y="749909"/>
            <a:chExt cx="8832132" cy="5843504"/>
          </a:xfrm>
        </p:grpSpPr>
        <p:grpSp>
          <p:nvGrpSpPr>
            <p:cNvPr id="325639" name="Group 359"/>
            <p:cNvGrpSpPr>
              <a:grpSpLocks/>
            </p:cNvGrpSpPr>
            <p:nvPr/>
          </p:nvGrpSpPr>
          <p:grpSpPr bwMode="auto">
            <a:xfrm>
              <a:off x="1833060" y="749909"/>
              <a:ext cx="5930897" cy="458787"/>
              <a:chOff x="-469488" y="6101482"/>
              <a:chExt cx="5930017" cy="457947"/>
            </a:xfrm>
          </p:grpSpPr>
          <p:grpSp>
            <p:nvGrpSpPr>
              <p:cNvPr id="325790" name="Group 220"/>
              <p:cNvGrpSpPr>
                <a:grpSpLocks/>
              </p:cNvGrpSpPr>
              <p:nvPr/>
            </p:nvGrpSpPr>
            <p:grpSpPr bwMode="auto">
              <a:xfrm>
                <a:off x="-469488" y="6101482"/>
                <a:ext cx="3294047" cy="452196"/>
                <a:chOff x="-469488" y="6110108"/>
                <a:chExt cx="3294047" cy="452196"/>
              </a:xfrm>
            </p:grpSpPr>
            <p:pic>
              <p:nvPicPr>
                <p:cNvPr id="325795"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5796" name="TextBox 372"/>
                <p:cNvSpPr txBox="1">
                  <a:spLocks noChangeArrowheads="1"/>
                </p:cNvSpPr>
                <p:nvPr/>
              </p:nvSpPr>
              <p:spPr bwMode="auto">
                <a:xfrm>
                  <a:off x="-469488" y="6216967"/>
                  <a:ext cx="2013628"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I/O Extension Chassis</a:t>
                  </a:r>
                </a:p>
              </p:txBody>
            </p:sp>
            <p:sp>
              <p:nvSpPr>
                <p:cNvPr id="325797"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325791" name="Group 221"/>
              <p:cNvGrpSpPr>
                <a:grpSpLocks/>
              </p:cNvGrpSpPr>
              <p:nvPr/>
            </p:nvGrpSpPr>
            <p:grpSpPr bwMode="auto">
              <a:xfrm>
                <a:off x="3042258" y="6107233"/>
                <a:ext cx="2418271" cy="452196"/>
                <a:chOff x="3042258" y="6107233"/>
                <a:chExt cx="2418271" cy="452196"/>
              </a:xfrm>
            </p:grpSpPr>
            <p:pic>
              <p:nvPicPr>
                <p:cNvPr id="325792"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5793" name="TextBox 364"/>
                <p:cNvSpPr txBox="1">
                  <a:spLocks noChangeArrowheads="1"/>
                </p:cNvSpPr>
                <p:nvPr/>
              </p:nvSpPr>
              <p:spPr bwMode="auto">
                <a:xfrm>
                  <a:off x="4313216" y="6219842"/>
                  <a:ext cx="1147313"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 VDC</a:t>
                  </a:r>
                </a:p>
              </p:txBody>
            </p:sp>
            <p:sp>
              <p:nvSpPr>
                <p:cNvPr id="325794"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325640" name="Group 70"/>
            <p:cNvGrpSpPr>
              <a:grpSpLocks/>
            </p:cNvGrpSpPr>
            <p:nvPr/>
          </p:nvGrpSpPr>
          <p:grpSpPr bwMode="auto">
            <a:xfrm>
              <a:off x="234950" y="1212157"/>
              <a:ext cx="7659687" cy="2281931"/>
              <a:chOff x="234950" y="1212157"/>
              <a:chExt cx="7659687" cy="2281931"/>
            </a:xfrm>
          </p:grpSpPr>
          <p:grpSp>
            <p:nvGrpSpPr>
              <p:cNvPr id="325783" name="Group 60"/>
              <p:cNvGrpSpPr>
                <a:grpSpLocks/>
              </p:cNvGrpSpPr>
              <p:nvPr/>
            </p:nvGrpSpPr>
            <p:grpSpPr bwMode="auto">
              <a:xfrm>
                <a:off x="234950" y="1212157"/>
                <a:ext cx="7659687" cy="2281931"/>
                <a:chOff x="1025269" y="1269311"/>
                <a:chExt cx="7659941" cy="2281413"/>
              </a:xfrm>
            </p:grpSpPr>
            <p:pic>
              <p:nvPicPr>
                <p:cNvPr id="32578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25787" name="Group 26"/>
                <p:cNvGrpSpPr>
                  <a:grpSpLocks/>
                </p:cNvGrpSpPr>
                <p:nvPr/>
              </p:nvGrpSpPr>
              <p:grpSpPr bwMode="auto">
                <a:xfrm>
                  <a:off x="7421517" y="1269311"/>
                  <a:ext cx="1263693" cy="368091"/>
                  <a:chOff x="7420915" y="1268217"/>
                  <a:chExt cx="1263514" cy="368358"/>
                </a:xfrm>
              </p:grpSpPr>
              <p:sp>
                <p:nvSpPr>
                  <p:cNvPr id="32578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32578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219" name="Rectangle 218"/>
              <p:cNvSpPr/>
              <p:nvPr/>
            </p:nvSpPr>
            <p:spPr bwMode="auto">
              <a:xfrm>
                <a:off x="790530" y="1810344"/>
                <a:ext cx="1123859" cy="1142984"/>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5785"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325641" name="Group 453"/>
            <p:cNvGrpSpPr>
              <a:grpSpLocks/>
            </p:cNvGrpSpPr>
            <p:nvPr/>
          </p:nvGrpSpPr>
          <p:grpSpPr bwMode="auto">
            <a:xfrm>
              <a:off x="234950" y="3554877"/>
              <a:ext cx="8832132" cy="3038536"/>
              <a:chOff x="234950" y="3554877"/>
              <a:chExt cx="8832132" cy="3038536"/>
            </a:xfrm>
          </p:grpSpPr>
          <p:grpSp>
            <p:nvGrpSpPr>
              <p:cNvPr id="325642" name="Group 294"/>
              <p:cNvGrpSpPr>
                <a:grpSpLocks/>
              </p:cNvGrpSpPr>
              <p:nvPr/>
            </p:nvGrpSpPr>
            <p:grpSpPr bwMode="auto">
              <a:xfrm>
                <a:off x="234950" y="3554877"/>
                <a:ext cx="8832132" cy="3038536"/>
                <a:chOff x="234950" y="3554877"/>
                <a:chExt cx="8832132" cy="3038536"/>
              </a:xfrm>
            </p:grpSpPr>
            <p:pic>
              <p:nvPicPr>
                <p:cNvPr id="325657"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325658"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325659"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95" name="TextBox 353"/>
                <p:cNvSpPr txBox="1">
                  <a:spLocks noChangeArrowheads="1"/>
                </p:cNvSpPr>
                <p:nvPr/>
              </p:nvSpPr>
              <p:spPr bwMode="auto">
                <a:xfrm rot="5400000">
                  <a:off x="515100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E2</a:t>
                  </a:r>
                </a:p>
              </p:txBody>
            </p:sp>
            <p:sp>
              <p:nvSpPr>
                <p:cNvPr id="96" name="TextBox 353"/>
                <p:cNvSpPr txBox="1">
                  <a:spLocks noChangeArrowheads="1"/>
                </p:cNvSpPr>
                <p:nvPr/>
              </p:nvSpPr>
              <p:spPr bwMode="auto">
                <a:xfrm rot="5400000">
                  <a:off x="5441493"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E1</a:t>
                  </a:r>
                </a:p>
              </p:txBody>
            </p:sp>
            <p:sp>
              <p:nvSpPr>
                <p:cNvPr id="325662"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98" name="TextBox 353"/>
                <p:cNvSpPr txBox="1">
                  <a:spLocks noChangeArrowheads="1"/>
                </p:cNvSpPr>
                <p:nvPr/>
              </p:nvSpPr>
              <p:spPr bwMode="auto">
                <a:xfrm rot="5400000">
                  <a:off x="4860515" y="4837671"/>
                  <a:ext cx="1019161"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ea typeface="ＭＳ Ｐゴシック" charset="-128"/>
                    </a:rPr>
                    <a:t>Slot E3</a:t>
                  </a:r>
                </a:p>
              </p:txBody>
            </p:sp>
            <p:sp>
              <p:nvSpPr>
                <p:cNvPr id="325664"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325665"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325666"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325667"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325668"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325669"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325670"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325671"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325672" name="Group 71"/>
                <p:cNvGrpSpPr>
                  <a:grpSpLocks/>
                </p:cNvGrpSpPr>
                <p:nvPr/>
              </p:nvGrpSpPr>
              <p:grpSpPr bwMode="auto">
                <a:xfrm>
                  <a:off x="4685716" y="3595684"/>
                  <a:ext cx="215899" cy="1858574"/>
                  <a:chOff x="8442323" y="2253457"/>
                  <a:chExt cx="215474" cy="1857625"/>
                </a:xfrm>
              </p:grpSpPr>
              <p:grpSp>
                <p:nvGrpSpPr>
                  <p:cNvPr id="325779" name="Group 72"/>
                  <p:cNvGrpSpPr>
                    <a:grpSpLocks/>
                  </p:cNvGrpSpPr>
                  <p:nvPr/>
                </p:nvGrpSpPr>
                <p:grpSpPr bwMode="auto">
                  <a:xfrm>
                    <a:off x="8442323" y="2253457"/>
                    <a:ext cx="214313" cy="1836738"/>
                    <a:chOff x="6193857" y="1433230"/>
                    <a:chExt cx="215444" cy="1837022"/>
                  </a:xfrm>
                </p:grpSpPr>
                <p:pic>
                  <p:nvPicPr>
                    <p:cNvPr id="32578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8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32578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73" name="Group 73"/>
                <p:cNvGrpSpPr>
                  <a:grpSpLocks/>
                </p:cNvGrpSpPr>
                <p:nvPr/>
              </p:nvGrpSpPr>
              <p:grpSpPr bwMode="auto">
                <a:xfrm>
                  <a:off x="3234870" y="3603430"/>
                  <a:ext cx="215897" cy="1858575"/>
                  <a:chOff x="8442325" y="2253456"/>
                  <a:chExt cx="215472" cy="1857626"/>
                </a:xfrm>
              </p:grpSpPr>
              <p:grpSp>
                <p:nvGrpSpPr>
                  <p:cNvPr id="325775" name="Group 72"/>
                  <p:cNvGrpSpPr>
                    <a:grpSpLocks/>
                  </p:cNvGrpSpPr>
                  <p:nvPr/>
                </p:nvGrpSpPr>
                <p:grpSpPr bwMode="auto">
                  <a:xfrm>
                    <a:off x="8442325" y="2253456"/>
                    <a:ext cx="214313" cy="1836738"/>
                    <a:chOff x="6193859" y="1433229"/>
                    <a:chExt cx="215444" cy="1837022"/>
                  </a:xfrm>
                </p:grpSpPr>
                <p:pic>
                  <p:nvPicPr>
                    <p:cNvPr id="32577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78"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32577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74" name="Group 99"/>
                <p:cNvGrpSpPr>
                  <a:grpSpLocks/>
                </p:cNvGrpSpPr>
                <p:nvPr/>
              </p:nvGrpSpPr>
              <p:grpSpPr bwMode="auto">
                <a:xfrm>
                  <a:off x="4100662" y="3595683"/>
                  <a:ext cx="233360" cy="1849052"/>
                  <a:chOff x="4100710" y="3595688"/>
                  <a:chExt cx="233363" cy="1849437"/>
                </a:xfrm>
              </p:grpSpPr>
              <p:grpSp>
                <p:nvGrpSpPr>
                  <p:cNvPr id="325769" name="Group 141"/>
                  <p:cNvGrpSpPr>
                    <a:grpSpLocks/>
                  </p:cNvGrpSpPr>
                  <p:nvPr/>
                </p:nvGrpSpPr>
                <p:grpSpPr bwMode="auto">
                  <a:xfrm>
                    <a:off x="4100710" y="3595688"/>
                    <a:ext cx="233363" cy="1849437"/>
                    <a:chOff x="7985153" y="2757488"/>
                    <a:chExt cx="233330" cy="1848894"/>
                  </a:xfrm>
                </p:grpSpPr>
                <p:grpSp>
                  <p:nvGrpSpPr>
                    <p:cNvPr id="325771" name="Group 70"/>
                    <p:cNvGrpSpPr>
                      <a:grpSpLocks/>
                    </p:cNvGrpSpPr>
                    <p:nvPr/>
                  </p:nvGrpSpPr>
                  <p:grpSpPr bwMode="auto">
                    <a:xfrm>
                      <a:off x="7988855" y="2757488"/>
                      <a:ext cx="229628" cy="1836737"/>
                      <a:chOff x="6178463" y="1433228"/>
                      <a:chExt cx="230840" cy="1837026"/>
                    </a:xfrm>
                  </p:grpSpPr>
                  <p:sp>
                    <p:nvSpPr>
                      <p:cNvPr id="325773"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325774"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72"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7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5" name="Group 100"/>
                <p:cNvGrpSpPr>
                  <a:grpSpLocks/>
                </p:cNvGrpSpPr>
                <p:nvPr/>
              </p:nvGrpSpPr>
              <p:grpSpPr bwMode="auto">
                <a:xfrm>
                  <a:off x="4973716" y="3600848"/>
                  <a:ext cx="233360" cy="1849052"/>
                  <a:chOff x="4100710" y="3595688"/>
                  <a:chExt cx="233363" cy="1849437"/>
                </a:xfrm>
              </p:grpSpPr>
              <p:grpSp>
                <p:nvGrpSpPr>
                  <p:cNvPr id="325763" name="Group 72"/>
                  <p:cNvGrpSpPr>
                    <a:grpSpLocks/>
                  </p:cNvGrpSpPr>
                  <p:nvPr/>
                </p:nvGrpSpPr>
                <p:grpSpPr bwMode="auto">
                  <a:xfrm>
                    <a:off x="4100710" y="3595688"/>
                    <a:ext cx="233363" cy="1849437"/>
                    <a:chOff x="7985153" y="2757488"/>
                    <a:chExt cx="233330" cy="1848894"/>
                  </a:xfrm>
                </p:grpSpPr>
                <p:grpSp>
                  <p:nvGrpSpPr>
                    <p:cNvPr id="325765" name="Group 70"/>
                    <p:cNvGrpSpPr>
                      <a:grpSpLocks/>
                    </p:cNvGrpSpPr>
                    <p:nvPr/>
                  </p:nvGrpSpPr>
                  <p:grpSpPr bwMode="auto">
                    <a:xfrm>
                      <a:off x="7988855" y="2757488"/>
                      <a:ext cx="229628" cy="1836737"/>
                      <a:chOff x="6178463" y="1433228"/>
                      <a:chExt cx="230840" cy="1837026"/>
                    </a:xfrm>
                  </p:grpSpPr>
                  <p:sp>
                    <p:nvSpPr>
                      <p:cNvPr id="32576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32576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66"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6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6" name="Group 107"/>
                <p:cNvGrpSpPr>
                  <a:grpSpLocks/>
                </p:cNvGrpSpPr>
                <p:nvPr/>
              </p:nvGrpSpPr>
              <p:grpSpPr bwMode="auto">
                <a:xfrm>
                  <a:off x="4392544" y="3600848"/>
                  <a:ext cx="233360" cy="1849052"/>
                  <a:chOff x="4100710" y="3595688"/>
                  <a:chExt cx="233363" cy="1849437"/>
                </a:xfrm>
              </p:grpSpPr>
              <p:grpSp>
                <p:nvGrpSpPr>
                  <p:cNvPr id="325757" name="Group 72"/>
                  <p:cNvGrpSpPr>
                    <a:grpSpLocks/>
                  </p:cNvGrpSpPr>
                  <p:nvPr/>
                </p:nvGrpSpPr>
                <p:grpSpPr bwMode="auto">
                  <a:xfrm>
                    <a:off x="4100710" y="3595688"/>
                    <a:ext cx="233363" cy="1849437"/>
                    <a:chOff x="7985153" y="2757488"/>
                    <a:chExt cx="233330" cy="1848894"/>
                  </a:xfrm>
                </p:grpSpPr>
                <p:grpSp>
                  <p:nvGrpSpPr>
                    <p:cNvPr id="325759" name="Group 70"/>
                    <p:cNvGrpSpPr>
                      <a:grpSpLocks/>
                    </p:cNvGrpSpPr>
                    <p:nvPr/>
                  </p:nvGrpSpPr>
                  <p:grpSpPr bwMode="auto">
                    <a:xfrm>
                      <a:off x="7988855" y="2757488"/>
                      <a:ext cx="229628" cy="1836737"/>
                      <a:chOff x="6178463" y="1433228"/>
                      <a:chExt cx="230840" cy="1837026"/>
                    </a:xfrm>
                  </p:grpSpPr>
                  <p:sp>
                    <p:nvSpPr>
                      <p:cNvPr id="325761"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32576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60"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5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7" name="Group 114"/>
                <p:cNvGrpSpPr>
                  <a:grpSpLocks/>
                </p:cNvGrpSpPr>
                <p:nvPr/>
              </p:nvGrpSpPr>
              <p:grpSpPr bwMode="auto">
                <a:xfrm>
                  <a:off x="3811365" y="3600848"/>
                  <a:ext cx="233360" cy="1849052"/>
                  <a:chOff x="4100710" y="3595688"/>
                  <a:chExt cx="233363" cy="1849437"/>
                </a:xfrm>
              </p:grpSpPr>
              <p:grpSp>
                <p:nvGrpSpPr>
                  <p:cNvPr id="325751" name="Group 72"/>
                  <p:cNvGrpSpPr>
                    <a:grpSpLocks/>
                  </p:cNvGrpSpPr>
                  <p:nvPr/>
                </p:nvGrpSpPr>
                <p:grpSpPr bwMode="auto">
                  <a:xfrm>
                    <a:off x="4100710" y="3595688"/>
                    <a:ext cx="233363" cy="1849437"/>
                    <a:chOff x="7985153" y="2757488"/>
                    <a:chExt cx="233330" cy="1848894"/>
                  </a:xfrm>
                </p:grpSpPr>
                <p:grpSp>
                  <p:nvGrpSpPr>
                    <p:cNvPr id="325753" name="Group 70"/>
                    <p:cNvGrpSpPr>
                      <a:grpSpLocks/>
                    </p:cNvGrpSpPr>
                    <p:nvPr/>
                  </p:nvGrpSpPr>
                  <p:grpSpPr bwMode="auto">
                    <a:xfrm>
                      <a:off x="7988855" y="2757488"/>
                      <a:ext cx="229628" cy="1836737"/>
                      <a:chOff x="6178463" y="1433228"/>
                      <a:chExt cx="230840" cy="1837026"/>
                    </a:xfrm>
                  </p:grpSpPr>
                  <p:sp>
                    <p:nvSpPr>
                      <p:cNvPr id="32575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32575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5754" name="TextBox 353"/>
                    <p:cNvSpPr txBox="1">
                      <a:spLocks noChangeArrowheads="1"/>
                    </p:cNvSpPr>
                    <p:nvPr/>
                  </p:nvSpPr>
                  <p:spPr bwMode="auto">
                    <a:xfrm rot="5400000">
                      <a:off x="7583868"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32575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5678" name="Group 73"/>
                <p:cNvGrpSpPr>
                  <a:grpSpLocks/>
                </p:cNvGrpSpPr>
                <p:nvPr/>
              </p:nvGrpSpPr>
              <p:grpSpPr bwMode="auto">
                <a:xfrm>
                  <a:off x="3519000" y="3600851"/>
                  <a:ext cx="215897" cy="1858575"/>
                  <a:chOff x="8442325" y="2253456"/>
                  <a:chExt cx="215472" cy="1857626"/>
                </a:xfrm>
              </p:grpSpPr>
              <p:grpSp>
                <p:nvGrpSpPr>
                  <p:cNvPr id="325747" name="Group 72"/>
                  <p:cNvGrpSpPr>
                    <a:grpSpLocks/>
                  </p:cNvGrpSpPr>
                  <p:nvPr/>
                </p:nvGrpSpPr>
                <p:grpSpPr bwMode="auto">
                  <a:xfrm>
                    <a:off x="8442325" y="2253456"/>
                    <a:ext cx="214313" cy="1836738"/>
                    <a:chOff x="6193859" y="1433229"/>
                    <a:chExt cx="215444" cy="1837022"/>
                  </a:xfrm>
                </p:grpSpPr>
                <p:pic>
                  <p:nvPicPr>
                    <p:cNvPr id="32574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50"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32574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79" name="Group 73"/>
                <p:cNvGrpSpPr>
                  <a:grpSpLocks/>
                </p:cNvGrpSpPr>
                <p:nvPr/>
              </p:nvGrpSpPr>
              <p:grpSpPr bwMode="auto">
                <a:xfrm>
                  <a:off x="2937833" y="3593107"/>
                  <a:ext cx="215897" cy="1858577"/>
                  <a:chOff x="8442325" y="2253456"/>
                  <a:chExt cx="215472" cy="1857626"/>
                </a:xfrm>
              </p:grpSpPr>
              <p:grpSp>
                <p:nvGrpSpPr>
                  <p:cNvPr id="325743" name="Group 72"/>
                  <p:cNvGrpSpPr>
                    <a:grpSpLocks/>
                  </p:cNvGrpSpPr>
                  <p:nvPr/>
                </p:nvGrpSpPr>
                <p:grpSpPr bwMode="auto">
                  <a:xfrm>
                    <a:off x="8442325" y="2253456"/>
                    <a:ext cx="214313" cy="1836738"/>
                    <a:chOff x="6193859" y="1433229"/>
                    <a:chExt cx="215444" cy="1837022"/>
                  </a:xfrm>
                </p:grpSpPr>
                <p:pic>
                  <p:nvPicPr>
                    <p:cNvPr id="32574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46" name="Rectangle 75"/>
                    <p:cNvSpPr>
                      <a:spLocks noChangeArrowheads="1"/>
                    </p:cNvSpPr>
                    <p:nvPr/>
                  </p:nvSpPr>
                  <p:spPr bwMode="auto">
                    <a:xfrm rot="5400000">
                      <a:off x="5878228" y="1748860"/>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32574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325680" name="Group 133"/>
                <p:cNvGrpSpPr>
                  <a:grpSpLocks/>
                </p:cNvGrpSpPr>
                <p:nvPr/>
              </p:nvGrpSpPr>
              <p:grpSpPr bwMode="auto">
                <a:xfrm>
                  <a:off x="555625" y="3859212"/>
                  <a:ext cx="1443038" cy="1812925"/>
                  <a:chOff x="501360" y="3783323"/>
                  <a:chExt cx="1123399" cy="1143003"/>
                </a:xfrm>
              </p:grpSpPr>
              <p:sp>
                <p:nvSpPr>
                  <p:cNvPr id="176" name="Rectangle 175"/>
                  <p:cNvSpPr/>
                  <p:nvPr/>
                </p:nvSpPr>
                <p:spPr bwMode="auto">
                  <a:xfrm>
                    <a:off x="501340" y="3783679"/>
                    <a:ext cx="1123308" cy="1142987"/>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2574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325681" name="Group 26"/>
                <p:cNvGrpSpPr>
                  <a:grpSpLocks/>
                </p:cNvGrpSpPr>
                <p:nvPr/>
              </p:nvGrpSpPr>
              <p:grpSpPr bwMode="auto">
                <a:xfrm>
                  <a:off x="6622358" y="3554877"/>
                  <a:ext cx="1272188" cy="342709"/>
                  <a:chOff x="7412367" y="1267773"/>
                  <a:chExt cx="1272066" cy="342946"/>
                </a:xfrm>
              </p:grpSpPr>
              <p:sp>
                <p:nvSpPr>
                  <p:cNvPr id="32573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SN</a:t>
                    </a:r>
                  </a:p>
                </p:txBody>
              </p:sp>
              <p:sp>
                <p:nvSpPr>
                  <p:cNvPr id="32574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325682" name="Group 151"/>
                <p:cNvGrpSpPr>
                  <a:grpSpLocks/>
                </p:cNvGrpSpPr>
                <p:nvPr/>
              </p:nvGrpSpPr>
              <p:grpSpPr bwMode="auto">
                <a:xfrm>
                  <a:off x="6520477" y="3870498"/>
                  <a:ext cx="2546605" cy="2722915"/>
                  <a:chOff x="6537569" y="3930320"/>
                  <a:chExt cx="2546605" cy="2722915"/>
                </a:xfrm>
              </p:grpSpPr>
              <p:grpSp>
                <p:nvGrpSpPr>
                  <p:cNvPr id="325683" name="Group 77"/>
                  <p:cNvGrpSpPr>
                    <a:grpSpLocks/>
                  </p:cNvGrpSpPr>
                  <p:nvPr/>
                </p:nvGrpSpPr>
                <p:grpSpPr bwMode="auto">
                  <a:xfrm>
                    <a:off x="6659890" y="3930320"/>
                    <a:ext cx="2412866" cy="222946"/>
                    <a:chOff x="5388330" y="5700074"/>
                    <a:chExt cx="2411543" cy="224521"/>
                  </a:xfrm>
                </p:grpSpPr>
                <p:pic>
                  <p:nvPicPr>
                    <p:cNvPr id="32573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3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3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325684" name="Group 77"/>
                  <p:cNvGrpSpPr>
                    <a:grpSpLocks/>
                  </p:cNvGrpSpPr>
                  <p:nvPr/>
                </p:nvGrpSpPr>
                <p:grpSpPr bwMode="auto">
                  <a:xfrm>
                    <a:off x="6593115" y="4126888"/>
                    <a:ext cx="2488203" cy="222936"/>
                    <a:chOff x="5313031" y="5665686"/>
                    <a:chExt cx="2486842" cy="224513"/>
                  </a:xfrm>
                </p:grpSpPr>
                <p:pic>
                  <p:nvPicPr>
                    <p:cNvPr id="32573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3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3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325685" name="Group 77"/>
                  <p:cNvGrpSpPr>
                    <a:grpSpLocks/>
                  </p:cNvGrpSpPr>
                  <p:nvPr/>
                </p:nvGrpSpPr>
                <p:grpSpPr bwMode="auto">
                  <a:xfrm>
                    <a:off x="6594543" y="4316328"/>
                    <a:ext cx="2488203" cy="222936"/>
                    <a:chOff x="5313031" y="5665686"/>
                    <a:chExt cx="2486842" cy="224513"/>
                  </a:xfrm>
                </p:grpSpPr>
                <p:pic>
                  <p:nvPicPr>
                    <p:cNvPr id="32573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3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3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325686" name="Group 77"/>
                  <p:cNvGrpSpPr>
                    <a:grpSpLocks/>
                  </p:cNvGrpSpPr>
                  <p:nvPr/>
                </p:nvGrpSpPr>
                <p:grpSpPr bwMode="auto">
                  <a:xfrm>
                    <a:off x="6595973" y="4505768"/>
                    <a:ext cx="2488201" cy="222936"/>
                    <a:chOff x="5313033" y="5665686"/>
                    <a:chExt cx="2486840" cy="224513"/>
                  </a:xfrm>
                </p:grpSpPr>
                <p:pic>
                  <p:nvPicPr>
                    <p:cNvPr id="32572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2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325687" name="Group 77"/>
                  <p:cNvGrpSpPr>
                    <a:grpSpLocks/>
                  </p:cNvGrpSpPr>
                  <p:nvPr/>
                </p:nvGrpSpPr>
                <p:grpSpPr bwMode="auto">
                  <a:xfrm>
                    <a:off x="6605336" y="4703662"/>
                    <a:ext cx="2478580" cy="222894"/>
                    <a:chOff x="5322652" y="5665686"/>
                    <a:chExt cx="2477221" cy="224475"/>
                  </a:xfrm>
                </p:grpSpPr>
                <p:pic>
                  <p:nvPicPr>
                    <p:cNvPr id="325724"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2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325688" name="Group 77"/>
                  <p:cNvGrpSpPr>
                    <a:grpSpLocks/>
                  </p:cNvGrpSpPr>
                  <p:nvPr/>
                </p:nvGrpSpPr>
                <p:grpSpPr bwMode="auto">
                  <a:xfrm>
                    <a:off x="6605336" y="4899449"/>
                    <a:ext cx="2478580" cy="222894"/>
                    <a:chOff x="5322652" y="5665686"/>
                    <a:chExt cx="2477221" cy="224475"/>
                  </a:xfrm>
                </p:grpSpPr>
                <p:pic>
                  <p:nvPicPr>
                    <p:cNvPr id="325721"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2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325689" name="Group 77"/>
                  <p:cNvGrpSpPr>
                    <a:grpSpLocks/>
                  </p:cNvGrpSpPr>
                  <p:nvPr/>
                </p:nvGrpSpPr>
                <p:grpSpPr bwMode="auto">
                  <a:xfrm>
                    <a:off x="6605272" y="5087454"/>
                    <a:ext cx="2478664" cy="222894"/>
                    <a:chOff x="5322675" y="5665686"/>
                    <a:chExt cx="2477198" cy="224474"/>
                  </a:xfrm>
                </p:grpSpPr>
                <p:pic>
                  <p:nvPicPr>
                    <p:cNvPr id="325718"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2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325690" name="Group 77"/>
                  <p:cNvGrpSpPr>
                    <a:grpSpLocks/>
                  </p:cNvGrpSpPr>
                  <p:nvPr/>
                </p:nvGrpSpPr>
                <p:grpSpPr bwMode="auto">
                  <a:xfrm>
                    <a:off x="6602752" y="5274402"/>
                    <a:ext cx="2478581" cy="222894"/>
                    <a:chOff x="5322651" y="5665686"/>
                    <a:chExt cx="2477222" cy="224475"/>
                  </a:xfrm>
                </p:grpSpPr>
                <p:pic>
                  <p:nvPicPr>
                    <p:cNvPr id="325715"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0" action="ppaction://hlinksldjump"/>
                        </a:rPr>
                        <a:t>TS-23</a:t>
                      </a:r>
                      <a:endParaRPr lang="en-US" sz="800" b="1" dirty="0">
                        <a:latin typeface="Comic Sans MS" pitchFamily="66" charset="0"/>
                      </a:endParaRPr>
                    </a:p>
                  </p:txBody>
                </p:sp>
                <p:sp>
                  <p:nvSpPr>
                    <p:cNvPr id="32571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325691" name="Group 77"/>
                  <p:cNvGrpSpPr>
                    <a:grpSpLocks/>
                  </p:cNvGrpSpPr>
                  <p:nvPr/>
                </p:nvGrpSpPr>
                <p:grpSpPr bwMode="auto">
                  <a:xfrm>
                    <a:off x="6602753" y="5462442"/>
                    <a:ext cx="2478580" cy="222894"/>
                    <a:chOff x="5322652" y="5665686"/>
                    <a:chExt cx="2477221" cy="224475"/>
                  </a:xfrm>
                </p:grpSpPr>
                <p:pic>
                  <p:nvPicPr>
                    <p:cNvPr id="325712" name="Picture 16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1" action="ppaction://hlinksldjump"/>
                        </a:rPr>
                        <a:t>TS-25</a:t>
                      </a:r>
                      <a:endParaRPr lang="en-US" sz="800" b="1" dirty="0">
                        <a:latin typeface="Comic Sans MS" pitchFamily="66" charset="0"/>
                      </a:endParaRPr>
                    </a:p>
                  </p:txBody>
                </p:sp>
                <p:sp>
                  <p:nvSpPr>
                    <p:cNvPr id="32571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325692" name="Group 77"/>
                  <p:cNvGrpSpPr>
                    <a:grpSpLocks/>
                  </p:cNvGrpSpPr>
                  <p:nvPr/>
                </p:nvGrpSpPr>
                <p:grpSpPr bwMode="auto">
                  <a:xfrm>
                    <a:off x="6602689" y="5658194"/>
                    <a:ext cx="2478664" cy="222894"/>
                    <a:chOff x="5322675" y="5665686"/>
                    <a:chExt cx="2477198" cy="224474"/>
                  </a:xfrm>
                </p:grpSpPr>
                <p:pic>
                  <p:nvPicPr>
                    <p:cNvPr id="325709"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1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1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325693" name="Group 77"/>
                  <p:cNvGrpSpPr>
                    <a:grpSpLocks/>
                  </p:cNvGrpSpPr>
                  <p:nvPr/>
                </p:nvGrpSpPr>
                <p:grpSpPr bwMode="auto">
                  <a:xfrm>
                    <a:off x="6602756" y="5847696"/>
                    <a:ext cx="2478580" cy="222894"/>
                    <a:chOff x="5322652" y="5665686"/>
                    <a:chExt cx="2477221" cy="224475"/>
                  </a:xfrm>
                </p:grpSpPr>
                <p:pic>
                  <p:nvPicPr>
                    <p:cNvPr id="325706"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0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2" action="ppaction://hlinksldjump"/>
                        </a:rPr>
                        <a:t>TS-24</a:t>
                      </a:r>
                      <a:endParaRPr lang="en-US" sz="800" b="1" dirty="0">
                        <a:latin typeface="Comic Sans MS" pitchFamily="66" charset="0"/>
                      </a:endParaRPr>
                    </a:p>
                  </p:txBody>
                </p:sp>
                <p:sp>
                  <p:nvSpPr>
                    <p:cNvPr id="32570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325694" name="Group 77"/>
                  <p:cNvGrpSpPr>
                    <a:grpSpLocks/>
                  </p:cNvGrpSpPr>
                  <p:nvPr/>
                </p:nvGrpSpPr>
                <p:grpSpPr bwMode="auto">
                  <a:xfrm>
                    <a:off x="6602756" y="6035736"/>
                    <a:ext cx="2478580" cy="222894"/>
                    <a:chOff x="5322652" y="5665686"/>
                    <a:chExt cx="2477221" cy="224475"/>
                  </a:xfrm>
                </p:grpSpPr>
                <p:pic>
                  <p:nvPicPr>
                    <p:cNvPr id="325703"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0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0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325695" name="Group 77"/>
                  <p:cNvGrpSpPr>
                    <a:grpSpLocks/>
                  </p:cNvGrpSpPr>
                  <p:nvPr/>
                </p:nvGrpSpPr>
                <p:grpSpPr bwMode="auto">
                  <a:xfrm>
                    <a:off x="6602692" y="6231488"/>
                    <a:ext cx="2478664" cy="222894"/>
                    <a:chOff x="5322675" y="5665686"/>
                    <a:chExt cx="2477198" cy="224474"/>
                  </a:xfrm>
                </p:grpSpPr>
                <p:pic>
                  <p:nvPicPr>
                    <p:cNvPr id="325700"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70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70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325696" name="Group 77"/>
                  <p:cNvGrpSpPr>
                    <a:grpSpLocks/>
                  </p:cNvGrpSpPr>
                  <p:nvPr/>
                </p:nvGrpSpPr>
                <p:grpSpPr bwMode="auto">
                  <a:xfrm>
                    <a:off x="6537569" y="6430341"/>
                    <a:ext cx="2541183" cy="222894"/>
                    <a:chOff x="5260195" y="5665686"/>
                    <a:chExt cx="2539678" cy="224474"/>
                  </a:xfrm>
                </p:grpSpPr>
                <p:pic>
                  <p:nvPicPr>
                    <p:cNvPr id="325697"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569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32569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325643" name="Group 439"/>
              <p:cNvGrpSpPr>
                <a:grpSpLocks/>
              </p:cNvGrpSpPr>
              <p:nvPr/>
            </p:nvGrpSpPr>
            <p:grpSpPr bwMode="auto">
              <a:xfrm>
                <a:off x="2363420" y="5458525"/>
                <a:ext cx="3690745" cy="364202"/>
                <a:chOff x="2514671" y="5583891"/>
                <a:chExt cx="3690745" cy="364202"/>
              </a:xfrm>
            </p:grpSpPr>
            <p:sp>
              <p:nvSpPr>
                <p:cNvPr id="325644"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325645"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325646"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325647"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325648"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325649"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325650"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325651"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325652"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325653"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325654"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325655"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325656"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sp>
        <p:nvSpPr>
          <p:cNvPr id="1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3" action="ppaction://hlinksldjump"/>
              </a:rPr>
              <a:t>&lt;&lt; L1-ETR-07</a:t>
            </a:r>
            <a:endParaRPr lang="en-US" sz="800" b="1" dirty="0">
              <a:latin typeface="Comic Sans MS" pitchFamily="66" charset="0"/>
            </a:endParaRPr>
          </a:p>
        </p:txBody>
      </p:sp>
      <p:sp>
        <p:nvSpPr>
          <p:cNvPr id="330"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err="1" smtClean="0">
                <a:solidFill>
                  <a:schemeClr val="bg1"/>
                </a:solidFill>
              </a:rPr>
              <a:t>Xxxxxx</a:t>
            </a:r>
            <a:r>
              <a:rPr lang="en-US" dirty="0" smtClean="0">
                <a:solidFill>
                  <a:schemeClr val="bg1"/>
                </a:solidFill>
              </a:rPr>
              <a:t> - </a:t>
            </a:r>
            <a:r>
              <a:rPr lang="en-US" dirty="0">
                <a:solidFill>
                  <a:schemeClr val="bg1"/>
                </a:solidFill>
              </a:rPr>
              <a:t>D1001715 – I/O Extender </a:t>
            </a:r>
          </a:p>
        </p:txBody>
      </p:sp>
    </p:spTree>
  </p:cSld>
  <p:clrMapOvr>
    <a:masterClrMapping/>
  </p:clrMapOvr>
  <p:timing>
    <p:tnLst>
      <p:par>
        <p:cTn id="1" dur="indefinite" restart="never" nodeType="tmRoot"/>
      </p:par>
    </p:tnLst>
  </p:timing>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6658" name="Title 2"/>
          <p:cNvSpPr>
            <a:spLocks noGrp="1"/>
          </p:cNvSpPr>
          <p:nvPr>
            <p:ph type="title"/>
          </p:nvPr>
        </p:nvSpPr>
        <p:spPr/>
        <p:txBody>
          <a:bodyPr/>
          <a:lstStyle/>
          <a:p>
            <a:r>
              <a:rPr lang="en-US" smtClean="0">
                <a:ea typeface="ＭＳ Ｐゴシック" pitchFamily="34" charset="-128"/>
              </a:rPr>
              <a:t>Templates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2666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557DFC5-0B2F-4A41-A5E1-21E3B62458D3}" type="slidenum">
              <a:rPr lang="en-US" smtClean="0">
                <a:solidFill>
                  <a:srgbClr val="898989"/>
                </a:solidFill>
                <a:latin typeface="Calibri" pitchFamily="34" charset="0"/>
              </a:rPr>
              <a:pPr eaLnBrk="1" hangingPunct="1"/>
              <a:t>527</a:t>
            </a:fld>
            <a:endParaRPr lang="en-US" smtClean="0">
              <a:solidFill>
                <a:srgbClr val="898989"/>
              </a:solidFill>
              <a:latin typeface="Calibri" pitchFamily="34" charset="0"/>
            </a:endParaRPr>
          </a:p>
        </p:txBody>
      </p:sp>
      <p:sp>
        <p:nvSpPr>
          <p:cNvPr id="326661"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4800">
                <a:latin typeface="Comic Sans MS" pitchFamily="66" charset="0"/>
              </a:rPr>
              <a:t>Templates</a:t>
            </a:r>
            <a:endParaRPr lang="en-US"/>
          </a:p>
        </p:txBody>
      </p:sp>
    </p:spTree>
  </p:cSld>
  <p:clrMapOvr>
    <a:masterClrMapping/>
  </p:clrMapOvr>
  <p:timing>
    <p:tnLst>
      <p:par>
        <p:cTn id="1" dur="indefinite" restart="never" nodeType="tmRoot"/>
      </p:par>
    </p:tn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7683" name="Title 8"/>
          <p:cNvSpPr>
            <a:spLocks noGrp="1"/>
          </p:cNvSpPr>
          <p:nvPr>
            <p:ph type="title"/>
          </p:nvPr>
        </p:nvSpPr>
        <p:spPr/>
        <p:txBody>
          <a:bodyPr/>
          <a:lstStyle/>
          <a:p>
            <a:pPr eaLnBrk="1" hangingPunct="1"/>
            <a:r>
              <a:rPr lang="en-US" smtClean="0">
                <a:ea typeface="ＭＳ Ｐゴシック" pitchFamily="34" charset="-128"/>
              </a:rPr>
              <a:t>Rack Template</a:t>
            </a:r>
          </a:p>
        </p:txBody>
      </p:sp>
      <p:pic>
        <p:nvPicPr>
          <p:cNvPr id="327684" name="Picture 1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06625" y="1266825"/>
            <a:ext cx="1339850" cy="497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8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CAEBD882-F465-4EB9-9473-7465D934C4D4}" type="slidenum">
              <a:rPr lang="en-US" smtClean="0">
                <a:solidFill>
                  <a:srgbClr val="898989"/>
                </a:solidFill>
                <a:latin typeface="Calibri" pitchFamily="34" charset="0"/>
              </a:rPr>
              <a:pPr eaLnBrk="1" hangingPunct="1"/>
              <a:t>528</a:t>
            </a:fld>
            <a:endParaRPr lang="en-US" smtClean="0">
              <a:solidFill>
                <a:srgbClr val="898989"/>
              </a:solidFill>
              <a:latin typeface="Calibri" pitchFamily="34" charset="0"/>
            </a:endParaRPr>
          </a:p>
        </p:txBody>
      </p:sp>
      <p:grpSp>
        <p:nvGrpSpPr>
          <p:cNvPr id="327686" name="Group 136"/>
          <p:cNvGrpSpPr>
            <a:grpSpLocks/>
          </p:cNvGrpSpPr>
          <p:nvPr/>
        </p:nvGrpSpPr>
        <p:grpSpPr bwMode="auto">
          <a:xfrm>
            <a:off x="5240338" y="1257300"/>
            <a:ext cx="2836862" cy="4972050"/>
            <a:chOff x="5239703" y="1257300"/>
            <a:chExt cx="2837497" cy="4972050"/>
          </a:xfrm>
        </p:grpSpPr>
        <p:pic>
          <p:nvPicPr>
            <p:cNvPr id="327694"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37350" y="1260475"/>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9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580188" y="1357313"/>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96" name="Picture 11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239703" y="1257300"/>
              <a:ext cx="1343025" cy="4972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768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541713" y="136683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8" name="Picture 117"/>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453575" y="2228849"/>
            <a:ext cx="269875"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89" name="Picture 118"/>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1046163" y="22389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7690" name="Picture 119"/>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777558" y="2228849"/>
            <a:ext cx="271133" cy="10249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7691" name="Group 14"/>
          <p:cNvGrpSpPr>
            <a:grpSpLocks/>
          </p:cNvGrpSpPr>
          <p:nvPr/>
        </p:nvGrpSpPr>
        <p:grpSpPr bwMode="auto">
          <a:xfrm>
            <a:off x="147638" y="1468438"/>
            <a:ext cx="1819275" cy="347662"/>
            <a:chOff x="7115175" y="1809058"/>
            <a:chExt cx="1819276" cy="346767"/>
          </a:xfrm>
        </p:grpSpPr>
        <p:pic>
          <p:nvPicPr>
            <p:cNvPr id="327692" name="Picture 4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73938" y="1811338"/>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7693" name="TextBox 99"/>
            <p:cNvSpPr txBox="1">
              <a:spLocks noChangeArrowheads="1"/>
            </p:cNvSpPr>
            <p:nvPr/>
          </p:nvSpPr>
          <p:spPr bwMode="auto">
            <a:xfrm rot="10800000" flipV="1">
              <a:off x="7115175" y="1809058"/>
              <a:ext cx="1819276" cy="33799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11"/>
                </a:rPr>
                <a:t>D070124 </a:t>
              </a:r>
              <a:r>
                <a:rPr lang="en-US" sz="800" b="1">
                  <a:latin typeface="Comic Sans MS" pitchFamily="66" charset="0"/>
                </a:rPr>
                <a:t>Rack Input</a:t>
              </a:r>
            </a:p>
            <a:p>
              <a:pPr algn="ctr" eaLnBrk="1" hangingPunct="1"/>
              <a:r>
                <a:rPr lang="en-US" sz="800" b="1">
                  <a:latin typeface="Comic Sans MS" pitchFamily="66" charset="0"/>
                </a:rPr>
                <a:t>Power Box (RU 34-36)</a:t>
              </a:r>
            </a:p>
          </p:txBody>
        </p:sp>
      </p:grpSp>
      <p:pic>
        <p:nvPicPr>
          <p:cNvPr id="593923"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1417906" y="2228850"/>
            <a:ext cx="268019"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4947" name="Picture 3"/>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149694" y="2228849"/>
            <a:ext cx="268071"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600066" name="Picture 2"/>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1729348" y="2228850"/>
            <a:ext cx="274538" cy="2971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t>LIGO-G1001032-V9</a:t>
            </a:r>
            <a:endParaRPr lang="en-US" dirty="0"/>
          </a:p>
        </p:txBody>
      </p:sp>
      <p:sp>
        <p:nvSpPr>
          <p:cNvPr id="328707" name="Title 8"/>
          <p:cNvSpPr>
            <a:spLocks noGrp="1"/>
          </p:cNvSpPr>
          <p:nvPr>
            <p:ph type="title"/>
          </p:nvPr>
        </p:nvSpPr>
        <p:spPr/>
        <p:txBody>
          <a:bodyPr/>
          <a:lstStyle/>
          <a:p>
            <a:pPr eaLnBrk="1" hangingPunct="1"/>
            <a:r>
              <a:rPr lang="en-US" smtClean="0">
                <a:ea typeface="ＭＳ Ｐゴシック" pitchFamily="34" charset="-128"/>
              </a:rPr>
              <a:t>Rack Template</a:t>
            </a:r>
          </a:p>
        </p:txBody>
      </p:sp>
      <p:pic>
        <p:nvPicPr>
          <p:cNvPr id="328708"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43463" y="3908425"/>
            <a:ext cx="1279525" cy="119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0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40288" y="3414713"/>
            <a:ext cx="1279525" cy="2238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830763" y="1138238"/>
            <a:ext cx="1281112" cy="67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30763" y="1879600"/>
            <a:ext cx="1281112" cy="560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2"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0763" y="2503488"/>
            <a:ext cx="1281112"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4840288" y="3016250"/>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4"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02025" y="3925888"/>
            <a:ext cx="12811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5"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3489325" y="3455988"/>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6"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3476625" y="3076575"/>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7" name="Picture 1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468688" y="2590800"/>
            <a:ext cx="1279525" cy="452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8" name="Picture 18"/>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3476625" y="1987550"/>
            <a:ext cx="1279525"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19" name="Picture 19"/>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3476625" y="1268413"/>
            <a:ext cx="1279525" cy="6746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0"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47888" y="3916363"/>
            <a:ext cx="1281112"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112963" y="3455988"/>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2" name="Picture 2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130425" y="3076575"/>
            <a:ext cx="1281113"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3" name="Picture 2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130425" y="2598738"/>
            <a:ext cx="1281113"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4" name="Picture 24"/>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2122488" y="1987550"/>
            <a:ext cx="1279525"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5" name="Picture 25"/>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2112963" y="1250950"/>
            <a:ext cx="1281112"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6" name="Picture 26"/>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690563" y="121602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7" name="Picture 27"/>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81038" y="1927225"/>
            <a:ext cx="1281112" cy="566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8" name="Picture 28"/>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698500" y="2547938"/>
            <a:ext cx="1281113"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29" name="Picture 29"/>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708025" y="3041650"/>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0" name="Picture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690563" y="3438525"/>
            <a:ext cx="1279525" cy="230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1" name="Picture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08025" y="3908425"/>
            <a:ext cx="12795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2" name="Picture 3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08025" y="3709988"/>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32350" y="3697288"/>
            <a:ext cx="12795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4"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490913" y="3714750"/>
            <a:ext cx="1281112" cy="182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5"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136775" y="3706813"/>
            <a:ext cx="1279525" cy="1825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36" name="Picture 1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3502025" y="3925888"/>
            <a:ext cx="1281113"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8737" name="Group 73"/>
          <p:cNvGrpSpPr>
            <a:grpSpLocks/>
          </p:cNvGrpSpPr>
          <p:nvPr/>
        </p:nvGrpSpPr>
        <p:grpSpPr bwMode="auto">
          <a:xfrm>
            <a:off x="184150" y="5048250"/>
            <a:ext cx="5064125" cy="236538"/>
            <a:chOff x="201292" y="6204909"/>
            <a:chExt cx="5063704" cy="235033"/>
          </a:xfrm>
        </p:grpSpPr>
        <p:grpSp>
          <p:nvGrpSpPr>
            <p:cNvPr id="328843" name="Group 261"/>
            <p:cNvGrpSpPr>
              <a:grpSpLocks/>
            </p:cNvGrpSpPr>
            <p:nvPr/>
          </p:nvGrpSpPr>
          <p:grpSpPr bwMode="auto">
            <a:xfrm>
              <a:off x="201292" y="6204909"/>
              <a:ext cx="2421985" cy="229282"/>
              <a:chOff x="201292" y="6204909"/>
              <a:chExt cx="2421985" cy="229282"/>
            </a:xfrm>
          </p:grpSpPr>
          <p:pic>
            <p:nvPicPr>
              <p:cNvPr id="328848" name="Picture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1343117" y="620490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49"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50"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44" name="Group 262"/>
            <p:cNvGrpSpPr>
              <a:grpSpLocks/>
            </p:cNvGrpSpPr>
            <p:nvPr/>
          </p:nvGrpSpPr>
          <p:grpSpPr bwMode="auto">
            <a:xfrm>
              <a:off x="2846725" y="6210660"/>
              <a:ext cx="2418271" cy="229282"/>
              <a:chOff x="2846725" y="6210660"/>
              <a:chExt cx="2418271" cy="229282"/>
            </a:xfrm>
          </p:grpSpPr>
          <p:pic>
            <p:nvPicPr>
              <p:cNvPr id="328845" name="Picture 30"/>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2849861" y="6210660"/>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46" name="TextBox 77"/>
              <p:cNvSpPr txBox="1">
                <a:spLocks noChangeArrowheads="1"/>
              </p:cNvSpPr>
              <p:nvPr/>
            </p:nvSpPr>
            <p:spPr bwMode="auto">
              <a:xfrm>
                <a:off x="4117683" y="621389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47" name="TextBox 78"/>
              <p:cNvSpPr txBox="1">
                <a:spLocks noChangeArrowheads="1"/>
              </p:cNvSpPr>
              <p:nvPr/>
            </p:nvSpPr>
            <p:spPr bwMode="auto">
              <a:xfrm>
                <a:off x="2846725" y="621964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8738" name="Group 82"/>
          <p:cNvGrpSpPr>
            <a:grpSpLocks/>
          </p:cNvGrpSpPr>
          <p:nvPr/>
        </p:nvGrpSpPr>
        <p:grpSpPr bwMode="auto">
          <a:xfrm>
            <a:off x="184150" y="5295900"/>
            <a:ext cx="5054600" cy="227013"/>
            <a:chOff x="201283" y="5771072"/>
            <a:chExt cx="5055078" cy="226946"/>
          </a:xfrm>
        </p:grpSpPr>
        <p:grpSp>
          <p:nvGrpSpPr>
            <p:cNvPr id="328833" name="Group 195"/>
            <p:cNvGrpSpPr>
              <a:grpSpLocks/>
            </p:cNvGrpSpPr>
            <p:nvPr/>
          </p:nvGrpSpPr>
          <p:grpSpPr bwMode="auto">
            <a:xfrm>
              <a:off x="201283" y="5771072"/>
              <a:ext cx="2427744" cy="221195"/>
              <a:chOff x="201283" y="5788324"/>
              <a:chExt cx="2427744" cy="221195"/>
            </a:xfrm>
          </p:grpSpPr>
          <p:grpSp>
            <p:nvGrpSpPr>
              <p:cNvPr id="328839" name="Group 194"/>
              <p:cNvGrpSpPr>
                <a:grpSpLocks/>
              </p:cNvGrpSpPr>
              <p:nvPr/>
            </p:nvGrpSpPr>
            <p:grpSpPr bwMode="auto">
              <a:xfrm>
                <a:off x="201283" y="5788324"/>
                <a:ext cx="2427744" cy="215444"/>
                <a:chOff x="201283" y="5788324"/>
                <a:chExt cx="2427744" cy="215444"/>
              </a:xfrm>
            </p:grpSpPr>
            <p:pic>
              <p:nvPicPr>
                <p:cNvPr id="328841"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42" name="TextBox 93"/>
                <p:cNvSpPr txBox="1">
                  <a:spLocks noChangeArrowheads="1"/>
                </p:cNvSpPr>
                <p:nvPr/>
              </p:nvSpPr>
              <p:spPr bwMode="auto">
                <a:xfrm>
                  <a:off x="201283" y="57883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grpSp>
          <p:sp>
            <p:nvSpPr>
              <p:cNvPr id="328840" name="TextBox 91"/>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34" name="Group 192"/>
            <p:cNvGrpSpPr>
              <a:grpSpLocks/>
            </p:cNvGrpSpPr>
            <p:nvPr/>
          </p:nvGrpSpPr>
          <p:grpSpPr bwMode="auto">
            <a:xfrm>
              <a:off x="2841236" y="5779698"/>
              <a:ext cx="2415125" cy="218320"/>
              <a:chOff x="2841236" y="5779698"/>
              <a:chExt cx="2415125" cy="218320"/>
            </a:xfrm>
          </p:grpSpPr>
          <p:sp>
            <p:nvSpPr>
              <p:cNvPr id="328835" name="TextBox 85"/>
              <p:cNvSpPr txBox="1">
                <a:spLocks noChangeArrowheads="1"/>
              </p:cNvSpPr>
              <p:nvPr/>
            </p:nvSpPr>
            <p:spPr bwMode="auto">
              <a:xfrm>
                <a:off x="4109048" y="578257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nvGrpSpPr>
              <p:cNvPr id="328836" name="Group 191"/>
              <p:cNvGrpSpPr>
                <a:grpSpLocks/>
              </p:cNvGrpSpPr>
              <p:nvPr/>
            </p:nvGrpSpPr>
            <p:grpSpPr bwMode="auto">
              <a:xfrm>
                <a:off x="2841236" y="5779698"/>
                <a:ext cx="1280160" cy="215444"/>
                <a:chOff x="2841236" y="5779698"/>
                <a:chExt cx="1280160" cy="215444"/>
              </a:xfrm>
            </p:grpSpPr>
            <p:pic>
              <p:nvPicPr>
                <p:cNvPr id="328837" name="Picture 20"/>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38" name="TextBox 88"/>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28739" name="Group 94"/>
          <p:cNvGrpSpPr>
            <a:grpSpLocks/>
          </p:cNvGrpSpPr>
          <p:nvPr/>
        </p:nvGrpSpPr>
        <p:grpSpPr bwMode="auto">
          <a:xfrm>
            <a:off x="198438" y="4827588"/>
            <a:ext cx="5054600" cy="227012"/>
            <a:chOff x="198418" y="4827922"/>
            <a:chExt cx="5055078" cy="226946"/>
          </a:xfrm>
        </p:grpSpPr>
        <p:grpSp>
          <p:nvGrpSpPr>
            <p:cNvPr id="328825" name="Group 254"/>
            <p:cNvGrpSpPr>
              <a:grpSpLocks/>
            </p:cNvGrpSpPr>
            <p:nvPr/>
          </p:nvGrpSpPr>
          <p:grpSpPr bwMode="auto">
            <a:xfrm>
              <a:off x="198418" y="4827922"/>
              <a:ext cx="2424857" cy="221195"/>
              <a:chOff x="198418" y="4827922"/>
              <a:chExt cx="2424857" cy="221195"/>
            </a:xfrm>
          </p:grpSpPr>
          <p:pic>
            <p:nvPicPr>
              <p:cNvPr id="328830" name="Picture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1343115" y="4879770"/>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31" name="TextBox 101"/>
              <p:cNvSpPr txBox="1">
                <a:spLocks noChangeArrowheads="1"/>
              </p:cNvSpPr>
              <p:nvPr/>
            </p:nvSpPr>
            <p:spPr bwMode="auto">
              <a:xfrm>
                <a:off x="198418" y="482792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32" name="TextBox 102"/>
              <p:cNvSpPr txBox="1">
                <a:spLocks noChangeArrowheads="1"/>
              </p:cNvSpPr>
              <p:nvPr/>
            </p:nvSpPr>
            <p:spPr bwMode="auto">
              <a:xfrm>
                <a:off x="1342856" y="483367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26" name="Group 255"/>
            <p:cNvGrpSpPr>
              <a:grpSpLocks/>
            </p:cNvGrpSpPr>
            <p:nvPr/>
          </p:nvGrpSpPr>
          <p:grpSpPr bwMode="auto">
            <a:xfrm>
              <a:off x="2835486" y="4836548"/>
              <a:ext cx="2418010" cy="218320"/>
              <a:chOff x="2835486" y="4836548"/>
              <a:chExt cx="2418010" cy="218320"/>
            </a:xfrm>
          </p:grpSpPr>
          <p:pic>
            <p:nvPicPr>
              <p:cNvPr id="328827" name="Picture 31"/>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2835486" y="4879773"/>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28" name="TextBox 98"/>
              <p:cNvSpPr txBox="1">
                <a:spLocks noChangeArrowheads="1"/>
              </p:cNvSpPr>
              <p:nvPr/>
            </p:nvSpPr>
            <p:spPr bwMode="auto">
              <a:xfrm>
                <a:off x="4106183" y="483942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29" name="TextBox 99"/>
              <p:cNvSpPr txBox="1">
                <a:spLocks noChangeArrowheads="1"/>
              </p:cNvSpPr>
              <p:nvPr/>
            </p:nvSpPr>
            <p:spPr bwMode="auto">
              <a:xfrm>
                <a:off x="2843851" y="483654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8740" name="Group 146"/>
          <p:cNvGrpSpPr>
            <a:grpSpLocks/>
          </p:cNvGrpSpPr>
          <p:nvPr/>
        </p:nvGrpSpPr>
        <p:grpSpPr bwMode="auto">
          <a:xfrm>
            <a:off x="192088" y="5553075"/>
            <a:ext cx="5064125" cy="231775"/>
            <a:chOff x="192088" y="5552474"/>
            <a:chExt cx="5064125" cy="231998"/>
          </a:xfrm>
        </p:grpSpPr>
        <p:grpSp>
          <p:nvGrpSpPr>
            <p:cNvPr id="328817" name="Group 39"/>
            <p:cNvGrpSpPr>
              <a:grpSpLocks/>
            </p:cNvGrpSpPr>
            <p:nvPr/>
          </p:nvGrpSpPr>
          <p:grpSpPr bwMode="auto">
            <a:xfrm>
              <a:off x="192088" y="5552474"/>
              <a:ext cx="2425069" cy="229201"/>
              <a:chOff x="-301925" y="5557929"/>
              <a:chExt cx="2424867" cy="229282"/>
            </a:xfrm>
          </p:grpSpPr>
          <p:sp>
            <p:nvSpPr>
              <p:cNvPr id="328823" name="TextBox 112"/>
              <p:cNvSpPr txBox="1">
                <a:spLocks noChangeArrowheads="1"/>
              </p:cNvSpPr>
              <p:nvPr/>
            </p:nvSpPr>
            <p:spPr bwMode="auto">
              <a:xfrm>
                <a:off x="-301925" y="5561161"/>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pic>
            <p:nvPicPr>
              <p:cNvPr id="328824"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842782" y="5557929"/>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8818" name="TextBox 111"/>
            <p:cNvSpPr txBox="1">
              <a:spLocks noChangeArrowheads="1"/>
            </p:cNvSpPr>
            <p:nvPr/>
          </p:nvSpPr>
          <p:spPr bwMode="auto">
            <a:xfrm>
              <a:off x="1336621" y="5561454"/>
              <a:ext cx="1262437"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nvGrpSpPr>
            <p:cNvPr id="328819" name="Group 40"/>
            <p:cNvGrpSpPr>
              <a:grpSpLocks/>
            </p:cNvGrpSpPr>
            <p:nvPr/>
          </p:nvGrpSpPr>
          <p:grpSpPr bwMode="auto">
            <a:xfrm>
              <a:off x="2840886" y="5555271"/>
              <a:ext cx="2415327" cy="229201"/>
              <a:chOff x="526480" y="4991461"/>
              <a:chExt cx="2415126" cy="229282"/>
            </a:xfrm>
          </p:grpSpPr>
          <p:pic>
            <p:nvPicPr>
              <p:cNvPr id="328821" name="Picture 21"/>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526480" y="4991461"/>
                <a:ext cx="1280160" cy="2292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22" name="TextBox 109"/>
              <p:cNvSpPr txBox="1">
                <a:spLocks noChangeArrowheads="1"/>
              </p:cNvSpPr>
              <p:nvPr/>
            </p:nvSpPr>
            <p:spPr bwMode="auto">
              <a:xfrm>
                <a:off x="1794293" y="499469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grpSp>
        <p:sp>
          <p:nvSpPr>
            <p:cNvPr id="328820" name="TextBox 107"/>
            <p:cNvSpPr txBox="1">
              <a:spLocks noChangeArrowheads="1"/>
            </p:cNvSpPr>
            <p:nvPr/>
          </p:nvSpPr>
          <p:spPr bwMode="auto">
            <a:xfrm>
              <a:off x="2837741" y="5564251"/>
              <a:ext cx="1271065" cy="2153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nvGrpSpPr>
          <p:cNvPr id="328741" name="Group 114"/>
          <p:cNvGrpSpPr>
            <a:grpSpLocks/>
          </p:cNvGrpSpPr>
          <p:nvPr/>
        </p:nvGrpSpPr>
        <p:grpSpPr bwMode="auto">
          <a:xfrm>
            <a:off x="180975" y="4545013"/>
            <a:ext cx="5064125" cy="228600"/>
            <a:chOff x="181164" y="4545032"/>
            <a:chExt cx="5063704" cy="228771"/>
          </a:xfrm>
        </p:grpSpPr>
        <p:grpSp>
          <p:nvGrpSpPr>
            <p:cNvPr id="328809" name="Group 359"/>
            <p:cNvGrpSpPr>
              <a:grpSpLocks/>
            </p:cNvGrpSpPr>
            <p:nvPr/>
          </p:nvGrpSpPr>
          <p:grpSpPr bwMode="auto">
            <a:xfrm>
              <a:off x="181164" y="4545032"/>
              <a:ext cx="2427734" cy="228035"/>
              <a:chOff x="181164" y="4545032"/>
              <a:chExt cx="2427734" cy="228035"/>
            </a:xfrm>
          </p:grpSpPr>
          <p:pic>
            <p:nvPicPr>
              <p:cNvPr id="32881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8738" y="4545032"/>
                <a:ext cx="1280160" cy="223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15" name="TextBox 121"/>
              <p:cNvSpPr txBox="1">
                <a:spLocks noChangeArrowheads="1"/>
              </p:cNvSpPr>
              <p:nvPr/>
            </p:nvSpPr>
            <p:spPr bwMode="auto">
              <a:xfrm>
                <a:off x="181164" y="455187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16" name="TextBox 122"/>
              <p:cNvSpPr txBox="1">
                <a:spLocks noChangeArrowheads="1"/>
              </p:cNvSpPr>
              <p:nvPr/>
            </p:nvSpPr>
            <p:spPr bwMode="auto">
              <a:xfrm>
                <a:off x="1325602" y="455762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10" name="Group 360"/>
            <p:cNvGrpSpPr>
              <a:grpSpLocks/>
            </p:cNvGrpSpPr>
            <p:nvPr/>
          </p:nvGrpSpPr>
          <p:grpSpPr bwMode="auto">
            <a:xfrm>
              <a:off x="2826597" y="4546121"/>
              <a:ext cx="2418271" cy="227682"/>
              <a:chOff x="2826597" y="4554747"/>
              <a:chExt cx="2418271" cy="227682"/>
            </a:xfrm>
          </p:grpSpPr>
          <p:pic>
            <p:nvPicPr>
              <p:cNvPr id="328811"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6860" y="4554747"/>
                <a:ext cx="1280160" cy="227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12" name="TextBox 118"/>
              <p:cNvSpPr txBox="1">
                <a:spLocks noChangeArrowheads="1"/>
              </p:cNvSpPr>
              <p:nvPr/>
            </p:nvSpPr>
            <p:spPr bwMode="auto">
              <a:xfrm>
                <a:off x="4097555" y="456337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13" name="TextBox 119"/>
              <p:cNvSpPr txBox="1">
                <a:spLocks noChangeArrowheads="1"/>
              </p:cNvSpPr>
              <p:nvPr/>
            </p:nvSpPr>
            <p:spPr bwMode="auto">
              <a:xfrm>
                <a:off x="2826597" y="456265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nvGrpSpPr>
          <p:cNvPr id="328742" name="Group 123"/>
          <p:cNvGrpSpPr>
            <a:grpSpLocks/>
          </p:cNvGrpSpPr>
          <p:nvPr/>
        </p:nvGrpSpPr>
        <p:grpSpPr bwMode="auto">
          <a:xfrm>
            <a:off x="177800" y="4316413"/>
            <a:ext cx="5056188" cy="227012"/>
            <a:chOff x="258792" y="6096000"/>
            <a:chExt cx="5055078" cy="226946"/>
          </a:xfrm>
        </p:grpSpPr>
        <p:grpSp>
          <p:nvGrpSpPr>
            <p:cNvPr id="328801" name="Group 375"/>
            <p:cNvGrpSpPr>
              <a:grpSpLocks/>
            </p:cNvGrpSpPr>
            <p:nvPr/>
          </p:nvGrpSpPr>
          <p:grpSpPr bwMode="auto">
            <a:xfrm>
              <a:off x="258792" y="6096000"/>
              <a:ext cx="2420105" cy="221195"/>
              <a:chOff x="258792" y="6096000"/>
              <a:chExt cx="2420105" cy="221195"/>
            </a:xfrm>
          </p:grpSpPr>
          <p:pic>
            <p:nvPicPr>
              <p:cNvPr id="328806"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07"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08"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802" name="Group 376"/>
            <p:cNvGrpSpPr>
              <a:grpSpLocks/>
            </p:cNvGrpSpPr>
            <p:nvPr/>
          </p:nvGrpSpPr>
          <p:grpSpPr bwMode="auto">
            <a:xfrm>
              <a:off x="2904225" y="6104626"/>
              <a:ext cx="2409645" cy="218320"/>
              <a:chOff x="2904225" y="6104626"/>
              <a:chExt cx="2409645" cy="218320"/>
            </a:xfrm>
          </p:grpSpPr>
          <p:pic>
            <p:nvPicPr>
              <p:cNvPr id="328803"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804"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805"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pic>
        <p:nvPicPr>
          <p:cNvPr id="328743" name="Picture 35"/>
          <p:cNvPicPr>
            <a:picLocks noChangeAspect="1" noChangeArrowheads="1"/>
          </p:cNvPicPr>
          <p:nvPr/>
        </p:nvPicPr>
        <p:blipFill>
          <a:blip r:embed="rId27">
            <a:extLst>
              <a:ext uri="{28A0092B-C50C-407E-A947-70E740481C1C}">
                <a14:useLocalDpi xmlns:a14="http://schemas.microsoft.com/office/drawing/2010/main" val="0"/>
              </a:ext>
            </a:extLst>
          </a:blip>
          <a:srcRect/>
          <a:stretch>
            <a:fillRect/>
          </a:stretch>
        </p:blipFill>
        <p:spPr bwMode="auto">
          <a:xfrm>
            <a:off x="7553325" y="1185863"/>
            <a:ext cx="1281113" cy="67468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4" name="Picture 36"/>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539038" y="1912938"/>
            <a:ext cx="1279525" cy="563562"/>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5" name="Picture 37"/>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546975" y="2535238"/>
            <a:ext cx="1279525" cy="452437"/>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6" name="Picture 38"/>
          <p:cNvPicPr>
            <a:picLocks noChangeAspect="1" noChangeArrowheads="1"/>
          </p:cNvPicPr>
          <p:nvPr/>
        </p:nvPicPr>
        <p:blipFill>
          <a:blip r:embed="rId30">
            <a:extLst>
              <a:ext uri="{28A0092B-C50C-407E-A947-70E740481C1C}">
                <a14:useLocalDpi xmlns:a14="http://schemas.microsoft.com/office/drawing/2010/main" val="0"/>
              </a:ext>
            </a:extLst>
          </a:blip>
          <a:srcRect/>
          <a:stretch>
            <a:fillRect/>
          </a:stretch>
        </p:blipFill>
        <p:spPr bwMode="auto">
          <a:xfrm>
            <a:off x="7543800" y="3011488"/>
            <a:ext cx="1279525" cy="3429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7" name="Picture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543800" y="338931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8" name="Picture 4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7542213" y="3673475"/>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49" name="Picture 4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7561263" y="3868738"/>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28750" name="Group 171"/>
          <p:cNvGrpSpPr>
            <a:grpSpLocks/>
          </p:cNvGrpSpPr>
          <p:nvPr/>
        </p:nvGrpSpPr>
        <p:grpSpPr bwMode="auto">
          <a:xfrm>
            <a:off x="200025" y="5810250"/>
            <a:ext cx="5054600" cy="223838"/>
            <a:chOff x="370935" y="6277155"/>
            <a:chExt cx="5055078" cy="224028"/>
          </a:xfrm>
        </p:grpSpPr>
        <p:grpSp>
          <p:nvGrpSpPr>
            <p:cNvPr id="328793" name="Group 170"/>
            <p:cNvGrpSpPr>
              <a:grpSpLocks/>
            </p:cNvGrpSpPr>
            <p:nvPr/>
          </p:nvGrpSpPr>
          <p:grpSpPr bwMode="auto">
            <a:xfrm>
              <a:off x="370935" y="6277155"/>
              <a:ext cx="2424597" cy="221195"/>
              <a:chOff x="370935" y="6277155"/>
              <a:chExt cx="2424597" cy="221195"/>
            </a:xfrm>
          </p:grpSpPr>
          <p:pic>
            <p:nvPicPr>
              <p:cNvPr id="328798" name="Picture 43"/>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1515372" y="6329004"/>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99" name="TextBox 166"/>
              <p:cNvSpPr txBox="1">
                <a:spLocks noChangeArrowheads="1"/>
              </p:cNvSpPr>
              <p:nvPr/>
            </p:nvSpPr>
            <p:spPr bwMode="auto">
              <a:xfrm>
                <a:off x="370935" y="627715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800" name="TextBox 164"/>
              <p:cNvSpPr txBox="1">
                <a:spLocks noChangeArrowheads="1"/>
              </p:cNvSpPr>
              <p:nvPr/>
            </p:nvSpPr>
            <p:spPr bwMode="auto">
              <a:xfrm>
                <a:off x="1515373" y="6282906"/>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Dxxxxxxx</a:t>
                </a:r>
              </a:p>
            </p:txBody>
          </p:sp>
        </p:grpSp>
        <p:grpSp>
          <p:nvGrpSpPr>
            <p:cNvPr id="328794" name="Group 169"/>
            <p:cNvGrpSpPr>
              <a:grpSpLocks/>
            </p:cNvGrpSpPr>
            <p:nvPr/>
          </p:nvGrpSpPr>
          <p:grpSpPr bwMode="auto">
            <a:xfrm>
              <a:off x="3013493" y="6280031"/>
              <a:ext cx="2412520" cy="221152"/>
              <a:chOff x="3013493" y="6288657"/>
              <a:chExt cx="2412520" cy="221152"/>
            </a:xfrm>
          </p:grpSpPr>
          <p:pic>
            <p:nvPicPr>
              <p:cNvPr id="328795" name="Picture 43"/>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3013493" y="633475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96" name="TextBox 159"/>
              <p:cNvSpPr txBox="1">
                <a:spLocks noChangeArrowheads="1"/>
              </p:cNvSpPr>
              <p:nvPr/>
            </p:nvSpPr>
            <p:spPr bwMode="auto">
              <a:xfrm>
                <a:off x="4278700" y="6288657"/>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	</a:t>
                </a:r>
              </a:p>
            </p:txBody>
          </p:sp>
          <p:sp>
            <p:nvSpPr>
              <p:cNvPr id="328797" name="TextBox 162"/>
              <p:cNvSpPr txBox="1">
                <a:spLocks noChangeArrowheads="1"/>
              </p:cNvSpPr>
              <p:nvPr/>
            </p:nvSpPr>
            <p:spPr bwMode="auto">
              <a:xfrm>
                <a:off x="3016368" y="6294364"/>
                <a:ext cx="1270959"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sp>
        <p:nvSpPr>
          <p:cNvPr id="328751"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5AF1672-C2E8-4E08-86E7-7AD7635DF9A1}" type="slidenum">
              <a:rPr lang="en-US" smtClean="0">
                <a:solidFill>
                  <a:srgbClr val="898989"/>
                </a:solidFill>
                <a:latin typeface="Calibri" pitchFamily="34" charset="0"/>
              </a:rPr>
              <a:pPr eaLnBrk="1" hangingPunct="1"/>
              <a:t>529</a:t>
            </a:fld>
            <a:endParaRPr lang="en-US" smtClean="0">
              <a:solidFill>
                <a:srgbClr val="898989"/>
              </a:solidFill>
              <a:latin typeface="Calibri" pitchFamily="34" charset="0"/>
            </a:endParaRPr>
          </a:p>
        </p:txBody>
      </p:sp>
      <p:pic>
        <p:nvPicPr>
          <p:cNvPr id="328752" name="Picture 43"/>
          <p:cNvPicPr>
            <a:picLocks noChangeAspect="1" noChangeArrowheads="1"/>
          </p:cNvPicPr>
          <p:nvPr/>
        </p:nvPicPr>
        <p:blipFill>
          <a:blip r:embed="rId33">
            <a:extLst>
              <a:ext uri="{28A0092B-C50C-407E-A947-70E740481C1C}">
                <a14:useLocalDpi xmlns:a14="http://schemas.microsoft.com/office/drawing/2010/main" val="0"/>
              </a:ext>
            </a:extLst>
          </a:blip>
          <a:srcRect/>
          <a:stretch>
            <a:fillRect/>
          </a:stretch>
        </p:blipFill>
        <p:spPr bwMode="auto">
          <a:xfrm>
            <a:off x="6211888" y="3895725"/>
            <a:ext cx="1279525" cy="120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3" name="Picture 44"/>
          <p:cNvPicPr>
            <a:picLocks noChangeAspect="1" noChangeArrowheads="1"/>
          </p:cNvPicPr>
          <p:nvPr/>
        </p:nvPicPr>
        <p:blipFill>
          <a:blip r:embed="rId34">
            <a:extLst>
              <a:ext uri="{28A0092B-C50C-407E-A947-70E740481C1C}">
                <a14:useLocalDpi xmlns:a14="http://schemas.microsoft.com/office/drawing/2010/main" val="0"/>
              </a:ext>
            </a:extLst>
          </a:blip>
          <a:srcRect/>
          <a:stretch>
            <a:fillRect/>
          </a:stretch>
        </p:blipFill>
        <p:spPr bwMode="auto">
          <a:xfrm>
            <a:off x="6184900" y="3417888"/>
            <a:ext cx="1281113"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4" name="Picture 45"/>
          <p:cNvPicPr>
            <a:picLocks noChangeAspect="1" noChangeArrowheads="1"/>
          </p:cNvPicPr>
          <p:nvPr/>
        </p:nvPicPr>
        <p:blipFill>
          <a:blip r:embed="rId35">
            <a:extLst>
              <a:ext uri="{28A0092B-C50C-407E-A947-70E740481C1C}">
                <a14:useLocalDpi xmlns:a14="http://schemas.microsoft.com/office/drawing/2010/main" val="0"/>
              </a:ext>
            </a:extLst>
          </a:blip>
          <a:srcRect/>
          <a:stretch>
            <a:fillRect/>
          </a:stretch>
        </p:blipFill>
        <p:spPr bwMode="auto">
          <a:xfrm>
            <a:off x="6202363" y="3021013"/>
            <a:ext cx="1279525"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5" name="Picture 46"/>
          <p:cNvPicPr>
            <a:picLocks noChangeAspect="1" noChangeArrowheads="1"/>
          </p:cNvPicPr>
          <p:nvPr/>
        </p:nvPicPr>
        <p:blipFill>
          <a:blip r:embed="rId36">
            <a:extLst>
              <a:ext uri="{28A0092B-C50C-407E-A947-70E740481C1C}">
                <a14:useLocalDpi xmlns:a14="http://schemas.microsoft.com/office/drawing/2010/main" val="0"/>
              </a:ext>
            </a:extLst>
          </a:blip>
          <a:srcRect/>
          <a:stretch>
            <a:fillRect/>
          </a:stretch>
        </p:blipFill>
        <p:spPr bwMode="auto">
          <a:xfrm>
            <a:off x="6176963" y="2535238"/>
            <a:ext cx="1279525" cy="452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6" name="Picture 47"/>
          <p:cNvPicPr>
            <a:picLocks noChangeAspect="1" noChangeArrowheads="1"/>
          </p:cNvPicPr>
          <p:nvPr/>
        </p:nvPicPr>
        <p:blipFill>
          <a:blip r:embed="rId37">
            <a:extLst>
              <a:ext uri="{28A0092B-C50C-407E-A947-70E740481C1C}">
                <a14:useLocalDpi xmlns:a14="http://schemas.microsoft.com/office/drawing/2010/main" val="0"/>
              </a:ext>
            </a:extLst>
          </a:blip>
          <a:srcRect/>
          <a:stretch>
            <a:fillRect/>
          </a:stretch>
        </p:blipFill>
        <p:spPr bwMode="auto">
          <a:xfrm>
            <a:off x="6194425" y="1931988"/>
            <a:ext cx="1279525" cy="5667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7" name="Picture 48"/>
          <p:cNvPicPr>
            <a:picLocks noChangeAspect="1" noChangeArrowheads="1"/>
          </p:cNvPicPr>
          <p:nvPr/>
        </p:nvPicPr>
        <p:blipFill>
          <a:blip r:embed="rId38">
            <a:extLst>
              <a:ext uri="{28A0092B-C50C-407E-A947-70E740481C1C}">
                <a14:useLocalDpi xmlns:a14="http://schemas.microsoft.com/office/drawing/2010/main" val="0"/>
              </a:ext>
            </a:extLst>
          </a:blip>
          <a:srcRect/>
          <a:stretch>
            <a:fillRect/>
          </a:stretch>
        </p:blipFill>
        <p:spPr bwMode="auto">
          <a:xfrm>
            <a:off x="6202363" y="1177925"/>
            <a:ext cx="1279525" cy="674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8758" name="Picture 2"/>
          <p:cNvPicPr>
            <a:picLocks noChangeAspect="1" noChangeArrowheads="1"/>
          </p:cNvPicPr>
          <p:nvPr/>
        </p:nvPicPr>
        <p:blipFill>
          <a:blip r:embed="rId39">
            <a:extLst>
              <a:ext uri="{28A0092B-C50C-407E-A947-70E740481C1C}">
                <a14:useLocalDpi xmlns:a14="http://schemas.microsoft.com/office/drawing/2010/main" val="0"/>
              </a:ext>
            </a:extLst>
          </a:blip>
          <a:srcRect/>
          <a:stretch>
            <a:fillRect/>
          </a:stretch>
        </p:blipFill>
        <p:spPr bwMode="auto">
          <a:xfrm>
            <a:off x="6186488" y="3676650"/>
            <a:ext cx="1285875"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8759" name="Group 114"/>
          <p:cNvGrpSpPr>
            <a:grpSpLocks/>
          </p:cNvGrpSpPr>
          <p:nvPr/>
        </p:nvGrpSpPr>
        <p:grpSpPr bwMode="auto">
          <a:xfrm>
            <a:off x="4062413" y="4545013"/>
            <a:ext cx="5064125" cy="228600"/>
            <a:chOff x="181164" y="4545032"/>
            <a:chExt cx="5063704" cy="228771"/>
          </a:xfrm>
        </p:grpSpPr>
        <p:grpSp>
          <p:nvGrpSpPr>
            <p:cNvPr id="328785" name="Group 359"/>
            <p:cNvGrpSpPr>
              <a:grpSpLocks/>
            </p:cNvGrpSpPr>
            <p:nvPr/>
          </p:nvGrpSpPr>
          <p:grpSpPr bwMode="auto">
            <a:xfrm>
              <a:off x="181164" y="4545032"/>
              <a:ext cx="2427734" cy="228035"/>
              <a:chOff x="181164" y="4545032"/>
              <a:chExt cx="2427734" cy="228035"/>
            </a:xfrm>
          </p:grpSpPr>
          <p:pic>
            <p:nvPicPr>
              <p:cNvPr id="328790"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328738" y="4545032"/>
                <a:ext cx="1280160" cy="2230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91" name="TextBox 121"/>
              <p:cNvSpPr txBox="1">
                <a:spLocks noChangeArrowheads="1"/>
              </p:cNvSpPr>
              <p:nvPr/>
            </p:nvSpPr>
            <p:spPr bwMode="auto">
              <a:xfrm>
                <a:off x="181164" y="455187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28792" name="TextBox 122"/>
              <p:cNvSpPr txBox="1">
                <a:spLocks noChangeArrowheads="1"/>
              </p:cNvSpPr>
              <p:nvPr/>
            </p:nvSpPr>
            <p:spPr bwMode="auto">
              <a:xfrm>
                <a:off x="1325602" y="4557623"/>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nvGrpSpPr>
            <p:cNvPr id="328786" name="Group 360"/>
            <p:cNvGrpSpPr>
              <a:grpSpLocks/>
            </p:cNvGrpSpPr>
            <p:nvPr/>
          </p:nvGrpSpPr>
          <p:grpSpPr bwMode="auto">
            <a:xfrm>
              <a:off x="2826597" y="4546121"/>
              <a:ext cx="2418271" cy="227682"/>
              <a:chOff x="2826597" y="4554747"/>
              <a:chExt cx="2418271" cy="227682"/>
            </a:xfrm>
          </p:grpSpPr>
          <p:pic>
            <p:nvPicPr>
              <p:cNvPr id="328787"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826860" y="4554747"/>
                <a:ext cx="1280160" cy="2276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88" name="TextBox 118"/>
              <p:cNvSpPr txBox="1">
                <a:spLocks noChangeArrowheads="1"/>
              </p:cNvSpPr>
              <p:nvPr/>
            </p:nvSpPr>
            <p:spPr bwMode="auto">
              <a:xfrm>
                <a:off x="4097555" y="4563374"/>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28789" name="TextBox 119"/>
              <p:cNvSpPr txBox="1">
                <a:spLocks noChangeArrowheads="1"/>
              </p:cNvSpPr>
              <p:nvPr/>
            </p:nvSpPr>
            <p:spPr bwMode="auto">
              <a:xfrm>
                <a:off x="2826597" y="456265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grpSp>
        <p:nvGrpSpPr>
          <p:cNvPr id="328760" name="Group 123"/>
          <p:cNvGrpSpPr>
            <a:grpSpLocks/>
          </p:cNvGrpSpPr>
          <p:nvPr/>
        </p:nvGrpSpPr>
        <p:grpSpPr bwMode="auto">
          <a:xfrm>
            <a:off x="4087813" y="4316413"/>
            <a:ext cx="5056187" cy="227012"/>
            <a:chOff x="258792" y="6096000"/>
            <a:chExt cx="5055078" cy="226946"/>
          </a:xfrm>
        </p:grpSpPr>
        <p:grpSp>
          <p:nvGrpSpPr>
            <p:cNvPr id="328777" name="Group 375"/>
            <p:cNvGrpSpPr>
              <a:grpSpLocks/>
            </p:cNvGrpSpPr>
            <p:nvPr/>
          </p:nvGrpSpPr>
          <p:grpSpPr bwMode="auto">
            <a:xfrm>
              <a:off x="258792" y="6096000"/>
              <a:ext cx="2420105" cy="221195"/>
              <a:chOff x="258792" y="6096000"/>
              <a:chExt cx="2420105" cy="221195"/>
            </a:xfrm>
          </p:grpSpPr>
          <p:pic>
            <p:nvPicPr>
              <p:cNvPr id="328782"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83" name="TextBox 130"/>
              <p:cNvSpPr txBox="1">
                <a:spLocks noChangeArrowheads="1"/>
              </p:cNvSpPr>
              <p:nvPr/>
            </p:nvSpPr>
            <p:spPr bwMode="auto">
              <a:xfrm>
                <a:off x="258792" y="609600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endParaRPr lang="en-US" sz="800" b="1">
                  <a:latin typeface="Comic Sans MS" pitchFamily="66" charset="0"/>
                </a:endParaRPr>
              </a:p>
            </p:txBody>
          </p:sp>
          <p:sp>
            <p:nvSpPr>
              <p:cNvPr id="328784"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nvGrpSpPr>
            <p:cNvPr id="328778" name="Group 376"/>
            <p:cNvGrpSpPr>
              <a:grpSpLocks/>
            </p:cNvGrpSpPr>
            <p:nvPr/>
          </p:nvGrpSpPr>
          <p:grpSpPr bwMode="auto">
            <a:xfrm>
              <a:off x="2904225" y="6104626"/>
              <a:ext cx="2409645" cy="218320"/>
              <a:chOff x="2904225" y="6104626"/>
              <a:chExt cx="2409645" cy="218320"/>
            </a:xfrm>
          </p:grpSpPr>
          <p:pic>
            <p:nvPicPr>
              <p:cNvPr id="328779"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8780"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endParaRPr lang="en-US" sz="800" b="1">
                  <a:latin typeface="Comic Sans MS" pitchFamily="66" charset="0"/>
                </a:endParaRPr>
              </a:p>
            </p:txBody>
          </p:sp>
          <p:sp>
            <p:nvSpPr>
              <p:cNvPr id="328781"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a:t>
                </a:r>
              </a:p>
            </p:txBody>
          </p:sp>
        </p:grpSp>
      </p:grpSp>
      <p:grpSp>
        <p:nvGrpSpPr>
          <p:cNvPr id="328761" name="Group 145"/>
          <p:cNvGrpSpPr>
            <a:grpSpLocks/>
          </p:cNvGrpSpPr>
          <p:nvPr/>
        </p:nvGrpSpPr>
        <p:grpSpPr bwMode="auto">
          <a:xfrm>
            <a:off x="198438" y="6181725"/>
            <a:ext cx="5064125" cy="228600"/>
            <a:chOff x="199210" y="6182363"/>
            <a:chExt cx="5064125" cy="228601"/>
          </a:xfrm>
        </p:grpSpPr>
        <p:pic>
          <p:nvPicPr>
            <p:cNvPr id="328769" name="Picture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338129" y="6182364"/>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328770" name="Picture 40"/>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2842189" y="6182363"/>
              <a:ext cx="1279525" cy="22860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328771" name="Group 142"/>
            <p:cNvGrpSpPr>
              <a:grpSpLocks/>
            </p:cNvGrpSpPr>
            <p:nvPr/>
          </p:nvGrpSpPr>
          <p:grpSpPr bwMode="auto">
            <a:xfrm>
              <a:off x="199210" y="6186670"/>
              <a:ext cx="2406970" cy="221124"/>
              <a:chOff x="-301925" y="5561154"/>
              <a:chExt cx="2406770" cy="221202"/>
            </a:xfrm>
          </p:grpSpPr>
          <p:sp>
            <p:nvSpPr>
              <p:cNvPr id="328775" name="TextBox 112"/>
              <p:cNvSpPr txBox="1">
                <a:spLocks noChangeArrowheads="1"/>
              </p:cNvSpPr>
              <p:nvPr/>
            </p:nvSpPr>
            <p:spPr bwMode="auto">
              <a:xfrm>
                <a:off x="-301925" y="5561154"/>
                <a:ext cx="114731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328776" name="TextBox 111"/>
              <p:cNvSpPr txBox="1">
                <a:spLocks noChangeArrowheads="1"/>
              </p:cNvSpPr>
              <p:nvPr/>
            </p:nvSpPr>
            <p:spPr bwMode="auto">
              <a:xfrm>
                <a:off x="842513" y="5566912"/>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grpSp>
        <p:grpSp>
          <p:nvGrpSpPr>
            <p:cNvPr id="328772" name="Group 141"/>
            <p:cNvGrpSpPr>
              <a:grpSpLocks/>
            </p:cNvGrpSpPr>
            <p:nvPr/>
          </p:nvGrpSpPr>
          <p:grpSpPr bwMode="auto">
            <a:xfrm>
              <a:off x="2844863" y="6189468"/>
              <a:ext cx="2418472" cy="221119"/>
              <a:chOff x="307675" y="6055740"/>
              <a:chExt cx="2418271" cy="221197"/>
            </a:xfrm>
          </p:grpSpPr>
          <p:sp>
            <p:nvSpPr>
              <p:cNvPr id="328773" name="TextBox 109"/>
              <p:cNvSpPr txBox="1">
                <a:spLocks noChangeArrowheads="1"/>
              </p:cNvSpPr>
              <p:nvPr/>
            </p:nvSpPr>
            <p:spPr bwMode="auto">
              <a:xfrm>
                <a:off x="1578633" y="6055740"/>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328774" name="TextBox 107"/>
              <p:cNvSpPr txBox="1">
                <a:spLocks noChangeArrowheads="1"/>
              </p:cNvSpPr>
              <p:nvPr/>
            </p:nvSpPr>
            <p:spPr bwMode="auto">
              <a:xfrm>
                <a:off x="307675" y="6061493"/>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grpSp>
        <p:nvGrpSpPr>
          <p:cNvPr id="5" name="Group 4"/>
          <p:cNvGrpSpPr/>
          <p:nvPr/>
        </p:nvGrpSpPr>
        <p:grpSpPr>
          <a:xfrm>
            <a:off x="593745" y="751720"/>
            <a:ext cx="5064125" cy="223916"/>
            <a:chOff x="660752" y="752459"/>
            <a:chExt cx="5064125" cy="223916"/>
          </a:xfrm>
        </p:grpSpPr>
        <p:pic>
          <p:nvPicPr>
            <p:cNvPr id="157" name="Picture 4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3310396" y="774884"/>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56" name="Picture 41"/>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809094" y="772170"/>
              <a:ext cx="1281112" cy="176213"/>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 name="Group 1"/>
            <p:cNvGrpSpPr/>
            <p:nvPr/>
          </p:nvGrpSpPr>
          <p:grpSpPr>
            <a:xfrm>
              <a:off x="3306405" y="755257"/>
              <a:ext cx="2418472" cy="221118"/>
              <a:chOff x="3306405" y="755257"/>
              <a:chExt cx="2418472" cy="221118"/>
            </a:xfrm>
          </p:grpSpPr>
          <p:sp>
            <p:nvSpPr>
              <p:cNvPr id="152" name="TextBox 109"/>
              <p:cNvSpPr txBox="1">
                <a:spLocks noChangeArrowheads="1"/>
              </p:cNvSpPr>
              <p:nvPr/>
            </p:nvSpPr>
            <p:spPr bwMode="auto">
              <a:xfrm>
                <a:off x="4577469" y="755257"/>
                <a:ext cx="1147408"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153" name="TextBox 107"/>
              <p:cNvSpPr txBox="1">
                <a:spLocks noChangeArrowheads="1"/>
              </p:cNvSpPr>
              <p:nvPr/>
            </p:nvSpPr>
            <p:spPr bwMode="auto">
              <a:xfrm>
                <a:off x="3306405" y="761008"/>
                <a:ext cx="1271065"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3" name="Group 2"/>
            <p:cNvGrpSpPr/>
            <p:nvPr/>
          </p:nvGrpSpPr>
          <p:grpSpPr>
            <a:xfrm>
              <a:off x="660752" y="752459"/>
              <a:ext cx="2406969" cy="221123"/>
              <a:chOff x="660752" y="752459"/>
              <a:chExt cx="2406969" cy="221123"/>
            </a:xfrm>
          </p:grpSpPr>
          <p:sp>
            <p:nvSpPr>
              <p:cNvPr id="155" name="TextBox 111"/>
              <p:cNvSpPr txBox="1">
                <a:spLocks noChangeArrowheads="1"/>
              </p:cNvSpPr>
              <p:nvPr/>
            </p:nvSpPr>
            <p:spPr bwMode="auto">
              <a:xfrm>
                <a:off x="1805285" y="758215"/>
                <a:ext cx="1262436"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solidFill>
                      <a:schemeClr val="bg1"/>
                    </a:solidFill>
                    <a:latin typeface="Comic Sans MS" pitchFamily="66" charset="0"/>
                  </a:rPr>
                  <a:t>Dxxxxxxx</a:t>
                </a:r>
                <a:endParaRPr lang="en-US" sz="800" b="1" dirty="0">
                  <a:solidFill>
                    <a:schemeClr val="bg1"/>
                  </a:solidFill>
                  <a:latin typeface="Comic Sans MS" pitchFamily="66" charset="0"/>
                </a:endParaRPr>
              </a:p>
            </p:txBody>
          </p:sp>
          <p:sp>
            <p:nvSpPr>
              <p:cNvPr id="154" name="TextBox 112"/>
              <p:cNvSpPr txBox="1">
                <a:spLocks noChangeArrowheads="1"/>
              </p:cNvSpPr>
              <p:nvPr/>
            </p:nvSpPr>
            <p:spPr bwMode="auto">
              <a:xfrm>
                <a:off x="660752" y="752459"/>
                <a:ext cx="1147409" cy="21536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Description</a:t>
                </a:r>
              </a:p>
            </p:txBody>
          </p:sp>
        </p:grpSp>
      </p:grpSp>
      <p:grpSp>
        <p:nvGrpSpPr>
          <p:cNvPr id="158" name="Group 158"/>
          <p:cNvGrpSpPr>
            <a:grpSpLocks/>
          </p:cNvGrpSpPr>
          <p:nvPr/>
        </p:nvGrpSpPr>
        <p:grpSpPr bwMode="auto">
          <a:xfrm>
            <a:off x="173408" y="4094163"/>
            <a:ext cx="5054600" cy="222250"/>
            <a:chOff x="2172679" y="6509580"/>
            <a:chExt cx="5054600" cy="223472"/>
          </a:xfrm>
        </p:grpSpPr>
        <p:pic>
          <p:nvPicPr>
            <p:cNvPr id="159" name="Picture 4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4808093"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pic>
          <p:nvPicPr>
            <p:cNvPr id="160" name="Picture 42"/>
            <p:cNvPicPr>
              <a:picLocks noChangeAspect="1" noChangeArrowheads="1"/>
            </p:cNvPicPr>
            <p:nvPr/>
          </p:nvPicPr>
          <p:blipFill>
            <a:blip r:embed="rId32">
              <a:extLst>
                <a:ext uri="{28A0092B-C50C-407E-A947-70E740481C1C}">
                  <a14:useLocalDpi xmlns:a14="http://schemas.microsoft.com/office/drawing/2010/main" val="0"/>
                </a:ext>
              </a:extLst>
            </a:blip>
            <a:srcRect/>
            <a:stretch>
              <a:fillRect/>
            </a:stretch>
          </p:blipFill>
          <p:spPr bwMode="auto">
            <a:xfrm>
              <a:off x="3312579" y="6550693"/>
              <a:ext cx="1281112" cy="120650"/>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161" name="TextBox 166"/>
            <p:cNvSpPr txBox="1">
              <a:spLocks noChangeArrowheads="1"/>
            </p:cNvSpPr>
            <p:nvPr/>
          </p:nvSpPr>
          <p:spPr bwMode="auto">
            <a:xfrm>
              <a:off x="2172679" y="6509580"/>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162" name="TextBox 164"/>
            <p:cNvSpPr txBox="1">
              <a:spLocks noChangeArrowheads="1"/>
            </p:cNvSpPr>
            <p:nvPr/>
          </p:nvSpPr>
          <p:spPr bwMode="auto">
            <a:xfrm>
              <a:off x="3317009" y="6515317"/>
              <a:ext cx="1262213"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Dxxxxxxx</a:t>
              </a:r>
            </a:p>
          </p:txBody>
        </p:sp>
        <p:sp>
          <p:nvSpPr>
            <p:cNvPr id="163" name="TextBox 159"/>
            <p:cNvSpPr txBox="1">
              <a:spLocks noChangeArrowheads="1"/>
            </p:cNvSpPr>
            <p:nvPr/>
          </p:nvSpPr>
          <p:spPr bwMode="auto">
            <a:xfrm>
              <a:off x="6080074" y="6512449"/>
              <a:ext cx="1147205"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	</a:t>
              </a:r>
            </a:p>
          </p:txBody>
        </p:sp>
        <p:sp>
          <p:nvSpPr>
            <p:cNvPr id="164" name="TextBox 162"/>
            <p:cNvSpPr txBox="1">
              <a:spLocks noChangeArrowheads="1"/>
            </p:cNvSpPr>
            <p:nvPr/>
          </p:nvSpPr>
          <p:spPr bwMode="auto">
            <a:xfrm>
              <a:off x="4817862" y="6518126"/>
              <a:ext cx="1270839" cy="214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rPr>
                <a:t>SN:</a:t>
              </a:r>
            </a:p>
          </p:txBody>
        </p:sp>
      </p:grpSp>
      <p:grpSp>
        <p:nvGrpSpPr>
          <p:cNvPr id="6" name="Group 5"/>
          <p:cNvGrpSpPr/>
          <p:nvPr/>
        </p:nvGrpSpPr>
        <p:grpSpPr>
          <a:xfrm>
            <a:off x="2173288" y="6524880"/>
            <a:ext cx="3924325" cy="184666"/>
            <a:chOff x="2173288" y="6524880"/>
            <a:chExt cx="3924325" cy="184666"/>
          </a:xfrm>
        </p:grpSpPr>
        <p:sp>
          <p:nvSpPr>
            <p:cNvPr id="328765" name="TextBox 166"/>
            <p:cNvSpPr txBox="1">
              <a:spLocks noChangeArrowheads="1"/>
            </p:cNvSpPr>
            <p:nvPr/>
          </p:nvSpPr>
          <p:spPr bwMode="auto">
            <a:xfrm>
              <a:off x="2173288" y="6524880"/>
              <a:ext cx="1147205" cy="18466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600" b="1" dirty="0" smtClean="0">
                  <a:solidFill>
                    <a:srgbClr val="FF0000"/>
                  </a:solidFill>
                  <a:latin typeface="Comic Sans MS" pitchFamily="66" charset="0"/>
                </a:rPr>
                <a:t>Shelf</a:t>
              </a:r>
              <a:endParaRPr lang="en-US" sz="800" b="1" dirty="0">
                <a:solidFill>
                  <a:srgbClr val="FF0000"/>
                </a:solidFill>
                <a:latin typeface="Comic Sans MS" pitchFamily="66" charset="0"/>
              </a:endParaRPr>
            </a:p>
          </p:txBody>
        </p:sp>
        <p:pic>
          <p:nvPicPr>
            <p:cNvPr id="592899"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3306313" y="6600121"/>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6" name="Picture 3"/>
            <p:cNvPicPr>
              <a:picLocks noChangeArrowheads="1"/>
            </p:cNvPicPr>
            <p:nvPr/>
          </p:nvPicPr>
          <p:blipFill>
            <a:blip r:embed="rId40">
              <a:extLst>
                <a:ext uri="{28A0092B-C50C-407E-A947-70E740481C1C}">
                  <a14:useLocalDpi xmlns:a14="http://schemas.microsoft.com/office/drawing/2010/main" val="0"/>
                </a:ext>
              </a:extLst>
            </a:blip>
            <a:srcRect/>
            <a:stretch>
              <a:fillRect/>
            </a:stretch>
          </p:blipFill>
          <p:spPr bwMode="auto">
            <a:xfrm>
              <a:off x="4802213" y="6605813"/>
              <a:ext cx="1295400" cy="182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nvGrpSpPr>
          <p:cNvPr id="7" name="Group 6"/>
          <p:cNvGrpSpPr/>
          <p:nvPr/>
        </p:nvGrpSpPr>
        <p:grpSpPr>
          <a:xfrm>
            <a:off x="4654405" y="5751490"/>
            <a:ext cx="5064125" cy="229001"/>
            <a:chOff x="4654405" y="5751490"/>
            <a:chExt cx="5064125" cy="229001"/>
          </a:xfrm>
        </p:grpSpPr>
        <p:pic>
          <p:nvPicPr>
            <p:cNvPr id="165"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7" name="Picture 1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 name="Group 3"/>
            <p:cNvGrpSpPr/>
            <p:nvPr/>
          </p:nvGrpSpPr>
          <p:grpSpPr>
            <a:xfrm>
              <a:off x="4654405" y="5753814"/>
              <a:ext cx="5064125" cy="225502"/>
              <a:chOff x="4654405" y="5753814"/>
              <a:chExt cx="5064125" cy="225502"/>
            </a:xfrm>
          </p:grpSpPr>
          <p:grpSp>
            <p:nvGrpSpPr>
              <p:cNvPr id="169" name="Group 261"/>
              <p:cNvGrpSpPr>
                <a:grpSpLocks/>
              </p:cNvGrpSpPr>
              <p:nvPr/>
            </p:nvGrpSpPr>
            <p:grpSpPr bwMode="auto">
              <a:xfrm>
                <a:off x="4654405" y="5753814"/>
                <a:ext cx="2406970" cy="222611"/>
                <a:chOff x="201292" y="6211019"/>
                <a:chExt cx="2406770" cy="221195"/>
              </a:xfrm>
            </p:grpSpPr>
            <p:sp>
              <p:nvSpPr>
                <p:cNvPr id="175"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176"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70" name="Group 262"/>
              <p:cNvGrpSpPr>
                <a:grpSpLocks/>
              </p:cNvGrpSpPr>
              <p:nvPr/>
            </p:nvGrpSpPr>
            <p:grpSpPr bwMode="auto">
              <a:xfrm>
                <a:off x="7309890" y="5756709"/>
                <a:ext cx="2408640" cy="222607"/>
                <a:chOff x="2856556" y="6213896"/>
                <a:chExt cx="2408440" cy="221191"/>
              </a:xfrm>
            </p:grpSpPr>
            <p:sp>
              <p:nvSpPr>
                <p:cNvPr id="172"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73"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71" name="Group 170"/>
          <p:cNvGrpSpPr/>
          <p:nvPr/>
        </p:nvGrpSpPr>
        <p:grpSpPr>
          <a:xfrm>
            <a:off x="4638096" y="5169413"/>
            <a:ext cx="5064125" cy="350002"/>
            <a:chOff x="4654405" y="5695769"/>
            <a:chExt cx="5064125" cy="350002"/>
          </a:xfrm>
        </p:grpSpPr>
        <p:pic>
          <p:nvPicPr>
            <p:cNvPr id="174"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7" name="Picture 16"/>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7301430"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78" name="Group 177"/>
            <p:cNvGrpSpPr/>
            <p:nvPr/>
          </p:nvGrpSpPr>
          <p:grpSpPr>
            <a:xfrm>
              <a:off x="4654405" y="5753826"/>
              <a:ext cx="5064125" cy="235335"/>
              <a:chOff x="4654405" y="5753826"/>
              <a:chExt cx="5064125" cy="235335"/>
            </a:xfrm>
          </p:grpSpPr>
          <p:grpSp>
            <p:nvGrpSpPr>
              <p:cNvPr id="179" name="Group 261"/>
              <p:cNvGrpSpPr>
                <a:grpSpLocks/>
              </p:cNvGrpSpPr>
              <p:nvPr/>
            </p:nvGrpSpPr>
            <p:grpSpPr bwMode="auto">
              <a:xfrm>
                <a:off x="4654405" y="5753826"/>
                <a:ext cx="2406969" cy="232444"/>
                <a:chOff x="201292" y="6211019"/>
                <a:chExt cx="2406770" cy="230965"/>
              </a:xfrm>
            </p:grpSpPr>
            <p:sp>
              <p:nvSpPr>
                <p:cNvPr id="183"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Description</a:t>
                  </a:r>
                </a:p>
              </p:txBody>
            </p:sp>
            <p:sp>
              <p:nvSpPr>
                <p:cNvPr id="184"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80" name="Group 262"/>
              <p:cNvGrpSpPr>
                <a:grpSpLocks/>
              </p:cNvGrpSpPr>
              <p:nvPr/>
            </p:nvGrpSpPr>
            <p:grpSpPr bwMode="auto">
              <a:xfrm>
                <a:off x="7309890" y="5756721"/>
                <a:ext cx="2408640" cy="232440"/>
                <a:chOff x="2856556" y="6213896"/>
                <a:chExt cx="2408440" cy="230961"/>
              </a:xfrm>
            </p:grpSpPr>
            <p:sp>
              <p:nvSpPr>
                <p:cNvPr id="181"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82"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cSld>
  <p:clrMapOvr>
    <a:masterClrMapping/>
  </p:clrMapOvr>
  <p:timing>
    <p:tnLst>
      <p:par>
        <p:cT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818"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L1-VDC-C5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4820"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AF52589-048F-490B-9AD8-56921C912B4C}" type="slidenum">
              <a:rPr lang="en-US" smtClean="0">
                <a:solidFill>
                  <a:srgbClr val="898989"/>
                </a:solidFill>
                <a:latin typeface="Calibri" pitchFamily="34" charset="0"/>
              </a:rPr>
              <a:pPr eaLnBrk="1" hangingPunct="1"/>
              <a:t>53</a:t>
            </a:fld>
            <a:endParaRPr lang="en-US" smtClean="0">
              <a:solidFill>
                <a:srgbClr val="898989"/>
              </a:solidFill>
              <a:latin typeface="Calibri" pitchFamily="34" charset="0"/>
            </a:endParaRPr>
          </a:p>
        </p:txBody>
      </p:sp>
      <p:sp>
        <p:nvSpPr>
          <p:cNvPr id="34821"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L1-VDC-C5</a:t>
            </a:r>
            <a:endParaRPr lang="en-US" sz="800" b="1" dirty="0">
              <a:latin typeface="Comic Sans MS" pitchFamily="66" charset="0"/>
            </a:endParaRPr>
          </a:p>
        </p:txBody>
      </p:sp>
      <p:sp>
        <p:nvSpPr>
          <p:cNvPr id="7"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4"/>
              </a:rPr>
              <a:t>D1200894</a:t>
            </a:r>
            <a:endParaRPr lang="en-US" sz="800" b="1" dirty="0">
              <a:latin typeface="Comic Sans MS" pitchFamily="66" charset="0"/>
            </a:endParaRPr>
          </a:p>
        </p:txBody>
      </p:sp>
      <p:sp>
        <p:nvSpPr>
          <p:cNvPr id="8"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5"/>
              </a:rPr>
              <a:t>S1105251</a:t>
            </a:r>
            <a:endParaRPr lang="en-US" sz="800" b="1" dirty="0">
              <a:latin typeface="Comic Sans MS" pitchFamily="66" charset="0"/>
            </a:endParaRPr>
          </a:p>
        </p:txBody>
      </p:sp>
      <p:graphicFrame>
        <p:nvGraphicFramePr>
          <p:cNvPr id="3" name="Table 2"/>
          <p:cNvGraphicFramePr>
            <a:graphicFrameLocks noGrp="1"/>
          </p:cNvGraphicFramePr>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a:solidFill>
                            <a:srgbClr val="0070C0"/>
                          </a:solidFill>
                          <a:effectLst/>
                          <a:latin typeface="Comic Sans MS"/>
                          <a:hlinkClick r:id="rId5"/>
                        </a:rPr>
                        <a:t>L1-VDC-C5 S1105251</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H236421</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PTO-030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H236422</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PTO-030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H236420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H236378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H236410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L1-SUS-R1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H236380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H236465</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H236459</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H236394</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PTY-025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H236397</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L1-PSL-R1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H236400</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PTO-026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L1-PSL-R1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H236393</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a:solidFill>
                            <a:srgbClr val="000000"/>
                          </a:solidFill>
                          <a:effectLst/>
                          <a:latin typeface="Comic Sans MS"/>
                        </a:rPr>
                        <a:t>L1-PSL-R1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ctr"/>
                      <a:r>
                        <a:rPr lang="en-US" sz="800" b="1" i="0" u="none" strike="noStrike">
                          <a:solidFill>
                            <a:srgbClr val="000000"/>
                          </a:solidFill>
                          <a:effectLst/>
                          <a:latin typeface="Comic Sans MS"/>
                        </a:rPr>
                        <a:t>H236398</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a:solidFill>
                            <a:srgbClr val="000000"/>
                          </a:solidFill>
                          <a:effectLst/>
                          <a:latin typeface="Comic Sans MS"/>
                        </a:rPr>
                        <a:t>L1-PSL-R1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200574">
                <a:tc>
                  <a:txBody>
                    <a:bodyPr/>
                    <a:lstStyle/>
                    <a:p>
                      <a:pPr algn="ctr" fontAlgn="ctr"/>
                      <a:r>
                        <a:rPr lang="en-US" sz="900" b="1" i="0" u="sng" strike="noStrike">
                          <a:solidFill>
                            <a:srgbClr val="0070C0"/>
                          </a:solidFill>
                          <a:effectLst/>
                          <a:latin typeface="Comic Sans MS"/>
                          <a:hlinkClick r:id="rId6"/>
                        </a:rPr>
                        <a:t>D1200894</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Connectors - bmp</a:t>
            </a:r>
          </a:p>
        </p:txBody>
      </p:sp>
      <p:sp>
        <p:nvSpPr>
          <p:cNvPr id="329731" name="TextBox 124"/>
          <p:cNvSpPr txBox="1">
            <a:spLocks noChangeAspect="1"/>
          </p:cNvSpPr>
          <p:nvPr/>
        </p:nvSpPr>
        <p:spPr bwMode="auto">
          <a:xfrm>
            <a:off x="16002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DA-15</a:t>
            </a:r>
          </a:p>
        </p:txBody>
      </p:sp>
      <p:sp>
        <p:nvSpPr>
          <p:cNvPr id="329732" name="TextBox 125"/>
          <p:cNvSpPr txBox="1">
            <a:spLocks noChangeAspect="1"/>
          </p:cNvSpPr>
          <p:nvPr/>
        </p:nvSpPr>
        <p:spPr bwMode="auto">
          <a:xfrm>
            <a:off x="30480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DB-25</a:t>
            </a:r>
          </a:p>
        </p:txBody>
      </p:sp>
      <p:sp>
        <p:nvSpPr>
          <p:cNvPr id="329733" name="TextBox 126"/>
          <p:cNvSpPr txBox="1">
            <a:spLocks noChangeAspect="1"/>
          </p:cNvSpPr>
          <p:nvPr/>
        </p:nvSpPr>
        <p:spPr bwMode="auto">
          <a:xfrm>
            <a:off x="48006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DC-37</a:t>
            </a:r>
          </a:p>
        </p:txBody>
      </p:sp>
      <p:sp>
        <p:nvSpPr>
          <p:cNvPr id="329734" name="TextBox 127"/>
          <p:cNvSpPr txBox="1">
            <a:spLocks noChangeAspect="1"/>
          </p:cNvSpPr>
          <p:nvPr/>
        </p:nvSpPr>
        <p:spPr bwMode="auto">
          <a:xfrm>
            <a:off x="6705600" y="183991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DD-50</a:t>
            </a:r>
          </a:p>
        </p:txBody>
      </p:sp>
      <p:sp>
        <p:nvSpPr>
          <p:cNvPr id="329735" name="TextBox 128"/>
          <p:cNvSpPr txBox="1">
            <a:spLocks noChangeAspect="1"/>
          </p:cNvSpPr>
          <p:nvPr/>
        </p:nvSpPr>
        <p:spPr bwMode="auto">
          <a:xfrm>
            <a:off x="609600" y="18288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DE-9</a:t>
            </a:r>
            <a:endParaRPr lang="en-US" dirty="0">
              <a:latin typeface="Calibri" pitchFamily="34" charset="0"/>
            </a:endParaRPr>
          </a:p>
        </p:txBody>
      </p:sp>
      <p:pic>
        <p:nvPicPr>
          <p:cNvPr id="329736" name="Picture 10"/>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667000" y="2667000"/>
            <a:ext cx="1550988"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37" name="TextBox 127"/>
          <p:cNvSpPr txBox="1">
            <a:spLocks noChangeAspect="1"/>
          </p:cNvSpPr>
          <p:nvPr/>
        </p:nvSpPr>
        <p:spPr bwMode="auto">
          <a:xfrm>
            <a:off x="7327900" y="397351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SCSI-68</a:t>
            </a:r>
          </a:p>
        </p:txBody>
      </p:sp>
      <p:pic>
        <p:nvPicPr>
          <p:cNvPr id="329738"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18300" y="4800600"/>
            <a:ext cx="21050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3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718300" y="4343400"/>
            <a:ext cx="2085975" cy="447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0"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57200" y="2257425"/>
            <a:ext cx="914400" cy="3905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1"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57200" y="2667000"/>
            <a:ext cx="914400" cy="387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2" name="Picture 10"/>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667000" y="2286000"/>
            <a:ext cx="152400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3" name="Picture 1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447800" y="2255838"/>
            <a:ext cx="1143000" cy="401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4" name="Picture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447800" y="2667000"/>
            <a:ext cx="1143000" cy="3825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5" name="Picture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400800" y="2255838"/>
            <a:ext cx="1676400" cy="411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6" name="Picture 1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6400800" y="2667000"/>
            <a:ext cx="1676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7" name="Picture 1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267200" y="2286000"/>
            <a:ext cx="2012950"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8" name="Picture 1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267200" y="2667000"/>
            <a:ext cx="2011363" cy="381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49" name="Picture 5"/>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4279900" y="4197350"/>
            <a:ext cx="1371600"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0"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279900" y="4800600"/>
            <a:ext cx="12954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1" name="TextBox 127"/>
          <p:cNvSpPr txBox="1">
            <a:spLocks noChangeAspect="1"/>
          </p:cNvSpPr>
          <p:nvPr/>
        </p:nvSpPr>
        <p:spPr bwMode="auto">
          <a:xfrm>
            <a:off x="4660900" y="38100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Conec</a:t>
            </a:r>
          </a:p>
        </p:txBody>
      </p:sp>
      <p:sp>
        <p:nvSpPr>
          <p:cNvPr id="329752" name="TextBox 127"/>
          <p:cNvSpPr txBox="1">
            <a:spLocks noChangeAspect="1"/>
          </p:cNvSpPr>
          <p:nvPr/>
        </p:nvSpPr>
        <p:spPr bwMode="auto">
          <a:xfrm>
            <a:off x="5575300" y="43434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3W3S</a:t>
            </a:r>
          </a:p>
        </p:txBody>
      </p:sp>
      <p:sp>
        <p:nvSpPr>
          <p:cNvPr id="329753" name="TextBox 127"/>
          <p:cNvSpPr txBox="1">
            <a:spLocks noChangeAspect="1"/>
          </p:cNvSpPr>
          <p:nvPr/>
        </p:nvSpPr>
        <p:spPr bwMode="auto">
          <a:xfrm>
            <a:off x="5575300" y="496411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3W3P</a:t>
            </a:r>
          </a:p>
        </p:txBody>
      </p:sp>
      <p:pic>
        <p:nvPicPr>
          <p:cNvPr id="329754" name="Picture 37"/>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625" y="4824413"/>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5" name="Picture 39"/>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682625" y="4214813"/>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6" name="TextBox 127"/>
          <p:cNvSpPr txBox="1">
            <a:spLocks noChangeAspect="1"/>
          </p:cNvSpPr>
          <p:nvPr/>
        </p:nvSpPr>
        <p:spPr bwMode="auto">
          <a:xfrm>
            <a:off x="533400" y="38100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CP-4</a:t>
            </a:r>
          </a:p>
        </p:txBody>
      </p:sp>
      <p:pic>
        <p:nvPicPr>
          <p:cNvPr id="329757" name="Picture 2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3303588" y="4883150"/>
            <a:ext cx="392112"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8" name="TextBox 127"/>
          <p:cNvSpPr txBox="1">
            <a:spLocks noChangeAspect="1"/>
          </p:cNvSpPr>
          <p:nvPr/>
        </p:nvSpPr>
        <p:spPr bwMode="auto">
          <a:xfrm>
            <a:off x="2862263" y="393700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4-Pin</a:t>
            </a:r>
          </a:p>
        </p:txBody>
      </p:sp>
      <p:pic>
        <p:nvPicPr>
          <p:cNvPr id="329759" name="Picture 2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284538" y="4378325"/>
            <a:ext cx="419100"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0" name="Picture 21"/>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881188" y="4814888"/>
            <a:ext cx="333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1" name="Picture 22"/>
          <p:cNvPicPr>
            <a:picLocks noChangeAspect="1" noChangeArrowheads="1"/>
          </p:cNvPicPr>
          <p:nvPr/>
        </p:nvPicPr>
        <p:blipFill>
          <a:blip r:embed="rId21" cstate="print">
            <a:extLst>
              <a:ext uri="{28A0092B-C50C-407E-A947-70E740481C1C}">
                <a14:useLocalDpi xmlns:a14="http://schemas.microsoft.com/office/drawing/2010/main" val="0"/>
              </a:ext>
            </a:extLst>
          </a:blip>
          <a:srcRect/>
          <a:stretch>
            <a:fillRect/>
          </a:stretch>
        </p:blipFill>
        <p:spPr bwMode="auto">
          <a:xfrm>
            <a:off x="1927225" y="4391025"/>
            <a:ext cx="341313"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62" name="TextBox 127"/>
          <p:cNvSpPr txBox="1">
            <a:spLocks noChangeAspect="1"/>
          </p:cNvSpPr>
          <p:nvPr/>
        </p:nvSpPr>
        <p:spPr bwMode="auto">
          <a:xfrm>
            <a:off x="1533525" y="393065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2-Pin</a:t>
            </a:r>
          </a:p>
        </p:txBody>
      </p:sp>
      <p:pic>
        <p:nvPicPr>
          <p:cNvPr id="329763" name="Picture 35"/>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660400" y="6007100"/>
            <a:ext cx="427038" cy="35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64" name="TextBox 127"/>
          <p:cNvSpPr txBox="1">
            <a:spLocks noChangeAspect="1"/>
          </p:cNvSpPr>
          <p:nvPr/>
        </p:nvSpPr>
        <p:spPr bwMode="auto">
          <a:xfrm>
            <a:off x="417513" y="5483225"/>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BNC</a:t>
            </a:r>
          </a:p>
        </p:txBody>
      </p:sp>
      <p:pic>
        <p:nvPicPr>
          <p:cNvPr id="329765" name="Picture 36"/>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2581275" y="5919788"/>
            <a:ext cx="32385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6" name="Picture 37"/>
          <p:cNvPicPr>
            <a:picLocks noChangeAspect="1" noChangeArrowheads="1"/>
          </p:cNvPicPr>
          <p:nvPr/>
        </p:nvPicPr>
        <p:blipFill>
          <a:blip r:embed="rId24">
            <a:extLst>
              <a:ext uri="{28A0092B-C50C-407E-A947-70E740481C1C}">
                <a14:useLocalDpi xmlns:a14="http://schemas.microsoft.com/office/drawing/2010/main" val="0"/>
              </a:ext>
            </a:extLst>
          </a:blip>
          <a:srcRect/>
          <a:stretch>
            <a:fillRect/>
          </a:stretch>
        </p:blipFill>
        <p:spPr bwMode="auto">
          <a:xfrm>
            <a:off x="3263900" y="5919788"/>
            <a:ext cx="314325"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7" name="Picture 38"/>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3844925" y="5911850"/>
            <a:ext cx="304800"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8" name="Picture 39"/>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391025" y="5903913"/>
            <a:ext cx="314325"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9" name="Picture 40"/>
          <p:cNvPicPr>
            <a:picLocks noChangeAspect="1" noChangeArrowheads="1"/>
          </p:cNvPicPr>
          <p:nvPr/>
        </p:nvPicPr>
        <p:blipFill>
          <a:blip r:embed="rId27" cstate="print">
            <a:extLst>
              <a:ext uri="{28A0092B-C50C-407E-A947-70E740481C1C}">
                <a14:useLocalDpi xmlns:a14="http://schemas.microsoft.com/office/drawing/2010/main" val="0"/>
              </a:ext>
            </a:extLst>
          </a:blip>
          <a:srcRect/>
          <a:stretch>
            <a:fillRect/>
          </a:stretch>
        </p:blipFill>
        <p:spPr bwMode="auto">
          <a:xfrm>
            <a:off x="1109663" y="4271963"/>
            <a:ext cx="347662"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70" name="Picture 41"/>
          <p:cNvPicPr>
            <a:picLocks noChangeAspect="1" noChangeArrowheads="1"/>
          </p:cNvPicPr>
          <p:nvPr/>
        </p:nvPicPr>
        <p:blipFill>
          <a:blip r:embed="rId28">
            <a:extLst>
              <a:ext uri="{28A0092B-C50C-407E-A947-70E740481C1C}">
                <a14:useLocalDpi xmlns:a14="http://schemas.microsoft.com/office/drawing/2010/main" val="0"/>
              </a:ext>
            </a:extLst>
          </a:blip>
          <a:srcRect/>
          <a:stretch>
            <a:fillRect/>
          </a:stretch>
        </p:blipFill>
        <p:spPr bwMode="auto">
          <a:xfrm>
            <a:off x="7294563" y="5486400"/>
            <a:ext cx="739775" cy="690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71" name="Picture 42"/>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6361113" y="5572125"/>
            <a:ext cx="6477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Date Placeholder 43"/>
          <p:cNvSpPr>
            <a:spLocks noGrp="1"/>
          </p:cNvSpPr>
          <p:nvPr>
            <p:ph type="dt" sz="quarter" idx="10"/>
          </p:nvPr>
        </p:nvSpPr>
        <p:spPr/>
        <p:txBody>
          <a:bodyPr/>
          <a:lstStyle/>
          <a:p>
            <a:pPr>
              <a:defRPr/>
            </a:pPr>
            <a:r>
              <a:rPr lang="en-US" smtClean="0"/>
              <a:t>LIGO-G1001032-V9</a:t>
            </a:r>
            <a:endParaRPr lang="en-US"/>
          </a:p>
        </p:txBody>
      </p:sp>
      <p:sp>
        <p:nvSpPr>
          <p:cNvPr id="329773" name="Slide Number Placeholder 4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D6BB563-7539-4FEE-9550-AB34DA50183C}" type="slidenum">
              <a:rPr lang="en-US" smtClean="0">
                <a:solidFill>
                  <a:srgbClr val="898989"/>
                </a:solidFill>
                <a:latin typeface="Calibri" pitchFamily="34" charset="0"/>
              </a:rPr>
              <a:pPr eaLnBrk="1" hangingPunct="1"/>
              <a:t>530</a:t>
            </a:fld>
            <a:endParaRPr lang="en-US" smtClean="0">
              <a:solidFill>
                <a:srgbClr val="898989"/>
              </a:solidFill>
              <a:latin typeface="Calibri" pitchFamily="34" charset="0"/>
            </a:endParaRPr>
          </a:p>
        </p:txBody>
      </p:sp>
    </p:spTree>
  </p:cSld>
  <p:clrMapOvr>
    <a:masterClrMapping/>
  </p:clrMapOvr>
  <p:timing>
    <p:tnLst>
      <p:par>
        <p:cTn id="1" dur="indefinite" restart="never" nodeType="tmRoot"/>
      </p:par>
    </p:tnLst>
  </p:timing>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9730"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Connectors - bmp</a:t>
            </a:r>
          </a:p>
        </p:txBody>
      </p:sp>
      <p:pic>
        <p:nvPicPr>
          <p:cNvPr id="329749"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984500" y="1997290"/>
            <a:ext cx="1371600"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0"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84500" y="2600540"/>
            <a:ext cx="1295400" cy="561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1" name="TextBox 127"/>
          <p:cNvSpPr txBox="1">
            <a:spLocks noChangeAspect="1"/>
          </p:cNvSpPr>
          <p:nvPr/>
        </p:nvSpPr>
        <p:spPr bwMode="auto">
          <a:xfrm>
            <a:off x="3365500" y="160994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Conec</a:t>
            </a:r>
          </a:p>
        </p:txBody>
      </p:sp>
      <p:sp>
        <p:nvSpPr>
          <p:cNvPr id="329752" name="TextBox 127"/>
          <p:cNvSpPr txBox="1">
            <a:spLocks noChangeAspect="1"/>
          </p:cNvSpPr>
          <p:nvPr/>
        </p:nvSpPr>
        <p:spPr bwMode="auto">
          <a:xfrm>
            <a:off x="4279900" y="214334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3W3S</a:t>
            </a:r>
          </a:p>
        </p:txBody>
      </p:sp>
      <p:sp>
        <p:nvSpPr>
          <p:cNvPr id="329753" name="TextBox 127"/>
          <p:cNvSpPr txBox="1">
            <a:spLocks noChangeAspect="1"/>
          </p:cNvSpPr>
          <p:nvPr/>
        </p:nvSpPr>
        <p:spPr bwMode="auto">
          <a:xfrm>
            <a:off x="4279900" y="2764053"/>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a:latin typeface="Calibri" pitchFamily="34" charset="0"/>
              </a:rPr>
              <a:t>3W3P</a:t>
            </a:r>
          </a:p>
        </p:txBody>
      </p:sp>
      <p:pic>
        <p:nvPicPr>
          <p:cNvPr id="329754" name="Picture 37"/>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82625" y="4824413"/>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55" name="Picture 39"/>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2625" y="4214813"/>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6" name="TextBox 127"/>
          <p:cNvSpPr txBox="1">
            <a:spLocks noChangeAspect="1"/>
          </p:cNvSpPr>
          <p:nvPr/>
        </p:nvSpPr>
        <p:spPr bwMode="auto">
          <a:xfrm>
            <a:off x="533400" y="3810000"/>
            <a:ext cx="914400" cy="3698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CP-4</a:t>
            </a:r>
          </a:p>
        </p:txBody>
      </p:sp>
      <p:pic>
        <p:nvPicPr>
          <p:cNvPr id="329757" name="Picture 2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03588" y="4883150"/>
            <a:ext cx="392112"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58" name="TextBox 127"/>
          <p:cNvSpPr txBox="1">
            <a:spLocks noChangeAspect="1"/>
          </p:cNvSpPr>
          <p:nvPr/>
        </p:nvSpPr>
        <p:spPr bwMode="auto">
          <a:xfrm>
            <a:off x="2862263" y="393700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4-Pin</a:t>
            </a:r>
          </a:p>
        </p:txBody>
      </p:sp>
      <p:pic>
        <p:nvPicPr>
          <p:cNvPr id="329759" name="Picture 2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284538" y="4378325"/>
            <a:ext cx="419100" cy="4191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0" name="Picture 21"/>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881188" y="4814888"/>
            <a:ext cx="333375" cy="307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9761" name="Picture 2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1927225" y="4391025"/>
            <a:ext cx="341313" cy="3143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9762" name="TextBox 127"/>
          <p:cNvSpPr txBox="1">
            <a:spLocks noChangeAspect="1"/>
          </p:cNvSpPr>
          <p:nvPr/>
        </p:nvSpPr>
        <p:spPr bwMode="auto">
          <a:xfrm>
            <a:off x="1533525" y="3930650"/>
            <a:ext cx="1273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a:latin typeface="Calibri" pitchFamily="34" charset="0"/>
              </a:rPr>
              <a:t>LEMO 2-Pin</a:t>
            </a:r>
          </a:p>
        </p:txBody>
      </p:sp>
      <p:pic>
        <p:nvPicPr>
          <p:cNvPr id="329769" name="Picture 40"/>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09663" y="4271963"/>
            <a:ext cx="347662" cy="3444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Date Placeholder 43"/>
          <p:cNvSpPr>
            <a:spLocks noGrp="1"/>
          </p:cNvSpPr>
          <p:nvPr>
            <p:ph type="dt" sz="quarter" idx="10"/>
          </p:nvPr>
        </p:nvSpPr>
        <p:spPr/>
        <p:txBody>
          <a:bodyPr/>
          <a:lstStyle/>
          <a:p>
            <a:pPr>
              <a:defRPr/>
            </a:pPr>
            <a:r>
              <a:rPr lang="en-US" smtClean="0"/>
              <a:t>LIGO-G1001032-V9</a:t>
            </a:r>
            <a:endParaRPr lang="en-US"/>
          </a:p>
        </p:txBody>
      </p:sp>
      <p:sp>
        <p:nvSpPr>
          <p:cNvPr id="329773" name="Slide Number Placeholder 4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D6BB563-7539-4FEE-9550-AB34DA50183C}" type="slidenum">
              <a:rPr lang="en-US" smtClean="0">
                <a:solidFill>
                  <a:srgbClr val="898989"/>
                </a:solidFill>
                <a:latin typeface="Calibri" pitchFamily="34" charset="0"/>
              </a:rPr>
              <a:pPr eaLnBrk="1" hangingPunct="1"/>
              <a:t>531</a:t>
            </a:fld>
            <a:endParaRPr lang="en-US" smtClean="0">
              <a:solidFill>
                <a:srgbClr val="898989"/>
              </a:solidFill>
              <a:latin typeface="Calibri" pitchFamily="34" charset="0"/>
            </a:endParaRPr>
          </a:p>
        </p:txBody>
      </p:sp>
      <p:pic>
        <p:nvPicPr>
          <p:cNvPr id="590850"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425419" y="2123411"/>
            <a:ext cx="979487" cy="40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12" cstate="print">
            <a:extLst>
              <a:ext uri="{28A0092B-C50C-407E-A947-70E740481C1C}">
                <a14:useLocalDpi xmlns:a14="http://schemas.microsoft.com/office/drawing/2010/main" val="0"/>
              </a:ext>
            </a:extLst>
          </a:blip>
          <a:srcRect/>
          <a:stretch>
            <a:fillRect/>
          </a:stretch>
        </p:blipFill>
        <p:spPr bwMode="auto">
          <a:xfrm>
            <a:off x="5410289" y="2708448"/>
            <a:ext cx="994141" cy="425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8" name="TextBox 127"/>
          <p:cNvSpPr txBox="1">
            <a:spLocks noChangeAspect="1"/>
          </p:cNvSpPr>
          <p:nvPr/>
        </p:nvSpPr>
        <p:spPr bwMode="auto">
          <a:xfrm>
            <a:off x="6404430" y="2148381"/>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2W2CS</a:t>
            </a:r>
            <a:endParaRPr lang="en-US" dirty="0">
              <a:latin typeface="Calibri" pitchFamily="34" charset="0"/>
            </a:endParaRPr>
          </a:p>
        </p:txBody>
      </p:sp>
      <p:sp>
        <p:nvSpPr>
          <p:cNvPr id="50" name="TextBox 127"/>
          <p:cNvSpPr txBox="1">
            <a:spLocks noChangeAspect="1"/>
          </p:cNvSpPr>
          <p:nvPr/>
        </p:nvSpPr>
        <p:spPr bwMode="auto">
          <a:xfrm>
            <a:off x="6406634" y="2732659"/>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2W2CP</a:t>
            </a:r>
            <a:endParaRPr lang="en-US" dirty="0">
              <a:latin typeface="Calibri" pitchFamily="34" charset="0"/>
            </a:endParaRPr>
          </a:p>
        </p:txBody>
      </p:sp>
      <p:pic>
        <p:nvPicPr>
          <p:cNvPr id="590853" name="Picture 5"/>
          <p:cNvPicPr>
            <a:picLocks noChangeAspect="1" noChangeArrowheads="1"/>
          </p:cNvPicPr>
          <p:nvPr/>
        </p:nvPicPr>
        <p:blipFill>
          <a:blip r:embed="rId13" cstate="print">
            <a:extLst>
              <a:ext uri="{28A0092B-C50C-407E-A947-70E740481C1C}">
                <a14:useLocalDpi xmlns:a14="http://schemas.microsoft.com/office/drawing/2010/main" val="0"/>
              </a:ext>
            </a:extLst>
          </a:blip>
          <a:srcRect/>
          <a:stretch>
            <a:fillRect/>
          </a:stretch>
        </p:blipFill>
        <p:spPr bwMode="auto">
          <a:xfrm>
            <a:off x="5425419" y="3499970"/>
            <a:ext cx="1276087" cy="43068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extBox 127"/>
          <p:cNvSpPr txBox="1">
            <a:spLocks noChangeAspect="1"/>
          </p:cNvSpPr>
          <p:nvPr/>
        </p:nvSpPr>
        <p:spPr bwMode="auto">
          <a:xfrm>
            <a:off x="6701506" y="3530366"/>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3W3CS</a:t>
            </a:r>
            <a:endParaRPr lang="en-US" dirty="0">
              <a:latin typeface="Calibri" pitchFamily="34" charset="0"/>
            </a:endParaRPr>
          </a:p>
        </p:txBody>
      </p:sp>
      <p:pic>
        <p:nvPicPr>
          <p:cNvPr id="590854" name="Picture 6"/>
          <p:cNvPicPr>
            <a:picLocks noChangeAspect="1" noChangeArrowheads="1"/>
          </p:cNvPicPr>
          <p:nvPr/>
        </p:nvPicPr>
        <p:blipFill>
          <a:blip r:embed="rId14" cstate="print">
            <a:extLst>
              <a:ext uri="{28A0092B-C50C-407E-A947-70E740481C1C}">
                <a14:useLocalDpi xmlns:a14="http://schemas.microsoft.com/office/drawing/2010/main" val="0"/>
              </a:ext>
            </a:extLst>
          </a:blip>
          <a:srcRect/>
          <a:stretch>
            <a:fillRect/>
          </a:stretch>
        </p:blipFill>
        <p:spPr bwMode="auto">
          <a:xfrm>
            <a:off x="5425419" y="4185721"/>
            <a:ext cx="1276087" cy="43072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5" name="TextBox 127"/>
          <p:cNvSpPr txBox="1">
            <a:spLocks noChangeAspect="1"/>
          </p:cNvSpPr>
          <p:nvPr/>
        </p:nvSpPr>
        <p:spPr bwMode="auto">
          <a:xfrm>
            <a:off x="6701506" y="4206081"/>
            <a:ext cx="914400" cy="369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dirty="0" smtClean="0">
                <a:latin typeface="Calibri" pitchFamily="34" charset="0"/>
              </a:rPr>
              <a:t>3W3CP</a:t>
            </a:r>
            <a:endParaRPr lang="en-US" dirty="0">
              <a:latin typeface="Calibri" pitchFamily="34" charset="0"/>
            </a:endParaRPr>
          </a:p>
        </p:txBody>
      </p:sp>
    </p:spTree>
    <p:extLst>
      <p:ext uri="{BB962C8B-B14F-4D97-AF65-F5344CB8AC3E}">
        <p14:creationId xmlns:p14="http://schemas.microsoft.com/office/powerpoint/2010/main" val="3690474025"/>
      </p:ext>
    </p:extLst>
  </p:cSld>
  <p:clrMapOvr>
    <a:masterClrMapping/>
  </p:clrMapOvr>
  <p:timing>
    <p:tnLst>
      <p:par>
        <p:cTn id="1" dur="indefinite" restart="never" nodeType="tmRoot"/>
      </p:par>
    </p:tn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754"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+V –V Layouts</a:t>
            </a:r>
          </a:p>
        </p:txBody>
      </p:sp>
      <p:pic>
        <p:nvPicPr>
          <p:cNvPr id="33075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914400" y="5791200"/>
            <a:ext cx="295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867400" y="5029200"/>
            <a:ext cx="12001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7"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62000" y="1752600"/>
            <a:ext cx="7239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8"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85800" y="2743200"/>
            <a:ext cx="7143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59"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943600" y="4343400"/>
            <a:ext cx="120967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0760" name="Group 66"/>
          <p:cNvGrpSpPr>
            <a:grpSpLocks/>
          </p:cNvGrpSpPr>
          <p:nvPr/>
        </p:nvGrpSpPr>
        <p:grpSpPr bwMode="auto">
          <a:xfrm>
            <a:off x="4800600" y="2819400"/>
            <a:ext cx="1209675" cy="1009650"/>
            <a:chOff x="4810125" y="2809875"/>
            <a:chExt cx="1209675" cy="1009650"/>
          </a:xfrm>
        </p:grpSpPr>
        <p:pic>
          <p:nvPicPr>
            <p:cNvPr id="33081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10125" y="3352800"/>
              <a:ext cx="120015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811" name="Picture 6"/>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4810125" y="2809875"/>
              <a:ext cx="1209675"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30761" name="Group 10"/>
          <p:cNvGrpSpPr>
            <a:grpSpLocks/>
          </p:cNvGrpSpPr>
          <p:nvPr/>
        </p:nvGrpSpPr>
        <p:grpSpPr bwMode="auto">
          <a:xfrm>
            <a:off x="7239000" y="533400"/>
            <a:ext cx="546100" cy="1987550"/>
            <a:chOff x="3873674" y="4343400"/>
            <a:chExt cx="545926" cy="1987238"/>
          </a:xfrm>
        </p:grpSpPr>
        <p:grpSp>
          <p:nvGrpSpPr>
            <p:cNvPr id="330799" name="Group 133"/>
            <p:cNvGrpSpPr>
              <a:grpSpLocks/>
            </p:cNvGrpSpPr>
            <p:nvPr/>
          </p:nvGrpSpPr>
          <p:grpSpPr bwMode="auto">
            <a:xfrm>
              <a:off x="3873672" y="4343398"/>
              <a:ext cx="545926" cy="1987237"/>
              <a:chOff x="3873674" y="3943766"/>
              <a:chExt cx="564142" cy="2386872"/>
            </a:xfrm>
          </p:grpSpPr>
          <p:sp>
            <p:nvSpPr>
              <p:cNvPr id="16" name="Rectangle 15"/>
              <p:cNvSpPr/>
              <p:nvPr/>
            </p:nvSpPr>
            <p:spPr>
              <a:xfrm rot="629898">
                <a:off x="3881876" y="5110515"/>
                <a:ext cx="45919" cy="1220127"/>
              </a:xfrm>
              <a:prstGeom prst="rect">
                <a:avLst/>
              </a:prstGeom>
              <a:solidFill>
                <a:srgbClr val="00B050"/>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7" name="Rectangle 16"/>
              <p:cNvSpPr/>
              <p:nvPr/>
            </p:nvSpPr>
            <p:spPr>
              <a:xfrm flipH="1">
                <a:off x="3891716" y="5104796"/>
                <a:ext cx="70517" cy="1220127"/>
              </a:xfrm>
              <a:prstGeom prst="rect">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8" name="Rectangle 17"/>
              <p:cNvSpPr/>
              <p:nvPr/>
            </p:nvSpPr>
            <p:spPr>
              <a:xfrm>
                <a:off x="4039311" y="5104796"/>
                <a:ext cx="44278" cy="1220127"/>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9" name="Rectangle 18"/>
              <p:cNvSpPr/>
              <p:nvPr/>
            </p:nvSpPr>
            <p:spPr>
              <a:xfrm>
                <a:off x="3873676" y="5104796"/>
                <a:ext cx="216473" cy="3812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nvGrpSpPr>
              <p:cNvPr id="330807" name="Group 132"/>
              <p:cNvGrpSpPr>
                <a:grpSpLocks/>
              </p:cNvGrpSpPr>
              <p:nvPr/>
            </p:nvGrpSpPr>
            <p:grpSpPr bwMode="auto">
              <a:xfrm>
                <a:off x="3923921" y="3943766"/>
                <a:ext cx="513895" cy="1197510"/>
                <a:chOff x="3836239" y="3780928"/>
                <a:chExt cx="513895" cy="1197510"/>
              </a:xfrm>
            </p:grpSpPr>
            <p:sp>
              <p:nvSpPr>
                <p:cNvPr id="21" name="Chord 20"/>
                <p:cNvSpPr/>
                <p:nvPr/>
              </p:nvSpPr>
              <p:spPr>
                <a:xfrm rot="17320921">
                  <a:off x="3627460" y="4047701"/>
                  <a:ext cx="989447" cy="455905"/>
                </a:xfrm>
                <a:prstGeom prst="chord">
                  <a:avLst>
                    <a:gd name="adj1" fmla="val 5327726"/>
                    <a:gd name="adj2" fmla="val 16334576"/>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22" name="Rectangle 21"/>
                <p:cNvSpPr/>
                <p:nvPr/>
              </p:nvSpPr>
              <p:spPr>
                <a:xfrm rot="1057143" flipH="1">
                  <a:off x="3836833" y="4596890"/>
                  <a:ext cx="226313" cy="381290"/>
                </a:xfrm>
                <a:prstGeom prst="rect">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grpSp>
        <p:sp>
          <p:nvSpPr>
            <p:cNvPr id="13" name="Rectangle 12"/>
            <p:cNvSpPr/>
            <p:nvPr/>
          </p:nvSpPr>
          <p:spPr>
            <a:xfrm>
              <a:off x="4217096" y="4518764"/>
              <a:ext cx="76200" cy="228600"/>
            </a:xfrm>
            <a:prstGeom prst="rect">
              <a:avLst/>
            </a:prstGeom>
            <a:solidFill>
              <a:srgbClr val="B6B14A"/>
            </a:solidFill>
            <a:scene3d>
              <a:camera prst="orthographicFront">
                <a:rot lat="0" lon="0" rev="20099999"/>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4" name="Rectangle 13"/>
            <p:cNvSpPr/>
            <p:nvPr/>
          </p:nvSpPr>
          <p:spPr>
            <a:xfrm>
              <a:off x="4077222" y="4597052"/>
              <a:ext cx="76200" cy="152400"/>
            </a:xfrm>
            <a:prstGeom prst="rect">
              <a:avLst/>
            </a:prstGeom>
            <a:solidFill>
              <a:srgbClr val="B6B14A"/>
            </a:solidFill>
            <a:scene3d>
              <a:camera prst="orthographicFront">
                <a:rot lat="0" lon="0" rev="20099999"/>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sp>
          <p:nvSpPr>
            <p:cNvPr id="15" name="Rectangle 14"/>
            <p:cNvSpPr/>
            <p:nvPr/>
          </p:nvSpPr>
          <p:spPr>
            <a:xfrm>
              <a:off x="4318348" y="4686822"/>
              <a:ext cx="76200" cy="152400"/>
            </a:xfrm>
            <a:prstGeom prst="rect">
              <a:avLst/>
            </a:prstGeom>
            <a:solidFill>
              <a:srgbClr val="B6B14A"/>
            </a:solidFill>
            <a:scene3d>
              <a:camera prst="orthographicFront">
                <a:rot lat="0" lon="0" rev="20099999"/>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dirty="0"/>
            </a:p>
          </p:txBody>
        </p:sp>
      </p:grpSp>
      <p:pic>
        <p:nvPicPr>
          <p:cNvPr id="330762"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962400" y="5591175"/>
            <a:ext cx="295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3"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810125" y="5591175"/>
            <a:ext cx="2952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629025" y="5010150"/>
            <a:ext cx="714375"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5"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33900" y="5010150"/>
            <a:ext cx="723900" cy="476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6" name="Picture 28"/>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743200" y="2060575"/>
            <a:ext cx="533400" cy="425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7" name="Picture 3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858000" y="3048000"/>
            <a:ext cx="1895475" cy="2857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8" name="Picture 34"/>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6781800" y="3733800"/>
            <a:ext cx="1924050" cy="266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69" name="Picture 3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781800" y="5867400"/>
            <a:ext cx="1885950" cy="257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0" name="Picture 37"/>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362200" y="3152775"/>
            <a:ext cx="666750" cy="552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30771" name="Group 37"/>
          <p:cNvGrpSpPr>
            <a:grpSpLocks/>
          </p:cNvGrpSpPr>
          <p:nvPr/>
        </p:nvGrpSpPr>
        <p:grpSpPr bwMode="auto">
          <a:xfrm>
            <a:off x="638175" y="4075113"/>
            <a:ext cx="939800" cy="657225"/>
            <a:chOff x="638176" y="4075174"/>
            <a:chExt cx="940368" cy="657225"/>
          </a:xfrm>
        </p:grpSpPr>
        <p:grpSp>
          <p:nvGrpSpPr>
            <p:cNvPr id="330793" name="Group 27"/>
            <p:cNvGrpSpPr>
              <a:grpSpLocks/>
            </p:cNvGrpSpPr>
            <p:nvPr/>
          </p:nvGrpSpPr>
          <p:grpSpPr bwMode="auto">
            <a:xfrm>
              <a:off x="638176" y="4162424"/>
              <a:ext cx="228600" cy="517525"/>
              <a:chOff x="2743200" y="4387215"/>
              <a:chExt cx="312420" cy="750570"/>
            </a:xfrm>
          </p:grpSpPr>
          <p:pic>
            <p:nvPicPr>
              <p:cNvPr id="33079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7"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8"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94"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72"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4062413" y="1809750"/>
            <a:ext cx="481012" cy="10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0773" name="Rectangle 41"/>
          <p:cNvSpPr>
            <a:spLocks noChangeArrowheads="1"/>
          </p:cNvSpPr>
          <p:nvPr/>
        </p:nvSpPr>
        <p:spPr bwMode="auto">
          <a:xfrm>
            <a:off x="1927225" y="1111250"/>
            <a:ext cx="1076325" cy="984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 Power</a:t>
            </a:r>
          </a:p>
          <a:p>
            <a:pPr algn="r"/>
            <a:r>
              <a:rPr lang="en-US" sz="800" b="1">
                <a:latin typeface="Comic Sans MS" pitchFamily="66" charset="0"/>
              </a:rPr>
              <a:t>+V        .</a:t>
            </a:r>
          </a:p>
          <a:p>
            <a:pPr algn="r"/>
            <a:r>
              <a:rPr lang="en-US" sz="800" b="1">
                <a:latin typeface="Comic Sans MS" pitchFamily="66" charset="0"/>
              </a:rPr>
              <a:t>-V        .</a:t>
            </a:r>
          </a:p>
          <a:p>
            <a:pPr algn="r"/>
            <a:r>
              <a:rPr lang="en-US" sz="800" b="1">
                <a:latin typeface="Comic Sans MS" pitchFamily="66" charset="0"/>
              </a:rPr>
              <a:t>+14        .</a:t>
            </a:r>
          </a:p>
          <a:p>
            <a:pPr algn="r"/>
            <a:r>
              <a:rPr lang="en-US" sz="800" b="1">
                <a:latin typeface="Comic Sans MS" pitchFamily="66" charset="0"/>
              </a:rPr>
              <a:t>-14        .</a:t>
            </a:r>
          </a:p>
          <a:p>
            <a:pPr algn="r"/>
            <a:endParaRPr lang="en-US" b="1">
              <a:latin typeface="Comic Sans MS" pitchFamily="66" charset="0"/>
            </a:endParaRPr>
          </a:p>
        </p:txBody>
      </p:sp>
      <p:sp>
        <p:nvSpPr>
          <p:cNvPr id="330774" name="Rectangle 42"/>
          <p:cNvSpPr>
            <a:spLocks noChangeArrowheads="1"/>
          </p:cNvSpPr>
          <p:nvPr/>
        </p:nvSpPr>
        <p:spPr bwMode="auto">
          <a:xfrm>
            <a:off x="1717675" y="1749425"/>
            <a:ext cx="107632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Coil Driver Inputs</a:t>
            </a:r>
            <a:endParaRPr lang="en-US" b="1">
              <a:latin typeface="Comic Sans MS" pitchFamily="66" charset="0"/>
            </a:endParaRPr>
          </a:p>
        </p:txBody>
      </p:sp>
      <p:pic>
        <p:nvPicPr>
          <p:cNvPr id="330775" name="Picture 4"/>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871663" y="5657850"/>
            <a:ext cx="390525" cy="609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6" name="Picture 5"/>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4514850" y="3195638"/>
            <a:ext cx="114300" cy="466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7" name="Picture 6"/>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2752725" y="4557713"/>
            <a:ext cx="381000" cy="485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78" name="Picture 7"/>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186363" y="1919288"/>
            <a:ext cx="657225" cy="10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 name="Date Placeholder 45"/>
          <p:cNvSpPr>
            <a:spLocks noGrp="1"/>
          </p:cNvSpPr>
          <p:nvPr>
            <p:ph type="dt" sz="quarter" idx="10"/>
          </p:nvPr>
        </p:nvSpPr>
        <p:spPr/>
        <p:txBody>
          <a:bodyPr/>
          <a:lstStyle/>
          <a:p>
            <a:pPr>
              <a:defRPr/>
            </a:pPr>
            <a:r>
              <a:rPr lang="en-US" smtClean="0"/>
              <a:t>LIGO-G1001032-V9</a:t>
            </a:r>
            <a:endParaRPr lang="en-US"/>
          </a:p>
        </p:txBody>
      </p:sp>
      <p:sp>
        <p:nvSpPr>
          <p:cNvPr id="330780" name="Slide Number Placeholder 46"/>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0B94188-9130-42E1-A267-4FFE117C6347}" type="slidenum">
              <a:rPr lang="en-US" smtClean="0">
                <a:solidFill>
                  <a:srgbClr val="898989"/>
                </a:solidFill>
                <a:latin typeface="Calibri" pitchFamily="34" charset="0"/>
              </a:rPr>
              <a:pPr eaLnBrk="1" hangingPunct="1"/>
              <a:t>532</a:t>
            </a:fld>
            <a:endParaRPr lang="en-US" smtClean="0">
              <a:solidFill>
                <a:srgbClr val="898989"/>
              </a:solidFill>
              <a:latin typeface="Calibri" pitchFamily="34" charset="0"/>
            </a:endParaRPr>
          </a:p>
        </p:txBody>
      </p:sp>
      <p:grpSp>
        <p:nvGrpSpPr>
          <p:cNvPr id="330781" name="Group 81"/>
          <p:cNvGrpSpPr>
            <a:grpSpLocks/>
          </p:cNvGrpSpPr>
          <p:nvPr/>
        </p:nvGrpSpPr>
        <p:grpSpPr bwMode="auto">
          <a:xfrm>
            <a:off x="4791075" y="1042988"/>
            <a:ext cx="1177925" cy="455612"/>
            <a:chOff x="1365250" y="4514850"/>
            <a:chExt cx="1177925" cy="455674"/>
          </a:xfrm>
        </p:grpSpPr>
        <p:grpSp>
          <p:nvGrpSpPr>
            <p:cNvPr id="330784" name="Group 129"/>
            <p:cNvGrpSpPr>
              <a:grpSpLocks/>
            </p:cNvGrpSpPr>
            <p:nvPr/>
          </p:nvGrpSpPr>
          <p:grpSpPr bwMode="auto">
            <a:xfrm>
              <a:off x="1943112" y="4514850"/>
              <a:ext cx="600066" cy="455674"/>
              <a:chOff x="638188" y="4075174"/>
              <a:chExt cx="940356" cy="657225"/>
            </a:xfrm>
          </p:grpSpPr>
          <p:grpSp>
            <p:nvGrpSpPr>
              <p:cNvPr id="330787" name="Group 27"/>
              <p:cNvGrpSpPr>
                <a:grpSpLocks/>
              </p:cNvGrpSpPr>
              <p:nvPr/>
            </p:nvGrpSpPr>
            <p:grpSpPr bwMode="auto">
              <a:xfrm>
                <a:off x="638188" y="4162426"/>
                <a:ext cx="228602" cy="517524"/>
                <a:chOff x="2743200" y="4387215"/>
                <a:chExt cx="312420" cy="750570"/>
              </a:xfrm>
            </p:grpSpPr>
            <p:pic>
              <p:nvPicPr>
                <p:cNvPr id="330789"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0" name="Picture 2"/>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1"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92"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88"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85" name="Picture 6"/>
            <p:cNvPicPr>
              <a:picLocks noChangeAspect="1" noChangeArrowheads="1"/>
            </p:cNvPicPr>
            <p:nvPr/>
          </p:nvPicPr>
          <p:blipFill>
            <a:blip r:embed="rId20">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86" name="Picture 2"/>
            <p:cNvPicPr>
              <a:picLocks noChangeAspect="1" noChangeArrowheads="1"/>
            </p:cNvPicPr>
            <p:nvPr/>
          </p:nvPicPr>
          <p:blipFill>
            <a:blip r:embed="rId21">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30782" name="Picture 48"/>
          <p:cNvPicPr>
            <a:picLocks noChangeAspect="1" noChangeArrowheads="1"/>
          </p:cNvPicPr>
          <p:nvPr/>
        </p:nvPicPr>
        <p:blipFill>
          <a:blip r:embed="rId22">
            <a:extLst>
              <a:ext uri="{28A0092B-C50C-407E-A947-70E740481C1C}">
                <a14:useLocalDpi xmlns:a14="http://schemas.microsoft.com/office/drawing/2010/main" val="0"/>
              </a:ext>
            </a:extLst>
          </a:blip>
          <a:srcRect/>
          <a:stretch>
            <a:fillRect/>
          </a:stretch>
        </p:blipFill>
        <p:spPr bwMode="auto">
          <a:xfrm>
            <a:off x="3684588" y="3429001"/>
            <a:ext cx="3114101" cy="1123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30783" name="Picture 130"/>
          <p:cNvPicPr>
            <a:picLocks noChangeAspect="1" noChangeArrowheads="1"/>
          </p:cNvPicPr>
          <p:nvPr/>
        </p:nvPicPr>
        <p:blipFill>
          <a:blip r:embed="rId23">
            <a:extLst>
              <a:ext uri="{28A0092B-C50C-407E-A947-70E740481C1C}">
                <a14:useLocalDpi xmlns:a14="http://schemas.microsoft.com/office/drawing/2010/main" val="0"/>
              </a:ext>
            </a:extLst>
          </a:blip>
          <a:srcRect/>
          <a:stretch>
            <a:fillRect/>
          </a:stretch>
        </p:blipFill>
        <p:spPr bwMode="auto">
          <a:xfrm>
            <a:off x="7705725" y="1905000"/>
            <a:ext cx="1133475" cy="7905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2898" name="Picture 2"/>
          <p:cNvPicPr>
            <a:picLocks noChangeAspect="1" noChangeArrowheads="1"/>
          </p:cNvPicPr>
          <p:nvPr/>
        </p:nvPicPr>
        <p:blipFill>
          <a:blip r:embed="rId24" cstate="print">
            <a:extLst>
              <a:ext uri="{28A0092B-C50C-407E-A947-70E740481C1C}">
                <a14:useLocalDpi xmlns:a14="http://schemas.microsoft.com/office/drawing/2010/main" val="0"/>
              </a:ext>
            </a:extLst>
          </a:blip>
          <a:srcRect/>
          <a:stretch>
            <a:fillRect/>
          </a:stretch>
        </p:blipFill>
        <p:spPr bwMode="auto">
          <a:xfrm>
            <a:off x="2752725" y="5918436"/>
            <a:ext cx="1938323" cy="69802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9" name="Picture 3"/>
          <p:cNvPicPr>
            <a:picLocks noChangeAspect="1" noChangeArrowheads="1"/>
          </p:cNvPicPr>
          <p:nvPr/>
        </p:nvPicPr>
        <p:blipFill>
          <a:blip r:embed="rId25">
            <a:extLst>
              <a:ext uri="{28A0092B-C50C-407E-A947-70E740481C1C}">
                <a14:useLocalDpi xmlns:a14="http://schemas.microsoft.com/office/drawing/2010/main" val="0"/>
              </a:ext>
            </a:extLst>
          </a:blip>
          <a:srcRect/>
          <a:stretch>
            <a:fillRect/>
          </a:stretch>
        </p:blipFill>
        <p:spPr bwMode="auto">
          <a:xfrm>
            <a:off x="6473350" y="1762125"/>
            <a:ext cx="266700" cy="3333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0" name="Picture 2"/>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4954951" y="5992552"/>
            <a:ext cx="1885950" cy="704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+V –V Layouts</a:t>
            </a:r>
          </a:p>
        </p:txBody>
      </p:sp>
      <p:sp>
        <p:nvSpPr>
          <p:cNvPr id="46" name="Date Placeholder 45"/>
          <p:cNvSpPr>
            <a:spLocks noGrp="1"/>
          </p:cNvSpPr>
          <p:nvPr>
            <p:ph type="dt" sz="quarter" idx="10"/>
          </p:nvPr>
        </p:nvSpPr>
        <p:spPr/>
        <p:txBody>
          <a:bodyPr/>
          <a:lstStyle/>
          <a:p>
            <a:pPr>
              <a:defRPr/>
            </a:pPr>
            <a:r>
              <a:rPr lang="en-US" smtClean="0"/>
              <a:t>LIGO-G1001032-V9</a:t>
            </a:r>
            <a:endParaRPr lang="en-US"/>
          </a:p>
        </p:txBody>
      </p:sp>
      <p:pic>
        <p:nvPicPr>
          <p:cNvPr id="331784" name="Picture 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49513" y="952500"/>
            <a:ext cx="449262" cy="4422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9" name="Group 8"/>
          <p:cNvGrpSpPr/>
          <p:nvPr/>
        </p:nvGrpSpPr>
        <p:grpSpPr>
          <a:xfrm>
            <a:off x="4800131" y="1305286"/>
            <a:ext cx="221889" cy="1858602"/>
            <a:chOff x="2979878" y="3755262"/>
            <a:chExt cx="221889" cy="1858602"/>
          </a:xfrm>
        </p:grpSpPr>
        <p:sp>
          <p:nvSpPr>
            <p:cNvPr id="10"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1" name="Group 73"/>
            <p:cNvGrpSpPr>
              <a:grpSpLocks/>
            </p:cNvGrpSpPr>
            <p:nvPr/>
          </p:nvGrpSpPr>
          <p:grpSpPr bwMode="auto">
            <a:xfrm>
              <a:off x="2985860" y="3755262"/>
              <a:ext cx="215907" cy="1858602"/>
              <a:chOff x="8442333" y="2253456"/>
              <a:chExt cx="215464" cy="1857626"/>
            </a:xfrm>
          </p:grpSpPr>
          <p:grpSp>
            <p:nvGrpSpPr>
              <p:cNvPr id="13" name="Group 72"/>
              <p:cNvGrpSpPr>
                <a:grpSpLocks/>
              </p:cNvGrpSpPr>
              <p:nvPr/>
            </p:nvGrpSpPr>
            <p:grpSpPr bwMode="auto">
              <a:xfrm>
                <a:off x="8442333" y="2253456"/>
                <a:ext cx="214314" cy="1836738"/>
                <a:chOff x="6193867" y="1433229"/>
                <a:chExt cx="215445" cy="1837022"/>
              </a:xfrm>
            </p:grpSpPr>
            <p:pic>
              <p:nvPicPr>
                <p:cNvPr id="15"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5"/>
                    </a:rPr>
                    <a:t>ADC Adapter</a:t>
                  </a:r>
                  <a:endParaRPr lang="en-US" sz="800" b="1" dirty="0">
                    <a:solidFill>
                      <a:schemeClr val="bg1"/>
                    </a:solidFill>
                    <a:latin typeface="Comic Sans MS" pitchFamily="66" charset="0"/>
                  </a:endParaRPr>
                </a:p>
              </p:txBody>
            </p:sp>
          </p:grpSp>
          <p:sp>
            <p:nvSpPr>
              <p:cNvPr id="14"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2" name="Picture 2"/>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17" name="Group 16"/>
          <p:cNvGrpSpPr/>
          <p:nvPr/>
        </p:nvGrpSpPr>
        <p:grpSpPr>
          <a:xfrm>
            <a:off x="5166181" y="1312404"/>
            <a:ext cx="221889" cy="1858602"/>
            <a:chOff x="2979878" y="3755262"/>
            <a:chExt cx="221889" cy="1858602"/>
          </a:xfrm>
        </p:grpSpPr>
        <p:sp>
          <p:nvSpPr>
            <p:cNvPr id="18"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9" name="Group 73"/>
            <p:cNvGrpSpPr>
              <a:grpSpLocks/>
            </p:cNvGrpSpPr>
            <p:nvPr/>
          </p:nvGrpSpPr>
          <p:grpSpPr bwMode="auto">
            <a:xfrm>
              <a:off x="2985860" y="3755262"/>
              <a:ext cx="215907" cy="1858602"/>
              <a:chOff x="8442333" y="2253456"/>
              <a:chExt cx="215464" cy="1857626"/>
            </a:xfrm>
          </p:grpSpPr>
          <p:grpSp>
            <p:nvGrpSpPr>
              <p:cNvPr id="21" name="Group 72"/>
              <p:cNvGrpSpPr>
                <a:grpSpLocks/>
              </p:cNvGrpSpPr>
              <p:nvPr/>
            </p:nvGrpSpPr>
            <p:grpSpPr bwMode="auto">
              <a:xfrm>
                <a:off x="8442333" y="2253456"/>
                <a:ext cx="214314" cy="1836738"/>
                <a:chOff x="6193867" y="1433229"/>
                <a:chExt cx="215445" cy="1837022"/>
              </a:xfrm>
            </p:grpSpPr>
            <p:pic>
              <p:nvPicPr>
                <p:cNvPr id="23"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DAC Adapter</a:t>
                  </a:r>
                  <a:endParaRPr lang="en-US" sz="800" b="1" dirty="0">
                    <a:solidFill>
                      <a:schemeClr val="bg1"/>
                    </a:solidFill>
                    <a:latin typeface="Comic Sans MS" pitchFamily="66" charset="0"/>
                  </a:endParaRPr>
                </a:p>
              </p:txBody>
            </p:sp>
          </p:grpSp>
          <p:sp>
            <p:nvSpPr>
              <p:cNvPr id="22"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533</a:t>
            </a:fld>
            <a:endParaRPr lang="en-US"/>
          </a:p>
        </p:txBody>
      </p:sp>
    </p:spTree>
  </p:cSld>
  <p:clrMapOvr>
    <a:masterClrMapping/>
  </p:clrMapOvr>
  <p:timing>
    <p:tnLst>
      <p:par>
        <p:cTn id="1" dur="indefinite" restart="never" nodeType="tmRoot"/>
      </p:par>
    </p:tn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smtClean="0">
                <a:ea typeface="ＭＳ Ｐゴシック" pitchFamily="34" charset="-128"/>
              </a:rPr>
              <a:t>+V –V Layouts</a:t>
            </a:r>
          </a:p>
        </p:txBody>
      </p:sp>
      <p:sp>
        <p:nvSpPr>
          <p:cNvPr id="46" name="Date Placeholder 45"/>
          <p:cNvSpPr>
            <a:spLocks noGrp="1"/>
          </p:cNvSpPr>
          <p:nvPr>
            <p:ph type="dt" sz="quarter" idx="10"/>
          </p:nvPr>
        </p:nvSpPr>
        <p:spPr/>
        <p:txBody>
          <a:bodyPr/>
          <a:lstStyle/>
          <a:p>
            <a:pPr>
              <a:defRPr/>
            </a:pPr>
            <a:r>
              <a:rPr lang="en-US" smtClean="0"/>
              <a:t>LIGO-G1001032-V9</a:t>
            </a:r>
            <a:endParaRPr lang="en-US"/>
          </a:p>
        </p:txBody>
      </p:sp>
      <p:pic>
        <p:nvPicPr>
          <p:cNvPr id="33178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6575" y="1373188"/>
            <a:ext cx="1266825"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78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5150" y="2344738"/>
            <a:ext cx="1238250" cy="819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782"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46100" y="4162425"/>
            <a:ext cx="1276350" cy="828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31783" name="Picture 7"/>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3238" y="3276600"/>
            <a:ext cx="1333500" cy="8001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534</a:t>
            </a:fld>
            <a:endParaRPr lang="en-US"/>
          </a:p>
        </p:txBody>
      </p:sp>
      <p:pic>
        <p:nvPicPr>
          <p:cNvPr id="590850"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712848" y="729658"/>
            <a:ext cx="5724525" cy="6067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13531" y="5260146"/>
            <a:ext cx="2247900" cy="1114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3105897536"/>
      </p:ext>
    </p:extLst>
  </p:cSld>
  <p:clrMapOvr>
    <a:masterClrMapping/>
  </p:clrMapOvr>
  <p:timing>
    <p:tnLst>
      <p:par>
        <p:cTn id="1" dur="indefinite" restart="never" nodeType="tmRoot"/>
      </p:par>
    </p:tn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dirty="0" smtClean="0">
                <a:ea typeface="ＭＳ Ｐゴシック" pitchFamily="34" charset="-128"/>
              </a:rPr>
              <a:t>Security Cameras Layout</a:t>
            </a:r>
          </a:p>
        </p:txBody>
      </p:sp>
      <p:sp>
        <p:nvSpPr>
          <p:cNvPr id="46" name="Date Placeholder 45"/>
          <p:cNvSpPr>
            <a:spLocks noGrp="1"/>
          </p:cNvSpPr>
          <p:nvPr>
            <p:ph type="dt" sz="quarter" idx="10"/>
          </p:nvPr>
        </p:nvSpPr>
        <p:spPr/>
        <p:txBody>
          <a:bodyPr/>
          <a:lstStyle/>
          <a:p>
            <a:pPr>
              <a:defRPr/>
            </a:pPr>
            <a:r>
              <a:rPr lang="en-US" smtClean="0"/>
              <a:t>LIGO-G1001032-V9</a:t>
            </a:r>
            <a:endParaRPr lang="en-US"/>
          </a:p>
        </p:txBody>
      </p:sp>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535</a:t>
            </a:fld>
            <a:endParaRPr lang="en-US"/>
          </a:p>
        </p:txBody>
      </p:sp>
      <p:pic>
        <p:nvPicPr>
          <p:cNvPr id="25"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59674" y="2993782"/>
            <a:ext cx="979487" cy="40974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6"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045020" y="2440304"/>
            <a:ext cx="994141" cy="4254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7" name="TextBox 127"/>
          <p:cNvSpPr txBox="1">
            <a:spLocks noChangeAspect="1"/>
          </p:cNvSpPr>
          <p:nvPr/>
        </p:nvSpPr>
        <p:spPr bwMode="auto">
          <a:xfrm>
            <a:off x="980828" y="1201623"/>
            <a:ext cx="11371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24VAC Power To Camera</a:t>
            </a:r>
            <a:endParaRPr lang="en-US" dirty="0">
              <a:latin typeface="Comic Sans MS" pitchFamily="66" charset="0"/>
            </a:endParaRPr>
          </a:p>
        </p:txBody>
      </p:sp>
      <p:sp>
        <p:nvSpPr>
          <p:cNvPr id="28" name="TextBox 127"/>
          <p:cNvSpPr txBox="1">
            <a:spLocks noChangeAspect="1"/>
          </p:cNvSpPr>
          <p:nvPr/>
        </p:nvSpPr>
        <p:spPr bwMode="auto">
          <a:xfrm>
            <a:off x="2604518" y="1201623"/>
            <a:ext cx="11371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Signals To Camera</a:t>
            </a:r>
            <a:endParaRPr lang="en-US" dirty="0">
              <a:latin typeface="Comic Sans MS" pitchFamily="66" charset="0"/>
            </a:endParaRPr>
          </a:p>
        </p:txBody>
      </p:sp>
      <p:sp>
        <p:nvSpPr>
          <p:cNvPr id="29" name="TextBox 127"/>
          <p:cNvSpPr txBox="1">
            <a:spLocks noChangeAspect="1"/>
          </p:cNvSpPr>
          <p:nvPr/>
        </p:nvSpPr>
        <p:spPr bwMode="auto">
          <a:xfrm>
            <a:off x="4262584" y="1201623"/>
            <a:ext cx="11371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75 Ohm Signal from Camera</a:t>
            </a:r>
            <a:endParaRPr lang="en-US" dirty="0">
              <a:latin typeface="Comic Sans MS" pitchFamily="66" charset="0"/>
            </a:endParaRPr>
          </a:p>
        </p:txBody>
      </p:sp>
      <p:sp>
        <p:nvSpPr>
          <p:cNvPr id="30" name="TextBox 127"/>
          <p:cNvSpPr txBox="1">
            <a:spLocks noChangeAspect="1"/>
          </p:cNvSpPr>
          <p:nvPr/>
        </p:nvSpPr>
        <p:spPr bwMode="auto">
          <a:xfrm>
            <a:off x="973501" y="3461295"/>
            <a:ext cx="162893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A1 = Black </a:t>
            </a:r>
          </a:p>
          <a:p>
            <a:pPr eaLnBrk="1" hangingPunct="1"/>
            <a:r>
              <a:rPr lang="en-US" sz="1000" dirty="0" smtClean="0">
                <a:latin typeface="Comic Sans MS" pitchFamily="66" charset="0"/>
              </a:rPr>
              <a:t>A2 = White(Y) Red(X)</a:t>
            </a:r>
            <a:endParaRPr lang="en-US" dirty="0">
              <a:latin typeface="Comic Sans MS" pitchFamily="66" charset="0"/>
            </a:endParaRPr>
          </a:p>
        </p:txBody>
      </p:sp>
      <p:pic>
        <p:nvPicPr>
          <p:cNvPr id="31"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04847" y="2951962"/>
            <a:ext cx="1034763" cy="4419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 name="Picture 9"/>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704846" y="2427458"/>
            <a:ext cx="1034763" cy="4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127"/>
          <p:cNvSpPr txBox="1">
            <a:spLocks noChangeAspect="1"/>
          </p:cNvSpPr>
          <p:nvPr/>
        </p:nvSpPr>
        <p:spPr bwMode="auto">
          <a:xfrm>
            <a:off x="2602432" y="3424749"/>
            <a:ext cx="1137177" cy="14773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1 = </a:t>
            </a:r>
          </a:p>
          <a:p>
            <a:pPr eaLnBrk="1" hangingPunct="1"/>
            <a:r>
              <a:rPr lang="en-US" sz="1000" dirty="0" smtClean="0">
                <a:latin typeface="Comic Sans MS" pitchFamily="66" charset="0"/>
              </a:rPr>
              <a:t>2 =</a:t>
            </a:r>
          </a:p>
          <a:p>
            <a:pPr eaLnBrk="1" hangingPunct="1"/>
            <a:r>
              <a:rPr lang="en-US" sz="1000" dirty="0" smtClean="0">
                <a:latin typeface="Comic Sans MS" pitchFamily="66" charset="0"/>
              </a:rPr>
              <a:t>3 = </a:t>
            </a:r>
          </a:p>
          <a:p>
            <a:pPr eaLnBrk="1" hangingPunct="1"/>
            <a:r>
              <a:rPr lang="en-US" sz="1000" dirty="0" smtClean="0">
                <a:latin typeface="Comic Sans MS" pitchFamily="66" charset="0"/>
              </a:rPr>
              <a:t>4 = </a:t>
            </a:r>
          </a:p>
          <a:p>
            <a:pPr eaLnBrk="1" hangingPunct="1"/>
            <a:r>
              <a:rPr lang="en-US" sz="1000" dirty="0" smtClean="0">
                <a:latin typeface="Comic Sans MS" pitchFamily="66" charset="0"/>
              </a:rPr>
              <a:t>5 = </a:t>
            </a:r>
          </a:p>
          <a:p>
            <a:pPr eaLnBrk="1" hangingPunct="1"/>
            <a:r>
              <a:rPr lang="en-US" sz="1000" dirty="0" smtClean="0">
                <a:latin typeface="Comic Sans MS" pitchFamily="66" charset="0"/>
              </a:rPr>
              <a:t>6 =</a:t>
            </a:r>
          </a:p>
          <a:p>
            <a:pPr eaLnBrk="1" hangingPunct="1"/>
            <a:r>
              <a:rPr lang="en-US" sz="1000" dirty="0" smtClean="0">
                <a:latin typeface="Comic Sans MS" pitchFamily="66" charset="0"/>
              </a:rPr>
              <a:t>7 =</a:t>
            </a:r>
          </a:p>
          <a:p>
            <a:pPr eaLnBrk="1" hangingPunct="1"/>
            <a:r>
              <a:rPr lang="en-US" sz="1000" dirty="0" smtClean="0">
                <a:latin typeface="Comic Sans MS" pitchFamily="66" charset="0"/>
              </a:rPr>
              <a:t>8 =</a:t>
            </a:r>
          </a:p>
          <a:p>
            <a:pPr eaLnBrk="1" hangingPunct="1"/>
            <a:r>
              <a:rPr lang="en-US" sz="1000" dirty="0" smtClean="0">
                <a:latin typeface="Comic Sans MS" pitchFamily="66" charset="0"/>
              </a:rPr>
              <a:t>9 =</a:t>
            </a:r>
          </a:p>
        </p:txBody>
      </p:sp>
      <p:pic>
        <p:nvPicPr>
          <p:cNvPr id="3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64484" y="2514937"/>
            <a:ext cx="3333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5"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664484" y="3034814"/>
            <a:ext cx="333375" cy="276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465731" y="2805218"/>
            <a:ext cx="730882" cy="22959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37" name="TextBox 127"/>
          <p:cNvSpPr txBox="1">
            <a:spLocks noChangeAspect="1"/>
          </p:cNvSpPr>
          <p:nvPr/>
        </p:nvSpPr>
        <p:spPr bwMode="auto">
          <a:xfrm>
            <a:off x="5150634" y="2795586"/>
            <a:ext cx="113717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50 Ohm Bullet?</a:t>
            </a:r>
            <a:endParaRPr lang="en-US" dirty="0">
              <a:latin typeface="Comic Sans MS" pitchFamily="66" charset="0"/>
            </a:endParaRPr>
          </a:p>
        </p:txBody>
      </p:sp>
      <p:grpSp>
        <p:nvGrpSpPr>
          <p:cNvPr id="4" name="Group 3"/>
          <p:cNvGrpSpPr/>
          <p:nvPr/>
        </p:nvGrpSpPr>
        <p:grpSpPr>
          <a:xfrm>
            <a:off x="974402" y="3917192"/>
            <a:ext cx="1315037" cy="2392945"/>
            <a:chOff x="974402" y="3917192"/>
            <a:chExt cx="1315037" cy="2392945"/>
          </a:xfrm>
        </p:grpSpPr>
        <p:sp>
          <p:nvSpPr>
            <p:cNvPr id="3" name="Rounded Rectangle 2"/>
            <p:cNvSpPr/>
            <p:nvPr/>
          </p:nvSpPr>
          <p:spPr bwMode="auto">
            <a:xfrm>
              <a:off x="980828" y="4163413"/>
              <a:ext cx="1308610" cy="1900503"/>
            </a:xfrm>
            <a:prstGeom prst="round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39" name="TextBox 127"/>
            <p:cNvSpPr txBox="1">
              <a:spLocks noChangeAspect="1"/>
            </p:cNvSpPr>
            <p:nvPr/>
          </p:nvSpPr>
          <p:spPr bwMode="auto">
            <a:xfrm>
              <a:off x="980829" y="4702022"/>
              <a:ext cx="130861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Transformer</a:t>
              </a:r>
              <a:endParaRPr lang="en-US" dirty="0">
                <a:latin typeface="Comic Sans MS" pitchFamily="66" charset="0"/>
              </a:endParaRPr>
            </a:p>
          </p:txBody>
        </p:sp>
        <p:sp>
          <p:nvSpPr>
            <p:cNvPr id="40" name="TextBox 127"/>
            <p:cNvSpPr txBox="1">
              <a:spLocks noChangeAspect="1"/>
            </p:cNvSpPr>
            <p:nvPr/>
          </p:nvSpPr>
          <p:spPr bwMode="auto">
            <a:xfrm>
              <a:off x="980829" y="6063916"/>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110VAC</a:t>
              </a:r>
              <a:endParaRPr lang="en-US" dirty="0">
                <a:latin typeface="Comic Sans MS" pitchFamily="66" charset="0"/>
              </a:endParaRPr>
            </a:p>
          </p:txBody>
        </p:sp>
        <p:sp>
          <p:nvSpPr>
            <p:cNvPr id="41" name="TextBox 127"/>
            <p:cNvSpPr txBox="1">
              <a:spLocks noChangeAspect="1"/>
            </p:cNvSpPr>
            <p:nvPr/>
          </p:nvSpPr>
          <p:spPr bwMode="auto">
            <a:xfrm>
              <a:off x="974402" y="3917192"/>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24VAC</a:t>
              </a:r>
              <a:endParaRPr lang="en-US" dirty="0">
                <a:latin typeface="Comic Sans MS" pitchFamily="66" charset="0"/>
              </a:endParaRPr>
            </a:p>
          </p:txBody>
        </p:sp>
      </p:grpSp>
      <p:grpSp>
        <p:nvGrpSpPr>
          <p:cNvPr id="44" name="Group 43"/>
          <p:cNvGrpSpPr/>
          <p:nvPr/>
        </p:nvGrpSpPr>
        <p:grpSpPr>
          <a:xfrm>
            <a:off x="3682822" y="3917191"/>
            <a:ext cx="1315037" cy="2392945"/>
            <a:chOff x="974402" y="3917192"/>
            <a:chExt cx="1315037" cy="2392945"/>
          </a:xfrm>
        </p:grpSpPr>
        <p:sp>
          <p:nvSpPr>
            <p:cNvPr id="45" name="Rounded Rectangle 44"/>
            <p:cNvSpPr/>
            <p:nvPr/>
          </p:nvSpPr>
          <p:spPr bwMode="auto">
            <a:xfrm>
              <a:off x="980828" y="4163413"/>
              <a:ext cx="1308610" cy="1900503"/>
            </a:xfrm>
            <a:prstGeom prst="roundRect">
              <a:avLst/>
            </a:prstGeom>
            <a:solidFill>
              <a:schemeClr val="bg1"/>
            </a:solidFill>
            <a:ln w="3175">
              <a:solidFill>
                <a:schemeClr val="tx1">
                  <a:lumMod val="50000"/>
                  <a:lumOff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endParaRPr lang="en-US"/>
            </a:p>
          </p:txBody>
        </p:sp>
        <p:sp>
          <p:nvSpPr>
            <p:cNvPr id="47" name="TextBox 127"/>
            <p:cNvSpPr txBox="1">
              <a:spLocks noChangeAspect="1"/>
            </p:cNvSpPr>
            <p:nvPr/>
          </p:nvSpPr>
          <p:spPr bwMode="auto">
            <a:xfrm>
              <a:off x="980829" y="4702022"/>
              <a:ext cx="1308610"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Interface</a:t>
              </a:r>
              <a:endParaRPr lang="en-US" dirty="0">
                <a:latin typeface="Comic Sans MS" pitchFamily="66" charset="0"/>
              </a:endParaRPr>
            </a:p>
          </p:txBody>
        </p:sp>
        <p:sp>
          <p:nvSpPr>
            <p:cNvPr id="48" name="TextBox 127"/>
            <p:cNvSpPr txBox="1">
              <a:spLocks noChangeAspect="1"/>
            </p:cNvSpPr>
            <p:nvPr/>
          </p:nvSpPr>
          <p:spPr bwMode="auto">
            <a:xfrm>
              <a:off x="980829" y="6063916"/>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12VDC</a:t>
              </a:r>
              <a:endParaRPr lang="en-US" dirty="0">
                <a:latin typeface="Comic Sans MS" pitchFamily="66" charset="0"/>
              </a:endParaRPr>
            </a:p>
          </p:txBody>
        </p:sp>
        <p:sp>
          <p:nvSpPr>
            <p:cNvPr id="49" name="TextBox 127"/>
            <p:cNvSpPr txBox="1">
              <a:spLocks noChangeAspect="1"/>
            </p:cNvSpPr>
            <p:nvPr/>
          </p:nvSpPr>
          <p:spPr bwMode="auto">
            <a:xfrm>
              <a:off x="974402" y="3917192"/>
              <a:ext cx="1308609"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dirty="0" smtClean="0">
                  <a:latin typeface="Comic Sans MS" pitchFamily="66" charset="0"/>
                </a:rPr>
                <a:t> </a:t>
              </a:r>
              <a:endParaRPr lang="en-US" dirty="0">
                <a:latin typeface="Comic Sans MS" pitchFamily="66" charset="0"/>
              </a:endParaRPr>
            </a:p>
          </p:txBody>
        </p:sp>
      </p:grpSp>
    </p:spTree>
    <p:extLst>
      <p:ext uri="{BB962C8B-B14F-4D97-AF65-F5344CB8AC3E}">
        <p14:creationId xmlns:p14="http://schemas.microsoft.com/office/powerpoint/2010/main" val="3294382696"/>
      </p:ext>
    </p:extLst>
  </p:cSld>
  <p:clrMapOvr>
    <a:masterClrMapping/>
  </p:clrMapOvr>
  <p:timing>
    <p:tnLst>
      <p:par>
        <p:cTn id="1" dur="indefinite" restart="never" nodeType="tmRoot"/>
      </p:par>
    </p:tn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1778" name="Title 1"/>
          <p:cNvSpPr>
            <a:spLocks noGrp="1"/>
          </p:cNvSpPr>
          <p:nvPr>
            <p:ph type="ctrTitle"/>
          </p:nvPr>
        </p:nvSpPr>
        <p:spPr>
          <a:xfrm>
            <a:off x="685800" y="152400"/>
            <a:ext cx="7772400" cy="460375"/>
          </a:xfrm>
        </p:spPr>
        <p:txBody>
          <a:bodyPr/>
          <a:lstStyle/>
          <a:p>
            <a:pPr eaLnBrk="1" hangingPunct="1"/>
            <a:r>
              <a:rPr lang="en-US" dirty="0" smtClean="0">
                <a:ea typeface="ＭＳ Ｐゴシック" pitchFamily="34" charset="-128"/>
              </a:rPr>
              <a:t>Fiber Optics Connector Types</a:t>
            </a:r>
          </a:p>
        </p:txBody>
      </p:sp>
      <p:sp>
        <p:nvSpPr>
          <p:cNvPr id="46" name="Date Placeholder 45"/>
          <p:cNvSpPr>
            <a:spLocks noGrp="1"/>
          </p:cNvSpPr>
          <p:nvPr>
            <p:ph type="dt" sz="quarter" idx="10"/>
          </p:nvPr>
        </p:nvSpPr>
        <p:spPr/>
        <p:txBody>
          <a:bodyPr/>
          <a:lstStyle/>
          <a:p>
            <a:pPr>
              <a:defRPr/>
            </a:pPr>
            <a:r>
              <a:rPr lang="en-US" smtClean="0"/>
              <a:t>LIGO-G1001032-V9</a:t>
            </a:r>
            <a:endParaRPr lang="en-US"/>
          </a:p>
        </p:txBody>
      </p:sp>
      <p:sp>
        <p:nvSpPr>
          <p:cNvPr id="2" name="Slide Number Placeholder 1"/>
          <p:cNvSpPr>
            <a:spLocks noGrp="1"/>
          </p:cNvSpPr>
          <p:nvPr>
            <p:ph type="sldNum" sz="quarter" idx="12"/>
          </p:nvPr>
        </p:nvSpPr>
        <p:spPr/>
        <p:txBody>
          <a:bodyPr/>
          <a:lstStyle/>
          <a:p>
            <a:pPr>
              <a:defRPr/>
            </a:pPr>
            <a:fld id="{04741B6E-CF04-49BF-9111-59EF65B2B14E}" type="slidenum">
              <a:rPr lang="en-US" smtClean="0"/>
              <a:pPr>
                <a:defRPr/>
              </a:pPr>
              <a:t>536</a:t>
            </a:fld>
            <a:endParaRPr lang="en-US"/>
          </a:p>
        </p:txBody>
      </p:sp>
      <p:pic>
        <p:nvPicPr>
          <p:cNvPr id="590853"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83340" y="2719010"/>
            <a:ext cx="1599585" cy="4355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4"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137588" y="3354042"/>
            <a:ext cx="1691340" cy="24766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5" name="Picture 7"/>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34087" y="1012723"/>
            <a:ext cx="1498343" cy="22503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6" name="Picture 8"/>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59683" y="1012723"/>
            <a:ext cx="1438275" cy="18478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7" name="Picture 9"/>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305258" y="1003197"/>
            <a:ext cx="2162175" cy="162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8" name="Picture 10"/>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3906808" y="1012723"/>
            <a:ext cx="2152650" cy="1609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60" name="Picture 1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719673" y="2916413"/>
            <a:ext cx="1318291" cy="29891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61" name="Picture 13"/>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558514" y="2719010"/>
            <a:ext cx="1435664" cy="42000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033692574"/>
      </p:ext>
    </p:extLst>
  </p:cSld>
  <p:clrMapOvr>
    <a:masterClrMapping/>
  </p:clrMapOvr>
  <p:timing>
    <p:tnLst>
      <p:par>
        <p:cTn id="1" dur="indefinite" restart="never" nodeType="tmRoot"/>
      </p:par>
    </p:tnLst>
  </p:timing>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75" name="Group 174"/>
          <p:cNvGrpSpPr/>
          <p:nvPr/>
        </p:nvGrpSpPr>
        <p:grpSpPr>
          <a:xfrm>
            <a:off x="647700" y="1889094"/>
            <a:ext cx="7848600" cy="2771001"/>
            <a:chOff x="914400" y="2895600"/>
            <a:chExt cx="7848600" cy="2771001"/>
          </a:xfrm>
        </p:grpSpPr>
        <p:sp>
          <p:nvSpPr>
            <p:cNvPr id="5" name="TextBox 4"/>
            <p:cNvSpPr txBox="1"/>
            <p:nvPr/>
          </p:nvSpPr>
          <p:spPr>
            <a:xfrm>
              <a:off x="28956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rPr>
                <a:t>S# of Rack</a:t>
              </a:r>
              <a:endParaRPr lang="en-US" sz="1200" b="1" dirty="0">
                <a:latin typeface="Comic Sans MS" pitchFamily="66" charset="0"/>
              </a:endParaRPr>
            </a:p>
          </p:txBody>
        </p:sp>
        <p:sp>
          <p:nvSpPr>
            <p:cNvPr id="4" name="TextBox 3"/>
            <p:cNvSpPr txBox="1"/>
            <p:nvPr/>
          </p:nvSpPr>
          <p:spPr>
            <a:xfrm>
              <a:off x="9144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hlinkClick r:id="rId2"/>
                </a:rPr>
                <a:t>E1200331</a:t>
              </a:r>
              <a:endParaRPr lang="en-US" sz="1200" b="1" dirty="0">
                <a:latin typeface="Comic Sans MS" pitchFamily="66" charset="0"/>
              </a:endParaRPr>
            </a:p>
          </p:txBody>
        </p:sp>
        <p:sp>
          <p:nvSpPr>
            <p:cNvPr id="6" name="TextBox 5"/>
            <p:cNvSpPr txBox="1"/>
            <p:nvPr/>
          </p:nvSpPr>
          <p:spPr>
            <a:xfrm>
              <a:off x="49530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rPr>
                <a:t>D# of Rack</a:t>
              </a:r>
              <a:endParaRPr lang="en-US" sz="1200" b="1" dirty="0">
                <a:latin typeface="Comic Sans MS" pitchFamily="66" charset="0"/>
              </a:endParaRPr>
            </a:p>
          </p:txBody>
        </p:sp>
        <p:sp>
          <p:nvSpPr>
            <p:cNvPr id="7" name="TextBox 6"/>
            <p:cNvSpPr txBox="1"/>
            <p:nvPr/>
          </p:nvSpPr>
          <p:spPr>
            <a:xfrm>
              <a:off x="6934200" y="2895600"/>
              <a:ext cx="1066800" cy="276999"/>
            </a:xfrm>
            <a:prstGeom prst="rect">
              <a:avLst/>
            </a:prstGeom>
            <a:noFill/>
            <a:ln>
              <a:solidFill>
                <a:schemeClr val="tx1"/>
              </a:solidFill>
            </a:ln>
          </p:spPr>
          <p:txBody>
            <a:bodyPr wrap="square" rtlCol="0">
              <a:spAutoFit/>
            </a:bodyPr>
            <a:lstStyle/>
            <a:p>
              <a:pPr algn="ctr"/>
              <a:r>
                <a:rPr lang="en-US" sz="1200" b="1" dirty="0" smtClean="0">
                  <a:latin typeface="Comic Sans MS" pitchFamily="66" charset="0"/>
                  <a:hlinkClick r:id="rId3"/>
                </a:rPr>
                <a:t>D1200881</a:t>
              </a:r>
              <a:endParaRPr lang="en-US" sz="1200" b="1" dirty="0">
                <a:latin typeface="Comic Sans MS" pitchFamily="66" charset="0"/>
              </a:endParaRPr>
            </a:p>
          </p:txBody>
        </p:sp>
        <p:sp>
          <p:nvSpPr>
            <p:cNvPr id="8" name="TextBox 7"/>
            <p:cNvSpPr txBox="1"/>
            <p:nvPr/>
          </p:nvSpPr>
          <p:spPr>
            <a:xfrm>
              <a:off x="3581400" y="464820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S# of Chassis</a:t>
              </a:r>
              <a:endParaRPr lang="en-US" sz="1000" b="1" dirty="0">
                <a:latin typeface="Comic Sans MS" pitchFamily="66" charset="0"/>
              </a:endParaRPr>
            </a:p>
          </p:txBody>
        </p:sp>
        <p:sp>
          <p:nvSpPr>
            <p:cNvPr id="11" name="TextBox 10"/>
            <p:cNvSpPr txBox="1"/>
            <p:nvPr/>
          </p:nvSpPr>
          <p:spPr>
            <a:xfrm>
              <a:off x="3581400" y="502920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S# of Chassis</a:t>
              </a:r>
              <a:endParaRPr lang="en-US" sz="1000" b="1" dirty="0">
                <a:latin typeface="Comic Sans MS" pitchFamily="66" charset="0"/>
              </a:endParaRPr>
            </a:p>
          </p:txBody>
        </p:sp>
        <p:sp>
          <p:nvSpPr>
            <p:cNvPr id="12" name="TextBox 11"/>
            <p:cNvSpPr txBox="1"/>
            <p:nvPr/>
          </p:nvSpPr>
          <p:spPr>
            <a:xfrm>
              <a:off x="3581400" y="542038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S# of Chassis</a:t>
              </a:r>
              <a:endParaRPr lang="en-US" sz="1000" b="1" dirty="0">
                <a:latin typeface="Comic Sans MS" pitchFamily="66" charset="0"/>
              </a:endParaRPr>
            </a:p>
          </p:txBody>
        </p:sp>
        <p:sp>
          <p:nvSpPr>
            <p:cNvPr id="13" name="TextBox 12"/>
            <p:cNvSpPr txBox="1"/>
            <p:nvPr/>
          </p:nvSpPr>
          <p:spPr>
            <a:xfrm>
              <a:off x="5638800" y="464820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D# of Chassis</a:t>
              </a:r>
              <a:endParaRPr lang="en-US" sz="1000" b="1" dirty="0">
                <a:latin typeface="Comic Sans MS" pitchFamily="66" charset="0"/>
              </a:endParaRPr>
            </a:p>
          </p:txBody>
        </p:sp>
        <p:sp>
          <p:nvSpPr>
            <p:cNvPr id="14" name="TextBox 13"/>
            <p:cNvSpPr txBox="1"/>
            <p:nvPr/>
          </p:nvSpPr>
          <p:spPr>
            <a:xfrm>
              <a:off x="5638800" y="5029854"/>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D# of Chassis</a:t>
              </a:r>
              <a:endParaRPr lang="en-US" sz="1000" b="1" dirty="0">
                <a:latin typeface="Comic Sans MS" pitchFamily="66" charset="0"/>
              </a:endParaRPr>
            </a:p>
          </p:txBody>
        </p:sp>
        <p:sp>
          <p:nvSpPr>
            <p:cNvPr id="15" name="TextBox 14"/>
            <p:cNvSpPr txBox="1"/>
            <p:nvPr/>
          </p:nvSpPr>
          <p:spPr>
            <a:xfrm>
              <a:off x="5638800" y="5420380"/>
              <a:ext cx="1066800" cy="246221"/>
            </a:xfrm>
            <a:prstGeom prst="rect">
              <a:avLst/>
            </a:prstGeom>
            <a:noFill/>
            <a:ln>
              <a:solidFill>
                <a:schemeClr val="tx1"/>
              </a:solidFill>
            </a:ln>
          </p:spPr>
          <p:txBody>
            <a:bodyPr wrap="square" rtlCol="0">
              <a:spAutoFit/>
            </a:bodyPr>
            <a:lstStyle/>
            <a:p>
              <a:pPr algn="ctr"/>
              <a:r>
                <a:rPr lang="en-US" sz="1000" b="1" dirty="0" smtClean="0">
                  <a:latin typeface="Comic Sans MS" pitchFamily="66" charset="0"/>
                </a:rPr>
                <a:t>D# of Chassis</a:t>
              </a:r>
              <a:endParaRPr lang="en-US" sz="1000" b="1" dirty="0">
                <a:latin typeface="Comic Sans MS" pitchFamily="66" charset="0"/>
              </a:endParaRPr>
            </a:p>
          </p:txBody>
        </p:sp>
        <p:cxnSp>
          <p:nvCxnSpPr>
            <p:cNvPr id="24" name="Elbow Connector 23"/>
            <p:cNvCxnSpPr>
              <a:stCxn id="77" idx="3"/>
              <a:endCxn id="4" idx="1"/>
            </p:cNvCxnSpPr>
            <p:nvPr/>
          </p:nvCxnSpPr>
          <p:spPr>
            <a:xfrm flipH="1">
              <a:off x="914400" y="3031867"/>
              <a:ext cx="7848600" cy="2233"/>
            </a:xfrm>
            <a:prstGeom prst="bentConnector5">
              <a:avLst>
                <a:gd name="adj1" fmla="val -1607"/>
                <a:gd name="adj2" fmla="val -13466323"/>
                <a:gd name="adj3" fmla="val 101708"/>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28" name="Elbow Connector 27"/>
            <p:cNvCxnSpPr>
              <a:stCxn id="107" idx="3"/>
              <a:endCxn id="8" idx="1"/>
            </p:cNvCxnSpPr>
            <p:nvPr/>
          </p:nvCxnSpPr>
          <p:spPr>
            <a:xfrm rot="16200000" flipH="1">
              <a:off x="3099285" y="4289195"/>
              <a:ext cx="808911" cy="155319"/>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1" name="Elbow Connector 30"/>
            <p:cNvCxnSpPr>
              <a:stCxn id="107" idx="3"/>
              <a:endCxn id="11" idx="1"/>
            </p:cNvCxnSpPr>
            <p:nvPr/>
          </p:nvCxnSpPr>
          <p:spPr>
            <a:xfrm rot="16200000" flipH="1">
              <a:off x="2908785" y="4479695"/>
              <a:ext cx="1189911" cy="155319"/>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4" name="Elbow Connector 33"/>
            <p:cNvCxnSpPr>
              <a:stCxn id="107" idx="3"/>
              <a:endCxn id="12" idx="1"/>
            </p:cNvCxnSpPr>
            <p:nvPr/>
          </p:nvCxnSpPr>
          <p:spPr>
            <a:xfrm rot="16200000" flipH="1">
              <a:off x="2713195" y="4675285"/>
              <a:ext cx="1581091" cy="155319"/>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37" name="Elbow Connector 36"/>
            <p:cNvCxnSpPr>
              <a:stCxn id="147" idx="3"/>
              <a:endCxn id="13" idx="1"/>
            </p:cNvCxnSpPr>
            <p:nvPr/>
          </p:nvCxnSpPr>
          <p:spPr>
            <a:xfrm rot="16200000" flipH="1">
              <a:off x="5157223" y="4289733"/>
              <a:ext cx="808911" cy="15424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0" name="Elbow Connector 39"/>
            <p:cNvCxnSpPr>
              <a:stCxn id="147" idx="3"/>
              <a:endCxn id="14" idx="1"/>
            </p:cNvCxnSpPr>
            <p:nvPr/>
          </p:nvCxnSpPr>
          <p:spPr>
            <a:xfrm rot="16200000" flipH="1">
              <a:off x="4966396" y="4480560"/>
              <a:ext cx="1190565" cy="15424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cxnSp>
          <p:nvCxnSpPr>
            <p:cNvPr id="43" name="Elbow Connector 42"/>
            <p:cNvCxnSpPr>
              <a:stCxn id="147" idx="3"/>
              <a:endCxn id="15" idx="1"/>
            </p:cNvCxnSpPr>
            <p:nvPr/>
          </p:nvCxnSpPr>
          <p:spPr>
            <a:xfrm rot="16200000" flipH="1">
              <a:off x="4771133" y="4675823"/>
              <a:ext cx="1581091" cy="154244"/>
            </a:xfrm>
            <a:prstGeom prst="bentConnector2">
              <a:avLst/>
            </a:prstGeom>
            <a:ln>
              <a:solidFill>
                <a:schemeClr val="tx1"/>
              </a:solidFill>
              <a:headEnd type="none" w="med" len="med"/>
              <a:tailEnd type="triangle" w="med" len="med"/>
            </a:ln>
          </p:spPr>
          <p:style>
            <a:lnRef idx="1">
              <a:schemeClr val="accent1"/>
            </a:lnRef>
            <a:fillRef idx="0">
              <a:schemeClr val="accent1"/>
            </a:fillRef>
            <a:effectRef idx="0">
              <a:schemeClr val="accent1"/>
            </a:effectRef>
            <a:fontRef idx="minor">
              <a:schemeClr val="tx1"/>
            </a:fontRef>
          </p:style>
        </p:cxnSp>
        <p:sp>
          <p:nvSpPr>
            <p:cNvPr id="77" name="TextBox 76"/>
            <p:cNvSpPr txBox="1"/>
            <p:nvPr/>
          </p:nvSpPr>
          <p:spPr>
            <a:xfrm>
              <a:off x="8153400" y="2939534"/>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97" name="Straight Arrow Connector 96"/>
            <p:cNvCxnSpPr>
              <a:stCxn id="7" idx="3"/>
              <a:endCxn id="77" idx="1"/>
            </p:cNvCxnSpPr>
            <p:nvPr/>
          </p:nvCxnSpPr>
          <p:spPr>
            <a:xfrm flipV="1">
              <a:off x="8001000" y="3031867"/>
              <a:ext cx="152400" cy="223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125" name="Group 124"/>
            <p:cNvGrpSpPr/>
            <p:nvPr/>
          </p:nvGrpSpPr>
          <p:grpSpPr>
            <a:xfrm>
              <a:off x="4648200" y="4679006"/>
              <a:ext cx="990600" cy="184666"/>
              <a:chOff x="7315200" y="3929806"/>
              <a:chExt cx="990600" cy="184666"/>
            </a:xfrm>
          </p:grpSpPr>
          <p:sp>
            <p:nvSpPr>
              <p:cNvPr id="101" name="TextBox 100"/>
              <p:cNvSpPr txBox="1"/>
              <p:nvPr/>
            </p:nvSpPr>
            <p:spPr>
              <a:xfrm>
                <a:off x="7467600" y="3929806"/>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02" name="Straight Arrow Connector 101"/>
              <p:cNvCxnSpPr>
                <a:stCxn id="8" idx="3"/>
                <a:endCxn id="101" idx="1"/>
              </p:cNvCxnSpPr>
              <p:nvPr/>
            </p:nvCxnSpPr>
            <p:spPr>
              <a:xfrm>
                <a:off x="7315200" y="4022111"/>
                <a:ext cx="152400" cy="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Straight Arrow Connector 102"/>
              <p:cNvCxnSpPr>
                <a:stCxn id="101" idx="3"/>
                <a:endCxn id="13" idx="1"/>
              </p:cNvCxnSpPr>
              <p:nvPr/>
            </p:nvCxnSpPr>
            <p:spPr>
              <a:xfrm flipV="1">
                <a:off x="8077200" y="4022111"/>
                <a:ext cx="228600" cy="28"/>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18" name="Group 117"/>
            <p:cNvGrpSpPr/>
            <p:nvPr/>
          </p:nvGrpSpPr>
          <p:grpSpPr>
            <a:xfrm>
              <a:off x="3333748" y="3172599"/>
              <a:ext cx="184666" cy="789801"/>
              <a:chOff x="7338156" y="4578951"/>
              <a:chExt cx="184666" cy="789801"/>
            </a:xfrm>
          </p:grpSpPr>
          <p:sp>
            <p:nvSpPr>
              <p:cNvPr id="107" name="TextBox 106"/>
              <p:cNvSpPr txBox="1"/>
              <p:nvPr/>
            </p:nvSpPr>
            <p:spPr>
              <a:xfrm rot="5400000">
                <a:off x="7125689" y="497161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08" name="Straight Arrow Connector 107"/>
              <p:cNvCxnSpPr>
                <a:stCxn id="5" idx="2"/>
                <a:endCxn id="107" idx="1"/>
              </p:cNvCxnSpPr>
              <p:nvPr/>
            </p:nvCxnSpPr>
            <p:spPr>
              <a:xfrm flipH="1">
                <a:off x="7430489" y="4578951"/>
                <a:ext cx="2919" cy="1802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28" name="Group 127"/>
            <p:cNvGrpSpPr/>
            <p:nvPr/>
          </p:nvGrpSpPr>
          <p:grpSpPr>
            <a:xfrm>
              <a:off x="3962400" y="2941767"/>
              <a:ext cx="990600" cy="184666"/>
              <a:chOff x="7315200" y="3934569"/>
              <a:chExt cx="990600" cy="184666"/>
            </a:xfrm>
          </p:grpSpPr>
          <p:sp>
            <p:nvSpPr>
              <p:cNvPr id="129" name="TextBox 128"/>
              <p:cNvSpPr txBox="1"/>
              <p:nvPr/>
            </p:nvSpPr>
            <p:spPr>
              <a:xfrm>
                <a:off x="7505704" y="393456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30" name="Straight Arrow Connector 129"/>
              <p:cNvCxnSpPr>
                <a:stCxn id="5" idx="3"/>
                <a:endCxn id="129" idx="1"/>
              </p:cNvCxnSpPr>
              <p:nvPr/>
            </p:nvCxnSpPr>
            <p:spPr>
              <a:xfrm>
                <a:off x="7315200" y="4026902"/>
                <a:ext cx="190504"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1" name="Straight Arrow Connector 130"/>
              <p:cNvCxnSpPr>
                <a:stCxn id="129" idx="3"/>
                <a:endCxn id="6" idx="1"/>
              </p:cNvCxnSpPr>
              <p:nvPr/>
            </p:nvCxnSpPr>
            <p:spPr>
              <a:xfrm>
                <a:off x="8115304" y="4026902"/>
                <a:ext cx="190496"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34" name="Group 133"/>
            <p:cNvGrpSpPr/>
            <p:nvPr/>
          </p:nvGrpSpPr>
          <p:grpSpPr>
            <a:xfrm>
              <a:off x="1981200" y="2941767"/>
              <a:ext cx="914400" cy="184666"/>
              <a:chOff x="7377109" y="3934569"/>
              <a:chExt cx="914400" cy="184666"/>
            </a:xfrm>
          </p:grpSpPr>
          <p:sp>
            <p:nvSpPr>
              <p:cNvPr id="135" name="TextBox 134"/>
              <p:cNvSpPr txBox="1"/>
              <p:nvPr/>
            </p:nvSpPr>
            <p:spPr>
              <a:xfrm>
                <a:off x="7529509" y="393456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36" name="Straight Arrow Connector 135"/>
              <p:cNvCxnSpPr>
                <a:stCxn id="4" idx="3"/>
                <a:endCxn id="135" idx="1"/>
              </p:cNvCxnSpPr>
              <p:nvPr/>
            </p:nvCxnSpPr>
            <p:spPr>
              <a:xfrm>
                <a:off x="7377109"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7" name="Straight Arrow Connector 136"/>
              <p:cNvCxnSpPr>
                <a:stCxn id="135" idx="3"/>
                <a:endCxn id="5" idx="1"/>
              </p:cNvCxnSpPr>
              <p:nvPr/>
            </p:nvCxnSpPr>
            <p:spPr>
              <a:xfrm>
                <a:off x="8139109"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0" name="Group 139"/>
            <p:cNvGrpSpPr/>
            <p:nvPr/>
          </p:nvGrpSpPr>
          <p:grpSpPr>
            <a:xfrm>
              <a:off x="6019800" y="2941767"/>
              <a:ext cx="914400" cy="184666"/>
              <a:chOff x="7467600" y="3934569"/>
              <a:chExt cx="914400" cy="184666"/>
            </a:xfrm>
          </p:grpSpPr>
          <p:sp>
            <p:nvSpPr>
              <p:cNvPr id="141" name="TextBox 140"/>
              <p:cNvSpPr txBox="1"/>
              <p:nvPr/>
            </p:nvSpPr>
            <p:spPr>
              <a:xfrm>
                <a:off x="7620000" y="393456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42" name="Straight Arrow Connector 141"/>
              <p:cNvCxnSpPr>
                <a:stCxn id="6" idx="3"/>
                <a:endCxn id="141" idx="1"/>
              </p:cNvCxnSpPr>
              <p:nvPr/>
            </p:nvCxnSpPr>
            <p:spPr>
              <a:xfrm>
                <a:off x="7467600"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43" name="Straight Arrow Connector 142"/>
              <p:cNvCxnSpPr>
                <a:stCxn id="141" idx="3"/>
                <a:endCxn id="7" idx="1"/>
              </p:cNvCxnSpPr>
              <p:nvPr/>
            </p:nvCxnSpPr>
            <p:spPr>
              <a:xfrm>
                <a:off x="8229600" y="4026902"/>
                <a:ext cx="15240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46" name="Group 145"/>
            <p:cNvGrpSpPr/>
            <p:nvPr/>
          </p:nvGrpSpPr>
          <p:grpSpPr>
            <a:xfrm>
              <a:off x="5392223" y="3172599"/>
              <a:ext cx="184666" cy="789801"/>
              <a:chOff x="7352445" y="4578951"/>
              <a:chExt cx="184666" cy="789801"/>
            </a:xfrm>
          </p:grpSpPr>
          <p:sp>
            <p:nvSpPr>
              <p:cNvPr id="147" name="TextBox 146"/>
              <p:cNvSpPr txBox="1"/>
              <p:nvPr/>
            </p:nvSpPr>
            <p:spPr>
              <a:xfrm rot="5400000">
                <a:off x="7139978" y="4971619"/>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48" name="Straight Arrow Connector 147"/>
              <p:cNvCxnSpPr>
                <a:stCxn id="6" idx="2"/>
                <a:endCxn id="147" idx="1"/>
              </p:cNvCxnSpPr>
              <p:nvPr/>
            </p:nvCxnSpPr>
            <p:spPr>
              <a:xfrm flipH="1">
                <a:off x="7444778" y="4578951"/>
                <a:ext cx="1844" cy="18020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56" name="Group 155"/>
            <p:cNvGrpSpPr/>
            <p:nvPr/>
          </p:nvGrpSpPr>
          <p:grpSpPr>
            <a:xfrm>
              <a:off x="4648200" y="5059977"/>
              <a:ext cx="990600" cy="184666"/>
              <a:chOff x="7315200" y="3929806"/>
              <a:chExt cx="990599" cy="184666"/>
            </a:xfrm>
          </p:grpSpPr>
          <p:sp>
            <p:nvSpPr>
              <p:cNvPr id="157" name="TextBox 156"/>
              <p:cNvSpPr txBox="1"/>
              <p:nvPr/>
            </p:nvSpPr>
            <p:spPr>
              <a:xfrm>
                <a:off x="7467600" y="3929806"/>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58" name="Straight Arrow Connector 157"/>
              <p:cNvCxnSpPr>
                <a:stCxn id="11" idx="3"/>
                <a:endCxn id="157" idx="1"/>
              </p:cNvCxnSpPr>
              <p:nvPr/>
            </p:nvCxnSpPr>
            <p:spPr>
              <a:xfrm flipV="1">
                <a:off x="7315200" y="4022139"/>
                <a:ext cx="1524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59" name="Straight Arrow Connector 158"/>
              <p:cNvCxnSpPr>
                <a:stCxn id="157" idx="3"/>
                <a:endCxn id="14" idx="1"/>
              </p:cNvCxnSpPr>
              <p:nvPr/>
            </p:nvCxnSpPr>
            <p:spPr>
              <a:xfrm>
                <a:off x="8077200" y="4022139"/>
                <a:ext cx="228599" cy="655"/>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nvGrpSpPr>
            <p:cNvPr id="162" name="Group 161"/>
            <p:cNvGrpSpPr/>
            <p:nvPr/>
          </p:nvGrpSpPr>
          <p:grpSpPr>
            <a:xfrm>
              <a:off x="4648200" y="5451157"/>
              <a:ext cx="990600" cy="184666"/>
              <a:chOff x="7315200" y="3929806"/>
              <a:chExt cx="990600" cy="184666"/>
            </a:xfrm>
          </p:grpSpPr>
          <p:sp>
            <p:nvSpPr>
              <p:cNvPr id="163" name="TextBox 162"/>
              <p:cNvSpPr txBox="1"/>
              <p:nvPr/>
            </p:nvSpPr>
            <p:spPr>
              <a:xfrm>
                <a:off x="7467600" y="3929806"/>
                <a:ext cx="609600" cy="184666"/>
              </a:xfrm>
              <a:prstGeom prst="rect">
                <a:avLst/>
              </a:prstGeom>
              <a:noFill/>
              <a:ln>
                <a:noFill/>
              </a:ln>
            </p:spPr>
            <p:txBody>
              <a:bodyPr wrap="square" rtlCol="0">
                <a:spAutoFit/>
              </a:bodyPr>
              <a:lstStyle/>
              <a:p>
                <a:pPr algn="ctr"/>
                <a:r>
                  <a:rPr lang="en-US" sz="600" b="1" i="1" dirty="0" smtClean="0">
                    <a:latin typeface="Comic Sans MS" pitchFamily="66" charset="0"/>
                  </a:rPr>
                  <a:t>Related to</a:t>
                </a:r>
                <a:endParaRPr lang="en-US" sz="600" b="1" i="1" dirty="0">
                  <a:latin typeface="Comic Sans MS" pitchFamily="66" charset="0"/>
                </a:endParaRPr>
              </a:p>
            </p:txBody>
          </p:sp>
          <p:cxnSp>
            <p:nvCxnSpPr>
              <p:cNvPr id="164" name="Straight Arrow Connector 163"/>
              <p:cNvCxnSpPr>
                <a:stCxn id="12" idx="3"/>
                <a:endCxn id="163" idx="1"/>
              </p:cNvCxnSpPr>
              <p:nvPr/>
            </p:nvCxnSpPr>
            <p:spPr>
              <a:xfrm flipV="1">
                <a:off x="7315200" y="4022139"/>
                <a:ext cx="1524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5" name="Straight Arrow Connector 164"/>
              <p:cNvCxnSpPr>
                <a:stCxn id="163" idx="3"/>
                <a:endCxn id="15" idx="1"/>
              </p:cNvCxnSpPr>
              <p:nvPr/>
            </p:nvCxnSpPr>
            <p:spPr>
              <a:xfrm>
                <a:off x="8077200" y="4022139"/>
                <a:ext cx="228600" cy="1"/>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grpSp>
      <p:pic>
        <p:nvPicPr>
          <p:cNvPr id="1027"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57766" y="4950581"/>
            <a:ext cx="4346232" cy="1592639"/>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53" name="Title 1"/>
          <p:cNvSpPr>
            <a:spLocks noGrp="1"/>
          </p:cNvSpPr>
          <p:nvPr>
            <p:ph type="ctrTitle"/>
          </p:nvPr>
        </p:nvSpPr>
        <p:spPr>
          <a:xfrm>
            <a:off x="685800" y="144905"/>
            <a:ext cx="7772400" cy="460375"/>
          </a:xfrm>
        </p:spPr>
        <p:txBody>
          <a:bodyPr/>
          <a:lstStyle/>
          <a:p>
            <a:pPr eaLnBrk="1" hangingPunct="1"/>
            <a:r>
              <a:rPr lang="en-US" dirty="0" smtClean="0">
                <a:ea typeface="ＭＳ Ｐゴシック" pitchFamily="34" charset="-128"/>
              </a:rPr>
              <a:t>How Rack Documents Relate</a:t>
            </a:r>
          </a:p>
        </p:txBody>
      </p:sp>
      <p:sp>
        <p:nvSpPr>
          <p:cNvPr id="56" name="Date Placeholder 45"/>
          <p:cNvSpPr>
            <a:spLocks noGrp="1"/>
          </p:cNvSpPr>
          <p:nvPr>
            <p:ph type="dt" sz="quarter" idx="10"/>
          </p:nvPr>
        </p:nvSpPr>
        <p:spPr>
          <a:xfrm>
            <a:off x="0" y="6669088"/>
            <a:ext cx="1273175" cy="185737"/>
          </a:xfrm>
        </p:spPr>
        <p:txBody>
          <a:bodyPr/>
          <a:lstStyle/>
          <a:p>
            <a:pPr>
              <a:defRPr/>
            </a:pPr>
            <a:r>
              <a:rPr lang="en-US" smtClean="0"/>
              <a:t>LIGO-G1001032-V9</a:t>
            </a:r>
            <a:endParaRPr lang="en-US"/>
          </a:p>
        </p:txBody>
      </p:sp>
      <p:sp>
        <p:nvSpPr>
          <p:cNvPr id="57" name="Slide Number Placeholder 1"/>
          <p:cNvSpPr>
            <a:spLocks noGrp="1"/>
          </p:cNvSpPr>
          <p:nvPr>
            <p:ph type="sldNum" sz="quarter" idx="12"/>
          </p:nvPr>
        </p:nvSpPr>
        <p:spPr>
          <a:xfrm>
            <a:off x="8462963" y="6650038"/>
            <a:ext cx="669925" cy="203200"/>
          </a:xfrm>
        </p:spPr>
        <p:txBody>
          <a:bodyPr/>
          <a:lstStyle/>
          <a:p>
            <a:pPr>
              <a:defRPr/>
            </a:pPr>
            <a:fld id="{04741B6E-CF04-49BF-9111-59EF65B2B14E}" type="slidenum">
              <a:rPr lang="en-US" smtClean="0"/>
              <a:pPr>
                <a:defRPr/>
              </a:pPr>
              <a:t>537</a:t>
            </a:fld>
            <a:endParaRPr lang="en-US"/>
          </a:p>
        </p:txBody>
      </p:sp>
    </p:spTree>
    <p:extLst>
      <p:ext uri="{BB962C8B-B14F-4D97-AF65-F5344CB8AC3E}">
        <p14:creationId xmlns:p14="http://schemas.microsoft.com/office/powerpoint/2010/main" val="524535778"/>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5842"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L1-VDC-C6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5844"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0BB030C6-1C4B-4D9A-B8B8-3F34FEAD6240}" type="slidenum">
              <a:rPr lang="en-US" smtClean="0">
                <a:solidFill>
                  <a:srgbClr val="898989"/>
                </a:solidFill>
                <a:latin typeface="Calibri" pitchFamily="34" charset="0"/>
              </a:rPr>
              <a:pPr eaLnBrk="1" hangingPunct="1"/>
              <a:t>54</a:t>
            </a:fld>
            <a:endParaRPr lang="en-US" smtClean="0">
              <a:solidFill>
                <a:srgbClr val="898989"/>
              </a:solidFill>
              <a:latin typeface="Calibri" pitchFamily="34" charset="0"/>
            </a:endParaRPr>
          </a:p>
        </p:txBody>
      </p:sp>
      <p:sp>
        <p:nvSpPr>
          <p:cNvPr id="35845"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L1-VDC-C6</a:t>
            </a:r>
            <a:endParaRPr lang="en-US" sz="800" b="1" dirty="0">
              <a:latin typeface="Comic Sans MS" pitchFamily="66" charset="0"/>
            </a:endParaRPr>
          </a:p>
        </p:txBody>
      </p:sp>
      <p:sp>
        <p:nvSpPr>
          <p:cNvPr id="7"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4"/>
              </a:rPr>
              <a:t>D1200895</a:t>
            </a:r>
            <a:endParaRPr lang="en-US" sz="800" b="1" dirty="0">
              <a:latin typeface="Comic Sans MS" pitchFamily="66" charset="0"/>
            </a:endParaRPr>
          </a:p>
        </p:txBody>
      </p:sp>
      <p:sp>
        <p:nvSpPr>
          <p:cNvPr id="8"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5"/>
              </a:rPr>
              <a:t>S1105252</a:t>
            </a:r>
            <a:endParaRPr lang="en-US" sz="800" b="1" dirty="0">
              <a:latin typeface="Comic Sans MS" pitchFamily="66" charset="0"/>
            </a:endParaRPr>
          </a:p>
        </p:txBody>
      </p:sp>
      <p:graphicFrame>
        <p:nvGraphicFramePr>
          <p:cNvPr id="2" name="Table 1"/>
          <p:cNvGraphicFramePr>
            <a:graphicFrameLocks noGrp="1"/>
          </p:cNvGraphicFramePr>
          <p:nvPr>
            <p:extLst>
              <p:ext uri="{D42A27DB-BD31-4B8C-83A1-F6EECF244321}">
                <p14:modId xmlns:p14="http://schemas.microsoft.com/office/powerpoint/2010/main" val="3457364168"/>
              </p:ext>
            </p:extLst>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dirty="0">
                          <a:solidFill>
                            <a:srgbClr val="0070C0"/>
                          </a:solidFill>
                          <a:effectLst/>
                          <a:latin typeface="Comic Sans MS"/>
                          <a:hlinkClick r:id="rId5"/>
                        </a:rPr>
                        <a:t>L1-VDC-C6 S1105252</a:t>
                      </a:r>
                      <a:endParaRPr lang="en-US" sz="900" b="1" i="0" u="sng" strike="noStrike" dirty="0">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FFFFFF"/>
                          </a:solidFill>
                          <a:effectLst/>
                          <a:latin typeface="Comic Sans MS"/>
                        </a:rPr>
                        <a:t>PTB-001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rtl="0"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Plus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PTG-001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92D050"/>
                    </a:solidFill>
                  </a:tcPr>
                </a:tc>
                <a:tc>
                  <a:txBody>
                    <a:bodyPr/>
                    <a:lstStyle/>
                    <a:p>
                      <a:pPr algn="ctr" rtl="0" fontAlgn="b"/>
                      <a:r>
                        <a:rPr lang="en-US" sz="800" b="1" i="0" u="none" strike="noStrike">
                          <a:solidFill>
                            <a:srgbClr val="000000"/>
                          </a:solidFill>
                          <a:effectLst/>
                          <a:latin typeface="Comic Sans MS"/>
                        </a:rPr>
                        <a:t>L1-FAC-C1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PBX-001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PBX-001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PBX-002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fontAlgn="b"/>
                      <a:r>
                        <a:rPr lang="en-US" sz="800" b="1" i="0" u="none" strike="noStrike">
                          <a:solidFill>
                            <a:srgbClr val="000000"/>
                          </a:solidFill>
                          <a:effectLst/>
                          <a:latin typeface="Comic Sans MS"/>
                        </a:rPr>
                        <a:t>PBX-002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FBFBF"/>
                    </a:solidFill>
                  </a:tcPr>
                </a:tc>
                <a:tc>
                  <a:txBody>
                    <a:bodyPr/>
                    <a:lstStyle/>
                    <a:p>
                      <a:pPr algn="ctr" rtl="0" fontAlgn="b"/>
                      <a:r>
                        <a:rPr lang="en-US" sz="800" b="1" i="0" u="none" strike="noStrike">
                          <a:solidFill>
                            <a:srgbClr val="000000"/>
                          </a:solidFill>
                          <a:effectLst/>
                          <a:latin typeface="Comic Sans MS"/>
                        </a:rPr>
                        <a:t>L1-PSL-R2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CCC0DA"/>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rtl="0"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PTO-038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L1-TCS-R1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PTO-038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L1-TCS-R1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PTO-037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L1-TCS-R2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PTO-037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L1-TCS-R2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L1-TSC-C1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L1-TSC-C1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41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chemeClr val="tx1"/>
                          </a:solidFill>
                          <a:effectLst/>
                          <a:latin typeface="Comic Sans MS"/>
                        </a:rPr>
                        <a:t>L1-OAF-C1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41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PTO-012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dirty="0">
                          <a:solidFill>
                            <a:schemeClr val="tx1"/>
                          </a:solidFill>
                          <a:effectLst/>
                          <a:latin typeface="Comic Sans MS"/>
                        </a:rPr>
                        <a:t>L1-OAF-C1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PTY-053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chemeClr val="tx1"/>
                          </a:solidFill>
                          <a:effectLst/>
                          <a:latin typeface="Comic Sans MS"/>
                        </a:rPr>
                        <a:t>L1-OAF-C1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PTY-055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dirty="0">
                          <a:solidFill>
                            <a:srgbClr val="000000"/>
                          </a:solidFill>
                          <a:effectLst/>
                          <a:latin typeface="Comic Sans MS"/>
                        </a:rPr>
                        <a:t>L1-TSC-C1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200574">
                <a:tc>
                  <a:txBody>
                    <a:bodyPr/>
                    <a:lstStyle/>
                    <a:p>
                      <a:pPr algn="ctr" fontAlgn="ctr"/>
                      <a:r>
                        <a:rPr lang="en-US" sz="900" b="1" i="0" u="sng" strike="noStrike">
                          <a:solidFill>
                            <a:srgbClr val="0070C0"/>
                          </a:solidFill>
                          <a:effectLst/>
                          <a:latin typeface="Comic Sans MS"/>
                          <a:hlinkClick r:id="rId6"/>
                        </a:rPr>
                        <a:t>D1200895</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866" name="Title 2"/>
          <p:cNvSpPr>
            <a:spLocks noGrp="1"/>
          </p:cNvSpPr>
          <p:nvPr>
            <p:ph type="title"/>
          </p:nvPr>
        </p:nvSpPr>
        <p:spPr>
          <a:xfrm>
            <a:off x="1725613" y="0"/>
            <a:ext cx="6961187" cy="681038"/>
          </a:xfrm>
        </p:spPr>
        <p:txBody>
          <a:bodyPr/>
          <a:lstStyle/>
          <a:p>
            <a:r>
              <a:rPr lang="en-US" dirty="0" smtClean="0">
                <a:ea typeface="ＭＳ Ｐゴシック" pitchFamily="34" charset="-128"/>
              </a:rPr>
              <a:t>L1-VDC-C7 Cable Runs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6868"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EE07687-5EBA-43EF-90B0-94CC0F0BEDFA}" type="slidenum">
              <a:rPr lang="en-US" smtClean="0">
                <a:solidFill>
                  <a:srgbClr val="898989"/>
                </a:solidFill>
                <a:latin typeface="Calibri" pitchFamily="34" charset="0"/>
              </a:rPr>
              <a:pPr eaLnBrk="1" hangingPunct="1"/>
              <a:t>55</a:t>
            </a:fld>
            <a:endParaRPr lang="en-US" smtClean="0">
              <a:solidFill>
                <a:srgbClr val="898989"/>
              </a:solidFill>
              <a:latin typeface="Calibri" pitchFamily="34" charset="0"/>
            </a:endParaRPr>
          </a:p>
        </p:txBody>
      </p:sp>
      <p:sp>
        <p:nvSpPr>
          <p:cNvPr id="36869" name="TextBox 36"/>
          <p:cNvSpPr txBox="1">
            <a:spLocks noChangeArrowheads="1"/>
          </p:cNvSpPr>
          <p:nvPr/>
        </p:nvSpPr>
        <p:spPr bwMode="auto">
          <a:xfrm>
            <a:off x="381000" y="719138"/>
            <a:ext cx="1114425"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a:t>
            </a:r>
            <a:r>
              <a:rPr lang="en-US" sz="800" b="1" dirty="0" smtClean="0">
                <a:latin typeface="Comic Sans MS" pitchFamily="66" charset="0"/>
                <a:hlinkClick r:id="rId4" action="ppaction://hlinksldjump"/>
              </a:rPr>
              <a:t>L1-VDC-C7</a:t>
            </a:r>
            <a:endParaRPr lang="en-US" sz="800" b="1" dirty="0">
              <a:latin typeface="Comic Sans MS" pitchFamily="66" charset="0"/>
            </a:endParaRPr>
          </a:p>
        </p:txBody>
      </p:sp>
      <p:sp>
        <p:nvSpPr>
          <p:cNvPr id="7" name="TextBox 36"/>
          <p:cNvSpPr txBox="1">
            <a:spLocks noChangeArrowheads="1"/>
          </p:cNvSpPr>
          <p:nvPr/>
        </p:nvSpPr>
        <p:spPr bwMode="auto">
          <a:xfrm>
            <a:off x="4211320" y="723404"/>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5"/>
              </a:rPr>
              <a:t>D1200896</a:t>
            </a:r>
            <a:endParaRPr lang="en-US" sz="800" b="1" dirty="0">
              <a:latin typeface="Comic Sans MS" pitchFamily="66" charset="0"/>
            </a:endParaRPr>
          </a:p>
        </p:txBody>
      </p:sp>
      <p:sp>
        <p:nvSpPr>
          <p:cNvPr id="8" name="TextBox 36"/>
          <p:cNvSpPr txBox="1">
            <a:spLocks noChangeArrowheads="1"/>
          </p:cNvSpPr>
          <p:nvPr/>
        </p:nvSpPr>
        <p:spPr bwMode="auto">
          <a:xfrm>
            <a:off x="4211320" y="879932"/>
            <a:ext cx="111442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u="sng" dirty="0" smtClean="0">
                <a:latin typeface="Comic Sans MS" pitchFamily="66" charset="0"/>
                <a:hlinkClick r:id="rId6"/>
              </a:rPr>
              <a:t>S1105253</a:t>
            </a:r>
            <a:endParaRPr lang="en-US" sz="800" b="1" dirty="0">
              <a:latin typeface="Comic Sans MS" pitchFamily="66" charset="0"/>
            </a:endParaRPr>
          </a:p>
        </p:txBody>
      </p:sp>
      <p:graphicFrame>
        <p:nvGraphicFramePr>
          <p:cNvPr id="2" name="Table 1"/>
          <p:cNvGraphicFramePr>
            <a:graphicFrameLocks noGrp="1"/>
          </p:cNvGraphicFramePr>
          <p:nvPr/>
        </p:nvGraphicFramePr>
        <p:xfrm>
          <a:off x="457200" y="1670543"/>
          <a:ext cx="8229601" cy="4385276"/>
        </p:xfrm>
        <a:graphic>
          <a:graphicData uri="http://schemas.openxmlformats.org/drawingml/2006/table">
            <a:tbl>
              <a:tblPr/>
              <a:tblGrid>
                <a:gridCol w="995688"/>
                <a:gridCol w="573735"/>
                <a:gridCol w="461416"/>
                <a:gridCol w="792300"/>
                <a:gridCol w="500879"/>
                <a:gridCol w="655697"/>
                <a:gridCol w="983545"/>
                <a:gridCol w="801407"/>
                <a:gridCol w="594984"/>
                <a:gridCol w="971403"/>
                <a:gridCol w="898547"/>
              </a:tblGrid>
              <a:tr h="355562">
                <a:tc>
                  <a:txBody>
                    <a:bodyPr/>
                    <a:lstStyle/>
                    <a:p>
                      <a:pPr algn="ctr" fontAlgn="ctr"/>
                      <a:r>
                        <a:rPr lang="en-US" sz="900" b="1" i="0" u="sng" strike="noStrike">
                          <a:solidFill>
                            <a:srgbClr val="0070C0"/>
                          </a:solidFill>
                          <a:effectLst/>
                          <a:latin typeface="Comic Sans MS"/>
                          <a:hlinkClick r:id="rId6"/>
                        </a:rPr>
                        <a:t>L1-VDC-C7 S1105253</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Power Panel</a:t>
                      </a:r>
                    </a:p>
                  </a:txBody>
                  <a:tcPr marL="9117" marR="9117" marT="9117"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Circuit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Outlet</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Plug Position</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Rack U</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Power Supply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Polarity</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DC Extension Cable</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800" b="1" i="0" u="none" strike="noStrike">
                          <a:solidFill>
                            <a:srgbClr val="000000"/>
                          </a:solidFill>
                          <a:effectLst/>
                          <a:latin typeface="Comic Sans MS"/>
                        </a:rPr>
                        <a:t>Electronics Rack</a:t>
                      </a:r>
                    </a:p>
                  </a:txBody>
                  <a:tcPr marL="9117" marR="9117" marT="9117"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1457">
                <a:tc>
                  <a:txBody>
                    <a:bodyPr/>
                    <a:lstStyle/>
                    <a:p>
                      <a:pPr algn="ctr" fontAlgn="b"/>
                      <a:r>
                        <a:rPr lang="en-US" sz="800" b="0" i="0" u="none" strike="noStrike">
                          <a:solidFill>
                            <a:srgbClr val="000000"/>
                          </a:solidFill>
                          <a:effectLst/>
                          <a:latin typeface="Comic Sans MS"/>
                        </a:rPr>
                        <a:t>1</a:t>
                      </a:r>
                    </a:p>
                  </a:txBody>
                  <a:tcPr marL="9117" marR="9117" marT="9117" marB="0" anchor="b">
                    <a:lnL>
                      <a:noFill/>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PTY-051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PTY-051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PTO-062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U33-B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PTO-062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PTY-050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PTY-050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PTO-061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PTO-061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10</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U21-B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11</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PTO-060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12</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U17-B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PTO-060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L1-ISC-R3</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13</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14</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CDS-2</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U13-B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PTY-048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L1-ISC-R2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15</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16</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30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04</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U09-B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PTO-059</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L1-ISC-R2</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17</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a:solidFill>
                            <a:srgbClr val="000000"/>
                          </a:solidFill>
                          <a:effectLst/>
                          <a:latin typeface="Comic Sans MS"/>
                        </a:rPr>
                        <a:t>L1-ISC-R1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18</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11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U05-B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00"/>
                    </a:solidFill>
                  </a:tcPr>
                </a:tc>
                <a:tc>
                  <a:txBody>
                    <a:bodyPr/>
                    <a:lstStyle/>
                    <a:p>
                      <a:pPr algn="ctr" rtl="0" fontAlgn="b"/>
                      <a:r>
                        <a:rPr lang="en-US" sz="800" b="1" i="0" u="none" strike="noStrike">
                          <a:solidFill>
                            <a:srgbClr val="FFFFFF"/>
                          </a:solidFill>
                          <a:effectLst/>
                          <a:latin typeface="Comic Sans MS"/>
                        </a:rPr>
                        <a:t>L1-TB06</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595959"/>
                    </a:solidFill>
                  </a:tcPr>
                </a:tc>
                <a:tc>
                  <a:txBody>
                    <a:bodyPr/>
                    <a:lstStyle/>
                    <a:p>
                      <a:pPr algn="ctr" fontAlgn="b"/>
                      <a:r>
                        <a:rPr lang="en-US" sz="800" b="1" i="0" u="none" strike="noStrike">
                          <a:solidFill>
                            <a:srgbClr val="000000"/>
                          </a:solidFill>
                          <a:effectLst/>
                          <a:latin typeface="Comic Sans MS"/>
                        </a:rPr>
                        <a:t>L1-ISC-R1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19</a:t>
                      </a:r>
                    </a:p>
                  </a:txBody>
                  <a:tcPr marL="9117" marR="9117" marT="9117" marB="0" anchor="b">
                    <a:lnL>
                      <a:noFill/>
                    </a:lnL>
                    <a:lnR w="12700" cap="flat" cmpd="sng" algn="ctr">
                      <a:solidFill>
                        <a:srgbClr val="000000"/>
                      </a:solidFill>
                      <a:prstDash val="solid"/>
                      <a:round/>
                      <a:headEnd type="none" w="med" len="med"/>
                      <a:tailEnd type="none" w="med" len="med"/>
                    </a:lnR>
                    <a:lnT>
                      <a:noFill/>
                    </a:lnT>
                    <a:lnB>
                      <a:noFill/>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Top</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U01-A (Left)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Plus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91457">
                <a:tc>
                  <a:txBody>
                    <a:bodyPr/>
                    <a:lstStyle/>
                    <a:p>
                      <a:pPr algn="ctr" fontAlgn="b"/>
                      <a:r>
                        <a:rPr lang="en-US" sz="800" b="0" i="0" u="none" strike="noStrike">
                          <a:solidFill>
                            <a:srgbClr val="000000"/>
                          </a:solidFill>
                          <a:effectLst/>
                          <a:latin typeface="Comic Sans MS"/>
                        </a:rPr>
                        <a:t>20</a:t>
                      </a:r>
                    </a:p>
                  </a:txBody>
                  <a:tcPr marL="9117" marR="9117" marT="9117" marB="0" anchor="b">
                    <a:lnL>
                      <a:noFill/>
                    </a:lnL>
                    <a:lnR w="1270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CDS-1</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20</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L1-VDC-C7</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05</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Bottom</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U01-B (Right)</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Minus</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PTO-058</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C000"/>
                    </a:solidFill>
                  </a:tcPr>
                </a:tc>
                <a:tc>
                  <a:txBody>
                    <a:bodyPr/>
                    <a:lstStyle/>
                    <a:p>
                      <a:pPr algn="ctr" fontAlgn="b"/>
                      <a:r>
                        <a:rPr lang="en-US" sz="800" b="1" i="0" u="none" strike="noStrike">
                          <a:solidFill>
                            <a:srgbClr val="000000"/>
                          </a:solidFill>
                          <a:effectLst/>
                          <a:latin typeface="Comic Sans MS"/>
                        </a:rPr>
                        <a:t>L1-ISC-R1</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200574">
                <a:tc>
                  <a:txBody>
                    <a:bodyPr/>
                    <a:lstStyle/>
                    <a:p>
                      <a:pPr algn="ctr" fontAlgn="ctr"/>
                      <a:r>
                        <a:rPr lang="en-US" sz="900" b="1" i="0" u="sng" strike="noStrike">
                          <a:solidFill>
                            <a:srgbClr val="0070C0"/>
                          </a:solidFill>
                          <a:effectLst/>
                          <a:latin typeface="Comic Sans MS"/>
                          <a:hlinkClick r:id="rId7"/>
                        </a:rPr>
                        <a:t>D1200896</a:t>
                      </a:r>
                      <a:endParaRPr lang="en-US" sz="900" b="1" i="0" u="sng" strike="noStrike">
                        <a:solidFill>
                          <a:srgbClr val="0070C0"/>
                        </a:solidFill>
                        <a:effectLst/>
                        <a:latin typeface="Comic Sans MS"/>
                      </a:endParaRPr>
                    </a:p>
                  </a:txBody>
                  <a:tcPr marL="9117" marR="9117" marT="9117"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1" i="0" u="none" strike="noStrike" dirty="0">
                          <a:solidFill>
                            <a:srgbClr val="000000"/>
                          </a:solidFill>
                          <a:effectLst/>
                          <a:latin typeface="Comic Sans MS"/>
                        </a:rPr>
                        <a:t> </a:t>
                      </a:r>
                    </a:p>
                  </a:txBody>
                  <a:tcPr marL="9117" marR="9117" marT="9117"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5"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 action="ppaction://hlinksldjump"/>
              </a:rPr>
              <a:t>&lt;&lt; IFO Subsystems</a:t>
            </a:r>
            <a:endParaRPr lang="en-US" sz="800" b="1" dirty="0">
              <a:latin typeface="Comic Sans MS" pitchFamily="66" charset="0"/>
            </a:endParaRPr>
          </a:p>
        </p:txBody>
      </p:sp>
      <p:grpSp>
        <p:nvGrpSpPr>
          <p:cNvPr id="546" name="Group 545"/>
          <p:cNvGrpSpPr/>
          <p:nvPr/>
        </p:nvGrpSpPr>
        <p:grpSpPr>
          <a:xfrm>
            <a:off x="641350" y="775460"/>
            <a:ext cx="7902575" cy="5270500"/>
            <a:chOff x="641350" y="673100"/>
            <a:chExt cx="7902575" cy="5270500"/>
          </a:xfrm>
        </p:grpSpPr>
        <p:sp>
          <p:nvSpPr>
            <p:cNvPr id="547" name="Rectangle 546"/>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48" name="Rectangle 547"/>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49" name="Rectangle 548"/>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0" name="Rectangle 549"/>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1" name="Rectangle 550"/>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2" name="Rectangle 551"/>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3" name="Rectangle 552"/>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4" name="Rectangle 553"/>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5" name="Rectangle 554"/>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6" name="Rectangle 555"/>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7" name="Rectangle 556"/>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8" name="Rectangle 557"/>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59" name="Rectangle 558"/>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0" name="Rectangle 559"/>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561" name="Rectangle 560"/>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2" name="Rectangle 561"/>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3" name="Rectangle 562"/>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4" name="Rectangle 563"/>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5" name="Rectangle 564"/>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6" name="Rectangle 565"/>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7" name="Rectangle 566"/>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8" name="Rectangle 567"/>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69" name="Rectangle 568"/>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0" name="Rectangle 569"/>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1" name="Rectangle 570"/>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2" name="Rectangle 571"/>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3" name="Rectangle 572"/>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4" name="Rectangle 573"/>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5" name="Rectangle 574"/>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6" name="Rectangle 575"/>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7" name="Rectangle 576"/>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8" name="Rectangle 577"/>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79" name="Rectangle 578"/>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0" name="Rectangle 579"/>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1" name="Rectangle 580"/>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2" name="Rectangle 581"/>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3" name="Rectangle 582"/>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4" name="Rectangle 583"/>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5" name="Rectangle 584"/>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6" name="Rectangle 585"/>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7" name="Rectangle 586"/>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8" name="Rectangle 587"/>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89" name="Rectangle 588"/>
            <p:cNvSpPr>
              <a:spLocks noChangeAspect="1"/>
            </p:cNvSpPr>
            <p:nvPr/>
          </p:nvSpPr>
          <p:spPr bwMode="auto">
            <a:xfrm>
              <a:off x="3099304" y="1639384"/>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0" name="Rectangle 589"/>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1" name="Rectangle 590"/>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2" name="Rectangle 591"/>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3" name="Rectangle 592"/>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4" name="Rectangle 593"/>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5" name="Rectangle 594"/>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6" name="Rectangle 595"/>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7" name="Rectangle 596"/>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8" name="Rectangle 597"/>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599" name="Rectangle 598"/>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0" name="Rectangle 599"/>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1" name="Rectangle 600"/>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2" name="Rectangle 601"/>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3" name="Rectangle 602"/>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604" name="Rectangle 603"/>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5" name="Rectangle 604"/>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6" name="Rectangle 605"/>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7" name="Rectangle 606"/>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8" name="Rectangle 607"/>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09" name="Rectangle 608"/>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0" name="Rectangle 609"/>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1" name="Rectangle 610"/>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2" name="Rectangle 611"/>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3" name="Rectangle 612"/>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4" name="Rectangle 613"/>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5" name="Rectangle 614"/>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6" name="Rectangle 615"/>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7" name="Rectangle 616"/>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8" name="Rectangle 617"/>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19" name="Rectangle 618"/>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0" name="Rectangle 619"/>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1" name="Rectangle 620"/>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2"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623"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624"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625" name="Rectangle 624"/>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626" name="Rectangle 86"/>
            <p:cNvSpPr>
              <a:spLocks noChangeArrowheads="1"/>
            </p:cNvSpPr>
            <p:nvPr/>
          </p:nvSpPr>
          <p:spPr bwMode="auto">
            <a:xfrm rot="16200000">
              <a:off x="1959125" y="194174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3" action="ppaction://hlinksldjump"/>
                </a:rPr>
                <a:t>L1-FAC-C1</a:t>
              </a:r>
              <a:endParaRPr lang="en-US" sz="800" b="1" dirty="0">
                <a:latin typeface="Comic Sans MS" pitchFamily="66" charset="0"/>
                <a:ea typeface="ＭＳ Ｐゴシック" charset="-128"/>
              </a:endParaRPr>
            </a:p>
          </p:txBody>
        </p:sp>
        <p:sp>
          <p:nvSpPr>
            <p:cNvPr id="627"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L1-SUS-C1</a:t>
              </a:r>
              <a:endParaRPr lang="en-US" sz="800" b="1" dirty="0">
                <a:latin typeface="Comic Sans MS" charset="0"/>
                <a:ea typeface="ＭＳ Ｐゴシック" charset="-128"/>
              </a:endParaRPr>
            </a:p>
          </p:txBody>
        </p:sp>
        <p:sp>
          <p:nvSpPr>
            <p:cNvPr id="628"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5" action="ppaction://hlinksldjump"/>
                </a:rPr>
                <a:t>L1-SUS-C2</a:t>
              </a:r>
              <a:endParaRPr lang="en-US" sz="800" b="1" dirty="0">
                <a:latin typeface="Comic Sans MS" charset="0"/>
                <a:ea typeface="ＭＳ Ｐゴシック" charset="-128"/>
              </a:endParaRPr>
            </a:p>
          </p:txBody>
        </p:sp>
        <p:sp>
          <p:nvSpPr>
            <p:cNvPr id="629"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L1-SUS-C3</a:t>
              </a:r>
              <a:endParaRPr lang="en-US" sz="800" b="1" dirty="0">
                <a:latin typeface="Comic Sans MS" charset="0"/>
                <a:ea typeface="ＭＳ Ｐゴシック" charset="-128"/>
              </a:endParaRPr>
            </a:p>
          </p:txBody>
        </p:sp>
        <p:sp>
          <p:nvSpPr>
            <p:cNvPr id="630"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7" action="ppaction://hlinksldjump"/>
                </a:rPr>
                <a:t>L1-SUS-C4</a:t>
              </a:r>
              <a:endParaRPr lang="en-US" sz="800" b="1" dirty="0">
                <a:latin typeface="Comic Sans MS" charset="0"/>
                <a:ea typeface="ＭＳ Ｐゴシック" charset="-128"/>
              </a:endParaRPr>
            </a:p>
          </p:txBody>
        </p:sp>
        <p:sp>
          <p:nvSpPr>
            <p:cNvPr id="631"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L1-SUS-C5</a:t>
              </a:r>
              <a:endParaRPr lang="en-US" sz="800" b="1" dirty="0">
                <a:latin typeface="Comic Sans MS" charset="0"/>
                <a:ea typeface="ＭＳ Ｐゴシック" charset="-128"/>
              </a:endParaRPr>
            </a:p>
          </p:txBody>
        </p:sp>
        <p:sp>
          <p:nvSpPr>
            <p:cNvPr id="632"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L1-SUS-C6</a:t>
              </a:r>
              <a:endParaRPr lang="en-US" sz="800" b="1" dirty="0">
                <a:latin typeface="Comic Sans MS" charset="0"/>
                <a:ea typeface="ＭＳ Ｐゴシック" charset="-128"/>
              </a:endParaRPr>
            </a:p>
          </p:txBody>
        </p:sp>
        <p:sp>
          <p:nvSpPr>
            <p:cNvPr id="633"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L1-SUS-C7</a:t>
              </a:r>
              <a:endParaRPr lang="en-US" sz="800" b="1" dirty="0">
                <a:latin typeface="Comic Sans MS" charset="0"/>
                <a:ea typeface="ＭＳ Ｐゴシック" charset="-128"/>
              </a:endParaRPr>
            </a:p>
          </p:txBody>
        </p:sp>
        <p:sp>
          <p:nvSpPr>
            <p:cNvPr id="634"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L1-SUS-C8</a:t>
              </a:r>
              <a:endParaRPr lang="en-US" sz="800" b="1" dirty="0">
                <a:latin typeface="Comic Sans MS" charset="0"/>
                <a:ea typeface="ＭＳ Ｐゴシック" charset="-128"/>
              </a:endParaRPr>
            </a:p>
          </p:txBody>
        </p:sp>
        <p:sp>
          <p:nvSpPr>
            <p:cNvPr id="635"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2" action="ppaction://hlinksldjump"/>
                </a:rPr>
                <a:t>L1-SEI-C1</a:t>
              </a:r>
              <a:endParaRPr lang="en-US" sz="800" b="1" dirty="0">
                <a:latin typeface="Comic Sans MS" charset="0"/>
                <a:ea typeface="ＭＳ Ｐゴシック" charset="-128"/>
              </a:endParaRPr>
            </a:p>
          </p:txBody>
        </p:sp>
        <p:sp>
          <p:nvSpPr>
            <p:cNvPr id="636"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37"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38"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3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40"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41"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42"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L1-SEI-C2</a:t>
              </a:r>
              <a:endParaRPr lang="en-US" sz="800" b="1" dirty="0">
                <a:latin typeface="Comic Sans MS" charset="0"/>
                <a:ea typeface="ＭＳ Ｐゴシック" charset="-128"/>
              </a:endParaRPr>
            </a:p>
          </p:txBody>
        </p:sp>
        <p:sp>
          <p:nvSpPr>
            <p:cNvPr id="643"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4" action="ppaction://hlinksldjump"/>
                </a:rPr>
                <a:t>L1-TCS-C1</a:t>
              </a:r>
              <a:endParaRPr lang="en-US" sz="800" b="1" dirty="0">
                <a:latin typeface="Comic Sans MS" charset="0"/>
                <a:ea typeface="ＭＳ Ｐゴシック" charset="-128"/>
              </a:endParaRPr>
            </a:p>
          </p:txBody>
        </p:sp>
        <p:sp>
          <p:nvSpPr>
            <p:cNvPr id="644"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L1-SEI-C3</a:t>
              </a:r>
              <a:endParaRPr lang="en-US" sz="800" b="1" dirty="0">
                <a:latin typeface="Comic Sans MS" charset="0"/>
                <a:ea typeface="ＭＳ Ｐゴシック" charset="-128"/>
              </a:endParaRPr>
            </a:p>
          </p:txBody>
        </p:sp>
        <p:sp>
          <p:nvSpPr>
            <p:cNvPr id="645"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L1-SEI-C4</a:t>
              </a:r>
              <a:endParaRPr lang="en-US" sz="800" b="1" dirty="0">
                <a:latin typeface="Comic Sans MS" charset="0"/>
                <a:ea typeface="ＭＳ Ｐゴシック" charset="-128"/>
              </a:endParaRPr>
            </a:p>
          </p:txBody>
        </p:sp>
        <p:sp>
          <p:nvSpPr>
            <p:cNvPr id="646"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L1-SEI-C5</a:t>
              </a:r>
              <a:endParaRPr lang="en-US" sz="800" b="1" dirty="0">
                <a:latin typeface="Comic Sans MS" charset="0"/>
                <a:ea typeface="ＭＳ Ｐゴシック" charset="-128"/>
              </a:endParaRPr>
            </a:p>
          </p:txBody>
        </p:sp>
        <p:sp>
          <p:nvSpPr>
            <p:cNvPr id="647"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L1-SEI-C6</a:t>
              </a:r>
              <a:endParaRPr lang="en-US" sz="800" b="1" dirty="0">
                <a:latin typeface="Comic Sans MS" charset="0"/>
                <a:ea typeface="ＭＳ Ｐゴシック" charset="-128"/>
              </a:endParaRPr>
            </a:p>
          </p:txBody>
        </p:sp>
        <p:sp>
          <p:nvSpPr>
            <p:cNvPr id="648"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649"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650"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651"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L1-ISC-C1</a:t>
              </a:r>
              <a:endParaRPr lang="en-US" sz="800" b="1" dirty="0">
                <a:latin typeface="Comic Sans MS" charset="0"/>
                <a:ea typeface="ＭＳ Ｐゴシック" charset="-128"/>
              </a:endParaRPr>
            </a:p>
          </p:txBody>
        </p:sp>
        <p:sp>
          <p:nvSpPr>
            <p:cNvPr id="652"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L1-ISC-C2</a:t>
              </a:r>
              <a:endParaRPr lang="en-US" sz="800" b="1" dirty="0">
                <a:latin typeface="Comic Sans MS" charset="0"/>
                <a:ea typeface="ＭＳ Ｐゴシック" charset="-128"/>
              </a:endParaRPr>
            </a:p>
          </p:txBody>
        </p:sp>
        <p:sp>
          <p:nvSpPr>
            <p:cNvPr id="653"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1" action="ppaction://hlinksldjump"/>
                </a:rPr>
                <a:t>L1-ISC-C3</a:t>
              </a:r>
              <a:endParaRPr lang="en-US" sz="800" b="1" dirty="0">
                <a:latin typeface="Comic Sans MS" pitchFamily="66" charset="0"/>
                <a:ea typeface="+mn-ea"/>
              </a:endParaRPr>
            </a:p>
          </p:txBody>
        </p:sp>
        <p:sp>
          <p:nvSpPr>
            <p:cNvPr id="654"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2" action="ppaction://hlinksldjump"/>
                </a:rPr>
                <a:t>L1-PSL-C1</a:t>
              </a:r>
              <a:endParaRPr lang="en-US" sz="800" b="1" dirty="0">
                <a:latin typeface="Comic Sans MS" charset="0"/>
                <a:ea typeface="ＭＳ Ｐゴシック" charset="-128"/>
              </a:endParaRPr>
            </a:p>
          </p:txBody>
        </p:sp>
        <p:sp>
          <p:nvSpPr>
            <p:cNvPr id="655"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3"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656"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9" action="ppaction://hlinksldjump"/>
                </a:rPr>
                <a:t>L1-ISC-C4</a:t>
              </a:r>
              <a:endParaRPr lang="en-US" sz="800" b="1" dirty="0">
                <a:latin typeface="Comic Sans MS" pitchFamily="66" charset="0"/>
              </a:endParaRPr>
            </a:p>
          </p:txBody>
        </p:sp>
        <p:sp>
          <p:nvSpPr>
            <p:cNvPr id="657"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smtClean="0">
                  <a:latin typeface="Comic Sans MS" pitchFamily="66" charset="0"/>
                  <a:ea typeface="ＭＳ Ｐゴシック" charset="-128"/>
                  <a:hlinkClick r:id="rId3" action="ppaction://hlinksldjump"/>
                </a:rPr>
                <a:t>L1-OAF-C1</a:t>
              </a:r>
              <a:endParaRPr lang="en-US" sz="800" b="1" dirty="0">
                <a:latin typeface="Comic Sans MS" pitchFamily="66" charset="0"/>
                <a:ea typeface="ＭＳ Ｐゴシック" charset="-128"/>
              </a:endParaRPr>
            </a:p>
          </p:txBody>
        </p:sp>
        <p:sp>
          <p:nvSpPr>
            <p:cNvPr id="658"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659"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660"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661"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662"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663"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664"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665"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666"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667"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668"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669"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670"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671"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672"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673"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674"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675"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676"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677"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678"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679"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37891"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AOS / TCS (Auxiliary Optics)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7893"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410D5C-C29C-4CA6-BA14-26742C067099}" type="slidenum">
              <a:rPr lang="en-US" smtClean="0">
                <a:solidFill>
                  <a:srgbClr val="898989"/>
                </a:solidFill>
                <a:latin typeface="Calibri" pitchFamily="34" charset="0"/>
              </a:rPr>
              <a:pPr eaLnBrk="1" hangingPunct="1"/>
              <a:t>56</a:t>
            </a:fld>
            <a:endParaRPr lang="en-US" smtClean="0">
              <a:solidFill>
                <a:srgbClr val="898989"/>
              </a:solidFill>
              <a:latin typeface="Calibri" pitchFamily="34" charset="0"/>
            </a:endParaRPr>
          </a:p>
        </p:txBody>
      </p:sp>
      <p:sp>
        <p:nvSpPr>
          <p:cNvPr id="2" name="Rounded Rectangular Callout 1"/>
          <p:cNvSpPr/>
          <p:nvPr/>
        </p:nvSpPr>
        <p:spPr bwMode="auto">
          <a:xfrm>
            <a:off x="3944924" y="2407423"/>
            <a:ext cx="4173551" cy="3114649"/>
          </a:xfrm>
          <a:prstGeom prst="wedgeRoundRectCallout">
            <a:avLst>
              <a:gd name="adj1" fmla="val -63152"/>
              <a:gd name="adj2" fmla="val -48067"/>
              <a:gd name="adj3" fmla="val 16667"/>
            </a:avLst>
          </a:prstGeom>
          <a:solidFill>
            <a:srgbClr val="66FF33">
              <a:alpha val="74118"/>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AOS</a:t>
            </a:r>
          </a:p>
          <a:p>
            <a:pPr algn="ctr" fontAlgn="auto">
              <a:spcBef>
                <a:spcPts val="0"/>
              </a:spcBef>
              <a:spcAft>
                <a:spcPts val="0"/>
              </a:spcAft>
            </a:pPr>
            <a:r>
              <a:rPr lang="en-US" sz="3600" b="1" dirty="0" smtClean="0">
                <a:solidFill>
                  <a:schemeClr val="tx1"/>
                </a:solidFill>
                <a:latin typeface="Comic Sans MS" pitchFamily="66" charset="0"/>
              </a:rPr>
              <a:t>TCS</a:t>
            </a:r>
            <a:endParaRPr lang="en-US" b="1" dirty="0">
              <a:solidFill>
                <a:schemeClr val="tx1"/>
              </a:solidFill>
              <a:latin typeface="Comic Sans MS" pitchFamily="66" charset="0"/>
            </a:endParaRPr>
          </a:p>
        </p:txBody>
      </p:sp>
      <p:sp>
        <p:nvSpPr>
          <p:cNvPr id="141" name="Rectangle 140"/>
          <p:cNvSpPr/>
          <p:nvPr/>
        </p:nvSpPr>
        <p:spPr>
          <a:xfrm>
            <a:off x="909646" y="6262098"/>
            <a:ext cx="4373954" cy="369332"/>
          </a:xfrm>
          <a:prstGeom prst="rect">
            <a:avLst/>
          </a:prstGeom>
        </p:spPr>
        <p:txBody>
          <a:bodyPr wrap="none">
            <a:spAutoFit/>
          </a:bodyPr>
          <a:lstStyle/>
          <a:p>
            <a:r>
              <a:rPr lang="en-US" dirty="0" smtClean="0"/>
              <a:t>Op Lev Docs : </a:t>
            </a:r>
            <a:r>
              <a:rPr lang="en-US" dirty="0" smtClean="0">
                <a:hlinkClick r:id="rId24"/>
              </a:rPr>
              <a:t>E1200031</a:t>
            </a:r>
            <a:r>
              <a:rPr lang="en-US" dirty="0" smtClean="0"/>
              <a:t>  and </a:t>
            </a:r>
            <a:r>
              <a:rPr lang="en-US" dirty="0" smtClean="0">
                <a:hlinkClick r:id="rId25"/>
              </a:rPr>
              <a:t>T1000097</a:t>
            </a:r>
            <a:endParaRPr lang="en-US" dirty="0"/>
          </a:p>
        </p:txBody>
      </p:sp>
      <p:sp>
        <p:nvSpPr>
          <p:cNvPr id="3" name="Rectangle 2"/>
          <p:cNvSpPr/>
          <p:nvPr/>
        </p:nvSpPr>
        <p:spPr>
          <a:xfrm>
            <a:off x="6423346" y="6147128"/>
            <a:ext cx="2074607" cy="369332"/>
          </a:xfrm>
          <a:prstGeom prst="rect">
            <a:avLst/>
          </a:prstGeom>
        </p:spPr>
        <p:txBody>
          <a:bodyPr wrap="none">
            <a:spAutoFit/>
          </a:bodyPr>
          <a:lstStyle/>
          <a:p>
            <a:r>
              <a:rPr lang="en-US" b="1" dirty="0">
                <a:latin typeface="Comic Sans MS" pitchFamily="66" charset="0"/>
                <a:hlinkClick r:id="rId26"/>
              </a:rPr>
              <a:t>LIGO-D1200258</a:t>
            </a:r>
            <a:endParaRPr lang="en-US" dirty="0"/>
          </a:p>
        </p:txBody>
      </p:sp>
      <p:sp>
        <p:nvSpPr>
          <p:cNvPr id="143" name="Rectangle 142"/>
          <p:cNvSpPr/>
          <p:nvPr/>
        </p:nvSpPr>
        <p:spPr>
          <a:xfrm>
            <a:off x="930327" y="5971349"/>
            <a:ext cx="2539991" cy="369332"/>
          </a:xfrm>
          <a:prstGeom prst="rect">
            <a:avLst/>
          </a:prstGeom>
        </p:spPr>
        <p:txBody>
          <a:bodyPr wrap="none">
            <a:spAutoFit/>
          </a:bodyPr>
          <a:lstStyle/>
          <a:p>
            <a:r>
              <a:rPr lang="en-US" dirty="0" smtClean="0"/>
              <a:t>IO Diagram: </a:t>
            </a:r>
            <a:r>
              <a:rPr lang="en-US" dirty="0" smtClean="0">
                <a:hlinkClick r:id="rId27"/>
              </a:rPr>
              <a:t>D1100909</a:t>
            </a:r>
            <a:endParaRPr lang="en-US" dirty="0"/>
          </a:p>
        </p:txBody>
      </p:sp>
    </p:spTree>
  </p:cSld>
  <p:clrMapOvr>
    <a:masterClrMapping/>
  </p:clrMapOvr>
  <p:timing>
    <p:tnLst>
      <p:par>
        <p:cT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4"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915"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6"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L1-TCS-C1</a:t>
            </a:r>
          </a:p>
        </p:txBody>
      </p:sp>
      <p:pic>
        <p:nvPicPr>
          <p:cNvPr id="38917"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918" name="Slide Number Placeholder 108"/>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0879E2D-B62D-4694-AB39-95C697F2BF47}" type="slidenum">
              <a:rPr lang="en-US" smtClean="0">
                <a:solidFill>
                  <a:srgbClr val="898989"/>
                </a:solidFill>
                <a:latin typeface="Calibri" pitchFamily="34" charset="0"/>
              </a:rPr>
              <a:pPr eaLnBrk="1" hangingPunct="1"/>
              <a:t>57</a:t>
            </a:fld>
            <a:endParaRPr lang="en-US" smtClean="0">
              <a:solidFill>
                <a:srgbClr val="898989"/>
              </a:solidFill>
              <a:latin typeface="Calibri" pitchFamily="34" charset="0"/>
            </a:endParaRPr>
          </a:p>
        </p:txBody>
      </p:sp>
      <p:sp>
        <p:nvSpPr>
          <p:cNvPr id="110" name="Date Placeholder 7"/>
          <p:cNvSpPr>
            <a:spLocks noGrp="1"/>
          </p:cNvSpPr>
          <p:nvPr>
            <p:ph type="dt" sz="quarter" idx="10"/>
          </p:nvPr>
        </p:nvSpPr>
        <p:spPr/>
        <p:txBody>
          <a:bodyPr/>
          <a:lstStyle/>
          <a:p>
            <a:pPr>
              <a:defRPr/>
            </a:pPr>
            <a:r>
              <a:rPr lang="en-US" smtClean="0"/>
              <a:t>LIGO-G1001032-V9</a:t>
            </a:r>
            <a:endParaRPr lang="en-US" dirty="0"/>
          </a:p>
        </p:txBody>
      </p:sp>
      <p:sp>
        <p:nvSpPr>
          <p:cNvPr id="38920"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TCS </a:t>
            </a:r>
            <a:r>
              <a:rPr lang="en-US" sz="800" b="1" dirty="0">
                <a:latin typeface="Comic Sans MS" pitchFamily="66" charset="0"/>
              </a:rPr>
              <a:t>Rack Layout (</a:t>
            </a:r>
            <a:r>
              <a:rPr lang="en-US" sz="800" b="1" dirty="0" smtClean="0">
                <a:latin typeface="Comic Sans MS" pitchFamily="66" charset="0"/>
                <a:hlinkClick r:id="rId6"/>
              </a:rPr>
              <a:t>LIGO-D1200258</a:t>
            </a:r>
            <a:r>
              <a:rPr lang="en-US" sz="800" b="1" dirty="0" smtClean="0">
                <a:latin typeface="Comic Sans MS" pitchFamily="66" charset="0"/>
              </a:rPr>
              <a:t>)</a:t>
            </a:r>
            <a:endParaRPr lang="en-US" sz="800" b="1" dirty="0">
              <a:latin typeface="Comic Sans MS" pitchFamily="66" charset="0"/>
            </a:endParaRPr>
          </a:p>
        </p:txBody>
      </p:sp>
      <p:sp>
        <p:nvSpPr>
          <p:cNvPr id="38923"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7" action="ppaction://hlinksldjump"/>
              </a:rPr>
              <a:t>&lt;&lt; CER</a:t>
            </a:r>
            <a:endParaRPr lang="en-US" sz="800" b="1" dirty="0">
              <a:latin typeface="Comic Sans MS" pitchFamily="66" charset="0"/>
            </a:endParaRPr>
          </a:p>
        </p:txBody>
      </p:sp>
      <p:grpSp>
        <p:nvGrpSpPr>
          <p:cNvPr id="12" name="Group 11"/>
          <p:cNvGrpSpPr/>
          <p:nvPr/>
        </p:nvGrpSpPr>
        <p:grpSpPr>
          <a:xfrm>
            <a:off x="8757122" y="1712271"/>
            <a:ext cx="386878" cy="2971800"/>
            <a:chOff x="8424863" y="1701800"/>
            <a:chExt cx="386878" cy="2971800"/>
          </a:xfrm>
        </p:grpSpPr>
        <p:pic>
          <p:nvPicPr>
            <p:cNvPr id="13" name="Picture 117">
              <a:hlinkClick r:id="rId8" action="ppaction://hlinksldjump"/>
            </p:cNvPr>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8424863" y="1701800"/>
              <a:ext cx="271462" cy="2971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rot="16200000">
              <a:off x="8346710" y="1954339"/>
              <a:ext cx="699230" cy="230832"/>
            </a:xfrm>
            <a:prstGeom prst="rect">
              <a:avLst/>
            </a:prstGeom>
          </p:spPr>
          <p:txBody>
            <a:bodyPr wrap="none">
              <a:spAutoFit/>
            </a:bodyPr>
            <a:lstStyle/>
            <a:p>
              <a:r>
                <a:rPr lang="en-US" sz="900" b="1" dirty="0" smtClean="0">
                  <a:latin typeface="Comic Sans MS" pitchFamily="66" charset="0"/>
                  <a:hlinkClick r:id="rId10" action="ppaction://hlinksldjump"/>
                </a:rPr>
                <a:t>PSO-013</a:t>
              </a:r>
              <a:endParaRPr lang="en-US" sz="900" dirty="0"/>
            </a:p>
          </p:txBody>
        </p:sp>
      </p:grpSp>
      <p:grpSp>
        <p:nvGrpSpPr>
          <p:cNvPr id="15" name="Group 14"/>
          <p:cNvGrpSpPr/>
          <p:nvPr/>
        </p:nvGrpSpPr>
        <p:grpSpPr>
          <a:xfrm>
            <a:off x="8365636" y="1704975"/>
            <a:ext cx="391085" cy="1038225"/>
            <a:chOff x="7980628" y="1704975"/>
            <a:chExt cx="391085" cy="1038225"/>
          </a:xfrm>
        </p:grpSpPr>
        <p:pic>
          <p:nvPicPr>
            <p:cNvPr id="16" name="Picture 119">
              <a:hlinkClick r:id="rId8" action="ppaction://hlinksldjump"/>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7" name="Rectangle 16"/>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10" action="ppaction://hlinksldjump"/>
                </a:rPr>
                <a:t>PSY-011</a:t>
              </a:r>
              <a:endParaRPr lang="en-US" sz="900" dirty="0"/>
            </a:p>
          </p:txBody>
        </p:sp>
      </p:grpSp>
      <p:grpSp>
        <p:nvGrpSpPr>
          <p:cNvPr id="18" name="Group 359"/>
          <p:cNvGrpSpPr>
            <a:grpSpLocks/>
          </p:cNvGrpSpPr>
          <p:nvPr/>
        </p:nvGrpSpPr>
        <p:grpSpPr bwMode="auto">
          <a:xfrm>
            <a:off x="1952625" y="5391150"/>
            <a:ext cx="5751513" cy="458788"/>
            <a:chOff x="-290267" y="6101482"/>
            <a:chExt cx="5750796" cy="457947"/>
          </a:xfrm>
        </p:grpSpPr>
        <p:grpSp>
          <p:nvGrpSpPr>
            <p:cNvPr id="19" name="Group 220"/>
            <p:cNvGrpSpPr>
              <a:grpSpLocks/>
            </p:cNvGrpSpPr>
            <p:nvPr/>
          </p:nvGrpSpPr>
          <p:grpSpPr bwMode="auto">
            <a:xfrm>
              <a:off x="-290267" y="6101482"/>
              <a:ext cx="3114826" cy="452196"/>
              <a:chOff x="-290267" y="6110108"/>
              <a:chExt cx="3114826" cy="452196"/>
            </a:xfrm>
          </p:grpSpPr>
          <p:pic>
            <p:nvPicPr>
              <p:cNvPr id="24"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5" name="TextBox 372"/>
              <p:cNvSpPr txBox="1">
                <a:spLocks noChangeArrowheads="1"/>
              </p:cNvSpPr>
              <p:nvPr/>
            </p:nvSpPr>
            <p:spPr bwMode="auto">
              <a:xfrm>
                <a:off x="-290267" y="6216967"/>
                <a:ext cx="1834406"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3" action="ppaction://hlinksldjump"/>
                  </a:rPr>
                  <a:t>l1tcs0 </a:t>
                </a:r>
                <a:r>
                  <a:rPr lang="en-US" sz="800" b="1" dirty="0">
                    <a:latin typeface="Comic Sans MS" pitchFamily="66" charset="0"/>
                    <a:hlinkClick r:id="rId13" action="ppaction://hlinksldjump"/>
                  </a:rPr>
                  <a:t>I/O Extension Chassis</a:t>
                </a:r>
                <a:endParaRPr lang="en-US" sz="800" b="1" dirty="0">
                  <a:latin typeface="Comic Sans MS" pitchFamily="66" charset="0"/>
                </a:endParaRPr>
              </a:p>
            </p:txBody>
          </p:sp>
          <p:sp>
            <p:nvSpPr>
              <p:cNvPr id="26"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14"/>
                  </a:rPr>
                  <a:t>D1001715</a:t>
                </a:r>
                <a:endParaRPr lang="en-US" sz="800" b="1">
                  <a:solidFill>
                    <a:schemeClr val="bg1"/>
                  </a:solidFill>
                  <a:latin typeface="Comic Sans MS" pitchFamily="66" charset="0"/>
                </a:endParaRPr>
              </a:p>
            </p:txBody>
          </p:sp>
        </p:grpSp>
        <p:grpSp>
          <p:nvGrpSpPr>
            <p:cNvPr id="20" name="Group 221"/>
            <p:cNvGrpSpPr>
              <a:grpSpLocks/>
            </p:cNvGrpSpPr>
            <p:nvPr/>
          </p:nvGrpSpPr>
          <p:grpSpPr bwMode="auto">
            <a:xfrm>
              <a:off x="3042258" y="6107233"/>
              <a:ext cx="2418271" cy="452196"/>
              <a:chOff x="3042258" y="6107233"/>
              <a:chExt cx="2418271" cy="452196"/>
            </a:xfrm>
          </p:grpSpPr>
          <p:pic>
            <p:nvPicPr>
              <p:cNvPr id="21"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2"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23"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5"/>
                  </a:rPr>
                  <a:t>S1103894</a:t>
                </a:r>
                <a:endParaRPr lang="en-US" sz="800" b="1" dirty="0">
                  <a:solidFill>
                    <a:schemeClr val="bg1"/>
                  </a:solidFill>
                  <a:latin typeface="Comic Sans MS" pitchFamily="66" charset="0"/>
                </a:endParaRPr>
              </a:p>
            </p:txBody>
          </p:sp>
        </p:grpSp>
      </p:grpSp>
      <p:pic>
        <p:nvPicPr>
          <p:cNvPr id="591874"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209337" y="1441048"/>
            <a:ext cx="2286000" cy="361803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27" name="Group 230"/>
          <p:cNvGrpSpPr>
            <a:grpSpLocks/>
          </p:cNvGrpSpPr>
          <p:nvPr/>
        </p:nvGrpSpPr>
        <p:grpSpPr bwMode="auto">
          <a:xfrm>
            <a:off x="1799918" y="4795814"/>
            <a:ext cx="5894388" cy="223837"/>
            <a:chOff x="-637082" y="5770953"/>
            <a:chExt cx="5893443" cy="224189"/>
          </a:xfrm>
        </p:grpSpPr>
        <p:grpSp>
          <p:nvGrpSpPr>
            <p:cNvPr id="28" name="Group 195"/>
            <p:cNvGrpSpPr>
              <a:grpSpLocks/>
            </p:cNvGrpSpPr>
            <p:nvPr/>
          </p:nvGrpSpPr>
          <p:grpSpPr bwMode="auto">
            <a:xfrm>
              <a:off x="-637082" y="5770953"/>
              <a:ext cx="3266109" cy="221314"/>
              <a:chOff x="-637082" y="5788205"/>
              <a:chExt cx="3266109" cy="221314"/>
            </a:xfrm>
          </p:grpSpPr>
          <p:grpSp>
            <p:nvGrpSpPr>
              <p:cNvPr id="34" name="Group 194"/>
              <p:cNvGrpSpPr>
                <a:grpSpLocks/>
              </p:cNvGrpSpPr>
              <p:nvPr/>
            </p:nvGrpSpPr>
            <p:grpSpPr bwMode="auto">
              <a:xfrm>
                <a:off x="-637082" y="5788205"/>
                <a:ext cx="3266109" cy="215668"/>
                <a:chOff x="-637082" y="5788205"/>
                <a:chExt cx="3266109" cy="215668"/>
              </a:xfrm>
            </p:grpSpPr>
            <p:pic>
              <p:nvPicPr>
                <p:cNvPr id="3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7"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18" action="ppaction://hlinksldjump"/>
                    </a:rPr>
                    <a:t>Anti-Image Chassis-RH</a:t>
                  </a:r>
                  <a:endParaRPr lang="en-US" sz="800" b="1" dirty="0">
                    <a:latin typeface="Comic Sans MS" pitchFamily="66" charset="0"/>
                  </a:endParaRPr>
                </a:p>
              </p:txBody>
            </p:sp>
          </p:grpSp>
          <p:sp>
            <p:nvSpPr>
              <p:cNvPr id="35"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D070081</a:t>
                </a:r>
                <a:endParaRPr lang="en-US" sz="800" b="1" dirty="0">
                  <a:latin typeface="Comic Sans MS" pitchFamily="66" charset="0"/>
                </a:endParaRPr>
              </a:p>
            </p:txBody>
          </p:sp>
        </p:grpSp>
        <p:grpSp>
          <p:nvGrpSpPr>
            <p:cNvPr id="29" name="Group 192"/>
            <p:cNvGrpSpPr>
              <a:grpSpLocks/>
            </p:cNvGrpSpPr>
            <p:nvPr/>
          </p:nvGrpSpPr>
          <p:grpSpPr bwMode="auto">
            <a:xfrm>
              <a:off x="2841236" y="5773948"/>
              <a:ext cx="2415125" cy="221194"/>
              <a:chOff x="2841236" y="5773948"/>
              <a:chExt cx="2415125" cy="221194"/>
            </a:xfrm>
          </p:grpSpPr>
          <p:sp>
            <p:nvSpPr>
              <p:cNvPr id="3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31" name="Group 191"/>
              <p:cNvGrpSpPr>
                <a:grpSpLocks/>
              </p:cNvGrpSpPr>
              <p:nvPr/>
            </p:nvGrpSpPr>
            <p:grpSpPr bwMode="auto">
              <a:xfrm>
                <a:off x="2841236" y="5779698"/>
                <a:ext cx="1280160" cy="215444"/>
                <a:chOff x="2841236" y="5779698"/>
                <a:chExt cx="1280160" cy="215444"/>
              </a:xfrm>
            </p:grpSpPr>
            <p:pic>
              <p:nvPicPr>
                <p:cNvPr id="32"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38" name="Group 230"/>
          <p:cNvGrpSpPr>
            <a:grpSpLocks/>
          </p:cNvGrpSpPr>
          <p:nvPr/>
        </p:nvGrpSpPr>
        <p:grpSpPr bwMode="auto">
          <a:xfrm>
            <a:off x="1795006" y="4574598"/>
            <a:ext cx="5894388" cy="223837"/>
            <a:chOff x="-637082" y="5770953"/>
            <a:chExt cx="5893443" cy="224189"/>
          </a:xfrm>
        </p:grpSpPr>
        <p:grpSp>
          <p:nvGrpSpPr>
            <p:cNvPr id="39" name="Group 195"/>
            <p:cNvGrpSpPr>
              <a:grpSpLocks/>
            </p:cNvGrpSpPr>
            <p:nvPr/>
          </p:nvGrpSpPr>
          <p:grpSpPr bwMode="auto">
            <a:xfrm>
              <a:off x="-637082" y="5770953"/>
              <a:ext cx="3266109" cy="221314"/>
              <a:chOff x="-637082" y="5788205"/>
              <a:chExt cx="3266109" cy="221314"/>
            </a:xfrm>
          </p:grpSpPr>
          <p:grpSp>
            <p:nvGrpSpPr>
              <p:cNvPr id="45" name="Group 194"/>
              <p:cNvGrpSpPr>
                <a:grpSpLocks/>
              </p:cNvGrpSpPr>
              <p:nvPr/>
            </p:nvGrpSpPr>
            <p:grpSpPr bwMode="auto">
              <a:xfrm>
                <a:off x="-637082" y="5788205"/>
                <a:ext cx="3266109" cy="215668"/>
                <a:chOff x="-637082" y="5788205"/>
                <a:chExt cx="3266109" cy="215668"/>
              </a:xfrm>
            </p:grpSpPr>
            <p:pic>
              <p:nvPicPr>
                <p:cNvPr id="4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0" action="ppaction://hlinksldjump"/>
                    </a:rPr>
                    <a:t>Anti-Image Chassis-CO2-Y</a:t>
                  </a:r>
                  <a:endParaRPr lang="en-US" sz="800" b="1" dirty="0">
                    <a:latin typeface="Comic Sans MS" pitchFamily="66" charset="0"/>
                  </a:endParaRPr>
                </a:p>
              </p:txBody>
            </p:sp>
          </p:grpSp>
          <p:sp>
            <p:nvSpPr>
              <p:cNvPr id="4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D070081</a:t>
                </a:r>
                <a:endParaRPr lang="en-US" sz="800" b="1" dirty="0">
                  <a:latin typeface="Comic Sans MS" pitchFamily="66" charset="0"/>
                </a:endParaRPr>
              </a:p>
            </p:txBody>
          </p:sp>
        </p:grpSp>
        <p:grpSp>
          <p:nvGrpSpPr>
            <p:cNvPr id="40" name="Group 192"/>
            <p:cNvGrpSpPr>
              <a:grpSpLocks/>
            </p:cNvGrpSpPr>
            <p:nvPr/>
          </p:nvGrpSpPr>
          <p:grpSpPr bwMode="auto">
            <a:xfrm>
              <a:off x="2841236" y="5773948"/>
              <a:ext cx="2415125" cy="221194"/>
              <a:chOff x="2841236" y="5773948"/>
              <a:chExt cx="2415125" cy="221194"/>
            </a:xfrm>
          </p:grpSpPr>
          <p:sp>
            <p:nvSpPr>
              <p:cNvPr id="4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42" name="Group 191"/>
              <p:cNvGrpSpPr>
                <a:grpSpLocks/>
              </p:cNvGrpSpPr>
              <p:nvPr/>
            </p:nvGrpSpPr>
            <p:grpSpPr bwMode="auto">
              <a:xfrm>
                <a:off x="2841236" y="5779698"/>
                <a:ext cx="1280160" cy="215444"/>
                <a:chOff x="2841236" y="5779698"/>
                <a:chExt cx="1280160" cy="215444"/>
              </a:xfrm>
            </p:grpSpPr>
            <p:pic>
              <p:nvPicPr>
                <p:cNvPr id="43"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49" name="Group 230"/>
          <p:cNvGrpSpPr>
            <a:grpSpLocks/>
          </p:cNvGrpSpPr>
          <p:nvPr/>
        </p:nvGrpSpPr>
        <p:grpSpPr bwMode="auto">
          <a:xfrm>
            <a:off x="1795006" y="4348462"/>
            <a:ext cx="5894388" cy="223837"/>
            <a:chOff x="-637082" y="5770953"/>
            <a:chExt cx="5893443" cy="224189"/>
          </a:xfrm>
        </p:grpSpPr>
        <p:grpSp>
          <p:nvGrpSpPr>
            <p:cNvPr id="50" name="Group 195"/>
            <p:cNvGrpSpPr>
              <a:grpSpLocks/>
            </p:cNvGrpSpPr>
            <p:nvPr/>
          </p:nvGrpSpPr>
          <p:grpSpPr bwMode="auto">
            <a:xfrm>
              <a:off x="-637082" y="5770953"/>
              <a:ext cx="3266109" cy="221314"/>
              <a:chOff x="-637082" y="5788205"/>
              <a:chExt cx="3266109" cy="221314"/>
            </a:xfrm>
          </p:grpSpPr>
          <p:grpSp>
            <p:nvGrpSpPr>
              <p:cNvPr id="56" name="Group 194"/>
              <p:cNvGrpSpPr>
                <a:grpSpLocks/>
              </p:cNvGrpSpPr>
              <p:nvPr/>
            </p:nvGrpSpPr>
            <p:grpSpPr bwMode="auto">
              <a:xfrm>
                <a:off x="-637082" y="5788205"/>
                <a:ext cx="3266109" cy="215668"/>
                <a:chOff x="-637082" y="5788205"/>
                <a:chExt cx="3266109" cy="215668"/>
              </a:xfrm>
            </p:grpSpPr>
            <p:pic>
              <p:nvPicPr>
                <p:cNvPr id="58"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1" action="ppaction://hlinksldjump"/>
                    </a:rPr>
                    <a:t>Anti-Image Chassis CO2-X</a:t>
                  </a:r>
                  <a:endParaRPr lang="en-US" sz="800" b="1" dirty="0">
                    <a:latin typeface="Comic Sans MS" pitchFamily="66" charset="0"/>
                  </a:endParaRPr>
                </a:p>
              </p:txBody>
            </p:sp>
          </p:grpSp>
          <p:sp>
            <p:nvSpPr>
              <p:cNvPr id="57"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9"/>
                  </a:rPr>
                  <a:t>D070081</a:t>
                </a:r>
                <a:endParaRPr lang="en-US" sz="800" b="1" dirty="0">
                  <a:latin typeface="Comic Sans MS" pitchFamily="66" charset="0"/>
                </a:endParaRPr>
              </a:p>
            </p:txBody>
          </p:sp>
        </p:grpSp>
        <p:grpSp>
          <p:nvGrpSpPr>
            <p:cNvPr id="51" name="Group 192"/>
            <p:cNvGrpSpPr>
              <a:grpSpLocks/>
            </p:cNvGrpSpPr>
            <p:nvPr/>
          </p:nvGrpSpPr>
          <p:grpSpPr bwMode="auto">
            <a:xfrm>
              <a:off x="2841236" y="5773948"/>
              <a:ext cx="2415125" cy="221194"/>
              <a:chOff x="2841236" y="5773948"/>
              <a:chExt cx="2415125" cy="221194"/>
            </a:xfrm>
          </p:grpSpPr>
          <p:sp>
            <p:nvSpPr>
              <p:cNvPr id="52"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±18@0.5A</a:t>
                </a:r>
              </a:p>
            </p:txBody>
          </p:sp>
          <p:grpSp>
            <p:nvGrpSpPr>
              <p:cNvPr id="53" name="Group 191"/>
              <p:cNvGrpSpPr>
                <a:grpSpLocks/>
              </p:cNvGrpSpPr>
              <p:nvPr/>
            </p:nvGrpSpPr>
            <p:grpSpPr bwMode="auto">
              <a:xfrm>
                <a:off x="2841236" y="5779698"/>
                <a:ext cx="1280160" cy="215444"/>
                <a:chOff x="2841236" y="5779698"/>
                <a:chExt cx="1280160" cy="215444"/>
              </a:xfrm>
            </p:grpSpPr>
            <p:pic>
              <p:nvPicPr>
                <p:cNvPr id="54"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5"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SN:</a:t>
                  </a:r>
                </a:p>
              </p:txBody>
            </p:sp>
          </p:grpSp>
        </p:grpSp>
      </p:grpSp>
      <p:grpSp>
        <p:nvGrpSpPr>
          <p:cNvPr id="60" name="Group 230"/>
          <p:cNvGrpSpPr>
            <a:grpSpLocks/>
          </p:cNvGrpSpPr>
          <p:nvPr/>
        </p:nvGrpSpPr>
        <p:grpSpPr bwMode="auto">
          <a:xfrm>
            <a:off x="1795006" y="4907836"/>
            <a:ext cx="5894388" cy="223837"/>
            <a:chOff x="-637082" y="5770953"/>
            <a:chExt cx="5893443" cy="224189"/>
          </a:xfrm>
        </p:grpSpPr>
        <p:grpSp>
          <p:nvGrpSpPr>
            <p:cNvPr id="61" name="Group 195"/>
            <p:cNvGrpSpPr>
              <a:grpSpLocks/>
            </p:cNvGrpSpPr>
            <p:nvPr/>
          </p:nvGrpSpPr>
          <p:grpSpPr bwMode="auto">
            <a:xfrm>
              <a:off x="-637082" y="5770953"/>
              <a:ext cx="3266109" cy="221314"/>
              <a:chOff x="-637082" y="5788205"/>
              <a:chExt cx="3266109" cy="221314"/>
            </a:xfrm>
          </p:grpSpPr>
          <p:grpSp>
            <p:nvGrpSpPr>
              <p:cNvPr id="67" name="Group 194"/>
              <p:cNvGrpSpPr>
                <a:grpSpLocks/>
              </p:cNvGrpSpPr>
              <p:nvPr/>
            </p:nvGrpSpPr>
            <p:grpSpPr bwMode="auto">
              <a:xfrm>
                <a:off x="-637082" y="5788205"/>
                <a:ext cx="3266109" cy="215668"/>
                <a:chOff x="-637082" y="5788205"/>
                <a:chExt cx="3266109" cy="215668"/>
              </a:xfrm>
            </p:grpSpPr>
            <p:pic>
              <p:nvPicPr>
                <p:cNvPr id="69"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0"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2" action="ppaction://hlinksldjump"/>
                    </a:rPr>
                    <a:t>Anti-Alias Chassis-RH</a:t>
                  </a:r>
                  <a:endParaRPr lang="en-US" sz="800" b="1" dirty="0">
                    <a:solidFill>
                      <a:prstClr val="black"/>
                    </a:solidFill>
                    <a:latin typeface="Comic Sans MS" pitchFamily="66" charset="0"/>
                  </a:endParaRPr>
                </a:p>
              </p:txBody>
            </p:sp>
          </p:grpSp>
          <p:sp>
            <p:nvSpPr>
              <p:cNvPr id="68"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3"/>
                  </a:rPr>
                  <a:t>D0902783</a:t>
                </a:r>
                <a:endParaRPr lang="en-US" sz="800" b="1" dirty="0">
                  <a:solidFill>
                    <a:prstClr val="black"/>
                  </a:solidFill>
                  <a:latin typeface="Comic Sans MS" pitchFamily="66" charset="0"/>
                </a:endParaRPr>
              </a:p>
            </p:txBody>
          </p:sp>
        </p:grpSp>
        <p:grpSp>
          <p:nvGrpSpPr>
            <p:cNvPr id="62" name="Group 192"/>
            <p:cNvGrpSpPr>
              <a:grpSpLocks/>
            </p:cNvGrpSpPr>
            <p:nvPr/>
          </p:nvGrpSpPr>
          <p:grpSpPr bwMode="auto">
            <a:xfrm>
              <a:off x="2841236" y="5773948"/>
              <a:ext cx="2415125" cy="221194"/>
              <a:chOff x="2841236" y="5773948"/>
              <a:chExt cx="2415125" cy="221194"/>
            </a:xfrm>
          </p:grpSpPr>
          <p:sp>
            <p:nvSpPr>
              <p:cNvPr id="63"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64" name="Group 191"/>
              <p:cNvGrpSpPr>
                <a:grpSpLocks/>
              </p:cNvGrpSpPr>
              <p:nvPr/>
            </p:nvGrpSpPr>
            <p:grpSpPr bwMode="auto">
              <a:xfrm>
                <a:off x="2841236" y="5779698"/>
                <a:ext cx="1280160" cy="215444"/>
                <a:chOff x="2841236" y="5779698"/>
                <a:chExt cx="1280160" cy="215444"/>
              </a:xfrm>
            </p:grpSpPr>
            <p:pic>
              <p:nvPicPr>
                <p:cNvPr id="65"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6"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71" name="Group 230"/>
          <p:cNvGrpSpPr>
            <a:grpSpLocks/>
          </p:cNvGrpSpPr>
          <p:nvPr/>
        </p:nvGrpSpPr>
        <p:grpSpPr bwMode="auto">
          <a:xfrm>
            <a:off x="1799926" y="4460484"/>
            <a:ext cx="5894388" cy="223837"/>
            <a:chOff x="-637082" y="5770953"/>
            <a:chExt cx="5893443" cy="224189"/>
          </a:xfrm>
        </p:grpSpPr>
        <p:grpSp>
          <p:nvGrpSpPr>
            <p:cNvPr id="72" name="Group 195"/>
            <p:cNvGrpSpPr>
              <a:grpSpLocks/>
            </p:cNvGrpSpPr>
            <p:nvPr/>
          </p:nvGrpSpPr>
          <p:grpSpPr bwMode="auto">
            <a:xfrm>
              <a:off x="-637082" y="5770953"/>
              <a:ext cx="3266109" cy="221314"/>
              <a:chOff x="-637082" y="5788205"/>
              <a:chExt cx="3266109" cy="221314"/>
            </a:xfrm>
          </p:grpSpPr>
          <p:grpSp>
            <p:nvGrpSpPr>
              <p:cNvPr id="78" name="Group 194"/>
              <p:cNvGrpSpPr>
                <a:grpSpLocks/>
              </p:cNvGrpSpPr>
              <p:nvPr/>
            </p:nvGrpSpPr>
            <p:grpSpPr bwMode="auto">
              <a:xfrm>
                <a:off x="-637082" y="5788205"/>
                <a:ext cx="3266109" cy="215668"/>
                <a:chOff x="-637082" y="5788205"/>
                <a:chExt cx="3266109" cy="215668"/>
              </a:xfrm>
            </p:grpSpPr>
            <p:pic>
              <p:nvPicPr>
                <p:cNvPr id="80"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1"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4" action="ppaction://hlinksldjump"/>
                    </a:rPr>
                    <a:t>Anti-Alias Chassis-CO2-X</a:t>
                  </a:r>
                  <a:endParaRPr lang="en-US" sz="800" b="1" dirty="0">
                    <a:solidFill>
                      <a:prstClr val="black"/>
                    </a:solidFill>
                    <a:latin typeface="Comic Sans MS" pitchFamily="66" charset="0"/>
                  </a:endParaRPr>
                </a:p>
              </p:txBody>
            </p:sp>
          </p:grpSp>
          <p:sp>
            <p:nvSpPr>
              <p:cNvPr id="79"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3"/>
                  </a:rPr>
                  <a:t>D0902783</a:t>
                </a:r>
                <a:endParaRPr lang="en-US" sz="800" b="1" dirty="0">
                  <a:solidFill>
                    <a:prstClr val="black"/>
                  </a:solidFill>
                  <a:latin typeface="Comic Sans MS" pitchFamily="66" charset="0"/>
                </a:endParaRPr>
              </a:p>
            </p:txBody>
          </p:sp>
        </p:grpSp>
        <p:grpSp>
          <p:nvGrpSpPr>
            <p:cNvPr id="73" name="Group 192"/>
            <p:cNvGrpSpPr>
              <a:grpSpLocks/>
            </p:cNvGrpSpPr>
            <p:nvPr/>
          </p:nvGrpSpPr>
          <p:grpSpPr bwMode="auto">
            <a:xfrm>
              <a:off x="2841236" y="5773948"/>
              <a:ext cx="2415125" cy="221194"/>
              <a:chOff x="2841236" y="5773948"/>
              <a:chExt cx="2415125" cy="221194"/>
            </a:xfrm>
          </p:grpSpPr>
          <p:sp>
            <p:nvSpPr>
              <p:cNvPr id="74"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75" name="Group 191"/>
              <p:cNvGrpSpPr>
                <a:grpSpLocks/>
              </p:cNvGrpSpPr>
              <p:nvPr/>
            </p:nvGrpSpPr>
            <p:grpSpPr bwMode="auto">
              <a:xfrm>
                <a:off x="2841236" y="5779698"/>
                <a:ext cx="1280160" cy="215444"/>
                <a:chOff x="2841236" y="5779698"/>
                <a:chExt cx="1280160" cy="215444"/>
              </a:xfrm>
            </p:grpSpPr>
            <p:pic>
              <p:nvPicPr>
                <p:cNvPr id="76"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7"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82" name="Group 230"/>
          <p:cNvGrpSpPr>
            <a:grpSpLocks/>
          </p:cNvGrpSpPr>
          <p:nvPr/>
        </p:nvGrpSpPr>
        <p:grpSpPr bwMode="auto">
          <a:xfrm>
            <a:off x="1799926" y="4686620"/>
            <a:ext cx="5894388" cy="223837"/>
            <a:chOff x="-637082" y="5770953"/>
            <a:chExt cx="5893443" cy="224189"/>
          </a:xfrm>
        </p:grpSpPr>
        <p:grpSp>
          <p:nvGrpSpPr>
            <p:cNvPr id="83" name="Group 195"/>
            <p:cNvGrpSpPr>
              <a:grpSpLocks/>
            </p:cNvGrpSpPr>
            <p:nvPr/>
          </p:nvGrpSpPr>
          <p:grpSpPr bwMode="auto">
            <a:xfrm>
              <a:off x="-637082" y="5770953"/>
              <a:ext cx="3266109" cy="221314"/>
              <a:chOff x="-637082" y="5788205"/>
              <a:chExt cx="3266109" cy="221314"/>
            </a:xfrm>
          </p:grpSpPr>
          <p:grpSp>
            <p:nvGrpSpPr>
              <p:cNvPr id="89" name="Group 194"/>
              <p:cNvGrpSpPr>
                <a:grpSpLocks/>
              </p:cNvGrpSpPr>
              <p:nvPr/>
            </p:nvGrpSpPr>
            <p:grpSpPr bwMode="auto">
              <a:xfrm>
                <a:off x="-637082" y="5788205"/>
                <a:ext cx="3266109" cy="215668"/>
                <a:chOff x="-637082" y="5788205"/>
                <a:chExt cx="3266109" cy="215668"/>
              </a:xfrm>
            </p:grpSpPr>
            <p:pic>
              <p:nvPicPr>
                <p:cNvPr id="91"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2"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hlinkClick r:id="rId25" action="ppaction://hlinksldjump"/>
                    </a:rPr>
                    <a:t>Anti-Alias Chassis-CO2-Y</a:t>
                  </a:r>
                  <a:endParaRPr lang="en-US" sz="800" b="1" dirty="0">
                    <a:solidFill>
                      <a:prstClr val="black"/>
                    </a:solidFill>
                    <a:latin typeface="Comic Sans MS" pitchFamily="66" charset="0"/>
                  </a:endParaRPr>
                </a:p>
              </p:txBody>
            </p:sp>
          </p:grpSp>
          <p:sp>
            <p:nvSpPr>
              <p:cNvPr id="90"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23"/>
                  </a:rPr>
                  <a:t>D0902783</a:t>
                </a:r>
                <a:endParaRPr lang="en-US" sz="800" b="1" dirty="0">
                  <a:solidFill>
                    <a:prstClr val="black"/>
                  </a:solidFill>
                  <a:latin typeface="Comic Sans MS" pitchFamily="66" charset="0"/>
                </a:endParaRPr>
              </a:p>
            </p:txBody>
          </p:sp>
        </p:grpSp>
        <p:grpSp>
          <p:nvGrpSpPr>
            <p:cNvPr id="84" name="Group 192"/>
            <p:cNvGrpSpPr>
              <a:grpSpLocks/>
            </p:cNvGrpSpPr>
            <p:nvPr/>
          </p:nvGrpSpPr>
          <p:grpSpPr bwMode="auto">
            <a:xfrm>
              <a:off x="2841236" y="5773948"/>
              <a:ext cx="2415125" cy="221194"/>
              <a:chOff x="2841236" y="5773948"/>
              <a:chExt cx="2415125" cy="221194"/>
            </a:xfrm>
          </p:grpSpPr>
          <p:sp>
            <p:nvSpPr>
              <p:cNvPr id="85"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86" name="Group 191"/>
              <p:cNvGrpSpPr>
                <a:grpSpLocks/>
              </p:cNvGrpSpPr>
              <p:nvPr/>
            </p:nvGrpSpPr>
            <p:grpSpPr bwMode="auto">
              <a:xfrm>
                <a:off x="2841236" y="5779698"/>
                <a:ext cx="1280160" cy="215444"/>
                <a:chOff x="2841236" y="5779698"/>
                <a:chExt cx="1280160" cy="215444"/>
              </a:xfrm>
            </p:grpSpPr>
            <p:pic>
              <p:nvPicPr>
                <p:cNvPr id="87" name="Picture 20"/>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8"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grpSp>
        <p:nvGrpSpPr>
          <p:cNvPr id="93" name="Group 92"/>
          <p:cNvGrpSpPr/>
          <p:nvPr/>
        </p:nvGrpSpPr>
        <p:grpSpPr>
          <a:xfrm>
            <a:off x="2642880" y="3948909"/>
            <a:ext cx="5064125" cy="229001"/>
            <a:chOff x="4654405" y="5751490"/>
            <a:chExt cx="5064125" cy="229001"/>
          </a:xfrm>
        </p:grpSpPr>
        <p:pic>
          <p:nvPicPr>
            <p:cNvPr id="94" name="Picture 1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95" name="Picture 1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96" name="Group 95"/>
            <p:cNvGrpSpPr/>
            <p:nvPr/>
          </p:nvGrpSpPr>
          <p:grpSpPr>
            <a:xfrm>
              <a:off x="4654405" y="5754514"/>
              <a:ext cx="5064125" cy="224802"/>
              <a:chOff x="4654405" y="5754514"/>
              <a:chExt cx="5064125" cy="224802"/>
            </a:xfrm>
          </p:grpSpPr>
          <p:grpSp>
            <p:nvGrpSpPr>
              <p:cNvPr id="97" name="Group 261"/>
              <p:cNvGrpSpPr>
                <a:grpSpLocks/>
              </p:cNvGrpSpPr>
              <p:nvPr/>
            </p:nvGrpSpPr>
            <p:grpSpPr bwMode="auto">
              <a:xfrm>
                <a:off x="4654405" y="5754514"/>
                <a:ext cx="2406970" cy="221922"/>
                <a:chOff x="201292" y="6211704"/>
                <a:chExt cx="2406770" cy="220510"/>
              </a:xfrm>
            </p:grpSpPr>
            <p:sp>
              <p:nvSpPr>
                <p:cNvPr id="101" name="TextBox 80"/>
                <p:cNvSpPr txBox="1">
                  <a:spLocks noChangeArrowheads="1"/>
                </p:cNvSpPr>
                <p:nvPr/>
              </p:nvSpPr>
              <p:spPr bwMode="auto">
                <a:xfrm>
                  <a:off x="201292" y="6211704"/>
                  <a:ext cx="1147313"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7" action="ppaction://hlinksldjump"/>
                    </a:rPr>
                    <a:t>Ring Heater </a:t>
                  </a:r>
                  <a:r>
                    <a:rPr lang="en-US" sz="800" b="1" dirty="0" smtClean="0">
                      <a:latin typeface="Comic Sans MS" pitchFamily="66" charset="0"/>
                      <a:hlinkClick r:id="rId27" action="ppaction://hlinksldjump"/>
                    </a:rPr>
                    <a:t>Driver</a:t>
                  </a:r>
                  <a:endParaRPr lang="en-US" sz="800" b="1" dirty="0">
                    <a:latin typeface="Comic Sans MS" pitchFamily="66" charset="0"/>
                  </a:endParaRPr>
                </a:p>
              </p:txBody>
            </p:sp>
            <p:sp>
              <p:nvSpPr>
                <p:cNvPr id="102" name="TextBox 81"/>
                <p:cNvSpPr txBox="1">
                  <a:spLocks noChangeArrowheads="1"/>
                </p:cNvSpPr>
                <p:nvPr/>
              </p:nvSpPr>
              <p:spPr bwMode="auto">
                <a:xfrm>
                  <a:off x="1345730"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98" name="Group 262"/>
              <p:cNvGrpSpPr>
                <a:grpSpLocks/>
              </p:cNvGrpSpPr>
              <p:nvPr/>
            </p:nvGrpSpPr>
            <p:grpSpPr bwMode="auto">
              <a:xfrm>
                <a:off x="7309890" y="5756709"/>
                <a:ext cx="2408640" cy="222607"/>
                <a:chOff x="2856556" y="6213896"/>
                <a:chExt cx="2408440" cy="221191"/>
              </a:xfrm>
            </p:grpSpPr>
            <p:sp>
              <p:nvSpPr>
                <p:cNvPr id="99"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00"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03" name="Group 102"/>
          <p:cNvGrpSpPr/>
          <p:nvPr/>
        </p:nvGrpSpPr>
        <p:grpSpPr>
          <a:xfrm>
            <a:off x="2640691" y="3621220"/>
            <a:ext cx="5064125" cy="229001"/>
            <a:chOff x="4654405" y="5751490"/>
            <a:chExt cx="5064125" cy="229001"/>
          </a:xfrm>
        </p:grpSpPr>
        <p:pic>
          <p:nvPicPr>
            <p:cNvPr id="104" name="Picture 1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5" name="Picture 15"/>
            <p:cNvPicPr>
              <a:picLocks noChangeAspect="1" noChangeArrowheads="1"/>
            </p:cNvPicPr>
            <p:nvPr/>
          </p:nvPicPr>
          <p:blipFill>
            <a:blip r:embed="rId26">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6" name="Group 105"/>
            <p:cNvGrpSpPr/>
            <p:nvPr/>
          </p:nvGrpSpPr>
          <p:grpSpPr>
            <a:xfrm>
              <a:off x="4654405" y="5753814"/>
              <a:ext cx="5064125" cy="225502"/>
              <a:chOff x="4654405" y="5753814"/>
              <a:chExt cx="5064125" cy="225502"/>
            </a:xfrm>
          </p:grpSpPr>
          <p:grpSp>
            <p:nvGrpSpPr>
              <p:cNvPr id="107" name="Group 261"/>
              <p:cNvGrpSpPr>
                <a:grpSpLocks/>
              </p:cNvGrpSpPr>
              <p:nvPr/>
            </p:nvGrpSpPr>
            <p:grpSpPr bwMode="auto">
              <a:xfrm>
                <a:off x="4654405" y="5753814"/>
                <a:ext cx="2416802" cy="222611"/>
                <a:chOff x="201292" y="6211019"/>
                <a:chExt cx="2416601" cy="221195"/>
              </a:xfrm>
            </p:grpSpPr>
            <p:sp>
              <p:nvSpPr>
                <p:cNvPr id="112"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28" action="ppaction://hlinksldjump"/>
                    </a:rPr>
                    <a:t>Ring Heater Driver</a:t>
                  </a:r>
                  <a:endParaRPr lang="en-US" sz="800" b="1" dirty="0">
                    <a:latin typeface="Comic Sans MS" pitchFamily="66" charset="0"/>
                  </a:endParaRPr>
                </a:p>
              </p:txBody>
            </p:sp>
            <p:sp>
              <p:nvSpPr>
                <p:cNvPr id="113" name="TextBox 81"/>
                <p:cNvSpPr txBox="1">
                  <a:spLocks noChangeArrowheads="1"/>
                </p:cNvSpPr>
                <p:nvPr/>
              </p:nvSpPr>
              <p:spPr bwMode="auto">
                <a:xfrm>
                  <a:off x="1355561"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8" name="Group 262"/>
              <p:cNvGrpSpPr>
                <a:grpSpLocks/>
              </p:cNvGrpSpPr>
              <p:nvPr/>
            </p:nvGrpSpPr>
            <p:grpSpPr bwMode="auto">
              <a:xfrm>
                <a:off x="7309890" y="5756709"/>
                <a:ext cx="2408640" cy="222607"/>
                <a:chOff x="2856556" y="6213896"/>
                <a:chExt cx="2408440" cy="221191"/>
              </a:xfrm>
            </p:grpSpPr>
            <p:sp>
              <p:nvSpPr>
                <p:cNvPr id="109"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11"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grpSp>
        <p:nvGrpSpPr>
          <p:cNvPr id="114" name="Group 113"/>
          <p:cNvGrpSpPr/>
          <p:nvPr/>
        </p:nvGrpSpPr>
        <p:grpSpPr>
          <a:xfrm>
            <a:off x="2271252" y="5059083"/>
            <a:ext cx="5427974" cy="350002"/>
            <a:chOff x="4290556" y="5695769"/>
            <a:chExt cx="5427974" cy="350002"/>
          </a:xfrm>
        </p:grpSpPr>
        <p:pic>
          <p:nvPicPr>
            <p:cNvPr id="115" name="Picture 16"/>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6" name="Picture 16"/>
            <p:cNvPicPr>
              <a:picLocks noChangeAspect="1" noChangeArrowheads="1"/>
            </p:cNvPicPr>
            <p:nvPr/>
          </p:nvPicPr>
          <p:blipFill>
            <a:blip r:embed="rId29">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17" name="Group 116"/>
            <p:cNvGrpSpPr/>
            <p:nvPr/>
          </p:nvGrpSpPr>
          <p:grpSpPr>
            <a:xfrm>
              <a:off x="4290556" y="5754526"/>
              <a:ext cx="5427974" cy="234635"/>
              <a:chOff x="4290556" y="5754526"/>
              <a:chExt cx="5427974" cy="234635"/>
            </a:xfrm>
          </p:grpSpPr>
          <p:grpSp>
            <p:nvGrpSpPr>
              <p:cNvPr id="118" name="Group 261"/>
              <p:cNvGrpSpPr>
                <a:grpSpLocks/>
              </p:cNvGrpSpPr>
              <p:nvPr/>
            </p:nvGrpSpPr>
            <p:grpSpPr bwMode="auto">
              <a:xfrm>
                <a:off x="4290556" y="5754526"/>
                <a:ext cx="2770818" cy="231755"/>
                <a:chOff x="-162527" y="6211704"/>
                <a:chExt cx="2770589" cy="230280"/>
              </a:xfrm>
            </p:grpSpPr>
            <p:sp>
              <p:nvSpPr>
                <p:cNvPr id="122" name="TextBox 80"/>
                <p:cNvSpPr txBox="1">
                  <a:spLocks noChangeArrowheads="1"/>
                </p:cNvSpPr>
                <p:nvPr/>
              </p:nvSpPr>
              <p:spPr bwMode="auto">
                <a:xfrm>
                  <a:off x="-162527" y="6211704"/>
                  <a:ext cx="1511132"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30" action="ppaction://hlinksldjump"/>
                    </a:rPr>
                    <a:t>TCS Beckhoff Chassis</a:t>
                  </a:r>
                  <a:endParaRPr lang="en-US" sz="800" b="1" dirty="0">
                    <a:latin typeface="Comic Sans MS" pitchFamily="66" charset="0"/>
                  </a:endParaRPr>
                </a:p>
              </p:txBody>
            </p:sp>
            <p:sp>
              <p:nvSpPr>
                <p:cNvPr id="123"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19" name="Group 262"/>
              <p:cNvGrpSpPr>
                <a:grpSpLocks/>
              </p:cNvGrpSpPr>
              <p:nvPr/>
            </p:nvGrpSpPr>
            <p:grpSpPr bwMode="auto">
              <a:xfrm>
                <a:off x="7309890" y="5756721"/>
                <a:ext cx="2408640" cy="232440"/>
                <a:chOff x="2856556" y="6213896"/>
                <a:chExt cx="2408440" cy="230961"/>
              </a:xfrm>
            </p:grpSpPr>
            <p:sp>
              <p:nvSpPr>
                <p:cNvPr id="120"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21"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pic>
        <p:nvPicPr>
          <p:cNvPr id="594946" name="Picture 2"/>
          <p:cNvPicPr>
            <a:picLocks noChangeAspect="1" noChangeArrowheads="1"/>
          </p:cNvPicPr>
          <p:nvPr/>
        </p:nvPicPr>
        <p:blipFill>
          <a:blip r:embed="rId31">
            <a:extLst>
              <a:ext uri="{28A0092B-C50C-407E-A947-70E740481C1C}">
                <a14:useLocalDpi xmlns:a14="http://schemas.microsoft.com/office/drawing/2010/main" val="0"/>
              </a:ext>
            </a:extLst>
          </a:blip>
          <a:srcRect/>
          <a:stretch>
            <a:fillRect/>
          </a:stretch>
        </p:blipFill>
        <p:spPr bwMode="auto">
          <a:xfrm>
            <a:off x="1614490" y="1675684"/>
            <a:ext cx="2142309" cy="3657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L1-TCS-C1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58</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L1-TCS-C1 </a:t>
            </a:r>
            <a:r>
              <a:rPr lang="en-US" sz="4800" dirty="0">
                <a:latin typeface="Comic Sans MS" pitchFamily="66" charset="0"/>
              </a:rPr>
              <a:t>Details</a:t>
            </a:r>
            <a:endParaRPr lang="en-US" dirty="0"/>
          </a:p>
        </p:txBody>
      </p:sp>
      <p:sp>
        <p:nvSpPr>
          <p:cNvPr id="6"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 action="ppaction://hlinksldjump"/>
              </a:rPr>
              <a:t>&lt;&lt; L1-TCS-C1</a:t>
            </a:r>
            <a:endParaRPr lang="en-US" sz="800" b="1" dirty="0">
              <a:latin typeface="Comic Sans MS" pitchFamily="66" charset="0"/>
            </a:endParaRPr>
          </a:p>
        </p:txBody>
      </p:sp>
      <p:sp>
        <p:nvSpPr>
          <p:cNvPr id="2" name="Rectangle 1"/>
          <p:cNvSpPr/>
          <p:nvPr/>
        </p:nvSpPr>
        <p:spPr>
          <a:xfrm>
            <a:off x="3509296" y="3988137"/>
            <a:ext cx="2074607" cy="369332"/>
          </a:xfrm>
          <a:prstGeom prst="rect">
            <a:avLst/>
          </a:prstGeom>
        </p:spPr>
        <p:txBody>
          <a:bodyPr wrap="none">
            <a:spAutoFit/>
          </a:bodyPr>
          <a:lstStyle/>
          <a:p>
            <a:r>
              <a:rPr lang="en-US" b="1" dirty="0">
                <a:latin typeface="Comic Sans MS" pitchFamily="66" charset="0"/>
                <a:hlinkClick r:id="rId3"/>
              </a:rPr>
              <a:t>LIGO-D1200258</a:t>
            </a:r>
            <a:endParaRPr lang="en-US" dirty="0"/>
          </a:p>
        </p:txBody>
      </p:sp>
    </p:spTree>
    <p:extLst>
      <p:ext uri="{BB962C8B-B14F-4D97-AF65-F5344CB8AC3E}">
        <p14:creationId xmlns:p14="http://schemas.microsoft.com/office/powerpoint/2010/main" val="499374234"/>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7" name="Group 56"/>
          <p:cNvGrpSpPr>
            <a:grpSpLocks/>
          </p:cNvGrpSpPr>
          <p:nvPr/>
        </p:nvGrpSpPr>
        <p:grpSpPr bwMode="auto">
          <a:xfrm>
            <a:off x="7428122" y="3910608"/>
            <a:ext cx="1271377" cy="433513"/>
            <a:chOff x="7427707" y="4452144"/>
            <a:chExt cx="1271163" cy="432915"/>
          </a:xfrm>
        </p:grpSpPr>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59</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-Sxxxxxxx</a:t>
            </a:r>
          </a:p>
        </p:txBody>
      </p:sp>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101" name="Group 100"/>
          <p:cNvGrpSpPr/>
          <p:nvPr/>
        </p:nvGrpSpPr>
        <p:grpSpPr>
          <a:xfrm>
            <a:off x="2168524" y="801476"/>
            <a:ext cx="5064125" cy="229001"/>
            <a:chOff x="4654405" y="5751490"/>
            <a:chExt cx="5064125" cy="229001"/>
          </a:xfrm>
        </p:grpSpPr>
        <p:pic>
          <p:nvPicPr>
            <p:cNvPr id="103"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p:cNvGrpSpPr/>
            <p:nvPr/>
          </p:nvGrpSpPr>
          <p:grpSpPr>
            <a:xfrm>
              <a:off x="4654405" y="5753814"/>
              <a:ext cx="5064125" cy="225502"/>
              <a:chOff x="4654405" y="5753814"/>
              <a:chExt cx="5064125" cy="225502"/>
            </a:xfrm>
          </p:grpSpPr>
          <p:grpSp>
            <p:nvGrpSpPr>
              <p:cNvPr id="106" name="Group 261"/>
              <p:cNvGrpSpPr>
                <a:grpSpLocks/>
              </p:cNvGrpSpPr>
              <p:nvPr/>
            </p:nvGrpSpPr>
            <p:grpSpPr bwMode="auto">
              <a:xfrm>
                <a:off x="4654405" y="5753814"/>
                <a:ext cx="2416802" cy="222611"/>
                <a:chOff x="201292" y="6211019"/>
                <a:chExt cx="2416601" cy="221195"/>
              </a:xfrm>
            </p:grpSpPr>
            <p:sp>
              <p:nvSpPr>
                <p:cNvPr id="110"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111" name="TextBox 81"/>
                <p:cNvSpPr txBox="1">
                  <a:spLocks noChangeArrowheads="1"/>
                </p:cNvSpPr>
                <p:nvPr/>
              </p:nvSpPr>
              <p:spPr bwMode="auto">
                <a:xfrm>
                  <a:off x="1355561"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7" name="Group 262"/>
              <p:cNvGrpSpPr>
                <a:grpSpLocks/>
              </p:cNvGrpSpPr>
              <p:nvPr/>
            </p:nvGrpSpPr>
            <p:grpSpPr bwMode="auto">
              <a:xfrm>
                <a:off x="7309890" y="5756709"/>
                <a:ext cx="2408640" cy="222607"/>
                <a:chOff x="2856556" y="6213896"/>
                <a:chExt cx="2408440" cy="221191"/>
              </a:xfrm>
            </p:grpSpPr>
            <p:sp>
              <p:nvSpPr>
                <p:cNvPr id="108"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09"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
        <p:nvSpPr>
          <p:cNvPr id="11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ction="ppaction://hlinksldjump"/>
              </a:rPr>
              <a:t>&lt;&lt; L1-TCS-C1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164854216"/>
      </p:ext>
    </p:extLst>
  </p:cSld>
  <p:clrMapOvr>
    <a:masterClrMapping/>
  </p:clrMapOvr>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5B3E1B-0414-4D44-A43C-FD1D101A19A0}" type="slidenum">
              <a:rPr lang="en-US" smtClean="0">
                <a:solidFill>
                  <a:srgbClr val="898989"/>
                </a:solidFill>
                <a:latin typeface="Calibri" pitchFamily="34" charset="0"/>
              </a:rPr>
              <a:pPr eaLnBrk="1" hangingPunct="1"/>
              <a:t>6</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LIGO-G1001032-V9</a:t>
            </a:r>
            <a:endParaRPr lang="en-US" dirty="0"/>
          </a:p>
        </p:txBody>
      </p:sp>
      <p:sp>
        <p:nvSpPr>
          <p:cNvPr id="5124" name="Title 9"/>
          <p:cNvSpPr>
            <a:spLocks noGrp="1"/>
          </p:cNvSpPr>
          <p:nvPr>
            <p:ph type="ctrTitle"/>
          </p:nvPr>
        </p:nvSpPr>
        <p:spPr>
          <a:xfrm>
            <a:off x="1371600" y="0"/>
            <a:ext cx="7772400" cy="681038"/>
          </a:xfrm>
        </p:spPr>
        <p:txBody>
          <a:bodyPr/>
          <a:lstStyle/>
          <a:p>
            <a:r>
              <a:rPr lang="en-US" dirty="0" smtClean="0">
                <a:ea typeface="ＭＳ Ｐゴシック" pitchFamily="34" charset="-128"/>
              </a:rPr>
              <a:t>LLO Rack Naming Scheme</a:t>
            </a:r>
          </a:p>
        </p:txBody>
      </p:sp>
      <p:sp>
        <p:nvSpPr>
          <p:cNvPr id="5125" name="TextBox 9"/>
          <p:cNvSpPr txBox="1">
            <a:spLocks noChangeArrowheads="1"/>
          </p:cNvSpPr>
          <p:nvPr/>
        </p:nvSpPr>
        <p:spPr bwMode="auto">
          <a:xfrm>
            <a:off x="1951631" y="959710"/>
            <a:ext cx="51997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CDS racks are named according to site, IFO designation, subsystem use, station (location) and sequence</a:t>
            </a:r>
            <a:r>
              <a:rPr lang="en-US" sz="1200" dirty="0" smtClean="0">
                <a:latin typeface="Comic Sans MS" pitchFamily="66" charset="0"/>
              </a:rPr>
              <a:t>.  (See </a:t>
            </a:r>
            <a:r>
              <a:rPr lang="en-US" sz="1200" dirty="0" smtClean="0">
                <a:latin typeface="Comic Sans MS" pitchFamily="66" charset="0"/>
                <a:hlinkClick r:id="rId3"/>
              </a:rPr>
              <a:t>LIGO-G1001030</a:t>
            </a:r>
            <a:r>
              <a:rPr lang="en-US" sz="1200" dirty="0" smtClean="0">
                <a:latin typeface="Comic Sans MS" pitchFamily="66" charset="0"/>
              </a:rPr>
              <a:t>)</a:t>
            </a:r>
            <a:endParaRPr lang="en-US" sz="1200" dirty="0">
              <a:latin typeface="Comic Sans MS" pitchFamily="66" charset="0"/>
            </a:endParaRPr>
          </a:p>
        </p:txBody>
      </p:sp>
      <p:graphicFrame>
        <p:nvGraphicFramePr>
          <p:cNvPr id="4" name="Table 3"/>
          <p:cNvGraphicFramePr>
            <a:graphicFrameLocks noGrp="1"/>
          </p:cNvGraphicFramePr>
          <p:nvPr>
            <p:extLst>
              <p:ext uri="{D42A27DB-BD31-4B8C-83A1-F6EECF244321}">
                <p14:modId xmlns:p14="http://schemas.microsoft.com/office/powerpoint/2010/main" val="2904761760"/>
              </p:ext>
            </p:extLst>
          </p:nvPr>
        </p:nvGraphicFramePr>
        <p:xfrm>
          <a:off x="457200" y="1885471"/>
          <a:ext cx="8229599" cy="4181445"/>
        </p:xfrm>
        <a:graphic>
          <a:graphicData uri="http://schemas.openxmlformats.org/drawingml/2006/table">
            <a:tbl>
              <a:tblPr/>
              <a:tblGrid>
                <a:gridCol w="408007"/>
                <a:gridCol w="1067764"/>
                <a:gridCol w="405114"/>
                <a:gridCol w="1030147"/>
                <a:gridCol w="2187615"/>
                <a:gridCol w="789972"/>
                <a:gridCol w="1623349"/>
                <a:gridCol w="717631"/>
              </a:tblGrid>
              <a:tr h="782392">
                <a:tc>
                  <a:txBody>
                    <a:bodyPr/>
                    <a:lstStyle/>
                    <a:p>
                      <a:pPr algn="ctr" fontAlgn="ctr"/>
                      <a:r>
                        <a:rPr lang="en-US" sz="1300" b="1" i="0" u="none" strike="noStrike" dirty="0">
                          <a:solidFill>
                            <a:srgbClr val="000000"/>
                          </a:solidFill>
                          <a:effectLst/>
                          <a:latin typeface="Comic Sans MS"/>
                        </a:rPr>
                        <a:t>Site</a:t>
                      </a:r>
                    </a:p>
                  </a:txBody>
                  <a:tcPr marL="8693" marR="8693" marT="8693"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Description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IFO</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Subsystem</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Description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Station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Description</a:t>
                      </a:r>
                    </a:p>
                  </a:txBody>
                  <a:tcPr marL="8693" marR="8693" marT="8693"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300" b="1" i="0" u="none" strike="noStrike">
                          <a:solidFill>
                            <a:srgbClr val="000000"/>
                          </a:solidFill>
                          <a:effectLst/>
                          <a:latin typeface="Comic Sans MS"/>
                        </a:rPr>
                        <a:t>Rack Number</a:t>
                      </a:r>
                    </a:p>
                  </a:txBody>
                  <a:tcPr marL="8693" marR="8693" marT="8693"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L</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Livingston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1</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AOS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l" fontAlgn="b"/>
                      <a:r>
                        <a:rPr lang="en-US" sz="1100" b="0" i="0" u="none" strike="noStrike">
                          <a:solidFill>
                            <a:srgbClr val="000000"/>
                          </a:solidFill>
                          <a:effectLst/>
                          <a:latin typeface="Comic Sans MS"/>
                        </a:rPr>
                        <a:t>Auxiliary Optics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1100" b="0" i="0" u="none" strike="noStrike">
                          <a:solidFill>
                            <a:srgbClr val="000000"/>
                          </a:solidFill>
                          <a:effectLst/>
                          <a:latin typeface="Comic Sans MS"/>
                        </a:rPr>
                        <a:t>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[Corner] Common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1</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H</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Hanford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2</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DAQ</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l" fontAlgn="b"/>
                      <a:r>
                        <a:rPr lang="en-US" sz="1100" b="0" i="0" u="none" strike="noStrike" dirty="0">
                          <a:solidFill>
                            <a:srgbClr val="000000"/>
                          </a:solidFill>
                          <a:effectLst/>
                          <a:latin typeface="Comic Sans MS"/>
                        </a:rPr>
                        <a:t>Data Acquisition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1100" b="0" i="0" u="none" strike="noStrike">
                          <a:solidFill>
                            <a:srgbClr val="000000"/>
                          </a:solidFill>
                          <a:effectLst/>
                          <a:latin typeface="Comic Sans MS"/>
                        </a:rPr>
                        <a:t>MS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Mass Storage</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2</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M</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MIT</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ETR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Electronics Test Rack</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[Corner] Remote (Field)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3</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C</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CIT</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FAC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Facilities and Infrastructure</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XC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X-End Common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4</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ISC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l" fontAlgn="b"/>
                      <a:r>
                        <a:rPr lang="en-US" sz="1100" b="0" i="0" u="none" strike="noStrike">
                          <a:solidFill>
                            <a:srgbClr val="000000"/>
                          </a:solidFill>
                          <a:effectLst/>
                          <a:latin typeface="Comic Sans MS"/>
                        </a:rPr>
                        <a:t>IFO Sensing and Control</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1100" b="0" i="0" u="none" strike="noStrike">
                          <a:solidFill>
                            <a:srgbClr val="000000"/>
                          </a:solidFill>
                          <a:effectLst/>
                          <a:latin typeface="Comic Sans MS"/>
                        </a:rPr>
                        <a:t>XR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X-End Remote [Field]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5</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LDR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l" fontAlgn="b"/>
                      <a:r>
                        <a:rPr lang="en-US" sz="1100" b="0" i="0" u="none" strike="noStrike" dirty="0">
                          <a:solidFill>
                            <a:srgbClr val="000000"/>
                          </a:solidFill>
                          <a:effectLst/>
                          <a:latin typeface="Comic Sans MS"/>
                        </a:rPr>
                        <a:t>Laser Diode Room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1100" b="0" i="0" u="none" strike="noStrike">
                          <a:solidFill>
                            <a:srgbClr val="000000"/>
                          </a:solidFill>
                          <a:effectLst/>
                          <a:latin typeface="Comic Sans MS"/>
                        </a:rPr>
                        <a:t>YC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Y-End Common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6</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endParaRPr lang="en-US" sz="1100" b="0" i="0" u="none" strike="noStrike">
                        <a:solidFill>
                          <a:srgbClr val="000000"/>
                        </a:solidFill>
                        <a:effectLst/>
                        <a:latin typeface="Comic Sans MS"/>
                      </a:endParaRP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1100" b="0" i="0" u="none" strike="noStrike">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smtClean="0">
                          <a:solidFill>
                            <a:srgbClr val="000000"/>
                          </a:solidFill>
                          <a:effectLst/>
                          <a:latin typeface="Comic Sans MS"/>
                        </a:rPr>
                        <a:t>OAF</a:t>
                      </a:r>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l" fontAlgn="b"/>
                      <a:r>
                        <a:rPr lang="en-US" sz="1100" b="0" i="0" u="none" strike="noStrike" dirty="0" smtClean="0">
                          <a:solidFill>
                            <a:srgbClr val="000000"/>
                          </a:solidFill>
                          <a:effectLst/>
                          <a:latin typeface="Comic Sans MS"/>
                        </a:rPr>
                        <a:t>Online Adaptive Filtering</a:t>
                      </a:r>
                      <a:endParaRPr lang="en-US" sz="1100" b="0" i="0" u="none" strike="noStrike" dirty="0">
                        <a:solidFill>
                          <a:srgbClr val="000000"/>
                        </a:solidFill>
                        <a:effectLst/>
                        <a:latin typeface="Comic Sans MS"/>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1100" b="0" i="0" u="none" strike="noStrike" dirty="0">
                          <a:solidFill>
                            <a:srgbClr val="000000"/>
                          </a:solidFill>
                          <a:effectLst/>
                          <a:latin typeface="Comic Sans MS"/>
                        </a:rPr>
                        <a:t>YR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Y-End Remote [Field]</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7</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dirty="0">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PEM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l" fontAlgn="b"/>
                      <a:r>
                        <a:rPr lang="en-US" sz="1100" b="0" i="0" u="none" strike="noStrike" dirty="0">
                          <a:solidFill>
                            <a:srgbClr val="000000"/>
                          </a:solidFill>
                          <a:effectLst/>
                          <a:latin typeface="Comic Sans MS"/>
                        </a:rPr>
                        <a:t>Physical Environment Monitoring</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8</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PSL</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l" fontAlgn="b"/>
                      <a:r>
                        <a:rPr lang="en-US" sz="1100" b="0" i="0" u="none" strike="noStrike" dirty="0">
                          <a:solidFill>
                            <a:srgbClr val="000000"/>
                          </a:solidFill>
                          <a:effectLst/>
                          <a:latin typeface="Comic Sans MS"/>
                        </a:rPr>
                        <a:t>Pre-stabilized Laser</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9</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SEI</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l" fontAlgn="b"/>
                      <a:r>
                        <a:rPr lang="en-US" sz="1100" b="0" i="0" u="none" strike="noStrike">
                          <a:solidFill>
                            <a:srgbClr val="000000"/>
                          </a:solidFill>
                          <a:effectLst/>
                          <a:latin typeface="Comic Sans MS"/>
                        </a:rPr>
                        <a:t>Seismic Isolation</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10</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SUS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l" fontAlgn="b"/>
                      <a:r>
                        <a:rPr lang="en-US" sz="1100" b="0" i="0" u="none" strike="noStrike">
                          <a:solidFill>
                            <a:srgbClr val="000000"/>
                          </a:solidFill>
                          <a:effectLst/>
                          <a:latin typeface="Comic Sans MS"/>
                        </a:rPr>
                        <a:t>Suspensions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11</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TCS</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l" fontAlgn="b"/>
                      <a:r>
                        <a:rPr lang="en-US" sz="1100" b="0" i="0" u="none" strike="noStrike">
                          <a:solidFill>
                            <a:srgbClr val="000000"/>
                          </a:solidFill>
                          <a:effectLst/>
                          <a:latin typeface="Comic Sans MS"/>
                        </a:rPr>
                        <a:t>Thermal Compensation System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12</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VAC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Vacuum</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etc.</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26024">
                <a:tc>
                  <a:txBody>
                    <a:bodyPr/>
                    <a:lstStyle/>
                    <a:p>
                      <a:pPr algn="ctr" fontAlgn="b"/>
                      <a:r>
                        <a:rPr lang="en-US" sz="1100" b="0" i="0" u="none" strike="noStrike">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VDC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b"/>
                      <a:r>
                        <a:rPr lang="en-US" sz="1100" b="0" i="0" u="none" strike="noStrike" dirty="0">
                          <a:solidFill>
                            <a:srgbClr val="000000"/>
                          </a:solidFill>
                          <a:effectLst/>
                          <a:latin typeface="Comic Sans MS"/>
                        </a:rPr>
                        <a:t>Voltage - DC</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endParaRPr lang="en-US" sz="1100" dirty="0">
                        <a:latin typeface="Comic Sans MS" pitchFamily="66" charset="0"/>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endParaRPr lang="en-US" sz="1100" dirty="0">
                        <a:latin typeface="Comic Sans MS" pitchFamily="66" charset="0"/>
                      </a:endParaRP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endParaRPr lang="en-US" sz="1100" dirty="0">
                        <a:latin typeface="Comic Sans MS" pitchFamily="66" charset="0"/>
                      </a:endParaRP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234717">
                <a:tc>
                  <a:txBody>
                    <a:bodyPr/>
                    <a:lstStyle/>
                    <a:p>
                      <a:pPr algn="ctr" fontAlgn="b"/>
                      <a:r>
                        <a:rPr lang="en-US" sz="1100" b="0" i="0" u="none" strike="noStrike" dirty="0">
                          <a:solidFill>
                            <a:srgbClr val="000000"/>
                          </a:solidFill>
                          <a:effectLst/>
                          <a:latin typeface="Comic Sans MS"/>
                        </a:rPr>
                        <a:t> </a:t>
                      </a:r>
                    </a:p>
                  </a:txBody>
                  <a:tcPr marL="8693" marR="8693" marT="8693"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b"/>
                      <a:r>
                        <a:rPr lang="en-US" sz="1100" b="0" i="0" u="none" strike="noStrike">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1100" b="0" i="0" u="none" strike="noStrike" dirty="0">
                          <a:solidFill>
                            <a:srgbClr val="000000"/>
                          </a:solidFill>
                          <a:effectLst/>
                          <a:latin typeface="Comic Sans MS"/>
                        </a:rPr>
                        <a:t> </a:t>
                      </a:r>
                    </a:p>
                  </a:txBody>
                  <a:tcPr marL="8693" marR="8693" marT="8693"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1430142204"/>
      </p:ext>
    </p:extLst>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7" name="Group 56"/>
          <p:cNvGrpSpPr>
            <a:grpSpLocks/>
          </p:cNvGrpSpPr>
          <p:nvPr/>
        </p:nvGrpSpPr>
        <p:grpSpPr bwMode="auto">
          <a:xfrm>
            <a:off x="7428122" y="3910608"/>
            <a:ext cx="1271377" cy="433513"/>
            <a:chOff x="7427707" y="4452144"/>
            <a:chExt cx="1271163" cy="432915"/>
          </a:xfrm>
        </p:grpSpPr>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60</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-Sxxxxxxx</a:t>
            </a:r>
          </a:p>
        </p:txBody>
      </p:sp>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nvGrpSpPr>
          <p:cNvPr id="101" name="Group 100"/>
          <p:cNvGrpSpPr/>
          <p:nvPr/>
        </p:nvGrpSpPr>
        <p:grpSpPr>
          <a:xfrm>
            <a:off x="2168524" y="801476"/>
            <a:ext cx="5064125" cy="229001"/>
            <a:chOff x="4654405" y="5751490"/>
            <a:chExt cx="5064125" cy="229001"/>
          </a:xfrm>
        </p:grpSpPr>
        <p:pic>
          <p:nvPicPr>
            <p:cNvPr id="103"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800225" y="5766563"/>
              <a:ext cx="1279525" cy="21392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04" name="Picture 15"/>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303935" y="5751490"/>
              <a:ext cx="1279525"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05" name="Group 104"/>
            <p:cNvGrpSpPr/>
            <p:nvPr/>
          </p:nvGrpSpPr>
          <p:grpSpPr>
            <a:xfrm>
              <a:off x="4654405" y="5753814"/>
              <a:ext cx="5064125" cy="225502"/>
              <a:chOff x="4654405" y="5753814"/>
              <a:chExt cx="5064125" cy="225502"/>
            </a:xfrm>
          </p:grpSpPr>
          <p:grpSp>
            <p:nvGrpSpPr>
              <p:cNvPr id="106" name="Group 261"/>
              <p:cNvGrpSpPr>
                <a:grpSpLocks/>
              </p:cNvGrpSpPr>
              <p:nvPr/>
            </p:nvGrpSpPr>
            <p:grpSpPr bwMode="auto">
              <a:xfrm>
                <a:off x="4654405" y="5753814"/>
                <a:ext cx="2416802" cy="222611"/>
                <a:chOff x="201292" y="6211019"/>
                <a:chExt cx="2416601" cy="221195"/>
              </a:xfrm>
            </p:grpSpPr>
            <p:sp>
              <p:nvSpPr>
                <p:cNvPr id="110" name="TextBox 80"/>
                <p:cNvSpPr txBox="1">
                  <a:spLocks noChangeArrowheads="1"/>
                </p:cNvSpPr>
                <p:nvPr/>
              </p:nvSpPr>
              <p:spPr bwMode="auto">
                <a:xfrm>
                  <a:off x="201292" y="6211019"/>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Ring Heater Driver</a:t>
                  </a:r>
                  <a:endParaRPr lang="en-US" sz="800" b="1" dirty="0">
                    <a:latin typeface="Comic Sans MS" pitchFamily="66" charset="0"/>
                  </a:endParaRPr>
                </a:p>
              </p:txBody>
            </p:sp>
            <p:sp>
              <p:nvSpPr>
                <p:cNvPr id="111" name="TextBox 81"/>
                <p:cNvSpPr txBox="1">
                  <a:spLocks noChangeArrowheads="1"/>
                </p:cNvSpPr>
                <p:nvPr/>
              </p:nvSpPr>
              <p:spPr bwMode="auto">
                <a:xfrm>
                  <a:off x="1355561" y="621677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107" name="Group 262"/>
              <p:cNvGrpSpPr>
                <a:grpSpLocks/>
              </p:cNvGrpSpPr>
              <p:nvPr/>
            </p:nvGrpSpPr>
            <p:grpSpPr bwMode="auto">
              <a:xfrm>
                <a:off x="7309890" y="5756709"/>
                <a:ext cx="2408640" cy="222607"/>
                <a:chOff x="2856556" y="6213896"/>
                <a:chExt cx="2408440" cy="221191"/>
              </a:xfrm>
            </p:grpSpPr>
            <p:sp>
              <p:nvSpPr>
                <p:cNvPr id="108"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109" name="TextBox 78"/>
                <p:cNvSpPr txBox="1">
                  <a:spLocks noChangeArrowheads="1"/>
                </p:cNvSpPr>
                <p:nvPr/>
              </p:nvSpPr>
              <p:spPr bwMode="auto">
                <a:xfrm>
                  <a:off x="2856556" y="621964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
        <p:nvSpPr>
          <p:cNvPr id="21"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ction="ppaction://hlinksldjump"/>
              </a:rPr>
              <a:t>&lt;&lt; L1-TCS-C1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588472986"/>
      </p:ext>
    </p:extLst>
  </p:cSld>
  <p:clrMapOvr>
    <a:masterClrMapping/>
  </p:clrMapOvr>
  <p:timing>
    <p:tnLst>
      <p:par>
        <p:cT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61</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Chassis-CO2-X</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L1-TCS-1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838101197"/>
      </p:ext>
    </p:extLst>
  </p:cSld>
  <p:clrMapOvr>
    <a:masterClrMapping/>
  </p:clrMapOvr>
  <p:timing>
    <p:tnLst>
      <p:par>
        <p:cT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62</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Chassis-CO2-X</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8" action="ppaction://hlinksldjump"/>
              </a:rPr>
              <a:t>&lt;&lt; L1-TCS-1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650191294"/>
      </p:ext>
    </p:extLst>
  </p:cSld>
  <p:clrMapOvr>
    <a:masterClrMapping/>
  </p:clrMapOvr>
  <p:timing>
    <p:tnLst>
      <p:par>
        <p:cT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63</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Chassis-CO2-Y</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L1-TCS-1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098607550"/>
      </p:ext>
    </p:extLst>
  </p:cSld>
  <p:clrMapOvr>
    <a:masterClrMapping/>
  </p:clrMapOvr>
  <p:timing>
    <p:tnLst>
      <p:par>
        <p:cT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64</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Chassis-CO2-Y</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38"/>
            <a:ext cx="1011237" cy="371475"/>
            <a:chOff x="1418863" y="2726515"/>
            <a:chExt cx="1010012" cy="371219"/>
          </a:xfrm>
        </p:grpSpPr>
        <p:sp>
          <p:nvSpPr>
            <p:cNvPr id="323666" name="TextBox 353"/>
            <p:cNvSpPr txBox="1">
              <a:spLocks noChangeArrowheads="1"/>
            </p:cNvSpPr>
            <p:nvPr/>
          </p:nvSpPr>
          <p:spPr bwMode="auto">
            <a:xfrm>
              <a:off x="1868821" y="27265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10" action="ppaction://hlinksldjump"/>
                </a:rPr>
                <a:t>TS-23</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8">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9" action="ppaction://hlinksldjump"/>
              </a:rPr>
              <a:t>&lt;&lt; L1-TCS-1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3966502791"/>
      </p:ext>
    </p:extLst>
  </p:cSld>
  <p:clrMapOvr>
    <a:masterClrMapping/>
  </p:clrMapOvr>
  <p:timing>
    <p:tnLst>
      <p:par>
        <p:cT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0515"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F7B9CB4-2E1D-4C45-966A-CF63A9155543}" type="slidenum">
              <a:rPr lang="en-US" smtClean="0">
                <a:solidFill>
                  <a:srgbClr val="898989"/>
                </a:solidFill>
                <a:latin typeface="Calibri" pitchFamily="34" charset="0"/>
              </a:rPr>
              <a:pPr eaLnBrk="1" hangingPunct="1"/>
              <a:t>65</a:t>
            </a:fld>
            <a:endParaRPr lang="en-US" smtClean="0">
              <a:solidFill>
                <a:srgbClr val="898989"/>
              </a:solidFill>
              <a:latin typeface="Calibri" pitchFamily="34" charset="0"/>
            </a:endParaRPr>
          </a:p>
        </p:txBody>
      </p:sp>
      <p:sp>
        <p:nvSpPr>
          <p:cNvPr id="320516" name="Title 118"/>
          <p:cNvSpPr>
            <a:spLocks noGrp="1"/>
          </p:cNvSpPr>
          <p:nvPr>
            <p:ph type="title"/>
          </p:nvPr>
        </p:nvSpPr>
        <p:spPr/>
        <p:txBody>
          <a:bodyPr/>
          <a:lstStyle/>
          <a:p>
            <a:r>
              <a:rPr lang="en-US" dirty="0" smtClean="0">
                <a:ea typeface="ＭＳ Ｐゴシック" pitchFamily="34" charset="-128"/>
              </a:rPr>
              <a:t>D070081-Sxxxxxxx</a:t>
            </a:r>
          </a:p>
        </p:txBody>
      </p:sp>
      <p:grpSp>
        <p:nvGrpSpPr>
          <p:cNvPr id="320517" name="Group 230"/>
          <p:cNvGrpSpPr>
            <a:grpSpLocks/>
          </p:cNvGrpSpPr>
          <p:nvPr/>
        </p:nvGrpSpPr>
        <p:grpSpPr bwMode="auto">
          <a:xfrm>
            <a:off x="2198688" y="779463"/>
            <a:ext cx="5495925" cy="223837"/>
            <a:chOff x="-238683" y="5771072"/>
            <a:chExt cx="5495044" cy="224070"/>
          </a:xfrm>
        </p:grpSpPr>
        <p:grpSp>
          <p:nvGrpSpPr>
            <p:cNvPr id="320568" name="Group 195"/>
            <p:cNvGrpSpPr>
              <a:grpSpLocks/>
            </p:cNvGrpSpPr>
            <p:nvPr/>
          </p:nvGrpSpPr>
          <p:grpSpPr bwMode="auto">
            <a:xfrm>
              <a:off x="-238683" y="5771072"/>
              <a:ext cx="2867710" cy="221307"/>
              <a:chOff x="-238683" y="5788324"/>
              <a:chExt cx="2867710" cy="221307"/>
            </a:xfrm>
          </p:grpSpPr>
          <p:grpSp>
            <p:nvGrpSpPr>
              <p:cNvPr id="320574" name="Group 194"/>
              <p:cNvGrpSpPr>
                <a:grpSpLocks/>
              </p:cNvGrpSpPr>
              <p:nvPr/>
            </p:nvGrpSpPr>
            <p:grpSpPr bwMode="auto">
              <a:xfrm>
                <a:off x="-238683" y="5788324"/>
                <a:ext cx="2867710" cy="215444"/>
                <a:chOff x="-238683" y="5788324"/>
                <a:chExt cx="2867710" cy="215444"/>
              </a:xfrm>
            </p:grpSpPr>
            <p:pic>
              <p:nvPicPr>
                <p:cNvPr id="320576"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7" name="TextBox 358"/>
                <p:cNvSpPr txBox="1">
                  <a:spLocks noChangeArrowheads="1"/>
                </p:cNvSpPr>
                <p:nvPr/>
              </p:nvSpPr>
              <p:spPr bwMode="auto">
                <a:xfrm>
                  <a:off x="-238683" y="5788324"/>
                  <a:ext cx="158727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Anti-Image Chassis-RH</a:t>
                  </a:r>
                  <a:endParaRPr lang="en-US" sz="800" b="1" dirty="0">
                    <a:solidFill>
                      <a:prstClr val="black"/>
                    </a:solidFill>
                    <a:latin typeface="Comic Sans MS" pitchFamily="66" charset="0"/>
                  </a:endParaRPr>
                </a:p>
              </p:txBody>
            </p:sp>
          </p:grpSp>
          <p:sp>
            <p:nvSpPr>
              <p:cNvPr id="320575" name="TextBox 353"/>
              <p:cNvSpPr txBox="1">
                <a:spLocks noChangeArrowheads="1"/>
              </p:cNvSpPr>
              <p:nvPr/>
            </p:nvSpPr>
            <p:spPr bwMode="auto">
              <a:xfrm>
                <a:off x="1345721" y="5793963"/>
                <a:ext cx="1262332"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grpSp>
        <p:grpSp>
          <p:nvGrpSpPr>
            <p:cNvPr id="320569" name="Group 192"/>
            <p:cNvGrpSpPr>
              <a:grpSpLocks/>
            </p:cNvGrpSpPr>
            <p:nvPr/>
          </p:nvGrpSpPr>
          <p:grpSpPr bwMode="auto">
            <a:xfrm>
              <a:off x="2841236" y="5773948"/>
              <a:ext cx="2415125" cy="221194"/>
              <a:chOff x="2841236" y="5773948"/>
              <a:chExt cx="2415125" cy="221194"/>
            </a:xfrm>
          </p:grpSpPr>
          <p:sp>
            <p:nvSpPr>
              <p:cNvPr id="320570"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0571" name="Group 191"/>
              <p:cNvGrpSpPr>
                <a:grpSpLocks/>
              </p:cNvGrpSpPr>
              <p:nvPr/>
            </p:nvGrpSpPr>
            <p:grpSpPr bwMode="auto">
              <a:xfrm>
                <a:off x="2841236" y="5779698"/>
                <a:ext cx="1280160" cy="215444"/>
                <a:chOff x="2841236" y="5779698"/>
                <a:chExt cx="1280160" cy="215444"/>
              </a:xfrm>
            </p:grpSpPr>
            <p:pic>
              <p:nvPicPr>
                <p:cNvPr id="32057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73"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Sxxxxxxx</a:t>
                  </a:r>
                  <a:endParaRPr lang="en-US" sz="800" b="1" dirty="0">
                    <a:solidFill>
                      <a:prstClr val="black"/>
                    </a:solidFill>
                    <a:latin typeface="Comic Sans MS" pitchFamily="66" charset="0"/>
                  </a:endParaRPr>
                </a:p>
              </p:txBody>
            </p:sp>
          </p:grpSp>
        </p:grpSp>
      </p:grpSp>
      <p:grpSp>
        <p:nvGrpSpPr>
          <p:cNvPr id="320518" name="Group 54"/>
          <p:cNvGrpSpPr>
            <a:grpSpLocks/>
          </p:cNvGrpSpPr>
          <p:nvPr/>
        </p:nvGrpSpPr>
        <p:grpSpPr bwMode="auto">
          <a:xfrm>
            <a:off x="1023938" y="2106364"/>
            <a:ext cx="7661275" cy="605087"/>
            <a:chOff x="1024242" y="2105874"/>
            <a:chExt cx="7660189" cy="605525"/>
          </a:xfrm>
        </p:grpSpPr>
        <p:pic>
          <p:nvPicPr>
            <p:cNvPr id="32056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6" name="TextBox 353"/>
            <p:cNvSpPr txBox="1">
              <a:spLocks noChangeArrowheads="1"/>
            </p:cNvSpPr>
            <p:nvPr/>
          </p:nvSpPr>
          <p:spPr bwMode="auto">
            <a:xfrm>
              <a:off x="7421896" y="2105874"/>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4"/>
                </a:rPr>
                <a:t>D070081</a:t>
              </a:r>
              <a:endParaRPr lang="en-US" sz="800" b="1" dirty="0">
                <a:solidFill>
                  <a:prstClr val="black"/>
                </a:solidFill>
                <a:latin typeface="Comic Sans MS" pitchFamily="66" charset="0"/>
              </a:endParaRPr>
            </a:p>
          </p:txBody>
        </p:sp>
        <p:sp>
          <p:nvSpPr>
            <p:cNvPr id="32056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0519" name="Group 58"/>
          <p:cNvGrpSpPr>
            <a:grpSpLocks/>
          </p:cNvGrpSpPr>
          <p:nvPr/>
        </p:nvGrpSpPr>
        <p:grpSpPr bwMode="auto">
          <a:xfrm>
            <a:off x="1030288" y="4449763"/>
            <a:ext cx="7669212" cy="604837"/>
            <a:chOff x="1030950" y="4450544"/>
            <a:chExt cx="7667920" cy="604003"/>
          </a:xfrm>
        </p:grpSpPr>
        <p:pic>
          <p:nvPicPr>
            <p:cNvPr id="320562" name="Picture 5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3"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Sxxxxxxx</a:t>
              </a:r>
            </a:p>
          </p:txBody>
        </p:sp>
        <p:sp>
          <p:nvSpPr>
            <p:cNvPr id="320564"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320520" name="Rectangle 73"/>
          <p:cNvSpPr>
            <a:spLocks noChangeArrowheads="1"/>
          </p:cNvSpPr>
          <p:nvPr/>
        </p:nvSpPr>
        <p:spPr bwMode="auto">
          <a:xfrm>
            <a:off x="5494338" y="4492625"/>
            <a:ext cx="113823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pic>
        <p:nvPicPr>
          <p:cNvPr id="32052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575300"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2" name="Group 80"/>
          <p:cNvGrpSpPr>
            <a:grpSpLocks/>
          </p:cNvGrpSpPr>
          <p:nvPr/>
        </p:nvGrpSpPr>
        <p:grpSpPr bwMode="auto">
          <a:xfrm>
            <a:off x="4446588" y="5122863"/>
            <a:ext cx="2087562" cy="401637"/>
            <a:chOff x="4733031" y="5484636"/>
            <a:chExt cx="2086277" cy="401812"/>
          </a:xfrm>
        </p:grpSpPr>
        <p:pic>
          <p:nvPicPr>
            <p:cNvPr id="320559"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60"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61" name="Rectangle 79"/>
            <p:cNvSpPr>
              <a:spLocks noChangeArrowheads="1"/>
            </p:cNvSpPr>
            <p:nvPr/>
          </p:nvSpPr>
          <p:spPr bwMode="auto">
            <a:xfrm>
              <a:off x="4733031" y="5654159"/>
              <a:ext cx="1137862"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From DAC Adapter</a:t>
              </a:r>
              <a:endParaRPr lang="en-US" b="1">
                <a:solidFill>
                  <a:prstClr val="black"/>
                </a:solidFill>
                <a:latin typeface="Comic Sans MS" pitchFamily="66" charset="0"/>
              </a:endParaRPr>
            </a:p>
          </p:txBody>
        </p:sp>
      </p:grpSp>
      <p:pic>
        <p:nvPicPr>
          <p:cNvPr id="32052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5146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76575"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5"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2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29250" y="2333625"/>
            <a:ext cx="446088"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0527" name="Group 85"/>
          <p:cNvGrpSpPr>
            <a:grpSpLocks/>
          </p:cNvGrpSpPr>
          <p:nvPr/>
        </p:nvGrpSpPr>
        <p:grpSpPr bwMode="auto">
          <a:xfrm>
            <a:off x="1909763" y="2716213"/>
            <a:ext cx="1109662" cy="381000"/>
            <a:chOff x="1833995" y="2926540"/>
            <a:chExt cx="1109230" cy="380746"/>
          </a:xfrm>
        </p:grpSpPr>
        <p:pic>
          <p:nvPicPr>
            <p:cNvPr id="320556"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7"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8" name="Rectangle 88"/>
            <p:cNvSpPr>
              <a:spLocks noChangeArrowheads="1"/>
            </p:cNvSpPr>
            <p:nvPr/>
          </p:nvSpPr>
          <p:spPr bwMode="auto">
            <a:xfrm>
              <a:off x="1833995" y="3091934"/>
              <a:ext cx="64600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1-4</a:t>
              </a:r>
              <a:endParaRPr lang="en-US" b="1">
                <a:solidFill>
                  <a:prstClr val="black"/>
                </a:solidFill>
                <a:latin typeface="Comic Sans MS" pitchFamily="66" charset="0"/>
              </a:endParaRPr>
            </a:p>
          </p:txBody>
        </p:sp>
      </p:grpSp>
      <p:grpSp>
        <p:nvGrpSpPr>
          <p:cNvPr id="320528" name="Group 89"/>
          <p:cNvGrpSpPr>
            <a:grpSpLocks/>
          </p:cNvGrpSpPr>
          <p:nvPr/>
        </p:nvGrpSpPr>
        <p:grpSpPr bwMode="auto">
          <a:xfrm>
            <a:off x="2481263" y="2916238"/>
            <a:ext cx="1109662" cy="381000"/>
            <a:chOff x="1833900" y="2926540"/>
            <a:chExt cx="1109325" cy="380746"/>
          </a:xfrm>
        </p:grpSpPr>
        <p:pic>
          <p:nvPicPr>
            <p:cNvPr id="320553"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4"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5" name="Rectangle 92"/>
            <p:cNvSpPr>
              <a:spLocks noChangeArrowheads="1"/>
            </p:cNvSpPr>
            <p:nvPr/>
          </p:nvSpPr>
          <p:spPr bwMode="auto">
            <a:xfrm>
              <a:off x="1833900" y="3091934"/>
              <a:ext cx="646093"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5-8</a:t>
              </a:r>
              <a:endParaRPr lang="en-US" b="1">
                <a:solidFill>
                  <a:prstClr val="black"/>
                </a:solidFill>
                <a:latin typeface="Comic Sans MS" pitchFamily="66" charset="0"/>
              </a:endParaRPr>
            </a:p>
          </p:txBody>
        </p:sp>
      </p:grpSp>
      <p:grpSp>
        <p:nvGrpSpPr>
          <p:cNvPr id="320529" name="Group 93"/>
          <p:cNvGrpSpPr>
            <a:grpSpLocks/>
          </p:cNvGrpSpPr>
          <p:nvPr/>
        </p:nvGrpSpPr>
        <p:grpSpPr bwMode="auto">
          <a:xfrm>
            <a:off x="4171950" y="2697163"/>
            <a:ext cx="1171575" cy="381000"/>
            <a:chOff x="1771507" y="2926540"/>
            <a:chExt cx="1171718" cy="380746"/>
          </a:xfrm>
        </p:grpSpPr>
        <p:pic>
          <p:nvPicPr>
            <p:cNvPr id="320550"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51" name="TextBox 353"/>
            <p:cNvSpPr txBox="1">
              <a:spLocks noChangeArrowheads="1"/>
            </p:cNvSpPr>
            <p:nvPr/>
          </p:nvSpPr>
          <p:spPr bwMode="auto">
            <a:xfrm>
              <a:off x="2383171" y="29265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52" name="Rectangle 96"/>
            <p:cNvSpPr>
              <a:spLocks noChangeArrowheads="1"/>
            </p:cNvSpPr>
            <p:nvPr/>
          </p:nvSpPr>
          <p:spPr bwMode="auto">
            <a:xfrm>
              <a:off x="1771507" y="3091934"/>
              <a:ext cx="70848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9-12</a:t>
              </a:r>
              <a:endParaRPr lang="en-US" b="1">
                <a:solidFill>
                  <a:prstClr val="black"/>
                </a:solidFill>
                <a:latin typeface="Comic Sans MS" pitchFamily="66" charset="0"/>
              </a:endParaRPr>
            </a:p>
          </p:txBody>
        </p:sp>
      </p:grpSp>
      <p:grpSp>
        <p:nvGrpSpPr>
          <p:cNvPr id="320530" name="Group 97"/>
          <p:cNvGrpSpPr>
            <a:grpSpLocks/>
          </p:cNvGrpSpPr>
          <p:nvPr/>
        </p:nvGrpSpPr>
        <p:grpSpPr bwMode="auto">
          <a:xfrm>
            <a:off x="4699000" y="2897260"/>
            <a:ext cx="1235075" cy="380928"/>
            <a:chOff x="1708912" y="2926612"/>
            <a:chExt cx="1234313" cy="380674"/>
          </a:xfrm>
        </p:grpSpPr>
        <p:pic>
          <p:nvPicPr>
            <p:cNvPr id="320547" name="Picture 9"/>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2438400" y="3102835"/>
              <a:ext cx="447675" cy="18964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0548" name="TextBox 353"/>
            <p:cNvSpPr txBox="1">
              <a:spLocks noChangeArrowheads="1"/>
            </p:cNvSpPr>
            <p:nvPr/>
          </p:nvSpPr>
          <p:spPr bwMode="auto">
            <a:xfrm>
              <a:off x="2383171" y="292661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rPr>
                <a:t>XXX</a:t>
              </a:r>
              <a:endParaRPr lang="en-US" sz="800" b="1" dirty="0">
                <a:solidFill>
                  <a:prstClr val="black"/>
                </a:solidFill>
                <a:latin typeface="Comic Sans MS" pitchFamily="66" charset="0"/>
              </a:endParaRPr>
            </a:p>
          </p:txBody>
        </p:sp>
        <p:sp>
          <p:nvSpPr>
            <p:cNvPr id="320549" name="Rectangle 100"/>
            <p:cNvSpPr>
              <a:spLocks noChangeArrowheads="1"/>
            </p:cNvSpPr>
            <p:nvPr/>
          </p:nvSpPr>
          <p:spPr bwMode="auto">
            <a:xfrm>
              <a:off x="1708912" y="3091934"/>
              <a:ext cx="771081"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OUT 13-16</a:t>
              </a:r>
              <a:endParaRPr lang="en-US" b="1">
                <a:solidFill>
                  <a:prstClr val="black"/>
                </a:solidFill>
                <a:latin typeface="Comic Sans MS" pitchFamily="66" charset="0"/>
              </a:endParaRPr>
            </a:p>
          </p:txBody>
        </p:sp>
      </p:grpSp>
      <p:grpSp>
        <p:nvGrpSpPr>
          <p:cNvPr id="320531" name="Group 101"/>
          <p:cNvGrpSpPr>
            <a:grpSpLocks/>
          </p:cNvGrpSpPr>
          <p:nvPr/>
        </p:nvGrpSpPr>
        <p:grpSpPr bwMode="auto">
          <a:xfrm>
            <a:off x="1365250" y="4514850"/>
            <a:ext cx="1177925" cy="455613"/>
            <a:chOff x="1365250" y="4514850"/>
            <a:chExt cx="1177925" cy="455674"/>
          </a:xfrm>
        </p:grpSpPr>
        <p:grpSp>
          <p:nvGrpSpPr>
            <p:cNvPr id="320538" name="Group 129"/>
            <p:cNvGrpSpPr>
              <a:grpSpLocks/>
            </p:cNvGrpSpPr>
            <p:nvPr/>
          </p:nvGrpSpPr>
          <p:grpSpPr bwMode="auto">
            <a:xfrm>
              <a:off x="1943112" y="4514850"/>
              <a:ext cx="600064" cy="455674"/>
              <a:chOff x="638192" y="4075174"/>
              <a:chExt cx="940352" cy="657225"/>
            </a:xfrm>
          </p:grpSpPr>
          <p:grpSp>
            <p:nvGrpSpPr>
              <p:cNvPr id="320541" name="Group 27"/>
              <p:cNvGrpSpPr>
                <a:grpSpLocks/>
              </p:cNvGrpSpPr>
              <p:nvPr/>
            </p:nvGrpSpPr>
            <p:grpSpPr bwMode="auto">
              <a:xfrm>
                <a:off x="638192" y="4162422"/>
                <a:ext cx="228602" cy="517524"/>
                <a:chOff x="2743200" y="4387215"/>
                <a:chExt cx="312420" cy="750570"/>
              </a:xfrm>
            </p:grpSpPr>
            <p:pic>
              <p:nvPicPr>
                <p:cNvPr id="320543"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577715"/>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4" name="Picture 2"/>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2825295" y="4777740"/>
                  <a:ext cx="195492" cy="1828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5" name="Picture 24"/>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2750820" y="4975860"/>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6" name="Picture 25"/>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743200" y="4387215"/>
                  <a:ext cx="304800"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42" name="Picture 37"/>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940369" y="4075174"/>
                <a:ext cx="638175"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0539" name="Picture 6"/>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0540" name="Picture 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0533" name="Rectangle 145"/>
          <p:cNvSpPr>
            <a:spLocks noChangeArrowheads="1"/>
          </p:cNvSpPr>
          <p:nvPr/>
        </p:nvSpPr>
        <p:spPr bwMode="auto">
          <a:xfrm>
            <a:off x="2444750"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1-4</a:t>
            </a:r>
            <a:endParaRPr lang="en-US" sz="1600" b="1">
              <a:solidFill>
                <a:prstClr val="black"/>
              </a:solidFill>
              <a:latin typeface="Comic Sans MS" pitchFamily="66" charset="0"/>
            </a:endParaRPr>
          </a:p>
        </p:txBody>
      </p:sp>
      <p:sp>
        <p:nvSpPr>
          <p:cNvPr id="320534" name="Rectangle 145"/>
          <p:cNvSpPr>
            <a:spLocks noChangeArrowheads="1"/>
          </p:cNvSpPr>
          <p:nvPr/>
        </p:nvSpPr>
        <p:spPr bwMode="auto">
          <a:xfrm>
            <a:off x="3006725" y="2187575"/>
            <a:ext cx="58737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5-8</a:t>
            </a:r>
            <a:endParaRPr lang="en-US" sz="1600" b="1">
              <a:solidFill>
                <a:prstClr val="black"/>
              </a:solidFill>
              <a:latin typeface="Comic Sans MS" pitchFamily="66" charset="0"/>
            </a:endParaRPr>
          </a:p>
        </p:txBody>
      </p:sp>
      <p:sp>
        <p:nvSpPr>
          <p:cNvPr id="320535" name="Rectangle 145"/>
          <p:cNvSpPr>
            <a:spLocks noChangeArrowheads="1"/>
          </p:cNvSpPr>
          <p:nvPr/>
        </p:nvSpPr>
        <p:spPr bwMode="auto">
          <a:xfrm>
            <a:off x="4733925" y="2187575"/>
            <a:ext cx="6413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9-12</a:t>
            </a:r>
            <a:endParaRPr lang="en-US" sz="1600" b="1">
              <a:solidFill>
                <a:prstClr val="black"/>
              </a:solidFill>
              <a:latin typeface="Comic Sans MS" pitchFamily="66" charset="0"/>
            </a:endParaRPr>
          </a:p>
        </p:txBody>
      </p:sp>
      <p:sp>
        <p:nvSpPr>
          <p:cNvPr id="320536" name="Rectangle 145"/>
          <p:cNvSpPr>
            <a:spLocks noChangeArrowheads="1"/>
          </p:cNvSpPr>
          <p:nvPr/>
        </p:nvSpPr>
        <p:spPr bwMode="auto">
          <a:xfrm>
            <a:off x="5308600" y="2187575"/>
            <a:ext cx="6953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OUT 13-16</a:t>
            </a:r>
            <a:endParaRPr lang="en-US" sz="1600" b="1">
              <a:solidFill>
                <a:prstClr val="black"/>
              </a:solidFill>
              <a:latin typeface="Comic Sans MS" pitchFamily="66" charset="0"/>
            </a:endParaRPr>
          </a:p>
        </p:txBody>
      </p:sp>
      <p:sp>
        <p:nvSpPr>
          <p:cNvPr id="66"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5" action="ppaction://hlinksldjump"/>
              </a:rPr>
              <a:t>&lt;&lt; L1-TCS-1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1302999525"/>
      </p:ext>
    </p:extLst>
  </p:cSld>
  <p:clrMapOvr>
    <a:masterClrMapping/>
  </p:clrMapOvr>
  <p:timing>
    <p:tnLst>
      <p:par>
        <p:cT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6" name="Group 47"/>
          <p:cNvGrpSpPr>
            <a:grpSpLocks/>
          </p:cNvGrpSpPr>
          <p:nvPr/>
        </p:nvGrpSpPr>
        <p:grpSpPr bwMode="auto">
          <a:xfrm>
            <a:off x="1023938" y="2106613"/>
            <a:ext cx="7661275" cy="604837"/>
            <a:chOff x="1024242" y="2106124"/>
            <a:chExt cx="7660189" cy="605275"/>
          </a:xfrm>
        </p:grpSpPr>
        <p:pic>
          <p:nvPicPr>
            <p:cNvPr id="323682"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3" name="TextBox 353"/>
            <p:cNvSpPr txBox="1">
              <a:spLocks noChangeArrowheads="1"/>
            </p:cNvSpPr>
            <p:nvPr/>
          </p:nvSpPr>
          <p:spPr bwMode="auto">
            <a:xfrm>
              <a:off x="7421896" y="2106124"/>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4"/>
                </a:rPr>
                <a:t>D070081</a:t>
              </a:r>
              <a:endParaRPr lang="en-US" sz="800" b="1" dirty="0">
                <a:solidFill>
                  <a:prstClr val="black"/>
                </a:solidFill>
                <a:latin typeface="Comic Sans MS" pitchFamily="66" charset="0"/>
              </a:endParaRPr>
            </a:p>
          </p:txBody>
        </p:sp>
        <p:sp>
          <p:nvSpPr>
            <p:cNvPr id="323684"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grpSp>
      <p:grpSp>
        <p:nvGrpSpPr>
          <p:cNvPr id="323587" name="Group 56"/>
          <p:cNvGrpSpPr>
            <a:grpSpLocks/>
          </p:cNvGrpSpPr>
          <p:nvPr/>
        </p:nvGrpSpPr>
        <p:grpSpPr bwMode="auto">
          <a:xfrm>
            <a:off x="1030288" y="4449763"/>
            <a:ext cx="7669212" cy="604837"/>
            <a:chOff x="1030950" y="4450544"/>
            <a:chExt cx="7667920" cy="604003"/>
          </a:xfrm>
        </p:grpSpPr>
        <p:pic>
          <p:nvPicPr>
            <p:cNvPr id="323679" name="Picture 5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66</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smtClean="0">
                <a:ea typeface="ＭＳ Ｐゴシック" pitchFamily="34" charset="-128"/>
              </a:rPr>
              <a:t>D0902783-Sxxxxxxx</a:t>
            </a:r>
          </a:p>
        </p:txBody>
      </p:sp>
      <p:grpSp>
        <p:nvGrpSpPr>
          <p:cNvPr id="323591" name="Group 230"/>
          <p:cNvGrpSpPr>
            <a:grpSpLocks/>
          </p:cNvGrpSpPr>
          <p:nvPr/>
        </p:nvGrpSpPr>
        <p:grpSpPr bwMode="auto">
          <a:xfrm>
            <a:off x="1800225" y="779463"/>
            <a:ext cx="5894388" cy="223837"/>
            <a:chOff x="-637082" y="5770953"/>
            <a:chExt cx="5893443" cy="224189"/>
          </a:xfrm>
        </p:grpSpPr>
        <p:grpSp>
          <p:nvGrpSpPr>
            <p:cNvPr id="323669" name="Group 195"/>
            <p:cNvGrpSpPr>
              <a:grpSpLocks/>
            </p:cNvGrpSpPr>
            <p:nvPr/>
          </p:nvGrpSpPr>
          <p:grpSpPr bwMode="auto">
            <a:xfrm>
              <a:off x="-637082" y="5770953"/>
              <a:ext cx="3266109" cy="221314"/>
              <a:chOff x="-637082" y="5788205"/>
              <a:chExt cx="3266109" cy="221314"/>
            </a:xfrm>
          </p:grpSpPr>
          <p:grpSp>
            <p:nvGrpSpPr>
              <p:cNvPr id="323675" name="Group 194"/>
              <p:cNvGrpSpPr>
                <a:grpSpLocks/>
              </p:cNvGrpSpPr>
              <p:nvPr/>
            </p:nvGrpSpPr>
            <p:grpSpPr bwMode="auto">
              <a:xfrm>
                <a:off x="-637082" y="5788205"/>
                <a:ext cx="3266109" cy="215668"/>
                <a:chOff x="-637082" y="5788205"/>
                <a:chExt cx="3266109" cy="215668"/>
              </a:xfrm>
            </p:grpSpPr>
            <p:pic>
              <p:nvPicPr>
                <p:cNvPr id="323677"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8867" y="5843049"/>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8" name="TextBox 358"/>
                <p:cNvSpPr txBox="1">
                  <a:spLocks noChangeArrowheads="1"/>
                </p:cNvSpPr>
                <p:nvPr/>
              </p:nvSpPr>
              <p:spPr bwMode="auto">
                <a:xfrm>
                  <a:off x="-637082" y="5788205"/>
                  <a:ext cx="1985678" cy="2156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Anti-Alias Chassis-RH</a:t>
                  </a:r>
                  <a:endParaRPr lang="en-US" sz="800" b="1" dirty="0">
                    <a:solidFill>
                      <a:prstClr val="black"/>
                    </a:solidFill>
                    <a:latin typeface="Comic Sans MS" pitchFamily="66" charset="0"/>
                  </a:endParaRPr>
                </a:p>
              </p:txBody>
            </p:sp>
          </p:grpSp>
          <p:sp>
            <p:nvSpPr>
              <p:cNvPr id="323676" name="TextBox 353"/>
              <p:cNvSpPr txBox="1">
                <a:spLocks noChangeArrowheads="1"/>
              </p:cNvSpPr>
              <p:nvPr/>
            </p:nvSpPr>
            <p:spPr bwMode="auto">
              <a:xfrm>
                <a:off x="1345721" y="5794075"/>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grpSp>
        <p:grpSp>
          <p:nvGrpSpPr>
            <p:cNvPr id="323670" name="Group 192"/>
            <p:cNvGrpSpPr>
              <a:grpSpLocks/>
            </p:cNvGrpSpPr>
            <p:nvPr/>
          </p:nvGrpSpPr>
          <p:grpSpPr bwMode="auto">
            <a:xfrm>
              <a:off x="2841236" y="5773948"/>
              <a:ext cx="2415125" cy="221194"/>
              <a:chOff x="2841236" y="5773948"/>
              <a:chExt cx="2415125" cy="221194"/>
            </a:xfrm>
          </p:grpSpPr>
          <p:sp>
            <p:nvSpPr>
              <p:cNvPr id="323671" name="TextBox 345"/>
              <p:cNvSpPr txBox="1">
                <a:spLocks noChangeArrowheads="1"/>
              </p:cNvSpPr>
              <p:nvPr/>
            </p:nvSpPr>
            <p:spPr bwMode="auto">
              <a:xfrm>
                <a:off x="4109048" y="5773948"/>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±18@0.5A</a:t>
                </a:r>
              </a:p>
            </p:txBody>
          </p:sp>
          <p:grpSp>
            <p:nvGrpSpPr>
              <p:cNvPr id="323672" name="Group 191"/>
              <p:cNvGrpSpPr>
                <a:grpSpLocks/>
              </p:cNvGrpSpPr>
              <p:nvPr/>
            </p:nvGrpSpPr>
            <p:grpSpPr bwMode="auto">
              <a:xfrm>
                <a:off x="2841236" y="5779698"/>
                <a:ext cx="1280160" cy="215444"/>
                <a:chOff x="2841236" y="5779698"/>
                <a:chExt cx="1280160" cy="215444"/>
              </a:xfrm>
            </p:grpSpPr>
            <p:pic>
              <p:nvPicPr>
                <p:cNvPr id="323673"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41236" y="5825795"/>
                  <a:ext cx="1280160" cy="1210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74" name="TextBox 349"/>
                <p:cNvSpPr txBox="1">
                  <a:spLocks noChangeArrowheads="1"/>
                </p:cNvSpPr>
                <p:nvPr/>
              </p:nvSpPr>
              <p:spPr bwMode="auto">
                <a:xfrm>
                  <a:off x="2846716" y="5779698"/>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grpSp>
        </p:grpSp>
      </p:grpSp>
      <p:pic>
        <p:nvPicPr>
          <p:cNvPr id="323592"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4859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3"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0574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4"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9718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5"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543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6"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4767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7"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06730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8"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59626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599" name="Picture 9"/>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534150" y="2332038"/>
            <a:ext cx="447675" cy="1889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00" name="Group 117"/>
          <p:cNvGrpSpPr>
            <a:grpSpLocks/>
          </p:cNvGrpSpPr>
          <p:nvPr/>
        </p:nvGrpSpPr>
        <p:grpSpPr bwMode="auto">
          <a:xfrm>
            <a:off x="960438" y="2725741"/>
            <a:ext cx="1011237" cy="371472"/>
            <a:chOff x="1418863" y="2726518"/>
            <a:chExt cx="1010012" cy="371216"/>
          </a:xfrm>
        </p:grpSpPr>
        <p:sp>
          <p:nvSpPr>
            <p:cNvPr id="323666" name="TextBox 353"/>
            <p:cNvSpPr txBox="1">
              <a:spLocks noChangeArrowheads="1"/>
            </p:cNvSpPr>
            <p:nvPr/>
          </p:nvSpPr>
          <p:spPr bwMode="auto">
            <a:xfrm>
              <a:off x="1868821" y="2726518"/>
              <a:ext cx="560054"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933575" y="2895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8" name="Rectangle 63"/>
            <p:cNvSpPr>
              <a:spLocks noChangeArrowheads="1"/>
            </p:cNvSpPr>
            <p:nvPr/>
          </p:nvSpPr>
          <p:spPr bwMode="auto">
            <a:xfrm>
              <a:off x="1418863" y="2882384"/>
              <a:ext cx="556305"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1-4</a:t>
              </a:r>
            </a:p>
          </p:txBody>
        </p:sp>
      </p:grpSp>
      <p:grpSp>
        <p:nvGrpSpPr>
          <p:cNvPr id="323601" name="Group 113"/>
          <p:cNvGrpSpPr>
            <a:grpSpLocks/>
          </p:cNvGrpSpPr>
          <p:nvPr/>
        </p:nvGrpSpPr>
        <p:grpSpPr bwMode="auto">
          <a:xfrm>
            <a:off x="3836988" y="2706763"/>
            <a:ext cx="1135062" cy="371400"/>
            <a:chOff x="3608461" y="2707540"/>
            <a:chExt cx="1134989" cy="371144"/>
          </a:xfrm>
        </p:grpSpPr>
        <p:sp>
          <p:nvSpPr>
            <p:cNvPr id="323663" name="TextBox 353"/>
            <p:cNvSpPr txBox="1">
              <a:spLocks noChangeArrowheads="1"/>
            </p:cNvSpPr>
            <p:nvPr/>
          </p:nvSpPr>
          <p:spPr bwMode="auto">
            <a:xfrm>
              <a:off x="4183396" y="2707540"/>
              <a:ext cx="560054" cy="2152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pic>
          <p:nvPicPr>
            <p:cNvPr id="323664"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248150" y="28765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65" name="Rectangle 79"/>
            <p:cNvSpPr>
              <a:spLocks noChangeArrowheads="1"/>
            </p:cNvSpPr>
            <p:nvPr/>
          </p:nvSpPr>
          <p:spPr bwMode="auto">
            <a:xfrm>
              <a:off x="3608461" y="2863334"/>
              <a:ext cx="681281" cy="215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17-20</a:t>
              </a:r>
            </a:p>
          </p:txBody>
        </p:sp>
      </p:grpSp>
      <p:grpSp>
        <p:nvGrpSpPr>
          <p:cNvPr id="323602" name="Group 116"/>
          <p:cNvGrpSpPr>
            <a:grpSpLocks/>
          </p:cNvGrpSpPr>
          <p:nvPr/>
        </p:nvGrpSpPr>
        <p:grpSpPr bwMode="auto">
          <a:xfrm>
            <a:off x="1522413" y="2916238"/>
            <a:ext cx="1020762" cy="381000"/>
            <a:chOff x="1980804" y="2917015"/>
            <a:chExt cx="1019571" cy="380746"/>
          </a:xfrm>
        </p:grpSpPr>
        <p:sp>
          <p:nvSpPr>
            <p:cNvPr id="323660" name="TextBox 353"/>
            <p:cNvSpPr txBox="1">
              <a:spLocks noChangeArrowheads="1"/>
            </p:cNvSpPr>
            <p:nvPr/>
          </p:nvSpPr>
          <p:spPr bwMode="auto">
            <a:xfrm>
              <a:off x="2440321" y="2917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61" name="Rectangle 67"/>
            <p:cNvSpPr>
              <a:spLocks noChangeArrowheads="1"/>
            </p:cNvSpPr>
            <p:nvPr/>
          </p:nvSpPr>
          <p:spPr bwMode="auto">
            <a:xfrm>
              <a:off x="1980804" y="3082409"/>
              <a:ext cx="55634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5-8</a:t>
              </a:r>
              <a:endParaRPr lang="en-US" b="1">
                <a:solidFill>
                  <a:prstClr val="black"/>
                </a:solidFill>
                <a:latin typeface="Comic Sans MS" pitchFamily="66" charset="0"/>
              </a:endParaRPr>
            </a:p>
          </p:txBody>
        </p:sp>
        <p:pic>
          <p:nvPicPr>
            <p:cNvPr id="323662"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495550" y="3095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3" name="Group 115"/>
          <p:cNvGrpSpPr>
            <a:grpSpLocks/>
          </p:cNvGrpSpPr>
          <p:nvPr/>
        </p:nvGrpSpPr>
        <p:grpSpPr bwMode="auto">
          <a:xfrm>
            <a:off x="2403475" y="3116263"/>
            <a:ext cx="1082675" cy="381000"/>
            <a:chOff x="2517984" y="3117040"/>
            <a:chExt cx="1082466" cy="380746"/>
          </a:xfrm>
        </p:grpSpPr>
        <p:sp>
          <p:nvSpPr>
            <p:cNvPr id="323657" name="TextBox 353"/>
            <p:cNvSpPr txBox="1">
              <a:spLocks noChangeArrowheads="1"/>
            </p:cNvSpPr>
            <p:nvPr/>
          </p:nvSpPr>
          <p:spPr bwMode="auto">
            <a:xfrm>
              <a:off x="3040396" y="311704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8" name="Rectangle 71"/>
            <p:cNvSpPr>
              <a:spLocks noChangeArrowheads="1"/>
            </p:cNvSpPr>
            <p:nvPr/>
          </p:nvSpPr>
          <p:spPr bwMode="auto">
            <a:xfrm>
              <a:off x="2517984" y="3282434"/>
              <a:ext cx="619232"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9-12</a:t>
              </a:r>
            </a:p>
          </p:txBody>
        </p:sp>
        <p:pic>
          <p:nvPicPr>
            <p:cNvPr id="323659"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95625" y="329565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4" name="Group 114"/>
          <p:cNvGrpSpPr>
            <a:grpSpLocks/>
          </p:cNvGrpSpPr>
          <p:nvPr/>
        </p:nvGrpSpPr>
        <p:grpSpPr bwMode="auto">
          <a:xfrm>
            <a:off x="2922588" y="3316288"/>
            <a:ext cx="1144587" cy="381000"/>
            <a:chOff x="3036474" y="3317065"/>
            <a:chExt cx="1145001" cy="380746"/>
          </a:xfrm>
        </p:grpSpPr>
        <p:sp>
          <p:nvSpPr>
            <p:cNvPr id="323654" name="TextBox 353"/>
            <p:cNvSpPr txBox="1">
              <a:spLocks noChangeArrowheads="1"/>
            </p:cNvSpPr>
            <p:nvPr/>
          </p:nvSpPr>
          <p:spPr bwMode="auto">
            <a:xfrm>
              <a:off x="3621421" y="331706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5" name="Rectangle 75"/>
            <p:cNvSpPr>
              <a:spLocks noChangeArrowheads="1"/>
            </p:cNvSpPr>
            <p:nvPr/>
          </p:nvSpPr>
          <p:spPr bwMode="auto">
            <a:xfrm>
              <a:off x="3036474" y="348245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13-16</a:t>
              </a:r>
              <a:endParaRPr lang="en-US" b="1">
                <a:solidFill>
                  <a:prstClr val="black"/>
                </a:solidFill>
                <a:latin typeface="Comic Sans MS" pitchFamily="66" charset="0"/>
              </a:endParaRPr>
            </a:p>
          </p:txBody>
        </p:sp>
        <p:pic>
          <p:nvPicPr>
            <p:cNvPr id="323656"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676650" y="34956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5" name="Group 112"/>
          <p:cNvGrpSpPr>
            <a:grpSpLocks/>
          </p:cNvGrpSpPr>
          <p:nvPr/>
        </p:nvGrpSpPr>
        <p:grpSpPr bwMode="auto">
          <a:xfrm>
            <a:off x="4427538" y="2897260"/>
            <a:ext cx="1144587" cy="380928"/>
            <a:chOff x="4198966" y="2898037"/>
            <a:chExt cx="1144559" cy="380674"/>
          </a:xfrm>
        </p:grpSpPr>
        <p:sp>
          <p:nvSpPr>
            <p:cNvPr id="323651" name="TextBox 353"/>
            <p:cNvSpPr txBox="1">
              <a:spLocks noChangeArrowheads="1"/>
            </p:cNvSpPr>
            <p:nvPr/>
          </p:nvSpPr>
          <p:spPr bwMode="auto">
            <a:xfrm>
              <a:off x="4783471" y="2898037"/>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52" name="Rectangle 83"/>
            <p:cNvSpPr>
              <a:spLocks noChangeArrowheads="1"/>
            </p:cNvSpPr>
            <p:nvPr/>
          </p:nvSpPr>
          <p:spPr bwMode="auto">
            <a:xfrm>
              <a:off x="4198966" y="3063359"/>
              <a:ext cx="681326"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21-24</a:t>
              </a:r>
              <a:endParaRPr lang="en-US" b="1">
                <a:solidFill>
                  <a:prstClr val="black"/>
                </a:solidFill>
                <a:latin typeface="Comic Sans MS" pitchFamily="66" charset="0"/>
              </a:endParaRPr>
            </a:p>
          </p:txBody>
        </p:sp>
        <p:pic>
          <p:nvPicPr>
            <p:cNvPr id="323653"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4838700" y="307657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6" name="Group 111"/>
          <p:cNvGrpSpPr>
            <a:grpSpLocks/>
          </p:cNvGrpSpPr>
          <p:nvPr/>
        </p:nvGrpSpPr>
        <p:grpSpPr bwMode="auto">
          <a:xfrm>
            <a:off x="5341938" y="3097285"/>
            <a:ext cx="1144587" cy="380928"/>
            <a:chOff x="4817648" y="3098062"/>
            <a:chExt cx="1145002" cy="380674"/>
          </a:xfrm>
        </p:grpSpPr>
        <p:sp>
          <p:nvSpPr>
            <p:cNvPr id="323648" name="TextBox 353"/>
            <p:cNvSpPr txBox="1">
              <a:spLocks noChangeArrowheads="1"/>
            </p:cNvSpPr>
            <p:nvPr/>
          </p:nvSpPr>
          <p:spPr bwMode="auto">
            <a:xfrm>
              <a:off x="5402596" y="3098062"/>
              <a:ext cx="560054" cy="215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9" name="Rectangle 87"/>
            <p:cNvSpPr>
              <a:spLocks noChangeArrowheads="1"/>
            </p:cNvSpPr>
            <p:nvPr/>
          </p:nvSpPr>
          <p:spPr bwMode="auto">
            <a:xfrm>
              <a:off x="4817648" y="3263384"/>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25-28</a:t>
              </a:r>
            </a:p>
          </p:txBody>
        </p:sp>
        <p:pic>
          <p:nvPicPr>
            <p:cNvPr id="323650"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457825" y="3276600"/>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323607" name="Group 110"/>
          <p:cNvGrpSpPr>
            <a:grpSpLocks/>
          </p:cNvGrpSpPr>
          <p:nvPr/>
        </p:nvGrpSpPr>
        <p:grpSpPr bwMode="auto">
          <a:xfrm>
            <a:off x="5932488" y="3297238"/>
            <a:ext cx="1144587" cy="381000"/>
            <a:chOff x="5417722" y="3298015"/>
            <a:chExt cx="1145003" cy="380746"/>
          </a:xfrm>
        </p:grpSpPr>
        <p:sp>
          <p:nvSpPr>
            <p:cNvPr id="323645" name="TextBox 353"/>
            <p:cNvSpPr txBox="1">
              <a:spLocks noChangeArrowheads="1"/>
            </p:cNvSpPr>
            <p:nvPr/>
          </p:nvSpPr>
          <p:spPr bwMode="auto">
            <a:xfrm>
              <a:off x="6002671" y="32980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6" name="Rectangle 91"/>
            <p:cNvSpPr>
              <a:spLocks noChangeArrowheads="1"/>
            </p:cNvSpPr>
            <p:nvPr/>
          </p:nvSpPr>
          <p:spPr bwMode="auto">
            <a:xfrm>
              <a:off x="5417722" y="3463409"/>
              <a:ext cx="681765" cy="2153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IN 29-32</a:t>
              </a:r>
              <a:endParaRPr lang="en-US" b="1">
                <a:solidFill>
                  <a:prstClr val="black"/>
                </a:solidFill>
                <a:latin typeface="Comic Sans MS" pitchFamily="66" charset="0"/>
              </a:endParaRPr>
            </a:p>
          </p:txBody>
        </p:sp>
        <p:pic>
          <p:nvPicPr>
            <p:cNvPr id="323647" name="Picture 8"/>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057900" y="3476625"/>
              <a:ext cx="446049" cy="19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08" name="Rectangle 126"/>
          <p:cNvSpPr>
            <a:spLocks noChangeArrowheads="1"/>
          </p:cNvSpPr>
          <p:nvPr/>
        </p:nvSpPr>
        <p:spPr bwMode="auto">
          <a:xfrm>
            <a:off x="5462588" y="4492625"/>
            <a:ext cx="1017587"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pic>
        <p:nvPicPr>
          <p:cNvPr id="323609" name="Picture 6"/>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5489575" y="4667250"/>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23610" name="Group 128"/>
          <p:cNvGrpSpPr>
            <a:grpSpLocks/>
          </p:cNvGrpSpPr>
          <p:nvPr/>
        </p:nvGrpSpPr>
        <p:grpSpPr bwMode="auto">
          <a:xfrm>
            <a:off x="4481513" y="5122863"/>
            <a:ext cx="1966912" cy="401637"/>
            <a:chOff x="4852967" y="5484636"/>
            <a:chExt cx="1966341" cy="401812"/>
          </a:xfrm>
        </p:grpSpPr>
        <p:pic>
          <p:nvPicPr>
            <p:cNvPr id="323642" name="Picture 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43" name="TextBox 353"/>
            <p:cNvSpPr txBox="1">
              <a:spLocks noChangeArrowheads="1"/>
            </p:cNvSpPr>
            <p:nvPr/>
          </p:nvSpPr>
          <p:spPr bwMode="auto">
            <a:xfrm>
              <a:off x="5774071" y="5484636"/>
              <a:ext cx="10172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smtClean="0">
                  <a:solidFill>
                    <a:prstClr val="black"/>
                  </a:solidFill>
                  <a:latin typeface="Comic Sans MS" pitchFamily="66" charset="0"/>
                </a:rPr>
                <a:t>xxxx</a:t>
              </a:r>
              <a:endParaRPr lang="en-US" sz="800" b="1" dirty="0">
                <a:solidFill>
                  <a:prstClr val="black"/>
                </a:solidFill>
                <a:latin typeface="Comic Sans MS" pitchFamily="66" charset="0"/>
              </a:endParaRPr>
            </a:p>
          </p:txBody>
        </p:sp>
        <p:sp>
          <p:nvSpPr>
            <p:cNvPr id="323644" name="Rectangle 131"/>
            <p:cNvSpPr>
              <a:spLocks noChangeArrowheads="1"/>
            </p:cNvSpPr>
            <p:nvPr/>
          </p:nvSpPr>
          <p:spPr bwMode="auto">
            <a:xfrm>
              <a:off x="4852967" y="5654159"/>
              <a:ext cx="1017927" cy="215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To ADC Adapter</a:t>
              </a:r>
              <a:endParaRPr lang="en-US" b="1">
                <a:solidFill>
                  <a:prstClr val="black"/>
                </a:solidFill>
                <a:latin typeface="Comic Sans MS" pitchFamily="66" charset="0"/>
              </a:endParaRPr>
            </a:p>
          </p:txBody>
        </p:sp>
      </p:grpSp>
      <p:grpSp>
        <p:nvGrpSpPr>
          <p:cNvPr id="323611" name="Group 132"/>
          <p:cNvGrpSpPr>
            <a:grpSpLocks/>
          </p:cNvGrpSpPr>
          <p:nvPr/>
        </p:nvGrpSpPr>
        <p:grpSpPr bwMode="auto">
          <a:xfrm>
            <a:off x="1450975" y="4514850"/>
            <a:ext cx="1463675" cy="455613"/>
            <a:chOff x="1365250" y="4514850"/>
            <a:chExt cx="1463675" cy="455674"/>
          </a:xfrm>
        </p:grpSpPr>
        <p:grpSp>
          <p:nvGrpSpPr>
            <p:cNvPr id="323633" name="Group 129"/>
            <p:cNvGrpSpPr>
              <a:grpSpLocks/>
            </p:cNvGrpSpPr>
            <p:nvPr/>
          </p:nvGrpSpPr>
          <p:grpSpPr bwMode="auto">
            <a:xfrm>
              <a:off x="1981212" y="4514850"/>
              <a:ext cx="847713" cy="455674"/>
              <a:chOff x="697899" y="4075174"/>
              <a:chExt cx="1328436" cy="657225"/>
            </a:xfrm>
          </p:grpSpPr>
          <p:grpSp>
            <p:nvGrpSpPr>
              <p:cNvPr id="323636" name="Group 27"/>
              <p:cNvGrpSpPr>
                <a:grpSpLocks/>
              </p:cNvGrpSpPr>
              <p:nvPr/>
            </p:nvGrpSpPr>
            <p:grpSpPr bwMode="auto">
              <a:xfrm>
                <a:off x="697899" y="4162422"/>
                <a:ext cx="228605" cy="517524"/>
                <a:chOff x="2824807" y="4387215"/>
                <a:chExt cx="312425" cy="750570"/>
              </a:xfrm>
            </p:grpSpPr>
            <p:pic>
              <p:nvPicPr>
                <p:cNvPr id="32363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577716"/>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906902" y="4777740"/>
                  <a:ext cx="195492" cy="1828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0" name="Picture 2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32431" y="4975860"/>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41" name="Picture 25"/>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2824807" y="4387215"/>
                  <a:ext cx="304801" cy="1619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7" name="Picture 37"/>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1134413" y="4075174"/>
                <a:ext cx="891922" cy="657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323634" name="Picture 6"/>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365250" y="4620722"/>
              <a:ext cx="568325" cy="24655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35" name="Picture 2"/>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1481139" y="4856986"/>
              <a:ext cx="319086" cy="722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323612" name="Rectangle 145"/>
          <p:cNvSpPr>
            <a:spLocks noChangeArrowheads="1"/>
          </p:cNvSpPr>
          <p:nvPr/>
        </p:nvSpPr>
        <p:spPr bwMode="auto">
          <a:xfrm>
            <a:off x="1465263"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1-4</a:t>
            </a:r>
            <a:endParaRPr lang="en-US" sz="1600" b="1">
              <a:solidFill>
                <a:prstClr val="black"/>
              </a:solidFill>
              <a:latin typeface="Comic Sans MS" pitchFamily="66" charset="0"/>
            </a:endParaRPr>
          </a:p>
        </p:txBody>
      </p:sp>
      <p:sp>
        <p:nvSpPr>
          <p:cNvPr id="323613" name="Rectangle 145"/>
          <p:cNvSpPr>
            <a:spLocks noChangeArrowheads="1"/>
          </p:cNvSpPr>
          <p:nvPr/>
        </p:nvSpPr>
        <p:spPr bwMode="auto">
          <a:xfrm>
            <a:off x="2046288" y="2187575"/>
            <a:ext cx="509587"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5-8</a:t>
            </a:r>
            <a:endParaRPr lang="en-US" sz="1600" b="1">
              <a:solidFill>
                <a:prstClr val="black"/>
              </a:solidFill>
              <a:latin typeface="Comic Sans MS" pitchFamily="66" charset="0"/>
            </a:endParaRPr>
          </a:p>
        </p:txBody>
      </p:sp>
      <p:sp>
        <p:nvSpPr>
          <p:cNvPr id="323614" name="Rectangle 145"/>
          <p:cNvSpPr>
            <a:spLocks noChangeArrowheads="1"/>
          </p:cNvSpPr>
          <p:nvPr/>
        </p:nvSpPr>
        <p:spPr bwMode="auto">
          <a:xfrm>
            <a:off x="2905125" y="2187575"/>
            <a:ext cx="565150"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9-12</a:t>
            </a:r>
            <a:endParaRPr lang="en-US" sz="1600" b="1">
              <a:solidFill>
                <a:prstClr val="black"/>
              </a:solidFill>
              <a:latin typeface="Comic Sans MS" pitchFamily="66" charset="0"/>
            </a:endParaRPr>
          </a:p>
        </p:txBody>
      </p:sp>
      <p:sp>
        <p:nvSpPr>
          <p:cNvPr id="323615" name="Rectangle 145"/>
          <p:cNvSpPr>
            <a:spLocks noChangeArrowheads="1"/>
          </p:cNvSpPr>
          <p:nvPr/>
        </p:nvSpPr>
        <p:spPr bwMode="auto">
          <a:xfrm>
            <a:off x="3460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13-16</a:t>
            </a:r>
            <a:endParaRPr lang="en-US" sz="1600" b="1">
              <a:solidFill>
                <a:prstClr val="black"/>
              </a:solidFill>
              <a:latin typeface="Comic Sans MS" pitchFamily="66" charset="0"/>
            </a:endParaRPr>
          </a:p>
        </p:txBody>
      </p:sp>
      <p:sp>
        <p:nvSpPr>
          <p:cNvPr id="323616" name="Rectangle 145"/>
          <p:cNvSpPr>
            <a:spLocks noChangeArrowheads="1"/>
          </p:cNvSpPr>
          <p:nvPr/>
        </p:nvSpPr>
        <p:spPr bwMode="auto">
          <a:xfrm>
            <a:off x="439420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17-20</a:t>
            </a:r>
            <a:endParaRPr lang="en-US" sz="1600" b="1">
              <a:solidFill>
                <a:prstClr val="black"/>
              </a:solidFill>
              <a:latin typeface="Comic Sans MS" pitchFamily="66" charset="0"/>
            </a:endParaRPr>
          </a:p>
        </p:txBody>
      </p:sp>
      <p:sp>
        <p:nvSpPr>
          <p:cNvPr id="323617" name="Rectangle 145"/>
          <p:cNvSpPr>
            <a:spLocks noChangeArrowheads="1"/>
          </p:cNvSpPr>
          <p:nvPr/>
        </p:nvSpPr>
        <p:spPr bwMode="auto">
          <a:xfrm>
            <a:off x="4984750"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21-24</a:t>
            </a:r>
            <a:endParaRPr lang="en-US" sz="1600" b="1">
              <a:solidFill>
                <a:prstClr val="black"/>
              </a:solidFill>
              <a:latin typeface="Comic Sans MS" pitchFamily="66" charset="0"/>
            </a:endParaRPr>
          </a:p>
        </p:txBody>
      </p:sp>
      <p:sp>
        <p:nvSpPr>
          <p:cNvPr id="323618" name="Rectangle 145"/>
          <p:cNvSpPr>
            <a:spLocks noChangeArrowheads="1"/>
          </p:cNvSpPr>
          <p:nvPr/>
        </p:nvSpPr>
        <p:spPr bwMode="auto">
          <a:xfrm>
            <a:off x="587057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25-28</a:t>
            </a:r>
            <a:endParaRPr lang="en-US" sz="1600" b="1">
              <a:solidFill>
                <a:prstClr val="black"/>
              </a:solidFill>
              <a:latin typeface="Comic Sans MS" pitchFamily="66" charset="0"/>
            </a:endParaRPr>
          </a:p>
        </p:txBody>
      </p:sp>
      <p:sp>
        <p:nvSpPr>
          <p:cNvPr id="323619" name="Rectangle 145"/>
          <p:cNvSpPr>
            <a:spLocks noChangeArrowheads="1"/>
          </p:cNvSpPr>
          <p:nvPr/>
        </p:nvSpPr>
        <p:spPr bwMode="auto">
          <a:xfrm>
            <a:off x="6461125" y="2187575"/>
            <a:ext cx="619125" cy="200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700" b="1">
                <a:solidFill>
                  <a:prstClr val="black"/>
                </a:solidFill>
                <a:latin typeface="Comic Sans MS" pitchFamily="66" charset="0"/>
              </a:rPr>
              <a:t>IN 29-32</a:t>
            </a:r>
            <a:endParaRPr lang="en-US" sz="1600" b="1">
              <a:solidFill>
                <a:prstClr val="black"/>
              </a:solidFill>
              <a:latin typeface="Comic Sans MS" pitchFamily="66" charset="0"/>
            </a:endParaRPr>
          </a:p>
        </p:txBody>
      </p:sp>
      <p:pic>
        <p:nvPicPr>
          <p:cNvPr id="323620" name="Picture 2"/>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1023938" y="14716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1" name="Picture 3"/>
          <p:cNvPicPr>
            <a:picLocks noChangeAspect="1" noChangeArrowheads="1"/>
          </p:cNvPicPr>
          <p:nvPr/>
        </p:nvPicPr>
        <p:blipFill>
          <a:blip r:embed="rId17">
            <a:extLst>
              <a:ext uri="{28A0092B-C50C-407E-A947-70E740481C1C}">
                <a14:useLocalDpi xmlns:a14="http://schemas.microsoft.com/office/drawing/2010/main" val="0"/>
              </a:ext>
            </a:extLst>
          </a:blip>
          <a:srcRect/>
          <a:stretch>
            <a:fillRect/>
          </a:stretch>
        </p:blipFill>
        <p:spPr bwMode="auto">
          <a:xfrm>
            <a:off x="1033463" y="3846513"/>
            <a:ext cx="6400800" cy="592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2"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81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3"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5241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4"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2867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5"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010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6"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381500"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7"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53402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8"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5857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23629" name="Picture 2"/>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7000875" y="239077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5"/>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18" action="ppaction://hlinksldjump"/>
              </a:rPr>
              <a:t>&lt;&lt; L1-TCS-1</a:t>
            </a:r>
            <a:endParaRPr lang="en-US" sz="800" b="1" dirty="0">
              <a:solidFill>
                <a:prstClr val="black"/>
              </a:solidFill>
              <a:latin typeface="Comic Sans MS" pitchFamily="66" charset="0"/>
            </a:endParaRPr>
          </a:p>
        </p:txBody>
      </p:sp>
    </p:spTree>
    <p:extLst>
      <p:ext uri="{BB962C8B-B14F-4D97-AF65-F5344CB8AC3E}">
        <p14:creationId xmlns:p14="http://schemas.microsoft.com/office/powerpoint/2010/main" val="2014431906"/>
      </p:ext>
    </p:extLst>
  </p:cSld>
  <p:clrMapOvr>
    <a:masterClrMapping/>
  </p:clrMapOvr>
  <p:timing>
    <p:tnLst>
      <p:par>
        <p:cT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23587" name="Group 56"/>
          <p:cNvGrpSpPr>
            <a:grpSpLocks/>
          </p:cNvGrpSpPr>
          <p:nvPr/>
        </p:nvGrpSpPr>
        <p:grpSpPr bwMode="auto">
          <a:xfrm>
            <a:off x="7428122" y="3910608"/>
            <a:ext cx="1271377" cy="433513"/>
            <a:chOff x="7427707" y="4452144"/>
            <a:chExt cx="1271163" cy="432915"/>
          </a:xfrm>
        </p:grpSpPr>
        <p:sp>
          <p:nvSpPr>
            <p:cNvPr id="323680"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err="1" smtClean="0">
                  <a:solidFill>
                    <a:prstClr val="black"/>
                  </a:solidFill>
                  <a:latin typeface="Comic Sans MS" pitchFamily="66" charset="0"/>
                </a:rPr>
                <a:t>Sxxxxxx</a:t>
              </a:r>
              <a:endParaRPr lang="en-US" sz="800" b="1" dirty="0">
                <a:solidFill>
                  <a:prstClr val="black"/>
                </a:solidFill>
                <a:latin typeface="Comic Sans MS" pitchFamily="66" charset="0"/>
              </a:endParaRPr>
            </a:p>
          </p:txBody>
        </p:sp>
        <p:sp>
          <p:nvSpPr>
            <p:cNvPr id="323681"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Rear</a:t>
              </a:r>
            </a:p>
          </p:txBody>
        </p:sp>
      </p:grpSp>
      <p:sp>
        <p:nvSpPr>
          <p:cNvPr id="8" name="Date Placeholder 7"/>
          <p:cNvSpPr>
            <a:spLocks noGrp="1"/>
          </p:cNvSpPr>
          <p:nvPr>
            <p:ph type="dt" sz="quarter" idx="10"/>
          </p:nvPr>
        </p:nvSpPr>
        <p:spPr/>
        <p:txBody>
          <a:bodyPr/>
          <a:lstStyle/>
          <a:p>
            <a:pPr>
              <a:defRPr/>
            </a:pPr>
            <a:r>
              <a:rPr lang="en-US" smtClean="0">
                <a:solidFill>
                  <a:prstClr val="black">
                    <a:tint val="75000"/>
                  </a:prstClr>
                </a:solidFill>
              </a:rPr>
              <a:t>LIGO-G1001032-V9</a:t>
            </a:r>
            <a:endParaRPr lang="en-US" dirty="0">
              <a:solidFill>
                <a:prstClr val="black">
                  <a:tint val="75000"/>
                </a:prstClr>
              </a:solidFill>
            </a:endParaRPr>
          </a:p>
        </p:txBody>
      </p:sp>
      <p:sp>
        <p:nvSpPr>
          <p:cNvPr id="323589" name="Slide Number Placeholder 172"/>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167E73F-67E3-454A-BD70-18B38A58B86B}" type="slidenum">
              <a:rPr lang="en-US" smtClean="0">
                <a:solidFill>
                  <a:srgbClr val="898989"/>
                </a:solidFill>
                <a:latin typeface="Calibri" pitchFamily="34" charset="0"/>
              </a:rPr>
              <a:pPr eaLnBrk="1" hangingPunct="1"/>
              <a:t>67</a:t>
            </a:fld>
            <a:endParaRPr lang="en-US" smtClean="0">
              <a:solidFill>
                <a:srgbClr val="898989"/>
              </a:solidFill>
              <a:latin typeface="Calibri" pitchFamily="34" charset="0"/>
            </a:endParaRPr>
          </a:p>
        </p:txBody>
      </p:sp>
      <p:sp>
        <p:nvSpPr>
          <p:cNvPr id="323590" name="Title 118"/>
          <p:cNvSpPr>
            <a:spLocks noGrp="1"/>
          </p:cNvSpPr>
          <p:nvPr>
            <p:ph type="title"/>
          </p:nvPr>
        </p:nvSpPr>
        <p:spPr/>
        <p:txBody>
          <a:bodyPr/>
          <a:lstStyle/>
          <a:p>
            <a:r>
              <a:rPr lang="en-US" dirty="0" err="1" smtClean="0">
                <a:ea typeface="ＭＳ Ｐゴシック" pitchFamily="34" charset="-128"/>
              </a:rPr>
              <a:t>Dxxxxxx</a:t>
            </a:r>
            <a:r>
              <a:rPr lang="en-US" dirty="0" smtClean="0">
                <a:ea typeface="ＭＳ Ｐゴシック" pitchFamily="34" charset="-128"/>
              </a:rPr>
              <a:t>-Sxxxxxxx</a:t>
            </a:r>
          </a:p>
        </p:txBody>
      </p:sp>
      <p:sp>
        <p:nvSpPr>
          <p:cNvPr id="323630" name="TextBox 353"/>
          <p:cNvSpPr txBox="1">
            <a:spLocks noChangeArrowheads="1"/>
          </p:cNvSpPr>
          <p:nvPr/>
        </p:nvSpPr>
        <p:spPr bwMode="auto">
          <a:xfrm>
            <a:off x="7423150" y="1468438"/>
            <a:ext cx="12620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3"/>
              </a:rPr>
              <a:t>D0902783</a:t>
            </a:r>
            <a:endParaRPr lang="en-US" sz="800" b="1" dirty="0">
              <a:solidFill>
                <a:prstClr val="black"/>
              </a:solidFill>
              <a:latin typeface="Comic Sans MS" pitchFamily="66" charset="0"/>
            </a:endParaRPr>
          </a:p>
        </p:txBody>
      </p:sp>
      <p:sp>
        <p:nvSpPr>
          <p:cNvPr id="323631" name="TextBox 353"/>
          <p:cNvSpPr txBox="1">
            <a:spLocks noChangeArrowheads="1"/>
          </p:cNvSpPr>
          <p:nvPr/>
        </p:nvSpPr>
        <p:spPr bwMode="auto">
          <a:xfrm>
            <a:off x="7423150" y="1670050"/>
            <a:ext cx="558800"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rPr>
              <a:t>Front </a:t>
            </a:r>
          </a:p>
        </p:txBody>
      </p:sp>
      <p:sp>
        <p:nvSpPr>
          <p:cNvPr id="102" name="TextBox 36"/>
          <p:cNvSpPr txBox="1">
            <a:spLocks noChangeArrowheads="1"/>
          </p:cNvSpPr>
          <p:nvPr/>
        </p:nvSpPr>
        <p:spPr bwMode="auto">
          <a:xfrm>
            <a:off x="347663"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black"/>
                </a:solidFill>
                <a:latin typeface="Comic Sans MS" pitchFamily="66" charset="0"/>
                <a:hlinkClick r:id="rId4" action="ppaction://hlinksldjump"/>
              </a:rPr>
              <a:t>&lt;&lt; L1-TCS-C1</a:t>
            </a:r>
            <a:endParaRPr lang="en-US" sz="800" b="1" dirty="0">
              <a:solidFill>
                <a:prstClr val="black"/>
              </a:solidFill>
              <a:latin typeface="Comic Sans MS" pitchFamily="66" charset="0"/>
            </a:endParaRPr>
          </a:p>
        </p:txBody>
      </p:sp>
      <p:grpSp>
        <p:nvGrpSpPr>
          <p:cNvPr id="21" name="Group 20"/>
          <p:cNvGrpSpPr/>
          <p:nvPr/>
        </p:nvGrpSpPr>
        <p:grpSpPr>
          <a:xfrm>
            <a:off x="1917290" y="809213"/>
            <a:ext cx="5427974" cy="350002"/>
            <a:chOff x="4290556" y="5695769"/>
            <a:chExt cx="5427974" cy="350002"/>
          </a:xfrm>
        </p:grpSpPr>
        <p:pic>
          <p:nvPicPr>
            <p:cNvPr id="22"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801813" y="5701283"/>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 name="Picture 1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311262" y="5695769"/>
              <a:ext cx="1279525" cy="3444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4" name="Group 23"/>
            <p:cNvGrpSpPr/>
            <p:nvPr/>
          </p:nvGrpSpPr>
          <p:grpSpPr>
            <a:xfrm>
              <a:off x="4290556" y="5754526"/>
              <a:ext cx="5427974" cy="234635"/>
              <a:chOff x="4290556" y="5754526"/>
              <a:chExt cx="5427974" cy="234635"/>
            </a:xfrm>
          </p:grpSpPr>
          <p:grpSp>
            <p:nvGrpSpPr>
              <p:cNvPr id="25" name="Group 261"/>
              <p:cNvGrpSpPr>
                <a:grpSpLocks/>
              </p:cNvGrpSpPr>
              <p:nvPr/>
            </p:nvGrpSpPr>
            <p:grpSpPr bwMode="auto">
              <a:xfrm>
                <a:off x="4290556" y="5754526"/>
                <a:ext cx="2770818" cy="231755"/>
                <a:chOff x="-162527" y="6211704"/>
                <a:chExt cx="2770589" cy="230280"/>
              </a:xfrm>
            </p:grpSpPr>
            <p:sp>
              <p:nvSpPr>
                <p:cNvPr id="29" name="TextBox 80"/>
                <p:cNvSpPr txBox="1">
                  <a:spLocks noChangeArrowheads="1"/>
                </p:cNvSpPr>
                <p:nvPr/>
              </p:nvSpPr>
              <p:spPr bwMode="auto">
                <a:xfrm>
                  <a:off x="-162527" y="6211704"/>
                  <a:ext cx="1511132" cy="2140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TCS Beckhoff Chassis</a:t>
                  </a:r>
                  <a:endParaRPr lang="en-US" sz="800" b="1" dirty="0">
                    <a:latin typeface="Comic Sans MS" pitchFamily="66" charset="0"/>
                  </a:endParaRPr>
                </a:p>
              </p:txBody>
            </p:sp>
            <p:sp>
              <p:nvSpPr>
                <p:cNvPr id="30" name="TextBox 81"/>
                <p:cNvSpPr txBox="1">
                  <a:spLocks noChangeArrowheads="1"/>
                </p:cNvSpPr>
                <p:nvPr/>
              </p:nvSpPr>
              <p:spPr bwMode="auto">
                <a:xfrm>
                  <a:off x="1345730" y="622654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err="1">
                      <a:latin typeface="Comic Sans MS" pitchFamily="66" charset="0"/>
                    </a:rPr>
                    <a:t>Dxxxxxxx</a:t>
                  </a:r>
                  <a:endParaRPr lang="en-US" sz="800" b="1" dirty="0">
                    <a:latin typeface="Comic Sans MS" pitchFamily="66" charset="0"/>
                  </a:endParaRPr>
                </a:p>
              </p:txBody>
            </p:sp>
          </p:grpSp>
          <p:grpSp>
            <p:nvGrpSpPr>
              <p:cNvPr id="26" name="Group 262"/>
              <p:cNvGrpSpPr>
                <a:grpSpLocks/>
              </p:cNvGrpSpPr>
              <p:nvPr/>
            </p:nvGrpSpPr>
            <p:grpSpPr bwMode="auto">
              <a:xfrm>
                <a:off x="7309890" y="5756721"/>
                <a:ext cx="2408640" cy="232440"/>
                <a:chOff x="2856556" y="6213896"/>
                <a:chExt cx="2408440" cy="230961"/>
              </a:xfrm>
            </p:grpSpPr>
            <p:sp>
              <p:nvSpPr>
                <p:cNvPr id="27" name="TextBox 77"/>
                <p:cNvSpPr txBox="1">
                  <a:spLocks noChangeArrowheads="1"/>
                </p:cNvSpPr>
                <p:nvPr/>
              </p:nvSpPr>
              <p:spPr bwMode="auto">
                <a:xfrm>
                  <a:off x="4117683" y="6213896"/>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rPr>
                    <a:t>Power</a:t>
                  </a:r>
                  <a:endParaRPr lang="en-US" sz="800" b="1" dirty="0">
                    <a:latin typeface="Comic Sans MS" pitchFamily="66" charset="0"/>
                  </a:endParaRPr>
                </a:p>
              </p:txBody>
            </p:sp>
            <p:sp>
              <p:nvSpPr>
                <p:cNvPr id="28" name="TextBox 78"/>
                <p:cNvSpPr txBox="1">
                  <a:spLocks noChangeArrowheads="1"/>
                </p:cNvSpPr>
                <p:nvPr/>
              </p:nvSpPr>
              <p:spPr bwMode="auto">
                <a:xfrm>
                  <a:off x="2856556" y="6229414"/>
                  <a:ext cx="1270959"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SN:</a:t>
                  </a:r>
                </a:p>
              </p:txBody>
            </p:sp>
          </p:grpSp>
        </p:grpSp>
      </p:grpSp>
    </p:spTree>
    <p:extLst>
      <p:ext uri="{BB962C8B-B14F-4D97-AF65-F5344CB8AC3E}">
        <p14:creationId xmlns:p14="http://schemas.microsoft.com/office/powerpoint/2010/main" val="1798446528"/>
      </p:ext>
    </p:extLst>
  </p:cSld>
  <p:clrMapOvr>
    <a:masterClrMapping/>
  </p:clrMapOvr>
  <p:timing>
    <p:tnLst>
      <p:par>
        <p:cT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18"/>
          <p:cNvSpPr>
            <a:spLocks noGrp="1"/>
          </p:cNvSpPr>
          <p:nvPr>
            <p:ph type="title"/>
          </p:nvPr>
        </p:nvSpPr>
        <p:spPr>
          <a:xfrm>
            <a:off x="1700213" y="0"/>
            <a:ext cx="6961187" cy="674688"/>
          </a:xfrm>
        </p:spPr>
        <p:txBody>
          <a:bodyPr/>
          <a:lstStyle/>
          <a:p>
            <a:r>
              <a:rPr lang="en-US" dirty="0" smtClean="0">
                <a:ea typeface="ＭＳ Ｐゴシック" pitchFamily="34" charset="-128"/>
              </a:rPr>
              <a:t>D1001715 – S1103894</a:t>
            </a:r>
          </a:p>
        </p:txBody>
      </p:sp>
      <p:sp>
        <p:nvSpPr>
          <p:cNvPr id="309" name="Date Placeholder 234"/>
          <p:cNvSpPr>
            <a:spLocks noGrp="1"/>
          </p:cNvSpPr>
          <p:nvPr>
            <p:ph type="dt" sz="quarter" idx="10"/>
          </p:nvPr>
        </p:nvSpPr>
        <p:spPr/>
        <p:txBody>
          <a:bodyPr/>
          <a:lstStyle/>
          <a:p>
            <a:pPr>
              <a:defRPr/>
            </a:pPr>
            <a:r>
              <a:rPr lang="en-US" smtClean="0"/>
              <a:t>LIGO-G1001032-V9</a:t>
            </a:r>
            <a:endParaRPr lang="en-US"/>
          </a:p>
        </p:txBody>
      </p:sp>
      <p:sp>
        <p:nvSpPr>
          <p:cNvPr id="44036"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2A69CA-45BF-4947-B016-902629587ECD}" type="slidenum">
              <a:rPr lang="en-US" smtClean="0">
                <a:solidFill>
                  <a:srgbClr val="898989"/>
                </a:solidFill>
                <a:latin typeface="Calibri" pitchFamily="34" charset="0"/>
              </a:rPr>
              <a:pPr eaLnBrk="1" hangingPunct="1"/>
              <a:t>68</a:t>
            </a:fld>
            <a:endParaRPr lang="en-US" smtClean="0">
              <a:solidFill>
                <a:srgbClr val="898989"/>
              </a:solidFill>
              <a:latin typeface="Calibri" pitchFamily="34" charset="0"/>
            </a:endParaRPr>
          </a:p>
        </p:txBody>
      </p:sp>
      <p:grpSp>
        <p:nvGrpSpPr>
          <p:cNvPr id="44037" name="Group 150"/>
          <p:cNvGrpSpPr>
            <a:grpSpLocks/>
          </p:cNvGrpSpPr>
          <p:nvPr/>
        </p:nvGrpSpPr>
        <p:grpSpPr bwMode="auto">
          <a:xfrm>
            <a:off x="241300" y="1209675"/>
            <a:ext cx="8832850" cy="5381625"/>
            <a:chOff x="234950" y="1212157"/>
            <a:chExt cx="8832132" cy="5381256"/>
          </a:xfrm>
        </p:grpSpPr>
        <p:grpSp>
          <p:nvGrpSpPr>
            <p:cNvPr id="44054" name="Group 70"/>
            <p:cNvGrpSpPr>
              <a:grpSpLocks/>
            </p:cNvGrpSpPr>
            <p:nvPr/>
          </p:nvGrpSpPr>
          <p:grpSpPr bwMode="auto">
            <a:xfrm>
              <a:off x="234950" y="1212157"/>
              <a:ext cx="7659687" cy="2281931"/>
              <a:chOff x="234950" y="1212157"/>
              <a:chExt cx="7659687" cy="2281931"/>
            </a:xfrm>
          </p:grpSpPr>
          <p:grpSp>
            <p:nvGrpSpPr>
              <p:cNvPr id="44161" name="Group 60"/>
              <p:cNvGrpSpPr>
                <a:grpSpLocks/>
              </p:cNvGrpSpPr>
              <p:nvPr/>
            </p:nvGrpSpPr>
            <p:grpSpPr bwMode="auto">
              <a:xfrm>
                <a:off x="234950" y="1212157"/>
                <a:ext cx="7659687" cy="2281931"/>
                <a:chOff x="1025269" y="1269311"/>
                <a:chExt cx="7659941" cy="2281413"/>
              </a:xfrm>
            </p:grpSpPr>
            <p:pic>
              <p:nvPicPr>
                <p:cNvPr id="4416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4165" name="Group 26"/>
                <p:cNvGrpSpPr>
                  <a:grpSpLocks/>
                </p:cNvGrpSpPr>
                <p:nvPr/>
              </p:nvGrpSpPr>
              <p:grpSpPr bwMode="auto">
                <a:xfrm>
                  <a:off x="7421517" y="1269311"/>
                  <a:ext cx="1263693" cy="368091"/>
                  <a:chOff x="7420915" y="1268217"/>
                  <a:chExt cx="1263514" cy="368358"/>
                </a:xfrm>
              </p:grpSpPr>
              <p:sp>
                <p:nvSpPr>
                  <p:cNvPr id="4416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4416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1" name="Rectangle 420"/>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6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44055" name="Group 453"/>
            <p:cNvGrpSpPr>
              <a:grpSpLocks/>
            </p:cNvGrpSpPr>
            <p:nvPr/>
          </p:nvGrpSpPr>
          <p:grpSpPr bwMode="auto">
            <a:xfrm>
              <a:off x="234950" y="3554877"/>
              <a:ext cx="8832132" cy="3038536"/>
              <a:chOff x="234950" y="3554877"/>
              <a:chExt cx="8832132" cy="3038536"/>
            </a:xfrm>
          </p:grpSpPr>
          <p:grpSp>
            <p:nvGrpSpPr>
              <p:cNvPr id="44056" name="Group 294"/>
              <p:cNvGrpSpPr>
                <a:grpSpLocks/>
              </p:cNvGrpSpPr>
              <p:nvPr/>
            </p:nvGrpSpPr>
            <p:grpSpPr bwMode="auto">
              <a:xfrm>
                <a:off x="234950" y="3554877"/>
                <a:ext cx="8832132" cy="3038536"/>
                <a:chOff x="234950" y="3554877"/>
                <a:chExt cx="8832132" cy="3038536"/>
              </a:xfrm>
            </p:grpSpPr>
            <p:pic>
              <p:nvPicPr>
                <p:cNvPr id="4407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7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4407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32"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333"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4407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35"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4407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4407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4408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4408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4408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4408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4408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4408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44086" name="Group 71"/>
                <p:cNvGrpSpPr>
                  <a:grpSpLocks/>
                </p:cNvGrpSpPr>
                <p:nvPr/>
              </p:nvGrpSpPr>
              <p:grpSpPr bwMode="auto">
                <a:xfrm>
                  <a:off x="4685716" y="3595684"/>
                  <a:ext cx="215899" cy="1858574"/>
                  <a:chOff x="8442323" y="2253457"/>
                  <a:chExt cx="215474" cy="1857625"/>
                </a:xfrm>
              </p:grpSpPr>
              <p:grpSp>
                <p:nvGrpSpPr>
                  <p:cNvPr id="44157" name="Group 72"/>
                  <p:cNvGrpSpPr>
                    <a:grpSpLocks/>
                  </p:cNvGrpSpPr>
                  <p:nvPr/>
                </p:nvGrpSpPr>
                <p:grpSpPr bwMode="auto">
                  <a:xfrm>
                    <a:off x="8442323" y="2253457"/>
                    <a:ext cx="214313" cy="1836738"/>
                    <a:chOff x="6193857" y="1433230"/>
                    <a:chExt cx="215444" cy="1837022"/>
                  </a:xfrm>
                </p:grpSpPr>
                <p:pic>
                  <p:nvPicPr>
                    <p:cNvPr id="4415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6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4415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44087" name="Group 100"/>
                <p:cNvGrpSpPr>
                  <a:grpSpLocks/>
                </p:cNvGrpSpPr>
                <p:nvPr/>
              </p:nvGrpSpPr>
              <p:grpSpPr bwMode="auto">
                <a:xfrm>
                  <a:off x="4973718" y="3600848"/>
                  <a:ext cx="233358" cy="1849052"/>
                  <a:chOff x="4100712" y="3595688"/>
                  <a:chExt cx="233361" cy="1849437"/>
                </a:xfrm>
              </p:grpSpPr>
              <p:grpSp>
                <p:nvGrpSpPr>
                  <p:cNvPr id="44151" name="Group 72"/>
                  <p:cNvGrpSpPr>
                    <a:grpSpLocks/>
                  </p:cNvGrpSpPr>
                  <p:nvPr/>
                </p:nvGrpSpPr>
                <p:grpSpPr bwMode="auto">
                  <a:xfrm>
                    <a:off x="4100712" y="3595688"/>
                    <a:ext cx="233361" cy="1849437"/>
                    <a:chOff x="7985155" y="2757488"/>
                    <a:chExt cx="233328" cy="1848894"/>
                  </a:xfrm>
                </p:grpSpPr>
                <p:grpSp>
                  <p:nvGrpSpPr>
                    <p:cNvPr id="44153" name="Group 70"/>
                    <p:cNvGrpSpPr>
                      <a:grpSpLocks/>
                    </p:cNvGrpSpPr>
                    <p:nvPr/>
                  </p:nvGrpSpPr>
                  <p:grpSpPr bwMode="auto">
                    <a:xfrm>
                      <a:off x="7988855" y="2757488"/>
                      <a:ext cx="229628" cy="1836737"/>
                      <a:chOff x="6178463" y="1433228"/>
                      <a:chExt cx="230840" cy="1837026"/>
                    </a:xfrm>
                  </p:grpSpPr>
                  <p:sp>
                    <p:nvSpPr>
                      <p:cNvPr id="4415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4415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154"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4415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88" name="Group 133"/>
                <p:cNvGrpSpPr>
                  <a:grpSpLocks/>
                </p:cNvGrpSpPr>
                <p:nvPr/>
              </p:nvGrpSpPr>
              <p:grpSpPr bwMode="auto">
                <a:xfrm>
                  <a:off x="555625" y="3859212"/>
                  <a:ext cx="1443038" cy="1812925"/>
                  <a:chOff x="501360" y="3783323"/>
                  <a:chExt cx="1123399" cy="1143003"/>
                </a:xfrm>
              </p:grpSpPr>
              <p:sp>
                <p:nvSpPr>
                  <p:cNvPr id="408" name="Rectangle 407"/>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5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44089" name="Group 26"/>
                <p:cNvGrpSpPr>
                  <a:grpSpLocks/>
                </p:cNvGrpSpPr>
                <p:nvPr/>
              </p:nvGrpSpPr>
              <p:grpSpPr bwMode="auto">
                <a:xfrm>
                  <a:off x="6622358" y="3554877"/>
                  <a:ext cx="1272188" cy="342709"/>
                  <a:chOff x="7412367" y="1267773"/>
                  <a:chExt cx="1272066" cy="342946"/>
                </a:xfrm>
              </p:grpSpPr>
              <p:sp>
                <p:nvSpPr>
                  <p:cNvPr id="4414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sp>
                <p:nvSpPr>
                  <p:cNvPr id="4414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44090" name="Group 151"/>
                <p:cNvGrpSpPr>
                  <a:grpSpLocks/>
                </p:cNvGrpSpPr>
                <p:nvPr/>
              </p:nvGrpSpPr>
              <p:grpSpPr bwMode="auto">
                <a:xfrm>
                  <a:off x="6520479" y="3870500"/>
                  <a:ext cx="2546603" cy="2722913"/>
                  <a:chOff x="6537571" y="3930322"/>
                  <a:chExt cx="2546603" cy="2722913"/>
                </a:xfrm>
              </p:grpSpPr>
              <p:grpSp>
                <p:nvGrpSpPr>
                  <p:cNvPr id="44091" name="Group 77"/>
                  <p:cNvGrpSpPr>
                    <a:grpSpLocks/>
                  </p:cNvGrpSpPr>
                  <p:nvPr/>
                </p:nvGrpSpPr>
                <p:grpSpPr bwMode="auto">
                  <a:xfrm>
                    <a:off x="6659892" y="3930322"/>
                    <a:ext cx="2412866" cy="222946"/>
                    <a:chOff x="5388330" y="5700074"/>
                    <a:chExt cx="2411543" cy="224521"/>
                  </a:xfrm>
                </p:grpSpPr>
                <p:pic>
                  <p:nvPicPr>
                    <p:cNvPr id="4414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44092" name="Group 77"/>
                  <p:cNvGrpSpPr>
                    <a:grpSpLocks/>
                  </p:cNvGrpSpPr>
                  <p:nvPr/>
                </p:nvGrpSpPr>
                <p:grpSpPr bwMode="auto">
                  <a:xfrm>
                    <a:off x="6593115" y="4126888"/>
                    <a:ext cx="2488203" cy="222936"/>
                    <a:chOff x="5313031" y="5665686"/>
                    <a:chExt cx="2486842" cy="224513"/>
                  </a:xfrm>
                </p:grpSpPr>
                <p:pic>
                  <p:nvPicPr>
                    <p:cNvPr id="4414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44093" name="Group 77"/>
                  <p:cNvGrpSpPr>
                    <a:grpSpLocks/>
                  </p:cNvGrpSpPr>
                  <p:nvPr/>
                </p:nvGrpSpPr>
                <p:grpSpPr bwMode="auto">
                  <a:xfrm>
                    <a:off x="6594543" y="4316328"/>
                    <a:ext cx="2488203" cy="222936"/>
                    <a:chOff x="5313031" y="5665686"/>
                    <a:chExt cx="2486842" cy="224513"/>
                  </a:xfrm>
                </p:grpSpPr>
                <p:pic>
                  <p:nvPicPr>
                    <p:cNvPr id="441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44094" name="Group 77"/>
                  <p:cNvGrpSpPr>
                    <a:grpSpLocks/>
                  </p:cNvGrpSpPr>
                  <p:nvPr/>
                </p:nvGrpSpPr>
                <p:grpSpPr bwMode="auto">
                  <a:xfrm>
                    <a:off x="6595973" y="4505768"/>
                    <a:ext cx="2488201" cy="222936"/>
                    <a:chOff x="5313033" y="5665686"/>
                    <a:chExt cx="2486840" cy="224513"/>
                  </a:xfrm>
                </p:grpSpPr>
                <p:pic>
                  <p:nvPicPr>
                    <p:cNvPr id="4413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44095" name="Group 77"/>
                  <p:cNvGrpSpPr>
                    <a:grpSpLocks/>
                  </p:cNvGrpSpPr>
                  <p:nvPr/>
                </p:nvGrpSpPr>
                <p:grpSpPr bwMode="auto">
                  <a:xfrm>
                    <a:off x="6605338" y="4703660"/>
                    <a:ext cx="2478580" cy="222894"/>
                    <a:chOff x="5322652" y="5665686"/>
                    <a:chExt cx="2477221" cy="224475"/>
                  </a:xfrm>
                </p:grpSpPr>
                <p:pic>
                  <p:nvPicPr>
                    <p:cNvPr id="441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44096" name="Group 77"/>
                  <p:cNvGrpSpPr>
                    <a:grpSpLocks/>
                  </p:cNvGrpSpPr>
                  <p:nvPr/>
                </p:nvGrpSpPr>
                <p:grpSpPr bwMode="auto">
                  <a:xfrm>
                    <a:off x="6605338" y="4899447"/>
                    <a:ext cx="2478580" cy="222894"/>
                    <a:chOff x="5322652" y="5665686"/>
                    <a:chExt cx="2477221" cy="224475"/>
                  </a:xfrm>
                </p:grpSpPr>
                <p:pic>
                  <p:nvPicPr>
                    <p:cNvPr id="441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44097" name="Group 77"/>
                  <p:cNvGrpSpPr>
                    <a:grpSpLocks/>
                  </p:cNvGrpSpPr>
                  <p:nvPr/>
                </p:nvGrpSpPr>
                <p:grpSpPr bwMode="auto">
                  <a:xfrm>
                    <a:off x="6605272" y="5087454"/>
                    <a:ext cx="2478664" cy="222894"/>
                    <a:chOff x="5322675" y="5665686"/>
                    <a:chExt cx="2477198" cy="224474"/>
                  </a:xfrm>
                </p:grpSpPr>
                <p:pic>
                  <p:nvPicPr>
                    <p:cNvPr id="441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44098" name="Group 77"/>
                  <p:cNvGrpSpPr>
                    <a:grpSpLocks/>
                  </p:cNvGrpSpPr>
                  <p:nvPr/>
                </p:nvGrpSpPr>
                <p:grpSpPr bwMode="auto">
                  <a:xfrm>
                    <a:off x="6602754" y="5274400"/>
                    <a:ext cx="2478581" cy="222894"/>
                    <a:chOff x="5322651" y="5665686"/>
                    <a:chExt cx="2477222" cy="224475"/>
                  </a:xfrm>
                </p:grpSpPr>
                <p:pic>
                  <p:nvPicPr>
                    <p:cNvPr id="441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44099" name="Group 77"/>
                  <p:cNvGrpSpPr>
                    <a:grpSpLocks/>
                  </p:cNvGrpSpPr>
                  <p:nvPr/>
                </p:nvGrpSpPr>
                <p:grpSpPr bwMode="auto">
                  <a:xfrm>
                    <a:off x="6602755" y="5462440"/>
                    <a:ext cx="2478580" cy="222894"/>
                    <a:chOff x="5322652" y="5665686"/>
                    <a:chExt cx="2477221" cy="224475"/>
                  </a:xfrm>
                </p:grpSpPr>
                <p:pic>
                  <p:nvPicPr>
                    <p:cNvPr id="4412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44100" name="Group 77"/>
                  <p:cNvGrpSpPr>
                    <a:grpSpLocks/>
                  </p:cNvGrpSpPr>
                  <p:nvPr/>
                </p:nvGrpSpPr>
                <p:grpSpPr bwMode="auto">
                  <a:xfrm>
                    <a:off x="6602689" y="5658194"/>
                    <a:ext cx="2478664" cy="222894"/>
                    <a:chOff x="5322675" y="5665686"/>
                    <a:chExt cx="2477198" cy="224474"/>
                  </a:xfrm>
                </p:grpSpPr>
                <p:pic>
                  <p:nvPicPr>
                    <p:cNvPr id="441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44101" name="Group 77"/>
                  <p:cNvGrpSpPr>
                    <a:grpSpLocks/>
                  </p:cNvGrpSpPr>
                  <p:nvPr/>
                </p:nvGrpSpPr>
                <p:grpSpPr bwMode="auto">
                  <a:xfrm>
                    <a:off x="6602758" y="5847694"/>
                    <a:ext cx="2478580" cy="222894"/>
                    <a:chOff x="5322652" y="5665686"/>
                    <a:chExt cx="2477221" cy="224475"/>
                  </a:xfrm>
                </p:grpSpPr>
                <p:pic>
                  <p:nvPicPr>
                    <p:cNvPr id="441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44102" name="Group 77"/>
                  <p:cNvGrpSpPr>
                    <a:grpSpLocks/>
                  </p:cNvGrpSpPr>
                  <p:nvPr/>
                </p:nvGrpSpPr>
                <p:grpSpPr bwMode="auto">
                  <a:xfrm>
                    <a:off x="6602758" y="6035734"/>
                    <a:ext cx="2478580" cy="222894"/>
                    <a:chOff x="5322652" y="5665686"/>
                    <a:chExt cx="2477221" cy="224475"/>
                  </a:xfrm>
                </p:grpSpPr>
                <p:pic>
                  <p:nvPicPr>
                    <p:cNvPr id="441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44103" name="Group 77"/>
                  <p:cNvGrpSpPr>
                    <a:grpSpLocks/>
                  </p:cNvGrpSpPr>
                  <p:nvPr/>
                </p:nvGrpSpPr>
                <p:grpSpPr bwMode="auto">
                  <a:xfrm>
                    <a:off x="6602692" y="6231488"/>
                    <a:ext cx="2478664" cy="222894"/>
                    <a:chOff x="5322675" y="5665686"/>
                    <a:chExt cx="2477198" cy="224474"/>
                  </a:xfrm>
                </p:grpSpPr>
                <p:pic>
                  <p:nvPicPr>
                    <p:cNvPr id="441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44104" name="Group 77"/>
                  <p:cNvGrpSpPr>
                    <a:grpSpLocks/>
                  </p:cNvGrpSpPr>
                  <p:nvPr/>
                </p:nvGrpSpPr>
                <p:grpSpPr bwMode="auto">
                  <a:xfrm>
                    <a:off x="6537571" y="6430341"/>
                    <a:ext cx="2541183" cy="222894"/>
                    <a:chOff x="5260195" y="5665686"/>
                    <a:chExt cx="2539678" cy="224474"/>
                  </a:xfrm>
                </p:grpSpPr>
                <p:pic>
                  <p:nvPicPr>
                    <p:cNvPr id="441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0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44057" name="Group 439"/>
              <p:cNvGrpSpPr>
                <a:grpSpLocks/>
              </p:cNvGrpSpPr>
              <p:nvPr/>
            </p:nvGrpSpPr>
            <p:grpSpPr bwMode="auto">
              <a:xfrm>
                <a:off x="2363420" y="5458525"/>
                <a:ext cx="3690745" cy="364202"/>
                <a:chOff x="2514671" y="5583891"/>
                <a:chExt cx="3690745" cy="364202"/>
              </a:xfrm>
            </p:grpSpPr>
            <p:sp>
              <p:nvSpPr>
                <p:cNvPr id="4405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4405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4406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4406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4406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4406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4406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4406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4406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4406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4406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4406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4407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4403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039" name="Group 359"/>
          <p:cNvGrpSpPr>
            <a:grpSpLocks/>
          </p:cNvGrpSpPr>
          <p:nvPr/>
        </p:nvGrpSpPr>
        <p:grpSpPr bwMode="auto">
          <a:xfrm>
            <a:off x="2238375" y="746125"/>
            <a:ext cx="5695950" cy="455613"/>
            <a:chOff x="-234712" y="6097725"/>
            <a:chExt cx="5695241" cy="455953"/>
          </a:xfrm>
        </p:grpSpPr>
        <p:grpSp>
          <p:nvGrpSpPr>
            <p:cNvPr id="44046" name="Group 220"/>
            <p:cNvGrpSpPr>
              <a:grpSpLocks/>
            </p:cNvGrpSpPr>
            <p:nvPr/>
          </p:nvGrpSpPr>
          <p:grpSpPr bwMode="auto">
            <a:xfrm>
              <a:off x="-234712" y="6101482"/>
              <a:ext cx="3059271" cy="452196"/>
              <a:chOff x="-234712" y="6110108"/>
              <a:chExt cx="3059271" cy="452196"/>
            </a:xfrm>
          </p:grpSpPr>
          <p:pic>
            <p:nvPicPr>
              <p:cNvPr id="4405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52"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rPr>
                  <a:t>l1tcs0 </a:t>
                </a:r>
                <a:r>
                  <a:rPr lang="en-US" sz="800" b="1" dirty="0">
                    <a:latin typeface="Comic Sans MS" pitchFamily="66" charset="0"/>
                  </a:rPr>
                  <a:t>I/O Extension Chassis</a:t>
                </a:r>
              </a:p>
            </p:txBody>
          </p:sp>
          <p:sp>
            <p:nvSpPr>
              <p:cNvPr id="4405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44047" name="Group 221"/>
            <p:cNvGrpSpPr>
              <a:grpSpLocks/>
            </p:cNvGrpSpPr>
            <p:nvPr/>
          </p:nvGrpSpPr>
          <p:grpSpPr bwMode="auto">
            <a:xfrm>
              <a:off x="3042258" y="6097725"/>
              <a:ext cx="2418271" cy="452196"/>
              <a:chOff x="3042258" y="6097725"/>
              <a:chExt cx="2418271" cy="452196"/>
            </a:xfrm>
          </p:grpSpPr>
          <p:pic>
            <p:nvPicPr>
              <p:cNvPr id="4404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4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4405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grpSp>
      </p:grpSp>
      <p:sp>
        <p:nvSpPr>
          <p:cNvPr id="44042"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l1tcs0 </a:t>
            </a:r>
            <a:r>
              <a:rPr lang="en-US" dirty="0">
                <a:solidFill>
                  <a:schemeClr val="bg1"/>
                </a:solidFill>
              </a:rPr>
              <a:t>– </a:t>
            </a:r>
            <a:r>
              <a:rPr lang="en-US" dirty="0" smtClean="0">
                <a:solidFill>
                  <a:schemeClr val="bg1"/>
                </a:solidFill>
              </a:rPr>
              <a:t>IO Chassis </a:t>
            </a:r>
            <a:endParaRPr lang="en-US" dirty="0">
              <a:solidFill>
                <a:schemeClr val="bg1"/>
              </a:solidFill>
            </a:endParaRPr>
          </a:p>
        </p:txBody>
      </p:sp>
      <p:grpSp>
        <p:nvGrpSpPr>
          <p:cNvPr id="151" name="Group 150"/>
          <p:cNvGrpSpPr/>
          <p:nvPr/>
        </p:nvGrpSpPr>
        <p:grpSpPr>
          <a:xfrm>
            <a:off x="4384761" y="3603008"/>
            <a:ext cx="221889" cy="1858602"/>
            <a:chOff x="2979878" y="3755262"/>
            <a:chExt cx="221889" cy="1858602"/>
          </a:xfrm>
        </p:grpSpPr>
        <p:sp>
          <p:nvSpPr>
            <p:cNvPr id="15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53" name="Group 73"/>
            <p:cNvGrpSpPr>
              <a:grpSpLocks/>
            </p:cNvGrpSpPr>
            <p:nvPr/>
          </p:nvGrpSpPr>
          <p:grpSpPr bwMode="auto">
            <a:xfrm>
              <a:off x="2985860" y="3755262"/>
              <a:ext cx="215907" cy="1858602"/>
              <a:chOff x="8442333" y="2253456"/>
              <a:chExt cx="215464" cy="1857626"/>
            </a:xfrm>
          </p:grpSpPr>
          <p:grpSp>
            <p:nvGrpSpPr>
              <p:cNvPr id="155" name="Group 72"/>
              <p:cNvGrpSpPr>
                <a:grpSpLocks/>
              </p:cNvGrpSpPr>
              <p:nvPr/>
            </p:nvGrpSpPr>
            <p:grpSpPr bwMode="auto">
              <a:xfrm>
                <a:off x="8442333" y="2253456"/>
                <a:ext cx="214314" cy="1836738"/>
                <a:chOff x="6193867" y="1433229"/>
                <a:chExt cx="215445" cy="1837022"/>
              </a:xfrm>
            </p:grpSpPr>
            <p:pic>
              <p:nvPicPr>
                <p:cNvPr id="15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0"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11" action="ppaction://hlinksldjump"/>
              </a:rPr>
              <a:t>&lt;&lt; L1-TCS-C1</a:t>
            </a:r>
            <a:endParaRPr lang="en-US" sz="800" b="1" dirty="0">
              <a:latin typeface="Comic Sans MS" pitchFamily="66" charset="0"/>
            </a:endParaRPr>
          </a:p>
        </p:txBody>
      </p:sp>
    </p:spTree>
    <p:extLst>
      <p:ext uri="{BB962C8B-B14F-4D97-AF65-F5344CB8AC3E}">
        <p14:creationId xmlns:p14="http://schemas.microsoft.com/office/powerpoint/2010/main" val="3035519304"/>
      </p:ext>
    </p:extLst>
  </p:cSld>
  <p:clrMapOvr>
    <a:masterClrMapping/>
  </p:clrMapOvr>
  <p:timing>
    <p:tnLst>
      <p:par>
        <p:cT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41350" y="775460"/>
            <a:ext cx="7902575" cy="5270500"/>
            <a:chOff x="641350" y="775460"/>
            <a:chExt cx="7902575" cy="5270500"/>
          </a:xfrm>
        </p:grpSpPr>
        <p:grpSp>
          <p:nvGrpSpPr>
            <p:cNvPr id="413" name="Group 412"/>
            <p:cNvGrpSpPr/>
            <p:nvPr/>
          </p:nvGrpSpPr>
          <p:grpSpPr>
            <a:xfrm>
              <a:off x="641350" y="775460"/>
              <a:ext cx="7902575" cy="5270500"/>
              <a:chOff x="641350" y="673100"/>
              <a:chExt cx="7902575" cy="5270500"/>
            </a:xfrm>
          </p:grpSpPr>
          <p:sp>
            <p:nvSpPr>
              <p:cNvPr id="414" name="Rectangle 413"/>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5" name="Rectangle 414"/>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6" name="Rectangle 415"/>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7" name="Rectangle 416"/>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8" name="Rectangle 417"/>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9" name="Rectangle 418"/>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0" name="Rectangle 419"/>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1" name="Rectangle 420"/>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2" name="Rectangle 421"/>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3" name="Rectangle 422"/>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4" name="Rectangle 423"/>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5" name="Rectangle 424"/>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6" name="Rectangle 425"/>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7" name="Rectangle 426"/>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428" name="Rectangle 427"/>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9" name="Rectangle 428"/>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0" name="Rectangle 429"/>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1" name="Rectangle 430"/>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2" name="Rectangle 431"/>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3" name="Rectangle 432"/>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4" name="Rectangle 433"/>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5" name="Rectangle 434"/>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6" name="Rectangle 435"/>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7" name="Rectangle 436"/>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8" name="Rectangle 437"/>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9" name="Rectangle 438"/>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0" name="Rectangle 439"/>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1" name="Rectangle 440"/>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2" name="Rectangle 441"/>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3" name="Rectangle 442"/>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4" name="Rectangle 443"/>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5" name="Rectangle 444"/>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6" name="Rectangle 445"/>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7" name="Rectangle 446"/>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8" name="Rectangle 447"/>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9" name="Rectangle 448"/>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0" name="Rectangle 449"/>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1" name="Rectangle 450"/>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2" name="Rectangle 451"/>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3" name="Rectangle 452"/>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4" name="Rectangle 453"/>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5" name="Rectangle 454"/>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6" name="Rectangle 455"/>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7" name="Rectangle 456"/>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8" name="Rectangle 457"/>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9" name="Rectangle 458"/>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0" name="Rectangle 459"/>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1" name="Rectangle 460"/>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2" name="Rectangle 461"/>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3" name="Rectangle 462"/>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4" name="Rectangle 463"/>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5" name="Rectangle 46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6" name="Rectangle 465"/>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7" name="Rectangle 46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8" name="Rectangle 46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9" name="Rectangle 46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0" name="Rectangle 46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471" name="Rectangle 47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2" name="Rectangle 47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3" name="Rectangle 47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4" name="Rectangle 47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5" name="Rectangle 47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6" name="Rectangle 47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7" name="Rectangle 47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8" name="Rectangle 477"/>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9" name="Rectangle 478"/>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0" name="Rectangle 479"/>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1" name="Rectangle 480"/>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2" name="Rectangle 481"/>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3" name="Rectangle 482"/>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4" name="Rectangle 483"/>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5" name="Rectangle 484"/>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6" name="Rectangle 485"/>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7" name="Rectangle 486"/>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8" name="Rectangle 487"/>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9"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490"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491"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492" name="Rectangle 491"/>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94"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495"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496"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497"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498"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499"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500"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501"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502"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503"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4"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5"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6"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7"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8"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9"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510"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L1-TCS-C1</a:t>
                </a:r>
                <a:endParaRPr lang="en-US" sz="800" b="1" dirty="0">
                  <a:latin typeface="Comic Sans MS" charset="0"/>
                  <a:ea typeface="ＭＳ Ｐゴシック" charset="-128"/>
                </a:endParaRPr>
              </a:p>
            </p:txBody>
          </p:sp>
          <p:sp>
            <p:nvSpPr>
              <p:cNvPr id="51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51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51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51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515"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516"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517"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518"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519"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520"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521"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522"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523"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7" action="ppaction://hlinksldjump"/>
                  </a:rPr>
                  <a:t>L1-ISC-C4</a:t>
                </a:r>
                <a:endParaRPr lang="en-US" sz="800" b="1" dirty="0">
                  <a:latin typeface="Comic Sans MS" pitchFamily="66" charset="0"/>
                </a:endParaRPr>
              </a:p>
            </p:txBody>
          </p:sp>
          <p:sp>
            <p:nvSpPr>
              <p:cNvPr id="524"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2" action="ppaction://hlinksldjump"/>
                  </a:rPr>
                  <a:t>L1-OAF-C1</a:t>
                </a:r>
                <a:endParaRPr lang="en-US" sz="800" b="1" dirty="0">
                  <a:latin typeface="Comic Sans MS" pitchFamily="66" charset="0"/>
                  <a:ea typeface="ＭＳ Ｐゴシック" charset="-128"/>
                </a:endParaRPr>
              </a:p>
            </p:txBody>
          </p:sp>
          <p:sp>
            <p:nvSpPr>
              <p:cNvPr id="525"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526"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527"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528"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529"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530"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531"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532"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533"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534"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535"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536"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537"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538"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53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40"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541"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542"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543"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544"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545"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546"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1"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2" action="ppaction://hlinksldjump"/>
                </a:rPr>
                <a:t>L1-FAC-C1</a:t>
              </a:r>
              <a:endParaRPr lang="en-US" sz="800" b="1" dirty="0">
                <a:latin typeface="Comic Sans MS" pitchFamily="66" charset="0"/>
                <a:ea typeface="ＭＳ Ｐゴシック" charset="-128"/>
              </a:endParaRPr>
            </a:p>
          </p:txBody>
        </p:sp>
      </p:gr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IFO Subsystems</a:t>
            </a:r>
            <a:endParaRPr lang="en-US" sz="800" b="1" dirty="0">
              <a:latin typeface="Comic Sans MS" pitchFamily="66" charset="0"/>
            </a:endParaRPr>
          </a:p>
        </p:txBody>
      </p:sp>
      <p:sp>
        <p:nvSpPr>
          <p:cNvPr id="275" name="Rounded Rectangular Callout 274"/>
          <p:cNvSpPr/>
          <p:nvPr/>
        </p:nvSpPr>
        <p:spPr bwMode="auto">
          <a:xfrm>
            <a:off x="3533650" y="2313758"/>
            <a:ext cx="4173551" cy="3114649"/>
          </a:xfrm>
          <a:prstGeom prst="wedgeRoundRectCallout">
            <a:avLst>
              <a:gd name="adj1" fmla="val -76166"/>
              <a:gd name="adj2" fmla="val -45561"/>
              <a:gd name="adj3" fmla="val 16667"/>
            </a:avLst>
          </a:prstGeom>
          <a:solidFill>
            <a:schemeClr val="bg1">
              <a:alpha val="74118"/>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FAC</a:t>
            </a:r>
          </a:p>
        </p:txBody>
      </p:sp>
      <p:sp>
        <p:nvSpPr>
          <p:cNvPr id="39939"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FAC (Facilities) </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994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F581D1-17EE-4FA3-9C3E-B5544564E0EA}" type="slidenum">
              <a:rPr lang="en-US" smtClean="0">
                <a:solidFill>
                  <a:srgbClr val="898989"/>
                </a:solidFill>
                <a:latin typeface="Calibri" pitchFamily="34" charset="0"/>
              </a:rPr>
              <a:pPr eaLnBrk="1" hangingPunct="1"/>
              <a:t>69</a:t>
            </a:fld>
            <a:endParaRPr lang="en-US" smtClean="0">
              <a:solidFill>
                <a:srgbClr val="898989"/>
              </a:solidFill>
              <a:latin typeface="Calibri" pitchFamily="34" charset="0"/>
            </a:endParaRPr>
          </a:p>
        </p:txBody>
      </p:sp>
    </p:spTree>
    <p:extLst>
      <p:ext uri="{BB962C8B-B14F-4D97-AF65-F5344CB8AC3E}">
        <p14:creationId xmlns:p14="http://schemas.microsoft.com/office/powerpoint/2010/main" val="3169150596"/>
      </p:ext>
    </p:extLst>
  </p:cSld>
  <p:clrMapOvr>
    <a:masterClrMapping/>
  </p:clrMapOvr>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122"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5B3E1B-0414-4D44-A43C-FD1D101A19A0}" type="slidenum">
              <a:rPr lang="en-US" smtClean="0">
                <a:solidFill>
                  <a:srgbClr val="898989"/>
                </a:solidFill>
                <a:latin typeface="Calibri" pitchFamily="34" charset="0"/>
              </a:rPr>
              <a:pPr eaLnBrk="1" hangingPunct="1"/>
              <a:t>7</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LIGO-G1001032-V9</a:t>
            </a:r>
            <a:endParaRPr lang="en-US" dirty="0"/>
          </a:p>
        </p:txBody>
      </p:sp>
      <p:sp>
        <p:nvSpPr>
          <p:cNvPr id="5124" name="Title 9"/>
          <p:cNvSpPr>
            <a:spLocks noGrp="1"/>
          </p:cNvSpPr>
          <p:nvPr>
            <p:ph type="ctrTitle"/>
          </p:nvPr>
        </p:nvSpPr>
        <p:spPr>
          <a:xfrm>
            <a:off x="1371600" y="0"/>
            <a:ext cx="7772400" cy="681038"/>
          </a:xfrm>
        </p:spPr>
        <p:txBody>
          <a:bodyPr/>
          <a:lstStyle/>
          <a:p>
            <a:r>
              <a:rPr lang="en-US" dirty="0" smtClean="0">
                <a:ea typeface="ＭＳ Ｐゴシック" pitchFamily="34" charset="-128"/>
              </a:rPr>
              <a:t>LLO Rack Names</a:t>
            </a:r>
          </a:p>
        </p:txBody>
      </p:sp>
      <p:graphicFrame>
        <p:nvGraphicFramePr>
          <p:cNvPr id="9" name="Table 8"/>
          <p:cNvGraphicFramePr>
            <a:graphicFrameLocks noGrp="1"/>
          </p:cNvGraphicFramePr>
          <p:nvPr>
            <p:extLst>
              <p:ext uri="{D42A27DB-BD31-4B8C-83A1-F6EECF244321}">
                <p14:modId xmlns:p14="http://schemas.microsoft.com/office/powerpoint/2010/main" val="1535748564"/>
              </p:ext>
            </p:extLst>
          </p:nvPr>
        </p:nvGraphicFramePr>
        <p:xfrm>
          <a:off x="396611" y="1505477"/>
          <a:ext cx="3602183" cy="4630390"/>
        </p:xfrm>
        <a:graphic>
          <a:graphicData uri="http://schemas.openxmlformats.org/drawingml/2006/table">
            <a:tbl>
              <a:tblPr/>
              <a:tblGrid>
                <a:gridCol w="338267"/>
                <a:gridCol w="534390"/>
                <a:gridCol w="469615"/>
                <a:gridCol w="1137152"/>
                <a:gridCol w="1122759"/>
              </a:tblGrid>
              <a:tr h="225072">
                <a:tc>
                  <a:txBody>
                    <a:bodyPr/>
                    <a:lstStyle/>
                    <a:p>
                      <a:pPr algn="ctr" fontAlgn="ctr"/>
                      <a:r>
                        <a:rPr lang="en-US" sz="500" b="1" i="0" u="none" strike="noStrike" dirty="0">
                          <a:solidFill>
                            <a:srgbClr val="000000"/>
                          </a:solidFill>
                          <a:effectLst/>
                          <a:latin typeface="Comic Sans MS"/>
                        </a:rPr>
                        <a:t>Rack</a:t>
                      </a:r>
                    </a:p>
                  </a:txBody>
                  <a:tcPr marL="4972" marR="4972" marT="4972"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Rack Designator</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Subsystem</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Location</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500" b="1" i="0" u="none" strike="noStrike">
                          <a:solidFill>
                            <a:srgbClr val="000000"/>
                          </a:solidFill>
                          <a:effectLst/>
                          <a:latin typeface="Comic Sans MS"/>
                        </a:rPr>
                        <a:t>Comment</a:t>
                      </a:r>
                    </a:p>
                  </a:txBody>
                  <a:tcPr marL="4972" marR="4972" marT="4972"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a:solidFill>
                            <a:srgbClr val="000000"/>
                          </a:solidFill>
                          <a:effectLst/>
                          <a:latin typeface="Comic Sans MS"/>
                        </a:rPr>
                        <a:t>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L1-TCS-R2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L1-TCS-XC1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L1-TCS-XR1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L1-TCS-YC1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L1-TCS-YR1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500" b="0" i="0" u="none" strike="noStrike">
                          <a:solidFill>
                            <a:srgbClr val="000000"/>
                          </a:solidFill>
                          <a:effectLst/>
                          <a:latin typeface="Comic Sans MS"/>
                        </a:rPr>
                        <a:t>AOS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L1-OAF-C1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a:solidFill>
                            <a:srgbClr val="000000"/>
                          </a:solidFill>
                          <a:effectLst/>
                          <a:latin typeface="Comic Sans MS"/>
                        </a:rPr>
                        <a:t>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DAQ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DAQ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L1-OAF-XC1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L1-OAF-YC1</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14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L1-ISC-C3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15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L1-ISC-C4</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dirty="0" smtClean="0">
                          <a:solidFill>
                            <a:srgbClr val="000000"/>
                          </a:solidFill>
                          <a:effectLst/>
                          <a:latin typeface="Comic Sans MS"/>
                        </a:rPr>
                        <a:t>ISC</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indent="0" algn="ctr" defTabSz="914400" rtl="0" eaLnBrk="1" fontAlgn="b" latinLnBrk="0" hangingPunct="1">
                        <a:lnSpc>
                          <a:spcPct val="100000"/>
                        </a:lnSpc>
                        <a:spcBef>
                          <a:spcPts val="0"/>
                        </a:spcBef>
                        <a:spcAft>
                          <a:spcPts val="0"/>
                        </a:spcAft>
                        <a:buClrTx/>
                        <a:buSzTx/>
                        <a:buFontTx/>
                        <a:buNone/>
                        <a:tabLst/>
                        <a:defRPr/>
                      </a:pPr>
                      <a:r>
                        <a:rPr lang="en-US" sz="500" b="0" i="0" u="none" strike="noStrike" dirty="0" smtClean="0">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16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a:solidFill>
                            <a:srgbClr val="000000"/>
                          </a:solidFill>
                          <a:effectLst/>
                          <a:latin typeface="Comic Sans MS"/>
                        </a:rPr>
                        <a:t>17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L1-ISC-R2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9387">
                <a:tc>
                  <a:txBody>
                    <a:bodyPr/>
                    <a:lstStyle/>
                    <a:p>
                      <a:pPr algn="ctr" fontAlgn="b"/>
                      <a:r>
                        <a:rPr lang="en-US" sz="500" b="0" i="0" u="none" strike="noStrike" dirty="0">
                          <a:solidFill>
                            <a:srgbClr val="000000"/>
                          </a:solidFill>
                          <a:effectLst/>
                          <a:latin typeface="Comic Sans MS"/>
                        </a:rPr>
                        <a:t>18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L1-ISC-R3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19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L1-ISC-XR1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L1-ISC-YR1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500" b="0" i="0" u="none" strike="noStrike">
                          <a:solidFill>
                            <a:srgbClr val="000000"/>
                          </a:solidFill>
                          <a:effectLst/>
                          <a:latin typeface="Comic Sans MS"/>
                        </a:rPr>
                        <a:t>ISC</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OPTICS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Optics Electronics Lab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Optics Electronics Lab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L1-LDR-C1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Laser Diode Room Rack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L1-LDR-C2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Laser Diode Room Rack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L1-PSL-C1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L1-PSL-R1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L1-PSL-R2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500" b="0" i="0" u="none" strike="noStrike">
                          <a:solidFill>
                            <a:srgbClr val="000000"/>
                          </a:solidFill>
                          <a:effectLst/>
                          <a:latin typeface="Comic Sans MS"/>
                        </a:rPr>
                        <a:t>PSL</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HAM 1 and HAM 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28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HAM 2 and HAM 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a:solidFill>
                            <a:srgbClr val="000000"/>
                          </a:solidFill>
                          <a:effectLst/>
                          <a:latin typeface="Comic Sans MS"/>
                        </a:rPr>
                        <a:t>29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HAM 4 and HAM 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L1-SEI-C6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L1-SEI-XC1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L1-SEI-YC1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dirty="0">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Common Electronics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SEI BCS5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HAM ISI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HAM ISI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500" b="0" i="0" u="none" strike="noStrike">
                          <a:solidFill>
                            <a:srgbClr val="000000"/>
                          </a:solidFill>
                          <a:effectLst/>
                          <a:latin typeface="Comic Sans MS"/>
                        </a:rPr>
                        <a:t>SEI</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Triple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Triple Electronics Test Rack</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37</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ITM, FM, and BS (1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38</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ITM, FM, and BS (2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39</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L1-SUS-C3</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2 (1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40</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L1-SUS-C4</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2 (2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a:solidFill>
                            <a:srgbClr val="000000"/>
                          </a:solidFill>
                          <a:effectLst/>
                          <a:latin typeface="Comic Sans MS"/>
                        </a:rPr>
                        <a:t>41</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L1-SUS-C5</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ITMX, ITMY, and BS (1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04415">
                <a:tc>
                  <a:txBody>
                    <a:bodyPr/>
                    <a:lstStyle/>
                    <a:p>
                      <a:pPr algn="ctr" fontAlgn="b"/>
                      <a:r>
                        <a:rPr lang="en-US" sz="500" b="0" i="0" u="none" strike="noStrike" dirty="0" smtClean="0">
                          <a:solidFill>
                            <a:srgbClr val="000000"/>
                          </a:solidFill>
                          <a:effectLst/>
                          <a:latin typeface="Comic Sans MS"/>
                        </a:rPr>
                        <a:t>42</a:t>
                      </a:r>
                      <a:endParaRPr lang="en-US" sz="500" b="0" i="0" u="none" strike="noStrike" dirty="0">
                        <a:solidFill>
                          <a:srgbClr val="000000"/>
                        </a:solidFill>
                        <a:effectLst/>
                        <a:latin typeface="Comic Sans MS"/>
                      </a:endParaRP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L1-SUS-C6</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dirty="0">
                          <a:solidFill>
                            <a:srgbClr val="000000"/>
                          </a:solidFill>
                          <a:effectLst/>
                          <a:latin typeface="Comic Sans MS"/>
                        </a:rPr>
                        <a:t>SUS</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SUS ITMX, ITMY, and BS (2 of 2)</a:t>
                      </a:r>
                    </a:p>
                  </a:txBody>
                  <a:tcPr marL="4972" marR="4972" marT="4972"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graphicFrame>
        <p:nvGraphicFramePr>
          <p:cNvPr id="10" name="Table 9"/>
          <p:cNvGraphicFramePr>
            <a:graphicFrameLocks noGrp="1"/>
          </p:cNvGraphicFramePr>
          <p:nvPr>
            <p:extLst>
              <p:ext uri="{D42A27DB-BD31-4B8C-83A1-F6EECF244321}">
                <p14:modId xmlns:p14="http://schemas.microsoft.com/office/powerpoint/2010/main" val="2147865024"/>
              </p:ext>
            </p:extLst>
          </p:nvPr>
        </p:nvGraphicFramePr>
        <p:xfrm>
          <a:off x="4531058" y="1746938"/>
          <a:ext cx="3739487" cy="4659018"/>
        </p:xfrm>
        <a:graphic>
          <a:graphicData uri="http://schemas.openxmlformats.org/drawingml/2006/table">
            <a:tbl>
              <a:tblPr/>
              <a:tblGrid>
                <a:gridCol w="351160"/>
                <a:gridCol w="554759"/>
                <a:gridCol w="487515"/>
                <a:gridCol w="1180498"/>
                <a:gridCol w="1165555"/>
              </a:tblGrid>
              <a:tr h="95082">
                <a:tc>
                  <a:txBody>
                    <a:bodyPr/>
                    <a:lstStyle/>
                    <a:p>
                      <a:pPr algn="ctr" fontAlgn="b"/>
                      <a:r>
                        <a:rPr lang="en-US" sz="500" b="0" i="0" u="none" strike="noStrike" dirty="0">
                          <a:solidFill>
                            <a:srgbClr val="000000"/>
                          </a:solidFill>
                          <a:effectLst/>
                          <a:latin typeface="Comic Sans MS"/>
                        </a:rPr>
                        <a:t>43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5 and HAM 6 (1 of 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a:noFill/>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L1-SUS-C8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Common Electronics Room</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SUS HAM 5 and HAM 6 (2 of 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46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48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49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L1-SUS-R6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L1-SUS-XC1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X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L1-SUS-XC2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X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L1-SUS-XR1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X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L1-SUS-YC1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Y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L1-SUS-YC2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Y End Common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L1-SUS-YR1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57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BSC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BSC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RM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RM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59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L1-ETR-06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500" b="0" i="0" u="none" strike="noStrike">
                          <a:solidFill>
                            <a:srgbClr val="000000"/>
                          </a:solidFill>
                          <a:effectLst/>
                          <a:latin typeface="Comic Sans MS"/>
                        </a:rPr>
                        <a:t>SUS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STS Huddle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STS Huddle Electronics Test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L1-VAC-R2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L1-VAC-R3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L1-VAC-XR1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X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64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L1-VAC-YR1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VAC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Y End Remote Electronics Rack</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67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69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L1-VDC-C6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CPR</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L1-VDC-XC1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VEAX</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L1-VDC-XC2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DC Voltage Rack - VEAX</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L1-VDC-YC1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VEAY</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L1-VDC-YC2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VDC</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DC Voltage Rack - VEAY</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78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a:solidFill>
                            <a:srgbClr val="000000"/>
                          </a:solidFill>
                          <a:effectLst/>
                          <a:latin typeface="Comic Sans MS"/>
                        </a:rPr>
                        <a:t>79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L1-DAQ-MS7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Front end computers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L1-DAQ-MS8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Front end computers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84</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L1-DAQ-MS9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b"/>
                      <a:r>
                        <a:rPr lang="en-US" sz="500" b="0" i="0" u="none" strike="noStrike">
                          <a:solidFill>
                            <a:srgbClr val="000000"/>
                          </a:solidFill>
                          <a:effectLst/>
                          <a:latin typeface="Comic Sans MS"/>
                        </a:rPr>
                        <a:t>DAQ</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Front end computers</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85</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L1-MS10</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86</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87</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L1-MS12</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88</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L1-MS13</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a:solidFill>
                            <a:srgbClr val="000000"/>
                          </a:solidFill>
                          <a:effectLst/>
                          <a:latin typeface="Comic Sans MS"/>
                        </a:rPr>
                        <a:t>89</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L1-FAC-XC1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FAC</a:t>
                      </a:r>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Facilities </a:t>
                      </a:r>
                      <a:r>
                        <a:rPr lang="en-US" sz="500" b="0" i="0" u="none" strike="noStrike" dirty="0" smtClean="0">
                          <a:solidFill>
                            <a:srgbClr val="000000"/>
                          </a:solidFill>
                          <a:effectLst/>
                          <a:latin typeface="Comic Sans MS"/>
                        </a:rPr>
                        <a:t>– </a:t>
                      </a:r>
                      <a:r>
                        <a:rPr lang="en-US" sz="500" b="0" i="0" u="none" strike="noStrike" dirty="0">
                          <a:solidFill>
                            <a:srgbClr val="000000"/>
                          </a:solidFill>
                          <a:effectLst/>
                          <a:latin typeface="Comic Sans MS"/>
                        </a:rPr>
                        <a:t>VEAX</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r>
                        <a:rPr lang="en-US" sz="500" b="0" i="0" u="none" strike="noStrike" dirty="0" smtClean="0">
                          <a:solidFill>
                            <a:srgbClr val="000000"/>
                          </a:solidFill>
                          <a:effectLst/>
                          <a:latin typeface="Comic Sans MS"/>
                        </a:rPr>
                        <a:t>90</a:t>
                      </a:r>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a:solidFill>
                            <a:srgbClr val="000000"/>
                          </a:solidFill>
                          <a:effectLst/>
                          <a:latin typeface="Comic Sans MS"/>
                        </a:rPr>
                        <a:t>L1-FAC-YC1</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smtClean="0">
                          <a:solidFill>
                            <a:srgbClr val="000000"/>
                          </a:solidFill>
                          <a:effectLst/>
                          <a:latin typeface="Comic Sans MS"/>
                        </a:rPr>
                        <a:t>FAC</a:t>
                      </a:r>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Facilities - VEAY</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500" b="0" i="0" u="none" strike="noStrike" dirty="0">
                          <a:solidFill>
                            <a:srgbClr val="000000"/>
                          </a:solidFill>
                          <a:effectLst/>
                          <a:latin typeface="Comic Sans MS"/>
                        </a:rPr>
                        <a:t> </a:t>
                      </a: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95082">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endParaRPr lang="en-US" sz="500" b="0" i="0" u="none" strike="noStrike" dirty="0">
                        <a:solidFill>
                          <a:srgbClr val="000000"/>
                        </a:solidFill>
                        <a:effectLst/>
                        <a:latin typeface="Comic Sans MS"/>
                      </a:endParaRPr>
                    </a:p>
                  </a:txBody>
                  <a:tcPr marL="4398" marR="4398" marT="4398"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bl>
          </a:graphicData>
        </a:graphic>
      </p:graphicFrame>
      <p:sp>
        <p:nvSpPr>
          <p:cNvPr id="13" name="TextBox 9"/>
          <p:cNvSpPr txBox="1">
            <a:spLocks noChangeArrowheads="1"/>
          </p:cNvSpPr>
          <p:nvPr/>
        </p:nvSpPr>
        <p:spPr bwMode="auto">
          <a:xfrm>
            <a:off x="1951631" y="959710"/>
            <a:ext cx="519979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200" dirty="0">
                <a:latin typeface="Comic Sans MS" pitchFamily="66" charset="0"/>
              </a:rPr>
              <a:t>CDS racks are named according to site, IFO designation, subsystem use, station (location) and sequence</a:t>
            </a:r>
            <a:r>
              <a:rPr lang="en-US" sz="1200" dirty="0" smtClean="0">
                <a:latin typeface="Comic Sans MS" pitchFamily="66" charset="0"/>
              </a:rPr>
              <a:t>.  (See </a:t>
            </a:r>
            <a:r>
              <a:rPr lang="en-US" sz="1200" dirty="0" smtClean="0">
                <a:latin typeface="Comic Sans MS" pitchFamily="66" charset="0"/>
                <a:hlinkClick r:id="rId3"/>
              </a:rPr>
              <a:t>LIGO-G1001030</a:t>
            </a:r>
            <a:r>
              <a:rPr lang="en-US" sz="1200" dirty="0" smtClean="0">
                <a:latin typeface="Comic Sans MS" pitchFamily="66" charset="0"/>
              </a:rPr>
              <a:t>)</a:t>
            </a:r>
            <a:endParaRPr lang="en-US" sz="1200" dirty="0">
              <a:latin typeface="Comic Sans MS" pitchFamily="66" charset="0"/>
            </a:endParaRPr>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62" name="Picture 3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3" name="Picture 3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L1-FAC-C1</a:t>
            </a:r>
          </a:p>
        </p:txBody>
      </p:sp>
      <p:pic>
        <p:nvPicPr>
          <p:cNvPr id="40965" name="Picture 13"/>
          <p:cNvPicPr preferRelativeResize="0">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6"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L1-FAC-C1 </a:t>
            </a:r>
            <a:r>
              <a:rPr lang="en-US" sz="800" b="1" dirty="0">
                <a:latin typeface="Comic Sans MS" pitchFamily="66" charset="0"/>
              </a:rPr>
              <a:t>Rack Layout (</a:t>
            </a:r>
            <a:r>
              <a:rPr lang="en-US" sz="800" b="1" dirty="0" smtClean="0">
                <a:latin typeface="Comic Sans MS" pitchFamily="66" charset="0"/>
                <a:hlinkClick r:id="rId6"/>
              </a:rPr>
              <a:t>LIGO-D1200940</a:t>
            </a:r>
            <a:r>
              <a:rPr lang="en-US" sz="800" b="1" dirty="0" smtClean="0">
                <a:latin typeface="Comic Sans MS" pitchFamily="66" charset="0"/>
              </a:rPr>
              <a:t>) (</a:t>
            </a:r>
            <a:r>
              <a:rPr lang="en-US" sz="800" b="1" dirty="0" smtClean="0">
                <a:latin typeface="Comic Sans MS" pitchFamily="66" charset="0"/>
                <a:hlinkClick r:id="rId7"/>
              </a:rPr>
              <a:t>S1202403</a:t>
            </a:r>
            <a:r>
              <a:rPr lang="en-US" sz="800" b="1" dirty="0" smtClean="0">
                <a:latin typeface="Comic Sans MS" pitchFamily="66" charset="0"/>
              </a:rPr>
              <a:t>)</a:t>
            </a:r>
            <a:endParaRPr lang="en-US" sz="800" b="1" dirty="0">
              <a:latin typeface="Comic Sans MS" pitchFamily="66" charset="0"/>
            </a:endParaRPr>
          </a:p>
        </p:txBody>
      </p:sp>
      <p:sp>
        <p:nvSpPr>
          <p:cNvPr id="4096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E7610C-EF29-40FD-B825-E3175860FD36}" type="slidenum">
              <a:rPr lang="en-US" smtClean="0">
                <a:solidFill>
                  <a:srgbClr val="898989"/>
                </a:solidFill>
                <a:latin typeface="Calibri" pitchFamily="34" charset="0"/>
              </a:rPr>
              <a:pPr eaLnBrk="1" hangingPunct="1"/>
              <a:t>70</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409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8" action="ppaction://hlinksldjump"/>
              </a:rPr>
              <a:t>&lt;&lt; CER</a:t>
            </a:r>
            <a:endParaRPr lang="en-US" sz="800" b="1" dirty="0">
              <a:latin typeface="Comic Sans MS" pitchFamily="66" charset="0"/>
            </a:endParaRPr>
          </a:p>
        </p:txBody>
      </p:sp>
    </p:spTree>
    <p:extLst>
      <p:ext uri="{BB962C8B-B14F-4D97-AF65-F5344CB8AC3E}">
        <p14:creationId xmlns:p14="http://schemas.microsoft.com/office/powerpoint/2010/main" val="1292289389"/>
      </p:ext>
    </p:extLst>
  </p:cSld>
  <p:clrMapOvr>
    <a:masterClrMapping/>
  </p:clrMapOvr>
  <p:timing>
    <p:tnLst>
      <p:par>
        <p:cT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p:cNvGrpSpPr/>
          <p:nvPr/>
        </p:nvGrpSpPr>
        <p:grpSpPr>
          <a:xfrm>
            <a:off x="641350" y="775460"/>
            <a:ext cx="7902575" cy="5270500"/>
            <a:chOff x="641350" y="775460"/>
            <a:chExt cx="7902575" cy="5270500"/>
          </a:xfrm>
        </p:grpSpPr>
        <p:grpSp>
          <p:nvGrpSpPr>
            <p:cNvPr id="413" name="Group 412"/>
            <p:cNvGrpSpPr/>
            <p:nvPr/>
          </p:nvGrpSpPr>
          <p:grpSpPr>
            <a:xfrm>
              <a:off x="641350" y="775460"/>
              <a:ext cx="7902575" cy="5270500"/>
              <a:chOff x="641350" y="673100"/>
              <a:chExt cx="7902575" cy="5270500"/>
            </a:xfrm>
          </p:grpSpPr>
          <p:sp>
            <p:nvSpPr>
              <p:cNvPr id="414" name="Rectangle 413"/>
              <p:cNvSpPr>
                <a:spLocks/>
              </p:cNvSpPr>
              <p:nvPr/>
            </p:nvSpPr>
            <p:spPr bwMode="auto">
              <a:xfrm>
                <a:off x="1062038" y="1111250"/>
                <a:ext cx="7327900" cy="4697413"/>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5" name="Rectangle 414"/>
              <p:cNvSpPr>
                <a:spLocks noChangeAspect="1"/>
              </p:cNvSpPr>
              <p:nvPr/>
            </p:nvSpPr>
            <p:spPr bwMode="auto">
              <a:xfrm>
                <a:off x="1249363" y="1298575"/>
                <a:ext cx="7140575" cy="4510088"/>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6" name="Rectangle 415"/>
              <p:cNvSpPr>
                <a:spLocks noChangeAspect="1"/>
              </p:cNvSpPr>
              <p:nvPr/>
            </p:nvSpPr>
            <p:spPr bwMode="auto">
              <a:xfrm>
                <a:off x="6216650" y="673100"/>
                <a:ext cx="2173288" cy="438150"/>
              </a:xfrm>
              <a:prstGeom prst="rect">
                <a:avLst/>
              </a:prstGeom>
              <a:solidFill>
                <a:schemeClr val="bg1">
                  <a:lumMod val="7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7" name="Rectangle 416"/>
              <p:cNvSpPr>
                <a:spLocks noChangeAspect="1"/>
              </p:cNvSpPr>
              <p:nvPr/>
            </p:nvSpPr>
            <p:spPr bwMode="auto">
              <a:xfrm>
                <a:off x="7532688" y="5160963"/>
                <a:ext cx="857250" cy="6477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8" name="Rectangle 417"/>
              <p:cNvSpPr>
                <a:spLocks noChangeAspect="1"/>
              </p:cNvSpPr>
              <p:nvPr/>
            </p:nvSpPr>
            <p:spPr bwMode="auto">
              <a:xfrm>
                <a:off x="5695950" y="5307013"/>
                <a:ext cx="523875"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19" name="Rectangle 418"/>
              <p:cNvSpPr>
                <a:spLocks/>
              </p:cNvSpPr>
              <p:nvPr/>
            </p:nvSpPr>
            <p:spPr bwMode="auto">
              <a:xfrm>
                <a:off x="3292475" y="5772150"/>
                <a:ext cx="2171700"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0" name="Rectangle 419"/>
              <p:cNvSpPr>
                <a:spLocks/>
              </p:cNvSpPr>
              <p:nvPr/>
            </p:nvSpPr>
            <p:spPr bwMode="auto">
              <a:xfrm>
                <a:off x="6510338" y="5772150"/>
                <a:ext cx="750887" cy="36513"/>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1" name="Rectangle 420"/>
              <p:cNvSpPr>
                <a:spLocks/>
              </p:cNvSpPr>
              <p:nvPr/>
            </p:nvSpPr>
            <p:spPr bwMode="auto">
              <a:xfrm rot="5400000">
                <a:off x="704850" y="3097213"/>
                <a:ext cx="750888" cy="36512"/>
              </a:xfrm>
              <a:prstGeom prst="rect">
                <a:avLst/>
              </a:prstGeom>
              <a:solidFill>
                <a:schemeClr val="accent4">
                  <a:lumMod val="60000"/>
                  <a:lumOff val="4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2" name="Rectangle 421"/>
              <p:cNvSpPr>
                <a:spLocks noChangeAspect="1"/>
              </p:cNvSpPr>
              <p:nvPr/>
            </p:nvSpPr>
            <p:spPr bwMode="auto">
              <a:xfrm>
                <a:off x="2595563" y="1633538"/>
                <a:ext cx="498475" cy="825500"/>
              </a:xfrm>
              <a:prstGeom prst="rect">
                <a:avLst/>
              </a:prstGeom>
              <a:solidFill>
                <a:srgbClr val="FBFABE"/>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3" name="Rectangle 422"/>
              <p:cNvSpPr>
                <a:spLocks noChangeAspect="1"/>
              </p:cNvSpPr>
              <p:nvPr/>
            </p:nvSpPr>
            <p:spPr bwMode="auto">
              <a:xfrm>
                <a:off x="2090738" y="1633538"/>
                <a:ext cx="498475" cy="825500"/>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4" name="Rectangle 423"/>
              <p:cNvSpPr>
                <a:spLocks noChangeAspect="1"/>
              </p:cNvSpPr>
              <p:nvPr/>
            </p:nvSpPr>
            <p:spPr bwMode="auto">
              <a:xfrm>
                <a:off x="1582738" y="1633538"/>
                <a:ext cx="498475" cy="825500"/>
              </a:xfrm>
              <a:prstGeom prst="rect">
                <a:avLst/>
              </a:prstGeom>
              <a:solidFill>
                <a:schemeClr val="accent4">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5" name="Rectangle 424"/>
              <p:cNvSpPr>
                <a:spLocks noChangeAspect="1"/>
              </p:cNvSpPr>
              <p:nvPr/>
            </p:nvSpPr>
            <p:spPr bwMode="auto">
              <a:xfrm rot="16200000">
                <a:off x="1747044" y="4626769"/>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6" name="Rectangle 425"/>
              <p:cNvSpPr>
                <a:spLocks noChangeAspect="1"/>
              </p:cNvSpPr>
              <p:nvPr/>
            </p:nvSpPr>
            <p:spPr bwMode="auto">
              <a:xfrm rot="16200000">
                <a:off x="1747044" y="411400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7" name="Rectangle 426"/>
              <p:cNvSpPr>
                <a:spLocks noChangeAspect="1"/>
              </p:cNvSpPr>
              <p:nvPr/>
            </p:nvSpPr>
            <p:spPr bwMode="auto">
              <a:xfrm rot="16200000">
                <a:off x="1747044" y="3599657"/>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600" dirty="0"/>
              </a:p>
            </p:txBody>
          </p:sp>
          <p:sp>
            <p:nvSpPr>
              <p:cNvPr id="428" name="Rectangle 427"/>
              <p:cNvSpPr>
                <a:spLocks noChangeAspect="1"/>
              </p:cNvSpPr>
              <p:nvPr/>
            </p:nvSpPr>
            <p:spPr bwMode="auto">
              <a:xfrm rot="16200000">
                <a:off x="1747044" y="3088482"/>
                <a:ext cx="498475" cy="827087"/>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29" name="Rectangle 428"/>
              <p:cNvSpPr>
                <a:spLocks/>
              </p:cNvSpPr>
              <p:nvPr/>
            </p:nvSpPr>
            <p:spPr bwMode="auto">
              <a:xfrm rot="5400000">
                <a:off x="659288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0" name="Rectangle 429"/>
              <p:cNvSpPr>
                <a:spLocks/>
              </p:cNvSpPr>
              <p:nvPr/>
            </p:nvSpPr>
            <p:spPr bwMode="auto">
              <a:xfrm rot="5400000">
                <a:off x="7094538" y="5584826"/>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1" name="Rectangle 430"/>
              <p:cNvSpPr>
                <a:spLocks/>
              </p:cNvSpPr>
              <p:nvPr/>
            </p:nvSpPr>
            <p:spPr bwMode="auto">
              <a:xfrm rot="5400000">
                <a:off x="7597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2" name="Rectangle 431"/>
              <p:cNvSpPr>
                <a:spLocks/>
              </p:cNvSpPr>
              <p:nvPr/>
            </p:nvSpPr>
            <p:spPr bwMode="auto">
              <a:xfrm rot="5400000">
                <a:off x="5084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3" name="Rectangle 432"/>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4" name="Rectangle 433"/>
              <p:cNvSpPr>
                <a:spLocks/>
              </p:cNvSpPr>
              <p:nvPr/>
            </p:nvSpPr>
            <p:spPr bwMode="auto">
              <a:xfrm rot="5400000">
                <a:off x="60928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5" name="Rectangle 434"/>
              <p:cNvSpPr>
                <a:spLocks/>
              </p:cNvSpPr>
              <p:nvPr/>
            </p:nvSpPr>
            <p:spPr bwMode="auto">
              <a:xfrm rot="5400000">
                <a:off x="357505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6" name="Rectangle 435"/>
              <p:cNvSpPr>
                <a:spLocks/>
              </p:cNvSpPr>
              <p:nvPr/>
            </p:nvSpPr>
            <p:spPr bwMode="auto">
              <a:xfrm rot="5400000">
                <a:off x="40767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7" name="Rectangle 436"/>
              <p:cNvSpPr>
                <a:spLocks/>
              </p:cNvSpPr>
              <p:nvPr/>
            </p:nvSpPr>
            <p:spPr bwMode="auto">
              <a:xfrm rot="5400000">
                <a:off x="457993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8" name="Rectangle 437"/>
              <p:cNvSpPr>
                <a:spLocks/>
              </p:cNvSpPr>
              <p:nvPr/>
            </p:nvSpPr>
            <p:spPr bwMode="auto">
              <a:xfrm rot="5400000">
                <a:off x="8105776" y="55848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39" name="Rectangle 438"/>
              <p:cNvSpPr>
                <a:spLocks/>
              </p:cNvSpPr>
              <p:nvPr/>
            </p:nvSpPr>
            <p:spPr bwMode="auto">
              <a:xfrm rot="5400000">
                <a:off x="407511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0" name="Rectangle 439"/>
              <p:cNvSpPr>
                <a:spLocks/>
              </p:cNvSpPr>
              <p:nvPr/>
            </p:nvSpPr>
            <p:spPr bwMode="auto">
              <a:xfrm rot="5400000">
                <a:off x="45767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1" name="Rectangle 440"/>
              <p:cNvSpPr>
                <a:spLocks/>
              </p:cNvSpPr>
              <p:nvPr/>
            </p:nvSpPr>
            <p:spPr bwMode="auto">
              <a:xfrm rot="5400000">
                <a:off x="5080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2" name="Rectangle 441"/>
              <p:cNvSpPr>
                <a:spLocks/>
              </p:cNvSpPr>
              <p:nvPr/>
            </p:nvSpPr>
            <p:spPr bwMode="auto">
              <a:xfrm rot="5400000">
                <a:off x="2566987"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3" name="Rectangle 442"/>
              <p:cNvSpPr>
                <a:spLocks/>
              </p:cNvSpPr>
              <p:nvPr/>
            </p:nvSpPr>
            <p:spPr bwMode="auto">
              <a:xfrm rot="5400000">
                <a:off x="30702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4" name="Rectangle 443"/>
              <p:cNvSpPr>
                <a:spLocks/>
              </p:cNvSpPr>
              <p:nvPr/>
            </p:nvSpPr>
            <p:spPr bwMode="auto">
              <a:xfrm rot="5400000">
                <a:off x="3671094" y="5585619"/>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5" name="Rectangle 444"/>
              <p:cNvSpPr>
                <a:spLocks/>
              </p:cNvSpPr>
              <p:nvPr/>
            </p:nvSpPr>
            <p:spPr bwMode="auto">
              <a:xfrm rot="5400000">
                <a:off x="105727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6" name="Rectangle 445"/>
              <p:cNvSpPr>
                <a:spLocks/>
              </p:cNvSpPr>
              <p:nvPr/>
            </p:nvSpPr>
            <p:spPr bwMode="auto">
              <a:xfrm rot="5400000">
                <a:off x="1558925"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7" name="Rectangle 446"/>
              <p:cNvSpPr>
                <a:spLocks/>
              </p:cNvSpPr>
              <p:nvPr/>
            </p:nvSpPr>
            <p:spPr bwMode="auto">
              <a:xfrm rot="5400000">
                <a:off x="2062162" y="5586413"/>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8" name="Rectangle 447"/>
              <p:cNvSpPr>
                <a:spLocks/>
              </p:cNvSpPr>
              <p:nvPr/>
            </p:nvSpPr>
            <p:spPr bwMode="auto">
              <a:xfrm rot="5400000">
                <a:off x="5588000" y="5586413"/>
                <a:ext cx="61913"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49" name="Rectangle 448"/>
              <p:cNvSpPr>
                <a:spLocks/>
              </p:cNvSpPr>
              <p:nvPr/>
            </p:nvSpPr>
            <p:spPr bwMode="auto">
              <a:xfrm rot="5400000">
                <a:off x="1281907" y="189309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0" name="Rectangle 449"/>
              <p:cNvSpPr>
                <a:spLocks/>
              </p:cNvSpPr>
              <p:nvPr/>
            </p:nvSpPr>
            <p:spPr bwMode="auto">
              <a:xfrm rot="5400000">
                <a:off x="3848894" y="2123281"/>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1" name="Rectangle 450"/>
              <p:cNvSpPr>
                <a:spLocks/>
              </p:cNvSpPr>
              <p:nvPr/>
            </p:nvSpPr>
            <p:spPr bwMode="auto">
              <a:xfrm>
                <a:off x="1812925" y="1111250"/>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2" name="Rectangle 451"/>
              <p:cNvSpPr>
                <a:spLocks/>
              </p:cNvSpPr>
              <p:nvPr/>
            </p:nvSpPr>
            <p:spPr bwMode="auto">
              <a:xfrm>
                <a:off x="1812925" y="5305425"/>
                <a:ext cx="61913"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3" name="Rectangle 452"/>
              <p:cNvSpPr>
                <a:spLocks/>
              </p:cNvSpPr>
              <p:nvPr/>
            </p:nvSpPr>
            <p:spPr bwMode="auto">
              <a:xfrm rot="5400000">
                <a:off x="2663031" y="3023394"/>
                <a:ext cx="61913"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4" name="Rectangle 453"/>
              <p:cNvSpPr>
                <a:spLocks noChangeAspect="1"/>
              </p:cNvSpPr>
              <p:nvPr/>
            </p:nvSpPr>
            <p:spPr bwMode="auto">
              <a:xfrm>
                <a:off x="5189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5" name="Rectangle 454"/>
              <p:cNvSpPr>
                <a:spLocks noChangeAspect="1"/>
              </p:cNvSpPr>
              <p:nvPr/>
            </p:nvSpPr>
            <p:spPr bwMode="auto">
              <a:xfrm>
                <a:off x="4681538"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6" name="Rectangle 455"/>
              <p:cNvSpPr>
                <a:spLocks noChangeAspect="1"/>
              </p:cNvSpPr>
              <p:nvPr/>
            </p:nvSpPr>
            <p:spPr bwMode="auto">
              <a:xfrm>
                <a:off x="3106738" y="1631950"/>
                <a:ext cx="498475" cy="825500"/>
              </a:xfrm>
              <a:prstGeom prst="rect">
                <a:avLst/>
              </a:prstGeom>
              <a:solidFill>
                <a:srgbClr val="66FF33"/>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7" name="Rectangle 456"/>
              <p:cNvSpPr>
                <a:spLocks/>
              </p:cNvSpPr>
              <p:nvPr/>
            </p:nvSpPr>
            <p:spPr bwMode="auto">
              <a:xfrm rot="5400000">
                <a:off x="4380707" y="2128044"/>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8" name="Rectangle 457"/>
              <p:cNvSpPr>
                <a:spLocks noChangeAspect="1"/>
              </p:cNvSpPr>
              <p:nvPr/>
            </p:nvSpPr>
            <p:spPr bwMode="auto">
              <a:xfrm>
                <a:off x="6723063"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59" name="Rectangle 458"/>
              <p:cNvSpPr>
                <a:spLocks noChangeAspect="1"/>
              </p:cNvSpPr>
              <p:nvPr/>
            </p:nvSpPr>
            <p:spPr bwMode="auto">
              <a:xfrm>
                <a:off x="6213475" y="1641475"/>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0" name="Rectangle 459"/>
              <p:cNvSpPr>
                <a:spLocks noChangeAspect="1"/>
              </p:cNvSpPr>
              <p:nvPr/>
            </p:nvSpPr>
            <p:spPr bwMode="auto">
              <a:xfrm>
                <a:off x="5700713" y="1641475"/>
                <a:ext cx="496887"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1" name="Rectangle 460"/>
              <p:cNvSpPr>
                <a:spLocks noChangeAspect="1"/>
              </p:cNvSpPr>
              <p:nvPr/>
            </p:nvSpPr>
            <p:spPr bwMode="auto">
              <a:xfrm>
                <a:off x="7237413" y="1643063"/>
                <a:ext cx="498475" cy="8255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2" name="Rectangle 461"/>
              <p:cNvSpPr>
                <a:spLocks/>
              </p:cNvSpPr>
              <p:nvPr/>
            </p:nvSpPr>
            <p:spPr bwMode="auto">
              <a:xfrm rot="5400000">
                <a:off x="7966869" y="2018506"/>
                <a:ext cx="63500"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3" name="Rectangle 462"/>
              <p:cNvSpPr>
                <a:spLocks noChangeAspect="1"/>
              </p:cNvSpPr>
              <p:nvPr/>
            </p:nvSpPr>
            <p:spPr bwMode="auto">
              <a:xfrm rot="16200000">
                <a:off x="5289503" y="4605210"/>
                <a:ext cx="498475" cy="827087"/>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4" name="Rectangle 463"/>
              <p:cNvSpPr>
                <a:spLocks noChangeAspect="1"/>
              </p:cNvSpPr>
              <p:nvPr/>
            </p:nvSpPr>
            <p:spPr bwMode="auto">
              <a:xfrm rot="16200000">
                <a:off x="5290774" y="3111726"/>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5" name="Rectangle 464"/>
              <p:cNvSpPr>
                <a:spLocks noChangeAspect="1"/>
              </p:cNvSpPr>
              <p:nvPr/>
            </p:nvSpPr>
            <p:spPr bwMode="auto">
              <a:xfrm rot="16200000">
                <a:off x="3542506" y="3090069"/>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6" name="Rectangle 465"/>
              <p:cNvSpPr>
                <a:spLocks/>
              </p:cNvSpPr>
              <p:nvPr/>
            </p:nvSpPr>
            <p:spPr bwMode="auto">
              <a:xfrm rot="5400000">
                <a:off x="1282701"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7" name="Rectangle 466"/>
              <p:cNvSpPr>
                <a:spLocks/>
              </p:cNvSpPr>
              <p:nvPr/>
            </p:nvSpPr>
            <p:spPr bwMode="auto">
              <a:xfrm rot="5400000">
                <a:off x="4473576" y="3082925"/>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8" name="Rectangle 467"/>
              <p:cNvSpPr>
                <a:spLocks/>
              </p:cNvSpPr>
              <p:nvPr/>
            </p:nvSpPr>
            <p:spPr bwMode="auto">
              <a:xfrm rot="5400000">
                <a:off x="6230145"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69" name="Rectangle 468"/>
              <p:cNvSpPr>
                <a:spLocks/>
              </p:cNvSpPr>
              <p:nvPr/>
            </p:nvSpPr>
            <p:spPr bwMode="auto">
              <a:xfrm rot="5400000">
                <a:off x="7981157" y="3082131"/>
                <a:ext cx="61912" cy="504825"/>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0" name="Rectangle 469"/>
              <p:cNvSpPr>
                <a:spLocks noChangeAspect="1"/>
              </p:cNvSpPr>
              <p:nvPr/>
            </p:nvSpPr>
            <p:spPr bwMode="auto">
              <a:xfrm rot="16200000">
                <a:off x="7066140" y="309006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solidFill>
                    <a:schemeClr val="accent1">
                      <a:lumMod val="40000"/>
                      <a:lumOff val="60000"/>
                    </a:schemeClr>
                  </a:solidFill>
                </a:endParaRPr>
              </a:p>
            </p:txBody>
          </p:sp>
          <p:sp>
            <p:nvSpPr>
              <p:cNvPr id="471" name="Rectangle 470"/>
              <p:cNvSpPr>
                <a:spLocks noChangeAspect="1"/>
              </p:cNvSpPr>
              <p:nvPr/>
            </p:nvSpPr>
            <p:spPr bwMode="auto">
              <a:xfrm rot="16200000">
                <a:off x="5288710" y="3610202"/>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2" name="Rectangle 471"/>
              <p:cNvSpPr>
                <a:spLocks noChangeAspect="1"/>
              </p:cNvSpPr>
              <p:nvPr/>
            </p:nvSpPr>
            <p:spPr bwMode="auto">
              <a:xfrm rot="16200000">
                <a:off x="3542506" y="360283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3" name="Rectangle 472"/>
              <p:cNvSpPr>
                <a:spLocks noChangeAspect="1"/>
              </p:cNvSpPr>
              <p:nvPr/>
            </p:nvSpPr>
            <p:spPr bwMode="auto">
              <a:xfrm rot="16200000">
                <a:off x="7066140" y="3604418"/>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4" name="Rectangle 473"/>
              <p:cNvSpPr>
                <a:spLocks noChangeAspect="1"/>
              </p:cNvSpPr>
              <p:nvPr/>
            </p:nvSpPr>
            <p:spPr bwMode="auto">
              <a:xfrm rot="16200000">
                <a:off x="5288710" y="4106734"/>
                <a:ext cx="498475" cy="827088"/>
              </a:xfrm>
              <a:prstGeom prst="rect">
                <a:avLst/>
              </a:prstGeom>
              <a:solidFill>
                <a:schemeClr val="accent2">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5" name="Rectangle 474"/>
              <p:cNvSpPr>
                <a:spLocks noChangeAspect="1"/>
              </p:cNvSpPr>
              <p:nvPr/>
            </p:nvSpPr>
            <p:spPr bwMode="auto">
              <a:xfrm rot="16200000">
                <a:off x="3542506" y="4115594"/>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6" name="Rectangle 475"/>
              <p:cNvSpPr>
                <a:spLocks noChangeAspect="1"/>
              </p:cNvSpPr>
              <p:nvPr/>
            </p:nvSpPr>
            <p:spPr bwMode="auto">
              <a:xfrm rot="16200000">
                <a:off x="7066140" y="4114006"/>
                <a:ext cx="498475" cy="82708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7" name="Rectangle 476"/>
              <p:cNvSpPr>
                <a:spLocks noChangeAspect="1"/>
              </p:cNvSpPr>
              <p:nvPr/>
            </p:nvSpPr>
            <p:spPr bwMode="auto">
              <a:xfrm rot="16200000">
                <a:off x="3542506" y="4625182"/>
                <a:ext cx="498475" cy="827088"/>
              </a:xfrm>
              <a:prstGeom prst="rect">
                <a:avLst/>
              </a:prstGeom>
              <a:solidFill>
                <a:schemeClr val="accent5">
                  <a:lumMod val="40000"/>
                  <a:lumOff val="6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8" name="Rectangle 477"/>
              <p:cNvSpPr>
                <a:spLocks/>
              </p:cNvSpPr>
              <p:nvPr/>
            </p:nvSpPr>
            <p:spPr bwMode="auto">
              <a:xfrm flipV="1">
                <a:off x="8391525" y="1311275"/>
                <a:ext cx="152400" cy="4498975"/>
              </a:xfrm>
              <a:prstGeom prst="rect">
                <a:avLst/>
              </a:prstGeom>
              <a:gradFill>
                <a:gsLst>
                  <a:gs pos="11000">
                    <a:schemeClr val="bg1">
                      <a:lumMod val="75000"/>
                    </a:schemeClr>
                  </a:gs>
                  <a:gs pos="32000">
                    <a:schemeClr val="bg1">
                      <a:lumMod val="50000"/>
                    </a:schemeClr>
                  </a:gs>
                  <a:gs pos="65000">
                    <a:schemeClr val="tx1">
                      <a:lumMod val="50000"/>
                      <a:lumOff val="50000"/>
                    </a:schemeClr>
                  </a:gs>
                  <a:gs pos="72000">
                    <a:schemeClr val="bg1">
                      <a:lumMod val="50000"/>
                    </a:schemeClr>
                  </a:gs>
                  <a:gs pos="87000">
                    <a:schemeClr val="bg1">
                      <a:lumMod val="75000"/>
                    </a:schemeClr>
                  </a:gs>
                  <a:gs pos="100000">
                    <a:schemeClr val="bg1">
                      <a:lumMod val="75000"/>
                    </a:schemeClr>
                  </a:gs>
                  <a:gs pos="87000">
                    <a:srgbClr val="000082"/>
                  </a:gs>
                  <a:gs pos="100000">
                    <a:srgbClr val="0047FF"/>
                  </a:gs>
                </a:gsLst>
                <a:lin ang="5400000" scaled="0"/>
              </a:gra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79" name="Rectangle 478"/>
              <p:cNvSpPr>
                <a:spLocks/>
              </p:cNvSpPr>
              <p:nvPr/>
            </p:nvSpPr>
            <p:spPr bwMode="auto">
              <a:xfrm>
                <a:off x="8440738" y="22891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0" name="Rectangle 479"/>
              <p:cNvSpPr>
                <a:spLocks/>
              </p:cNvSpPr>
              <p:nvPr/>
            </p:nvSpPr>
            <p:spPr bwMode="auto">
              <a:xfrm>
                <a:off x="8440738" y="17875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1" name="Rectangle 480"/>
              <p:cNvSpPr>
                <a:spLocks/>
              </p:cNvSpPr>
              <p:nvPr/>
            </p:nvSpPr>
            <p:spPr bwMode="auto">
              <a:xfrm>
                <a:off x="8440738" y="1284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2" name="Rectangle 481"/>
              <p:cNvSpPr>
                <a:spLocks/>
              </p:cNvSpPr>
              <p:nvPr/>
            </p:nvSpPr>
            <p:spPr bwMode="auto">
              <a:xfrm>
                <a:off x="8440738" y="3797300"/>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3" name="Rectangle 482"/>
              <p:cNvSpPr>
                <a:spLocks/>
              </p:cNvSpPr>
              <p:nvPr/>
            </p:nvSpPr>
            <p:spPr bwMode="auto">
              <a:xfrm>
                <a:off x="8440738" y="329247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4" name="Rectangle 483"/>
              <p:cNvSpPr>
                <a:spLocks/>
              </p:cNvSpPr>
              <p:nvPr/>
            </p:nvSpPr>
            <p:spPr bwMode="auto">
              <a:xfrm>
                <a:off x="8440738" y="278923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5" name="Rectangle 484"/>
              <p:cNvSpPr>
                <a:spLocks/>
              </p:cNvSpPr>
              <p:nvPr/>
            </p:nvSpPr>
            <p:spPr bwMode="auto">
              <a:xfrm>
                <a:off x="8440738" y="530701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6" name="Rectangle 485"/>
              <p:cNvSpPr>
                <a:spLocks/>
              </p:cNvSpPr>
              <p:nvPr/>
            </p:nvSpPr>
            <p:spPr bwMode="auto">
              <a:xfrm>
                <a:off x="8440738" y="4805363"/>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7" name="Rectangle 486"/>
              <p:cNvSpPr>
                <a:spLocks/>
              </p:cNvSpPr>
              <p:nvPr/>
            </p:nvSpPr>
            <p:spPr bwMode="auto">
              <a:xfrm>
                <a:off x="8440738" y="4302125"/>
                <a:ext cx="61912" cy="503238"/>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8" name="Rectangle 487"/>
              <p:cNvSpPr>
                <a:spLocks/>
              </p:cNvSpPr>
              <p:nvPr/>
            </p:nvSpPr>
            <p:spPr bwMode="auto">
              <a:xfrm>
                <a:off x="8440738" y="776288"/>
                <a:ext cx="61912"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89" name="TextBox 72"/>
              <p:cNvSpPr txBox="1">
                <a:spLocks noChangeArrowheads="1"/>
              </p:cNvSpPr>
              <p:nvPr/>
            </p:nvSpPr>
            <p:spPr bwMode="auto">
              <a:xfrm>
                <a:off x="8366125" y="754063"/>
                <a:ext cx="177800" cy="5538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2feet</a:t>
                </a:r>
              </a:p>
            </p:txBody>
          </p:sp>
          <p:sp>
            <p:nvSpPr>
              <p:cNvPr id="490" name="Rectangle 86"/>
              <p:cNvSpPr>
                <a:spLocks noChangeArrowheads="1"/>
              </p:cNvSpPr>
              <p:nvPr/>
            </p:nvSpPr>
            <p:spPr bwMode="auto">
              <a:xfrm>
                <a:off x="3695700" y="1758950"/>
                <a:ext cx="93821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a:latin typeface="Comic Sans MS" pitchFamily="66" charset="0"/>
                  </a:rPr>
                  <a:t>Each Rack is 39” Deep and 24” Wide</a:t>
                </a:r>
              </a:p>
            </p:txBody>
          </p:sp>
          <p:sp>
            <p:nvSpPr>
              <p:cNvPr id="491" name="TextBox 72"/>
              <p:cNvSpPr txBox="1">
                <a:spLocks noChangeArrowheads="1"/>
              </p:cNvSpPr>
              <p:nvPr/>
            </p:nvSpPr>
            <p:spPr bwMode="auto">
              <a:xfrm>
                <a:off x="7891463" y="5759450"/>
                <a:ext cx="4540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600" b="1">
                    <a:latin typeface="Comic Sans MS" pitchFamily="66" charset="0"/>
                  </a:rPr>
                  <a:t>2 feet</a:t>
                </a:r>
              </a:p>
            </p:txBody>
          </p:sp>
          <p:sp>
            <p:nvSpPr>
              <p:cNvPr id="492" name="Rectangle 491"/>
              <p:cNvSpPr>
                <a:spLocks/>
              </p:cNvSpPr>
              <p:nvPr/>
            </p:nvSpPr>
            <p:spPr bwMode="auto">
              <a:xfrm>
                <a:off x="2438400" y="3252788"/>
                <a:ext cx="63500" cy="503237"/>
              </a:xfrm>
              <a:prstGeom prst="rect">
                <a:avLst/>
              </a:prstGeom>
              <a:solidFill>
                <a:schemeClr val="bg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dirty="0"/>
              </a:p>
            </p:txBody>
          </p:sp>
          <p:sp>
            <p:nvSpPr>
              <p:cNvPr id="494" name="Rectangle 86"/>
              <p:cNvSpPr>
                <a:spLocks noChangeArrowheads="1"/>
              </p:cNvSpPr>
              <p:nvPr/>
            </p:nvSpPr>
            <p:spPr bwMode="auto">
              <a:xfrm>
                <a:off x="1617663" y="49307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 action="ppaction://hlinksldjump"/>
                  </a:rPr>
                  <a:t>L1-SUS-C1</a:t>
                </a:r>
                <a:endParaRPr lang="en-US" sz="800" b="1" dirty="0">
                  <a:latin typeface="Comic Sans MS" charset="0"/>
                  <a:ea typeface="ＭＳ Ｐゴシック" charset="-128"/>
                </a:endParaRPr>
              </a:p>
            </p:txBody>
          </p:sp>
          <p:sp>
            <p:nvSpPr>
              <p:cNvPr id="495" name="Rectangle 86"/>
              <p:cNvSpPr>
                <a:spLocks noChangeArrowheads="1"/>
              </p:cNvSpPr>
              <p:nvPr/>
            </p:nvSpPr>
            <p:spPr bwMode="auto">
              <a:xfrm>
                <a:off x="1617663" y="44307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3" action="ppaction://hlinksldjump"/>
                  </a:rPr>
                  <a:t>L1-SUS-C2</a:t>
                </a:r>
                <a:endParaRPr lang="en-US" sz="800" b="1" dirty="0">
                  <a:latin typeface="Comic Sans MS" charset="0"/>
                  <a:ea typeface="ＭＳ Ｐゴシック" charset="-128"/>
                </a:endParaRPr>
              </a:p>
            </p:txBody>
          </p:sp>
          <p:sp>
            <p:nvSpPr>
              <p:cNvPr id="496" name="Rectangle 86"/>
              <p:cNvSpPr>
                <a:spLocks noChangeArrowheads="1"/>
              </p:cNvSpPr>
              <p:nvPr/>
            </p:nvSpPr>
            <p:spPr bwMode="auto">
              <a:xfrm>
                <a:off x="1624013" y="390525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4" action="ppaction://hlinksldjump"/>
                  </a:rPr>
                  <a:t>L1-SUS-C3</a:t>
                </a:r>
                <a:endParaRPr lang="en-US" sz="800" b="1" dirty="0">
                  <a:latin typeface="Comic Sans MS" charset="0"/>
                  <a:ea typeface="ＭＳ Ｐゴシック" charset="-128"/>
                </a:endParaRPr>
              </a:p>
            </p:txBody>
          </p:sp>
          <p:sp>
            <p:nvSpPr>
              <p:cNvPr id="497" name="Rectangle 86"/>
              <p:cNvSpPr>
                <a:spLocks noChangeArrowheads="1"/>
              </p:cNvSpPr>
              <p:nvPr/>
            </p:nvSpPr>
            <p:spPr bwMode="auto">
              <a:xfrm>
                <a:off x="1616075" y="3406775"/>
                <a:ext cx="771525" cy="215900"/>
              </a:xfrm>
              <a:prstGeom prst="rect">
                <a:avLst/>
              </a:prstGeom>
              <a:solidFill>
                <a:schemeClr val="accent5">
                  <a:lumMod val="40000"/>
                  <a:lumOff val="60000"/>
                </a:schemeClr>
              </a:solidFill>
              <a:ln w="9525">
                <a:noFill/>
                <a:miter lim="800000"/>
                <a:headEnd/>
                <a:tailEnd/>
              </a:ln>
            </p:spPr>
            <p:txBody>
              <a:bodyPr>
                <a:spAutoFit/>
              </a:bodyPr>
              <a:lstStyle/>
              <a:p>
                <a:pPr algn="ctr">
                  <a:defRPr/>
                </a:pPr>
                <a:r>
                  <a:rPr lang="en-US" sz="800" b="1" dirty="0">
                    <a:latin typeface="Comic Sans MS" charset="0"/>
                    <a:ea typeface="ＭＳ Ｐゴシック" charset="-128"/>
                    <a:hlinkClick r:id="rId5" action="ppaction://hlinksldjump"/>
                  </a:rPr>
                  <a:t>L1-SUS-C4</a:t>
                </a:r>
                <a:endParaRPr lang="en-US" sz="800" b="1" dirty="0">
                  <a:latin typeface="Comic Sans MS" charset="0"/>
                  <a:ea typeface="ＭＳ Ｐゴシック" charset="-128"/>
                </a:endParaRPr>
              </a:p>
            </p:txBody>
          </p:sp>
          <p:sp>
            <p:nvSpPr>
              <p:cNvPr id="498" name="Rectangle 86"/>
              <p:cNvSpPr>
                <a:spLocks noChangeArrowheads="1"/>
              </p:cNvSpPr>
              <p:nvPr/>
            </p:nvSpPr>
            <p:spPr bwMode="auto">
              <a:xfrm>
                <a:off x="3406775" y="3394075"/>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6" action="ppaction://hlinksldjump"/>
                  </a:rPr>
                  <a:t>L1-SUS-C5</a:t>
                </a:r>
                <a:endParaRPr lang="en-US" sz="800" b="1" dirty="0">
                  <a:latin typeface="Comic Sans MS" charset="0"/>
                  <a:ea typeface="ＭＳ Ｐゴシック" charset="-128"/>
                </a:endParaRPr>
              </a:p>
            </p:txBody>
          </p:sp>
          <p:sp>
            <p:nvSpPr>
              <p:cNvPr id="499" name="Rectangle 86"/>
              <p:cNvSpPr>
                <a:spLocks noChangeArrowheads="1"/>
              </p:cNvSpPr>
              <p:nvPr/>
            </p:nvSpPr>
            <p:spPr bwMode="auto">
              <a:xfrm>
                <a:off x="3406775" y="3910013"/>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7" action="ppaction://hlinksldjump"/>
                  </a:rPr>
                  <a:t>L1-SUS-C6</a:t>
                </a:r>
                <a:endParaRPr lang="en-US" sz="800" b="1" dirty="0">
                  <a:latin typeface="Comic Sans MS" charset="0"/>
                  <a:ea typeface="ＭＳ Ｐゴシック" charset="-128"/>
                </a:endParaRPr>
              </a:p>
            </p:txBody>
          </p:sp>
          <p:sp>
            <p:nvSpPr>
              <p:cNvPr id="500" name="Rectangle 86"/>
              <p:cNvSpPr>
                <a:spLocks noChangeArrowheads="1"/>
              </p:cNvSpPr>
              <p:nvPr/>
            </p:nvSpPr>
            <p:spPr bwMode="auto">
              <a:xfrm>
                <a:off x="3406775" y="4432300"/>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8" action="ppaction://hlinksldjump"/>
                  </a:rPr>
                  <a:t>L1-SUS-C7</a:t>
                </a:r>
                <a:endParaRPr lang="en-US" sz="800" b="1" dirty="0">
                  <a:latin typeface="Comic Sans MS" charset="0"/>
                  <a:ea typeface="ＭＳ Ｐゴシック" charset="-128"/>
                </a:endParaRPr>
              </a:p>
            </p:txBody>
          </p:sp>
          <p:sp>
            <p:nvSpPr>
              <p:cNvPr id="501" name="Rectangle 86"/>
              <p:cNvSpPr>
                <a:spLocks noChangeArrowheads="1"/>
              </p:cNvSpPr>
              <p:nvPr/>
            </p:nvSpPr>
            <p:spPr bwMode="auto">
              <a:xfrm>
                <a:off x="3406775" y="4948238"/>
                <a:ext cx="771525" cy="215900"/>
              </a:xfrm>
              <a:prstGeom prst="rect">
                <a:avLst/>
              </a:prstGeom>
              <a:solidFill>
                <a:schemeClr val="accent5">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9" action="ppaction://hlinksldjump"/>
                  </a:rPr>
                  <a:t>L1-SUS-C8</a:t>
                </a:r>
                <a:endParaRPr lang="en-US" sz="800" b="1" dirty="0">
                  <a:latin typeface="Comic Sans MS" charset="0"/>
                  <a:ea typeface="ＭＳ Ｐゴシック" charset="-128"/>
                </a:endParaRPr>
              </a:p>
            </p:txBody>
          </p:sp>
          <p:sp>
            <p:nvSpPr>
              <p:cNvPr id="502" name="Rectangle 86"/>
              <p:cNvSpPr>
                <a:spLocks noChangeArrowheads="1"/>
              </p:cNvSpPr>
              <p:nvPr/>
            </p:nvSpPr>
            <p:spPr bwMode="auto">
              <a:xfrm rot="16200000">
                <a:off x="4575175" y="1970088"/>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0" action="ppaction://hlinksldjump"/>
                  </a:rPr>
                  <a:t>L1-SEI-C1</a:t>
                </a:r>
                <a:endParaRPr lang="en-US" sz="800" b="1" dirty="0">
                  <a:latin typeface="Comic Sans MS" charset="0"/>
                  <a:ea typeface="ＭＳ Ｐゴシック" charset="-128"/>
                </a:endParaRPr>
              </a:p>
            </p:txBody>
          </p:sp>
          <p:sp>
            <p:nvSpPr>
              <p:cNvPr id="503" name="TextBox 72"/>
              <p:cNvSpPr txBox="1">
                <a:spLocks noChangeArrowheads="1"/>
              </p:cNvSpPr>
              <p:nvPr/>
            </p:nvSpPr>
            <p:spPr bwMode="auto">
              <a:xfrm rot="16200000">
                <a:off x="2216150" y="41814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4" name="TextBox 72"/>
              <p:cNvSpPr txBox="1">
                <a:spLocks noChangeArrowheads="1"/>
              </p:cNvSpPr>
              <p:nvPr/>
            </p:nvSpPr>
            <p:spPr bwMode="auto">
              <a:xfrm rot="5400000">
                <a:off x="3074194" y="4177506"/>
                <a:ext cx="501650"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5" name="TextBox 72"/>
              <p:cNvSpPr txBox="1">
                <a:spLocks noChangeArrowheads="1"/>
              </p:cNvSpPr>
              <p:nvPr/>
            </p:nvSpPr>
            <p:spPr bwMode="auto">
              <a:xfrm>
                <a:off x="2347913" y="2422525"/>
                <a:ext cx="503237"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6"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7" name="TextBox 72"/>
              <p:cNvSpPr txBox="1">
                <a:spLocks noChangeArrowheads="1"/>
              </p:cNvSpPr>
              <p:nvPr/>
            </p:nvSpPr>
            <p:spPr bwMode="auto">
              <a:xfrm rot="5400000">
                <a:off x="6592888" y="3925888"/>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8" name="TextBox 72"/>
              <p:cNvSpPr txBox="1">
                <a:spLocks noChangeArrowheads="1"/>
              </p:cNvSpPr>
              <p:nvPr/>
            </p:nvSpPr>
            <p:spPr bwMode="auto">
              <a:xfrm rot="16200000">
                <a:off x="5759450" y="4171950"/>
                <a:ext cx="501650"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09" name="Rectangle 86"/>
              <p:cNvSpPr>
                <a:spLocks noChangeArrowheads="1"/>
              </p:cNvSpPr>
              <p:nvPr/>
            </p:nvSpPr>
            <p:spPr bwMode="auto">
              <a:xfrm rot="16200000">
                <a:off x="5068094" y="1972469"/>
                <a:ext cx="744538"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1" action="ppaction://hlinksldjump"/>
                  </a:rPr>
                  <a:t>L1-SEI-C2</a:t>
                </a:r>
                <a:endParaRPr lang="en-US" sz="800" b="1" dirty="0">
                  <a:latin typeface="Comic Sans MS" charset="0"/>
                  <a:ea typeface="ＭＳ Ｐゴシック" charset="-128"/>
                </a:endParaRPr>
              </a:p>
            </p:txBody>
          </p:sp>
          <p:sp>
            <p:nvSpPr>
              <p:cNvPr id="510" name="Rectangle 86"/>
              <p:cNvSpPr>
                <a:spLocks noChangeArrowheads="1"/>
              </p:cNvSpPr>
              <p:nvPr/>
            </p:nvSpPr>
            <p:spPr bwMode="auto">
              <a:xfrm rot="16200000">
                <a:off x="2953544" y="1940719"/>
                <a:ext cx="782638" cy="215900"/>
              </a:xfrm>
              <a:prstGeom prst="rect">
                <a:avLst/>
              </a:prstGeom>
              <a:solidFill>
                <a:srgbClr val="66FF33"/>
              </a:solidFill>
              <a:ln w="9525">
                <a:noFill/>
                <a:miter lim="800000"/>
                <a:headEnd/>
                <a:tailEnd/>
              </a:ln>
            </p:spPr>
            <p:txBody>
              <a:bodyPr wrap="none">
                <a:spAutoFit/>
              </a:bodyPr>
              <a:lstStyle/>
              <a:p>
                <a:pPr algn="ctr">
                  <a:defRPr/>
                </a:pPr>
                <a:r>
                  <a:rPr lang="en-US" sz="800" b="1" dirty="0" smtClean="0">
                    <a:latin typeface="Comic Sans MS" charset="0"/>
                    <a:ea typeface="ＭＳ Ｐゴシック" charset="-128"/>
                    <a:hlinkClick r:id="rId12" action="ppaction://hlinksldjump"/>
                  </a:rPr>
                  <a:t>L1-TCS-C1</a:t>
                </a:r>
                <a:endParaRPr lang="en-US" sz="800" b="1" dirty="0">
                  <a:latin typeface="Comic Sans MS" charset="0"/>
                  <a:ea typeface="ＭＳ Ｐゴシック" charset="-128"/>
                </a:endParaRPr>
              </a:p>
            </p:txBody>
          </p:sp>
          <p:sp>
            <p:nvSpPr>
              <p:cNvPr id="511" name="Rectangle 86"/>
              <p:cNvSpPr>
                <a:spLocks noChangeArrowheads="1"/>
              </p:cNvSpPr>
              <p:nvPr/>
            </p:nvSpPr>
            <p:spPr bwMode="auto">
              <a:xfrm rot="16200000">
                <a:off x="5576887" y="1958976"/>
                <a:ext cx="746125" cy="215900"/>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3" action="ppaction://hlinksldjump"/>
                  </a:rPr>
                  <a:t>L1-SEI-C3</a:t>
                </a:r>
                <a:endParaRPr lang="en-US" sz="800" b="1" dirty="0">
                  <a:latin typeface="Comic Sans MS" charset="0"/>
                  <a:ea typeface="ＭＳ Ｐゴシック" charset="-128"/>
                </a:endParaRPr>
              </a:p>
            </p:txBody>
          </p:sp>
          <p:sp>
            <p:nvSpPr>
              <p:cNvPr id="512" name="Rectangle 86"/>
              <p:cNvSpPr>
                <a:spLocks noChangeArrowheads="1"/>
              </p:cNvSpPr>
              <p:nvPr/>
            </p:nvSpPr>
            <p:spPr bwMode="auto">
              <a:xfrm rot="16200000">
                <a:off x="6072981" y="195977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4" action="ppaction://hlinksldjump"/>
                  </a:rPr>
                  <a:t>L1-SEI-C4</a:t>
                </a:r>
                <a:endParaRPr lang="en-US" sz="800" b="1" dirty="0">
                  <a:latin typeface="Comic Sans MS" charset="0"/>
                  <a:ea typeface="ＭＳ Ｐゴシック" charset="-128"/>
                </a:endParaRPr>
              </a:p>
            </p:txBody>
          </p:sp>
          <p:sp>
            <p:nvSpPr>
              <p:cNvPr id="513" name="Rectangle 86"/>
              <p:cNvSpPr>
                <a:spLocks noChangeArrowheads="1"/>
              </p:cNvSpPr>
              <p:nvPr/>
            </p:nvSpPr>
            <p:spPr bwMode="auto">
              <a:xfrm rot="16200000">
                <a:off x="6588919" y="1947069"/>
                <a:ext cx="746125" cy="214313"/>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5" action="ppaction://hlinksldjump"/>
                  </a:rPr>
                  <a:t>L1-SEI-C5</a:t>
                </a:r>
                <a:endParaRPr lang="en-US" sz="800" b="1" dirty="0">
                  <a:latin typeface="Comic Sans MS" charset="0"/>
                  <a:ea typeface="ＭＳ Ｐゴシック" charset="-128"/>
                </a:endParaRPr>
              </a:p>
            </p:txBody>
          </p:sp>
          <p:sp>
            <p:nvSpPr>
              <p:cNvPr id="514" name="Rectangle 86"/>
              <p:cNvSpPr>
                <a:spLocks noChangeArrowheads="1"/>
              </p:cNvSpPr>
              <p:nvPr/>
            </p:nvSpPr>
            <p:spPr bwMode="auto">
              <a:xfrm rot="16200000">
                <a:off x="7104856" y="1953420"/>
                <a:ext cx="746125" cy="214312"/>
              </a:xfrm>
              <a:prstGeom prst="rect">
                <a:avLst/>
              </a:prstGeom>
              <a:solidFill>
                <a:schemeClr val="bg2">
                  <a:lumMod val="9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6" action="ppaction://hlinksldjump"/>
                  </a:rPr>
                  <a:t>L1-SEI-C6</a:t>
                </a:r>
                <a:endParaRPr lang="en-US" sz="800" b="1" dirty="0">
                  <a:latin typeface="Comic Sans MS" charset="0"/>
                  <a:ea typeface="ＭＳ Ｐゴシック" charset="-128"/>
                </a:endParaRPr>
              </a:p>
            </p:txBody>
          </p:sp>
          <p:sp>
            <p:nvSpPr>
              <p:cNvPr id="515" name="Rectangle 86"/>
              <p:cNvSpPr>
                <a:spLocks noChangeArrowheads="1"/>
              </p:cNvSpPr>
              <p:nvPr/>
            </p:nvSpPr>
            <p:spPr bwMode="auto">
              <a:xfrm>
                <a:off x="6931996" y="3409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L1-UNK-C3</a:t>
                </a:r>
              </a:p>
            </p:txBody>
          </p:sp>
          <p:sp>
            <p:nvSpPr>
              <p:cNvPr id="516" name="Rectangle 86"/>
              <p:cNvSpPr>
                <a:spLocks noChangeArrowheads="1"/>
              </p:cNvSpPr>
              <p:nvPr/>
            </p:nvSpPr>
            <p:spPr bwMode="auto">
              <a:xfrm>
                <a:off x="6941521" y="3921124"/>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a:latin typeface="Comic Sans MS" pitchFamily="66" charset="0"/>
                  </a:rPr>
                  <a:t>L1-UNK-C2</a:t>
                </a:r>
              </a:p>
            </p:txBody>
          </p:sp>
          <p:sp>
            <p:nvSpPr>
              <p:cNvPr id="517" name="Rectangle 86"/>
              <p:cNvSpPr>
                <a:spLocks noChangeArrowheads="1"/>
              </p:cNvSpPr>
              <p:nvPr/>
            </p:nvSpPr>
            <p:spPr bwMode="auto">
              <a:xfrm>
                <a:off x="6931996" y="4425949"/>
                <a:ext cx="774700" cy="215900"/>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r>
                  <a:rPr lang="en-US" sz="800" b="1" dirty="0">
                    <a:latin typeface="Comic Sans MS" pitchFamily="66" charset="0"/>
                  </a:rPr>
                  <a:t>L1-UNK-C1</a:t>
                </a:r>
              </a:p>
            </p:txBody>
          </p:sp>
          <p:sp>
            <p:nvSpPr>
              <p:cNvPr id="518" name="Rectangle 86"/>
              <p:cNvSpPr>
                <a:spLocks noChangeArrowheads="1"/>
              </p:cNvSpPr>
              <p:nvPr/>
            </p:nvSpPr>
            <p:spPr bwMode="auto">
              <a:xfrm>
                <a:off x="5164568" y="3434782"/>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7" action="ppaction://hlinksldjump"/>
                  </a:rPr>
                  <a:t>L1-ISC-C1</a:t>
                </a:r>
                <a:endParaRPr lang="en-US" sz="800" b="1" dirty="0">
                  <a:latin typeface="Comic Sans MS" charset="0"/>
                  <a:ea typeface="ＭＳ Ｐゴシック" charset="-128"/>
                </a:endParaRPr>
              </a:p>
            </p:txBody>
          </p:sp>
          <p:sp>
            <p:nvSpPr>
              <p:cNvPr id="519" name="Rectangle 86"/>
              <p:cNvSpPr>
                <a:spLocks noChangeArrowheads="1"/>
              </p:cNvSpPr>
              <p:nvPr/>
            </p:nvSpPr>
            <p:spPr bwMode="auto">
              <a:xfrm>
                <a:off x="5167267" y="3918970"/>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8" action="ppaction://hlinksldjump"/>
                  </a:rPr>
                  <a:t>L1-ISC-C2</a:t>
                </a:r>
                <a:endParaRPr lang="en-US" sz="800" b="1" dirty="0">
                  <a:latin typeface="Comic Sans MS" charset="0"/>
                  <a:ea typeface="ＭＳ Ｐゴシック" charset="-128"/>
                </a:endParaRPr>
              </a:p>
            </p:txBody>
          </p:sp>
          <p:sp>
            <p:nvSpPr>
              <p:cNvPr id="520" name="Rectangle 86"/>
              <p:cNvSpPr>
                <a:spLocks noChangeArrowheads="1"/>
              </p:cNvSpPr>
              <p:nvPr/>
            </p:nvSpPr>
            <p:spPr bwMode="auto">
              <a:xfrm>
                <a:off x="5165679" y="4405978"/>
                <a:ext cx="746125" cy="215900"/>
              </a:xfrm>
              <a:prstGeom prst="rect">
                <a:avLst/>
              </a:prstGeom>
              <a:solidFill>
                <a:schemeClr val="accent2">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19" action="ppaction://hlinksldjump"/>
                  </a:rPr>
                  <a:t>L1-ISC-C3</a:t>
                </a:r>
                <a:endParaRPr lang="en-US" sz="800" b="1" dirty="0">
                  <a:latin typeface="Comic Sans MS" pitchFamily="66" charset="0"/>
                  <a:ea typeface="+mn-ea"/>
                </a:endParaRPr>
              </a:p>
            </p:txBody>
          </p:sp>
          <p:sp>
            <p:nvSpPr>
              <p:cNvPr id="521" name="Rectangle 86"/>
              <p:cNvSpPr>
                <a:spLocks noChangeArrowheads="1"/>
              </p:cNvSpPr>
              <p:nvPr/>
            </p:nvSpPr>
            <p:spPr bwMode="auto">
              <a:xfrm rot="16200000">
                <a:off x="1476375" y="1944688"/>
                <a:ext cx="736600" cy="215900"/>
              </a:xfrm>
              <a:prstGeom prst="rect">
                <a:avLst/>
              </a:prstGeom>
              <a:solidFill>
                <a:schemeClr val="accent4">
                  <a:lumMod val="40000"/>
                  <a:lumOff val="60000"/>
                </a:schemeClr>
              </a:solidFill>
              <a:ln w="9525">
                <a:noFill/>
                <a:miter lim="800000"/>
                <a:headEnd/>
                <a:tailEnd/>
              </a:ln>
            </p:spPr>
            <p:txBody>
              <a:bodyPr wrap="none">
                <a:spAutoFit/>
              </a:bodyPr>
              <a:lstStyle/>
              <a:p>
                <a:pPr algn="ctr">
                  <a:defRPr/>
                </a:pPr>
                <a:r>
                  <a:rPr lang="en-US" sz="800" b="1" dirty="0">
                    <a:latin typeface="Comic Sans MS" charset="0"/>
                    <a:ea typeface="ＭＳ Ｐゴシック" charset="-128"/>
                    <a:hlinkClick r:id="rId20" action="ppaction://hlinksldjump"/>
                  </a:rPr>
                  <a:t>L1-PSL-C1</a:t>
                </a:r>
                <a:endParaRPr lang="en-US" sz="800" b="1" dirty="0">
                  <a:latin typeface="Comic Sans MS" charset="0"/>
                  <a:ea typeface="ＭＳ Ｐゴシック" charset="-128"/>
                </a:endParaRPr>
              </a:p>
            </p:txBody>
          </p:sp>
          <p:sp>
            <p:nvSpPr>
              <p:cNvPr id="522" name="TextBox 36"/>
              <p:cNvSpPr txBox="1">
                <a:spLocks noChangeArrowheads="1"/>
              </p:cNvSpPr>
              <p:nvPr/>
            </p:nvSpPr>
            <p:spPr bwMode="auto">
              <a:xfrm>
                <a:off x="1062037" y="928688"/>
                <a:ext cx="5135563"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CDS Electronics Room </a:t>
                </a:r>
                <a:r>
                  <a:rPr lang="en-US" sz="800" b="1" dirty="0" smtClean="0">
                    <a:latin typeface="Comic Sans MS" pitchFamily="66" charset="0"/>
                  </a:rPr>
                  <a:t>(</a:t>
                </a:r>
                <a:r>
                  <a:rPr lang="en-US" sz="800" b="1" dirty="0">
                    <a:latin typeface="Comic Sans MS" pitchFamily="66" charset="0"/>
                    <a:hlinkClick r:id="rId21" action="ppaction://hlinksldjump"/>
                  </a:rPr>
                  <a:t>CER</a:t>
                </a:r>
                <a:r>
                  <a:rPr lang="en-US" sz="800" b="1" dirty="0" smtClean="0">
                    <a:latin typeface="Comic Sans MS" pitchFamily="66" charset="0"/>
                  </a:rPr>
                  <a:t>)</a:t>
                </a:r>
                <a:endParaRPr lang="en-US" sz="800" b="1" dirty="0">
                  <a:latin typeface="Comic Sans MS" pitchFamily="66" charset="0"/>
                </a:endParaRPr>
              </a:p>
            </p:txBody>
          </p:sp>
          <p:sp>
            <p:nvSpPr>
              <p:cNvPr id="523" name="Rectangle 86"/>
              <p:cNvSpPr>
                <a:spLocks noChangeArrowheads="1"/>
              </p:cNvSpPr>
              <p:nvPr/>
            </p:nvSpPr>
            <p:spPr bwMode="auto">
              <a:xfrm>
                <a:off x="5156947" y="4917154"/>
                <a:ext cx="774700" cy="215444"/>
              </a:xfrm>
              <a:prstGeom prst="rect">
                <a:avLst/>
              </a:prstGeom>
              <a:solidFill>
                <a:schemeClr val="accent2">
                  <a:lumMod val="40000"/>
                  <a:lumOff val="60000"/>
                </a:schemeClr>
              </a:solidFill>
              <a:ln>
                <a:noFill/>
              </a:ln>
              <a:extLs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ctr"/>
                <a:r>
                  <a:rPr lang="en-US" sz="800" b="1" dirty="0" smtClean="0">
                    <a:latin typeface="Comic Sans MS" charset="0"/>
                    <a:ea typeface="ＭＳ Ｐゴシック" charset="-128"/>
                    <a:hlinkClick r:id="rId17" action="ppaction://hlinksldjump"/>
                  </a:rPr>
                  <a:t>L1-ISC-C4</a:t>
                </a:r>
                <a:endParaRPr lang="en-US" sz="800" b="1" dirty="0">
                  <a:latin typeface="Comic Sans MS" pitchFamily="66" charset="0"/>
                </a:endParaRPr>
              </a:p>
            </p:txBody>
          </p:sp>
          <p:sp>
            <p:nvSpPr>
              <p:cNvPr id="524" name="Rectangle 86"/>
              <p:cNvSpPr>
                <a:spLocks noChangeArrowheads="1"/>
              </p:cNvSpPr>
              <p:nvPr/>
            </p:nvSpPr>
            <p:spPr bwMode="auto">
              <a:xfrm rot="16200000">
                <a:off x="2463071" y="1936185"/>
                <a:ext cx="774571" cy="215444"/>
              </a:xfrm>
              <a:prstGeom prst="rect">
                <a:avLst/>
              </a:prstGeom>
              <a:solidFill>
                <a:srgbClr val="FBFABE"/>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ctr">
                  <a:defRPr/>
                </a:pPr>
                <a:r>
                  <a:rPr lang="en-US" sz="800" b="1" dirty="0">
                    <a:latin typeface="Comic Sans MS" pitchFamily="66" charset="0"/>
                    <a:ea typeface="ＭＳ Ｐゴシック" charset="-128"/>
                    <a:hlinkClick r:id="rId22" action="ppaction://hlinksldjump"/>
                  </a:rPr>
                  <a:t>L1-OAF-C1</a:t>
                </a:r>
                <a:endParaRPr lang="en-US" sz="800" b="1" dirty="0">
                  <a:latin typeface="Comic Sans MS" pitchFamily="66" charset="0"/>
                  <a:ea typeface="ＭＳ Ｐゴシック" charset="-128"/>
                </a:endParaRPr>
              </a:p>
            </p:txBody>
          </p:sp>
          <p:sp>
            <p:nvSpPr>
              <p:cNvPr id="525" name="Rectangle 124"/>
              <p:cNvSpPr>
                <a:spLocks noChangeArrowheads="1"/>
              </p:cNvSpPr>
              <p:nvPr/>
            </p:nvSpPr>
            <p:spPr bwMode="auto">
              <a:xfrm>
                <a:off x="2532063" y="3251763"/>
                <a:ext cx="838201"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p>
                <a:pPr algn="r"/>
                <a:r>
                  <a:rPr lang="en-US" sz="700" b="1" dirty="0">
                    <a:latin typeface="Comic Sans MS" pitchFamily="66" charset="0"/>
                  </a:rPr>
                  <a:t>SUS ITMX, ITMY</a:t>
                </a:r>
                <a:r>
                  <a:rPr lang="en-US" sz="700" b="1" dirty="0" smtClean="0">
                    <a:latin typeface="Comic Sans MS" pitchFamily="66" charset="0"/>
                  </a:rPr>
                  <a:t>, FMX, FMY, </a:t>
                </a:r>
                <a:r>
                  <a:rPr lang="en-US" sz="700" b="1" dirty="0">
                    <a:latin typeface="Comic Sans MS" pitchFamily="66" charset="0"/>
                  </a:rPr>
                  <a:t>and BS Rack 1</a:t>
                </a:r>
              </a:p>
            </p:txBody>
          </p:sp>
          <p:sp>
            <p:nvSpPr>
              <p:cNvPr id="526" name="Rectangle 132"/>
              <p:cNvSpPr>
                <a:spLocks noChangeArrowheads="1"/>
              </p:cNvSpPr>
              <p:nvPr/>
            </p:nvSpPr>
            <p:spPr bwMode="auto">
              <a:xfrm>
                <a:off x="641350" y="4303713"/>
                <a:ext cx="936625"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2</a:t>
                </a:r>
              </a:p>
            </p:txBody>
          </p:sp>
          <p:sp>
            <p:nvSpPr>
              <p:cNvPr id="527" name="Rectangle 133"/>
              <p:cNvSpPr>
                <a:spLocks noChangeArrowheads="1"/>
              </p:cNvSpPr>
              <p:nvPr/>
            </p:nvSpPr>
            <p:spPr bwMode="auto">
              <a:xfrm>
                <a:off x="733425" y="4808538"/>
                <a:ext cx="844550"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HAM3 and HAM4 Rack 1</a:t>
                </a:r>
              </a:p>
            </p:txBody>
          </p:sp>
          <p:sp>
            <p:nvSpPr>
              <p:cNvPr id="528" name="Rectangle 135"/>
              <p:cNvSpPr>
                <a:spLocks noChangeArrowheads="1"/>
              </p:cNvSpPr>
              <p:nvPr/>
            </p:nvSpPr>
            <p:spPr bwMode="auto">
              <a:xfrm>
                <a:off x="725488" y="38623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1</a:t>
                </a:r>
              </a:p>
            </p:txBody>
          </p:sp>
          <p:sp>
            <p:nvSpPr>
              <p:cNvPr id="529" name="Rectangle 136"/>
              <p:cNvSpPr>
                <a:spLocks noChangeArrowheads="1"/>
              </p:cNvSpPr>
              <p:nvPr/>
            </p:nvSpPr>
            <p:spPr bwMode="auto">
              <a:xfrm>
                <a:off x="725488" y="3367088"/>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HAM2 Rack 2</a:t>
                </a:r>
              </a:p>
            </p:txBody>
          </p:sp>
          <p:sp>
            <p:nvSpPr>
              <p:cNvPr id="530" name="Rectangle 137"/>
              <p:cNvSpPr>
                <a:spLocks noChangeArrowheads="1"/>
              </p:cNvSpPr>
              <p:nvPr/>
            </p:nvSpPr>
            <p:spPr bwMode="auto">
              <a:xfrm>
                <a:off x="2524125" y="3759225"/>
                <a:ext cx="844550"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700" b="1" dirty="0">
                    <a:latin typeface="Comic Sans MS" pitchFamily="66" charset="0"/>
                  </a:rPr>
                  <a:t>SUS ITMX, ITMY, FMX, FMY, and BS Rack </a:t>
                </a:r>
                <a:r>
                  <a:rPr lang="en-US" sz="700" b="1" dirty="0" smtClean="0">
                    <a:latin typeface="Comic Sans MS" pitchFamily="66" charset="0"/>
                  </a:rPr>
                  <a:t>2</a:t>
                </a:r>
                <a:endParaRPr lang="en-US" sz="700" b="1" dirty="0">
                  <a:latin typeface="Comic Sans MS" pitchFamily="66" charset="0"/>
                </a:endParaRPr>
              </a:p>
            </p:txBody>
          </p:sp>
          <p:sp>
            <p:nvSpPr>
              <p:cNvPr id="531" name="Rectangle 138"/>
              <p:cNvSpPr>
                <a:spLocks noChangeArrowheads="1"/>
              </p:cNvSpPr>
              <p:nvPr/>
            </p:nvSpPr>
            <p:spPr bwMode="auto">
              <a:xfrm>
                <a:off x="2524125" y="4311650"/>
                <a:ext cx="844550"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SUS HAM5 and HAM6 Rack 1</a:t>
                </a:r>
              </a:p>
            </p:txBody>
          </p:sp>
          <p:sp>
            <p:nvSpPr>
              <p:cNvPr id="532" name="Rectangle 139"/>
              <p:cNvSpPr>
                <a:spLocks noChangeArrowheads="1"/>
              </p:cNvSpPr>
              <p:nvPr/>
            </p:nvSpPr>
            <p:spPr bwMode="auto">
              <a:xfrm>
                <a:off x="2532063" y="4816475"/>
                <a:ext cx="844550" cy="460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SUS HAM5 and HAM6 Rack 2</a:t>
                </a:r>
              </a:p>
            </p:txBody>
          </p:sp>
          <p:sp>
            <p:nvSpPr>
              <p:cNvPr id="533" name="Rectangle 140"/>
              <p:cNvSpPr>
                <a:spLocks noChangeArrowheads="1"/>
              </p:cNvSpPr>
              <p:nvPr/>
            </p:nvSpPr>
            <p:spPr bwMode="auto">
              <a:xfrm>
                <a:off x="4286681" y="3385570"/>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1</a:t>
                </a:r>
              </a:p>
            </p:txBody>
          </p:sp>
          <p:sp>
            <p:nvSpPr>
              <p:cNvPr id="534" name="Rectangle 141"/>
              <p:cNvSpPr>
                <a:spLocks noChangeArrowheads="1"/>
              </p:cNvSpPr>
              <p:nvPr/>
            </p:nvSpPr>
            <p:spPr bwMode="auto">
              <a:xfrm>
                <a:off x="4275092" y="3858645"/>
                <a:ext cx="844550"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2</a:t>
                </a:r>
              </a:p>
            </p:txBody>
          </p:sp>
          <p:sp>
            <p:nvSpPr>
              <p:cNvPr id="535" name="Rectangle 145"/>
              <p:cNvSpPr>
                <a:spLocks noChangeArrowheads="1"/>
              </p:cNvSpPr>
              <p:nvPr/>
            </p:nvSpPr>
            <p:spPr bwMode="auto">
              <a:xfrm>
                <a:off x="4279854" y="4350415"/>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3</a:t>
                </a:r>
              </a:p>
            </p:txBody>
          </p:sp>
          <p:sp>
            <p:nvSpPr>
              <p:cNvPr id="536" name="Rectangle 146"/>
              <p:cNvSpPr>
                <a:spLocks noChangeArrowheads="1"/>
              </p:cNvSpPr>
              <p:nvPr/>
            </p:nvSpPr>
            <p:spPr bwMode="auto">
              <a:xfrm rot="16200000">
                <a:off x="1412875" y="27670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PSL Rack 1</a:t>
                </a:r>
              </a:p>
            </p:txBody>
          </p:sp>
          <p:sp>
            <p:nvSpPr>
              <p:cNvPr id="537" name="Rectangle 147"/>
              <p:cNvSpPr>
                <a:spLocks noChangeArrowheads="1"/>
              </p:cNvSpPr>
              <p:nvPr/>
            </p:nvSpPr>
            <p:spPr bwMode="auto">
              <a:xfrm rot="16200000">
                <a:off x="1921669" y="2772569"/>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DAQ Rack 1</a:t>
                </a:r>
              </a:p>
            </p:txBody>
          </p:sp>
          <p:sp>
            <p:nvSpPr>
              <p:cNvPr id="538" name="Rectangle 148"/>
              <p:cNvSpPr>
                <a:spLocks noChangeArrowheads="1"/>
              </p:cNvSpPr>
              <p:nvPr/>
            </p:nvSpPr>
            <p:spPr bwMode="auto">
              <a:xfrm rot="16200000">
                <a:off x="2934494" y="2777332"/>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smtClean="0">
                    <a:latin typeface="Comic Sans MS" pitchFamily="66" charset="0"/>
                  </a:rPr>
                  <a:t>TCS </a:t>
                </a:r>
                <a:r>
                  <a:rPr lang="en-US" sz="800" b="1" dirty="0">
                    <a:latin typeface="Comic Sans MS" pitchFamily="66" charset="0"/>
                  </a:rPr>
                  <a:t>Rack 1</a:t>
                </a:r>
              </a:p>
            </p:txBody>
          </p:sp>
          <p:sp>
            <p:nvSpPr>
              <p:cNvPr id="539" name="TextBox 72"/>
              <p:cNvSpPr txBox="1">
                <a:spLocks noChangeArrowheads="1"/>
              </p:cNvSpPr>
              <p:nvPr/>
            </p:nvSpPr>
            <p:spPr bwMode="auto">
              <a:xfrm>
                <a:off x="5969000" y="2428875"/>
                <a:ext cx="503238" cy="185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600" b="1">
                    <a:latin typeface="Comic Sans MS" pitchFamily="66" charset="0"/>
                  </a:rPr>
                  <a:t>Front</a:t>
                </a:r>
              </a:p>
            </p:txBody>
          </p:sp>
          <p:sp>
            <p:nvSpPr>
              <p:cNvPr id="540" name="Rectangle 153"/>
              <p:cNvSpPr>
                <a:spLocks noChangeArrowheads="1"/>
              </p:cNvSpPr>
              <p:nvPr/>
            </p:nvSpPr>
            <p:spPr bwMode="auto">
              <a:xfrm rot="16200000">
                <a:off x="4527550" y="2728913"/>
                <a:ext cx="846137" cy="3381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HAM1 and HAM6</a:t>
                </a:r>
              </a:p>
            </p:txBody>
          </p:sp>
          <p:sp>
            <p:nvSpPr>
              <p:cNvPr id="541" name="Rectangle 154"/>
              <p:cNvSpPr>
                <a:spLocks noChangeArrowheads="1"/>
              </p:cNvSpPr>
              <p:nvPr/>
            </p:nvSpPr>
            <p:spPr bwMode="auto">
              <a:xfrm rot="16200000">
                <a:off x="5021263"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HAM2 and HAM3</a:t>
                </a:r>
              </a:p>
            </p:txBody>
          </p:sp>
          <p:sp>
            <p:nvSpPr>
              <p:cNvPr id="542" name="Rectangle 155"/>
              <p:cNvSpPr>
                <a:spLocks noChangeArrowheads="1"/>
              </p:cNvSpPr>
              <p:nvPr/>
            </p:nvSpPr>
            <p:spPr bwMode="auto">
              <a:xfrm rot="16200000">
                <a:off x="5502276" y="2725737"/>
                <a:ext cx="844550" cy="3397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HAM4 and HAM5</a:t>
                </a:r>
              </a:p>
            </p:txBody>
          </p:sp>
          <p:sp>
            <p:nvSpPr>
              <p:cNvPr id="543" name="Rectangle 156"/>
              <p:cNvSpPr>
                <a:spLocks noChangeArrowheads="1"/>
              </p:cNvSpPr>
              <p:nvPr/>
            </p:nvSpPr>
            <p:spPr bwMode="auto">
              <a:xfrm rot="16200000">
                <a:off x="6036469" y="2780507"/>
                <a:ext cx="844550" cy="2143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BSC1</a:t>
                </a:r>
              </a:p>
            </p:txBody>
          </p:sp>
          <p:sp>
            <p:nvSpPr>
              <p:cNvPr id="544" name="Rectangle 157"/>
              <p:cNvSpPr>
                <a:spLocks noChangeArrowheads="1"/>
              </p:cNvSpPr>
              <p:nvPr/>
            </p:nvSpPr>
            <p:spPr bwMode="auto">
              <a:xfrm rot="16200000">
                <a:off x="6556375" y="2779713"/>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BSC2</a:t>
                </a:r>
              </a:p>
            </p:txBody>
          </p:sp>
          <p:sp>
            <p:nvSpPr>
              <p:cNvPr id="545" name="Rectangle 158"/>
              <p:cNvSpPr>
                <a:spLocks noChangeArrowheads="1"/>
              </p:cNvSpPr>
              <p:nvPr/>
            </p:nvSpPr>
            <p:spPr bwMode="auto">
              <a:xfrm rot="16200000">
                <a:off x="7051675" y="2787650"/>
                <a:ext cx="844550"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a:latin typeface="Comic Sans MS" pitchFamily="66" charset="0"/>
                  </a:rPr>
                  <a:t>SEI BSC3</a:t>
                </a:r>
              </a:p>
            </p:txBody>
          </p:sp>
          <p:sp>
            <p:nvSpPr>
              <p:cNvPr id="546" name="Rectangle 140"/>
              <p:cNvSpPr>
                <a:spLocks noChangeArrowheads="1"/>
              </p:cNvSpPr>
              <p:nvPr/>
            </p:nvSpPr>
            <p:spPr bwMode="auto">
              <a:xfrm>
                <a:off x="4282772" y="4859855"/>
                <a:ext cx="844550" cy="3381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sz="800" b="1" dirty="0">
                    <a:latin typeface="Comic Sans MS" pitchFamily="66" charset="0"/>
                  </a:rPr>
                  <a:t>ISC LVEA Rack </a:t>
                </a:r>
                <a:r>
                  <a:rPr lang="en-US" sz="800" b="1" dirty="0" smtClean="0">
                    <a:latin typeface="Comic Sans MS" pitchFamily="66" charset="0"/>
                  </a:rPr>
                  <a:t>4</a:t>
                </a:r>
                <a:endParaRPr lang="en-US" sz="800" b="1" dirty="0">
                  <a:latin typeface="Comic Sans MS" pitchFamily="66" charset="0"/>
                </a:endParaRPr>
              </a:p>
            </p:txBody>
          </p:sp>
        </p:grpSp>
        <p:sp>
          <p:nvSpPr>
            <p:cNvPr id="141" name="Rectangle 86"/>
            <p:cNvSpPr>
              <a:spLocks noChangeArrowheads="1"/>
            </p:cNvSpPr>
            <p:nvPr/>
          </p:nvSpPr>
          <p:spPr bwMode="auto">
            <a:xfrm rot="16200000">
              <a:off x="1959125" y="2044101"/>
              <a:ext cx="756937" cy="215444"/>
            </a:xfrm>
            <a:prstGeom prst="rect">
              <a:avLst/>
            </a:prstGeom>
            <a:solidFill>
              <a:schemeClr val="bg1"/>
            </a:solidFill>
            <a:ln w="9525">
              <a:noFill/>
              <a:miter lim="800000"/>
              <a:headEnd/>
              <a:tailEnd/>
            </a:ln>
          </p:spPr>
          <p:txBody>
            <a:bodyPr wrap="none">
              <a:spAutoFit/>
            </a:bodyPr>
            <a:lstStyle/>
            <a:p>
              <a:pPr algn="ctr">
                <a:defRPr/>
              </a:pPr>
              <a:r>
                <a:rPr lang="en-US" sz="800" b="1" dirty="0">
                  <a:latin typeface="Comic Sans MS" pitchFamily="66" charset="0"/>
                  <a:ea typeface="ＭＳ Ｐゴシック" charset="-128"/>
                  <a:hlinkClick r:id="rId22" action="ppaction://hlinksldjump"/>
                </a:rPr>
                <a:t>L1-FAC-C1</a:t>
              </a:r>
              <a:endParaRPr lang="en-US" sz="800" b="1" dirty="0">
                <a:latin typeface="Comic Sans MS" pitchFamily="66" charset="0"/>
                <a:ea typeface="ＭＳ Ｐゴシック" charset="-128"/>
              </a:endParaRPr>
            </a:p>
          </p:txBody>
        </p:sp>
      </p:grpSp>
      <p:sp>
        <p:nvSpPr>
          <p:cNvPr id="412" name="TextBox 36"/>
          <p:cNvSpPr txBox="1">
            <a:spLocks noChangeArrowheads="1"/>
          </p:cNvSpPr>
          <p:nvPr/>
        </p:nvSpPr>
        <p:spPr bwMode="auto">
          <a:xfrm>
            <a:off x="508696" y="724826"/>
            <a:ext cx="1744663"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23" action="ppaction://hlinksldjump"/>
              </a:rPr>
              <a:t>&lt;&lt; IFO Subsystems</a:t>
            </a:r>
            <a:endParaRPr lang="en-US" sz="800" b="1" dirty="0">
              <a:latin typeface="Comic Sans MS" pitchFamily="66" charset="0"/>
            </a:endParaRPr>
          </a:p>
        </p:txBody>
      </p:sp>
      <p:sp>
        <p:nvSpPr>
          <p:cNvPr id="275" name="Rounded Rectangular Callout 274"/>
          <p:cNvSpPr/>
          <p:nvPr/>
        </p:nvSpPr>
        <p:spPr bwMode="auto">
          <a:xfrm>
            <a:off x="4106068" y="2313758"/>
            <a:ext cx="4173551" cy="3114649"/>
          </a:xfrm>
          <a:prstGeom prst="wedgeRoundRectCallout">
            <a:avLst>
              <a:gd name="adj1" fmla="val -76166"/>
              <a:gd name="adj2" fmla="val -45561"/>
              <a:gd name="adj3" fmla="val 16667"/>
            </a:avLst>
          </a:prstGeom>
          <a:solidFill>
            <a:srgbClr val="FBFABE">
              <a:alpha val="74118"/>
            </a:srgb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fontAlgn="auto">
              <a:spcBef>
                <a:spcPts val="0"/>
              </a:spcBef>
              <a:spcAft>
                <a:spcPts val="0"/>
              </a:spcAft>
            </a:pPr>
            <a:r>
              <a:rPr lang="en-US" sz="9600" b="1" dirty="0" smtClean="0">
                <a:solidFill>
                  <a:schemeClr val="tx1"/>
                </a:solidFill>
                <a:latin typeface="Comic Sans MS" pitchFamily="66" charset="0"/>
              </a:rPr>
              <a:t>OAF</a:t>
            </a:r>
          </a:p>
          <a:p>
            <a:pPr algn="ctr" fontAlgn="auto">
              <a:spcBef>
                <a:spcPts val="0"/>
              </a:spcBef>
              <a:spcAft>
                <a:spcPts val="0"/>
              </a:spcAft>
            </a:pPr>
            <a:r>
              <a:rPr lang="en-US" sz="3600" b="1" dirty="0" smtClean="0">
                <a:solidFill>
                  <a:schemeClr val="tx1"/>
                </a:solidFill>
                <a:latin typeface="Comic Sans MS" pitchFamily="66" charset="0"/>
              </a:rPr>
              <a:t>PEM DAQ</a:t>
            </a:r>
            <a:endParaRPr lang="en-US" b="1" dirty="0">
              <a:solidFill>
                <a:schemeClr val="tx1"/>
              </a:solidFill>
              <a:latin typeface="Comic Sans MS" pitchFamily="66" charset="0"/>
            </a:endParaRPr>
          </a:p>
        </p:txBody>
      </p:sp>
      <p:sp>
        <p:nvSpPr>
          <p:cNvPr id="39939" name="Title 2"/>
          <p:cNvSpPr>
            <a:spLocks noGrp="1"/>
          </p:cNvSpPr>
          <p:nvPr>
            <p:ph type="title"/>
          </p:nvPr>
        </p:nvSpPr>
        <p:spPr>
          <a:xfrm>
            <a:off x="1725613" y="0"/>
            <a:ext cx="6961187" cy="681038"/>
          </a:xfrm>
        </p:spPr>
        <p:txBody>
          <a:bodyPr/>
          <a:lstStyle/>
          <a:p>
            <a:r>
              <a:rPr lang="en-US" dirty="0" smtClean="0">
                <a:ea typeface="ＭＳ Ｐゴシック" pitchFamily="34" charset="-128"/>
              </a:rPr>
              <a:t>Subsystem: OAF (Online Adaptive Filtering) </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39941"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79F581D1-17EE-4FA3-9C3E-B5544564E0EA}" type="slidenum">
              <a:rPr lang="en-US" smtClean="0">
                <a:solidFill>
                  <a:srgbClr val="898989"/>
                </a:solidFill>
                <a:latin typeface="Calibri" pitchFamily="34" charset="0"/>
              </a:rPr>
              <a:pPr eaLnBrk="1" hangingPunct="1"/>
              <a:t>71</a:t>
            </a:fld>
            <a:endParaRPr lang="en-US" smtClean="0">
              <a:solidFill>
                <a:srgbClr val="898989"/>
              </a:solidFill>
              <a:latin typeface="Calibri" pitchFamily="34" charset="0"/>
            </a:endParaRPr>
          </a:p>
        </p:txBody>
      </p:sp>
    </p:spTree>
  </p:cSld>
  <p:clrMapOvr>
    <a:masterClrMapping/>
  </p:clrMapOvr>
  <p:timing>
    <p:tnLst>
      <p:par>
        <p:cT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 name="Picture 3"/>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56721" y="1704975"/>
            <a:ext cx="268071" cy="102497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40962" name="Picture 3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256213" y="1087438"/>
            <a:ext cx="133985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0963" name="Picture 3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759200" y="1087438"/>
            <a:ext cx="1333500" cy="4959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4"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L1-OAF-C1</a:t>
            </a:r>
          </a:p>
        </p:txBody>
      </p:sp>
      <p:pic>
        <p:nvPicPr>
          <p:cNvPr id="40965" name="Picture 13"/>
          <p:cNvPicPr preferRelativeResize="0">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094288" y="1195388"/>
            <a:ext cx="146050" cy="46640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67" name="TextBox 468"/>
          <p:cNvSpPr txBox="1">
            <a:spLocks noChangeArrowheads="1"/>
          </p:cNvSpPr>
          <p:nvPr/>
        </p:nvSpPr>
        <p:spPr bwMode="auto">
          <a:xfrm>
            <a:off x="457200" y="5029200"/>
            <a:ext cx="1457325" cy="954088"/>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a:latin typeface="Comic Sans MS" pitchFamily="66" charset="0"/>
              </a:rPr>
              <a:t>+12VDC	?A</a:t>
            </a:r>
          </a:p>
          <a:p>
            <a:pPr eaLnBrk="1" hangingPunct="1"/>
            <a:r>
              <a:rPr lang="en-US" sz="800">
                <a:latin typeface="Comic Sans MS" pitchFamily="66" charset="0"/>
              </a:rPr>
              <a:t>-12VDC	?A</a:t>
            </a:r>
          </a:p>
          <a:p>
            <a:pPr eaLnBrk="1" hangingPunct="1"/>
            <a:r>
              <a:rPr lang="en-US" sz="800">
                <a:latin typeface="Comic Sans MS" pitchFamily="66" charset="0"/>
              </a:rPr>
              <a:t>+18VDC	?A</a:t>
            </a:r>
          </a:p>
          <a:p>
            <a:pPr eaLnBrk="1" hangingPunct="1"/>
            <a:r>
              <a:rPr lang="en-US" sz="800">
                <a:latin typeface="Comic Sans MS" pitchFamily="66" charset="0"/>
              </a:rPr>
              <a:t>-18VDC	?A</a:t>
            </a:r>
          </a:p>
          <a:p>
            <a:pPr eaLnBrk="1" hangingPunct="1"/>
            <a:r>
              <a:rPr lang="en-US" sz="800">
                <a:latin typeface="Comic Sans MS" pitchFamily="66" charset="0"/>
              </a:rPr>
              <a:t>+24VDC	?A</a:t>
            </a:r>
          </a:p>
          <a:p>
            <a:pPr eaLnBrk="1" hangingPunct="1"/>
            <a:r>
              <a:rPr lang="en-US" sz="800">
                <a:latin typeface="Comic Sans MS" pitchFamily="66" charset="0"/>
              </a:rPr>
              <a:t>-24VDC	?A</a:t>
            </a:r>
          </a:p>
          <a:p>
            <a:pPr eaLnBrk="1" hangingPunct="1"/>
            <a:r>
              <a:rPr lang="en-US" sz="800">
                <a:latin typeface="Comic Sans MS" pitchFamily="66" charset="0"/>
              </a:rPr>
              <a:t>High Voltage	?A</a:t>
            </a:r>
          </a:p>
        </p:txBody>
      </p:sp>
      <p:sp>
        <p:nvSpPr>
          <p:cNvPr id="40968"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BE7610C-EF29-40FD-B825-E3175860FD36}" type="slidenum">
              <a:rPr lang="en-US" smtClean="0">
                <a:solidFill>
                  <a:srgbClr val="898989"/>
                </a:solidFill>
                <a:latin typeface="Calibri" pitchFamily="34" charset="0"/>
              </a:rPr>
              <a:pPr eaLnBrk="1" hangingPunct="1"/>
              <a:t>72</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grpSp>
        <p:nvGrpSpPr>
          <p:cNvPr id="40970" name="Group 359"/>
          <p:cNvGrpSpPr>
            <a:grpSpLocks/>
          </p:cNvGrpSpPr>
          <p:nvPr/>
        </p:nvGrpSpPr>
        <p:grpSpPr bwMode="auto">
          <a:xfrm>
            <a:off x="1952625" y="4952544"/>
            <a:ext cx="5751513" cy="458788"/>
            <a:chOff x="-290267" y="6101482"/>
            <a:chExt cx="5750796" cy="457947"/>
          </a:xfrm>
        </p:grpSpPr>
        <p:grpSp>
          <p:nvGrpSpPr>
            <p:cNvPr id="40992" name="Group 220"/>
            <p:cNvGrpSpPr>
              <a:grpSpLocks/>
            </p:cNvGrpSpPr>
            <p:nvPr/>
          </p:nvGrpSpPr>
          <p:grpSpPr bwMode="auto">
            <a:xfrm>
              <a:off x="-290267" y="6101482"/>
              <a:ext cx="3114826" cy="452196"/>
              <a:chOff x="-290267" y="6110108"/>
              <a:chExt cx="3114826" cy="452196"/>
            </a:xfrm>
          </p:grpSpPr>
          <p:pic>
            <p:nvPicPr>
              <p:cNvPr id="40997"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0998" name="TextBox 372"/>
              <p:cNvSpPr txBox="1">
                <a:spLocks noChangeArrowheads="1"/>
              </p:cNvSpPr>
              <p:nvPr/>
            </p:nvSpPr>
            <p:spPr bwMode="auto">
              <a:xfrm>
                <a:off x="-290267" y="6216967"/>
                <a:ext cx="1834406" cy="21504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8" action="ppaction://hlinksldjump"/>
                  </a:rPr>
                  <a:t>l1oaf0 I/O Extension Chassis</a:t>
                </a:r>
                <a:endParaRPr lang="en-US" sz="800" b="1" dirty="0">
                  <a:latin typeface="Comic Sans MS" pitchFamily="66" charset="0"/>
                </a:endParaRPr>
              </a:p>
            </p:txBody>
          </p:sp>
          <p:sp>
            <p:nvSpPr>
              <p:cNvPr id="40999"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9"/>
                  </a:rPr>
                  <a:t>D1001715</a:t>
                </a:r>
                <a:endParaRPr lang="en-US" sz="800" b="1">
                  <a:solidFill>
                    <a:schemeClr val="bg1"/>
                  </a:solidFill>
                  <a:latin typeface="Comic Sans MS" pitchFamily="66" charset="0"/>
                </a:endParaRPr>
              </a:p>
            </p:txBody>
          </p:sp>
        </p:grpSp>
        <p:grpSp>
          <p:nvGrpSpPr>
            <p:cNvPr id="40993" name="Group 221"/>
            <p:cNvGrpSpPr>
              <a:grpSpLocks/>
            </p:cNvGrpSpPr>
            <p:nvPr/>
          </p:nvGrpSpPr>
          <p:grpSpPr bwMode="auto">
            <a:xfrm>
              <a:off x="3042258" y="6107233"/>
              <a:ext cx="2418271" cy="452196"/>
              <a:chOff x="3042258" y="6107233"/>
              <a:chExt cx="2418271" cy="452196"/>
            </a:xfrm>
          </p:grpSpPr>
          <p:pic>
            <p:nvPicPr>
              <p:cNvPr id="40994" name="Picture 37"/>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3042520" y="6107233"/>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0995"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+24@5A</a:t>
                </a:r>
              </a:p>
            </p:txBody>
          </p:sp>
          <p:sp>
            <p:nvSpPr>
              <p:cNvPr id="40996"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schemeClr val="bg1"/>
                    </a:solidFill>
                    <a:latin typeface="Comic Sans MS" pitchFamily="66" charset="0"/>
                    <a:hlinkClick r:id="rId10"/>
                  </a:rPr>
                  <a:t>S1103894</a:t>
                </a:r>
                <a:endParaRPr lang="en-US" sz="800" b="1" dirty="0">
                  <a:solidFill>
                    <a:schemeClr val="bg1"/>
                  </a:solidFill>
                  <a:latin typeface="Comic Sans MS" pitchFamily="66" charset="0"/>
                </a:endParaRPr>
              </a:p>
            </p:txBody>
          </p:sp>
        </p:grpSp>
      </p:grpSp>
      <p:grpSp>
        <p:nvGrpSpPr>
          <p:cNvPr id="40972" name="Group 123"/>
          <p:cNvGrpSpPr>
            <a:grpSpLocks/>
          </p:cNvGrpSpPr>
          <p:nvPr/>
        </p:nvGrpSpPr>
        <p:grpSpPr bwMode="auto">
          <a:xfrm>
            <a:off x="1960121" y="4130438"/>
            <a:ext cx="5741988" cy="227012"/>
            <a:chOff x="-426695" y="6096039"/>
            <a:chExt cx="5740565" cy="226907"/>
          </a:xfrm>
        </p:grpSpPr>
        <p:grpSp>
          <p:nvGrpSpPr>
            <p:cNvPr id="40976" name="Group 375"/>
            <p:cNvGrpSpPr>
              <a:grpSpLocks/>
            </p:cNvGrpSpPr>
            <p:nvPr/>
          </p:nvGrpSpPr>
          <p:grpSpPr bwMode="auto">
            <a:xfrm>
              <a:off x="-426695" y="6096039"/>
              <a:ext cx="3105592" cy="221156"/>
              <a:chOff x="-426695" y="6096039"/>
              <a:chExt cx="3105592" cy="221156"/>
            </a:xfrm>
          </p:grpSpPr>
          <p:pic>
            <p:nvPicPr>
              <p:cNvPr id="40981"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82"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12" action="ppaction://hlinksldjump"/>
                  </a:rPr>
                  <a:t>Accelerometer Power Supply</a:t>
                </a:r>
                <a:endParaRPr lang="en-US" sz="800" b="1" dirty="0">
                  <a:latin typeface="Comic Sans MS" pitchFamily="66" charset="0"/>
                </a:endParaRPr>
              </a:p>
            </p:txBody>
          </p:sp>
          <p:sp>
            <p:nvSpPr>
              <p:cNvPr id="40983"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2973</a:t>
                </a:r>
              </a:p>
            </p:txBody>
          </p:sp>
        </p:grpSp>
        <p:grpSp>
          <p:nvGrpSpPr>
            <p:cNvPr id="40977" name="Group 376"/>
            <p:cNvGrpSpPr>
              <a:grpSpLocks/>
            </p:cNvGrpSpPr>
            <p:nvPr/>
          </p:nvGrpSpPr>
          <p:grpSpPr bwMode="auto">
            <a:xfrm>
              <a:off x="2893375" y="6097134"/>
              <a:ext cx="2420495" cy="225812"/>
              <a:chOff x="2893375" y="6097134"/>
              <a:chExt cx="2420495" cy="225812"/>
            </a:xfrm>
          </p:grpSpPr>
          <p:pic>
            <p:nvPicPr>
              <p:cNvPr id="40978" name="Picture 4"/>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893375"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0979"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40980" name="TextBox 128"/>
              <p:cNvSpPr txBox="1">
                <a:spLocks noChangeArrowheads="1"/>
              </p:cNvSpPr>
              <p:nvPr/>
            </p:nvSpPr>
            <p:spPr bwMode="auto">
              <a:xfrm>
                <a:off x="2904225" y="6097134"/>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sp>
        <p:nvSpPr>
          <p:cNvPr id="40975" name="TextBox 36"/>
          <p:cNvSpPr txBox="1">
            <a:spLocks noChangeArrowheads="1"/>
          </p:cNvSpPr>
          <p:nvPr/>
        </p:nvSpPr>
        <p:spPr bwMode="auto">
          <a:xfrm>
            <a:off x="509588" y="727075"/>
            <a:ext cx="7524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latin typeface="Comic Sans MS" pitchFamily="66" charset="0"/>
                <a:hlinkClick r:id="rId13" action="ppaction://hlinksldjump"/>
              </a:rPr>
              <a:t>&lt;&lt; CER</a:t>
            </a:r>
            <a:endParaRPr lang="en-US" sz="800" b="1" dirty="0">
              <a:latin typeface="Comic Sans MS" pitchFamily="66" charset="0"/>
            </a:endParaRPr>
          </a:p>
        </p:txBody>
      </p:sp>
      <p:sp>
        <p:nvSpPr>
          <p:cNvPr id="48" name="Rectangle 47"/>
          <p:cNvSpPr/>
          <p:nvPr/>
        </p:nvSpPr>
        <p:spPr>
          <a:xfrm rot="16200000">
            <a:off x="8678969" y="1964810"/>
            <a:ext cx="699230" cy="230832"/>
          </a:xfrm>
          <a:prstGeom prst="rect">
            <a:avLst/>
          </a:prstGeom>
        </p:spPr>
        <p:txBody>
          <a:bodyPr wrap="none">
            <a:spAutoFit/>
          </a:bodyPr>
          <a:lstStyle/>
          <a:p>
            <a:r>
              <a:rPr lang="en-US" sz="900" b="1" dirty="0" smtClean="0">
                <a:latin typeface="Comic Sans MS" pitchFamily="66" charset="0"/>
                <a:hlinkClick r:id="rId14" action="ppaction://hlinksldjump"/>
              </a:rPr>
              <a:t>PSO-012</a:t>
            </a:r>
            <a:endParaRPr lang="en-US" sz="900" dirty="0"/>
          </a:p>
        </p:txBody>
      </p:sp>
      <p:grpSp>
        <p:nvGrpSpPr>
          <p:cNvPr id="52" name="Group 51"/>
          <p:cNvGrpSpPr/>
          <p:nvPr/>
        </p:nvGrpSpPr>
        <p:grpSpPr>
          <a:xfrm>
            <a:off x="8365636" y="1704975"/>
            <a:ext cx="391085" cy="1038225"/>
            <a:chOff x="7980628" y="1704975"/>
            <a:chExt cx="391085" cy="1038225"/>
          </a:xfrm>
        </p:grpSpPr>
        <p:pic>
          <p:nvPicPr>
            <p:cNvPr id="53" name="Picture 119">
              <a:hlinkClick r:id="rId15" action="ppaction://hlinksldjump"/>
            </p:cNvPr>
            <p:cNvPicPr>
              <a:picLocks noChangeAspect="1" noChangeArrowheads="1"/>
            </p:cNvPicPr>
            <p:nvPr/>
          </p:nvPicPr>
          <p:blipFill>
            <a:blip r:embed="rId16" cstate="print">
              <a:extLst>
                <a:ext uri="{28A0092B-C50C-407E-A947-70E740481C1C}">
                  <a14:useLocalDpi xmlns:a14="http://schemas.microsoft.com/office/drawing/2010/main" val="0"/>
                </a:ext>
              </a:extLst>
            </a:blip>
            <a:srcRect/>
            <a:stretch>
              <a:fillRect/>
            </a:stretch>
          </p:blipFill>
          <p:spPr bwMode="auto">
            <a:xfrm>
              <a:off x="7980628" y="1704975"/>
              <a:ext cx="274637" cy="1038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 name="Rectangle 53"/>
            <p:cNvSpPr/>
            <p:nvPr/>
          </p:nvSpPr>
          <p:spPr>
            <a:xfrm rot="16200000">
              <a:off x="7906682" y="1955738"/>
              <a:ext cx="699230" cy="230832"/>
            </a:xfrm>
            <a:prstGeom prst="rect">
              <a:avLst/>
            </a:prstGeom>
          </p:spPr>
          <p:txBody>
            <a:bodyPr wrap="none">
              <a:spAutoFit/>
            </a:bodyPr>
            <a:lstStyle/>
            <a:p>
              <a:r>
                <a:rPr lang="en-US" sz="900" b="1" dirty="0" smtClean="0">
                  <a:latin typeface="Comic Sans MS" pitchFamily="66" charset="0"/>
                  <a:hlinkClick r:id="rId14" action="ppaction://hlinksldjump"/>
                </a:rPr>
                <a:t>PSY-012</a:t>
              </a:r>
              <a:endParaRPr lang="en-US" sz="900" dirty="0"/>
            </a:p>
          </p:txBody>
        </p:sp>
      </p:grpSp>
      <p:sp>
        <p:nvSpPr>
          <p:cNvPr id="44" name="TextBox 36"/>
          <p:cNvSpPr txBox="1">
            <a:spLocks noChangeArrowheads="1"/>
          </p:cNvSpPr>
          <p:nvPr/>
        </p:nvSpPr>
        <p:spPr bwMode="auto">
          <a:xfrm>
            <a:off x="1690688" y="739775"/>
            <a:ext cx="6988175" cy="214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L1-OAF-C1 </a:t>
            </a:r>
            <a:r>
              <a:rPr lang="en-US" sz="800" b="1" dirty="0">
                <a:latin typeface="Comic Sans MS" pitchFamily="66" charset="0"/>
              </a:rPr>
              <a:t>Rack Layout </a:t>
            </a:r>
            <a:r>
              <a:rPr lang="en-US" sz="800" b="1" dirty="0" smtClean="0">
                <a:latin typeface="Comic Sans MS" pitchFamily="66" charset="0"/>
              </a:rPr>
              <a:t>(</a:t>
            </a:r>
            <a:r>
              <a:rPr lang="en-US" sz="800" b="1" dirty="0" smtClean="0">
                <a:latin typeface="Comic Sans MS" pitchFamily="66" charset="0"/>
                <a:hlinkClick r:id="rId17"/>
              </a:rPr>
              <a:t>LIGO-D1200941</a:t>
            </a:r>
            <a:r>
              <a:rPr lang="en-US" sz="800" b="1" dirty="0" smtClean="0">
                <a:latin typeface="Comic Sans MS" pitchFamily="66" charset="0"/>
              </a:rPr>
              <a:t>) (</a:t>
            </a:r>
            <a:r>
              <a:rPr lang="en-US" sz="800" b="1" dirty="0" smtClean="0">
                <a:latin typeface="Comic Sans MS" pitchFamily="66" charset="0"/>
                <a:hlinkClick r:id="rId18"/>
              </a:rPr>
              <a:t>S1202404</a:t>
            </a:r>
            <a:r>
              <a:rPr lang="en-US" sz="800" b="1" dirty="0" smtClean="0">
                <a:latin typeface="Comic Sans MS" pitchFamily="66" charset="0"/>
              </a:rPr>
              <a:t>)</a:t>
            </a:r>
            <a:endParaRPr lang="en-US" sz="800" b="1" dirty="0">
              <a:latin typeface="Comic Sans MS" pitchFamily="66" charset="0"/>
            </a:endParaRPr>
          </a:p>
        </p:txBody>
      </p:sp>
      <p:grpSp>
        <p:nvGrpSpPr>
          <p:cNvPr id="43" name="Group 67"/>
          <p:cNvGrpSpPr>
            <a:grpSpLocks/>
          </p:cNvGrpSpPr>
          <p:nvPr/>
        </p:nvGrpSpPr>
        <p:grpSpPr bwMode="auto">
          <a:xfrm>
            <a:off x="2023620" y="4457988"/>
            <a:ext cx="5694363" cy="339725"/>
            <a:chOff x="1768979" y="751636"/>
            <a:chExt cx="5693681" cy="337387"/>
          </a:xfrm>
        </p:grpSpPr>
        <p:pic>
          <p:nvPicPr>
            <p:cNvPr id="46" name="Picture 2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21"/>
            <p:cNvPicPr>
              <a:picLocks noChangeAspect="1" noChangeArrowheads="1"/>
            </p:cNvPicPr>
            <p:nvPr/>
          </p:nvPicPr>
          <p:blipFill>
            <a:blip r:embed="rId19">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TextBox 246"/>
            <p:cNvSpPr txBox="1">
              <a:spLocks noChangeArrowheads="1"/>
            </p:cNvSpPr>
            <p:nvPr/>
          </p:nvSpPr>
          <p:spPr bwMode="auto">
            <a:xfrm>
              <a:off x="1768979" y="751636"/>
              <a:ext cx="1778090" cy="3373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hlinkClick r:id="rId20" action="ppaction://hlinksldjump"/>
                </a:rPr>
                <a:t>aLIGO AA Interface Chassis (32 BNC x10 Gain Version)</a:t>
              </a:r>
              <a:endParaRPr lang="en-US" sz="800" b="1" dirty="0">
                <a:latin typeface="Comic Sans MS" pitchFamily="66" charset="0"/>
              </a:endParaRPr>
            </a:p>
          </p:txBody>
        </p:sp>
        <p:sp>
          <p:nvSpPr>
            <p:cNvPr id="5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1"/>
                </a:rPr>
                <a:t>D1001421</a:t>
              </a:r>
              <a:endParaRPr lang="en-US" sz="800" b="1" dirty="0">
                <a:latin typeface="Comic Sans MS" pitchFamily="66" charset="0"/>
              </a:endParaRPr>
            </a:p>
          </p:txBody>
        </p:sp>
        <p:sp>
          <p:nvSpPr>
            <p:cNvPr id="5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+/-18VDC</a:t>
              </a:r>
            </a:p>
          </p:txBody>
        </p:sp>
        <p:sp>
          <p:nvSpPr>
            <p:cNvPr id="55"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22"/>
                </a:rPr>
                <a:t>S1001057</a:t>
              </a:r>
              <a:endParaRPr lang="en-US" sz="800" b="1" dirty="0">
                <a:latin typeface="Comic Sans MS" pitchFamily="66" charset="0"/>
              </a:endParaRPr>
            </a:p>
          </p:txBody>
        </p:sp>
      </p:grpSp>
    </p:spTree>
  </p:cSld>
  <p:clrMapOvr>
    <a:masterClrMapping/>
  </p:clrMapOvr>
  <p:timing>
    <p:tnLst>
      <p:par>
        <p:cT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L1-OAF-C1 Details</a:t>
            </a:r>
          </a:p>
        </p:txBody>
      </p:sp>
      <p:sp>
        <p:nvSpPr>
          <p:cNvPr id="4" name="Date Placeholder 3"/>
          <p:cNvSpPr>
            <a:spLocks noGrp="1"/>
          </p:cNvSpPr>
          <p:nvPr>
            <p:ph type="dt" sz="quarter" idx="10"/>
          </p:nvPr>
        </p:nvSpPr>
        <p:spPr/>
        <p:txBody>
          <a:bodyPr/>
          <a:lstStyle/>
          <a:p>
            <a:pPr>
              <a:defRPr/>
            </a:pPr>
            <a:r>
              <a:rPr lang="en-US" smtClean="0"/>
              <a:t>LIGO-G1001032-V9</a:t>
            </a:r>
            <a:endParaRPr lang="en-US" dirty="0"/>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73</a:t>
            </a:fld>
            <a:endParaRPr lang="en-US" smtClean="0">
              <a:solidFill>
                <a:srgbClr val="898989"/>
              </a:solidFill>
              <a:latin typeface="Calibri" pitchFamily="34" charset="0"/>
            </a:endParaRPr>
          </a:p>
        </p:txBody>
      </p:sp>
      <p:sp>
        <p:nvSpPr>
          <p:cNvPr id="68613" name="Rectangle 5"/>
          <p:cNvSpPr>
            <a:spLocks noChangeArrowheads="1"/>
          </p:cNvSpPr>
          <p:nvPr/>
        </p:nvSpPr>
        <p:spPr bwMode="auto">
          <a:xfrm>
            <a:off x="1778000" y="2603500"/>
            <a:ext cx="55372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r>
              <a:rPr lang="en-US" sz="4800" dirty="0" smtClean="0">
                <a:latin typeface="Comic Sans MS" pitchFamily="66" charset="0"/>
              </a:rPr>
              <a:t>L1-OAF-C1 </a:t>
            </a:r>
            <a:r>
              <a:rPr lang="en-US" sz="4800" dirty="0">
                <a:latin typeface="Comic Sans MS" pitchFamily="66" charset="0"/>
              </a:rPr>
              <a:t>Details</a:t>
            </a:r>
            <a:endParaRPr lang="en-US" dirty="0"/>
          </a:p>
        </p:txBody>
      </p:sp>
      <p:sp>
        <p:nvSpPr>
          <p:cNvPr id="6"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L1-OAF-C1</a:t>
            </a:r>
            <a:endParaRPr lang="en-US" sz="800" b="1" dirty="0">
              <a:latin typeface="Comic Sans MS" pitchFamily="66" charset="0"/>
            </a:endParaRPr>
          </a:p>
        </p:txBody>
      </p:sp>
    </p:spTree>
    <p:extLst>
      <p:ext uri="{BB962C8B-B14F-4D97-AF65-F5344CB8AC3E}">
        <p14:creationId xmlns:p14="http://schemas.microsoft.com/office/powerpoint/2010/main" val="1818486359"/>
      </p:ext>
    </p:extLst>
  </p:cSld>
  <p:clrMapOvr>
    <a:masterClrMapping/>
  </p:clrMapOvr>
  <p:timing>
    <p:tnLst>
      <p:par>
        <p:cT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56" name="Group 155"/>
          <p:cNvGrpSpPr/>
          <p:nvPr/>
        </p:nvGrpSpPr>
        <p:grpSpPr>
          <a:xfrm>
            <a:off x="1132059" y="4941964"/>
            <a:ext cx="7526337" cy="1568232"/>
            <a:chOff x="1147763" y="4773613"/>
            <a:chExt cx="7526337" cy="1568232"/>
          </a:xfrm>
        </p:grpSpPr>
        <p:grpSp>
          <p:nvGrpSpPr>
            <p:cNvPr id="157" name="Group 70"/>
            <p:cNvGrpSpPr>
              <a:grpSpLocks/>
            </p:cNvGrpSpPr>
            <p:nvPr/>
          </p:nvGrpSpPr>
          <p:grpSpPr bwMode="auto">
            <a:xfrm>
              <a:off x="1147763" y="4773613"/>
              <a:ext cx="7526337" cy="1144587"/>
              <a:chOff x="1172756" y="4077811"/>
              <a:chExt cx="7526744" cy="1144587"/>
            </a:xfrm>
          </p:grpSpPr>
          <p:pic>
            <p:nvPicPr>
              <p:cNvPr id="16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72756" y="4077811"/>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8" name="TextBox 349"/>
              <p:cNvSpPr txBox="1">
                <a:spLocks noChangeArrowheads="1"/>
              </p:cNvSpPr>
              <p:nvPr/>
            </p:nvSpPr>
            <p:spPr bwMode="auto">
              <a:xfrm>
                <a:off x="7428123" y="4451365"/>
                <a:ext cx="1271377" cy="2154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S1001057</a:t>
                </a:r>
                <a:endParaRPr lang="en-US" sz="800" b="1" dirty="0">
                  <a:latin typeface="Comic Sans MS" pitchFamily="66" charset="0"/>
                </a:endParaRPr>
              </a:p>
            </p:txBody>
          </p:sp>
          <p:sp>
            <p:nvSpPr>
              <p:cNvPr id="169" name="TextBox 353"/>
              <p:cNvSpPr txBox="1">
                <a:spLocks noChangeArrowheads="1"/>
              </p:cNvSpPr>
              <p:nvPr/>
            </p:nvSpPr>
            <p:spPr bwMode="auto">
              <a:xfrm>
                <a:off x="7431837" y="4669136"/>
                <a:ext cx="560148" cy="2157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grpSp>
          <p:nvGrpSpPr>
            <p:cNvPr id="158" name="Group 157"/>
            <p:cNvGrpSpPr/>
            <p:nvPr/>
          </p:nvGrpSpPr>
          <p:grpSpPr>
            <a:xfrm>
              <a:off x="6121591" y="5155758"/>
              <a:ext cx="1018227" cy="405255"/>
              <a:chOff x="6121591" y="5155758"/>
              <a:chExt cx="1018227" cy="405255"/>
            </a:xfrm>
          </p:grpSpPr>
          <p:sp>
            <p:nvSpPr>
              <p:cNvPr id="165" name="Rectangle 80"/>
              <p:cNvSpPr>
                <a:spLocks noChangeArrowheads="1"/>
              </p:cNvSpPr>
              <p:nvPr/>
            </p:nvSpPr>
            <p:spPr bwMode="auto">
              <a:xfrm>
                <a:off x="6121591" y="5155758"/>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pic>
            <p:nvPicPr>
              <p:cNvPr id="166"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6129338" y="5353050"/>
                <a:ext cx="977900" cy="207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pic>
          <p:nvPicPr>
            <p:cNvPr id="159"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0411" y="5183965"/>
              <a:ext cx="968447" cy="36194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0" name="Group 159"/>
            <p:cNvGrpSpPr/>
            <p:nvPr/>
          </p:nvGrpSpPr>
          <p:grpSpPr>
            <a:xfrm>
              <a:off x="4743140" y="5957135"/>
              <a:ext cx="2384261" cy="384710"/>
              <a:chOff x="4743140" y="5957135"/>
              <a:chExt cx="2384261" cy="384710"/>
            </a:xfrm>
          </p:grpSpPr>
          <p:grpSp>
            <p:nvGrpSpPr>
              <p:cNvPr id="161" name="Group 1"/>
              <p:cNvGrpSpPr>
                <a:grpSpLocks/>
              </p:cNvGrpSpPr>
              <p:nvPr/>
            </p:nvGrpSpPr>
            <p:grpSpPr bwMode="auto">
              <a:xfrm>
                <a:off x="4743140" y="6105397"/>
                <a:ext cx="2368368" cy="236448"/>
                <a:chOff x="5724764" y="4624601"/>
                <a:chExt cx="2367947" cy="236305"/>
              </a:xfrm>
            </p:grpSpPr>
            <p:pic>
              <p:nvPicPr>
                <p:cNvPr id="16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5259" y="4648079"/>
                  <a:ext cx="987452" cy="2128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4" name="TextBox 353"/>
                <p:cNvSpPr txBox="1">
                  <a:spLocks noChangeArrowheads="1"/>
                </p:cNvSpPr>
                <p:nvPr/>
              </p:nvSpPr>
              <p:spPr bwMode="auto">
                <a:xfrm>
                  <a:off x="5724764" y="4624601"/>
                  <a:ext cx="1399151"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latin typeface="Comic Sans MS" pitchFamily="66" charset="0"/>
                      <a:hlinkClick r:id="rId7" action="ppaction://hlinksldjump"/>
                    </a:rPr>
                    <a:t>To l1oaf0 Slot P1   </a:t>
                  </a:r>
                  <a:endParaRPr lang="en-US" sz="800" b="1" dirty="0">
                    <a:latin typeface="Comic Sans MS" pitchFamily="66" charset="0"/>
                  </a:endParaRPr>
                </a:p>
              </p:txBody>
            </p:sp>
          </p:grpSp>
          <p:sp>
            <p:nvSpPr>
              <p:cNvPr id="162" name="Rectangle 80"/>
              <p:cNvSpPr>
                <a:spLocks noChangeArrowheads="1"/>
              </p:cNvSpPr>
              <p:nvPr/>
            </p:nvSpPr>
            <p:spPr bwMode="auto">
              <a:xfrm>
                <a:off x="6109174" y="5957135"/>
                <a:ext cx="101822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latin typeface="Comic Sans MS" pitchFamily="66" charset="0"/>
                  </a:rPr>
                  <a:t>To </a:t>
                </a:r>
                <a:r>
                  <a:rPr lang="en-US" sz="800" b="1" dirty="0" smtClean="0">
                    <a:latin typeface="Comic Sans MS" pitchFamily="66" charset="0"/>
                  </a:rPr>
                  <a:t>ADC Adapter</a:t>
                </a:r>
                <a:endParaRPr lang="en-US" sz="800" b="1" dirty="0">
                  <a:latin typeface="Comic Sans MS" pitchFamily="66" charset="0"/>
                </a:endParaRPr>
              </a:p>
            </p:txBody>
          </p:sp>
        </p:grpSp>
      </p:grpSp>
      <p:sp>
        <p:nvSpPr>
          <p:cNvPr id="232450" name="Title 2"/>
          <p:cNvSpPr>
            <a:spLocks noGrp="1"/>
          </p:cNvSpPr>
          <p:nvPr>
            <p:ph type="title"/>
          </p:nvPr>
        </p:nvSpPr>
        <p:spPr/>
        <p:txBody>
          <a:bodyPr/>
          <a:lstStyle/>
          <a:p>
            <a:r>
              <a:rPr lang="en-US" dirty="0" smtClean="0">
                <a:ea typeface="ＭＳ Ｐゴシック" pitchFamily="34" charset="-128"/>
              </a:rPr>
              <a:t>D1001421 – S1001057</a:t>
            </a:r>
          </a:p>
        </p:txBody>
      </p:sp>
      <p:sp>
        <p:nvSpPr>
          <p:cNvPr id="4" name="Date Placeholder 3"/>
          <p:cNvSpPr>
            <a:spLocks noGrp="1"/>
          </p:cNvSpPr>
          <p:nvPr>
            <p:ph type="dt" sz="quarter" idx="10"/>
          </p:nvPr>
        </p:nvSpPr>
        <p:spPr/>
        <p:txBody>
          <a:bodyPr/>
          <a:lstStyle/>
          <a:p>
            <a:pPr>
              <a:defRPr/>
            </a:pPr>
            <a:r>
              <a:rPr lang="en-US" smtClean="0"/>
              <a:t>LIGO-G1001032-V9</a:t>
            </a:r>
            <a:endParaRPr lang="en-US"/>
          </a:p>
        </p:txBody>
      </p:sp>
      <p:sp>
        <p:nvSpPr>
          <p:cNvPr id="2324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B0460B3D-E77A-45B5-957B-3D23C42BC5CE}" type="slidenum">
              <a:rPr lang="en-US" smtClean="0">
                <a:solidFill>
                  <a:srgbClr val="898989"/>
                </a:solidFill>
                <a:latin typeface="Calibri" pitchFamily="34" charset="0"/>
              </a:rPr>
              <a:pPr eaLnBrk="1" hangingPunct="1"/>
              <a:t>74</a:t>
            </a:fld>
            <a:endParaRPr lang="en-US" smtClean="0">
              <a:solidFill>
                <a:srgbClr val="898989"/>
              </a:solidFill>
              <a:latin typeface="Calibri" pitchFamily="34" charset="0"/>
            </a:endParaRPr>
          </a:p>
        </p:txBody>
      </p:sp>
      <p:grpSp>
        <p:nvGrpSpPr>
          <p:cNvPr id="232454" name="Group 74"/>
          <p:cNvGrpSpPr>
            <a:grpSpLocks/>
          </p:cNvGrpSpPr>
          <p:nvPr/>
        </p:nvGrpSpPr>
        <p:grpSpPr bwMode="auto">
          <a:xfrm>
            <a:off x="1131888" y="1193800"/>
            <a:ext cx="7553325" cy="1144588"/>
            <a:chOff x="1131426" y="1868862"/>
            <a:chExt cx="7553787" cy="1144587"/>
          </a:xfrm>
        </p:grpSpPr>
        <p:sp>
          <p:nvSpPr>
            <p:cNvPr id="232593" name="TextBox 353"/>
            <p:cNvSpPr txBox="1">
              <a:spLocks noChangeArrowheads="1"/>
            </p:cNvSpPr>
            <p:nvPr/>
          </p:nvSpPr>
          <p:spPr bwMode="auto">
            <a:xfrm>
              <a:off x="7422499" y="2106613"/>
              <a:ext cx="1262714" cy="2149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D1001421</a:t>
              </a:r>
              <a:endParaRPr lang="en-US" sz="800" b="1">
                <a:latin typeface="Comic Sans MS" pitchFamily="66" charset="0"/>
              </a:endParaRPr>
            </a:p>
          </p:txBody>
        </p:sp>
        <p:sp>
          <p:nvSpPr>
            <p:cNvPr id="232594" name="TextBox 353"/>
            <p:cNvSpPr txBox="1">
              <a:spLocks noChangeArrowheads="1"/>
            </p:cNvSpPr>
            <p:nvPr/>
          </p:nvSpPr>
          <p:spPr bwMode="auto">
            <a:xfrm>
              <a:off x="7412973" y="2336281"/>
              <a:ext cx="560133" cy="21525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pic>
          <p:nvPicPr>
            <p:cNvPr id="232595"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131426" y="1868862"/>
              <a:ext cx="6397625" cy="11445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32455" name="Group 45"/>
          <p:cNvGrpSpPr>
            <a:grpSpLocks/>
          </p:cNvGrpSpPr>
          <p:nvPr/>
        </p:nvGrpSpPr>
        <p:grpSpPr bwMode="auto">
          <a:xfrm>
            <a:off x="2068513" y="750888"/>
            <a:ext cx="5692775" cy="338137"/>
            <a:chOff x="1768979" y="751053"/>
            <a:chExt cx="5693681" cy="338554"/>
          </a:xfrm>
        </p:grpSpPr>
        <p:pic>
          <p:nvPicPr>
            <p:cNvPr id="232587"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540109" y="806791"/>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32588" name="Picture 21"/>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044171" y="806792"/>
              <a:ext cx="1281112" cy="228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9" name="TextBox 246"/>
            <p:cNvSpPr txBox="1">
              <a:spLocks noChangeArrowheads="1"/>
            </p:cNvSpPr>
            <p:nvPr/>
          </p:nvSpPr>
          <p:spPr bwMode="auto">
            <a:xfrm>
              <a:off x="1768979" y="751053"/>
              <a:ext cx="1778090"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aLIGO AA Interface Chassis </a:t>
              </a:r>
              <a:br>
                <a:rPr lang="en-US" sz="800" b="1">
                  <a:latin typeface="Comic Sans MS" pitchFamily="66" charset="0"/>
                </a:rPr>
              </a:br>
              <a:r>
                <a:rPr lang="en-US" sz="800" b="1">
                  <a:latin typeface="Comic Sans MS" pitchFamily="66" charset="0"/>
                </a:rPr>
                <a:t>(32 BNC, x10 Gain Version)</a:t>
              </a:r>
            </a:p>
          </p:txBody>
        </p:sp>
        <p:sp>
          <p:nvSpPr>
            <p:cNvPr id="232590" name="TextBox 247"/>
            <p:cNvSpPr txBox="1">
              <a:spLocks noChangeArrowheads="1"/>
            </p:cNvSpPr>
            <p:nvPr/>
          </p:nvSpPr>
          <p:spPr bwMode="auto">
            <a:xfrm>
              <a:off x="3544194" y="819083"/>
              <a:ext cx="1262074"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hlinkClick r:id="rId8"/>
                </a:rPr>
                <a:t>D1001421</a:t>
              </a:r>
              <a:endParaRPr lang="en-US" sz="800" b="1">
                <a:latin typeface="Comic Sans MS" pitchFamily="66" charset="0"/>
              </a:endParaRPr>
            </a:p>
          </p:txBody>
        </p:sp>
        <p:sp>
          <p:nvSpPr>
            <p:cNvPr id="232591" name="TextBox 243"/>
            <p:cNvSpPr txBox="1">
              <a:spLocks noChangeArrowheads="1"/>
            </p:cNvSpPr>
            <p:nvPr/>
          </p:nvSpPr>
          <p:spPr bwMode="auto">
            <a:xfrm>
              <a:off x="6315581" y="816229"/>
              <a:ext cx="114707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232592" name="TextBox 244"/>
            <p:cNvSpPr txBox="1">
              <a:spLocks noChangeArrowheads="1"/>
            </p:cNvSpPr>
            <p:nvPr/>
          </p:nvSpPr>
          <p:spPr bwMode="auto">
            <a:xfrm>
              <a:off x="5044883" y="814307"/>
              <a:ext cx="1270699" cy="213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rPr>
                <a:t>S1001057 </a:t>
              </a:r>
              <a:r>
                <a:rPr lang="en-US" sz="800" b="1" dirty="0" smtClean="0">
                  <a:latin typeface="Comic Sans MS" pitchFamily="66" charset="0"/>
                </a:rPr>
                <a:t>:</a:t>
              </a:r>
              <a:endParaRPr lang="en-US" sz="800" b="1" dirty="0">
                <a:latin typeface="Comic Sans MS" pitchFamily="66" charset="0"/>
              </a:endParaRPr>
            </a:p>
          </p:txBody>
        </p:sp>
      </p:grpSp>
      <p:grpSp>
        <p:nvGrpSpPr>
          <p:cNvPr id="232456" name="Group 4"/>
          <p:cNvGrpSpPr>
            <a:grpSpLocks/>
          </p:cNvGrpSpPr>
          <p:nvPr/>
        </p:nvGrpSpPr>
        <p:grpSpPr bwMode="auto">
          <a:xfrm>
            <a:off x="2136775" y="2420938"/>
            <a:ext cx="4378325" cy="2438400"/>
            <a:chOff x="2136881" y="2532527"/>
            <a:chExt cx="4377696" cy="2437968"/>
          </a:xfrm>
        </p:grpSpPr>
        <p:grpSp>
          <p:nvGrpSpPr>
            <p:cNvPr id="232459" name="Group 66"/>
            <p:cNvGrpSpPr>
              <a:grpSpLocks/>
            </p:cNvGrpSpPr>
            <p:nvPr/>
          </p:nvGrpSpPr>
          <p:grpSpPr bwMode="auto">
            <a:xfrm>
              <a:off x="2196939" y="2712555"/>
              <a:ext cx="251858" cy="1021962"/>
              <a:chOff x="2027726" y="2649195"/>
              <a:chExt cx="251860" cy="1021859"/>
            </a:xfrm>
          </p:grpSpPr>
          <p:pic>
            <p:nvPicPr>
              <p:cNvPr id="23258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MAG X</a:t>
                </a:r>
              </a:p>
            </p:txBody>
          </p:sp>
        </p:grpSp>
        <p:sp>
          <p:nvSpPr>
            <p:cNvPr id="232460" name="TextBox 353"/>
            <p:cNvSpPr txBox="1">
              <a:spLocks noChangeArrowheads="1"/>
            </p:cNvSpPr>
            <p:nvPr/>
          </p:nvSpPr>
          <p:spPr bwMode="auto">
            <a:xfrm>
              <a:off x="2136881" y="253984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a:t>
              </a:r>
            </a:p>
          </p:txBody>
        </p:sp>
        <p:grpSp>
          <p:nvGrpSpPr>
            <p:cNvPr id="232461" name="Group 66"/>
            <p:cNvGrpSpPr>
              <a:grpSpLocks/>
            </p:cNvGrpSpPr>
            <p:nvPr/>
          </p:nvGrpSpPr>
          <p:grpSpPr bwMode="auto">
            <a:xfrm>
              <a:off x="2191655" y="3948533"/>
              <a:ext cx="251858" cy="1021962"/>
              <a:chOff x="2027726" y="2649195"/>
              <a:chExt cx="251860" cy="1021859"/>
            </a:xfrm>
          </p:grpSpPr>
          <p:pic>
            <p:nvPicPr>
              <p:cNvPr id="23258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Y</a:t>
                </a:r>
              </a:p>
            </p:txBody>
          </p:sp>
        </p:grpSp>
        <p:sp>
          <p:nvSpPr>
            <p:cNvPr id="232462" name="TextBox 353"/>
            <p:cNvSpPr txBox="1">
              <a:spLocks noChangeArrowheads="1"/>
            </p:cNvSpPr>
            <p:nvPr/>
          </p:nvSpPr>
          <p:spPr bwMode="auto">
            <a:xfrm>
              <a:off x="2136881" y="377581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a:t>
              </a:r>
            </a:p>
          </p:txBody>
        </p:sp>
        <p:grpSp>
          <p:nvGrpSpPr>
            <p:cNvPr id="232463" name="Group 66"/>
            <p:cNvGrpSpPr>
              <a:grpSpLocks/>
            </p:cNvGrpSpPr>
            <p:nvPr/>
          </p:nvGrpSpPr>
          <p:grpSpPr bwMode="auto">
            <a:xfrm>
              <a:off x="2468983" y="2711127"/>
              <a:ext cx="251858" cy="1021962"/>
              <a:chOff x="2027726" y="2649195"/>
              <a:chExt cx="251860" cy="1021859"/>
            </a:xfrm>
          </p:grpSpPr>
          <p:pic>
            <p:nvPicPr>
              <p:cNvPr id="23258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MAG Z</a:t>
                </a:r>
              </a:p>
            </p:txBody>
          </p:sp>
        </p:grpSp>
        <p:sp>
          <p:nvSpPr>
            <p:cNvPr id="232464" name="TextBox 353"/>
            <p:cNvSpPr txBox="1">
              <a:spLocks noChangeArrowheads="1"/>
            </p:cNvSpPr>
            <p:nvPr/>
          </p:nvSpPr>
          <p:spPr bwMode="auto">
            <a:xfrm>
              <a:off x="2408925"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a:t>
              </a:r>
            </a:p>
          </p:txBody>
        </p:sp>
        <p:grpSp>
          <p:nvGrpSpPr>
            <p:cNvPr id="232465" name="Group 66"/>
            <p:cNvGrpSpPr>
              <a:grpSpLocks/>
            </p:cNvGrpSpPr>
            <p:nvPr/>
          </p:nvGrpSpPr>
          <p:grpSpPr bwMode="auto">
            <a:xfrm>
              <a:off x="2463699" y="3947105"/>
              <a:ext cx="251858" cy="1021962"/>
              <a:chOff x="2027726" y="2649195"/>
              <a:chExt cx="251860" cy="1021859"/>
            </a:xfrm>
          </p:grpSpPr>
          <p:pic>
            <p:nvPicPr>
              <p:cNvPr id="23257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8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X</a:t>
                </a:r>
              </a:p>
            </p:txBody>
          </p:sp>
        </p:grpSp>
        <p:sp>
          <p:nvSpPr>
            <p:cNvPr id="232466" name="TextBox 353"/>
            <p:cNvSpPr txBox="1">
              <a:spLocks noChangeArrowheads="1"/>
            </p:cNvSpPr>
            <p:nvPr/>
          </p:nvSpPr>
          <p:spPr bwMode="auto">
            <a:xfrm>
              <a:off x="2408925"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4</a:t>
              </a:r>
            </a:p>
          </p:txBody>
        </p:sp>
        <p:grpSp>
          <p:nvGrpSpPr>
            <p:cNvPr id="232467" name="Group 66"/>
            <p:cNvGrpSpPr>
              <a:grpSpLocks/>
            </p:cNvGrpSpPr>
            <p:nvPr/>
          </p:nvGrpSpPr>
          <p:grpSpPr bwMode="auto">
            <a:xfrm>
              <a:off x="2732481" y="2709699"/>
              <a:ext cx="251858" cy="1021962"/>
              <a:chOff x="2027726" y="2649195"/>
              <a:chExt cx="251860" cy="1021859"/>
            </a:xfrm>
          </p:grpSpPr>
          <p:pic>
            <p:nvPicPr>
              <p:cNvPr id="23257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Y</a:t>
                </a:r>
              </a:p>
            </p:txBody>
          </p:sp>
        </p:grpSp>
        <p:sp>
          <p:nvSpPr>
            <p:cNvPr id="232468" name="TextBox 353"/>
            <p:cNvSpPr txBox="1">
              <a:spLocks noChangeArrowheads="1"/>
            </p:cNvSpPr>
            <p:nvPr/>
          </p:nvSpPr>
          <p:spPr bwMode="auto">
            <a:xfrm>
              <a:off x="2672423"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5</a:t>
              </a:r>
            </a:p>
          </p:txBody>
        </p:sp>
        <p:grpSp>
          <p:nvGrpSpPr>
            <p:cNvPr id="232469" name="Group 66"/>
            <p:cNvGrpSpPr>
              <a:grpSpLocks/>
            </p:cNvGrpSpPr>
            <p:nvPr/>
          </p:nvGrpSpPr>
          <p:grpSpPr bwMode="auto">
            <a:xfrm>
              <a:off x="2727197" y="3945677"/>
              <a:ext cx="251858" cy="1021962"/>
              <a:chOff x="2027726" y="2649195"/>
              <a:chExt cx="251860" cy="1021859"/>
            </a:xfrm>
          </p:grpSpPr>
          <p:pic>
            <p:nvPicPr>
              <p:cNvPr id="23257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SEI Z</a:t>
                </a:r>
              </a:p>
            </p:txBody>
          </p:sp>
        </p:grpSp>
        <p:sp>
          <p:nvSpPr>
            <p:cNvPr id="232470" name="TextBox 353"/>
            <p:cNvSpPr txBox="1">
              <a:spLocks noChangeArrowheads="1"/>
            </p:cNvSpPr>
            <p:nvPr/>
          </p:nvSpPr>
          <p:spPr bwMode="auto">
            <a:xfrm>
              <a:off x="2672423"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6</a:t>
              </a:r>
            </a:p>
          </p:txBody>
        </p:sp>
        <p:grpSp>
          <p:nvGrpSpPr>
            <p:cNvPr id="232471" name="Group 66"/>
            <p:cNvGrpSpPr>
              <a:grpSpLocks/>
            </p:cNvGrpSpPr>
            <p:nvPr/>
          </p:nvGrpSpPr>
          <p:grpSpPr bwMode="auto">
            <a:xfrm>
              <a:off x="2995979" y="2708271"/>
              <a:ext cx="251858" cy="1021962"/>
              <a:chOff x="2027726" y="2649195"/>
              <a:chExt cx="251860" cy="1021859"/>
            </a:xfrm>
          </p:grpSpPr>
          <p:pic>
            <p:nvPicPr>
              <p:cNvPr id="23257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1</a:t>
                </a:r>
              </a:p>
            </p:txBody>
          </p:sp>
        </p:grpSp>
        <p:sp>
          <p:nvSpPr>
            <p:cNvPr id="232472" name="TextBox 353"/>
            <p:cNvSpPr txBox="1">
              <a:spLocks noChangeArrowheads="1"/>
            </p:cNvSpPr>
            <p:nvPr/>
          </p:nvSpPr>
          <p:spPr bwMode="auto">
            <a:xfrm>
              <a:off x="2935921"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7</a:t>
              </a:r>
            </a:p>
          </p:txBody>
        </p:sp>
        <p:grpSp>
          <p:nvGrpSpPr>
            <p:cNvPr id="232473" name="Group 66"/>
            <p:cNvGrpSpPr>
              <a:grpSpLocks/>
            </p:cNvGrpSpPr>
            <p:nvPr/>
          </p:nvGrpSpPr>
          <p:grpSpPr bwMode="auto">
            <a:xfrm>
              <a:off x="2990695" y="3944249"/>
              <a:ext cx="251858" cy="1021962"/>
              <a:chOff x="2027726" y="2649195"/>
              <a:chExt cx="251860" cy="1021859"/>
            </a:xfrm>
          </p:grpSpPr>
          <p:pic>
            <p:nvPicPr>
              <p:cNvPr id="23257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2</a:t>
                </a:r>
              </a:p>
            </p:txBody>
          </p:sp>
        </p:grpSp>
        <p:sp>
          <p:nvSpPr>
            <p:cNvPr id="232474" name="TextBox 353"/>
            <p:cNvSpPr txBox="1">
              <a:spLocks noChangeArrowheads="1"/>
            </p:cNvSpPr>
            <p:nvPr/>
          </p:nvSpPr>
          <p:spPr bwMode="auto">
            <a:xfrm>
              <a:off x="2935921"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8</a:t>
              </a:r>
            </a:p>
          </p:txBody>
        </p:sp>
        <p:grpSp>
          <p:nvGrpSpPr>
            <p:cNvPr id="232475" name="Group 66"/>
            <p:cNvGrpSpPr>
              <a:grpSpLocks/>
            </p:cNvGrpSpPr>
            <p:nvPr/>
          </p:nvGrpSpPr>
          <p:grpSpPr bwMode="auto">
            <a:xfrm>
              <a:off x="3263761" y="2711127"/>
              <a:ext cx="251858" cy="1021962"/>
              <a:chOff x="2027726" y="2649195"/>
              <a:chExt cx="251860" cy="1021859"/>
            </a:xfrm>
          </p:grpSpPr>
          <p:pic>
            <p:nvPicPr>
              <p:cNvPr id="23256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7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Isotron 4</a:t>
                </a:r>
              </a:p>
            </p:txBody>
          </p:sp>
        </p:grpSp>
        <p:sp>
          <p:nvSpPr>
            <p:cNvPr id="232476" name="TextBox 353"/>
            <p:cNvSpPr txBox="1">
              <a:spLocks noChangeArrowheads="1"/>
            </p:cNvSpPr>
            <p:nvPr/>
          </p:nvSpPr>
          <p:spPr bwMode="auto">
            <a:xfrm>
              <a:off x="3203703" y="253841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9</a:t>
              </a:r>
            </a:p>
          </p:txBody>
        </p:sp>
        <p:grpSp>
          <p:nvGrpSpPr>
            <p:cNvPr id="232477" name="Group 66"/>
            <p:cNvGrpSpPr>
              <a:grpSpLocks/>
            </p:cNvGrpSpPr>
            <p:nvPr/>
          </p:nvGrpSpPr>
          <p:grpSpPr bwMode="auto">
            <a:xfrm>
              <a:off x="3258477" y="3947105"/>
              <a:ext cx="251858" cy="1021962"/>
              <a:chOff x="2027726" y="2649195"/>
              <a:chExt cx="251860" cy="1021859"/>
            </a:xfrm>
          </p:grpSpPr>
          <p:pic>
            <p:nvPicPr>
              <p:cNvPr id="23256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MIC</a:t>
                </a:r>
              </a:p>
            </p:txBody>
          </p:sp>
        </p:grpSp>
        <p:sp>
          <p:nvSpPr>
            <p:cNvPr id="232478" name="TextBox 353"/>
            <p:cNvSpPr txBox="1">
              <a:spLocks noChangeArrowheads="1"/>
            </p:cNvSpPr>
            <p:nvPr/>
          </p:nvSpPr>
          <p:spPr bwMode="auto">
            <a:xfrm>
              <a:off x="3203703" y="377439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10</a:t>
              </a:r>
            </a:p>
          </p:txBody>
        </p:sp>
        <p:grpSp>
          <p:nvGrpSpPr>
            <p:cNvPr id="232479" name="Group 66"/>
            <p:cNvGrpSpPr>
              <a:grpSpLocks/>
            </p:cNvGrpSpPr>
            <p:nvPr/>
          </p:nvGrpSpPr>
          <p:grpSpPr bwMode="auto">
            <a:xfrm>
              <a:off x="3535805" y="2709699"/>
              <a:ext cx="251858" cy="1021962"/>
              <a:chOff x="2027726" y="2649195"/>
              <a:chExt cx="251860" cy="1021859"/>
            </a:xfrm>
          </p:grpSpPr>
          <p:pic>
            <p:nvPicPr>
              <p:cNvPr id="23256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BAY MIC</a:t>
                </a:r>
              </a:p>
            </p:txBody>
          </p:sp>
        </p:grpSp>
        <p:sp>
          <p:nvSpPr>
            <p:cNvPr id="232480" name="TextBox 353"/>
            <p:cNvSpPr txBox="1">
              <a:spLocks noChangeArrowheads="1"/>
            </p:cNvSpPr>
            <p:nvPr/>
          </p:nvSpPr>
          <p:spPr bwMode="auto">
            <a:xfrm>
              <a:off x="3475747" y="253698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11</a:t>
              </a:r>
            </a:p>
          </p:txBody>
        </p:sp>
        <p:grpSp>
          <p:nvGrpSpPr>
            <p:cNvPr id="232481" name="Group 66"/>
            <p:cNvGrpSpPr>
              <a:grpSpLocks/>
            </p:cNvGrpSpPr>
            <p:nvPr/>
          </p:nvGrpSpPr>
          <p:grpSpPr bwMode="auto">
            <a:xfrm>
              <a:off x="3530521" y="3945677"/>
              <a:ext cx="251858" cy="1021962"/>
              <a:chOff x="2027726" y="2649195"/>
              <a:chExt cx="251860" cy="1021859"/>
            </a:xfrm>
          </p:grpSpPr>
          <p:pic>
            <p:nvPicPr>
              <p:cNvPr id="23256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BSC4 TEMP</a:t>
                </a:r>
              </a:p>
            </p:txBody>
          </p:sp>
        </p:grpSp>
        <p:sp>
          <p:nvSpPr>
            <p:cNvPr id="232482" name="TextBox 353"/>
            <p:cNvSpPr txBox="1">
              <a:spLocks noChangeArrowheads="1"/>
            </p:cNvSpPr>
            <p:nvPr/>
          </p:nvSpPr>
          <p:spPr bwMode="auto">
            <a:xfrm>
              <a:off x="3475747" y="377296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12</a:t>
              </a:r>
            </a:p>
          </p:txBody>
        </p:sp>
        <p:grpSp>
          <p:nvGrpSpPr>
            <p:cNvPr id="232483" name="Group 66"/>
            <p:cNvGrpSpPr>
              <a:grpSpLocks/>
            </p:cNvGrpSpPr>
            <p:nvPr/>
          </p:nvGrpSpPr>
          <p:grpSpPr bwMode="auto">
            <a:xfrm>
              <a:off x="3799303" y="2708271"/>
              <a:ext cx="251858" cy="1021962"/>
              <a:chOff x="2027726" y="2649195"/>
              <a:chExt cx="251860" cy="1021859"/>
            </a:xfrm>
          </p:grpSpPr>
          <p:pic>
            <p:nvPicPr>
              <p:cNvPr id="23256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OPLEV 10</a:t>
                </a:r>
              </a:p>
            </p:txBody>
          </p:sp>
        </p:grpSp>
        <p:sp>
          <p:nvSpPr>
            <p:cNvPr id="232484" name="TextBox 353"/>
            <p:cNvSpPr txBox="1">
              <a:spLocks noChangeArrowheads="1"/>
            </p:cNvSpPr>
            <p:nvPr/>
          </p:nvSpPr>
          <p:spPr bwMode="auto">
            <a:xfrm>
              <a:off x="3739245" y="253555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13</a:t>
              </a:r>
            </a:p>
          </p:txBody>
        </p:sp>
        <p:grpSp>
          <p:nvGrpSpPr>
            <p:cNvPr id="232485" name="Group 66"/>
            <p:cNvGrpSpPr>
              <a:grpSpLocks/>
            </p:cNvGrpSpPr>
            <p:nvPr/>
          </p:nvGrpSpPr>
          <p:grpSpPr bwMode="auto">
            <a:xfrm>
              <a:off x="3794019" y="3944249"/>
              <a:ext cx="251858" cy="1021962"/>
              <a:chOff x="2027726" y="2649195"/>
              <a:chExt cx="251860" cy="1021859"/>
            </a:xfrm>
          </p:grpSpPr>
          <p:pic>
            <p:nvPicPr>
              <p:cNvPr id="23255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6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6" name="TextBox 353"/>
            <p:cNvSpPr txBox="1">
              <a:spLocks noChangeArrowheads="1"/>
            </p:cNvSpPr>
            <p:nvPr/>
          </p:nvSpPr>
          <p:spPr bwMode="auto">
            <a:xfrm>
              <a:off x="3739245" y="377153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14</a:t>
              </a:r>
            </a:p>
          </p:txBody>
        </p:sp>
        <p:grpSp>
          <p:nvGrpSpPr>
            <p:cNvPr id="232487" name="Group 66"/>
            <p:cNvGrpSpPr>
              <a:grpSpLocks/>
            </p:cNvGrpSpPr>
            <p:nvPr/>
          </p:nvGrpSpPr>
          <p:grpSpPr bwMode="auto">
            <a:xfrm>
              <a:off x="4062801" y="2706843"/>
              <a:ext cx="251858" cy="1021962"/>
              <a:chOff x="2027726" y="2649195"/>
              <a:chExt cx="251860" cy="1021859"/>
            </a:xfrm>
          </p:grpSpPr>
          <p:pic>
            <p:nvPicPr>
              <p:cNvPr id="23255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88" name="TextBox 353"/>
            <p:cNvSpPr txBox="1">
              <a:spLocks noChangeArrowheads="1"/>
            </p:cNvSpPr>
            <p:nvPr/>
          </p:nvSpPr>
          <p:spPr bwMode="auto">
            <a:xfrm>
              <a:off x="4002743" y="253412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15</a:t>
              </a:r>
            </a:p>
          </p:txBody>
        </p:sp>
        <p:grpSp>
          <p:nvGrpSpPr>
            <p:cNvPr id="232489" name="Group 66"/>
            <p:cNvGrpSpPr>
              <a:grpSpLocks/>
            </p:cNvGrpSpPr>
            <p:nvPr/>
          </p:nvGrpSpPr>
          <p:grpSpPr bwMode="auto">
            <a:xfrm>
              <a:off x="4057517" y="3942821"/>
              <a:ext cx="251858" cy="1021962"/>
              <a:chOff x="2027726" y="2649195"/>
              <a:chExt cx="251860" cy="1021859"/>
            </a:xfrm>
          </p:grpSpPr>
          <p:pic>
            <p:nvPicPr>
              <p:cNvPr id="23255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0" name="TextBox 353"/>
            <p:cNvSpPr txBox="1">
              <a:spLocks noChangeArrowheads="1"/>
            </p:cNvSpPr>
            <p:nvPr/>
          </p:nvSpPr>
          <p:spPr bwMode="auto">
            <a:xfrm>
              <a:off x="4002743" y="377010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16</a:t>
              </a:r>
            </a:p>
          </p:txBody>
        </p:sp>
        <p:grpSp>
          <p:nvGrpSpPr>
            <p:cNvPr id="232491" name="Group 66"/>
            <p:cNvGrpSpPr>
              <a:grpSpLocks/>
            </p:cNvGrpSpPr>
            <p:nvPr/>
          </p:nvGrpSpPr>
          <p:grpSpPr bwMode="auto">
            <a:xfrm>
              <a:off x="4333773" y="2710953"/>
              <a:ext cx="251858" cy="1021962"/>
              <a:chOff x="2027726" y="2649195"/>
              <a:chExt cx="251860" cy="1021859"/>
            </a:xfrm>
          </p:grpSpPr>
          <p:pic>
            <p:nvPicPr>
              <p:cNvPr id="23255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2" name="TextBox 353"/>
            <p:cNvSpPr txBox="1">
              <a:spLocks noChangeArrowheads="1"/>
            </p:cNvSpPr>
            <p:nvPr/>
          </p:nvSpPr>
          <p:spPr bwMode="auto">
            <a:xfrm>
              <a:off x="4273715" y="2538239"/>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17</a:t>
              </a:r>
            </a:p>
          </p:txBody>
        </p:sp>
        <p:grpSp>
          <p:nvGrpSpPr>
            <p:cNvPr id="232493" name="Group 66"/>
            <p:cNvGrpSpPr>
              <a:grpSpLocks/>
            </p:cNvGrpSpPr>
            <p:nvPr/>
          </p:nvGrpSpPr>
          <p:grpSpPr bwMode="auto">
            <a:xfrm>
              <a:off x="4328489" y="3946931"/>
              <a:ext cx="251858" cy="1021962"/>
              <a:chOff x="2027726" y="2649195"/>
              <a:chExt cx="251860" cy="1021859"/>
            </a:xfrm>
          </p:grpSpPr>
          <p:pic>
            <p:nvPicPr>
              <p:cNvPr id="23255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4" name="TextBox 353"/>
            <p:cNvSpPr txBox="1">
              <a:spLocks noChangeArrowheads="1"/>
            </p:cNvSpPr>
            <p:nvPr/>
          </p:nvSpPr>
          <p:spPr bwMode="auto">
            <a:xfrm>
              <a:off x="4273715" y="3774217"/>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18</a:t>
              </a:r>
            </a:p>
          </p:txBody>
        </p:sp>
        <p:grpSp>
          <p:nvGrpSpPr>
            <p:cNvPr id="232495" name="Group 66"/>
            <p:cNvGrpSpPr>
              <a:grpSpLocks/>
            </p:cNvGrpSpPr>
            <p:nvPr/>
          </p:nvGrpSpPr>
          <p:grpSpPr bwMode="auto">
            <a:xfrm>
              <a:off x="4605817" y="2709525"/>
              <a:ext cx="251858" cy="1021962"/>
              <a:chOff x="2027726" y="2649195"/>
              <a:chExt cx="251860" cy="1021859"/>
            </a:xfrm>
          </p:grpSpPr>
          <p:pic>
            <p:nvPicPr>
              <p:cNvPr id="23254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5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6" name="TextBox 353"/>
            <p:cNvSpPr txBox="1">
              <a:spLocks noChangeArrowheads="1"/>
            </p:cNvSpPr>
            <p:nvPr/>
          </p:nvSpPr>
          <p:spPr bwMode="auto">
            <a:xfrm>
              <a:off x="4545759"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19</a:t>
              </a:r>
            </a:p>
          </p:txBody>
        </p:sp>
        <p:grpSp>
          <p:nvGrpSpPr>
            <p:cNvPr id="232497" name="Group 66"/>
            <p:cNvGrpSpPr>
              <a:grpSpLocks/>
            </p:cNvGrpSpPr>
            <p:nvPr/>
          </p:nvGrpSpPr>
          <p:grpSpPr bwMode="auto">
            <a:xfrm>
              <a:off x="4600533" y="3945503"/>
              <a:ext cx="251858" cy="1021962"/>
              <a:chOff x="2027726" y="2649195"/>
              <a:chExt cx="251860" cy="1021859"/>
            </a:xfrm>
          </p:grpSpPr>
          <p:pic>
            <p:nvPicPr>
              <p:cNvPr id="23254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498" name="TextBox 353"/>
            <p:cNvSpPr txBox="1">
              <a:spLocks noChangeArrowheads="1"/>
            </p:cNvSpPr>
            <p:nvPr/>
          </p:nvSpPr>
          <p:spPr bwMode="auto">
            <a:xfrm>
              <a:off x="4545759"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20</a:t>
              </a:r>
            </a:p>
          </p:txBody>
        </p:sp>
        <p:grpSp>
          <p:nvGrpSpPr>
            <p:cNvPr id="232499" name="Group 66"/>
            <p:cNvGrpSpPr>
              <a:grpSpLocks/>
            </p:cNvGrpSpPr>
            <p:nvPr/>
          </p:nvGrpSpPr>
          <p:grpSpPr bwMode="auto">
            <a:xfrm>
              <a:off x="4869315" y="2708097"/>
              <a:ext cx="251858" cy="1021962"/>
              <a:chOff x="2027726" y="2649195"/>
              <a:chExt cx="251860" cy="1021859"/>
            </a:xfrm>
          </p:grpSpPr>
          <p:pic>
            <p:nvPicPr>
              <p:cNvPr id="23254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0" name="TextBox 353"/>
            <p:cNvSpPr txBox="1">
              <a:spLocks noChangeArrowheads="1"/>
            </p:cNvSpPr>
            <p:nvPr/>
          </p:nvSpPr>
          <p:spPr bwMode="auto">
            <a:xfrm>
              <a:off x="4809257"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21</a:t>
              </a:r>
            </a:p>
          </p:txBody>
        </p:sp>
        <p:grpSp>
          <p:nvGrpSpPr>
            <p:cNvPr id="232501" name="Group 66"/>
            <p:cNvGrpSpPr>
              <a:grpSpLocks/>
            </p:cNvGrpSpPr>
            <p:nvPr/>
          </p:nvGrpSpPr>
          <p:grpSpPr bwMode="auto">
            <a:xfrm>
              <a:off x="4864031" y="3944075"/>
              <a:ext cx="251858" cy="1021962"/>
              <a:chOff x="2027726" y="2649195"/>
              <a:chExt cx="251860" cy="1021859"/>
            </a:xfrm>
          </p:grpSpPr>
          <p:pic>
            <p:nvPicPr>
              <p:cNvPr id="23254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2" name="TextBox 353"/>
            <p:cNvSpPr txBox="1">
              <a:spLocks noChangeArrowheads="1"/>
            </p:cNvSpPr>
            <p:nvPr/>
          </p:nvSpPr>
          <p:spPr bwMode="auto">
            <a:xfrm>
              <a:off x="4809257"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22</a:t>
              </a:r>
            </a:p>
          </p:txBody>
        </p:sp>
        <p:grpSp>
          <p:nvGrpSpPr>
            <p:cNvPr id="232503" name="Group 66"/>
            <p:cNvGrpSpPr>
              <a:grpSpLocks/>
            </p:cNvGrpSpPr>
            <p:nvPr/>
          </p:nvGrpSpPr>
          <p:grpSpPr bwMode="auto">
            <a:xfrm>
              <a:off x="5132813" y="2706669"/>
              <a:ext cx="251858" cy="1021962"/>
              <a:chOff x="2027726" y="2649195"/>
              <a:chExt cx="251860" cy="1021859"/>
            </a:xfrm>
          </p:grpSpPr>
          <p:pic>
            <p:nvPicPr>
              <p:cNvPr id="23254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4" name="TextBox 353"/>
            <p:cNvSpPr txBox="1">
              <a:spLocks noChangeArrowheads="1"/>
            </p:cNvSpPr>
            <p:nvPr/>
          </p:nvSpPr>
          <p:spPr bwMode="auto">
            <a:xfrm>
              <a:off x="5072755"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23</a:t>
              </a:r>
            </a:p>
          </p:txBody>
        </p:sp>
        <p:grpSp>
          <p:nvGrpSpPr>
            <p:cNvPr id="232505" name="Group 66"/>
            <p:cNvGrpSpPr>
              <a:grpSpLocks/>
            </p:cNvGrpSpPr>
            <p:nvPr/>
          </p:nvGrpSpPr>
          <p:grpSpPr bwMode="auto">
            <a:xfrm>
              <a:off x="5127529" y="3942647"/>
              <a:ext cx="251858" cy="1021962"/>
              <a:chOff x="2027726" y="2649195"/>
              <a:chExt cx="251860" cy="1021859"/>
            </a:xfrm>
          </p:grpSpPr>
          <p:pic>
            <p:nvPicPr>
              <p:cNvPr id="23253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4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6" name="TextBox 353"/>
            <p:cNvSpPr txBox="1">
              <a:spLocks noChangeArrowheads="1"/>
            </p:cNvSpPr>
            <p:nvPr/>
          </p:nvSpPr>
          <p:spPr bwMode="auto">
            <a:xfrm>
              <a:off x="5072755"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a:t>
              </a:r>
            </a:p>
          </p:txBody>
        </p:sp>
        <p:grpSp>
          <p:nvGrpSpPr>
            <p:cNvPr id="232507" name="Group 66"/>
            <p:cNvGrpSpPr>
              <a:grpSpLocks/>
            </p:cNvGrpSpPr>
            <p:nvPr/>
          </p:nvGrpSpPr>
          <p:grpSpPr bwMode="auto">
            <a:xfrm>
              <a:off x="5400595" y="2709525"/>
              <a:ext cx="251858" cy="1021962"/>
              <a:chOff x="2027726" y="2649195"/>
              <a:chExt cx="251860" cy="1021859"/>
            </a:xfrm>
          </p:grpSpPr>
          <p:pic>
            <p:nvPicPr>
              <p:cNvPr id="23253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08" name="TextBox 353"/>
            <p:cNvSpPr txBox="1">
              <a:spLocks noChangeArrowheads="1"/>
            </p:cNvSpPr>
            <p:nvPr/>
          </p:nvSpPr>
          <p:spPr bwMode="auto">
            <a:xfrm>
              <a:off x="5340537" y="2536811"/>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25</a:t>
              </a:r>
            </a:p>
          </p:txBody>
        </p:sp>
        <p:grpSp>
          <p:nvGrpSpPr>
            <p:cNvPr id="232509" name="Group 66"/>
            <p:cNvGrpSpPr>
              <a:grpSpLocks/>
            </p:cNvGrpSpPr>
            <p:nvPr/>
          </p:nvGrpSpPr>
          <p:grpSpPr bwMode="auto">
            <a:xfrm>
              <a:off x="5395311" y="3945503"/>
              <a:ext cx="251858" cy="1021962"/>
              <a:chOff x="2027726" y="2649195"/>
              <a:chExt cx="251860" cy="1021859"/>
            </a:xfrm>
          </p:grpSpPr>
          <p:pic>
            <p:nvPicPr>
              <p:cNvPr id="23253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0" name="TextBox 353"/>
            <p:cNvSpPr txBox="1">
              <a:spLocks noChangeArrowheads="1"/>
            </p:cNvSpPr>
            <p:nvPr/>
          </p:nvSpPr>
          <p:spPr bwMode="auto">
            <a:xfrm>
              <a:off x="5340537" y="3772789"/>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26</a:t>
              </a:r>
            </a:p>
          </p:txBody>
        </p:sp>
        <p:grpSp>
          <p:nvGrpSpPr>
            <p:cNvPr id="232511" name="Group 66"/>
            <p:cNvGrpSpPr>
              <a:grpSpLocks/>
            </p:cNvGrpSpPr>
            <p:nvPr/>
          </p:nvGrpSpPr>
          <p:grpSpPr bwMode="auto">
            <a:xfrm>
              <a:off x="5672639" y="2708097"/>
              <a:ext cx="251858" cy="1021962"/>
              <a:chOff x="2027726" y="2649195"/>
              <a:chExt cx="251860" cy="1021859"/>
            </a:xfrm>
          </p:grpSpPr>
          <p:pic>
            <p:nvPicPr>
              <p:cNvPr id="23253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2" name="TextBox 353"/>
            <p:cNvSpPr txBox="1">
              <a:spLocks noChangeArrowheads="1"/>
            </p:cNvSpPr>
            <p:nvPr/>
          </p:nvSpPr>
          <p:spPr bwMode="auto">
            <a:xfrm>
              <a:off x="5612581" y="2535383"/>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27</a:t>
              </a:r>
            </a:p>
          </p:txBody>
        </p:sp>
        <p:grpSp>
          <p:nvGrpSpPr>
            <p:cNvPr id="232513" name="Group 66"/>
            <p:cNvGrpSpPr>
              <a:grpSpLocks/>
            </p:cNvGrpSpPr>
            <p:nvPr/>
          </p:nvGrpSpPr>
          <p:grpSpPr bwMode="auto">
            <a:xfrm>
              <a:off x="5667355" y="3944075"/>
              <a:ext cx="251858" cy="1021962"/>
              <a:chOff x="2027726" y="2649195"/>
              <a:chExt cx="251860" cy="1021859"/>
            </a:xfrm>
          </p:grpSpPr>
          <p:pic>
            <p:nvPicPr>
              <p:cNvPr id="232531"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2"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4" name="TextBox 353"/>
            <p:cNvSpPr txBox="1">
              <a:spLocks noChangeArrowheads="1"/>
            </p:cNvSpPr>
            <p:nvPr/>
          </p:nvSpPr>
          <p:spPr bwMode="auto">
            <a:xfrm>
              <a:off x="5612581" y="3771361"/>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28</a:t>
              </a:r>
            </a:p>
          </p:txBody>
        </p:sp>
        <p:grpSp>
          <p:nvGrpSpPr>
            <p:cNvPr id="232515" name="Group 66"/>
            <p:cNvGrpSpPr>
              <a:grpSpLocks/>
            </p:cNvGrpSpPr>
            <p:nvPr/>
          </p:nvGrpSpPr>
          <p:grpSpPr bwMode="auto">
            <a:xfrm>
              <a:off x="5936137" y="2706669"/>
              <a:ext cx="251858" cy="1021962"/>
              <a:chOff x="2027726" y="2649195"/>
              <a:chExt cx="251860" cy="1021859"/>
            </a:xfrm>
          </p:grpSpPr>
          <p:pic>
            <p:nvPicPr>
              <p:cNvPr id="232529"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30"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6" name="TextBox 353"/>
            <p:cNvSpPr txBox="1">
              <a:spLocks noChangeArrowheads="1"/>
            </p:cNvSpPr>
            <p:nvPr/>
          </p:nvSpPr>
          <p:spPr bwMode="auto">
            <a:xfrm>
              <a:off x="5876079" y="2533955"/>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29</a:t>
              </a:r>
            </a:p>
          </p:txBody>
        </p:sp>
        <p:grpSp>
          <p:nvGrpSpPr>
            <p:cNvPr id="232517" name="Group 66"/>
            <p:cNvGrpSpPr>
              <a:grpSpLocks/>
            </p:cNvGrpSpPr>
            <p:nvPr/>
          </p:nvGrpSpPr>
          <p:grpSpPr bwMode="auto">
            <a:xfrm>
              <a:off x="5930853" y="3942647"/>
              <a:ext cx="251858" cy="1021962"/>
              <a:chOff x="2027726" y="2649195"/>
              <a:chExt cx="251860" cy="1021859"/>
            </a:xfrm>
          </p:grpSpPr>
          <p:pic>
            <p:nvPicPr>
              <p:cNvPr id="232527"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8"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18" name="TextBox 353"/>
            <p:cNvSpPr txBox="1">
              <a:spLocks noChangeArrowheads="1"/>
            </p:cNvSpPr>
            <p:nvPr/>
          </p:nvSpPr>
          <p:spPr bwMode="auto">
            <a:xfrm>
              <a:off x="5876079" y="3769933"/>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30</a:t>
              </a:r>
            </a:p>
          </p:txBody>
        </p:sp>
        <p:grpSp>
          <p:nvGrpSpPr>
            <p:cNvPr id="232519" name="Group 66"/>
            <p:cNvGrpSpPr>
              <a:grpSpLocks/>
            </p:cNvGrpSpPr>
            <p:nvPr/>
          </p:nvGrpSpPr>
          <p:grpSpPr bwMode="auto">
            <a:xfrm>
              <a:off x="6199635" y="2705241"/>
              <a:ext cx="251858" cy="1021962"/>
              <a:chOff x="2027726" y="2649195"/>
              <a:chExt cx="251860" cy="1021859"/>
            </a:xfrm>
          </p:grpSpPr>
          <p:pic>
            <p:nvPicPr>
              <p:cNvPr id="232525"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6"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0" name="TextBox 353"/>
            <p:cNvSpPr txBox="1">
              <a:spLocks noChangeArrowheads="1"/>
            </p:cNvSpPr>
            <p:nvPr/>
          </p:nvSpPr>
          <p:spPr bwMode="auto">
            <a:xfrm>
              <a:off x="6139577" y="2532527"/>
              <a:ext cx="375000"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31</a:t>
              </a:r>
            </a:p>
          </p:txBody>
        </p:sp>
        <p:grpSp>
          <p:nvGrpSpPr>
            <p:cNvPr id="232521" name="Group 66"/>
            <p:cNvGrpSpPr>
              <a:grpSpLocks/>
            </p:cNvGrpSpPr>
            <p:nvPr/>
          </p:nvGrpSpPr>
          <p:grpSpPr bwMode="auto">
            <a:xfrm>
              <a:off x="6194351" y="3941219"/>
              <a:ext cx="251858" cy="1021962"/>
              <a:chOff x="2027726" y="2649195"/>
              <a:chExt cx="251860" cy="1021859"/>
            </a:xfrm>
          </p:grpSpPr>
          <p:pic>
            <p:nvPicPr>
              <p:cNvPr id="232523" name="Picture 35"/>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32524" name="TextBox 353"/>
              <p:cNvSpPr txBox="1">
                <a:spLocks noChangeArrowheads="1"/>
              </p:cNvSpPr>
              <p:nvPr/>
            </p:nvSpPr>
            <p:spPr bwMode="auto">
              <a:xfrm rot="-5400000">
                <a:off x="1764434" y="3161186"/>
                <a:ext cx="804290" cy="21544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sp>
          <p:nvSpPr>
            <p:cNvPr id="232522" name="TextBox 353"/>
            <p:cNvSpPr txBox="1">
              <a:spLocks noChangeArrowheads="1"/>
            </p:cNvSpPr>
            <p:nvPr/>
          </p:nvSpPr>
          <p:spPr bwMode="auto">
            <a:xfrm>
              <a:off x="6139577" y="3768505"/>
              <a:ext cx="36971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32</a:t>
              </a:r>
            </a:p>
          </p:txBody>
        </p:sp>
      </p:grpSp>
      <p:pic>
        <p:nvPicPr>
          <p:cNvPr id="232457" name="Picture 121"/>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958975" y="1344613"/>
            <a:ext cx="4838700" cy="8477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51"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1" action="ppaction://hlinksldjump"/>
              </a:rPr>
              <a:t>&lt;&lt; </a:t>
            </a:r>
            <a:r>
              <a:rPr lang="en-US" sz="800" b="1" dirty="0" smtClean="0">
                <a:latin typeface="Comic Sans MS" pitchFamily="66" charset="0"/>
                <a:hlinkClick r:id="rId12" action="ppaction://hlinksldjump"/>
              </a:rPr>
              <a:t>L1-OAF-C1</a:t>
            </a:r>
            <a:endParaRPr lang="en-US" sz="800" b="1" dirty="0">
              <a:latin typeface="Comic Sans MS" pitchFamily="66" charset="0"/>
            </a:endParaRPr>
          </a:p>
        </p:txBody>
      </p:sp>
    </p:spTree>
    <p:extLst>
      <p:ext uri="{BB962C8B-B14F-4D97-AF65-F5344CB8AC3E}">
        <p14:creationId xmlns:p14="http://schemas.microsoft.com/office/powerpoint/2010/main" val="1939762488"/>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2386" name="Title 118"/>
          <p:cNvSpPr>
            <a:spLocks noGrp="1"/>
          </p:cNvSpPr>
          <p:nvPr>
            <p:ph type="title"/>
          </p:nvPr>
        </p:nvSpPr>
        <p:spPr/>
        <p:txBody>
          <a:bodyPr/>
          <a:lstStyle/>
          <a:p>
            <a:r>
              <a:rPr lang="en-US" dirty="0" smtClean="0">
                <a:ea typeface="ＭＳ Ｐゴシック" pitchFamily="34" charset="-128"/>
              </a:rPr>
              <a:t>l1oaf0 - D1001715 – S1103844</a:t>
            </a:r>
          </a:p>
        </p:txBody>
      </p:sp>
      <p:sp>
        <p:nvSpPr>
          <p:cNvPr id="235" name="Date Placeholder 234"/>
          <p:cNvSpPr>
            <a:spLocks noGrp="1"/>
          </p:cNvSpPr>
          <p:nvPr>
            <p:ph type="dt" sz="quarter" idx="10"/>
          </p:nvPr>
        </p:nvSpPr>
        <p:spPr/>
        <p:txBody>
          <a:bodyPr/>
          <a:lstStyle/>
          <a:p>
            <a:pPr>
              <a:defRPr/>
            </a:pPr>
            <a:r>
              <a:rPr lang="en-US" smtClean="0">
                <a:solidFill>
                  <a:prstClr val="black">
                    <a:tint val="75000"/>
                  </a:prstClr>
                </a:solidFill>
              </a:rPr>
              <a:t>LIGO-G1001032-V9</a:t>
            </a:r>
            <a:endParaRPr lang="en-US">
              <a:solidFill>
                <a:prstClr val="black">
                  <a:tint val="75000"/>
                </a:prstClr>
              </a:solidFill>
            </a:endParaRPr>
          </a:p>
        </p:txBody>
      </p:sp>
      <p:sp>
        <p:nvSpPr>
          <p:cNvPr id="272388"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BC6C066-735D-4239-97D4-A53A6B03CDAD}" type="slidenum">
              <a:rPr lang="en-US" smtClean="0">
                <a:solidFill>
                  <a:srgbClr val="898989"/>
                </a:solidFill>
                <a:latin typeface="Calibri" pitchFamily="34" charset="0"/>
              </a:rPr>
              <a:pPr eaLnBrk="1" hangingPunct="1"/>
              <a:t>75</a:t>
            </a:fld>
            <a:endParaRPr lang="en-US" smtClean="0">
              <a:solidFill>
                <a:srgbClr val="898989"/>
              </a:solidFill>
              <a:latin typeface="Calibri" pitchFamily="34" charset="0"/>
            </a:endParaRPr>
          </a:p>
        </p:txBody>
      </p:sp>
      <p:grpSp>
        <p:nvGrpSpPr>
          <p:cNvPr id="272513" name="Group 60"/>
          <p:cNvGrpSpPr>
            <a:grpSpLocks/>
          </p:cNvGrpSpPr>
          <p:nvPr/>
        </p:nvGrpSpPr>
        <p:grpSpPr bwMode="auto">
          <a:xfrm>
            <a:off x="241300" y="1209675"/>
            <a:ext cx="7660310" cy="2282087"/>
            <a:chOff x="1025269" y="1269311"/>
            <a:chExt cx="7659941" cy="2281413"/>
          </a:xfrm>
        </p:grpSpPr>
        <p:pic>
          <p:nvPicPr>
            <p:cNvPr id="272516"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272517" name="Group 26"/>
            <p:cNvGrpSpPr>
              <a:grpSpLocks/>
            </p:cNvGrpSpPr>
            <p:nvPr/>
          </p:nvGrpSpPr>
          <p:grpSpPr bwMode="auto">
            <a:xfrm>
              <a:off x="7421517" y="1269311"/>
              <a:ext cx="1263693" cy="368091"/>
              <a:chOff x="7420915" y="1268217"/>
              <a:chExt cx="1263514" cy="368358"/>
            </a:xfrm>
          </p:grpSpPr>
          <p:sp>
            <p:nvSpPr>
              <p:cNvPr id="272518"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white"/>
                    </a:solidFill>
                    <a:latin typeface="Comic Sans MS" pitchFamily="66" charset="0"/>
                    <a:hlinkClick r:id="rId4"/>
                  </a:rPr>
                  <a:t>D1001715</a:t>
                </a:r>
                <a:endParaRPr lang="en-US" sz="800" b="1">
                  <a:solidFill>
                    <a:prstClr val="black"/>
                  </a:solidFill>
                  <a:latin typeface="Comic Sans MS" pitchFamily="66" charset="0"/>
                </a:endParaRPr>
              </a:p>
            </p:txBody>
          </p:sp>
          <p:sp>
            <p:nvSpPr>
              <p:cNvPr id="272519"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Front </a:t>
                </a:r>
              </a:p>
            </p:txBody>
          </p:sp>
        </p:grpSp>
      </p:grpSp>
      <p:sp>
        <p:nvSpPr>
          <p:cNvPr id="299" name="Rectangle 298"/>
          <p:cNvSpPr/>
          <p:nvPr/>
        </p:nvSpPr>
        <p:spPr bwMode="auto">
          <a:xfrm>
            <a:off x="796925" y="1808163"/>
            <a:ext cx="1123950" cy="1143000"/>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15" name="TextBox 353"/>
          <p:cNvSpPr txBox="1">
            <a:spLocks noChangeArrowheads="1"/>
          </p:cNvSpPr>
          <p:nvPr/>
        </p:nvSpPr>
        <p:spPr bwMode="auto">
          <a:xfrm rot="5400000">
            <a:off x="924685" y="2269872"/>
            <a:ext cx="828999" cy="215462"/>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Timing Slot</a:t>
            </a:r>
          </a:p>
        </p:txBody>
      </p:sp>
      <p:pic>
        <p:nvPicPr>
          <p:cNvPr id="27242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1300" y="3569556"/>
            <a:ext cx="6401029" cy="226504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24" name="TextBox 353"/>
          <p:cNvSpPr txBox="1">
            <a:spLocks noChangeArrowheads="1"/>
          </p:cNvSpPr>
          <p:nvPr/>
        </p:nvSpPr>
        <p:spPr bwMode="auto">
          <a:xfrm rot="5400000">
            <a:off x="2833931"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P7</a:t>
            </a:r>
          </a:p>
        </p:txBody>
      </p:sp>
      <p:sp>
        <p:nvSpPr>
          <p:cNvPr id="272425" name="TextBox 353"/>
          <p:cNvSpPr txBox="1">
            <a:spLocks noChangeArrowheads="1"/>
          </p:cNvSpPr>
          <p:nvPr/>
        </p:nvSpPr>
        <p:spPr bwMode="auto">
          <a:xfrm rot="5400000">
            <a:off x="3415156"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P5</a:t>
            </a:r>
          </a:p>
        </p:txBody>
      </p:sp>
      <p:sp>
        <p:nvSpPr>
          <p:cNvPr id="174" name="TextBox 353"/>
          <p:cNvSpPr txBox="1">
            <a:spLocks noChangeArrowheads="1"/>
          </p:cNvSpPr>
          <p:nvPr/>
        </p:nvSpPr>
        <p:spPr bwMode="auto">
          <a:xfrm rot="5400000">
            <a:off x="5157787" y="4835526"/>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E2</a:t>
            </a:r>
          </a:p>
        </p:txBody>
      </p:sp>
      <p:sp>
        <p:nvSpPr>
          <p:cNvPr id="175" name="TextBox 353"/>
          <p:cNvSpPr txBox="1">
            <a:spLocks noChangeArrowheads="1"/>
          </p:cNvSpPr>
          <p:nvPr/>
        </p:nvSpPr>
        <p:spPr bwMode="auto">
          <a:xfrm rot="5400000">
            <a:off x="5448300" y="4835526"/>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E1</a:t>
            </a:r>
          </a:p>
        </p:txBody>
      </p:sp>
      <p:sp>
        <p:nvSpPr>
          <p:cNvPr id="272428" name="TextBox 353"/>
          <p:cNvSpPr txBox="1">
            <a:spLocks noChangeArrowheads="1"/>
          </p:cNvSpPr>
          <p:nvPr/>
        </p:nvSpPr>
        <p:spPr bwMode="auto">
          <a:xfrm rot="5400000">
            <a:off x="4577603"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a:t>
            </a:r>
          </a:p>
        </p:txBody>
      </p:sp>
      <p:sp>
        <p:nvSpPr>
          <p:cNvPr id="177" name="TextBox 353"/>
          <p:cNvSpPr txBox="1">
            <a:spLocks noChangeArrowheads="1"/>
          </p:cNvSpPr>
          <p:nvPr/>
        </p:nvSpPr>
        <p:spPr bwMode="auto">
          <a:xfrm rot="5400000">
            <a:off x="4867275" y="4835526"/>
            <a:ext cx="1019175" cy="215900"/>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solidFill>
                  <a:prstClr val="black"/>
                </a:solidFill>
                <a:latin typeface="Comic Sans MS" pitchFamily="66" charset="0"/>
              </a:rPr>
              <a:t>Slot E3</a:t>
            </a:r>
          </a:p>
        </p:txBody>
      </p:sp>
      <p:sp>
        <p:nvSpPr>
          <p:cNvPr id="272430" name="TextBox 353"/>
          <p:cNvSpPr txBox="1">
            <a:spLocks noChangeArrowheads="1"/>
          </p:cNvSpPr>
          <p:nvPr/>
        </p:nvSpPr>
        <p:spPr bwMode="auto">
          <a:xfrm rot="5400000">
            <a:off x="3996380"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P3</a:t>
            </a:r>
          </a:p>
        </p:txBody>
      </p:sp>
      <p:sp>
        <p:nvSpPr>
          <p:cNvPr id="272431" name="TextBox 353"/>
          <p:cNvSpPr txBox="1">
            <a:spLocks noChangeArrowheads="1"/>
          </p:cNvSpPr>
          <p:nvPr/>
        </p:nvSpPr>
        <p:spPr bwMode="auto">
          <a:xfrm rot="5400000">
            <a:off x="4286991"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P2</a:t>
            </a:r>
          </a:p>
        </p:txBody>
      </p:sp>
      <p:sp>
        <p:nvSpPr>
          <p:cNvPr id="272432" name="TextBox 353"/>
          <p:cNvSpPr txBox="1">
            <a:spLocks noChangeArrowheads="1"/>
          </p:cNvSpPr>
          <p:nvPr/>
        </p:nvSpPr>
        <p:spPr bwMode="auto">
          <a:xfrm rot="5400000">
            <a:off x="3705767"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P4</a:t>
            </a:r>
          </a:p>
        </p:txBody>
      </p:sp>
      <p:sp>
        <p:nvSpPr>
          <p:cNvPr id="272433" name="TextBox 353"/>
          <p:cNvSpPr txBox="1">
            <a:spLocks noChangeArrowheads="1"/>
          </p:cNvSpPr>
          <p:nvPr/>
        </p:nvSpPr>
        <p:spPr bwMode="auto">
          <a:xfrm rot="5400000">
            <a:off x="3124543"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P6</a:t>
            </a:r>
          </a:p>
        </p:txBody>
      </p:sp>
      <p:sp>
        <p:nvSpPr>
          <p:cNvPr id="272434" name="TextBox 353"/>
          <p:cNvSpPr txBox="1">
            <a:spLocks noChangeArrowheads="1"/>
          </p:cNvSpPr>
          <p:nvPr/>
        </p:nvSpPr>
        <p:spPr bwMode="auto">
          <a:xfrm rot="5400000">
            <a:off x="2244957"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P9</a:t>
            </a:r>
          </a:p>
        </p:txBody>
      </p:sp>
      <p:sp>
        <p:nvSpPr>
          <p:cNvPr id="272435" name="TextBox 353"/>
          <p:cNvSpPr txBox="1">
            <a:spLocks noChangeArrowheads="1"/>
          </p:cNvSpPr>
          <p:nvPr/>
        </p:nvSpPr>
        <p:spPr bwMode="auto">
          <a:xfrm rot="5400000">
            <a:off x="2543320"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P8</a:t>
            </a:r>
          </a:p>
        </p:txBody>
      </p:sp>
      <p:sp>
        <p:nvSpPr>
          <p:cNvPr id="272436" name="TextBox 353"/>
          <p:cNvSpPr txBox="1">
            <a:spLocks noChangeArrowheads="1"/>
          </p:cNvSpPr>
          <p:nvPr/>
        </p:nvSpPr>
        <p:spPr bwMode="auto">
          <a:xfrm rot="5400000">
            <a:off x="5866307"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Uplink</a:t>
            </a:r>
          </a:p>
        </p:txBody>
      </p:sp>
      <p:sp>
        <p:nvSpPr>
          <p:cNvPr id="272437" name="TextBox 353"/>
          <p:cNvSpPr txBox="1">
            <a:spLocks noChangeArrowheads="1"/>
          </p:cNvSpPr>
          <p:nvPr/>
        </p:nvSpPr>
        <p:spPr bwMode="auto">
          <a:xfrm rot="5400000">
            <a:off x="1962095" y="4834593"/>
            <a:ext cx="1019033"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Slot P10</a:t>
            </a:r>
          </a:p>
        </p:txBody>
      </p:sp>
      <p:grpSp>
        <p:nvGrpSpPr>
          <p:cNvPr id="272438" name="Group 71"/>
          <p:cNvGrpSpPr>
            <a:grpSpLocks/>
          </p:cNvGrpSpPr>
          <p:nvPr/>
        </p:nvGrpSpPr>
        <p:grpSpPr bwMode="auto">
          <a:xfrm>
            <a:off x="4692428" y="3593366"/>
            <a:ext cx="215917" cy="1858701"/>
            <a:chOff x="8442323" y="2253457"/>
            <a:chExt cx="215474" cy="1857625"/>
          </a:xfrm>
        </p:grpSpPr>
        <p:grpSp>
          <p:nvGrpSpPr>
            <p:cNvPr id="272509" name="Group 72"/>
            <p:cNvGrpSpPr>
              <a:grpSpLocks/>
            </p:cNvGrpSpPr>
            <p:nvPr/>
          </p:nvGrpSpPr>
          <p:grpSpPr bwMode="auto">
            <a:xfrm>
              <a:off x="8442323" y="2253457"/>
              <a:ext cx="214313" cy="1836738"/>
              <a:chOff x="6193857" y="1433230"/>
              <a:chExt cx="215444" cy="1837022"/>
            </a:xfrm>
          </p:grpSpPr>
          <p:pic>
            <p:nvPicPr>
              <p:cNvPr id="272511"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512"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hlinkClick r:id="rId6"/>
                  </a:rPr>
                  <a:t>DAC Adapter</a:t>
                </a:r>
                <a:endParaRPr lang="en-US" b="1">
                  <a:solidFill>
                    <a:prstClr val="white"/>
                  </a:solidFill>
                  <a:latin typeface="Comic Sans MS" pitchFamily="66" charset="0"/>
                </a:endParaRPr>
              </a:p>
            </p:txBody>
          </p:sp>
        </p:grpSp>
        <p:sp>
          <p:nvSpPr>
            <p:cNvPr id="272510"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grpSp>
        <p:nvGrpSpPr>
          <p:cNvPr id="272439" name="Group 100"/>
          <p:cNvGrpSpPr>
            <a:grpSpLocks/>
          </p:cNvGrpSpPr>
          <p:nvPr/>
        </p:nvGrpSpPr>
        <p:grpSpPr bwMode="auto">
          <a:xfrm>
            <a:off x="4980453" y="3598530"/>
            <a:ext cx="233377" cy="1849179"/>
            <a:chOff x="4100712" y="3595688"/>
            <a:chExt cx="233361" cy="1849437"/>
          </a:xfrm>
        </p:grpSpPr>
        <p:grpSp>
          <p:nvGrpSpPr>
            <p:cNvPr id="272503" name="Group 72"/>
            <p:cNvGrpSpPr>
              <a:grpSpLocks/>
            </p:cNvGrpSpPr>
            <p:nvPr/>
          </p:nvGrpSpPr>
          <p:grpSpPr bwMode="auto">
            <a:xfrm>
              <a:off x="4100712" y="3595688"/>
              <a:ext cx="233361" cy="1849437"/>
              <a:chOff x="7985155" y="2757488"/>
              <a:chExt cx="233328" cy="1848894"/>
            </a:xfrm>
          </p:grpSpPr>
          <p:grpSp>
            <p:nvGrpSpPr>
              <p:cNvPr id="272505" name="Group 70"/>
              <p:cNvGrpSpPr>
                <a:grpSpLocks/>
              </p:cNvGrpSpPr>
              <p:nvPr/>
            </p:nvGrpSpPr>
            <p:grpSpPr bwMode="auto">
              <a:xfrm>
                <a:off x="7988855" y="2757488"/>
                <a:ext cx="229628" cy="1836737"/>
                <a:chOff x="6178463" y="1433228"/>
                <a:chExt cx="230840" cy="1837026"/>
              </a:xfrm>
            </p:grpSpPr>
            <p:sp>
              <p:nvSpPr>
                <p:cNvPr id="272507"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white"/>
                      </a:solidFill>
                      <a:latin typeface="Comic Sans MS" pitchFamily="66" charset="0"/>
                      <a:hlinkClick r:id="rId7"/>
                    </a:rPr>
                    <a:t>ADC Adapter</a:t>
                  </a:r>
                  <a:endParaRPr lang="en-US" b="1" dirty="0">
                    <a:solidFill>
                      <a:prstClr val="white"/>
                    </a:solidFill>
                    <a:latin typeface="Comic Sans MS" pitchFamily="66" charset="0"/>
                  </a:endParaRPr>
                </a:p>
              </p:txBody>
            </p:sp>
            <p:pic>
              <p:nvPicPr>
                <p:cNvPr id="272508"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272506"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27250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272440" name="Group 133"/>
          <p:cNvGrpSpPr>
            <a:grpSpLocks/>
          </p:cNvGrpSpPr>
          <p:nvPr/>
        </p:nvGrpSpPr>
        <p:grpSpPr bwMode="auto">
          <a:xfrm>
            <a:off x="562001" y="3856912"/>
            <a:ext cx="1443155" cy="1813049"/>
            <a:chOff x="501360" y="3783323"/>
            <a:chExt cx="1123399" cy="1143003"/>
          </a:xfrm>
        </p:grpSpPr>
        <p:sp>
          <p:nvSpPr>
            <p:cNvPr id="256" name="Rectangle 255"/>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endParaRPr>
            </a:p>
          </p:txBody>
        </p:sp>
        <p:sp>
          <p:nvSpPr>
            <p:cNvPr id="272502"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black"/>
                  </a:solidFill>
                  <a:latin typeface="Comic Sans MS" pitchFamily="66" charset="0"/>
                </a:rPr>
                <a:t>24 VDC</a:t>
              </a:r>
            </a:p>
          </p:txBody>
        </p:sp>
      </p:grpSp>
      <p:grpSp>
        <p:nvGrpSpPr>
          <p:cNvPr id="272441" name="Group 26"/>
          <p:cNvGrpSpPr>
            <a:grpSpLocks/>
          </p:cNvGrpSpPr>
          <p:nvPr/>
        </p:nvGrpSpPr>
        <p:grpSpPr bwMode="auto">
          <a:xfrm>
            <a:off x="6629227" y="3552556"/>
            <a:ext cx="1272291" cy="342732"/>
            <a:chOff x="7412367" y="1267773"/>
            <a:chExt cx="1272066" cy="342946"/>
          </a:xfrm>
        </p:grpSpPr>
        <p:sp>
          <p:nvSpPr>
            <p:cNvPr id="272499"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white"/>
                  </a:solidFill>
                  <a:latin typeface="Comic Sans MS" pitchFamily="66" charset="0"/>
                  <a:hlinkClick r:id="rId9"/>
                </a:rPr>
                <a:t>S1103844</a:t>
              </a:r>
              <a:endParaRPr lang="en-US" sz="800" b="1" dirty="0">
                <a:solidFill>
                  <a:prstClr val="white"/>
                </a:solidFill>
                <a:latin typeface="Comic Sans MS" pitchFamily="66" charset="0"/>
              </a:endParaRPr>
            </a:p>
          </p:txBody>
        </p:sp>
        <p:sp>
          <p:nvSpPr>
            <p:cNvPr id="272500"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Rear</a:t>
              </a:r>
            </a:p>
          </p:txBody>
        </p:sp>
      </p:grpSp>
      <p:grpSp>
        <p:nvGrpSpPr>
          <p:cNvPr id="272442" name="Group 151"/>
          <p:cNvGrpSpPr>
            <a:grpSpLocks/>
          </p:cNvGrpSpPr>
          <p:nvPr/>
        </p:nvGrpSpPr>
        <p:grpSpPr bwMode="auto">
          <a:xfrm>
            <a:off x="6527340" y="3868201"/>
            <a:ext cx="2546810" cy="2723099"/>
            <a:chOff x="6537571" y="3930322"/>
            <a:chExt cx="2546603" cy="2722913"/>
          </a:xfrm>
        </p:grpSpPr>
        <p:grpSp>
          <p:nvGrpSpPr>
            <p:cNvPr id="272443" name="Group 77"/>
            <p:cNvGrpSpPr>
              <a:grpSpLocks/>
            </p:cNvGrpSpPr>
            <p:nvPr/>
          </p:nvGrpSpPr>
          <p:grpSpPr bwMode="auto">
            <a:xfrm>
              <a:off x="6659892" y="3930322"/>
              <a:ext cx="2412866" cy="222946"/>
              <a:chOff x="5388330" y="5700074"/>
              <a:chExt cx="2411543" cy="224521"/>
            </a:xfrm>
          </p:grpSpPr>
          <p:pic>
            <p:nvPicPr>
              <p:cNvPr id="27249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7"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8"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Uplink</a:t>
                </a:r>
              </a:p>
            </p:txBody>
          </p:sp>
        </p:grpSp>
        <p:grpSp>
          <p:nvGrpSpPr>
            <p:cNvPr id="272444" name="Group 77"/>
            <p:cNvGrpSpPr>
              <a:grpSpLocks/>
            </p:cNvGrpSpPr>
            <p:nvPr/>
          </p:nvGrpSpPr>
          <p:grpSpPr bwMode="auto">
            <a:xfrm>
              <a:off x="6593115" y="4126888"/>
              <a:ext cx="2488203" cy="222936"/>
              <a:chOff x="5313031" y="5665686"/>
              <a:chExt cx="2486842" cy="224513"/>
            </a:xfrm>
          </p:grpSpPr>
          <p:pic>
            <p:nvPicPr>
              <p:cNvPr id="27249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5"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E1</a:t>
                </a:r>
              </a:p>
            </p:txBody>
          </p:sp>
        </p:grpSp>
        <p:grpSp>
          <p:nvGrpSpPr>
            <p:cNvPr id="272445" name="Group 77"/>
            <p:cNvGrpSpPr>
              <a:grpSpLocks/>
            </p:cNvGrpSpPr>
            <p:nvPr/>
          </p:nvGrpSpPr>
          <p:grpSpPr bwMode="auto">
            <a:xfrm>
              <a:off x="6594543" y="4316328"/>
              <a:ext cx="2488203" cy="222936"/>
              <a:chOff x="5313031" y="5665686"/>
              <a:chExt cx="2486842" cy="224513"/>
            </a:xfrm>
          </p:grpSpPr>
          <p:pic>
            <p:nvPicPr>
              <p:cNvPr id="27249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9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92"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E2</a:t>
                </a:r>
              </a:p>
            </p:txBody>
          </p:sp>
        </p:grpSp>
        <p:grpSp>
          <p:nvGrpSpPr>
            <p:cNvPr id="272446" name="Group 77"/>
            <p:cNvGrpSpPr>
              <a:grpSpLocks/>
            </p:cNvGrpSpPr>
            <p:nvPr/>
          </p:nvGrpSpPr>
          <p:grpSpPr bwMode="auto">
            <a:xfrm>
              <a:off x="6595973" y="4505768"/>
              <a:ext cx="2488201" cy="222936"/>
              <a:chOff x="5313033" y="5665686"/>
              <a:chExt cx="2486840" cy="224513"/>
            </a:xfrm>
          </p:grpSpPr>
          <p:pic>
            <p:nvPicPr>
              <p:cNvPr id="27248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9"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E3</a:t>
                </a:r>
              </a:p>
            </p:txBody>
          </p:sp>
        </p:grpSp>
        <p:grpSp>
          <p:nvGrpSpPr>
            <p:cNvPr id="272447" name="Group 77"/>
            <p:cNvGrpSpPr>
              <a:grpSpLocks/>
            </p:cNvGrpSpPr>
            <p:nvPr/>
          </p:nvGrpSpPr>
          <p:grpSpPr bwMode="auto">
            <a:xfrm>
              <a:off x="6605338" y="4703660"/>
              <a:ext cx="2478580" cy="222894"/>
              <a:chOff x="5322652" y="5665686"/>
              <a:chExt cx="2477221" cy="224475"/>
            </a:xfrm>
          </p:grpSpPr>
          <p:pic>
            <p:nvPicPr>
              <p:cNvPr id="27248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prstClr val="black"/>
                    </a:solidFill>
                    <a:latin typeface="Comic Sans MS" pitchFamily="66" charset="0"/>
                    <a:hlinkClick r:id="rId11" action="ppaction://hlinksldjump"/>
                  </a:rPr>
                  <a:t>D1001421</a:t>
                </a:r>
                <a:endParaRPr lang="en-US" sz="800" b="1" dirty="0">
                  <a:solidFill>
                    <a:prstClr val="black"/>
                  </a:solidFill>
                  <a:latin typeface="Comic Sans MS" pitchFamily="66" charset="0"/>
                </a:endParaRPr>
              </a:p>
            </p:txBody>
          </p:sp>
          <p:sp>
            <p:nvSpPr>
              <p:cNvPr id="27248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a:t>
                </a:r>
              </a:p>
            </p:txBody>
          </p:sp>
        </p:grpSp>
        <p:grpSp>
          <p:nvGrpSpPr>
            <p:cNvPr id="272448" name="Group 77"/>
            <p:cNvGrpSpPr>
              <a:grpSpLocks/>
            </p:cNvGrpSpPr>
            <p:nvPr/>
          </p:nvGrpSpPr>
          <p:grpSpPr bwMode="auto">
            <a:xfrm>
              <a:off x="6605338" y="4899447"/>
              <a:ext cx="2478580" cy="222894"/>
              <a:chOff x="5322652" y="5665686"/>
              <a:chExt cx="2477221" cy="224475"/>
            </a:xfrm>
          </p:grpSpPr>
          <p:pic>
            <p:nvPicPr>
              <p:cNvPr id="27248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8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P2</a:t>
                </a:r>
              </a:p>
            </p:txBody>
          </p:sp>
        </p:grpSp>
        <p:grpSp>
          <p:nvGrpSpPr>
            <p:cNvPr id="272449" name="Group 77"/>
            <p:cNvGrpSpPr>
              <a:grpSpLocks/>
            </p:cNvGrpSpPr>
            <p:nvPr/>
          </p:nvGrpSpPr>
          <p:grpSpPr bwMode="auto">
            <a:xfrm>
              <a:off x="6605272" y="5087454"/>
              <a:ext cx="2478664" cy="222894"/>
              <a:chOff x="5322675" y="5665686"/>
              <a:chExt cx="2477198" cy="224474"/>
            </a:xfrm>
          </p:grpSpPr>
          <p:pic>
            <p:nvPicPr>
              <p:cNvPr id="27247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80"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P3</a:t>
                </a:r>
              </a:p>
            </p:txBody>
          </p:sp>
        </p:grpSp>
        <p:grpSp>
          <p:nvGrpSpPr>
            <p:cNvPr id="272450" name="Group 77"/>
            <p:cNvGrpSpPr>
              <a:grpSpLocks/>
            </p:cNvGrpSpPr>
            <p:nvPr/>
          </p:nvGrpSpPr>
          <p:grpSpPr bwMode="auto">
            <a:xfrm>
              <a:off x="6602754" y="5274400"/>
              <a:ext cx="2478581" cy="222894"/>
              <a:chOff x="5322651" y="5665686"/>
              <a:chExt cx="2477222" cy="224475"/>
            </a:xfrm>
          </p:grpSpPr>
          <p:pic>
            <p:nvPicPr>
              <p:cNvPr id="27247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7"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P4</a:t>
                </a:r>
              </a:p>
            </p:txBody>
          </p:sp>
        </p:grpSp>
        <p:grpSp>
          <p:nvGrpSpPr>
            <p:cNvPr id="272451" name="Group 77"/>
            <p:cNvGrpSpPr>
              <a:grpSpLocks/>
            </p:cNvGrpSpPr>
            <p:nvPr/>
          </p:nvGrpSpPr>
          <p:grpSpPr bwMode="auto">
            <a:xfrm>
              <a:off x="6602755" y="5462440"/>
              <a:ext cx="2478580" cy="222894"/>
              <a:chOff x="5322652" y="5665686"/>
              <a:chExt cx="2477221" cy="224475"/>
            </a:xfrm>
          </p:grpSpPr>
          <p:pic>
            <p:nvPicPr>
              <p:cNvPr id="272472"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P5</a:t>
                </a:r>
              </a:p>
            </p:txBody>
          </p:sp>
        </p:grpSp>
        <p:grpSp>
          <p:nvGrpSpPr>
            <p:cNvPr id="272452" name="Group 77"/>
            <p:cNvGrpSpPr>
              <a:grpSpLocks/>
            </p:cNvGrpSpPr>
            <p:nvPr/>
          </p:nvGrpSpPr>
          <p:grpSpPr bwMode="auto">
            <a:xfrm>
              <a:off x="6602689" y="5658194"/>
              <a:ext cx="2478664" cy="222894"/>
              <a:chOff x="5322675" y="5665686"/>
              <a:chExt cx="2477198" cy="224474"/>
            </a:xfrm>
          </p:grpSpPr>
          <p:pic>
            <p:nvPicPr>
              <p:cNvPr id="27246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7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71"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P6</a:t>
                </a:r>
              </a:p>
            </p:txBody>
          </p:sp>
        </p:grpSp>
        <p:grpSp>
          <p:nvGrpSpPr>
            <p:cNvPr id="272453" name="Group 77"/>
            <p:cNvGrpSpPr>
              <a:grpSpLocks/>
            </p:cNvGrpSpPr>
            <p:nvPr/>
          </p:nvGrpSpPr>
          <p:grpSpPr bwMode="auto">
            <a:xfrm>
              <a:off x="6602758" y="5847694"/>
              <a:ext cx="2478580" cy="222894"/>
              <a:chOff x="5322652" y="5665686"/>
              <a:chExt cx="2477221" cy="224475"/>
            </a:xfrm>
          </p:grpSpPr>
          <p:pic>
            <p:nvPicPr>
              <p:cNvPr id="27246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8"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P7</a:t>
                </a:r>
              </a:p>
            </p:txBody>
          </p:sp>
        </p:grpSp>
        <p:grpSp>
          <p:nvGrpSpPr>
            <p:cNvPr id="272454" name="Group 77"/>
            <p:cNvGrpSpPr>
              <a:grpSpLocks/>
            </p:cNvGrpSpPr>
            <p:nvPr/>
          </p:nvGrpSpPr>
          <p:grpSpPr bwMode="auto">
            <a:xfrm>
              <a:off x="6602758" y="6035734"/>
              <a:ext cx="2478580" cy="222894"/>
              <a:chOff x="5322652" y="5665686"/>
              <a:chExt cx="2477221" cy="224475"/>
            </a:xfrm>
          </p:grpSpPr>
          <p:pic>
            <p:nvPicPr>
              <p:cNvPr id="27246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5"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P8</a:t>
                </a:r>
              </a:p>
            </p:txBody>
          </p:sp>
        </p:grpSp>
        <p:grpSp>
          <p:nvGrpSpPr>
            <p:cNvPr id="272455" name="Group 77"/>
            <p:cNvGrpSpPr>
              <a:grpSpLocks/>
            </p:cNvGrpSpPr>
            <p:nvPr/>
          </p:nvGrpSpPr>
          <p:grpSpPr bwMode="auto">
            <a:xfrm>
              <a:off x="6602692" y="6231488"/>
              <a:ext cx="2478664" cy="222894"/>
              <a:chOff x="5322675" y="5665686"/>
              <a:chExt cx="2477198" cy="224474"/>
            </a:xfrm>
          </p:grpSpPr>
          <p:pic>
            <p:nvPicPr>
              <p:cNvPr id="272460"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6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62"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P9</a:t>
                </a:r>
              </a:p>
            </p:txBody>
          </p:sp>
        </p:grpSp>
        <p:grpSp>
          <p:nvGrpSpPr>
            <p:cNvPr id="272456" name="Group 77"/>
            <p:cNvGrpSpPr>
              <a:grpSpLocks/>
            </p:cNvGrpSpPr>
            <p:nvPr/>
          </p:nvGrpSpPr>
          <p:grpSpPr bwMode="auto">
            <a:xfrm>
              <a:off x="6537571" y="6430341"/>
              <a:ext cx="2541183" cy="222894"/>
              <a:chOff x="5260195" y="5665686"/>
              <a:chExt cx="2539678" cy="224474"/>
            </a:xfrm>
          </p:grpSpPr>
          <p:pic>
            <p:nvPicPr>
              <p:cNvPr id="27245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245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prstClr val="black"/>
                    </a:solidFill>
                    <a:latin typeface="Comic Sans MS" pitchFamily="66" charset="0"/>
                  </a:rPr>
                  <a:t>Open</a:t>
                </a:r>
              </a:p>
            </p:txBody>
          </p:sp>
          <p:sp>
            <p:nvSpPr>
              <p:cNvPr id="272459"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black"/>
                    </a:solidFill>
                    <a:latin typeface="Comic Sans MS" pitchFamily="66" charset="0"/>
                  </a:rPr>
                  <a:t>Slot P10</a:t>
                </a:r>
              </a:p>
            </p:txBody>
          </p:sp>
        </p:grpSp>
      </p:grpSp>
      <p:grpSp>
        <p:nvGrpSpPr>
          <p:cNvPr id="272409" name="Group 439"/>
          <p:cNvGrpSpPr>
            <a:grpSpLocks/>
          </p:cNvGrpSpPr>
          <p:nvPr/>
        </p:nvGrpSpPr>
        <p:grpSpPr bwMode="auto">
          <a:xfrm>
            <a:off x="2369943" y="5456334"/>
            <a:ext cx="3691045" cy="364227"/>
            <a:chOff x="2514671" y="5583891"/>
            <a:chExt cx="3690745" cy="364202"/>
          </a:xfrm>
        </p:grpSpPr>
        <p:sp>
          <p:nvSpPr>
            <p:cNvPr id="272410"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a:t>
              </a:r>
            </a:p>
          </p:txBody>
        </p:sp>
        <p:sp>
          <p:nvSpPr>
            <p:cNvPr id="272411"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P2</a:t>
              </a:r>
            </a:p>
          </p:txBody>
        </p:sp>
        <p:sp>
          <p:nvSpPr>
            <p:cNvPr id="272412"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P3</a:t>
              </a:r>
            </a:p>
          </p:txBody>
        </p:sp>
        <p:sp>
          <p:nvSpPr>
            <p:cNvPr id="272413"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P4</a:t>
              </a:r>
            </a:p>
          </p:txBody>
        </p:sp>
        <p:sp>
          <p:nvSpPr>
            <p:cNvPr id="272414"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P5</a:t>
              </a:r>
            </a:p>
          </p:txBody>
        </p:sp>
        <p:sp>
          <p:nvSpPr>
            <p:cNvPr id="272415"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P6</a:t>
              </a:r>
            </a:p>
          </p:txBody>
        </p:sp>
        <p:sp>
          <p:nvSpPr>
            <p:cNvPr id="272416"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P7</a:t>
              </a:r>
            </a:p>
          </p:txBody>
        </p:sp>
        <p:sp>
          <p:nvSpPr>
            <p:cNvPr id="272417"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P8</a:t>
              </a:r>
            </a:p>
          </p:txBody>
        </p:sp>
        <p:sp>
          <p:nvSpPr>
            <p:cNvPr id="272418"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P9</a:t>
              </a:r>
            </a:p>
          </p:txBody>
        </p:sp>
        <p:sp>
          <p:nvSpPr>
            <p:cNvPr id="272419"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P10</a:t>
              </a:r>
            </a:p>
          </p:txBody>
        </p:sp>
        <p:sp>
          <p:nvSpPr>
            <p:cNvPr id="272420"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E1</a:t>
              </a:r>
            </a:p>
          </p:txBody>
        </p:sp>
        <p:sp>
          <p:nvSpPr>
            <p:cNvPr id="272421"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E2</a:t>
              </a:r>
            </a:p>
          </p:txBody>
        </p:sp>
        <p:sp>
          <p:nvSpPr>
            <p:cNvPr id="272422"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prstClr val="white"/>
                  </a:solidFill>
                  <a:latin typeface="Comic Sans MS" pitchFamily="66" charset="0"/>
                </a:rPr>
                <a:t>E3</a:t>
              </a:r>
            </a:p>
          </p:txBody>
        </p:sp>
      </p:grpSp>
      <p:pic>
        <p:nvPicPr>
          <p:cNvPr id="272390"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72391" name="Group 359"/>
          <p:cNvGrpSpPr>
            <a:grpSpLocks/>
          </p:cNvGrpSpPr>
          <p:nvPr/>
        </p:nvGrpSpPr>
        <p:grpSpPr bwMode="auto">
          <a:xfrm>
            <a:off x="2238375" y="746125"/>
            <a:ext cx="5695950" cy="455613"/>
            <a:chOff x="-234712" y="6097725"/>
            <a:chExt cx="5695241" cy="455953"/>
          </a:xfrm>
        </p:grpSpPr>
        <p:grpSp>
          <p:nvGrpSpPr>
            <p:cNvPr id="272398" name="Group 220"/>
            <p:cNvGrpSpPr>
              <a:grpSpLocks/>
            </p:cNvGrpSpPr>
            <p:nvPr/>
          </p:nvGrpSpPr>
          <p:grpSpPr bwMode="auto">
            <a:xfrm>
              <a:off x="-234712" y="6101482"/>
              <a:ext cx="3059271" cy="452196"/>
              <a:chOff x="-234712" y="6110108"/>
              <a:chExt cx="3059271" cy="452196"/>
            </a:xfrm>
          </p:grpSpPr>
          <p:pic>
            <p:nvPicPr>
              <p:cNvPr id="272403"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4"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smtClean="0">
                    <a:solidFill>
                      <a:prstClr val="black"/>
                    </a:solidFill>
                    <a:latin typeface="Comic Sans MS" pitchFamily="66" charset="0"/>
                  </a:rPr>
                  <a:t>l1oaf0 </a:t>
                </a:r>
                <a:r>
                  <a:rPr lang="en-US" sz="800" b="1" dirty="0">
                    <a:solidFill>
                      <a:prstClr val="black"/>
                    </a:solidFill>
                    <a:latin typeface="Comic Sans MS" pitchFamily="66" charset="0"/>
                  </a:rPr>
                  <a:t>I/O Extension Chassis</a:t>
                </a:r>
              </a:p>
            </p:txBody>
          </p:sp>
          <p:sp>
            <p:nvSpPr>
              <p:cNvPr id="272405"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prstClr val="white"/>
                    </a:solidFill>
                    <a:latin typeface="Comic Sans MS" pitchFamily="66" charset="0"/>
                    <a:hlinkClick r:id="rId4"/>
                  </a:rPr>
                  <a:t>D1001715</a:t>
                </a:r>
                <a:endParaRPr lang="en-US" sz="800" b="1">
                  <a:solidFill>
                    <a:prstClr val="white"/>
                  </a:solidFill>
                  <a:latin typeface="Comic Sans MS" pitchFamily="66" charset="0"/>
                </a:endParaRPr>
              </a:p>
            </p:txBody>
          </p:sp>
        </p:grpSp>
        <p:grpSp>
          <p:nvGrpSpPr>
            <p:cNvPr id="272399" name="Group 221"/>
            <p:cNvGrpSpPr>
              <a:grpSpLocks/>
            </p:cNvGrpSpPr>
            <p:nvPr/>
          </p:nvGrpSpPr>
          <p:grpSpPr bwMode="auto">
            <a:xfrm>
              <a:off x="3042258" y="6097725"/>
              <a:ext cx="2418271" cy="452196"/>
              <a:chOff x="3042258" y="6097725"/>
              <a:chExt cx="2418271" cy="452196"/>
            </a:xfrm>
          </p:grpSpPr>
          <p:pic>
            <p:nvPicPr>
              <p:cNvPr id="272400"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272401"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solidFill>
                      <a:prstClr val="black"/>
                    </a:solidFill>
                    <a:latin typeface="Comic Sans MS" pitchFamily="66" charset="0"/>
                  </a:rPr>
                  <a:t>+24VDC</a:t>
                </a:r>
                <a:endParaRPr lang="en-US" sz="800" b="1" dirty="0">
                  <a:solidFill>
                    <a:prstClr val="black"/>
                  </a:solidFill>
                  <a:latin typeface="Comic Sans MS" pitchFamily="66" charset="0"/>
                </a:endParaRPr>
              </a:p>
            </p:txBody>
          </p:sp>
          <p:sp>
            <p:nvSpPr>
              <p:cNvPr id="272402"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solidFill>
                      <a:prstClr val="white"/>
                    </a:solidFill>
                    <a:latin typeface="Comic Sans MS" pitchFamily="66" charset="0"/>
                    <a:hlinkClick r:id="rId9"/>
                  </a:rPr>
                  <a:t>S1103844</a:t>
                </a:r>
                <a:endParaRPr lang="en-US" sz="800" b="1" dirty="0">
                  <a:solidFill>
                    <a:prstClr val="white"/>
                  </a:solidFill>
                  <a:latin typeface="Comic Sans MS" pitchFamily="66" charset="0"/>
                </a:endParaRPr>
              </a:p>
            </p:txBody>
          </p:sp>
        </p:grpSp>
      </p:grpSp>
      <p:sp>
        <p:nvSpPr>
          <p:cNvPr id="272394"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prstClr val="white"/>
                </a:solidFill>
              </a:rPr>
              <a:t>l1oaf0 </a:t>
            </a:r>
            <a:r>
              <a:rPr lang="en-US" dirty="0">
                <a:solidFill>
                  <a:prstClr val="white"/>
                </a:solidFill>
              </a:rPr>
              <a:t>- D1001715 – I/O Extender </a:t>
            </a:r>
          </a:p>
        </p:txBody>
      </p:sp>
      <p:sp>
        <p:nvSpPr>
          <p:cNvPr id="137" name="TextBox 36"/>
          <p:cNvSpPr txBox="1">
            <a:spLocks noChangeArrowheads="1"/>
          </p:cNvSpPr>
          <p:nvPr/>
        </p:nvSpPr>
        <p:spPr bwMode="auto">
          <a:xfrm>
            <a:off x="501650" y="720725"/>
            <a:ext cx="1301750" cy="222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smtClean="0">
                <a:latin typeface="Comic Sans MS" pitchFamily="66" charset="0"/>
                <a:hlinkClick r:id="rId12" action="ppaction://hlinksldjump"/>
              </a:rPr>
              <a:t>&lt;&lt; </a:t>
            </a:r>
            <a:r>
              <a:rPr lang="en-US" sz="800" b="1" dirty="0" smtClean="0">
                <a:latin typeface="Comic Sans MS" pitchFamily="66" charset="0"/>
                <a:hlinkClick r:id="rId13" action="ppaction://hlinksldjump"/>
              </a:rPr>
              <a:t>L1-OAF-C1</a:t>
            </a:r>
            <a:endParaRPr lang="en-US" sz="800" b="1" dirty="0">
              <a:latin typeface="Comic Sans MS" pitchFamily="66" charset="0"/>
            </a:endParaRPr>
          </a:p>
        </p:txBody>
      </p:sp>
      <p:grpSp>
        <p:nvGrpSpPr>
          <p:cNvPr id="144" name="Group 100"/>
          <p:cNvGrpSpPr>
            <a:grpSpLocks/>
          </p:cNvGrpSpPr>
          <p:nvPr/>
        </p:nvGrpSpPr>
        <p:grpSpPr bwMode="auto">
          <a:xfrm>
            <a:off x="4405838" y="3601030"/>
            <a:ext cx="233377" cy="1849179"/>
            <a:chOff x="4100712" y="3595688"/>
            <a:chExt cx="233361" cy="1849437"/>
          </a:xfrm>
        </p:grpSpPr>
        <p:grpSp>
          <p:nvGrpSpPr>
            <p:cNvPr id="145" name="Group 72"/>
            <p:cNvGrpSpPr>
              <a:grpSpLocks/>
            </p:cNvGrpSpPr>
            <p:nvPr/>
          </p:nvGrpSpPr>
          <p:grpSpPr bwMode="auto">
            <a:xfrm>
              <a:off x="4100712" y="3595688"/>
              <a:ext cx="233361" cy="1849437"/>
              <a:chOff x="7985155" y="2757488"/>
              <a:chExt cx="233328" cy="1848894"/>
            </a:xfrm>
          </p:grpSpPr>
          <p:grpSp>
            <p:nvGrpSpPr>
              <p:cNvPr id="147" name="Group 70"/>
              <p:cNvGrpSpPr>
                <a:grpSpLocks/>
              </p:cNvGrpSpPr>
              <p:nvPr/>
            </p:nvGrpSpPr>
            <p:grpSpPr bwMode="auto">
              <a:xfrm>
                <a:off x="7988855" y="2757488"/>
                <a:ext cx="229628" cy="1836737"/>
                <a:chOff x="6178463" y="1433228"/>
                <a:chExt cx="230840" cy="1837026"/>
              </a:xfrm>
            </p:grpSpPr>
            <p:sp>
              <p:nvSpPr>
                <p:cNvPr id="149"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prstClr val="white"/>
                      </a:solidFill>
                      <a:latin typeface="Comic Sans MS" pitchFamily="66" charset="0"/>
                      <a:hlinkClick r:id="rId7"/>
                    </a:rPr>
                    <a:t>ADC Adapter</a:t>
                  </a:r>
                  <a:endParaRPr lang="en-US" b="1" dirty="0">
                    <a:solidFill>
                      <a:prstClr val="white"/>
                    </a:solidFill>
                    <a:latin typeface="Comic Sans MS" pitchFamily="66" charset="0"/>
                  </a:endParaRPr>
                </a:p>
              </p:txBody>
            </p:sp>
            <p:pic>
              <p:nvPicPr>
                <p:cNvPr id="150"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148"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prstClr val="black"/>
                    </a:solidFill>
                    <a:latin typeface="Comic Sans MS" pitchFamily="66" charset="0"/>
                  </a:rPr>
                  <a:t>Sxxxxxxx</a:t>
                </a:r>
              </a:p>
            </p:txBody>
          </p:sp>
        </p:grpSp>
        <p:pic>
          <p:nvPicPr>
            <p:cNvPr id="146"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extLst>
      <p:ext uri="{BB962C8B-B14F-4D97-AF65-F5344CB8AC3E}">
        <p14:creationId xmlns:p14="http://schemas.microsoft.com/office/powerpoint/2010/main" val="2262306101"/>
      </p:ext>
    </p:extLst>
  </p:cSld>
  <p:clrMapOvr>
    <a:masterClrMapping/>
  </p:clrMapOvr>
  <p:timing>
    <p:tnLst>
      <p:par>
        <p:cT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10" name="Title 2"/>
          <p:cNvSpPr>
            <a:spLocks noGrp="1"/>
          </p:cNvSpPr>
          <p:nvPr>
            <p:ph type="title"/>
          </p:nvPr>
        </p:nvSpPr>
        <p:spPr>
          <a:xfrm>
            <a:off x="1725613" y="0"/>
            <a:ext cx="6961187" cy="681038"/>
          </a:xfrm>
        </p:spPr>
        <p:txBody>
          <a:bodyPr/>
          <a:lstStyle/>
          <a:p>
            <a:r>
              <a:rPr lang="en-US" dirty="0" smtClean="0">
                <a:ea typeface="ＭＳ Ｐゴシック" pitchFamily="34" charset="-128"/>
              </a:rPr>
              <a:t>L1 PEM Sensor Details</a:t>
            </a:r>
          </a:p>
        </p:txBody>
      </p:sp>
      <p:sp>
        <p:nvSpPr>
          <p:cNvPr id="4" name="Date Placeholder 3"/>
          <p:cNvSpPr>
            <a:spLocks noGrp="1"/>
          </p:cNvSpPr>
          <p:nvPr>
            <p:ph type="dt" sz="quarter" idx="10"/>
          </p:nvPr>
        </p:nvSpPr>
        <p:spPr/>
        <p:txBody>
          <a:bodyPr/>
          <a:lstStyle/>
          <a:p>
            <a:pPr>
              <a:defRPr/>
            </a:pPr>
            <a:r>
              <a:rPr lang="en-US" smtClean="0"/>
              <a:t>LIGO-G1001032-V9</a:t>
            </a:r>
            <a:endParaRPr lang="en-US" dirty="0"/>
          </a:p>
        </p:txBody>
      </p:sp>
      <p:sp>
        <p:nvSpPr>
          <p:cNvPr id="6861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76</a:t>
            </a:fld>
            <a:endParaRPr lang="en-US" smtClean="0">
              <a:solidFill>
                <a:srgbClr val="898989"/>
              </a:solidFill>
              <a:latin typeface="Calibri" pitchFamily="34" charset="0"/>
            </a:endParaRPr>
          </a:p>
        </p:txBody>
      </p:sp>
      <p:sp>
        <p:nvSpPr>
          <p:cNvPr id="6"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2" action="ppaction://hlinksldjump"/>
              </a:rPr>
              <a:t>&lt;&lt; L1-OAF-C1</a:t>
            </a:r>
            <a:endParaRPr lang="en-US" sz="800" b="1" dirty="0">
              <a:latin typeface="Comic Sans MS" pitchFamily="66" charset="0"/>
            </a:endParaRPr>
          </a:p>
        </p:txBody>
      </p:sp>
      <p:pic>
        <p:nvPicPr>
          <p:cNvPr id="590850" name="Picture 2"/>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4404" y="935038"/>
            <a:ext cx="6958941" cy="5384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8" name="TextBox 36"/>
          <p:cNvSpPr txBox="1">
            <a:spLocks noChangeArrowheads="1"/>
          </p:cNvSpPr>
          <p:nvPr/>
        </p:nvSpPr>
        <p:spPr bwMode="auto">
          <a:xfrm>
            <a:off x="4191000" y="6417314"/>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hlinkClick r:id="rId4"/>
              </a:rPr>
              <a:t>D1200615</a:t>
            </a:r>
            <a:endParaRPr lang="en-US" sz="800" b="1" dirty="0">
              <a:latin typeface="Comic Sans MS" pitchFamily="66" charset="0"/>
            </a:endParaRPr>
          </a:p>
        </p:txBody>
      </p:sp>
    </p:spTree>
    <p:extLst>
      <p:ext uri="{BB962C8B-B14F-4D97-AF65-F5344CB8AC3E}">
        <p14:creationId xmlns:p14="http://schemas.microsoft.com/office/powerpoint/2010/main" val="3931755737"/>
      </p:ext>
    </p:extLst>
  </p:cSld>
  <p:clrMapOvr>
    <a:masterClrMapping/>
  </p:clrMapOvr>
  <p:timing>
    <p:tnLst>
      <p:par>
        <p:cT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a:xfrm>
            <a:off x="1725613" y="0"/>
            <a:ext cx="6961187" cy="681038"/>
          </a:xfrm>
        </p:spPr>
        <p:txBody>
          <a:bodyPr/>
          <a:lstStyle/>
          <a:p>
            <a:r>
              <a:rPr lang="en-US" dirty="0"/>
              <a:t>Current </a:t>
            </a:r>
            <a:r>
              <a:rPr lang="en-US" dirty="0" smtClean="0"/>
              <a:t>PEM (2008)</a:t>
            </a:r>
            <a:endParaRPr lang="en-US" dirty="0"/>
          </a:p>
        </p:txBody>
      </p:sp>
      <p:sp>
        <p:nvSpPr>
          <p:cNvPr id="55299" name="Rectangle 3"/>
          <p:cNvSpPr>
            <a:spLocks noGrp="1" noChangeArrowheads="1"/>
          </p:cNvSpPr>
          <p:nvPr>
            <p:ph type="body" idx="1"/>
          </p:nvPr>
        </p:nvSpPr>
        <p:spPr/>
        <p:txBody>
          <a:bodyPr/>
          <a:lstStyle/>
          <a:p>
            <a:pPr>
              <a:lnSpc>
                <a:spcPct val="80000"/>
              </a:lnSpc>
            </a:pPr>
            <a:r>
              <a:rPr lang="en-US" sz="1800">
                <a:solidFill>
                  <a:srgbClr val="FF0000"/>
                </a:solidFill>
              </a:rPr>
              <a:t>Accelerometers</a:t>
            </a:r>
          </a:p>
          <a:p>
            <a:pPr lvl="1">
              <a:lnSpc>
                <a:spcPct val="80000"/>
              </a:lnSpc>
            </a:pPr>
            <a:r>
              <a:rPr lang="en-US" sz="1400">
                <a:solidFill>
                  <a:srgbClr val="FF0000"/>
                </a:solidFill>
              </a:rPr>
              <a:t>10</a:t>
            </a:r>
            <a:r>
              <a:rPr lang="en-US" sz="1400" baseline="30000">
                <a:solidFill>
                  <a:srgbClr val="FF0000"/>
                </a:solidFill>
              </a:rPr>
              <a:t>-8 </a:t>
            </a:r>
            <a:r>
              <a:rPr lang="en-US" sz="1400">
                <a:solidFill>
                  <a:srgbClr val="FF0000"/>
                </a:solidFill>
              </a:rPr>
              <a:t>f</a:t>
            </a:r>
            <a:r>
              <a:rPr lang="en-US" sz="1400" baseline="30000">
                <a:solidFill>
                  <a:srgbClr val="FF0000"/>
                </a:solidFill>
              </a:rPr>
              <a:t>-2 </a:t>
            </a:r>
            <a:r>
              <a:rPr lang="en-US" sz="1400">
                <a:solidFill>
                  <a:srgbClr val="FF0000"/>
                </a:solidFill>
              </a:rPr>
              <a:t>m Hz</a:t>
            </a:r>
            <a:r>
              <a:rPr lang="en-US" sz="1400" baseline="30000">
                <a:solidFill>
                  <a:srgbClr val="FF0000"/>
                </a:solidFill>
              </a:rPr>
              <a:t>-1/2</a:t>
            </a:r>
          </a:p>
          <a:p>
            <a:pPr lvl="1">
              <a:lnSpc>
                <a:spcPct val="80000"/>
              </a:lnSpc>
            </a:pPr>
            <a:r>
              <a:rPr lang="en-US" sz="1400">
                <a:solidFill>
                  <a:srgbClr val="FF0000"/>
                </a:solidFill>
              </a:rPr>
              <a:t>10-200Hz (256Hz, 16bit)</a:t>
            </a:r>
          </a:p>
          <a:p>
            <a:pPr>
              <a:lnSpc>
                <a:spcPct val="80000"/>
              </a:lnSpc>
            </a:pPr>
            <a:r>
              <a:rPr lang="en-US" sz="1800"/>
              <a:t>Seismometers</a:t>
            </a:r>
          </a:p>
          <a:p>
            <a:pPr lvl="1">
              <a:lnSpc>
                <a:spcPct val="80000"/>
              </a:lnSpc>
            </a:pPr>
            <a:r>
              <a:rPr lang="en-US" sz="1400"/>
              <a:t>3 x 10</a:t>
            </a:r>
            <a:r>
              <a:rPr lang="en-US" sz="1400" baseline="30000"/>
              <a:t>-10 </a:t>
            </a:r>
            <a:r>
              <a:rPr lang="en-US" sz="1400"/>
              <a:t>f</a:t>
            </a:r>
            <a:r>
              <a:rPr lang="en-US" sz="1400" baseline="30000"/>
              <a:t>-2 </a:t>
            </a:r>
            <a:r>
              <a:rPr lang="en-US" sz="1400"/>
              <a:t>m Hz</a:t>
            </a:r>
            <a:r>
              <a:rPr lang="en-US" sz="1400" baseline="30000"/>
              <a:t>-1/2</a:t>
            </a:r>
            <a:endParaRPr lang="en-US" sz="1400"/>
          </a:p>
          <a:p>
            <a:pPr lvl="1">
              <a:lnSpc>
                <a:spcPct val="80000"/>
              </a:lnSpc>
            </a:pPr>
            <a:r>
              <a:rPr lang="en-US" sz="1400"/>
              <a:t>0-10 Hz (256Hz, 16bit, 3 axis)</a:t>
            </a:r>
          </a:p>
          <a:p>
            <a:pPr>
              <a:lnSpc>
                <a:spcPct val="80000"/>
              </a:lnSpc>
            </a:pPr>
            <a:r>
              <a:rPr lang="en-US" sz="1800">
                <a:solidFill>
                  <a:srgbClr val="FF0000"/>
                </a:solidFill>
              </a:rPr>
              <a:t>Microphones</a:t>
            </a:r>
          </a:p>
          <a:p>
            <a:pPr lvl="1">
              <a:lnSpc>
                <a:spcPct val="80000"/>
              </a:lnSpc>
            </a:pPr>
            <a:r>
              <a:rPr lang="en-US" sz="1400">
                <a:solidFill>
                  <a:srgbClr val="FF0000"/>
                </a:solidFill>
              </a:rPr>
              <a:t>10 Pa Hz</a:t>
            </a:r>
            <a:r>
              <a:rPr lang="en-US" sz="1400" baseline="30000">
                <a:solidFill>
                  <a:srgbClr val="FF0000"/>
                </a:solidFill>
              </a:rPr>
              <a:t>-1/2</a:t>
            </a:r>
          </a:p>
          <a:p>
            <a:pPr lvl="1">
              <a:lnSpc>
                <a:spcPct val="80000"/>
              </a:lnSpc>
            </a:pPr>
            <a:r>
              <a:rPr lang="en-US" sz="1400">
                <a:solidFill>
                  <a:srgbClr val="FF0000"/>
                </a:solidFill>
              </a:rPr>
              <a:t>10-1000Hz (2048Hz, 16bit)</a:t>
            </a:r>
          </a:p>
          <a:p>
            <a:pPr>
              <a:lnSpc>
                <a:spcPct val="80000"/>
              </a:lnSpc>
            </a:pPr>
            <a:r>
              <a:rPr lang="en-US" sz="1800">
                <a:solidFill>
                  <a:srgbClr val="FF0000"/>
                </a:solidFill>
              </a:rPr>
              <a:t>RF receivers</a:t>
            </a:r>
          </a:p>
          <a:p>
            <a:pPr lvl="1">
              <a:lnSpc>
                <a:spcPct val="80000"/>
              </a:lnSpc>
            </a:pPr>
            <a:r>
              <a:rPr lang="en-US" sz="1400">
                <a:solidFill>
                  <a:srgbClr val="FF0000"/>
                </a:solidFill>
              </a:rPr>
              <a:t>10</a:t>
            </a:r>
            <a:r>
              <a:rPr lang="el-GR" sz="1400">
                <a:solidFill>
                  <a:srgbClr val="FF0000"/>
                </a:solidFill>
              </a:rPr>
              <a:t>μ</a:t>
            </a:r>
            <a:r>
              <a:rPr lang="en-US" sz="1400">
                <a:solidFill>
                  <a:srgbClr val="FF0000"/>
                </a:solidFill>
              </a:rPr>
              <a:t>V/m</a:t>
            </a:r>
          </a:p>
          <a:p>
            <a:pPr lvl="1">
              <a:lnSpc>
                <a:spcPct val="80000"/>
              </a:lnSpc>
            </a:pPr>
            <a:r>
              <a:rPr lang="en-US" sz="1400">
                <a:solidFill>
                  <a:srgbClr val="FF0000"/>
                </a:solidFill>
              </a:rPr>
              <a:t>1.3GHz (2048Hz, 6x16bit)</a:t>
            </a:r>
            <a:endParaRPr lang="el-GR" sz="1400">
              <a:solidFill>
                <a:srgbClr val="FF0000"/>
              </a:solidFill>
            </a:endParaRPr>
          </a:p>
          <a:p>
            <a:pPr>
              <a:lnSpc>
                <a:spcPct val="80000"/>
              </a:lnSpc>
            </a:pPr>
            <a:r>
              <a:rPr lang="en-US" sz="1800"/>
              <a:t>Residual Gas in Vacuum System</a:t>
            </a:r>
          </a:p>
          <a:p>
            <a:pPr>
              <a:lnSpc>
                <a:spcPct val="80000"/>
              </a:lnSpc>
            </a:pPr>
            <a:r>
              <a:rPr lang="en-US" sz="1800"/>
              <a:t>Vacuum contamination Monitor</a:t>
            </a:r>
          </a:p>
          <a:p>
            <a:pPr>
              <a:lnSpc>
                <a:spcPct val="80000"/>
              </a:lnSpc>
            </a:pPr>
            <a:r>
              <a:rPr lang="en-US" sz="1800"/>
              <a:t>Weather Station</a:t>
            </a:r>
          </a:p>
          <a:p>
            <a:pPr lvl="1">
              <a:lnSpc>
                <a:spcPct val="80000"/>
              </a:lnSpc>
            </a:pPr>
            <a:r>
              <a:rPr lang="en-US" sz="1400"/>
              <a:t>T (1K), RH (10%), percipitation (10%), Wind (1mph) </a:t>
            </a:r>
          </a:p>
        </p:txBody>
      </p:sp>
      <p:sp>
        <p:nvSpPr>
          <p:cNvPr id="6" name="Date Placeholder 3"/>
          <p:cNvSpPr>
            <a:spLocks noGrp="1"/>
          </p:cNvSpPr>
          <p:nvPr>
            <p:ph type="dt" sz="quarter" idx="10"/>
          </p:nvPr>
        </p:nvSpPr>
        <p:spPr>
          <a:xfrm>
            <a:off x="0" y="6669088"/>
            <a:ext cx="1273175" cy="185737"/>
          </a:xfrm>
        </p:spPr>
        <p:txBody>
          <a:bodyPr/>
          <a:lstStyle/>
          <a:p>
            <a:pPr>
              <a:defRPr/>
            </a:pPr>
            <a:r>
              <a:rPr lang="en-US" smtClean="0"/>
              <a:t>LIGO-G1001032-V9</a:t>
            </a:r>
            <a:endParaRPr lang="en-US" dirty="0"/>
          </a:p>
        </p:txBody>
      </p:sp>
      <p:sp>
        <p:nvSpPr>
          <p:cNvPr id="7" name="Slide Number Placeholder 4"/>
          <p:cNvSpPr>
            <a:spLocks noGrp="1"/>
          </p:cNvSpPr>
          <p:nvPr>
            <p:ph type="sldNum" sz="quarter" idx="11"/>
          </p:nvPr>
        </p:nvSpPr>
        <p:spPr bwMode="auto">
          <a:xfrm>
            <a:off x="8462963" y="6650038"/>
            <a:ext cx="669925" cy="203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77</a:t>
            </a:fld>
            <a:endParaRPr lang="en-US" smtClean="0">
              <a:solidFill>
                <a:srgbClr val="898989"/>
              </a:solidFill>
              <a:latin typeface="Calibri" pitchFamily="34" charset="0"/>
            </a:endParaRPr>
          </a:p>
        </p:txBody>
      </p:sp>
    </p:spTree>
    <p:extLst>
      <p:ext uri="{BB962C8B-B14F-4D97-AF65-F5344CB8AC3E}">
        <p14:creationId xmlns:p14="http://schemas.microsoft.com/office/powerpoint/2010/main" val="285977550"/>
      </p:ext>
    </p:extLst>
  </p:cSld>
  <p:clrMapOvr>
    <a:masterClrMapping/>
  </p:clrMapOvr>
  <p:timing>
    <p:tnLst>
      <p:par>
        <p:cT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2" name="Rectangle 2"/>
          <p:cNvSpPr>
            <a:spLocks noGrp="1" noChangeArrowheads="1"/>
          </p:cNvSpPr>
          <p:nvPr>
            <p:ph type="title"/>
          </p:nvPr>
        </p:nvSpPr>
        <p:spPr>
          <a:xfrm>
            <a:off x="1725613" y="0"/>
            <a:ext cx="6961187" cy="681038"/>
          </a:xfrm>
        </p:spPr>
        <p:txBody>
          <a:bodyPr/>
          <a:lstStyle/>
          <a:p>
            <a:r>
              <a:rPr lang="en-US" dirty="0"/>
              <a:t>Current PEM (2008)</a:t>
            </a:r>
          </a:p>
        </p:txBody>
      </p:sp>
      <p:sp>
        <p:nvSpPr>
          <p:cNvPr id="56323" name="Rectangle 3"/>
          <p:cNvSpPr>
            <a:spLocks noGrp="1" noChangeArrowheads="1"/>
          </p:cNvSpPr>
          <p:nvPr>
            <p:ph type="body" idx="1"/>
          </p:nvPr>
        </p:nvSpPr>
        <p:spPr/>
        <p:txBody>
          <a:bodyPr/>
          <a:lstStyle/>
          <a:p>
            <a:pPr>
              <a:lnSpc>
                <a:spcPct val="80000"/>
              </a:lnSpc>
            </a:pPr>
            <a:r>
              <a:rPr lang="en-US" sz="1800" dirty="0" err="1">
                <a:solidFill>
                  <a:srgbClr val="FF0000"/>
                </a:solidFill>
              </a:rPr>
              <a:t>Tiltmeters</a:t>
            </a:r>
            <a:endParaRPr lang="en-US" sz="1800" dirty="0">
              <a:solidFill>
                <a:srgbClr val="FF0000"/>
              </a:solidFill>
            </a:endParaRPr>
          </a:p>
          <a:p>
            <a:pPr lvl="1">
              <a:lnSpc>
                <a:spcPct val="80000"/>
              </a:lnSpc>
            </a:pPr>
            <a:r>
              <a:rPr lang="en-US" sz="1400" dirty="0">
                <a:solidFill>
                  <a:srgbClr val="FF0000"/>
                </a:solidFill>
              </a:rPr>
              <a:t>2 x 10</a:t>
            </a:r>
            <a:r>
              <a:rPr lang="en-US" sz="1400" baseline="30000" dirty="0">
                <a:solidFill>
                  <a:srgbClr val="FF0000"/>
                </a:solidFill>
              </a:rPr>
              <a:t>-9 </a:t>
            </a:r>
            <a:r>
              <a:rPr lang="en-US" sz="1400" dirty="0">
                <a:solidFill>
                  <a:srgbClr val="FF0000"/>
                </a:solidFill>
              </a:rPr>
              <a:t>f</a:t>
            </a:r>
            <a:r>
              <a:rPr lang="en-US" sz="1400" baseline="30000" dirty="0">
                <a:solidFill>
                  <a:srgbClr val="FF0000"/>
                </a:solidFill>
              </a:rPr>
              <a:t>-2 </a:t>
            </a:r>
            <a:r>
              <a:rPr lang="en-US" sz="1400" dirty="0">
                <a:solidFill>
                  <a:srgbClr val="FF0000"/>
                </a:solidFill>
              </a:rPr>
              <a:t>rad Hz</a:t>
            </a:r>
            <a:r>
              <a:rPr lang="en-US" sz="1400" baseline="30000" dirty="0">
                <a:solidFill>
                  <a:srgbClr val="FF0000"/>
                </a:solidFill>
              </a:rPr>
              <a:t>-1/2</a:t>
            </a:r>
          </a:p>
          <a:p>
            <a:pPr lvl="1">
              <a:lnSpc>
                <a:spcPct val="80000"/>
              </a:lnSpc>
            </a:pPr>
            <a:r>
              <a:rPr lang="en-US" sz="1400" dirty="0">
                <a:solidFill>
                  <a:srgbClr val="FF0000"/>
                </a:solidFill>
              </a:rPr>
              <a:t>0-10Hz (256Hz, 16bit, 2 axis)</a:t>
            </a:r>
          </a:p>
          <a:p>
            <a:pPr>
              <a:lnSpc>
                <a:spcPct val="80000"/>
              </a:lnSpc>
            </a:pPr>
            <a:r>
              <a:rPr lang="en-US" sz="1800" dirty="0"/>
              <a:t>Dust Monitors</a:t>
            </a:r>
          </a:p>
          <a:p>
            <a:pPr>
              <a:lnSpc>
                <a:spcPct val="80000"/>
              </a:lnSpc>
            </a:pPr>
            <a:r>
              <a:rPr lang="en-US" sz="1800" dirty="0" err="1">
                <a:solidFill>
                  <a:srgbClr val="FF0000"/>
                </a:solidFill>
              </a:rPr>
              <a:t>Muon</a:t>
            </a:r>
            <a:r>
              <a:rPr lang="en-US" sz="1800" dirty="0">
                <a:solidFill>
                  <a:srgbClr val="FF0000"/>
                </a:solidFill>
              </a:rPr>
              <a:t> (Charged Particle)  Detector</a:t>
            </a:r>
          </a:p>
          <a:p>
            <a:pPr lvl="1">
              <a:lnSpc>
                <a:spcPct val="80000"/>
              </a:lnSpc>
            </a:pPr>
            <a:r>
              <a:rPr lang="en-US" sz="1400" dirty="0">
                <a:solidFill>
                  <a:srgbClr val="FF0000"/>
                </a:solidFill>
              </a:rPr>
              <a:t>10</a:t>
            </a:r>
            <a:r>
              <a:rPr lang="en-US" sz="1400" baseline="30000" dirty="0">
                <a:solidFill>
                  <a:srgbClr val="FF0000"/>
                </a:solidFill>
              </a:rPr>
              <a:t>-4</a:t>
            </a:r>
            <a:r>
              <a:rPr lang="el-GR" sz="1400" dirty="0">
                <a:solidFill>
                  <a:srgbClr val="FF0000"/>
                </a:solidFill>
              </a:rPr>
              <a:t>μ</a:t>
            </a:r>
            <a:r>
              <a:rPr lang="en-US" sz="1400" dirty="0">
                <a:solidFill>
                  <a:srgbClr val="FF0000"/>
                </a:solidFill>
              </a:rPr>
              <a:t>/s/m</a:t>
            </a:r>
            <a:r>
              <a:rPr lang="en-US" sz="1400" baseline="30000" dirty="0">
                <a:solidFill>
                  <a:srgbClr val="FF0000"/>
                </a:solidFill>
              </a:rPr>
              <a:t>2</a:t>
            </a:r>
          </a:p>
          <a:p>
            <a:pPr lvl="1">
              <a:lnSpc>
                <a:spcPct val="80000"/>
              </a:lnSpc>
            </a:pPr>
            <a:r>
              <a:rPr lang="en-US" sz="1400" dirty="0">
                <a:solidFill>
                  <a:srgbClr val="FF0000"/>
                </a:solidFill>
              </a:rPr>
              <a:t>1 </a:t>
            </a:r>
            <a:r>
              <a:rPr lang="en-US" sz="1400" dirty="0" err="1">
                <a:solidFill>
                  <a:srgbClr val="FF0000"/>
                </a:solidFill>
              </a:rPr>
              <a:t>msec</a:t>
            </a:r>
            <a:r>
              <a:rPr lang="en-US" sz="1400" dirty="0">
                <a:solidFill>
                  <a:srgbClr val="FF0000"/>
                </a:solidFill>
              </a:rPr>
              <a:t> (2048Hz, 16bit)</a:t>
            </a:r>
          </a:p>
          <a:p>
            <a:pPr>
              <a:lnSpc>
                <a:spcPct val="80000"/>
              </a:lnSpc>
            </a:pPr>
            <a:r>
              <a:rPr lang="en-US" sz="1800" dirty="0">
                <a:solidFill>
                  <a:srgbClr val="FF0000"/>
                </a:solidFill>
              </a:rPr>
              <a:t>Cosmic Rays</a:t>
            </a:r>
          </a:p>
          <a:p>
            <a:pPr>
              <a:lnSpc>
                <a:spcPct val="80000"/>
              </a:lnSpc>
            </a:pPr>
            <a:r>
              <a:rPr lang="en-US" sz="1800" dirty="0"/>
              <a:t>Magnetometer</a:t>
            </a:r>
          </a:p>
          <a:p>
            <a:pPr lvl="1">
              <a:lnSpc>
                <a:spcPct val="80000"/>
              </a:lnSpc>
            </a:pPr>
            <a:r>
              <a:rPr lang="en-US" sz="1400" dirty="0"/>
              <a:t>2 x 10</a:t>
            </a:r>
            <a:r>
              <a:rPr lang="en-US" sz="1400" baseline="30000" dirty="0"/>
              <a:t>-11</a:t>
            </a:r>
            <a:r>
              <a:rPr lang="en-US" sz="1400" dirty="0"/>
              <a:t> T.Hz</a:t>
            </a:r>
            <a:r>
              <a:rPr lang="en-US" sz="1400" baseline="30000" dirty="0"/>
              <a:t>-1/2</a:t>
            </a:r>
          </a:p>
          <a:p>
            <a:pPr lvl="1">
              <a:lnSpc>
                <a:spcPct val="80000"/>
              </a:lnSpc>
            </a:pPr>
            <a:r>
              <a:rPr lang="en-US" sz="1400" dirty="0"/>
              <a:t>1 kHz (2048Hz, 3x16bit)</a:t>
            </a:r>
          </a:p>
          <a:p>
            <a:pPr>
              <a:lnSpc>
                <a:spcPct val="80000"/>
              </a:lnSpc>
            </a:pPr>
            <a:r>
              <a:rPr lang="en-US" sz="1800" dirty="0">
                <a:solidFill>
                  <a:srgbClr val="FF0000"/>
                </a:solidFill>
              </a:rPr>
              <a:t>Coil magnetometer</a:t>
            </a:r>
          </a:p>
          <a:p>
            <a:pPr lvl="1">
              <a:lnSpc>
                <a:spcPct val="80000"/>
              </a:lnSpc>
            </a:pPr>
            <a:r>
              <a:rPr lang="en-US" sz="1400" dirty="0">
                <a:solidFill>
                  <a:srgbClr val="FF0000"/>
                </a:solidFill>
              </a:rPr>
              <a:t>2 x 10</a:t>
            </a:r>
            <a:r>
              <a:rPr lang="en-US" sz="1400" baseline="30000" dirty="0">
                <a:solidFill>
                  <a:srgbClr val="FF0000"/>
                </a:solidFill>
              </a:rPr>
              <a:t>-12</a:t>
            </a:r>
            <a:r>
              <a:rPr lang="en-US" sz="1400" dirty="0">
                <a:solidFill>
                  <a:srgbClr val="FF0000"/>
                </a:solidFill>
              </a:rPr>
              <a:t> T.Hz</a:t>
            </a:r>
            <a:r>
              <a:rPr lang="en-US" sz="1400" baseline="30000" dirty="0">
                <a:solidFill>
                  <a:srgbClr val="FF0000"/>
                </a:solidFill>
              </a:rPr>
              <a:t>-1/2</a:t>
            </a:r>
          </a:p>
          <a:p>
            <a:pPr lvl="1">
              <a:lnSpc>
                <a:spcPct val="80000"/>
              </a:lnSpc>
            </a:pPr>
            <a:r>
              <a:rPr lang="en-US" sz="1400" dirty="0">
                <a:solidFill>
                  <a:srgbClr val="FF0000"/>
                </a:solidFill>
              </a:rPr>
              <a:t>1 kHz (2048Hz, 16bit)</a:t>
            </a:r>
          </a:p>
          <a:p>
            <a:pPr>
              <a:lnSpc>
                <a:spcPct val="80000"/>
              </a:lnSpc>
            </a:pPr>
            <a:r>
              <a:rPr lang="en-US" sz="1800" dirty="0">
                <a:solidFill>
                  <a:srgbClr val="FF0000"/>
                </a:solidFill>
              </a:rPr>
              <a:t>Scintillator detector</a:t>
            </a:r>
          </a:p>
          <a:p>
            <a:pPr>
              <a:lnSpc>
                <a:spcPct val="80000"/>
              </a:lnSpc>
            </a:pPr>
            <a:r>
              <a:rPr lang="en-US" sz="1800" dirty="0">
                <a:solidFill>
                  <a:srgbClr val="FF0000"/>
                </a:solidFill>
              </a:rPr>
              <a:t>Power Line Monitor</a:t>
            </a:r>
          </a:p>
        </p:txBody>
      </p:sp>
      <p:sp>
        <p:nvSpPr>
          <p:cNvPr id="6" name="Date Placeholder 3"/>
          <p:cNvSpPr>
            <a:spLocks noGrp="1"/>
          </p:cNvSpPr>
          <p:nvPr>
            <p:ph type="dt" sz="quarter" idx="10"/>
          </p:nvPr>
        </p:nvSpPr>
        <p:spPr>
          <a:xfrm>
            <a:off x="0" y="6669088"/>
            <a:ext cx="1273175" cy="185737"/>
          </a:xfrm>
        </p:spPr>
        <p:txBody>
          <a:bodyPr/>
          <a:lstStyle/>
          <a:p>
            <a:pPr>
              <a:defRPr/>
            </a:pPr>
            <a:r>
              <a:rPr lang="en-US" smtClean="0"/>
              <a:t>LIGO-G1001032-V9</a:t>
            </a:r>
            <a:endParaRPr lang="en-US" dirty="0"/>
          </a:p>
        </p:txBody>
      </p:sp>
      <p:sp>
        <p:nvSpPr>
          <p:cNvPr id="7" name="Slide Number Placeholder 4"/>
          <p:cNvSpPr>
            <a:spLocks noGrp="1"/>
          </p:cNvSpPr>
          <p:nvPr>
            <p:ph type="sldNum" sz="quarter" idx="11"/>
          </p:nvPr>
        </p:nvSpPr>
        <p:spPr bwMode="auto">
          <a:xfrm>
            <a:off x="8462963" y="6650038"/>
            <a:ext cx="669925" cy="2032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E736C812-248F-4C6C-BB77-AA4F61075AE6}" type="slidenum">
              <a:rPr lang="en-US" smtClean="0">
                <a:solidFill>
                  <a:srgbClr val="898989"/>
                </a:solidFill>
                <a:latin typeface="Calibri" pitchFamily="34" charset="0"/>
              </a:rPr>
              <a:pPr eaLnBrk="1" hangingPunct="1"/>
              <a:t>78</a:t>
            </a:fld>
            <a:endParaRPr lang="en-US" smtClean="0">
              <a:solidFill>
                <a:srgbClr val="898989"/>
              </a:solidFill>
              <a:latin typeface="Calibri" pitchFamily="34" charset="0"/>
            </a:endParaRPr>
          </a:p>
        </p:txBody>
      </p:sp>
    </p:spTree>
    <p:extLst>
      <p:ext uri="{BB962C8B-B14F-4D97-AF65-F5344CB8AC3E}">
        <p14:creationId xmlns:p14="http://schemas.microsoft.com/office/powerpoint/2010/main" val="3274051941"/>
      </p:ext>
    </p:extLst>
  </p:cSld>
  <p:clrMapOvr>
    <a:masterClrMapping/>
  </p:clrMapOvr>
  <p:timing>
    <p:tnLst>
      <p:par>
        <p:cT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986" name="Title 8"/>
          <p:cNvSpPr>
            <a:spLocks noGrp="1"/>
          </p:cNvSpPr>
          <p:nvPr>
            <p:ph type="title"/>
          </p:nvPr>
        </p:nvSpPr>
        <p:spPr>
          <a:xfrm>
            <a:off x="1725613" y="0"/>
            <a:ext cx="6961187" cy="681038"/>
          </a:xfrm>
        </p:spPr>
        <p:txBody>
          <a:bodyPr/>
          <a:lstStyle/>
          <a:p>
            <a:pPr eaLnBrk="1" hangingPunct="1"/>
            <a:r>
              <a:rPr lang="en-US" dirty="0" err="1" smtClean="0">
                <a:ea typeface="ＭＳ Ｐゴシック" pitchFamily="34" charset="-128"/>
              </a:rPr>
              <a:t>Endevco</a:t>
            </a:r>
            <a:r>
              <a:rPr lang="en-US" dirty="0" smtClean="0">
                <a:ea typeface="ＭＳ Ｐゴシック" pitchFamily="34" charset="-128"/>
              </a:rPr>
              <a:t> Isotron 2793</a:t>
            </a:r>
          </a:p>
        </p:txBody>
      </p:sp>
      <p:sp>
        <p:nvSpPr>
          <p:cNvPr id="41987"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A029BBD1-E29A-40D4-B9BC-5B9231491BF1}" type="slidenum">
              <a:rPr lang="en-US" smtClean="0">
                <a:solidFill>
                  <a:srgbClr val="898989"/>
                </a:solidFill>
                <a:latin typeface="Calibri" pitchFamily="34" charset="0"/>
              </a:rPr>
              <a:pPr eaLnBrk="1" hangingPunct="1"/>
              <a:t>79</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sp>
        <p:nvSpPr>
          <p:cNvPr id="41989"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3" action="ppaction://hlinksldjump"/>
              </a:rPr>
              <a:t>&lt;&lt; L1-OAF-C1</a:t>
            </a:r>
            <a:endParaRPr lang="en-US" sz="800" b="1" dirty="0">
              <a:latin typeface="Comic Sans MS" pitchFamily="66" charset="0"/>
            </a:endParaRPr>
          </a:p>
        </p:txBody>
      </p:sp>
      <p:grpSp>
        <p:nvGrpSpPr>
          <p:cNvPr id="41990" name="Group 25"/>
          <p:cNvGrpSpPr>
            <a:grpSpLocks/>
          </p:cNvGrpSpPr>
          <p:nvPr/>
        </p:nvGrpSpPr>
        <p:grpSpPr bwMode="auto">
          <a:xfrm>
            <a:off x="971550" y="4538663"/>
            <a:ext cx="7669213" cy="614362"/>
            <a:chOff x="971294" y="4538254"/>
            <a:chExt cx="7669212" cy="614668"/>
          </a:xfrm>
        </p:grpSpPr>
        <p:grpSp>
          <p:nvGrpSpPr>
            <p:cNvPr id="42104" name="Group 30"/>
            <p:cNvGrpSpPr>
              <a:grpSpLocks/>
            </p:cNvGrpSpPr>
            <p:nvPr/>
          </p:nvGrpSpPr>
          <p:grpSpPr bwMode="auto">
            <a:xfrm>
              <a:off x="971294" y="4538254"/>
              <a:ext cx="7669211" cy="604837"/>
              <a:chOff x="1030950" y="4450544"/>
              <a:chExt cx="7667920" cy="604003"/>
            </a:xfrm>
          </p:grpSpPr>
          <p:pic>
            <p:nvPicPr>
              <p:cNvPr id="42106" name="Picture 31"/>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07"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42108"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42105"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991" name="Group 24"/>
          <p:cNvGrpSpPr>
            <a:grpSpLocks/>
          </p:cNvGrpSpPr>
          <p:nvPr/>
        </p:nvGrpSpPr>
        <p:grpSpPr bwMode="auto">
          <a:xfrm>
            <a:off x="985838" y="1870075"/>
            <a:ext cx="7669212" cy="606425"/>
            <a:chOff x="985942" y="1869861"/>
            <a:chExt cx="7669775" cy="606425"/>
          </a:xfrm>
        </p:grpSpPr>
        <p:grpSp>
          <p:nvGrpSpPr>
            <p:cNvPr id="42099" name="Group 26"/>
            <p:cNvGrpSpPr>
              <a:grpSpLocks/>
            </p:cNvGrpSpPr>
            <p:nvPr/>
          </p:nvGrpSpPr>
          <p:grpSpPr bwMode="auto">
            <a:xfrm>
              <a:off x="994442" y="1870393"/>
              <a:ext cx="7661274" cy="605083"/>
              <a:chOff x="1024242" y="2105878"/>
              <a:chExt cx="7660189" cy="605521"/>
            </a:xfrm>
          </p:grpSpPr>
          <p:pic>
            <p:nvPicPr>
              <p:cNvPr id="42101" name="Picture 20"/>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102"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sp>
            <p:nvSpPr>
              <p:cNvPr id="42103"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42100"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1992" name="Group 30"/>
          <p:cNvGrpSpPr>
            <a:grpSpLocks/>
          </p:cNvGrpSpPr>
          <p:nvPr/>
        </p:nvGrpSpPr>
        <p:grpSpPr bwMode="auto">
          <a:xfrm>
            <a:off x="2036763" y="2489200"/>
            <a:ext cx="4484687" cy="1423988"/>
            <a:chOff x="2036272" y="2489659"/>
            <a:chExt cx="4484885" cy="1424311"/>
          </a:xfrm>
        </p:grpSpPr>
        <p:grpSp>
          <p:nvGrpSpPr>
            <p:cNvPr id="42051" name="Group 20"/>
            <p:cNvGrpSpPr>
              <a:grpSpLocks/>
            </p:cNvGrpSpPr>
            <p:nvPr/>
          </p:nvGrpSpPr>
          <p:grpSpPr bwMode="auto">
            <a:xfrm>
              <a:off x="2036272" y="2495367"/>
              <a:ext cx="251860" cy="1418603"/>
              <a:chOff x="2027726" y="2649195"/>
              <a:chExt cx="251860" cy="1418603"/>
            </a:xfrm>
          </p:grpSpPr>
          <p:pic>
            <p:nvPicPr>
              <p:cNvPr id="4209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nvGrpSpPr>
            <p:cNvPr id="42052" name="Group 21"/>
            <p:cNvGrpSpPr>
              <a:grpSpLocks/>
            </p:cNvGrpSpPr>
            <p:nvPr/>
          </p:nvGrpSpPr>
          <p:grpSpPr bwMode="auto">
            <a:xfrm>
              <a:off x="2316862" y="2493939"/>
              <a:ext cx="251860" cy="1418603"/>
              <a:chOff x="2027726" y="2649195"/>
              <a:chExt cx="251860" cy="1418603"/>
            </a:xfrm>
          </p:grpSpPr>
          <p:pic>
            <p:nvPicPr>
              <p:cNvPr id="4209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2053" name="Group 24"/>
            <p:cNvGrpSpPr>
              <a:grpSpLocks/>
            </p:cNvGrpSpPr>
            <p:nvPr/>
          </p:nvGrpSpPr>
          <p:grpSpPr bwMode="auto">
            <a:xfrm>
              <a:off x="2597452" y="2492511"/>
              <a:ext cx="251860" cy="1418603"/>
              <a:chOff x="2027726" y="2649195"/>
              <a:chExt cx="251860" cy="1418603"/>
            </a:xfrm>
          </p:grpSpPr>
          <p:pic>
            <p:nvPicPr>
              <p:cNvPr id="4209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4" name="Group 27"/>
            <p:cNvGrpSpPr>
              <a:grpSpLocks/>
            </p:cNvGrpSpPr>
            <p:nvPr/>
          </p:nvGrpSpPr>
          <p:grpSpPr bwMode="auto">
            <a:xfrm>
              <a:off x="2879470" y="2492511"/>
              <a:ext cx="251860" cy="1418603"/>
              <a:chOff x="2027726" y="2649195"/>
              <a:chExt cx="251860" cy="1418603"/>
            </a:xfrm>
          </p:grpSpPr>
          <p:pic>
            <p:nvPicPr>
              <p:cNvPr id="4209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2055" name="Group 30"/>
            <p:cNvGrpSpPr>
              <a:grpSpLocks/>
            </p:cNvGrpSpPr>
            <p:nvPr/>
          </p:nvGrpSpPr>
          <p:grpSpPr bwMode="auto">
            <a:xfrm>
              <a:off x="3162890" y="2493940"/>
              <a:ext cx="251860" cy="1418603"/>
              <a:chOff x="2027726" y="2649195"/>
              <a:chExt cx="251860" cy="1418603"/>
            </a:xfrm>
          </p:grpSpPr>
          <p:pic>
            <p:nvPicPr>
              <p:cNvPr id="4208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9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6" name="Group 33"/>
            <p:cNvGrpSpPr>
              <a:grpSpLocks/>
            </p:cNvGrpSpPr>
            <p:nvPr/>
          </p:nvGrpSpPr>
          <p:grpSpPr bwMode="auto">
            <a:xfrm>
              <a:off x="3443480" y="2492512"/>
              <a:ext cx="251860" cy="1418603"/>
              <a:chOff x="2027726" y="2649195"/>
              <a:chExt cx="251860" cy="1418603"/>
            </a:xfrm>
          </p:grpSpPr>
          <p:pic>
            <p:nvPicPr>
              <p:cNvPr id="4208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7" name="Group 36"/>
            <p:cNvGrpSpPr>
              <a:grpSpLocks/>
            </p:cNvGrpSpPr>
            <p:nvPr/>
          </p:nvGrpSpPr>
          <p:grpSpPr bwMode="auto">
            <a:xfrm>
              <a:off x="3724070" y="2491084"/>
              <a:ext cx="251860" cy="1418603"/>
              <a:chOff x="2027726" y="2649195"/>
              <a:chExt cx="251860" cy="1418603"/>
            </a:xfrm>
          </p:grpSpPr>
          <p:pic>
            <p:nvPicPr>
              <p:cNvPr id="4208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8" name="Group 39"/>
            <p:cNvGrpSpPr>
              <a:grpSpLocks/>
            </p:cNvGrpSpPr>
            <p:nvPr/>
          </p:nvGrpSpPr>
          <p:grpSpPr bwMode="auto">
            <a:xfrm>
              <a:off x="4006088" y="2491084"/>
              <a:ext cx="251860" cy="1418603"/>
              <a:chOff x="2027726" y="2649195"/>
              <a:chExt cx="251860" cy="1418603"/>
            </a:xfrm>
          </p:grpSpPr>
          <p:pic>
            <p:nvPicPr>
              <p:cNvPr id="4208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59" name="Group 42"/>
            <p:cNvGrpSpPr>
              <a:grpSpLocks/>
            </p:cNvGrpSpPr>
            <p:nvPr/>
          </p:nvGrpSpPr>
          <p:grpSpPr bwMode="auto">
            <a:xfrm>
              <a:off x="4299481" y="2493942"/>
              <a:ext cx="251860" cy="1418603"/>
              <a:chOff x="2027726" y="2649195"/>
              <a:chExt cx="251860" cy="1418603"/>
            </a:xfrm>
          </p:grpSpPr>
          <p:pic>
            <p:nvPicPr>
              <p:cNvPr id="4208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0" name="Group 45"/>
            <p:cNvGrpSpPr>
              <a:grpSpLocks/>
            </p:cNvGrpSpPr>
            <p:nvPr/>
          </p:nvGrpSpPr>
          <p:grpSpPr bwMode="auto">
            <a:xfrm>
              <a:off x="4580071" y="2492514"/>
              <a:ext cx="251860" cy="1418603"/>
              <a:chOff x="2027726" y="2649195"/>
              <a:chExt cx="251860" cy="1418603"/>
            </a:xfrm>
          </p:grpSpPr>
          <p:pic>
            <p:nvPicPr>
              <p:cNvPr id="4207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8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1" name="Group 48"/>
            <p:cNvGrpSpPr>
              <a:grpSpLocks/>
            </p:cNvGrpSpPr>
            <p:nvPr/>
          </p:nvGrpSpPr>
          <p:grpSpPr bwMode="auto">
            <a:xfrm>
              <a:off x="4860661" y="2491086"/>
              <a:ext cx="251860" cy="1418603"/>
              <a:chOff x="2027726" y="2649195"/>
              <a:chExt cx="251860" cy="1418603"/>
            </a:xfrm>
          </p:grpSpPr>
          <p:pic>
            <p:nvPicPr>
              <p:cNvPr id="4207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2" name="Group 51"/>
            <p:cNvGrpSpPr>
              <a:grpSpLocks/>
            </p:cNvGrpSpPr>
            <p:nvPr/>
          </p:nvGrpSpPr>
          <p:grpSpPr bwMode="auto">
            <a:xfrm>
              <a:off x="5142679" y="2491086"/>
              <a:ext cx="251860" cy="1418603"/>
              <a:chOff x="2027726" y="2649195"/>
              <a:chExt cx="251860" cy="1418603"/>
            </a:xfrm>
          </p:grpSpPr>
          <p:pic>
            <p:nvPicPr>
              <p:cNvPr id="4207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3" name="Group 54"/>
            <p:cNvGrpSpPr>
              <a:grpSpLocks/>
            </p:cNvGrpSpPr>
            <p:nvPr/>
          </p:nvGrpSpPr>
          <p:grpSpPr bwMode="auto">
            <a:xfrm>
              <a:off x="5426099" y="2492515"/>
              <a:ext cx="251860" cy="1418603"/>
              <a:chOff x="2027726" y="2649195"/>
              <a:chExt cx="251860" cy="1418603"/>
            </a:xfrm>
          </p:grpSpPr>
          <p:pic>
            <p:nvPicPr>
              <p:cNvPr id="4207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4" name="Group 57"/>
            <p:cNvGrpSpPr>
              <a:grpSpLocks/>
            </p:cNvGrpSpPr>
            <p:nvPr/>
          </p:nvGrpSpPr>
          <p:grpSpPr bwMode="auto">
            <a:xfrm>
              <a:off x="5706689" y="2491087"/>
              <a:ext cx="251860" cy="1418603"/>
              <a:chOff x="2027726" y="2649195"/>
              <a:chExt cx="251860" cy="1418603"/>
            </a:xfrm>
          </p:grpSpPr>
          <p:pic>
            <p:nvPicPr>
              <p:cNvPr id="4207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5" name="Group 60"/>
            <p:cNvGrpSpPr>
              <a:grpSpLocks/>
            </p:cNvGrpSpPr>
            <p:nvPr/>
          </p:nvGrpSpPr>
          <p:grpSpPr bwMode="auto">
            <a:xfrm>
              <a:off x="5987279" y="2489659"/>
              <a:ext cx="251860" cy="1418603"/>
              <a:chOff x="2027726" y="2649195"/>
              <a:chExt cx="251860" cy="1418603"/>
            </a:xfrm>
          </p:grpSpPr>
          <p:pic>
            <p:nvPicPr>
              <p:cNvPr id="4206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7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66" name="Group 63"/>
            <p:cNvGrpSpPr>
              <a:grpSpLocks/>
            </p:cNvGrpSpPr>
            <p:nvPr/>
          </p:nvGrpSpPr>
          <p:grpSpPr bwMode="auto">
            <a:xfrm>
              <a:off x="6269297" y="2489659"/>
              <a:ext cx="251860" cy="1418603"/>
              <a:chOff x="2027726" y="2649195"/>
              <a:chExt cx="251860" cy="1418603"/>
            </a:xfrm>
          </p:grpSpPr>
          <p:pic>
            <p:nvPicPr>
              <p:cNvPr id="4206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6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41993" name="Group 79"/>
          <p:cNvGrpSpPr>
            <a:grpSpLocks/>
          </p:cNvGrpSpPr>
          <p:nvPr/>
        </p:nvGrpSpPr>
        <p:grpSpPr bwMode="auto">
          <a:xfrm>
            <a:off x="2035175" y="5180013"/>
            <a:ext cx="4484688" cy="1423987"/>
            <a:chOff x="2034847" y="5180160"/>
            <a:chExt cx="4484885" cy="1424311"/>
          </a:xfrm>
        </p:grpSpPr>
        <p:grpSp>
          <p:nvGrpSpPr>
            <p:cNvPr id="42003" name="Group 66"/>
            <p:cNvGrpSpPr>
              <a:grpSpLocks/>
            </p:cNvGrpSpPr>
            <p:nvPr/>
          </p:nvGrpSpPr>
          <p:grpSpPr bwMode="auto">
            <a:xfrm>
              <a:off x="2034847" y="5185868"/>
              <a:ext cx="251860" cy="1418603"/>
              <a:chOff x="2027726" y="2649195"/>
              <a:chExt cx="251860" cy="1418603"/>
            </a:xfrm>
          </p:grpSpPr>
          <p:pic>
            <p:nvPicPr>
              <p:cNvPr id="4204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5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4" name="Group 69"/>
            <p:cNvGrpSpPr>
              <a:grpSpLocks/>
            </p:cNvGrpSpPr>
            <p:nvPr/>
          </p:nvGrpSpPr>
          <p:grpSpPr bwMode="auto">
            <a:xfrm>
              <a:off x="2315437" y="5184440"/>
              <a:ext cx="251860" cy="1418603"/>
              <a:chOff x="2027726" y="2649195"/>
              <a:chExt cx="251860" cy="1418603"/>
            </a:xfrm>
          </p:grpSpPr>
          <p:pic>
            <p:nvPicPr>
              <p:cNvPr id="4204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5" name="Group 72"/>
            <p:cNvGrpSpPr>
              <a:grpSpLocks/>
            </p:cNvGrpSpPr>
            <p:nvPr/>
          </p:nvGrpSpPr>
          <p:grpSpPr bwMode="auto">
            <a:xfrm>
              <a:off x="2596027" y="5183012"/>
              <a:ext cx="251860" cy="1418603"/>
              <a:chOff x="2027726" y="2649195"/>
              <a:chExt cx="251860" cy="1418603"/>
            </a:xfrm>
          </p:grpSpPr>
          <p:pic>
            <p:nvPicPr>
              <p:cNvPr id="4204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6" name="Group 75"/>
            <p:cNvGrpSpPr>
              <a:grpSpLocks/>
            </p:cNvGrpSpPr>
            <p:nvPr/>
          </p:nvGrpSpPr>
          <p:grpSpPr bwMode="auto">
            <a:xfrm>
              <a:off x="2878045" y="5183012"/>
              <a:ext cx="251860" cy="1418603"/>
              <a:chOff x="2027726" y="2649195"/>
              <a:chExt cx="251860" cy="1418603"/>
            </a:xfrm>
          </p:grpSpPr>
          <p:pic>
            <p:nvPicPr>
              <p:cNvPr id="4204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7" name="Group 78"/>
            <p:cNvGrpSpPr>
              <a:grpSpLocks/>
            </p:cNvGrpSpPr>
            <p:nvPr/>
          </p:nvGrpSpPr>
          <p:grpSpPr bwMode="auto">
            <a:xfrm>
              <a:off x="3161465" y="5184441"/>
              <a:ext cx="251860" cy="1418603"/>
              <a:chOff x="2027726" y="2649195"/>
              <a:chExt cx="251860" cy="1418603"/>
            </a:xfrm>
          </p:grpSpPr>
          <p:pic>
            <p:nvPicPr>
              <p:cNvPr id="4204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8" name="Group 81"/>
            <p:cNvGrpSpPr>
              <a:grpSpLocks/>
            </p:cNvGrpSpPr>
            <p:nvPr/>
          </p:nvGrpSpPr>
          <p:grpSpPr bwMode="auto">
            <a:xfrm>
              <a:off x="3442055" y="5183013"/>
              <a:ext cx="251860" cy="1418603"/>
              <a:chOff x="2027726" y="2649195"/>
              <a:chExt cx="251860" cy="1418603"/>
            </a:xfrm>
          </p:grpSpPr>
          <p:pic>
            <p:nvPicPr>
              <p:cNvPr id="4203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4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09" name="Group 84"/>
            <p:cNvGrpSpPr>
              <a:grpSpLocks/>
            </p:cNvGrpSpPr>
            <p:nvPr/>
          </p:nvGrpSpPr>
          <p:grpSpPr bwMode="auto">
            <a:xfrm>
              <a:off x="3722645" y="5181585"/>
              <a:ext cx="251860" cy="1418603"/>
              <a:chOff x="2027726" y="2649195"/>
              <a:chExt cx="251860" cy="1418603"/>
            </a:xfrm>
          </p:grpSpPr>
          <p:pic>
            <p:nvPicPr>
              <p:cNvPr id="4203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0" name="Group 87"/>
            <p:cNvGrpSpPr>
              <a:grpSpLocks/>
            </p:cNvGrpSpPr>
            <p:nvPr/>
          </p:nvGrpSpPr>
          <p:grpSpPr bwMode="auto">
            <a:xfrm>
              <a:off x="4004663" y="5181585"/>
              <a:ext cx="251860" cy="1418603"/>
              <a:chOff x="2027726" y="2649195"/>
              <a:chExt cx="251860" cy="1418603"/>
            </a:xfrm>
          </p:grpSpPr>
          <p:pic>
            <p:nvPicPr>
              <p:cNvPr id="4203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1" name="Group 90"/>
            <p:cNvGrpSpPr>
              <a:grpSpLocks/>
            </p:cNvGrpSpPr>
            <p:nvPr/>
          </p:nvGrpSpPr>
          <p:grpSpPr bwMode="auto">
            <a:xfrm>
              <a:off x="4298056" y="5184443"/>
              <a:ext cx="251860" cy="1418603"/>
              <a:chOff x="2027726" y="2649195"/>
              <a:chExt cx="251860" cy="1418603"/>
            </a:xfrm>
          </p:grpSpPr>
          <p:pic>
            <p:nvPicPr>
              <p:cNvPr id="4203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2" name="Group 93"/>
            <p:cNvGrpSpPr>
              <a:grpSpLocks/>
            </p:cNvGrpSpPr>
            <p:nvPr/>
          </p:nvGrpSpPr>
          <p:grpSpPr bwMode="auto">
            <a:xfrm>
              <a:off x="4578646" y="5183015"/>
              <a:ext cx="251860" cy="1418603"/>
              <a:chOff x="2027726" y="2649195"/>
              <a:chExt cx="251860" cy="1418603"/>
            </a:xfrm>
          </p:grpSpPr>
          <p:pic>
            <p:nvPicPr>
              <p:cNvPr id="4203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3" name="Group 96"/>
            <p:cNvGrpSpPr>
              <a:grpSpLocks/>
            </p:cNvGrpSpPr>
            <p:nvPr/>
          </p:nvGrpSpPr>
          <p:grpSpPr bwMode="auto">
            <a:xfrm>
              <a:off x="4859236" y="5181587"/>
              <a:ext cx="251860" cy="1418603"/>
              <a:chOff x="2027726" y="2649195"/>
              <a:chExt cx="251860" cy="1418603"/>
            </a:xfrm>
          </p:grpSpPr>
          <p:pic>
            <p:nvPicPr>
              <p:cNvPr id="4202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3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4" name="Group 99"/>
            <p:cNvGrpSpPr>
              <a:grpSpLocks/>
            </p:cNvGrpSpPr>
            <p:nvPr/>
          </p:nvGrpSpPr>
          <p:grpSpPr bwMode="auto">
            <a:xfrm>
              <a:off x="5141254" y="5181587"/>
              <a:ext cx="251860" cy="1418603"/>
              <a:chOff x="2027726" y="2649195"/>
              <a:chExt cx="251860" cy="1418603"/>
            </a:xfrm>
          </p:grpSpPr>
          <p:pic>
            <p:nvPicPr>
              <p:cNvPr id="42027"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5" name="Group 102"/>
            <p:cNvGrpSpPr>
              <a:grpSpLocks/>
            </p:cNvGrpSpPr>
            <p:nvPr/>
          </p:nvGrpSpPr>
          <p:grpSpPr bwMode="auto">
            <a:xfrm>
              <a:off x="5424674" y="5183016"/>
              <a:ext cx="251860" cy="1418603"/>
              <a:chOff x="2027726" y="2649195"/>
              <a:chExt cx="251860" cy="1418603"/>
            </a:xfrm>
          </p:grpSpPr>
          <p:pic>
            <p:nvPicPr>
              <p:cNvPr id="42025"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2016" name="Group 105"/>
            <p:cNvGrpSpPr>
              <a:grpSpLocks/>
            </p:cNvGrpSpPr>
            <p:nvPr/>
          </p:nvGrpSpPr>
          <p:grpSpPr bwMode="auto">
            <a:xfrm>
              <a:off x="5705264" y="5181588"/>
              <a:ext cx="251860" cy="1418603"/>
              <a:chOff x="2027726" y="2649195"/>
              <a:chExt cx="251860" cy="1418603"/>
            </a:xfrm>
          </p:grpSpPr>
          <p:pic>
            <p:nvPicPr>
              <p:cNvPr id="42023"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2017" name="Group 108"/>
            <p:cNvGrpSpPr>
              <a:grpSpLocks/>
            </p:cNvGrpSpPr>
            <p:nvPr/>
          </p:nvGrpSpPr>
          <p:grpSpPr bwMode="auto">
            <a:xfrm>
              <a:off x="5985854" y="5180160"/>
              <a:ext cx="251860" cy="1418603"/>
              <a:chOff x="2027726" y="2649195"/>
              <a:chExt cx="251860" cy="1418603"/>
            </a:xfrm>
          </p:grpSpPr>
          <p:pic>
            <p:nvPicPr>
              <p:cNvPr id="42021"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2018" name="Group 111"/>
            <p:cNvGrpSpPr>
              <a:grpSpLocks/>
            </p:cNvGrpSpPr>
            <p:nvPr/>
          </p:nvGrpSpPr>
          <p:grpSpPr bwMode="auto">
            <a:xfrm>
              <a:off x="6267872" y="5180160"/>
              <a:ext cx="251860" cy="1418603"/>
              <a:chOff x="2027726" y="2649195"/>
              <a:chExt cx="251860" cy="1418603"/>
            </a:xfrm>
          </p:grpSpPr>
          <p:pic>
            <p:nvPicPr>
              <p:cNvPr id="42019" name="Picture 3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2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grpSp>
        <p:nvGrpSpPr>
          <p:cNvPr id="41994" name="Group 123"/>
          <p:cNvGrpSpPr>
            <a:grpSpLocks/>
          </p:cNvGrpSpPr>
          <p:nvPr/>
        </p:nvGrpSpPr>
        <p:grpSpPr bwMode="auto">
          <a:xfrm>
            <a:off x="2182813" y="746125"/>
            <a:ext cx="5741987" cy="227013"/>
            <a:chOff x="-426695" y="6096039"/>
            <a:chExt cx="5740565" cy="226907"/>
          </a:xfrm>
        </p:grpSpPr>
        <p:grpSp>
          <p:nvGrpSpPr>
            <p:cNvPr id="41995" name="Group 375"/>
            <p:cNvGrpSpPr>
              <a:grpSpLocks/>
            </p:cNvGrpSpPr>
            <p:nvPr/>
          </p:nvGrpSpPr>
          <p:grpSpPr bwMode="auto">
            <a:xfrm>
              <a:off x="-426695" y="6096039"/>
              <a:ext cx="3105592" cy="221156"/>
              <a:chOff x="-426695" y="6096039"/>
              <a:chExt cx="3105592" cy="221156"/>
            </a:xfrm>
          </p:grpSpPr>
          <p:pic>
            <p:nvPicPr>
              <p:cNvPr id="42000"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001"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Accelerometer Power Supply</a:t>
                </a:r>
              </a:p>
            </p:txBody>
          </p:sp>
          <p:sp>
            <p:nvSpPr>
              <p:cNvPr id="42002"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2973</a:t>
                </a:r>
              </a:p>
            </p:txBody>
          </p:sp>
        </p:grpSp>
        <p:grpSp>
          <p:nvGrpSpPr>
            <p:cNvPr id="41996" name="Group 376"/>
            <p:cNvGrpSpPr>
              <a:grpSpLocks/>
            </p:cNvGrpSpPr>
            <p:nvPr/>
          </p:nvGrpSpPr>
          <p:grpSpPr bwMode="auto">
            <a:xfrm>
              <a:off x="2904225" y="6104626"/>
              <a:ext cx="2409645" cy="218320"/>
              <a:chOff x="2904225" y="6104626"/>
              <a:chExt cx="2409645" cy="218320"/>
            </a:xfrm>
          </p:grpSpPr>
          <p:pic>
            <p:nvPicPr>
              <p:cNvPr id="41997" name="Picture 4"/>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1998"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41999"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spTree>
  </p:cSld>
  <p:clrMapOvr>
    <a:masterClrMapping/>
  </p:clrMapOvr>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E6079CF-ABBA-497E-B8E5-5DC719EBFB1C}" type="slidenum">
              <a:rPr lang="en-US" smtClean="0">
                <a:solidFill>
                  <a:srgbClr val="898989"/>
                </a:solidFill>
                <a:latin typeface="Calibri" pitchFamily="34" charset="0"/>
              </a:rPr>
              <a:pPr eaLnBrk="1" hangingPunct="1"/>
              <a:t>8</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LIGO-G1001032-V9</a:t>
            </a:r>
            <a:endParaRPr lang="en-US" dirty="0"/>
          </a:p>
        </p:txBody>
      </p:sp>
      <p:sp>
        <p:nvSpPr>
          <p:cNvPr id="6148" name="Title 9"/>
          <p:cNvSpPr>
            <a:spLocks noGrp="1"/>
          </p:cNvSpPr>
          <p:nvPr>
            <p:ph type="ctrTitle"/>
          </p:nvPr>
        </p:nvSpPr>
        <p:spPr>
          <a:xfrm>
            <a:off x="1371600" y="0"/>
            <a:ext cx="7772400" cy="681038"/>
          </a:xfrm>
        </p:spPr>
        <p:txBody>
          <a:bodyPr/>
          <a:lstStyle/>
          <a:p>
            <a:r>
              <a:rPr lang="en-US" dirty="0" smtClean="0">
                <a:ea typeface="ＭＳ Ｐゴシック" pitchFamily="34" charset="-128"/>
              </a:rPr>
              <a:t>Electronics Racks – Counts and Accounting</a:t>
            </a:r>
          </a:p>
        </p:txBody>
      </p:sp>
      <p:graphicFrame>
        <p:nvGraphicFramePr>
          <p:cNvPr id="5" name="Table 4"/>
          <p:cNvGraphicFramePr>
            <a:graphicFrameLocks noGrp="1"/>
          </p:cNvGraphicFramePr>
          <p:nvPr>
            <p:extLst>
              <p:ext uri="{D42A27DB-BD31-4B8C-83A1-F6EECF244321}">
                <p14:modId xmlns:p14="http://schemas.microsoft.com/office/powerpoint/2010/main" val="2685795291"/>
              </p:ext>
            </p:extLst>
          </p:nvPr>
        </p:nvGraphicFramePr>
        <p:xfrm>
          <a:off x="468351" y="2340345"/>
          <a:ext cx="8098958" cy="3045672"/>
        </p:xfrm>
        <a:graphic>
          <a:graphicData uri="http://schemas.openxmlformats.org/drawingml/2006/table">
            <a:tbl>
              <a:tblPr/>
              <a:tblGrid>
                <a:gridCol w="1199030"/>
                <a:gridCol w="563015"/>
                <a:gridCol w="563015"/>
                <a:gridCol w="563015"/>
                <a:gridCol w="563015"/>
                <a:gridCol w="563015"/>
                <a:gridCol w="563015"/>
                <a:gridCol w="563015"/>
                <a:gridCol w="563015"/>
                <a:gridCol w="563015"/>
                <a:gridCol w="563015"/>
                <a:gridCol w="1269778"/>
              </a:tblGrid>
              <a:tr h="188670">
                <a:tc>
                  <a:txBody>
                    <a:bodyPr/>
                    <a:lstStyle/>
                    <a:p>
                      <a:pPr algn="ctr" fontAlgn="b"/>
                      <a:r>
                        <a:rPr lang="en-US" sz="800" b="0" i="0" u="none" strike="noStrike" dirty="0">
                          <a:solidFill>
                            <a:srgbClr val="000000"/>
                          </a:solidFill>
                          <a:effectLst/>
                          <a:latin typeface="Comic Sans MS"/>
                        </a:rPr>
                        <a:t>Subsystem</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Count</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Percent</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MSR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 / CPR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LVEA</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Other</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Comment</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8670">
                <a:tc>
                  <a:txBody>
                    <a:bodyPr/>
                    <a:lstStyle/>
                    <a:p>
                      <a:pPr algn="ctr" fontAlgn="b"/>
                      <a:r>
                        <a:rPr lang="en-US" sz="800" b="0" i="0" u="none" strike="noStrike" dirty="0">
                          <a:solidFill>
                            <a:srgbClr val="000000"/>
                          </a:solidFill>
                          <a:effectLst/>
                          <a:latin typeface="Comic Sans MS"/>
                        </a:rPr>
                        <a:t>SUS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20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39.22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6</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b"/>
                      <a:r>
                        <a:rPr lang="en-US" sz="800" b="0" i="0" u="none" strike="noStrike">
                          <a:solidFill>
                            <a:srgbClr val="000000"/>
                          </a:solidFill>
                          <a:effectLst/>
                          <a:latin typeface="Comic Sans MS"/>
                        </a:rPr>
                        <a:t>Suspensions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r>
              <a:tr h="188670">
                <a:tc>
                  <a:txBody>
                    <a:bodyPr/>
                    <a:lstStyle/>
                    <a:p>
                      <a:pPr algn="ctr" fontAlgn="b"/>
                      <a:r>
                        <a:rPr lang="en-US" sz="800" b="0" i="0" u="none" strike="noStrike" dirty="0">
                          <a:solidFill>
                            <a:srgbClr val="000000"/>
                          </a:solidFill>
                          <a:effectLst/>
                          <a:latin typeface="Comic Sans MS"/>
                        </a:rPr>
                        <a:t>SEI</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dirty="0">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15.69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6</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b"/>
                      <a:r>
                        <a:rPr lang="en-US" sz="800" b="0" i="0" u="none" strike="noStrike">
                          <a:solidFill>
                            <a:srgbClr val="000000"/>
                          </a:solidFill>
                          <a:effectLst/>
                          <a:latin typeface="Comic Sans MS"/>
                        </a:rPr>
                        <a:t>Seismic</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r>
              <a:tr h="188670">
                <a:tc>
                  <a:txBody>
                    <a:bodyPr/>
                    <a:lstStyle/>
                    <a:p>
                      <a:pPr algn="ctr" fontAlgn="b"/>
                      <a:r>
                        <a:rPr lang="en-US" sz="800" b="0" i="0" u="none" strike="noStrike" dirty="0">
                          <a:solidFill>
                            <a:srgbClr val="000000"/>
                          </a:solidFill>
                          <a:effectLst/>
                          <a:latin typeface="Comic Sans MS"/>
                        </a:rPr>
                        <a:t>ISC</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15.69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b"/>
                      <a:r>
                        <a:rPr lang="en-US" sz="800" b="0" i="0" u="none" strike="noStrike">
                          <a:solidFill>
                            <a:srgbClr val="000000"/>
                          </a:solidFill>
                          <a:effectLst/>
                          <a:latin typeface="Comic Sans MS"/>
                        </a:rPr>
                        <a:t>IFO Sensing and Control</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r>
              <a:tr h="188670">
                <a:tc>
                  <a:txBody>
                    <a:bodyPr/>
                    <a:lstStyle/>
                    <a:p>
                      <a:pPr algn="ctr" fontAlgn="b"/>
                      <a:r>
                        <a:rPr lang="en-US" sz="800" b="0" i="0" u="none" strike="noStrike" dirty="0">
                          <a:solidFill>
                            <a:srgbClr val="000000"/>
                          </a:solidFill>
                          <a:effectLst/>
                          <a:latin typeface="Comic Sans MS"/>
                        </a:rPr>
                        <a:t>PEM / DAQ</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5.88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c>
                  <a:txBody>
                    <a:bodyPr/>
                    <a:lstStyle/>
                    <a:p>
                      <a:pPr algn="ctr" fontAlgn="b"/>
                      <a:r>
                        <a:rPr lang="en-US" sz="800" b="0" i="0" u="none" strike="noStrike" dirty="0">
                          <a:solidFill>
                            <a:srgbClr val="000000"/>
                          </a:solidFill>
                          <a:effectLst/>
                          <a:latin typeface="Comic Sans MS"/>
                        </a:rPr>
                        <a:t>Data Acquisition</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BFABE"/>
                    </a:solidFill>
                  </a:tcPr>
                </a:tc>
              </a:tr>
              <a:tr h="188670">
                <a:tc>
                  <a:txBody>
                    <a:bodyPr/>
                    <a:lstStyle/>
                    <a:p>
                      <a:pPr algn="ctr" fontAlgn="b"/>
                      <a:r>
                        <a:rPr lang="en-US" sz="800" b="0" i="0" u="none" strike="noStrike">
                          <a:solidFill>
                            <a:srgbClr val="000000"/>
                          </a:solidFill>
                          <a:effectLst/>
                          <a:latin typeface="Comic Sans MS"/>
                        </a:rPr>
                        <a:t>AOS - TCS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dirty="0">
                          <a:solidFill>
                            <a:srgbClr val="000000"/>
                          </a:solidFill>
                          <a:effectLst/>
                          <a:latin typeface="Comic Sans MS"/>
                        </a:rPr>
                        <a:t>13.73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b"/>
                      <a:r>
                        <a:rPr lang="en-US" sz="800" b="0" i="0" u="none" strike="noStrike">
                          <a:solidFill>
                            <a:srgbClr val="000000"/>
                          </a:solidFill>
                          <a:effectLst/>
                          <a:latin typeface="Comic Sans MS"/>
                        </a:rPr>
                        <a:t>Thermal Compensation</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r>
              <a:tr h="188670">
                <a:tc>
                  <a:txBody>
                    <a:bodyPr/>
                    <a:lstStyle/>
                    <a:p>
                      <a:pPr algn="ctr" fontAlgn="b"/>
                      <a:r>
                        <a:rPr lang="en-US" sz="800" b="0" i="0" u="none" strike="noStrike" dirty="0">
                          <a:solidFill>
                            <a:srgbClr val="000000"/>
                          </a:solidFill>
                          <a:effectLst/>
                          <a:latin typeface="Comic Sans MS"/>
                        </a:rPr>
                        <a:t>PSL / LDR</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9.80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b"/>
                      <a:r>
                        <a:rPr lang="en-US" sz="800" b="0" i="0" u="none" strike="noStrike" dirty="0">
                          <a:solidFill>
                            <a:srgbClr val="000000"/>
                          </a:solidFill>
                          <a:effectLst/>
                          <a:latin typeface="Comic Sans MS"/>
                        </a:rPr>
                        <a:t>Pre-stabilized Laser</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r>
              <a:tr h="197654">
                <a:tc>
                  <a:txBody>
                    <a:bodyPr/>
                    <a:lstStyle/>
                    <a:p>
                      <a:pPr algn="ctr" fontAlgn="b"/>
                      <a:r>
                        <a:rPr lang="en-US" sz="800" b="0" i="0" u="none" strike="noStrike">
                          <a:solidFill>
                            <a:srgbClr val="000000"/>
                          </a:solidFill>
                          <a:effectLst/>
                          <a:latin typeface="Comic Sans MS"/>
                        </a:rPr>
                        <a:t>Subsystem Subtotal</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51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100.00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22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 </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r>
              <a:tr h="188670">
                <a:tc>
                  <a:txBody>
                    <a:bodyPr/>
                    <a:lstStyle/>
                    <a:p>
                      <a:pPr algn="ctr" fontAlgn="b"/>
                      <a:r>
                        <a:rPr lang="en-US" sz="800" b="0" i="0" u="none" strike="noStrike">
                          <a:solidFill>
                            <a:srgbClr val="000000"/>
                          </a:solidFill>
                          <a:effectLst/>
                          <a:latin typeface="Comic Sans MS"/>
                        </a:rPr>
                        <a:t>Infrastructure</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Count</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MSR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CER / CPR</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LVEA</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VEAX</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CERY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VEAY</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Other</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Comment</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FFFFF"/>
                    </a:solidFill>
                  </a:tcPr>
                </a:tc>
              </a:tr>
              <a:tr h="188670">
                <a:tc>
                  <a:txBody>
                    <a:bodyPr/>
                    <a:lstStyle/>
                    <a:p>
                      <a:pPr algn="ctr" fontAlgn="b"/>
                      <a:r>
                        <a:rPr lang="en-US" sz="800" b="0" i="0" u="none" strike="noStrike">
                          <a:solidFill>
                            <a:srgbClr val="000000"/>
                          </a:solidFill>
                          <a:effectLst/>
                          <a:latin typeface="Comic Sans MS"/>
                        </a:rPr>
                        <a:t>DC Power</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DC Power Supplies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MSR</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10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MSR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Vacuum</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5</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Vacuum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Facilities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2</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Facilities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88670">
                <a:tc>
                  <a:txBody>
                    <a:bodyPr/>
                    <a:lstStyle/>
                    <a:p>
                      <a:pPr algn="ctr" fontAlgn="b"/>
                      <a:r>
                        <a:rPr lang="en-US" sz="800" b="0" i="0" u="none" strike="noStrike">
                          <a:solidFill>
                            <a:srgbClr val="000000"/>
                          </a:solidFill>
                          <a:effectLst/>
                          <a:latin typeface="Comic Sans MS"/>
                        </a:rPr>
                        <a:t>Test Racks</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Subsystem Test Racks</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7654">
                <a:tc>
                  <a:txBody>
                    <a:bodyPr/>
                    <a:lstStyle/>
                    <a:p>
                      <a:pPr algn="ctr" fontAlgn="b"/>
                      <a:r>
                        <a:rPr lang="en-US" sz="800" b="0" i="0" u="none" strike="noStrike">
                          <a:solidFill>
                            <a:srgbClr val="000000"/>
                          </a:solidFill>
                          <a:effectLst/>
                          <a:latin typeface="Comic Sans MS"/>
                        </a:rPr>
                        <a:t>Infrastructure Subtotal</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10</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7</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a:solidFill>
                            <a:srgbClr val="000000"/>
                          </a:solidFill>
                          <a:effectLst/>
                          <a:latin typeface="Comic Sans MS"/>
                        </a:rPr>
                        <a:t>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1</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20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c>
                  <a:txBody>
                    <a:bodyPr/>
                    <a:lstStyle/>
                    <a:p>
                      <a:pPr algn="ctr" fontAlgn="b"/>
                      <a:r>
                        <a:rPr lang="en-US" sz="800" b="0" i="0" u="none" strike="noStrike" dirty="0">
                          <a:solidFill>
                            <a:srgbClr val="000000"/>
                          </a:solidFill>
                          <a:effectLst/>
                          <a:latin typeface="Comic Sans MS"/>
                        </a:rPr>
                        <a:t> </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FFFFF"/>
                    </a:solidFill>
                  </a:tcPr>
                </a:tc>
              </a:tr>
              <a:tr h="197654">
                <a:tc>
                  <a:txBody>
                    <a:bodyPr/>
                    <a:lstStyle/>
                    <a:p>
                      <a:pPr algn="ctr" fontAlgn="b"/>
                      <a:r>
                        <a:rPr lang="en-US" sz="800" b="0" i="0" u="none" strike="noStrike">
                          <a:solidFill>
                            <a:srgbClr val="000000"/>
                          </a:solidFill>
                          <a:effectLst/>
                          <a:latin typeface="Comic Sans MS"/>
                        </a:rPr>
                        <a:t>Total</a:t>
                      </a:r>
                    </a:p>
                  </a:txBody>
                  <a:tcPr marL="8984" marR="8984" marT="8984" marB="0" anchor="b">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89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 </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000000"/>
                    </a:solidFill>
                  </a:tcPr>
                </a:tc>
                <a:tc>
                  <a:txBody>
                    <a:bodyPr/>
                    <a:lstStyle/>
                    <a:p>
                      <a:pPr algn="ctr" fontAlgn="b"/>
                      <a:r>
                        <a:rPr lang="en-US" sz="800" b="0" i="0" u="none" strike="noStrike">
                          <a:solidFill>
                            <a:srgbClr val="000000"/>
                          </a:solidFill>
                          <a:effectLst/>
                          <a:latin typeface="Comic Sans MS"/>
                        </a:rPr>
                        <a:t>13</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29</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16</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4</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8</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a:solidFill>
                            <a:srgbClr val="000000"/>
                          </a:solidFill>
                          <a:effectLst/>
                          <a:latin typeface="Comic Sans MS"/>
                        </a:rPr>
                        <a:t>4</a:t>
                      </a:r>
                    </a:p>
                  </a:txBody>
                  <a:tcPr marL="8984" marR="8984" marT="8984"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20</a:t>
                      </a:r>
                    </a:p>
                  </a:txBody>
                  <a:tcPr marL="8984" marR="8984" marT="8984" marB="0" anchor="b">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b"/>
                      <a:r>
                        <a:rPr lang="en-US" sz="800" b="0" i="0" u="none" strike="noStrike" dirty="0">
                          <a:solidFill>
                            <a:srgbClr val="000000"/>
                          </a:solidFill>
                          <a:effectLst/>
                          <a:latin typeface="Comic Sans MS"/>
                        </a:rPr>
                        <a:t> </a:t>
                      </a:r>
                    </a:p>
                  </a:txBody>
                  <a:tcPr marL="8984" marR="8984" marT="8984" marB="0" anchor="b">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010" name="Title 8"/>
          <p:cNvSpPr>
            <a:spLocks noGrp="1"/>
          </p:cNvSpPr>
          <p:nvPr>
            <p:ph type="title"/>
          </p:nvPr>
        </p:nvSpPr>
        <p:spPr>
          <a:xfrm>
            <a:off x="1725613" y="0"/>
            <a:ext cx="6961187" cy="681038"/>
          </a:xfrm>
        </p:spPr>
        <p:txBody>
          <a:bodyPr/>
          <a:lstStyle/>
          <a:p>
            <a:pPr eaLnBrk="1" hangingPunct="1"/>
            <a:r>
              <a:rPr lang="en-US" dirty="0" err="1" smtClean="0">
                <a:ea typeface="ＭＳ Ｐゴシック" pitchFamily="34" charset="-128"/>
              </a:rPr>
              <a:t>Endevco</a:t>
            </a:r>
            <a:r>
              <a:rPr lang="en-US" dirty="0" smtClean="0">
                <a:ea typeface="ＭＳ Ｐゴシック" pitchFamily="34" charset="-128"/>
              </a:rPr>
              <a:t> Isotron 2793</a:t>
            </a:r>
          </a:p>
        </p:txBody>
      </p:sp>
      <p:sp>
        <p:nvSpPr>
          <p:cNvPr id="43011" name="Slide Number Placeholder 46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A9158A1-4532-4F94-9274-9F3C1765BD00}" type="slidenum">
              <a:rPr lang="en-US" smtClean="0">
                <a:solidFill>
                  <a:srgbClr val="898989"/>
                </a:solidFill>
                <a:latin typeface="Calibri" pitchFamily="34" charset="0"/>
              </a:rPr>
              <a:pPr eaLnBrk="1" hangingPunct="1"/>
              <a:t>80</a:t>
            </a:fld>
            <a:endParaRPr lang="en-US" smtClean="0">
              <a:solidFill>
                <a:srgbClr val="898989"/>
              </a:solidFill>
              <a:latin typeface="Calibri" pitchFamily="34" charset="0"/>
            </a:endParaRPr>
          </a:p>
        </p:txBody>
      </p:sp>
      <p:sp>
        <p:nvSpPr>
          <p:cNvPr id="126" name="Date Placeholder 7"/>
          <p:cNvSpPr>
            <a:spLocks noGrp="1"/>
          </p:cNvSpPr>
          <p:nvPr>
            <p:ph type="dt" sz="quarter" idx="10"/>
          </p:nvPr>
        </p:nvSpPr>
        <p:spPr/>
        <p:txBody>
          <a:bodyPr/>
          <a:lstStyle/>
          <a:p>
            <a:pPr>
              <a:defRPr/>
            </a:pPr>
            <a:r>
              <a:rPr lang="en-US" smtClean="0"/>
              <a:t>LIGO-G1001032-V9</a:t>
            </a:r>
            <a:endParaRPr lang="en-US" dirty="0"/>
          </a:p>
        </p:txBody>
      </p:sp>
      <p:grpSp>
        <p:nvGrpSpPr>
          <p:cNvPr id="43013" name="Group 25"/>
          <p:cNvGrpSpPr>
            <a:grpSpLocks/>
          </p:cNvGrpSpPr>
          <p:nvPr/>
        </p:nvGrpSpPr>
        <p:grpSpPr bwMode="auto">
          <a:xfrm>
            <a:off x="971550" y="4538663"/>
            <a:ext cx="7669213" cy="614362"/>
            <a:chOff x="971294" y="4538254"/>
            <a:chExt cx="7669212" cy="614668"/>
          </a:xfrm>
        </p:grpSpPr>
        <p:grpSp>
          <p:nvGrpSpPr>
            <p:cNvPr id="43128" name="Group 30"/>
            <p:cNvGrpSpPr>
              <a:grpSpLocks/>
            </p:cNvGrpSpPr>
            <p:nvPr/>
          </p:nvGrpSpPr>
          <p:grpSpPr bwMode="auto">
            <a:xfrm>
              <a:off x="971294" y="4538254"/>
              <a:ext cx="7669211" cy="604837"/>
              <a:chOff x="1030950" y="4450544"/>
              <a:chExt cx="7667920" cy="604003"/>
            </a:xfrm>
          </p:grpSpPr>
          <p:pic>
            <p:nvPicPr>
              <p:cNvPr id="43130" name="Picture 31"/>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30950" y="4450544"/>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31" name="TextBox 349"/>
              <p:cNvSpPr txBox="1">
                <a:spLocks noChangeArrowheads="1"/>
              </p:cNvSpPr>
              <p:nvPr/>
            </p:nvSpPr>
            <p:spPr bwMode="auto">
              <a:xfrm>
                <a:off x="7427707" y="4452144"/>
                <a:ext cx="1271163"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sp>
            <p:nvSpPr>
              <p:cNvPr id="43132" name="TextBox 353"/>
              <p:cNvSpPr txBox="1">
                <a:spLocks noChangeArrowheads="1"/>
              </p:cNvSpPr>
              <p:nvPr/>
            </p:nvSpPr>
            <p:spPr bwMode="auto">
              <a:xfrm>
                <a:off x="7431421" y="4669615"/>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Rear</a:t>
                </a:r>
              </a:p>
            </p:txBody>
          </p:sp>
        </p:grpSp>
        <p:pic>
          <p:nvPicPr>
            <p:cNvPr id="43129" name="Picture 6"/>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977132" y="4546497"/>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014" name="Group 24"/>
          <p:cNvGrpSpPr>
            <a:grpSpLocks/>
          </p:cNvGrpSpPr>
          <p:nvPr/>
        </p:nvGrpSpPr>
        <p:grpSpPr bwMode="auto">
          <a:xfrm>
            <a:off x="985838" y="1870075"/>
            <a:ext cx="7669212" cy="606425"/>
            <a:chOff x="985942" y="1869861"/>
            <a:chExt cx="7669775" cy="606425"/>
          </a:xfrm>
        </p:grpSpPr>
        <p:grpSp>
          <p:nvGrpSpPr>
            <p:cNvPr id="43123" name="Group 26"/>
            <p:cNvGrpSpPr>
              <a:grpSpLocks/>
            </p:cNvGrpSpPr>
            <p:nvPr/>
          </p:nvGrpSpPr>
          <p:grpSpPr bwMode="auto">
            <a:xfrm>
              <a:off x="994442" y="1870393"/>
              <a:ext cx="7661274" cy="605083"/>
              <a:chOff x="1024242" y="2105878"/>
              <a:chExt cx="7660189" cy="605521"/>
            </a:xfrm>
          </p:grpSpPr>
          <p:pic>
            <p:nvPicPr>
              <p:cNvPr id="43125" name="Picture 20"/>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4242" y="2107396"/>
                <a:ext cx="6400800" cy="6040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26" name="TextBox 353"/>
              <p:cNvSpPr txBox="1">
                <a:spLocks noChangeArrowheads="1"/>
              </p:cNvSpPr>
              <p:nvPr/>
            </p:nvSpPr>
            <p:spPr bwMode="auto">
              <a:xfrm>
                <a:off x="7421896" y="2105878"/>
                <a:ext cx="1262535" cy="215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2793</a:t>
                </a:r>
              </a:p>
            </p:txBody>
          </p:sp>
          <p:sp>
            <p:nvSpPr>
              <p:cNvPr id="43127" name="TextBox 353"/>
              <p:cNvSpPr txBox="1">
                <a:spLocks noChangeArrowheads="1"/>
              </p:cNvSpPr>
              <p:nvPr/>
            </p:nvSpPr>
            <p:spPr bwMode="auto">
              <a:xfrm>
                <a:off x="7412371" y="2335990"/>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Front </a:t>
                </a:r>
              </a:p>
            </p:txBody>
          </p:sp>
        </p:grpSp>
        <p:pic>
          <p:nvPicPr>
            <p:cNvPr id="43124" name="Picture 5"/>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985942" y="1869861"/>
              <a:ext cx="6400800" cy="6064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3015" name="Group 30"/>
          <p:cNvGrpSpPr>
            <a:grpSpLocks/>
          </p:cNvGrpSpPr>
          <p:nvPr/>
        </p:nvGrpSpPr>
        <p:grpSpPr bwMode="auto">
          <a:xfrm>
            <a:off x="2036763" y="2489200"/>
            <a:ext cx="4484687" cy="1423988"/>
            <a:chOff x="2036272" y="2489659"/>
            <a:chExt cx="4484885" cy="1424311"/>
          </a:xfrm>
        </p:grpSpPr>
        <p:grpSp>
          <p:nvGrpSpPr>
            <p:cNvPr id="43075" name="Group 20"/>
            <p:cNvGrpSpPr>
              <a:grpSpLocks/>
            </p:cNvGrpSpPr>
            <p:nvPr/>
          </p:nvGrpSpPr>
          <p:grpSpPr bwMode="auto">
            <a:xfrm>
              <a:off x="2036272" y="2495367"/>
              <a:ext cx="251860" cy="1418603"/>
              <a:chOff x="2027726" y="2649195"/>
              <a:chExt cx="251860" cy="1418603"/>
            </a:xfrm>
          </p:grpSpPr>
          <p:pic>
            <p:nvPicPr>
              <p:cNvPr id="4312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2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nvGrpSpPr>
            <p:cNvPr id="43076" name="Group 21"/>
            <p:cNvGrpSpPr>
              <a:grpSpLocks/>
            </p:cNvGrpSpPr>
            <p:nvPr/>
          </p:nvGrpSpPr>
          <p:grpSpPr bwMode="auto">
            <a:xfrm>
              <a:off x="2316862" y="2493939"/>
              <a:ext cx="251860" cy="1418603"/>
              <a:chOff x="2027726" y="2649195"/>
              <a:chExt cx="251860" cy="1418603"/>
            </a:xfrm>
          </p:grpSpPr>
          <p:pic>
            <p:nvPicPr>
              <p:cNvPr id="4311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2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3077" name="Group 24"/>
            <p:cNvGrpSpPr>
              <a:grpSpLocks/>
            </p:cNvGrpSpPr>
            <p:nvPr/>
          </p:nvGrpSpPr>
          <p:grpSpPr bwMode="auto">
            <a:xfrm>
              <a:off x="2597452" y="2492511"/>
              <a:ext cx="251860" cy="1418603"/>
              <a:chOff x="2027726" y="2649195"/>
              <a:chExt cx="251860" cy="1418603"/>
            </a:xfrm>
          </p:grpSpPr>
          <p:pic>
            <p:nvPicPr>
              <p:cNvPr id="4311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78" name="Group 27"/>
            <p:cNvGrpSpPr>
              <a:grpSpLocks/>
            </p:cNvGrpSpPr>
            <p:nvPr/>
          </p:nvGrpSpPr>
          <p:grpSpPr bwMode="auto">
            <a:xfrm>
              <a:off x="2879470" y="2492511"/>
              <a:ext cx="251860" cy="1418603"/>
              <a:chOff x="2027726" y="2649195"/>
              <a:chExt cx="251860" cy="1418603"/>
            </a:xfrm>
          </p:grpSpPr>
          <p:pic>
            <p:nvPicPr>
              <p:cNvPr id="4311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3079" name="Group 30"/>
            <p:cNvGrpSpPr>
              <a:grpSpLocks/>
            </p:cNvGrpSpPr>
            <p:nvPr/>
          </p:nvGrpSpPr>
          <p:grpSpPr bwMode="auto">
            <a:xfrm>
              <a:off x="3162890" y="2493940"/>
              <a:ext cx="251860" cy="1418603"/>
              <a:chOff x="2027726" y="2649195"/>
              <a:chExt cx="251860" cy="1418603"/>
            </a:xfrm>
          </p:grpSpPr>
          <p:pic>
            <p:nvPicPr>
              <p:cNvPr id="4311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0" name="Group 33"/>
            <p:cNvGrpSpPr>
              <a:grpSpLocks/>
            </p:cNvGrpSpPr>
            <p:nvPr/>
          </p:nvGrpSpPr>
          <p:grpSpPr bwMode="auto">
            <a:xfrm>
              <a:off x="3443480" y="2492512"/>
              <a:ext cx="251860" cy="1418603"/>
              <a:chOff x="2027726" y="2649195"/>
              <a:chExt cx="251860" cy="1418603"/>
            </a:xfrm>
          </p:grpSpPr>
          <p:pic>
            <p:nvPicPr>
              <p:cNvPr id="4311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1" name="Group 36"/>
            <p:cNvGrpSpPr>
              <a:grpSpLocks/>
            </p:cNvGrpSpPr>
            <p:nvPr/>
          </p:nvGrpSpPr>
          <p:grpSpPr bwMode="auto">
            <a:xfrm>
              <a:off x="3724070" y="2491084"/>
              <a:ext cx="251860" cy="1418603"/>
              <a:chOff x="2027726" y="2649195"/>
              <a:chExt cx="251860" cy="1418603"/>
            </a:xfrm>
          </p:grpSpPr>
          <p:pic>
            <p:nvPicPr>
              <p:cNvPr id="4310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1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2" name="Group 39"/>
            <p:cNvGrpSpPr>
              <a:grpSpLocks/>
            </p:cNvGrpSpPr>
            <p:nvPr/>
          </p:nvGrpSpPr>
          <p:grpSpPr bwMode="auto">
            <a:xfrm>
              <a:off x="4006088" y="2491084"/>
              <a:ext cx="251860" cy="1418603"/>
              <a:chOff x="2027726" y="2649195"/>
              <a:chExt cx="251860" cy="1418603"/>
            </a:xfrm>
          </p:grpSpPr>
          <p:pic>
            <p:nvPicPr>
              <p:cNvPr id="4310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3" name="Group 42"/>
            <p:cNvGrpSpPr>
              <a:grpSpLocks/>
            </p:cNvGrpSpPr>
            <p:nvPr/>
          </p:nvGrpSpPr>
          <p:grpSpPr bwMode="auto">
            <a:xfrm>
              <a:off x="4299481" y="2493942"/>
              <a:ext cx="251860" cy="1418603"/>
              <a:chOff x="2027726" y="2649195"/>
              <a:chExt cx="251860" cy="1418603"/>
            </a:xfrm>
          </p:grpSpPr>
          <p:pic>
            <p:nvPicPr>
              <p:cNvPr id="4310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4" name="Group 45"/>
            <p:cNvGrpSpPr>
              <a:grpSpLocks/>
            </p:cNvGrpSpPr>
            <p:nvPr/>
          </p:nvGrpSpPr>
          <p:grpSpPr bwMode="auto">
            <a:xfrm>
              <a:off x="4580071" y="2492514"/>
              <a:ext cx="251860" cy="1418603"/>
              <a:chOff x="2027726" y="2649195"/>
              <a:chExt cx="251860" cy="1418603"/>
            </a:xfrm>
          </p:grpSpPr>
          <p:pic>
            <p:nvPicPr>
              <p:cNvPr id="4310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5" name="Group 48"/>
            <p:cNvGrpSpPr>
              <a:grpSpLocks/>
            </p:cNvGrpSpPr>
            <p:nvPr/>
          </p:nvGrpSpPr>
          <p:grpSpPr bwMode="auto">
            <a:xfrm>
              <a:off x="4860661" y="2491086"/>
              <a:ext cx="251860" cy="1418603"/>
              <a:chOff x="2027726" y="2649195"/>
              <a:chExt cx="251860" cy="1418603"/>
            </a:xfrm>
          </p:grpSpPr>
          <p:pic>
            <p:nvPicPr>
              <p:cNvPr id="4310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6" name="Group 51"/>
            <p:cNvGrpSpPr>
              <a:grpSpLocks/>
            </p:cNvGrpSpPr>
            <p:nvPr/>
          </p:nvGrpSpPr>
          <p:grpSpPr bwMode="auto">
            <a:xfrm>
              <a:off x="5142679" y="2491086"/>
              <a:ext cx="251860" cy="1418603"/>
              <a:chOff x="2027726" y="2649195"/>
              <a:chExt cx="251860" cy="1418603"/>
            </a:xfrm>
          </p:grpSpPr>
          <p:pic>
            <p:nvPicPr>
              <p:cNvPr id="4309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10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7" name="Group 54"/>
            <p:cNvGrpSpPr>
              <a:grpSpLocks/>
            </p:cNvGrpSpPr>
            <p:nvPr/>
          </p:nvGrpSpPr>
          <p:grpSpPr bwMode="auto">
            <a:xfrm>
              <a:off x="5426099" y="2492515"/>
              <a:ext cx="251860" cy="1418603"/>
              <a:chOff x="2027726" y="2649195"/>
              <a:chExt cx="251860" cy="1418603"/>
            </a:xfrm>
          </p:grpSpPr>
          <p:pic>
            <p:nvPicPr>
              <p:cNvPr id="4309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8" name="Group 57"/>
            <p:cNvGrpSpPr>
              <a:grpSpLocks/>
            </p:cNvGrpSpPr>
            <p:nvPr/>
          </p:nvGrpSpPr>
          <p:grpSpPr bwMode="auto">
            <a:xfrm>
              <a:off x="5706689" y="2491087"/>
              <a:ext cx="251860" cy="1418603"/>
              <a:chOff x="2027726" y="2649195"/>
              <a:chExt cx="251860" cy="1418603"/>
            </a:xfrm>
          </p:grpSpPr>
          <p:pic>
            <p:nvPicPr>
              <p:cNvPr id="4309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89" name="Group 60"/>
            <p:cNvGrpSpPr>
              <a:grpSpLocks/>
            </p:cNvGrpSpPr>
            <p:nvPr/>
          </p:nvGrpSpPr>
          <p:grpSpPr bwMode="auto">
            <a:xfrm>
              <a:off x="5987279" y="2489659"/>
              <a:ext cx="251860" cy="1418603"/>
              <a:chOff x="2027726" y="2649195"/>
              <a:chExt cx="251860" cy="1418603"/>
            </a:xfrm>
          </p:grpSpPr>
          <p:pic>
            <p:nvPicPr>
              <p:cNvPr id="4309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90" name="Group 63"/>
            <p:cNvGrpSpPr>
              <a:grpSpLocks/>
            </p:cNvGrpSpPr>
            <p:nvPr/>
          </p:nvGrpSpPr>
          <p:grpSpPr bwMode="auto">
            <a:xfrm>
              <a:off x="6269297" y="2489659"/>
              <a:ext cx="251860" cy="1418603"/>
              <a:chOff x="2027726" y="2649195"/>
              <a:chExt cx="251860" cy="1418603"/>
            </a:xfrm>
          </p:grpSpPr>
          <p:pic>
            <p:nvPicPr>
              <p:cNvPr id="4309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9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grpSp>
        <p:nvGrpSpPr>
          <p:cNvPr id="43016" name="Group 79"/>
          <p:cNvGrpSpPr>
            <a:grpSpLocks/>
          </p:cNvGrpSpPr>
          <p:nvPr/>
        </p:nvGrpSpPr>
        <p:grpSpPr bwMode="auto">
          <a:xfrm>
            <a:off x="2035175" y="5180013"/>
            <a:ext cx="4484688" cy="1423987"/>
            <a:chOff x="2034847" y="5180160"/>
            <a:chExt cx="4484885" cy="1424311"/>
          </a:xfrm>
        </p:grpSpPr>
        <p:grpSp>
          <p:nvGrpSpPr>
            <p:cNvPr id="43027" name="Group 66"/>
            <p:cNvGrpSpPr>
              <a:grpSpLocks/>
            </p:cNvGrpSpPr>
            <p:nvPr/>
          </p:nvGrpSpPr>
          <p:grpSpPr bwMode="auto">
            <a:xfrm>
              <a:off x="2034847" y="5185868"/>
              <a:ext cx="251860" cy="1418603"/>
              <a:chOff x="2027726" y="2649195"/>
              <a:chExt cx="251860" cy="1418603"/>
            </a:xfrm>
          </p:grpSpPr>
          <p:pic>
            <p:nvPicPr>
              <p:cNvPr id="4307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7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28" name="Group 69"/>
            <p:cNvGrpSpPr>
              <a:grpSpLocks/>
            </p:cNvGrpSpPr>
            <p:nvPr/>
          </p:nvGrpSpPr>
          <p:grpSpPr bwMode="auto">
            <a:xfrm>
              <a:off x="2315437" y="5184440"/>
              <a:ext cx="251860" cy="1418603"/>
              <a:chOff x="2027726" y="2649195"/>
              <a:chExt cx="251860" cy="1418603"/>
            </a:xfrm>
          </p:grpSpPr>
          <p:pic>
            <p:nvPicPr>
              <p:cNvPr id="4307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7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29" name="Group 72"/>
            <p:cNvGrpSpPr>
              <a:grpSpLocks/>
            </p:cNvGrpSpPr>
            <p:nvPr/>
          </p:nvGrpSpPr>
          <p:grpSpPr bwMode="auto">
            <a:xfrm>
              <a:off x="2596027" y="5183012"/>
              <a:ext cx="251860" cy="1418603"/>
              <a:chOff x="2027726" y="2649195"/>
              <a:chExt cx="251860" cy="1418603"/>
            </a:xfrm>
          </p:grpSpPr>
          <p:pic>
            <p:nvPicPr>
              <p:cNvPr id="4306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7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0" name="Group 75"/>
            <p:cNvGrpSpPr>
              <a:grpSpLocks/>
            </p:cNvGrpSpPr>
            <p:nvPr/>
          </p:nvGrpSpPr>
          <p:grpSpPr bwMode="auto">
            <a:xfrm>
              <a:off x="2878045" y="5183012"/>
              <a:ext cx="251860" cy="1418603"/>
              <a:chOff x="2027726" y="2649195"/>
              <a:chExt cx="251860" cy="1418603"/>
            </a:xfrm>
          </p:grpSpPr>
          <p:pic>
            <p:nvPicPr>
              <p:cNvPr id="4306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1" name="Group 78"/>
            <p:cNvGrpSpPr>
              <a:grpSpLocks/>
            </p:cNvGrpSpPr>
            <p:nvPr/>
          </p:nvGrpSpPr>
          <p:grpSpPr bwMode="auto">
            <a:xfrm>
              <a:off x="3161465" y="5184441"/>
              <a:ext cx="251860" cy="1418603"/>
              <a:chOff x="2027726" y="2649195"/>
              <a:chExt cx="251860" cy="1418603"/>
            </a:xfrm>
          </p:grpSpPr>
          <p:pic>
            <p:nvPicPr>
              <p:cNvPr id="4306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2" name="Group 81"/>
            <p:cNvGrpSpPr>
              <a:grpSpLocks/>
            </p:cNvGrpSpPr>
            <p:nvPr/>
          </p:nvGrpSpPr>
          <p:grpSpPr bwMode="auto">
            <a:xfrm>
              <a:off x="3442055" y="5183013"/>
              <a:ext cx="251860" cy="1418603"/>
              <a:chOff x="2027726" y="2649195"/>
              <a:chExt cx="251860" cy="1418603"/>
            </a:xfrm>
          </p:grpSpPr>
          <p:pic>
            <p:nvPicPr>
              <p:cNvPr id="4306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3" name="Group 84"/>
            <p:cNvGrpSpPr>
              <a:grpSpLocks/>
            </p:cNvGrpSpPr>
            <p:nvPr/>
          </p:nvGrpSpPr>
          <p:grpSpPr bwMode="auto">
            <a:xfrm>
              <a:off x="3722645" y="5181585"/>
              <a:ext cx="251860" cy="1418603"/>
              <a:chOff x="2027726" y="2649195"/>
              <a:chExt cx="251860" cy="1418603"/>
            </a:xfrm>
          </p:grpSpPr>
          <p:pic>
            <p:nvPicPr>
              <p:cNvPr id="4306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4" name="Group 87"/>
            <p:cNvGrpSpPr>
              <a:grpSpLocks/>
            </p:cNvGrpSpPr>
            <p:nvPr/>
          </p:nvGrpSpPr>
          <p:grpSpPr bwMode="auto">
            <a:xfrm>
              <a:off x="4004663" y="5181585"/>
              <a:ext cx="251860" cy="1418603"/>
              <a:chOff x="2027726" y="2649195"/>
              <a:chExt cx="251860" cy="1418603"/>
            </a:xfrm>
          </p:grpSpPr>
          <p:pic>
            <p:nvPicPr>
              <p:cNvPr id="4305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6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5" name="Group 90"/>
            <p:cNvGrpSpPr>
              <a:grpSpLocks/>
            </p:cNvGrpSpPr>
            <p:nvPr/>
          </p:nvGrpSpPr>
          <p:grpSpPr bwMode="auto">
            <a:xfrm>
              <a:off x="4298056" y="5184443"/>
              <a:ext cx="251860" cy="1418603"/>
              <a:chOff x="2027726" y="2649195"/>
              <a:chExt cx="251860" cy="1418603"/>
            </a:xfrm>
          </p:grpSpPr>
          <p:pic>
            <p:nvPicPr>
              <p:cNvPr id="4305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6" name="Group 93"/>
            <p:cNvGrpSpPr>
              <a:grpSpLocks/>
            </p:cNvGrpSpPr>
            <p:nvPr/>
          </p:nvGrpSpPr>
          <p:grpSpPr bwMode="auto">
            <a:xfrm>
              <a:off x="4578646" y="5183015"/>
              <a:ext cx="251860" cy="1418603"/>
              <a:chOff x="2027726" y="2649195"/>
              <a:chExt cx="251860" cy="1418603"/>
            </a:xfrm>
          </p:grpSpPr>
          <p:pic>
            <p:nvPicPr>
              <p:cNvPr id="4305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7" name="Group 96"/>
            <p:cNvGrpSpPr>
              <a:grpSpLocks/>
            </p:cNvGrpSpPr>
            <p:nvPr/>
          </p:nvGrpSpPr>
          <p:grpSpPr bwMode="auto">
            <a:xfrm>
              <a:off x="4859236" y="5181587"/>
              <a:ext cx="251860" cy="1418603"/>
              <a:chOff x="2027726" y="2649195"/>
              <a:chExt cx="251860" cy="1418603"/>
            </a:xfrm>
          </p:grpSpPr>
          <p:pic>
            <p:nvPicPr>
              <p:cNvPr id="4305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8" name="Group 99"/>
            <p:cNvGrpSpPr>
              <a:grpSpLocks/>
            </p:cNvGrpSpPr>
            <p:nvPr/>
          </p:nvGrpSpPr>
          <p:grpSpPr bwMode="auto">
            <a:xfrm>
              <a:off x="5141254" y="5181587"/>
              <a:ext cx="251860" cy="1418603"/>
              <a:chOff x="2027726" y="2649195"/>
              <a:chExt cx="251860" cy="1418603"/>
            </a:xfrm>
          </p:grpSpPr>
          <p:pic>
            <p:nvPicPr>
              <p:cNvPr id="43051"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2"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39" name="Group 102"/>
            <p:cNvGrpSpPr>
              <a:grpSpLocks/>
            </p:cNvGrpSpPr>
            <p:nvPr/>
          </p:nvGrpSpPr>
          <p:grpSpPr bwMode="auto">
            <a:xfrm>
              <a:off x="5424674" y="5183016"/>
              <a:ext cx="251860" cy="1418603"/>
              <a:chOff x="2027726" y="2649195"/>
              <a:chExt cx="251860" cy="1418603"/>
            </a:xfrm>
          </p:grpSpPr>
          <p:pic>
            <p:nvPicPr>
              <p:cNvPr id="43049"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50"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ACCZ</a:t>
                </a:r>
              </a:p>
            </p:txBody>
          </p:sp>
        </p:grpSp>
        <p:grpSp>
          <p:nvGrpSpPr>
            <p:cNvPr id="43040" name="Group 105"/>
            <p:cNvGrpSpPr>
              <a:grpSpLocks/>
            </p:cNvGrpSpPr>
            <p:nvPr/>
          </p:nvGrpSpPr>
          <p:grpSpPr bwMode="auto">
            <a:xfrm>
              <a:off x="5705264" y="5181588"/>
              <a:ext cx="251860" cy="1418603"/>
              <a:chOff x="2027726" y="2649195"/>
              <a:chExt cx="251860" cy="1418603"/>
            </a:xfrm>
          </p:grpSpPr>
          <p:pic>
            <p:nvPicPr>
              <p:cNvPr id="43047"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8"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Unused</a:t>
                </a:r>
              </a:p>
            </p:txBody>
          </p:sp>
        </p:grpSp>
        <p:grpSp>
          <p:nvGrpSpPr>
            <p:cNvPr id="43041" name="Group 108"/>
            <p:cNvGrpSpPr>
              <a:grpSpLocks/>
            </p:cNvGrpSpPr>
            <p:nvPr/>
          </p:nvGrpSpPr>
          <p:grpSpPr bwMode="auto">
            <a:xfrm>
              <a:off x="5985854" y="5180160"/>
              <a:ext cx="251860" cy="1418603"/>
              <a:chOff x="2027726" y="2649195"/>
              <a:chExt cx="251860" cy="1418603"/>
            </a:xfrm>
          </p:grpSpPr>
          <p:pic>
            <p:nvPicPr>
              <p:cNvPr id="43045"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6"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ACCY</a:t>
                </a:r>
              </a:p>
            </p:txBody>
          </p:sp>
        </p:grpSp>
        <p:grpSp>
          <p:nvGrpSpPr>
            <p:cNvPr id="43042" name="Group 111"/>
            <p:cNvGrpSpPr>
              <a:grpSpLocks/>
            </p:cNvGrpSpPr>
            <p:nvPr/>
          </p:nvGrpSpPr>
          <p:grpSpPr bwMode="auto">
            <a:xfrm>
              <a:off x="6267872" y="5180160"/>
              <a:ext cx="251860" cy="1418603"/>
              <a:chOff x="2027726" y="2649195"/>
              <a:chExt cx="251860" cy="1418603"/>
            </a:xfrm>
          </p:grpSpPr>
          <p:pic>
            <p:nvPicPr>
              <p:cNvPr id="43043" name="Picture 3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7726" y="2649195"/>
                <a:ext cx="251860" cy="2097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44" name="TextBox 353"/>
              <p:cNvSpPr txBox="1">
                <a:spLocks noChangeArrowheads="1"/>
              </p:cNvSpPr>
              <p:nvPr/>
            </p:nvSpPr>
            <p:spPr bwMode="auto">
              <a:xfrm rot="-5400000">
                <a:off x="1548970" y="3359637"/>
                <a:ext cx="1201034" cy="215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ACCX</a:t>
                </a:r>
              </a:p>
            </p:txBody>
          </p:sp>
        </p:grpSp>
      </p:grpSp>
      <p:grpSp>
        <p:nvGrpSpPr>
          <p:cNvPr id="43017" name="Group 123"/>
          <p:cNvGrpSpPr>
            <a:grpSpLocks/>
          </p:cNvGrpSpPr>
          <p:nvPr/>
        </p:nvGrpSpPr>
        <p:grpSpPr bwMode="auto">
          <a:xfrm>
            <a:off x="2182813" y="746125"/>
            <a:ext cx="5741987" cy="227013"/>
            <a:chOff x="-426695" y="6096039"/>
            <a:chExt cx="5740565" cy="226907"/>
          </a:xfrm>
        </p:grpSpPr>
        <p:grpSp>
          <p:nvGrpSpPr>
            <p:cNvPr id="43019" name="Group 375"/>
            <p:cNvGrpSpPr>
              <a:grpSpLocks/>
            </p:cNvGrpSpPr>
            <p:nvPr/>
          </p:nvGrpSpPr>
          <p:grpSpPr bwMode="auto">
            <a:xfrm>
              <a:off x="-426695" y="6096039"/>
              <a:ext cx="3105592" cy="221156"/>
              <a:chOff x="-426695" y="6096039"/>
              <a:chExt cx="3105592" cy="221156"/>
            </a:xfrm>
          </p:grpSpPr>
          <p:pic>
            <p:nvPicPr>
              <p:cNvPr id="43024"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1398737" y="6147752"/>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25" name="TextBox 130"/>
              <p:cNvSpPr txBox="1">
                <a:spLocks noChangeArrowheads="1"/>
              </p:cNvSpPr>
              <p:nvPr/>
            </p:nvSpPr>
            <p:spPr bwMode="auto">
              <a:xfrm>
                <a:off x="-426695" y="6096039"/>
                <a:ext cx="1832802" cy="2153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a:latin typeface="Comic Sans MS" pitchFamily="66" charset="0"/>
                  </a:rPr>
                  <a:t>Accelerometer Power Supply</a:t>
                </a:r>
              </a:p>
            </p:txBody>
          </p:sp>
          <p:sp>
            <p:nvSpPr>
              <p:cNvPr id="43026" name="TextBox 131"/>
              <p:cNvSpPr txBox="1">
                <a:spLocks noChangeArrowheads="1"/>
              </p:cNvSpPr>
              <p:nvPr/>
            </p:nvSpPr>
            <p:spPr bwMode="auto">
              <a:xfrm>
                <a:off x="1403230" y="6101751"/>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Isotron 2973</a:t>
                </a:r>
              </a:p>
            </p:txBody>
          </p:sp>
        </p:grpSp>
        <p:grpSp>
          <p:nvGrpSpPr>
            <p:cNvPr id="43020" name="Group 376"/>
            <p:cNvGrpSpPr>
              <a:grpSpLocks/>
            </p:cNvGrpSpPr>
            <p:nvPr/>
          </p:nvGrpSpPr>
          <p:grpSpPr bwMode="auto">
            <a:xfrm>
              <a:off x="2904225" y="6104626"/>
              <a:ext cx="2409645" cy="218320"/>
              <a:chOff x="2904225" y="6104626"/>
              <a:chExt cx="2409645" cy="218320"/>
            </a:xfrm>
          </p:grpSpPr>
          <p:pic>
            <p:nvPicPr>
              <p:cNvPr id="43021" name="Picture 4"/>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908361" y="6147754"/>
                <a:ext cx="1280160" cy="1204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3022" name="TextBox 127"/>
              <p:cNvSpPr txBox="1">
                <a:spLocks noChangeArrowheads="1"/>
              </p:cNvSpPr>
              <p:nvPr/>
            </p:nvSpPr>
            <p:spPr bwMode="auto">
              <a:xfrm>
                <a:off x="4166557" y="6107502"/>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Power</a:t>
                </a:r>
              </a:p>
            </p:txBody>
          </p:sp>
          <p:sp>
            <p:nvSpPr>
              <p:cNvPr id="43023" name="TextBox 128"/>
              <p:cNvSpPr txBox="1">
                <a:spLocks noChangeArrowheads="1"/>
              </p:cNvSpPr>
              <p:nvPr/>
            </p:nvSpPr>
            <p:spPr bwMode="auto">
              <a:xfrm>
                <a:off x="2904225" y="6104626"/>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smtClean="0">
                    <a:latin typeface="Comic Sans MS" pitchFamily="66" charset="0"/>
                  </a:rPr>
                  <a:t>Sxxxxxxx</a:t>
                </a:r>
                <a:endParaRPr lang="en-US" sz="800" b="1" dirty="0">
                  <a:latin typeface="Comic Sans MS" pitchFamily="66" charset="0"/>
                </a:endParaRPr>
              </a:p>
            </p:txBody>
          </p:sp>
        </p:grpSp>
      </p:grpSp>
      <p:sp>
        <p:nvSpPr>
          <p:cNvPr id="43018"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8" action="ppaction://hlinksldjump"/>
              </a:rPr>
              <a:t>&lt;&lt; L1-OAF-C1</a:t>
            </a:r>
            <a:endParaRPr lang="en-US" sz="800" b="1" dirty="0">
              <a:latin typeface="Comic Sans MS" pitchFamily="66" charset="0"/>
            </a:endParaRPr>
          </a:p>
        </p:txBody>
      </p:sp>
    </p:spTree>
  </p:cSld>
  <p:clrMapOvr>
    <a:masterClrMapping/>
  </p:clrMapOvr>
  <p:timing>
    <p:tnLst>
      <p:par>
        <p:cT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034" name="Title 118"/>
          <p:cNvSpPr>
            <a:spLocks noGrp="1"/>
          </p:cNvSpPr>
          <p:nvPr>
            <p:ph type="title"/>
          </p:nvPr>
        </p:nvSpPr>
        <p:spPr>
          <a:xfrm>
            <a:off x="1700213" y="0"/>
            <a:ext cx="6961187" cy="674688"/>
          </a:xfrm>
        </p:spPr>
        <p:txBody>
          <a:bodyPr/>
          <a:lstStyle/>
          <a:p>
            <a:r>
              <a:rPr lang="en-US" dirty="0" smtClean="0">
                <a:ea typeface="ＭＳ Ｐゴシック" pitchFamily="34" charset="-128"/>
              </a:rPr>
              <a:t>D1001715 – S1103894</a:t>
            </a:r>
          </a:p>
        </p:txBody>
      </p:sp>
      <p:sp>
        <p:nvSpPr>
          <p:cNvPr id="309" name="Date Placeholder 234"/>
          <p:cNvSpPr>
            <a:spLocks noGrp="1"/>
          </p:cNvSpPr>
          <p:nvPr>
            <p:ph type="dt" sz="quarter" idx="10"/>
          </p:nvPr>
        </p:nvSpPr>
        <p:spPr/>
        <p:txBody>
          <a:bodyPr/>
          <a:lstStyle/>
          <a:p>
            <a:pPr>
              <a:defRPr/>
            </a:pPr>
            <a:r>
              <a:rPr lang="en-US" smtClean="0"/>
              <a:t>LIGO-G1001032-V9</a:t>
            </a:r>
            <a:endParaRPr lang="en-US"/>
          </a:p>
        </p:txBody>
      </p:sp>
      <p:sp>
        <p:nvSpPr>
          <p:cNvPr id="44036" name="Slide Number Placeholder 235"/>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82A69CA-45BF-4947-B016-902629587ECD}" type="slidenum">
              <a:rPr lang="en-US" smtClean="0">
                <a:solidFill>
                  <a:srgbClr val="898989"/>
                </a:solidFill>
                <a:latin typeface="Calibri" pitchFamily="34" charset="0"/>
              </a:rPr>
              <a:pPr eaLnBrk="1" hangingPunct="1"/>
              <a:t>81</a:t>
            </a:fld>
            <a:endParaRPr lang="en-US" smtClean="0">
              <a:solidFill>
                <a:srgbClr val="898989"/>
              </a:solidFill>
              <a:latin typeface="Calibri" pitchFamily="34" charset="0"/>
            </a:endParaRPr>
          </a:p>
        </p:txBody>
      </p:sp>
      <p:grpSp>
        <p:nvGrpSpPr>
          <p:cNvPr id="44037" name="Group 150"/>
          <p:cNvGrpSpPr>
            <a:grpSpLocks/>
          </p:cNvGrpSpPr>
          <p:nvPr/>
        </p:nvGrpSpPr>
        <p:grpSpPr bwMode="auto">
          <a:xfrm>
            <a:off x="241300" y="1209675"/>
            <a:ext cx="8832850" cy="5381625"/>
            <a:chOff x="234950" y="1212157"/>
            <a:chExt cx="8832132" cy="5381256"/>
          </a:xfrm>
        </p:grpSpPr>
        <p:grpSp>
          <p:nvGrpSpPr>
            <p:cNvPr id="44054" name="Group 70"/>
            <p:cNvGrpSpPr>
              <a:grpSpLocks/>
            </p:cNvGrpSpPr>
            <p:nvPr/>
          </p:nvGrpSpPr>
          <p:grpSpPr bwMode="auto">
            <a:xfrm>
              <a:off x="234950" y="1212157"/>
              <a:ext cx="7659687" cy="2281931"/>
              <a:chOff x="234950" y="1212157"/>
              <a:chExt cx="7659687" cy="2281931"/>
            </a:xfrm>
          </p:grpSpPr>
          <p:grpSp>
            <p:nvGrpSpPr>
              <p:cNvPr id="44161" name="Group 60"/>
              <p:cNvGrpSpPr>
                <a:grpSpLocks/>
              </p:cNvGrpSpPr>
              <p:nvPr/>
            </p:nvGrpSpPr>
            <p:grpSpPr bwMode="auto">
              <a:xfrm>
                <a:off x="234950" y="1212157"/>
                <a:ext cx="7659687" cy="2281931"/>
                <a:chOff x="1025269" y="1269311"/>
                <a:chExt cx="7659941" cy="2281413"/>
              </a:xfrm>
            </p:grpSpPr>
            <p:pic>
              <p:nvPicPr>
                <p:cNvPr id="44164"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25269" y="1285875"/>
                  <a:ext cx="6400800" cy="2264849"/>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grpSp>
              <p:nvGrpSpPr>
                <p:cNvPr id="44165" name="Group 26"/>
                <p:cNvGrpSpPr>
                  <a:grpSpLocks/>
                </p:cNvGrpSpPr>
                <p:nvPr/>
              </p:nvGrpSpPr>
              <p:grpSpPr bwMode="auto">
                <a:xfrm>
                  <a:off x="7421517" y="1269311"/>
                  <a:ext cx="1263693" cy="368091"/>
                  <a:chOff x="7420915" y="1268217"/>
                  <a:chExt cx="1263514" cy="368358"/>
                </a:xfrm>
              </p:grpSpPr>
              <p:sp>
                <p:nvSpPr>
                  <p:cNvPr id="44166" name="TextBox 353"/>
                  <p:cNvSpPr txBox="1">
                    <a:spLocks noChangeArrowheads="1"/>
                  </p:cNvSpPr>
                  <p:nvPr/>
                </p:nvSpPr>
                <p:spPr bwMode="auto">
                  <a:xfrm>
                    <a:off x="7421894" y="1268217"/>
                    <a:ext cx="1262535" cy="21510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solidFill>
                          <a:schemeClr val="bg1"/>
                        </a:solidFill>
                        <a:latin typeface="Comic Sans MS" pitchFamily="66" charset="0"/>
                        <a:hlinkClick r:id="rId4"/>
                      </a:rPr>
                      <a:t>D1001715</a:t>
                    </a:r>
                    <a:endParaRPr lang="en-US" sz="800" b="1">
                      <a:latin typeface="Comic Sans MS" pitchFamily="66" charset="0"/>
                    </a:endParaRPr>
                  </a:p>
                </p:txBody>
              </p:sp>
              <p:sp>
                <p:nvSpPr>
                  <p:cNvPr id="44167" name="TextBox 353"/>
                  <p:cNvSpPr txBox="1">
                    <a:spLocks noChangeArrowheads="1"/>
                  </p:cNvSpPr>
                  <p:nvPr/>
                </p:nvSpPr>
                <p:spPr bwMode="auto">
                  <a:xfrm>
                    <a:off x="7420915" y="1421131"/>
                    <a:ext cx="56005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Front </a:t>
                    </a:r>
                  </a:p>
                </p:txBody>
              </p:sp>
            </p:grpSp>
          </p:grpSp>
          <p:sp>
            <p:nvSpPr>
              <p:cNvPr id="421" name="Rectangle 420"/>
              <p:cNvSpPr/>
              <p:nvPr/>
            </p:nvSpPr>
            <p:spPr bwMode="auto">
              <a:xfrm>
                <a:off x="790530" y="1810604"/>
                <a:ext cx="1123859" cy="1142922"/>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63" name="TextBox 353"/>
              <p:cNvSpPr txBox="1">
                <a:spLocks noChangeArrowheads="1"/>
              </p:cNvSpPr>
              <p:nvPr/>
            </p:nvSpPr>
            <p:spPr bwMode="auto">
              <a:xfrm rot="5400000">
                <a:off x="918274" y="2272283"/>
                <a:ext cx="828942" cy="215444"/>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Timing Slot</a:t>
                </a:r>
              </a:p>
            </p:txBody>
          </p:sp>
        </p:grpSp>
        <p:grpSp>
          <p:nvGrpSpPr>
            <p:cNvPr id="44055" name="Group 453"/>
            <p:cNvGrpSpPr>
              <a:grpSpLocks/>
            </p:cNvGrpSpPr>
            <p:nvPr/>
          </p:nvGrpSpPr>
          <p:grpSpPr bwMode="auto">
            <a:xfrm>
              <a:off x="234950" y="3554877"/>
              <a:ext cx="8832132" cy="3038536"/>
              <a:chOff x="234950" y="3554877"/>
              <a:chExt cx="8832132" cy="3038536"/>
            </a:xfrm>
          </p:grpSpPr>
          <p:grpSp>
            <p:nvGrpSpPr>
              <p:cNvPr id="44056" name="Group 294"/>
              <p:cNvGrpSpPr>
                <a:grpSpLocks/>
              </p:cNvGrpSpPr>
              <p:nvPr/>
            </p:nvGrpSpPr>
            <p:grpSpPr bwMode="auto">
              <a:xfrm>
                <a:off x="234950" y="3554877"/>
                <a:ext cx="8832132" cy="3038536"/>
                <a:chOff x="234950" y="3554877"/>
                <a:chExt cx="8832132" cy="3038536"/>
              </a:xfrm>
            </p:grpSpPr>
            <p:pic>
              <p:nvPicPr>
                <p:cNvPr id="4407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4950" y="3571876"/>
                  <a:ext cx="6400509" cy="2264891"/>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72" name="TextBox 353"/>
                <p:cNvSpPr txBox="1">
                  <a:spLocks noChangeArrowheads="1"/>
                </p:cNvSpPr>
                <p:nvPr/>
              </p:nvSpPr>
              <p:spPr bwMode="auto">
                <a:xfrm rot="5400000">
                  <a:off x="282736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sp>
              <p:nvSpPr>
                <p:cNvPr id="44073" name="TextBox 353"/>
                <p:cNvSpPr txBox="1">
                  <a:spLocks noChangeArrowheads="1"/>
                </p:cNvSpPr>
                <p:nvPr/>
              </p:nvSpPr>
              <p:spPr bwMode="auto">
                <a:xfrm rot="5400000">
                  <a:off x="3408541"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P5</a:t>
                  </a:r>
                </a:p>
              </p:txBody>
            </p:sp>
            <p:sp>
              <p:nvSpPr>
                <p:cNvPr id="332" name="TextBox 353"/>
                <p:cNvSpPr txBox="1">
                  <a:spLocks noChangeArrowheads="1"/>
                </p:cNvSpPr>
                <p:nvPr/>
              </p:nvSpPr>
              <p:spPr bwMode="auto">
                <a:xfrm rot="5400000">
                  <a:off x="5151031"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E2</a:t>
                  </a:r>
                </a:p>
              </p:txBody>
            </p:sp>
            <p:sp>
              <p:nvSpPr>
                <p:cNvPr id="333" name="TextBox 353"/>
                <p:cNvSpPr txBox="1">
                  <a:spLocks noChangeArrowheads="1"/>
                </p:cNvSpPr>
                <p:nvPr/>
              </p:nvSpPr>
              <p:spPr bwMode="auto">
                <a:xfrm rot="5400000">
                  <a:off x="5441520"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E1</a:t>
                  </a:r>
                </a:p>
              </p:txBody>
            </p:sp>
            <p:sp>
              <p:nvSpPr>
                <p:cNvPr id="44076" name="TextBox 353"/>
                <p:cNvSpPr txBox="1">
                  <a:spLocks noChangeArrowheads="1"/>
                </p:cNvSpPr>
                <p:nvPr/>
              </p:nvSpPr>
              <p:spPr bwMode="auto">
                <a:xfrm rot="5400000">
                  <a:off x="4570894"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a:t>
                  </a:r>
                </a:p>
              </p:txBody>
            </p:sp>
            <p:sp>
              <p:nvSpPr>
                <p:cNvPr id="335" name="TextBox 353"/>
                <p:cNvSpPr txBox="1">
                  <a:spLocks noChangeArrowheads="1"/>
                </p:cNvSpPr>
                <p:nvPr/>
              </p:nvSpPr>
              <p:spPr bwMode="auto">
                <a:xfrm rot="5400000">
                  <a:off x="4860542" y="4837761"/>
                  <a:ext cx="1019105" cy="215882"/>
                </a:xfrm>
                <a:prstGeom prst="rect">
                  <a:avLst/>
                </a:prstGeom>
                <a:solidFill>
                  <a:schemeClr val="tx1">
                    <a:lumMod val="50000"/>
                    <a:lumOff val="50000"/>
                  </a:schemeClr>
                </a:solidFill>
                <a:ln w="9525">
                  <a:solidFill>
                    <a:schemeClr val="tx1"/>
                  </a:solidFill>
                  <a:miter lim="800000"/>
                  <a:headEnd/>
                  <a:tailEnd/>
                </a:ln>
              </p:spPr>
              <p:txBody>
                <a:bodyPr anchor="ctr">
                  <a:spAutoFit/>
                </a:bodyPr>
                <a:lstStyle/>
                <a:p>
                  <a:pPr algn="ctr">
                    <a:defRPr/>
                  </a:pPr>
                  <a:r>
                    <a:rPr lang="en-US" sz="800" b="1" dirty="0">
                      <a:latin typeface="Comic Sans MS" pitchFamily="66" charset="0"/>
                    </a:rPr>
                    <a:t>Slot E3</a:t>
                  </a:r>
                </a:p>
              </p:txBody>
            </p:sp>
            <p:sp>
              <p:nvSpPr>
                <p:cNvPr id="44078" name="TextBox 353"/>
                <p:cNvSpPr txBox="1">
                  <a:spLocks noChangeArrowheads="1"/>
                </p:cNvSpPr>
                <p:nvPr/>
              </p:nvSpPr>
              <p:spPr bwMode="auto">
                <a:xfrm rot="5400000">
                  <a:off x="398971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P3</a:t>
                  </a:r>
                </a:p>
              </p:txBody>
            </p:sp>
            <p:sp>
              <p:nvSpPr>
                <p:cNvPr id="44079" name="TextBox 353"/>
                <p:cNvSpPr txBox="1">
                  <a:spLocks noChangeArrowheads="1"/>
                </p:cNvSpPr>
                <p:nvPr/>
              </p:nvSpPr>
              <p:spPr bwMode="auto">
                <a:xfrm rot="5400000">
                  <a:off x="428030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P2</a:t>
                  </a:r>
                </a:p>
              </p:txBody>
            </p:sp>
            <p:sp>
              <p:nvSpPr>
                <p:cNvPr id="44080" name="TextBox 353"/>
                <p:cNvSpPr txBox="1">
                  <a:spLocks noChangeArrowheads="1"/>
                </p:cNvSpPr>
                <p:nvPr/>
              </p:nvSpPr>
              <p:spPr bwMode="auto">
                <a:xfrm rot="5400000">
                  <a:off x="369912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P4</a:t>
                  </a:r>
                </a:p>
              </p:txBody>
            </p:sp>
            <p:sp>
              <p:nvSpPr>
                <p:cNvPr id="44081" name="TextBox 353"/>
                <p:cNvSpPr txBox="1">
                  <a:spLocks noChangeArrowheads="1"/>
                </p:cNvSpPr>
                <p:nvPr/>
              </p:nvSpPr>
              <p:spPr bwMode="auto">
                <a:xfrm rot="5400000">
                  <a:off x="3117952"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P6</a:t>
                  </a:r>
                </a:p>
              </p:txBody>
            </p:sp>
            <p:sp>
              <p:nvSpPr>
                <p:cNvPr id="44082" name="TextBox 353"/>
                <p:cNvSpPr txBox="1">
                  <a:spLocks noChangeArrowheads="1"/>
                </p:cNvSpPr>
                <p:nvPr/>
              </p:nvSpPr>
              <p:spPr bwMode="auto">
                <a:xfrm rot="5400000">
                  <a:off x="2238438"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P9</a:t>
                  </a:r>
                </a:p>
              </p:txBody>
            </p:sp>
            <p:sp>
              <p:nvSpPr>
                <p:cNvPr id="44083" name="TextBox 353"/>
                <p:cNvSpPr txBox="1">
                  <a:spLocks noChangeArrowheads="1"/>
                </p:cNvSpPr>
                <p:nvPr/>
              </p:nvSpPr>
              <p:spPr bwMode="auto">
                <a:xfrm rot="5400000">
                  <a:off x="2536776"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P8</a:t>
                  </a:r>
                </a:p>
              </p:txBody>
            </p:sp>
            <p:sp>
              <p:nvSpPr>
                <p:cNvPr id="44084" name="TextBox 353"/>
                <p:cNvSpPr txBox="1">
                  <a:spLocks noChangeArrowheads="1"/>
                </p:cNvSpPr>
                <p:nvPr/>
              </p:nvSpPr>
              <p:spPr bwMode="auto">
                <a:xfrm rot="5400000">
                  <a:off x="5859493"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Uplink</a:t>
                  </a:r>
                </a:p>
              </p:txBody>
            </p:sp>
            <p:sp>
              <p:nvSpPr>
                <p:cNvPr id="44085" name="TextBox 353"/>
                <p:cNvSpPr txBox="1">
                  <a:spLocks noChangeArrowheads="1"/>
                </p:cNvSpPr>
                <p:nvPr/>
              </p:nvSpPr>
              <p:spPr bwMode="auto">
                <a:xfrm rot="5400000">
                  <a:off x="1955599" y="4836828"/>
                  <a:ext cx="1018963" cy="215897"/>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P10</a:t>
                  </a:r>
                </a:p>
              </p:txBody>
            </p:sp>
            <p:grpSp>
              <p:nvGrpSpPr>
                <p:cNvPr id="44086" name="Group 71"/>
                <p:cNvGrpSpPr>
                  <a:grpSpLocks/>
                </p:cNvGrpSpPr>
                <p:nvPr/>
              </p:nvGrpSpPr>
              <p:grpSpPr bwMode="auto">
                <a:xfrm>
                  <a:off x="4685716" y="3595684"/>
                  <a:ext cx="215899" cy="1858574"/>
                  <a:chOff x="8442323" y="2253457"/>
                  <a:chExt cx="215474" cy="1857625"/>
                </a:xfrm>
              </p:grpSpPr>
              <p:grpSp>
                <p:nvGrpSpPr>
                  <p:cNvPr id="44157" name="Group 72"/>
                  <p:cNvGrpSpPr>
                    <a:grpSpLocks/>
                  </p:cNvGrpSpPr>
                  <p:nvPr/>
                </p:nvGrpSpPr>
                <p:grpSpPr bwMode="auto">
                  <a:xfrm>
                    <a:off x="8442323" y="2253457"/>
                    <a:ext cx="214313" cy="1836738"/>
                    <a:chOff x="6193857" y="1433230"/>
                    <a:chExt cx="215444" cy="1837022"/>
                  </a:xfrm>
                </p:grpSpPr>
                <p:pic>
                  <p:nvPicPr>
                    <p:cNvPr id="44159"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7"/>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60" name="Rectangle 75"/>
                    <p:cNvSpPr>
                      <a:spLocks noChangeArrowheads="1"/>
                    </p:cNvSpPr>
                    <p:nvPr/>
                  </p:nvSpPr>
                  <p:spPr bwMode="auto">
                    <a:xfrm rot="5400000">
                      <a:off x="5878226" y="1748861"/>
                      <a:ext cx="84670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6"/>
                        </a:rPr>
                        <a:t>DAC Adapter</a:t>
                      </a:r>
                      <a:endParaRPr lang="en-US" b="1">
                        <a:solidFill>
                          <a:schemeClr val="bg1"/>
                        </a:solidFill>
                        <a:latin typeface="Comic Sans MS" pitchFamily="66" charset="0"/>
                      </a:endParaRPr>
                    </a:p>
                  </p:txBody>
                </p:sp>
              </p:grpSp>
              <p:sp>
                <p:nvSpPr>
                  <p:cNvPr id="44158"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grpSp>
              <p:nvGrpSpPr>
                <p:cNvPr id="44087" name="Group 100"/>
                <p:cNvGrpSpPr>
                  <a:grpSpLocks/>
                </p:cNvGrpSpPr>
                <p:nvPr/>
              </p:nvGrpSpPr>
              <p:grpSpPr bwMode="auto">
                <a:xfrm>
                  <a:off x="4973718" y="3600848"/>
                  <a:ext cx="233358" cy="1849052"/>
                  <a:chOff x="4100712" y="3595688"/>
                  <a:chExt cx="233361" cy="1849437"/>
                </a:xfrm>
              </p:grpSpPr>
              <p:grpSp>
                <p:nvGrpSpPr>
                  <p:cNvPr id="44151" name="Group 72"/>
                  <p:cNvGrpSpPr>
                    <a:grpSpLocks/>
                  </p:cNvGrpSpPr>
                  <p:nvPr/>
                </p:nvGrpSpPr>
                <p:grpSpPr bwMode="auto">
                  <a:xfrm>
                    <a:off x="4100712" y="3595688"/>
                    <a:ext cx="233361" cy="1849437"/>
                    <a:chOff x="7985155" y="2757488"/>
                    <a:chExt cx="233328" cy="1848894"/>
                  </a:xfrm>
                </p:grpSpPr>
                <p:grpSp>
                  <p:nvGrpSpPr>
                    <p:cNvPr id="44153" name="Group 70"/>
                    <p:cNvGrpSpPr>
                      <a:grpSpLocks/>
                    </p:cNvGrpSpPr>
                    <p:nvPr/>
                  </p:nvGrpSpPr>
                  <p:grpSpPr bwMode="auto">
                    <a:xfrm>
                      <a:off x="7988855" y="2757488"/>
                      <a:ext cx="229628" cy="1836737"/>
                      <a:chOff x="6178463" y="1433228"/>
                      <a:chExt cx="230840" cy="1837026"/>
                    </a:xfrm>
                  </p:grpSpPr>
                  <p:sp>
                    <p:nvSpPr>
                      <p:cNvPr id="44155" name="Rectangle 75"/>
                      <p:cNvSpPr>
                        <a:spLocks noChangeArrowheads="1"/>
                      </p:cNvSpPr>
                      <p:nvPr/>
                    </p:nvSpPr>
                    <p:spPr bwMode="auto">
                      <a:xfrm rot="5400000">
                        <a:off x="5878227" y="1748860"/>
                        <a:ext cx="846707"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hlinkClick r:id="rId7"/>
                          </a:rPr>
                          <a:t>ADC Adapter</a:t>
                        </a:r>
                        <a:endParaRPr lang="en-US" b="1">
                          <a:solidFill>
                            <a:schemeClr val="bg1"/>
                          </a:solidFill>
                          <a:latin typeface="Comic Sans MS" pitchFamily="66" charset="0"/>
                        </a:endParaRPr>
                      </a:p>
                    </p:txBody>
                  </p:sp>
                  <p:pic>
                    <p:nvPicPr>
                      <p:cNvPr id="44156"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794287" y="2676528"/>
                        <a:ext cx="977902"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
                  <p:nvSpPr>
                    <p:cNvPr id="44154" name="TextBox 353"/>
                    <p:cNvSpPr txBox="1">
                      <a:spLocks noChangeArrowheads="1"/>
                    </p:cNvSpPr>
                    <p:nvPr/>
                  </p:nvSpPr>
                  <p:spPr bwMode="auto">
                    <a:xfrm rot="5400000">
                      <a:off x="7583870" y="39896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44152"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4170174" y="4397805"/>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44088" name="Group 133"/>
                <p:cNvGrpSpPr>
                  <a:grpSpLocks/>
                </p:cNvGrpSpPr>
                <p:nvPr/>
              </p:nvGrpSpPr>
              <p:grpSpPr bwMode="auto">
                <a:xfrm>
                  <a:off x="555625" y="3859212"/>
                  <a:ext cx="1443038" cy="1812925"/>
                  <a:chOff x="501360" y="3783323"/>
                  <a:chExt cx="1123399" cy="1143003"/>
                </a:xfrm>
              </p:grpSpPr>
              <p:sp>
                <p:nvSpPr>
                  <p:cNvPr id="408" name="Rectangle 407"/>
                  <p:cNvSpPr/>
                  <p:nvPr/>
                </p:nvSpPr>
                <p:spPr bwMode="auto">
                  <a:xfrm>
                    <a:off x="501340" y="3783772"/>
                    <a:ext cx="1123308" cy="1142925"/>
                  </a:xfrm>
                  <a:prstGeom prst="rect">
                    <a:avLst/>
                  </a:prstGeom>
                  <a:solidFill>
                    <a:schemeClr val="tx1"/>
                  </a:solidFill>
                  <a:ln w="9525">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4150" name="TextBox 353"/>
                  <p:cNvSpPr txBox="1">
                    <a:spLocks noChangeArrowheads="1"/>
                  </p:cNvSpPr>
                  <p:nvPr/>
                </p:nvSpPr>
                <p:spPr bwMode="auto">
                  <a:xfrm rot="5400000">
                    <a:off x="426894" y="4592148"/>
                    <a:ext cx="433949" cy="167720"/>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24 VDC</a:t>
                    </a:r>
                  </a:p>
                </p:txBody>
              </p:sp>
            </p:grpSp>
            <p:grpSp>
              <p:nvGrpSpPr>
                <p:cNvPr id="44089" name="Group 26"/>
                <p:cNvGrpSpPr>
                  <a:grpSpLocks/>
                </p:cNvGrpSpPr>
                <p:nvPr/>
              </p:nvGrpSpPr>
              <p:grpSpPr bwMode="auto">
                <a:xfrm>
                  <a:off x="6622358" y="3554877"/>
                  <a:ext cx="1272188" cy="342709"/>
                  <a:chOff x="7412367" y="1267773"/>
                  <a:chExt cx="1272066" cy="342946"/>
                </a:xfrm>
              </p:grpSpPr>
              <p:sp>
                <p:nvSpPr>
                  <p:cNvPr id="44147" name="TextBox 353"/>
                  <p:cNvSpPr txBox="1">
                    <a:spLocks noChangeArrowheads="1"/>
                  </p:cNvSpPr>
                  <p:nvPr/>
                </p:nvSpPr>
                <p:spPr bwMode="auto">
                  <a:xfrm>
                    <a:off x="7421897" y="1267773"/>
                    <a:ext cx="1262536" cy="2155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sp>
                <p:nvSpPr>
                  <p:cNvPr id="44148" name="TextBox 353"/>
                  <p:cNvSpPr txBox="1">
                    <a:spLocks noChangeArrowheads="1"/>
                  </p:cNvSpPr>
                  <p:nvPr/>
                </p:nvSpPr>
                <p:spPr bwMode="auto">
                  <a:xfrm>
                    <a:off x="7412367" y="1395278"/>
                    <a:ext cx="560054" cy="215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Rear</a:t>
                    </a:r>
                  </a:p>
                </p:txBody>
              </p:sp>
            </p:grpSp>
            <p:grpSp>
              <p:nvGrpSpPr>
                <p:cNvPr id="44090" name="Group 151"/>
                <p:cNvGrpSpPr>
                  <a:grpSpLocks/>
                </p:cNvGrpSpPr>
                <p:nvPr/>
              </p:nvGrpSpPr>
              <p:grpSpPr bwMode="auto">
                <a:xfrm>
                  <a:off x="6520479" y="3870500"/>
                  <a:ext cx="2546603" cy="2722913"/>
                  <a:chOff x="6537571" y="3930322"/>
                  <a:chExt cx="2546603" cy="2722913"/>
                </a:xfrm>
              </p:grpSpPr>
              <p:grpSp>
                <p:nvGrpSpPr>
                  <p:cNvPr id="44091" name="Group 77"/>
                  <p:cNvGrpSpPr>
                    <a:grpSpLocks/>
                  </p:cNvGrpSpPr>
                  <p:nvPr/>
                </p:nvGrpSpPr>
                <p:grpSpPr bwMode="auto">
                  <a:xfrm>
                    <a:off x="6659892" y="3930322"/>
                    <a:ext cx="2412866" cy="222946"/>
                    <a:chOff x="5388330" y="5700074"/>
                    <a:chExt cx="2411543" cy="224521"/>
                  </a:xfrm>
                </p:grpSpPr>
                <p:pic>
                  <p:nvPicPr>
                    <p:cNvPr id="4414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706515"/>
                      <a:ext cx="986831" cy="2143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5" name="TextBox 353"/>
                    <p:cNvSpPr txBox="1">
                      <a:spLocks noChangeArrowheads="1"/>
                    </p:cNvSpPr>
                    <p:nvPr/>
                  </p:nvSpPr>
                  <p:spPr bwMode="auto">
                    <a:xfrm>
                      <a:off x="6782618" y="5700074"/>
                      <a:ext cx="1017255" cy="215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6" name="Rectangle 80"/>
                    <p:cNvSpPr>
                      <a:spLocks noChangeArrowheads="1"/>
                    </p:cNvSpPr>
                    <p:nvPr/>
                  </p:nvSpPr>
                  <p:spPr bwMode="auto">
                    <a:xfrm>
                      <a:off x="5388330" y="5707624"/>
                      <a:ext cx="482560" cy="2169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Uplink</a:t>
                      </a:r>
                    </a:p>
                  </p:txBody>
                </p:sp>
              </p:grpSp>
              <p:grpSp>
                <p:nvGrpSpPr>
                  <p:cNvPr id="44092" name="Group 77"/>
                  <p:cNvGrpSpPr>
                    <a:grpSpLocks/>
                  </p:cNvGrpSpPr>
                  <p:nvPr/>
                </p:nvGrpSpPr>
                <p:grpSpPr bwMode="auto">
                  <a:xfrm>
                    <a:off x="6593115" y="4126888"/>
                    <a:ext cx="2488203" cy="222936"/>
                    <a:chOff x="5313031" y="5665686"/>
                    <a:chExt cx="2486842" cy="224513"/>
                  </a:xfrm>
                </p:grpSpPr>
                <p:pic>
                  <p:nvPicPr>
                    <p:cNvPr id="4414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4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3"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E1</a:t>
                      </a:r>
                    </a:p>
                  </p:txBody>
                </p:sp>
              </p:grpSp>
              <p:grpSp>
                <p:nvGrpSpPr>
                  <p:cNvPr id="44093" name="Group 77"/>
                  <p:cNvGrpSpPr>
                    <a:grpSpLocks/>
                  </p:cNvGrpSpPr>
                  <p:nvPr/>
                </p:nvGrpSpPr>
                <p:grpSpPr bwMode="auto">
                  <a:xfrm>
                    <a:off x="6594543" y="4316328"/>
                    <a:ext cx="2488203" cy="222936"/>
                    <a:chOff x="5313031" y="5665686"/>
                    <a:chExt cx="2486842" cy="224513"/>
                  </a:xfrm>
                </p:grpSpPr>
                <p:pic>
                  <p:nvPicPr>
                    <p:cNvPr id="4413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40" name="Rectangle 80"/>
                    <p:cNvSpPr>
                      <a:spLocks noChangeArrowheads="1"/>
                    </p:cNvSpPr>
                    <p:nvPr/>
                  </p:nvSpPr>
                  <p:spPr bwMode="auto">
                    <a:xfrm>
                      <a:off x="5313031" y="5673227"/>
                      <a:ext cx="557860"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E2</a:t>
                      </a:r>
                    </a:p>
                  </p:txBody>
                </p:sp>
              </p:grpSp>
              <p:grpSp>
                <p:nvGrpSpPr>
                  <p:cNvPr id="44094" name="Group 77"/>
                  <p:cNvGrpSpPr>
                    <a:grpSpLocks/>
                  </p:cNvGrpSpPr>
                  <p:nvPr/>
                </p:nvGrpSpPr>
                <p:grpSpPr bwMode="auto">
                  <a:xfrm>
                    <a:off x="6595973" y="4505768"/>
                    <a:ext cx="2488201" cy="222936"/>
                    <a:chOff x="5313033" y="5665686"/>
                    <a:chExt cx="2486840" cy="224513"/>
                  </a:xfrm>
                </p:grpSpPr>
                <p:pic>
                  <p:nvPicPr>
                    <p:cNvPr id="4413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7" name="Rectangle 80"/>
                    <p:cNvSpPr>
                      <a:spLocks noChangeArrowheads="1"/>
                    </p:cNvSpPr>
                    <p:nvPr/>
                  </p:nvSpPr>
                  <p:spPr bwMode="auto">
                    <a:xfrm>
                      <a:off x="5313033" y="5673227"/>
                      <a:ext cx="557859" cy="2169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E3</a:t>
                      </a:r>
                    </a:p>
                  </p:txBody>
                </p:sp>
              </p:grpSp>
              <p:grpSp>
                <p:nvGrpSpPr>
                  <p:cNvPr id="44095" name="Group 77"/>
                  <p:cNvGrpSpPr>
                    <a:grpSpLocks/>
                  </p:cNvGrpSpPr>
                  <p:nvPr/>
                </p:nvGrpSpPr>
                <p:grpSpPr bwMode="auto">
                  <a:xfrm>
                    <a:off x="6605338" y="4703660"/>
                    <a:ext cx="2478580" cy="222894"/>
                    <a:chOff x="5322652" y="5665686"/>
                    <a:chExt cx="2477221" cy="224475"/>
                  </a:xfrm>
                </p:grpSpPr>
                <p:pic>
                  <p:nvPicPr>
                    <p:cNvPr id="44132"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3"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4"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a:t>
                      </a:r>
                    </a:p>
                  </p:txBody>
                </p:sp>
              </p:grpSp>
              <p:grpSp>
                <p:nvGrpSpPr>
                  <p:cNvPr id="44096" name="Group 77"/>
                  <p:cNvGrpSpPr>
                    <a:grpSpLocks/>
                  </p:cNvGrpSpPr>
                  <p:nvPr/>
                </p:nvGrpSpPr>
                <p:grpSpPr bwMode="auto">
                  <a:xfrm>
                    <a:off x="6605338" y="4899447"/>
                    <a:ext cx="2478580" cy="222894"/>
                    <a:chOff x="5322652" y="5665686"/>
                    <a:chExt cx="2477221" cy="224475"/>
                  </a:xfrm>
                </p:grpSpPr>
                <p:pic>
                  <p:nvPicPr>
                    <p:cNvPr id="44129"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30"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31"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P2</a:t>
                      </a:r>
                    </a:p>
                  </p:txBody>
                </p:sp>
              </p:grpSp>
              <p:grpSp>
                <p:nvGrpSpPr>
                  <p:cNvPr id="44097" name="Group 77"/>
                  <p:cNvGrpSpPr>
                    <a:grpSpLocks/>
                  </p:cNvGrpSpPr>
                  <p:nvPr/>
                </p:nvGrpSpPr>
                <p:grpSpPr bwMode="auto">
                  <a:xfrm>
                    <a:off x="6605272" y="5087454"/>
                    <a:ext cx="2478664" cy="222894"/>
                    <a:chOff x="5322675" y="5665686"/>
                    <a:chExt cx="2477198" cy="224474"/>
                  </a:xfrm>
                </p:grpSpPr>
                <p:pic>
                  <p:nvPicPr>
                    <p:cNvPr id="44126"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7"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8"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P3</a:t>
                      </a:r>
                    </a:p>
                  </p:txBody>
                </p:sp>
              </p:grpSp>
              <p:grpSp>
                <p:nvGrpSpPr>
                  <p:cNvPr id="44098" name="Group 77"/>
                  <p:cNvGrpSpPr>
                    <a:grpSpLocks/>
                  </p:cNvGrpSpPr>
                  <p:nvPr/>
                </p:nvGrpSpPr>
                <p:grpSpPr bwMode="auto">
                  <a:xfrm>
                    <a:off x="6602754" y="5274400"/>
                    <a:ext cx="2478581" cy="222894"/>
                    <a:chOff x="5322651" y="5665686"/>
                    <a:chExt cx="2477222" cy="224475"/>
                  </a:xfrm>
                </p:grpSpPr>
                <p:pic>
                  <p:nvPicPr>
                    <p:cNvPr id="44123"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4"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5" name="Rectangle 80"/>
                    <p:cNvSpPr>
                      <a:spLocks noChangeArrowheads="1"/>
                    </p:cNvSpPr>
                    <p:nvPr/>
                  </p:nvSpPr>
                  <p:spPr bwMode="auto">
                    <a:xfrm>
                      <a:off x="5322651" y="5673234"/>
                      <a:ext cx="548241"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P4</a:t>
                      </a:r>
                    </a:p>
                  </p:txBody>
                </p:sp>
              </p:grpSp>
              <p:grpSp>
                <p:nvGrpSpPr>
                  <p:cNvPr id="44099" name="Group 77"/>
                  <p:cNvGrpSpPr>
                    <a:grpSpLocks/>
                  </p:cNvGrpSpPr>
                  <p:nvPr/>
                </p:nvGrpSpPr>
                <p:grpSpPr bwMode="auto">
                  <a:xfrm>
                    <a:off x="6602755" y="5462440"/>
                    <a:ext cx="2478580" cy="222894"/>
                    <a:chOff x="5322652" y="5665686"/>
                    <a:chExt cx="2477221" cy="224475"/>
                  </a:xfrm>
                </p:grpSpPr>
                <p:pic>
                  <p:nvPicPr>
                    <p:cNvPr id="44120" name="Picture 162"/>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21"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22"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P5</a:t>
                      </a:r>
                    </a:p>
                  </p:txBody>
                </p:sp>
              </p:grpSp>
              <p:grpSp>
                <p:nvGrpSpPr>
                  <p:cNvPr id="44100" name="Group 77"/>
                  <p:cNvGrpSpPr>
                    <a:grpSpLocks/>
                  </p:cNvGrpSpPr>
                  <p:nvPr/>
                </p:nvGrpSpPr>
                <p:grpSpPr bwMode="auto">
                  <a:xfrm>
                    <a:off x="6602689" y="5658194"/>
                    <a:ext cx="2478664" cy="222894"/>
                    <a:chOff x="5322675" y="5665686"/>
                    <a:chExt cx="2477198" cy="224474"/>
                  </a:xfrm>
                </p:grpSpPr>
                <p:pic>
                  <p:nvPicPr>
                    <p:cNvPr id="44117"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8"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9" name="Rectangle 80"/>
                    <p:cNvSpPr>
                      <a:spLocks noChangeArrowheads="1"/>
                    </p:cNvSpPr>
                    <p:nvPr/>
                  </p:nvSpPr>
                  <p:spPr bwMode="auto">
                    <a:xfrm>
                      <a:off x="5322675" y="5673234"/>
                      <a:ext cx="548215"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P6</a:t>
                      </a:r>
                    </a:p>
                  </p:txBody>
                </p:sp>
              </p:grpSp>
              <p:grpSp>
                <p:nvGrpSpPr>
                  <p:cNvPr id="44101" name="Group 77"/>
                  <p:cNvGrpSpPr>
                    <a:grpSpLocks/>
                  </p:cNvGrpSpPr>
                  <p:nvPr/>
                </p:nvGrpSpPr>
                <p:grpSpPr bwMode="auto">
                  <a:xfrm>
                    <a:off x="6602758" y="5847694"/>
                    <a:ext cx="2478580" cy="222894"/>
                    <a:chOff x="5322652" y="5665686"/>
                    <a:chExt cx="2477221" cy="224475"/>
                  </a:xfrm>
                </p:grpSpPr>
                <p:pic>
                  <p:nvPicPr>
                    <p:cNvPr id="44114"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5"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6"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P7</a:t>
                      </a:r>
                    </a:p>
                  </p:txBody>
                </p:sp>
              </p:grpSp>
              <p:grpSp>
                <p:nvGrpSpPr>
                  <p:cNvPr id="44102" name="Group 77"/>
                  <p:cNvGrpSpPr>
                    <a:grpSpLocks/>
                  </p:cNvGrpSpPr>
                  <p:nvPr/>
                </p:nvGrpSpPr>
                <p:grpSpPr bwMode="auto">
                  <a:xfrm>
                    <a:off x="6602758" y="6035734"/>
                    <a:ext cx="2478580" cy="222894"/>
                    <a:chOff x="5322652" y="5665686"/>
                    <a:chExt cx="2477221" cy="224475"/>
                  </a:xfrm>
                </p:grpSpPr>
                <p:pic>
                  <p:nvPicPr>
                    <p:cNvPr id="44111"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12"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3" name="Rectangle 80"/>
                    <p:cNvSpPr>
                      <a:spLocks noChangeArrowheads="1"/>
                    </p:cNvSpPr>
                    <p:nvPr/>
                  </p:nvSpPr>
                  <p:spPr bwMode="auto">
                    <a:xfrm>
                      <a:off x="5322652" y="5673234"/>
                      <a:ext cx="548240" cy="2169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P8</a:t>
                      </a:r>
                    </a:p>
                  </p:txBody>
                </p:sp>
              </p:grpSp>
              <p:grpSp>
                <p:nvGrpSpPr>
                  <p:cNvPr id="44103" name="Group 77"/>
                  <p:cNvGrpSpPr>
                    <a:grpSpLocks/>
                  </p:cNvGrpSpPr>
                  <p:nvPr/>
                </p:nvGrpSpPr>
                <p:grpSpPr bwMode="auto">
                  <a:xfrm>
                    <a:off x="6602692" y="6231488"/>
                    <a:ext cx="2478664" cy="222894"/>
                    <a:chOff x="5322675" y="5665686"/>
                    <a:chExt cx="2477198" cy="224474"/>
                  </a:xfrm>
                </p:grpSpPr>
                <p:pic>
                  <p:nvPicPr>
                    <p:cNvPr id="44108"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9"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10" name="Rectangle 80"/>
                    <p:cNvSpPr>
                      <a:spLocks noChangeArrowheads="1"/>
                    </p:cNvSpPr>
                    <p:nvPr/>
                  </p:nvSpPr>
                  <p:spPr bwMode="auto">
                    <a:xfrm>
                      <a:off x="5322675" y="5673234"/>
                      <a:ext cx="548217"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P9</a:t>
                      </a:r>
                    </a:p>
                  </p:txBody>
                </p:sp>
              </p:grpSp>
              <p:grpSp>
                <p:nvGrpSpPr>
                  <p:cNvPr id="44104" name="Group 77"/>
                  <p:cNvGrpSpPr>
                    <a:grpSpLocks/>
                  </p:cNvGrpSpPr>
                  <p:nvPr/>
                </p:nvGrpSpPr>
                <p:grpSpPr bwMode="auto">
                  <a:xfrm>
                    <a:off x="6537571" y="6430341"/>
                    <a:ext cx="2541183" cy="222894"/>
                    <a:chOff x="5260195" y="5665686"/>
                    <a:chExt cx="2539678" cy="224474"/>
                  </a:xfrm>
                </p:grpSpPr>
                <p:pic>
                  <p:nvPicPr>
                    <p:cNvPr id="44105" name="Picture 5"/>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5832477" y="5672114"/>
                      <a:ext cx="986831" cy="21433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4106" name="TextBox 353"/>
                    <p:cNvSpPr txBox="1">
                      <a:spLocks noChangeArrowheads="1"/>
                    </p:cNvSpPr>
                    <p:nvPr/>
                  </p:nvSpPr>
                  <p:spPr bwMode="auto">
                    <a:xfrm>
                      <a:off x="6782618" y="5665686"/>
                      <a:ext cx="101725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Open</a:t>
                      </a:r>
                    </a:p>
                  </p:txBody>
                </p:sp>
                <p:sp>
                  <p:nvSpPr>
                    <p:cNvPr id="44107" name="Rectangle 80"/>
                    <p:cNvSpPr>
                      <a:spLocks noChangeArrowheads="1"/>
                    </p:cNvSpPr>
                    <p:nvPr/>
                  </p:nvSpPr>
                  <p:spPr bwMode="auto">
                    <a:xfrm>
                      <a:off x="5260195" y="5673234"/>
                      <a:ext cx="610696" cy="2169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latin typeface="Comic Sans MS" pitchFamily="66" charset="0"/>
                        </a:rPr>
                        <a:t>Slot P10</a:t>
                      </a:r>
                    </a:p>
                  </p:txBody>
                </p:sp>
              </p:grpSp>
            </p:grpSp>
          </p:grpSp>
          <p:grpSp>
            <p:nvGrpSpPr>
              <p:cNvPr id="44057" name="Group 439"/>
              <p:cNvGrpSpPr>
                <a:grpSpLocks/>
              </p:cNvGrpSpPr>
              <p:nvPr/>
            </p:nvGrpSpPr>
            <p:grpSpPr bwMode="auto">
              <a:xfrm>
                <a:off x="2363420" y="5458525"/>
                <a:ext cx="3690745" cy="364202"/>
                <a:chOff x="2514671" y="5583891"/>
                <a:chExt cx="3690745" cy="364202"/>
              </a:xfrm>
            </p:grpSpPr>
            <p:sp>
              <p:nvSpPr>
                <p:cNvPr id="44058" name="Rectangle 80"/>
                <p:cNvSpPr>
                  <a:spLocks noChangeArrowheads="1"/>
                </p:cNvSpPr>
                <p:nvPr/>
              </p:nvSpPr>
              <p:spPr bwMode="auto">
                <a:xfrm rot="5400000">
                  <a:off x="5085151" y="5639753"/>
                  <a:ext cx="301685"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a:t>
                  </a:r>
                </a:p>
              </p:txBody>
            </p:sp>
            <p:sp>
              <p:nvSpPr>
                <p:cNvPr id="44059" name="Rectangle 80"/>
                <p:cNvSpPr>
                  <a:spLocks noChangeArrowheads="1"/>
                </p:cNvSpPr>
                <p:nvPr/>
              </p:nvSpPr>
              <p:spPr bwMode="auto">
                <a:xfrm rot="5400000">
                  <a:off x="4784612" y="56383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P2</a:t>
                  </a:r>
                </a:p>
              </p:txBody>
            </p:sp>
            <p:sp>
              <p:nvSpPr>
                <p:cNvPr id="44060" name="Rectangle 80"/>
                <p:cNvSpPr>
                  <a:spLocks noChangeArrowheads="1"/>
                </p:cNvSpPr>
                <p:nvPr/>
              </p:nvSpPr>
              <p:spPr bwMode="auto">
                <a:xfrm rot="5400000">
                  <a:off x="4501176" y="5645448"/>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P3</a:t>
                  </a:r>
                </a:p>
              </p:txBody>
            </p:sp>
            <p:sp>
              <p:nvSpPr>
                <p:cNvPr id="44061" name="Rectangle 80"/>
                <p:cNvSpPr>
                  <a:spLocks noChangeArrowheads="1"/>
                </p:cNvSpPr>
                <p:nvPr/>
              </p:nvSpPr>
              <p:spPr bwMode="auto">
                <a:xfrm rot="5400000">
                  <a:off x="4217741"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P4</a:t>
                  </a:r>
                </a:p>
              </p:txBody>
            </p:sp>
            <p:sp>
              <p:nvSpPr>
                <p:cNvPr id="44062" name="Rectangle 80"/>
                <p:cNvSpPr>
                  <a:spLocks noChangeArrowheads="1"/>
                </p:cNvSpPr>
                <p:nvPr/>
              </p:nvSpPr>
              <p:spPr bwMode="auto">
                <a:xfrm rot="5400000">
                  <a:off x="3910092" y="5644025"/>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P5</a:t>
                  </a:r>
                </a:p>
              </p:txBody>
            </p:sp>
            <p:sp>
              <p:nvSpPr>
                <p:cNvPr id="44063" name="Rectangle 80"/>
                <p:cNvSpPr>
                  <a:spLocks noChangeArrowheads="1"/>
                </p:cNvSpPr>
                <p:nvPr/>
              </p:nvSpPr>
              <p:spPr bwMode="auto">
                <a:xfrm rot="5400000">
                  <a:off x="3628080" y="5652570"/>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P6</a:t>
                  </a:r>
                </a:p>
              </p:txBody>
            </p:sp>
            <p:sp>
              <p:nvSpPr>
                <p:cNvPr id="44064" name="Rectangle 80"/>
                <p:cNvSpPr>
                  <a:spLocks noChangeArrowheads="1"/>
                </p:cNvSpPr>
                <p:nvPr/>
              </p:nvSpPr>
              <p:spPr bwMode="auto">
                <a:xfrm rot="5400000">
                  <a:off x="3344645"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P7</a:t>
                  </a:r>
                </a:p>
              </p:txBody>
            </p:sp>
            <p:sp>
              <p:nvSpPr>
                <p:cNvPr id="44065" name="Rectangle 80"/>
                <p:cNvSpPr>
                  <a:spLocks noChangeArrowheads="1"/>
                </p:cNvSpPr>
                <p:nvPr/>
              </p:nvSpPr>
              <p:spPr bwMode="auto">
                <a:xfrm rot="5400000">
                  <a:off x="3036996" y="5651147"/>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P8</a:t>
                  </a:r>
                </a:p>
              </p:txBody>
            </p:sp>
            <p:sp>
              <p:nvSpPr>
                <p:cNvPr id="44066" name="Rectangle 80"/>
                <p:cNvSpPr>
                  <a:spLocks noChangeArrowheads="1"/>
                </p:cNvSpPr>
                <p:nvPr/>
              </p:nvSpPr>
              <p:spPr bwMode="auto">
                <a:xfrm rot="5400000">
                  <a:off x="2753560" y="5658269"/>
                  <a:ext cx="301686"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P9</a:t>
                  </a:r>
                </a:p>
              </p:txBody>
            </p:sp>
            <p:sp>
              <p:nvSpPr>
                <p:cNvPr id="44067" name="Rectangle 80"/>
                <p:cNvSpPr>
                  <a:spLocks noChangeArrowheads="1"/>
                </p:cNvSpPr>
                <p:nvPr/>
              </p:nvSpPr>
              <p:spPr bwMode="auto">
                <a:xfrm rot="5400000">
                  <a:off x="2440292" y="5658270"/>
                  <a:ext cx="36420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P10</a:t>
                  </a:r>
                </a:p>
              </p:txBody>
            </p:sp>
            <p:sp>
              <p:nvSpPr>
                <p:cNvPr id="44068" name="Rectangle 80"/>
                <p:cNvSpPr>
                  <a:spLocks noChangeArrowheads="1"/>
                </p:cNvSpPr>
                <p:nvPr/>
              </p:nvSpPr>
              <p:spPr bwMode="auto">
                <a:xfrm rot="5400000">
                  <a:off x="5942042" y="5646876"/>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E1</a:t>
                  </a:r>
                </a:p>
              </p:txBody>
            </p:sp>
            <p:sp>
              <p:nvSpPr>
                <p:cNvPr id="44069" name="Rectangle 80"/>
                <p:cNvSpPr>
                  <a:spLocks noChangeArrowheads="1"/>
                </p:cNvSpPr>
                <p:nvPr/>
              </p:nvSpPr>
              <p:spPr bwMode="auto">
                <a:xfrm rot="5400000">
                  <a:off x="5667142" y="5645448"/>
                  <a:ext cx="31130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E2</a:t>
                  </a:r>
                </a:p>
              </p:txBody>
            </p:sp>
            <p:sp>
              <p:nvSpPr>
                <p:cNvPr id="44070" name="Rectangle 80"/>
                <p:cNvSpPr>
                  <a:spLocks noChangeArrowheads="1"/>
                </p:cNvSpPr>
                <p:nvPr/>
              </p:nvSpPr>
              <p:spPr bwMode="auto">
                <a:xfrm rot="5400000">
                  <a:off x="5376595" y="5653997"/>
                  <a:ext cx="311304"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a:solidFill>
                        <a:schemeClr val="bg1"/>
                      </a:solidFill>
                      <a:latin typeface="Comic Sans MS" pitchFamily="66" charset="0"/>
                    </a:rPr>
                    <a:t>E3</a:t>
                  </a:r>
                </a:p>
              </p:txBody>
            </p:sp>
          </p:grpSp>
        </p:grpSp>
      </p:grpSp>
      <p:pic>
        <p:nvPicPr>
          <p:cNvPr id="44038"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7102475" y="4710113"/>
            <a:ext cx="80963" cy="76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4039" name="Group 359"/>
          <p:cNvGrpSpPr>
            <a:grpSpLocks/>
          </p:cNvGrpSpPr>
          <p:nvPr/>
        </p:nvGrpSpPr>
        <p:grpSpPr bwMode="auto">
          <a:xfrm>
            <a:off x="2238375" y="746125"/>
            <a:ext cx="5695950" cy="455613"/>
            <a:chOff x="-234712" y="6097725"/>
            <a:chExt cx="5695241" cy="455953"/>
          </a:xfrm>
        </p:grpSpPr>
        <p:grpSp>
          <p:nvGrpSpPr>
            <p:cNvPr id="44046" name="Group 220"/>
            <p:cNvGrpSpPr>
              <a:grpSpLocks/>
            </p:cNvGrpSpPr>
            <p:nvPr/>
          </p:nvGrpSpPr>
          <p:grpSpPr bwMode="auto">
            <a:xfrm>
              <a:off x="-234712" y="6101482"/>
              <a:ext cx="3059271" cy="452196"/>
              <a:chOff x="-234712" y="6110108"/>
              <a:chExt cx="3059271" cy="452196"/>
            </a:xfrm>
          </p:grpSpPr>
          <p:pic>
            <p:nvPicPr>
              <p:cNvPr id="44051"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4399" y="6110108"/>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52" name="TextBox 372"/>
              <p:cNvSpPr txBox="1">
                <a:spLocks noChangeArrowheads="1"/>
              </p:cNvSpPr>
              <p:nvPr/>
            </p:nvSpPr>
            <p:spPr bwMode="auto">
              <a:xfrm>
                <a:off x="-234712" y="6216689"/>
                <a:ext cx="1778851" cy="2156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r" eaLnBrk="1" hangingPunct="1"/>
                <a:r>
                  <a:rPr lang="en-US" sz="800" b="1" dirty="0">
                    <a:latin typeface="Comic Sans MS" pitchFamily="66" charset="0"/>
                  </a:rPr>
                  <a:t>l1oaf0 I/O Extension Chassis</a:t>
                </a:r>
              </a:p>
            </p:txBody>
          </p:sp>
          <p:sp>
            <p:nvSpPr>
              <p:cNvPr id="44053" name="TextBox 373"/>
              <p:cNvSpPr txBox="1">
                <a:spLocks noChangeArrowheads="1"/>
              </p:cNvSpPr>
              <p:nvPr/>
            </p:nvSpPr>
            <p:spPr bwMode="auto">
              <a:xfrm>
                <a:off x="1541263" y="6222520"/>
                <a:ext cx="1262332"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solidFill>
                      <a:schemeClr val="bg1"/>
                    </a:solidFill>
                    <a:latin typeface="Comic Sans MS" pitchFamily="66" charset="0"/>
                    <a:hlinkClick r:id="rId4"/>
                  </a:rPr>
                  <a:t>D1001715</a:t>
                </a:r>
                <a:endParaRPr lang="en-US" sz="800" b="1">
                  <a:solidFill>
                    <a:schemeClr val="bg1"/>
                  </a:solidFill>
                  <a:latin typeface="Comic Sans MS" pitchFamily="66" charset="0"/>
                </a:endParaRPr>
              </a:p>
            </p:txBody>
          </p:sp>
        </p:grpSp>
        <p:grpSp>
          <p:nvGrpSpPr>
            <p:cNvPr id="44047" name="Group 221"/>
            <p:cNvGrpSpPr>
              <a:grpSpLocks/>
            </p:cNvGrpSpPr>
            <p:nvPr/>
          </p:nvGrpSpPr>
          <p:grpSpPr bwMode="auto">
            <a:xfrm>
              <a:off x="3042258" y="6097725"/>
              <a:ext cx="2418271" cy="452196"/>
              <a:chOff x="3042258" y="6097725"/>
              <a:chExt cx="2418271" cy="452196"/>
            </a:xfrm>
          </p:grpSpPr>
          <p:pic>
            <p:nvPicPr>
              <p:cNvPr id="44048" name="Picture 37"/>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042520" y="6097725"/>
                <a:ext cx="1280160" cy="452196"/>
              </a:xfrm>
              <a:prstGeom prst="rect">
                <a:avLst/>
              </a:prstGeom>
              <a:noFill/>
              <a:ln w="9525">
                <a:solidFill>
                  <a:schemeClr val="bg1"/>
                </a:solidFill>
                <a:miter lim="800000"/>
                <a:headEnd/>
                <a:tailEnd/>
              </a:ln>
              <a:extLst>
                <a:ext uri="{909E8E84-426E-40DD-AFC4-6F175D3DCCD1}">
                  <a14:hiddenFill xmlns:a14="http://schemas.microsoft.com/office/drawing/2010/main">
                    <a:solidFill>
                      <a:srgbClr val="FFFFFF"/>
                    </a:solidFill>
                  </a14:hiddenFill>
                </a:ext>
              </a:extLst>
            </p:spPr>
          </p:pic>
          <p:sp>
            <p:nvSpPr>
              <p:cNvPr id="44049" name="TextBox 364"/>
              <p:cNvSpPr txBox="1">
                <a:spLocks noChangeArrowheads="1"/>
              </p:cNvSpPr>
              <p:nvPr/>
            </p:nvSpPr>
            <p:spPr bwMode="auto">
              <a:xfrm>
                <a:off x="4313216" y="6219645"/>
                <a:ext cx="1147313"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800" b="1">
                    <a:latin typeface="Comic Sans MS" pitchFamily="66" charset="0"/>
                  </a:rPr>
                  <a:t>110VAC</a:t>
                </a:r>
              </a:p>
            </p:txBody>
          </p:sp>
          <p:sp>
            <p:nvSpPr>
              <p:cNvPr id="44050" name="TextBox 368"/>
              <p:cNvSpPr txBox="1">
                <a:spLocks noChangeArrowheads="1"/>
              </p:cNvSpPr>
              <p:nvPr/>
            </p:nvSpPr>
            <p:spPr bwMode="auto">
              <a:xfrm>
                <a:off x="3042258" y="6225395"/>
                <a:ext cx="1270959" cy="21544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solidFill>
                      <a:schemeClr val="bg1"/>
                    </a:solidFill>
                    <a:latin typeface="Comic Sans MS" pitchFamily="66" charset="0"/>
                    <a:hlinkClick r:id="rId9"/>
                  </a:rPr>
                  <a:t>S1103894</a:t>
                </a:r>
                <a:endParaRPr lang="en-US" sz="800" b="1" dirty="0">
                  <a:solidFill>
                    <a:schemeClr val="bg1"/>
                  </a:solidFill>
                  <a:latin typeface="Comic Sans MS" pitchFamily="66" charset="0"/>
                </a:endParaRPr>
              </a:p>
            </p:txBody>
          </p:sp>
        </p:grpSp>
      </p:grpSp>
      <p:sp>
        <p:nvSpPr>
          <p:cNvPr id="44041" name="TextBox 36"/>
          <p:cNvSpPr txBox="1">
            <a:spLocks noChangeArrowheads="1"/>
          </p:cNvSpPr>
          <p:nvPr/>
        </p:nvSpPr>
        <p:spPr bwMode="auto">
          <a:xfrm>
            <a:off x="381000" y="719138"/>
            <a:ext cx="1192213" cy="215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hlinkClick r:id="rId11" action="ppaction://hlinksldjump"/>
              </a:rPr>
              <a:t>&lt;&lt; L1-OAF-C1</a:t>
            </a:r>
            <a:endParaRPr lang="en-US" sz="800" b="1" dirty="0">
              <a:latin typeface="Comic Sans MS" pitchFamily="66" charset="0"/>
            </a:endParaRPr>
          </a:p>
        </p:txBody>
      </p:sp>
      <p:sp>
        <p:nvSpPr>
          <p:cNvPr id="44042" name="Rectangle 1"/>
          <p:cNvSpPr>
            <a:spLocks noChangeArrowheads="1"/>
          </p:cNvSpPr>
          <p:nvPr/>
        </p:nvSpPr>
        <p:spPr bwMode="auto">
          <a:xfrm>
            <a:off x="2357438" y="3124200"/>
            <a:ext cx="4275137"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p>
            <a:pPr algn="r"/>
            <a:r>
              <a:rPr lang="en-US" dirty="0" smtClean="0">
                <a:solidFill>
                  <a:schemeClr val="bg1"/>
                </a:solidFill>
              </a:rPr>
              <a:t>l1oaf0 </a:t>
            </a:r>
            <a:r>
              <a:rPr lang="en-US" dirty="0">
                <a:solidFill>
                  <a:schemeClr val="bg1"/>
                </a:solidFill>
              </a:rPr>
              <a:t>– </a:t>
            </a:r>
            <a:r>
              <a:rPr lang="en-US" dirty="0" smtClean="0">
                <a:solidFill>
                  <a:schemeClr val="bg1"/>
                </a:solidFill>
              </a:rPr>
              <a:t>IO Chassis </a:t>
            </a:r>
            <a:endParaRPr lang="en-US" dirty="0">
              <a:solidFill>
                <a:schemeClr val="bg1"/>
              </a:solidFill>
            </a:endParaRPr>
          </a:p>
        </p:txBody>
      </p:sp>
      <p:grpSp>
        <p:nvGrpSpPr>
          <p:cNvPr id="151" name="Group 150"/>
          <p:cNvGrpSpPr/>
          <p:nvPr/>
        </p:nvGrpSpPr>
        <p:grpSpPr>
          <a:xfrm>
            <a:off x="4384761" y="3603008"/>
            <a:ext cx="221889" cy="1858602"/>
            <a:chOff x="2979878" y="3755262"/>
            <a:chExt cx="221889" cy="1858602"/>
          </a:xfrm>
        </p:grpSpPr>
        <p:sp>
          <p:nvSpPr>
            <p:cNvPr id="152" name="TextBox 353"/>
            <p:cNvSpPr txBox="1">
              <a:spLocks noChangeArrowheads="1"/>
            </p:cNvSpPr>
            <p:nvPr/>
          </p:nvSpPr>
          <p:spPr bwMode="auto">
            <a:xfrm rot="5400000">
              <a:off x="2578347" y="4988670"/>
              <a:ext cx="1018978" cy="215915"/>
            </a:xfrm>
            <a:prstGeom prst="rect">
              <a:avLst/>
            </a:prstGeom>
            <a:solidFill>
              <a:schemeClr val="bg1"/>
            </a:solidFill>
            <a:ln w="9525">
              <a:solidFill>
                <a:schemeClr val="tx1"/>
              </a:solidFill>
              <a:miter lim="800000"/>
              <a:headEnd/>
              <a:tailEnd/>
            </a:ln>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a:latin typeface="Comic Sans MS" pitchFamily="66" charset="0"/>
                </a:rPr>
                <a:t>Slot P7</a:t>
              </a:r>
            </a:p>
          </p:txBody>
        </p:sp>
        <p:grpSp>
          <p:nvGrpSpPr>
            <p:cNvPr id="153" name="Group 73"/>
            <p:cNvGrpSpPr>
              <a:grpSpLocks/>
            </p:cNvGrpSpPr>
            <p:nvPr/>
          </p:nvGrpSpPr>
          <p:grpSpPr bwMode="auto">
            <a:xfrm>
              <a:off x="2985860" y="3755262"/>
              <a:ext cx="215907" cy="1858602"/>
              <a:chOff x="8442333" y="2253456"/>
              <a:chExt cx="215464" cy="1857626"/>
            </a:xfrm>
          </p:grpSpPr>
          <p:grpSp>
            <p:nvGrpSpPr>
              <p:cNvPr id="155" name="Group 72"/>
              <p:cNvGrpSpPr>
                <a:grpSpLocks/>
              </p:cNvGrpSpPr>
              <p:nvPr/>
            </p:nvGrpSpPr>
            <p:grpSpPr bwMode="auto">
              <a:xfrm>
                <a:off x="8442333" y="2253456"/>
                <a:ext cx="214314" cy="1836738"/>
                <a:chOff x="6193867" y="1433229"/>
                <a:chExt cx="215445" cy="1837022"/>
              </a:xfrm>
            </p:grpSpPr>
            <p:pic>
              <p:nvPicPr>
                <p:cNvPr id="157" name="Picture 6"/>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5813425" y="2676526"/>
                  <a:ext cx="977900" cy="2095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8" name="Rectangle 75"/>
                <p:cNvSpPr>
                  <a:spLocks noChangeArrowheads="1"/>
                </p:cNvSpPr>
                <p:nvPr/>
              </p:nvSpPr>
              <p:spPr bwMode="auto">
                <a:xfrm rot="5400000">
                  <a:off x="5878237" y="1748859"/>
                  <a:ext cx="846706" cy="21544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p>
                  <a:pPr algn="r"/>
                  <a:r>
                    <a:rPr lang="en-US" sz="800" b="1" dirty="0">
                      <a:solidFill>
                        <a:schemeClr val="bg1"/>
                      </a:solidFill>
                      <a:latin typeface="Comic Sans MS" pitchFamily="66" charset="0"/>
                      <a:hlinkClick r:id="rId7"/>
                    </a:rPr>
                    <a:t>ADC Adapter</a:t>
                  </a:r>
                  <a:endParaRPr lang="en-US" sz="800" b="1" dirty="0">
                    <a:solidFill>
                      <a:schemeClr val="bg1"/>
                    </a:solidFill>
                    <a:latin typeface="Comic Sans MS" pitchFamily="66" charset="0"/>
                  </a:endParaRPr>
                </a:p>
              </p:txBody>
            </p:sp>
          </p:grpSp>
          <p:sp>
            <p:nvSpPr>
              <p:cNvPr id="156" name="TextBox 353"/>
              <p:cNvSpPr txBox="1">
                <a:spLocks noChangeArrowheads="1"/>
              </p:cNvSpPr>
              <p:nvPr/>
            </p:nvSpPr>
            <p:spPr bwMode="auto">
              <a:xfrm rot="5400000">
                <a:off x="8041068" y="3494354"/>
                <a:ext cx="1018013" cy="215444"/>
              </a:xfrm>
              <a:prstGeom prst="rect">
                <a:avLst/>
              </a:prstGeom>
              <a:noFill/>
              <a:ln w="9525">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800" b="1" dirty="0">
                    <a:latin typeface="Comic Sans MS" pitchFamily="66" charset="0"/>
                  </a:rPr>
                  <a:t>Sxxxxxxx</a:t>
                </a:r>
              </a:p>
            </p:txBody>
          </p:sp>
        </p:grpSp>
        <p:pic>
          <p:nvPicPr>
            <p:cNvPr id="154" name="Picture 2"/>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046635" y="4563713"/>
              <a:ext cx="80969" cy="761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spTree>
  </p:cSld>
  <p:clrMapOvr>
    <a:masterClrMapping/>
  </p:clrMapOvr>
  <p:timing>
    <p:tnLst>
      <p:par>
        <p:cT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5058" name="Picture 4"/>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178175" y="2144713"/>
            <a:ext cx="2514600" cy="28146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5059"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94E9F59-F63F-47A6-B471-68EB7BF03743}" type="slidenum">
              <a:rPr lang="en-US" smtClean="0">
                <a:solidFill>
                  <a:srgbClr val="898989"/>
                </a:solidFill>
                <a:latin typeface="Calibri" pitchFamily="34" charset="0"/>
              </a:rPr>
              <a:pPr eaLnBrk="1" hangingPunct="1"/>
              <a:t>82</a:t>
            </a:fld>
            <a:endParaRPr lang="en-US" smtClean="0">
              <a:solidFill>
                <a:srgbClr val="898989"/>
              </a:solidFill>
              <a:latin typeface="Calibri" pitchFamily="34" charset="0"/>
            </a:endParaRPr>
          </a:p>
        </p:txBody>
      </p:sp>
      <p:sp>
        <p:nvSpPr>
          <p:cNvPr id="45060" name="Title 6"/>
          <p:cNvSpPr>
            <a:spLocks noGrp="1"/>
          </p:cNvSpPr>
          <p:nvPr>
            <p:ph type="title"/>
          </p:nvPr>
        </p:nvSpPr>
        <p:spPr>
          <a:xfrm>
            <a:off x="1725613" y="0"/>
            <a:ext cx="6961187" cy="681038"/>
          </a:xfrm>
        </p:spPr>
        <p:txBody>
          <a:bodyPr/>
          <a:lstStyle/>
          <a:p>
            <a:pPr eaLnBrk="1" hangingPunct="1"/>
            <a:r>
              <a:rPr lang="en-US" dirty="0" err="1" smtClean="0">
                <a:ea typeface="ＭＳ Ｐゴシック" pitchFamily="34" charset="-128"/>
              </a:rPr>
              <a:t>PCIe</a:t>
            </a:r>
            <a:r>
              <a:rPr lang="en-US" dirty="0" smtClean="0">
                <a:ea typeface="ＭＳ Ｐゴシック" pitchFamily="34" charset="-128"/>
              </a:rPr>
              <a:t> to Fiber Cable Adapter</a:t>
            </a:r>
          </a:p>
        </p:txBody>
      </p:sp>
      <p:sp>
        <p:nvSpPr>
          <p:cNvPr id="45061"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914400" y="1981200"/>
            <a:ext cx="1524000" cy="38862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6083" name="TextBox 3"/>
          <p:cNvSpPr txBox="1">
            <a:spLocks noChangeArrowheads="1"/>
          </p:cNvSpPr>
          <p:nvPr/>
        </p:nvSpPr>
        <p:spPr bwMode="auto">
          <a:xfrm>
            <a:off x="4275138" y="893763"/>
            <a:ext cx="4495800" cy="19383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Isotron Power Supply Model 2793 has 16 channels</a:t>
            </a:r>
          </a:p>
          <a:p>
            <a:pPr eaLnBrk="1" hangingPunct="1"/>
            <a:r>
              <a:rPr lang="en-US" sz="1000">
                <a:latin typeface="Comic Sans MS" pitchFamily="66" charset="0"/>
              </a:rPr>
              <a:t>	This model does NOT come with a DC option.</a:t>
            </a:r>
          </a:p>
          <a:p>
            <a:pPr eaLnBrk="1" hangingPunct="1"/>
            <a:r>
              <a:rPr lang="en-US" sz="1000">
                <a:latin typeface="Comic Sans MS" pitchFamily="66" charset="0"/>
              </a:rPr>
              <a:t>	There is a 3-channel Power Supply that has a DC option, 	but it has many other features not desired. </a:t>
            </a:r>
          </a:p>
          <a:p>
            <a:pPr eaLnBrk="1" hangingPunct="1"/>
            <a:endParaRPr lang="en-US" sz="1000">
              <a:latin typeface="Comic Sans MS" pitchFamily="66" charset="0"/>
            </a:endParaRPr>
          </a:p>
          <a:p>
            <a:pPr eaLnBrk="1" hangingPunct="1"/>
            <a:r>
              <a:rPr lang="en-US" sz="1000">
                <a:latin typeface="Comic Sans MS" pitchFamily="66" charset="0"/>
              </a:rPr>
              <a:t>It appears that a short (6”) 10-32 to BNC cable can be ordered, but care should be given to strain relief considerations.</a:t>
            </a:r>
          </a:p>
          <a:p>
            <a:pPr eaLnBrk="1" hangingPunct="1"/>
            <a:endParaRPr lang="en-US" sz="1000">
              <a:latin typeface="Comic Sans MS" pitchFamily="66" charset="0"/>
            </a:endParaRPr>
          </a:p>
          <a:p>
            <a:pPr eaLnBrk="1" hangingPunct="1"/>
            <a:r>
              <a:rPr lang="en-US" sz="1000">
                <a:latin typeface="Comic Sans MS" pitchFamily="66" charset="0"/>
              </a:rPr>
              <a:t>Only Wilcoxon Accelerometers are used for PEM</a:t>
            </a:r>
          </a:p>
          <a:p>
            <a:pPr eaLnBrk="1" hangingPunct="1"/>
            <a:endParaRPr lang="en-US" sz="1000">
              <a:latin typeface="Comic Sans MS" pitchFamily="66" charset="0"/>
            </a:endParaRPr>
          </a:p>
          <a:p>
            <a:pPr eaLnBrk="1" hangingPunct="1"/>
            <a:endParaRPr lang="en-US" sz="1000">
              <a:latin typeface="Comic Sans MS" pitchFamily="66" charset="0"/>
            </a:endParaRPr>
          </a:p>
          <a:p>
            <a:pPr eaLnBrk="1" hangingPunct="1"/>
            <a:r>
              <a:rPr lang="en-US" sz="1000">
                <a:latin typeface="Comic Sans MS" pitchFamily="66" charset="0"/>
              </a:rPr>
              <a:t> </a:t>
            </a:r>
          </a:p>
        </p:txBody>
      </p:sp>
      <p:sp>
        <p:nvSpPr>
          <p:cNvPr id="5" name="Rectangle 4"/>
          <p:cNvSpPr/>
          <p:nvPr/>
        </p:nvSpPr>
        <p:spPr>
          <a:xfrm>
            <a:off x="914400" y="3581400"/>
            <a:ext cx="1524000" cy="1524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Isotron Model 2793</a:t>
            </a:r>
          </a:p>
        </p:txBody>
      </p:sp>
      <p:sp>
        <p:nvSpPr>
          <p:cNvPr id="6" name="Rectangle 5"/>
          <p:cNvSpPr/>
          <p:nvPr/>
        </p:nvSpPr>
        <p:spPr>
          <a:xfrm>
            <a:off x="914400" y="3429000"/>
            <a:ext cx="1524000" cy="152400"/>
          </a:xfrm>
          <a:prstGeom prst="rect">
            <a:avLst/>
          </a:prstGeom>
          <a:solidFill>
            <a:schemeClr val="tx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bg1"/>
                </a:solidFill>
                <a:latin typeface="Comic Sans MS" pitchFamily="66" charset="0"/>
              </a:rPr>
              <a:t>DAQIC</a:t>
            </a:r>
          </a:p>
        </p:txBody>
      </p:sp>
      <p:sp>
        <p:nvSpPr>
          <p:cNvPr id="7" name="Rectangle 6"/>
          <p:cNvSpPr/>
          <p:nvPr/>
        </p:nvSpPr>
        <p:spPr>
          <a:xfrm>
            <a:off x="2514600" y="1981200"/>
            <a:ext cx="1524000" cy="3886200"/>
          </a:xfrm>
          <a:prstGeom prst="rect">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8" name="Rectangle 7"/>
          <p:cNvSpPr/>
          <p:nvPr/>
        </p:nvSpPr>
        <p:spPr>
          <a:xfrm>
            <a:off x="2514600" y="3581400"/>
            <a:ext cx="1524000" cy="152400"/>
          </a:xfrm>
          <a:prstGeom prst="rect">
            <a:avLst/>
          </a:prstGeom>
          <a:solidFill>
            <a:schemeClr val="bg1">
              <a:lumMod val="85000"/>
            </a:schemeClr>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tx1"/>
                </a:solidFill>
                <a:latin typeface="Comic Sans MS" pitchFamily="66" charset="0"/>
              </a:rPr>
              <a:t>Isotron Model 2793</a:t>
            </a:r>
          </a:p>
        </p:txBody>
      </p:sp>
      <p:sp>
        <p:nvSpPr>
          <p:cNvPr id="9" name="Rectangle 8"/>
          <p:cNvSpPr/>
          <p:nvPr/>
        </p:nvSpPr>
        <p:spPr>
          <a:xfrm>
            <a:off x="2514600" y="3429000"/>
            <a:ext cx="1524000" cy="152400"/>
          </a:xfrm>
          <a:prstGeom prst="rect">
            <a:avLst/>
          </a:prstGeom>
          <a:solidFill>
            <a:schemeClr val="tx1"/>
          </a:solidFill>
          <a:ln w="6350"/>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800" dirty="0">
                <a:solidFill>
                  <a:schemeClr val="bg1"/>
                </a:solidFill>
                <a:latin typeface="Comic Sans MS" pitchFamily="66" charset="0"/>
              </a:rPr>
              <a:t>DAQIC</a:t>
            </a:r>
          </a:p>
        </p:txBody>
      </p:sp>
      <p:sp>
        <p:nvSpPr>
          <p:cNvPr id="46089" name="TextBox 9"/>
          <p:cNvSpPr txBox="1">
            <a:spLocks noChangeArrowheads="1"/>
          </p:cNvSpPr>
          <p:nvPr/>
        </p:nvSpPr>
        <p:spPr bwMode="auto">
          <a:xfrm>
            <a:off x="1447800" y="1676400"/>
            <a:ext cx="6096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Front </a:t>
            </a:r>
          </a:p>
        </p:txBody>
      </p:sp>
      <p:sp>
        <p:nvSpPr>
          <p:cNvPr id="46090" name="TextBox 10"/>
          <p:cNvSpPr txBox="1">
            <a:spLocks noChangeArrowheads="1"/>
          </p:cNvSpPr>
          <p:nvPr/>
        </p:nvSpPr>
        <p:spPr bwMode="auto">
          <a:xfrm>
            <a:off x="2895600" y="1676400"/>
            <a:ext cx="6096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Rear </a:t>
            </a:r>
          </a:p>
        </p:txBody>
      </p:sp>
      <p:sp>
        <p:nvSpPr>
          <p:cNvPr id="13" name="Rectangular Callout 12"/>
          <p:cNvSpPr/>
          <p:nvPr/>
        </p:nvSpPr>
        <p:spPr>
          <a:xfrm>
            <a:off x="4343400" y="3733800"/>
            <a:ext cx="1066800" cy="228600"/>
          </a:xfrm>
          <a:prstGeom prst="wedgeRectCallout">
            <a:avLst>
              <a:gd name="adj1" fmla="val -85449"/>
              <a:gd name="adj2" fmla="val -76987"/>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AC Powered</a:t>
            </a:r>
          </a:p>
        </p:txBody>
      </p:sp>
      <p:sp>
        <p:nvSpPr>
          <p:cNvPr id="14" name="Rectangular Callout 13"/>
          <p:cNvSpPr/>
          <p:nvPr/>
        </p:nvSpPr>
        <p:spPr>
          <a:xfrm>
            <a:off x="4343400" y="3200400"/>
            <a:ext cx="1066800" cy="228600"/>
          </a:xfrm>
          <a:prstGeom prst="wedgeRectCallout">
            <a:avLst>
              <a:gd name="adj1" fmla="val -90724"/>
              <a:gd name="adj2" fmla="val 64551"/>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dirty="0">
                <a:solidFill>
                  <a:schemeClr val="tx1"/>
                </a:solidFill>
                <a:latin typeface="Comic Sans MS" pitchFamily="66" charset="0"/>
              </a:rPr>
              <a:t>15VDC Powered</a:t>
            </a:r>
          </a:p>
        </p:txBody>
      </p:sp>
      <p:sp>
        <p:nvSpPr>
          <p:cNvPr id="15" name="Rectangular Callout 14"/>
          <p:cNvSpPr/>
          <p:nvPr/>
        </p:nvSpPr>
        <p:spPr>
          <a:xfrm>
            <a:off x="4343400" y="2438400"/>
            <a:ext cx="1066800" cy="609600"/>
          </a:xfrm>
          <a:prstGeom prst="wedgeRectCallout">
            <a:avLst>
              <a:gd name="adj1" fmla="val -149405"/>
              <a:gd name="adj2" fmla="val 111398"/>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r>
              <a:rPr lang="en-US" sz="900">
                <a:solidFill>
                  <a:schemeClr val="tx1"/>
                </a:solidFill>
                <a:latin typeface="Comic Sans MS" charset="0"/>
                <a:ea typeface="ＭＳ Ｐゴシック" charset="-128"/>
              </a:rPr>
              <a:t>DB25 Cable “hardwired”</a:t>
            </a:r>
          </a:p>
        </p:txBody>
      </p:sp>
      <p:sp>
        <p:nvSpPr>
          <p:cNvPr id="16" name="Oval 15"/>
          <p:cNvSpPr/>
          <p:nvPr/>
        </p:nvSpPr>
        <p:spPr>
          <a:xfrm>
            <a:off x="1020763" y="3657600"/>
            <a:ext cx="46037"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 name="Oval 16"/>
          <p:cNvSpPr/>
          <p:nvPr/>
        </p:nvSpPr>
        <p:spPr>
          <a:xfrm>
            <a:off x="1020763" y="3505200"/>
            <a:ext cx="46037"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19" name="Curved Connector 18"/>
          <p:cNvCxnSpPr>
            <a:stCxn id="20" idx="3"/>
            <a:endCxn id="17" idx="7"/>
          </p:cNvCxnSpPr>
          <p:nvPr/>
        </p:nvCxnSpPr>
        <p:spPr>
          <a:xfrm rot="5400000" flipH="1">
            <a:off x="2360613" y="2211387"/>
            <a:ext cx="185738" cy="2786063"/>
          </a:xfrm>
          <a:prstGeom prst="curvedConnector5">
            <a:avLst>
              <a:gd name="adj1" fmla="val -123749"/>
              <a:gd name="adj2" fmla="val 50000"/>
              <a:gd name="adj3" fmla="val 223749"/>
            </a:avLst>
          </a:prstGeom>
          <a:ln w="25400">
            <a:solidFill>
              <a:schemeClr val="accent6">
                <a:lumMod val="60000"/>
                <a:lumOff val="40000"/>
              </a:schemeClr>
            </a:solidFill>
            <a:tailEnd type="none"/>
          </a:ln>
        </p:spPr>
        <p:style>
          <a:lnRef idx="1">
            <a:schemeClr val="accent1"/>
          </a:lnRef>
          <a:fillRef idx="0">
            <a:schemeClr val="accent1"/>
          </a:fillRef>
          <a:effectRef idx="0">
            <a:schemeClr val="accent1"/>
          </a:effectRef>
          <a:fontRef idx="minor">
            <a:schemeClr val="tx1"/>
          </a:fontRef>
        </p:style>
      </p:cxnSp>
      <p:sp>
        <p:nvSpPr>
          <p:cNvPr id="20" name="Oval 19"/>
          <p:cNvSpPr/>
          <p:nvPr/>
        </p:nvSpPr>
        <p:spPr>
          <a:xfrm>
            <a:off x="3840163" y="3657600"/>
            <a:ext cx="46037" cy="460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4" name="Curved Connector 18"/>
          <p:cNvCxnSpPr>
            <a:stCxn id="16" idx="4"/>
            <a:endCxn id="28" idx="0"/>
          </p:cNvCxnSpPr>
          <p:nvPr/>
        </p:nvCxnSpPr>
        <p:spPr>
          <a:xfrm rot="16200000" flipH="1">
            <a:off x="1497807" y="3250406"/>
            <a:ext cx="2468562" cy="3375025"/>
          </a:xfrm>
          <a:prstGeom prst="curvedConnector3">
            <a:avLst>
              <a:gd name="adj1" fmla="val 50000"/>
            </a:avLst>
          </a:prstGeom>
          <a:ln w="25400">
            <a:solidFill>
              <a:schemeClr val="accent6">
                <a:lumMod val="60000"/>
                <a:lumOff val="40000"/>
              </a:schemeClr>
            </a:solidFill>
            <a:tailEnd type="none"/>
          </a:ln>
        </p:spPr>
        <p:style>
          <a:lnRef idx="1">
            <a:schemeClr val="accent1"/>
          </a:lnRef>
          <a:fillRef idx="0">
            <a:schemeClr val="accent1"/>
          </a:fillRef>
          <a:effectRef idx="0">
            <a:schemeClr val="accent1"/>
          </a:effectRef>
          <a:fontRef idx="minor">
            <a:schemeClr val="tx1"/>
          </a:fontRef>
        </p:style>
      </p:cxnSp>
      <p:sp>
        <p:nvSpPr>
          <p:cNvPr id="28" name="Rectangle 27"/>
          <p:cNvSpPr/>
          <p:nvPr/>
        </p:nvSpPr>
        <p:spPr>
          <a:xfrm>
            <a:off x="4343400" y="6172200"/>
            <a:ext cx="152400" cy="228600"/>
          </a:xfrm>
          <a:prstGeom prst="rect">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9" name="Rectangular Callout 28"/>
          <p:cNvSpPr/>
          <p:nvPr/>
        </p:nvSpPr>
        <p:spPr>
          <a:xfrm>
            <a:off x="2286000" y="6172200"/>
            <a:ext cx="1143000" cy="381000"/>
          </a:xfrm>
          <a:prstGeom prst="wedgeRectCallout">
            <a:avLst>
              <a:gd name="adj1" fmla="val 128837"/>
              <a:gd name="adj2" fmla="val -22218"/>
            </a:avLst>
          </a:prstGeom>
          <a:solidFill>
            <a:schemeClr val="bg1"/>
          </a:solidFill>
          <a:ln w="63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900">
                <a:solidFill>
                  <a:schemeClr val="tx1"/>
                </a:solidFill>
                <a:latin typeface="Comic Sans MS" pitchFamily="66" charset="0"/>
              </a:rPr>
              <a:t>Accelerometer </a:t>
            </a:r>
            <a:r>
              <a:rPr lang="en-US" sz="900" dirty="0">
                <a:solidFill>
                  <a:schemeClr val="tx1"/>
                </a:solidFill>
                <a:latin typeface="Comic Sans MS" pitchFamily="66" charset="0"/>
              </a:rPr>
              <a:t>(in the field)</a:t>
            </a:r>
          </a:p>
        </p:txBody>
      </p:sp>
      <p:pic>
        <p:nvPicPr>
          <p:cNvPr id="46101"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762500" y="5514975"/>
            <a:ext cx="186690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36" name="Curved Connector 18"/>
          <p:cNvCxnSpPr>
            <a:stCxn id="9" idx="0"/>
          </p:cNvCxnSpPr>
          <p:nvPr/>
        </p:nvCxnSpPr>
        <p:spPr>
          <a:xfrm rot="5400000" flipH="1" flipV="1">
            <a:off x="3001963" y="2725737"/>
            <a:ext cx="977900" cy="428625"/>
          </a:xfrm>
          <a:prstGeom prst="curvedConnector3">
            <a:avLst>
              <a:gd name="adj1" fmla="val 50000"/>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6103" name="TextBox 39"/>
          <p:cNvSpPr txBox="1">
            <a:spLocks noChangeArrowheads="1"/>
          </p:cNvSpPr>
          <p:nvPr/>
        </p:nvSpPr>
        <p:spPr bwMode="auto">
          <a:xfrm>
            <a:off x="5627688" y="2763838"/>
            <a:ext cx="1774825" cy="2708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buFontTx/>
              <a:buAutoNum type="arabicParenR"/>
            </a:pPr>
            <a:r>
              <a:rPr lang="en-US" sz="1000">
                <a:latin typeface="Comic Sans MS" pitchFamily="66" charset="0"/>
              </a:rPr>
              <a:t>PSL X</a:t>
            </a:r>
          </a:p>
          <a:p>
            <a:pPr eaLnBrk="1" hangingPunct="1">
              <a:buFontTx/>
              <a:buAutoNum type="arabicParenR"/>
            </a:pPr>
            <a:r>
              <a:rPr lang="en-US" sz="1000">
                <a:latin typeface="Comic Sans MS" pitchFamily="66" charset="0"/>
              </a:rPr>
              <a:t>PSL Y</a:t>
            </a:r>
          </a:p>
          <a:p>
            <a:pPr eaLnBrk="1" hangingPunct="1">
              <a:buFontTx/>
              <a:buAutoNum type="arabicParenR"/>
            </a:pPr>
            <a:r>
              <a:rPr lang="en-US" sz="1000">
                <a:latin typeface="Comic Sans MS" pitchFamily="66" charset="0"/>
              </a:rPr>
              <a:t>PSL Z</a:t>
            </a:r>
          </a:p>
          <a:p>
            <a:pPr eaLnBrk="1" hangingPunct="1">
              <a:buFontTx/>
              <a:buAutoNum type="arabicParenR"/>
            </a:pPr>
            <a:r>
              <a:rPr lang="en-US" sz="1000">
                <a:latin typeface="Comic Sans MS" pitchFamily="66" charset="0"/>
              </a:rPr>
              <a:t>ISCT1 X</a:t>
            </a:r>
          </a:p>
          <a:p>
            <a:pPr eaLnBrk="1" hangingPunct="1">
              <a:buFontTx/>
              <a:buAutoNum type="arabicParenR"/>
            </a:pPr>
            <a:r>
              <a:rPr lang="en-US" sz="1000">
                <a:latin typeface="Comic Sans MS" pitchFamily="66" charset="0"/>
              </a:rPr>
              <a:t>ISCT1 Y</a:t>
            </a:r>
          </a:p>
          <a:p>
            <a:pPr eaLnBrk="1" hangingPunct="1">
              <a:buFontTx/>
              <a:buAutoNum type="arabicParenR"/>
            </a:pPr>
            <a:r>
              <a:rPr lang="en-US" sz="1000">
                <a:latin typeface="Comic Sans MS" pitchFamily="66" charset="0"/>
              </a:rPr>
              <a:t>ISCT1 Z</a:t>
            </a:r>
          </a:p>
          <a:p>
            <a:pPr eaLnBrk="1" hangingPunct="1">
              <a:buFontTx/>
              <a:buAutoNum type="arabicParenR"/>
            </a:pPr>
            <a:r>
              <a:rPr lang="en-US" sz="1000">
                <a:latin typeface="Comic Sans MS" pitchFamily="66" charset="0"/>
              </a:rPr>
              <a:t>HAM1 X</a:t>
            </a:r>
          </a:p>
          <a:p>
            <a:pPr eaLnBrk="1" hangingPunct="1">
              <a:buFontTx/>
              <a:buAutoNum type="arabicParenR"/>
            </a:pPr>
            <a:r>
              <a:rPr lang="en-US" sz="1000">
                <a:solidFill>
                  <a:srgbClr val="B7DEE8"/>
                </a:solidFill>
                <a:latin typeface="Comic Sans MS" pitchFamily="66" charset="0"/>
              </a:rPr>
              <a:t>HAM1 Y aka HAM6 X </a:t>
            </a:r>
          </a:p>
          <a:p>
            <a:pPr eaLnBrk="1" hangingPunct="1">
              <a:buFontTx/>
              <a:buAutoNum type="arabicParenR"/>
            </a:pPr>
            <a:r>
              <a:rPr lang="en-US" sz="1000">
                <a:latin typeface="Comic Sans MS" pitchFamily="66" charset="0"/>
              </a:rPr>
              <a:t>HAM1 Z</a:t>
            </a:r>
          </a:p>
          <a:p>
            <a:pPr eaLnBrk="1" hangingPunct="1">
              <a:buFontTx/>
              <a:buAutoNum type="arabicParenR"/>
            </a:pPr>
            <a:r>
              <a:rPr lang="en-US" sz="1000">
                <a:latin typeface="Comic Sans MS" pitchFamily="66" charset="0"/>
              </a:rPr>
              <a:t>HAM2 X</a:t>
            </a:r>
          </a:p>
          <a:p>
            <a:pPr eaLnBrk="1" hangingPunct="1">
              <a:buFontTx/>
              <a:buAutoNum type="arabicParenR"/>
            </a:pPr>
            <a:r>
              <a:rPr lang="en-US" sz="1000">
                <a:solidFill>
                  <a:srgbClr val="B7DEE8"/>
                </a:solidFill>
                <a:latin typeface="Comic Sans MS" pitchFamily="66" charset="0"/>
              </a:rPr>
              <a:t>HAM2 Y aka HAM6 Y</a:t>
            </a:r>
          </a:p>
          <a:p>
            <a:pPr eaLnBrk="1" hangingPunct="1">
              <a:buFontTx/>
              <a:buAutoNum type="arabicParenR"/>
            </a:pPr>
            <a:r>
              <a:rPr lang="en-US" sz="1000">
                <a:latin typeface="Comic Sans MS" pitchFamily="66" charset="0"/>
              </a:rPr>
              <a:t>HAM2 Z</a:t>
            </a:r>
          </a:p>
          <a:p>
            <a:pPr eaLnBrk="1" hangingPunct="1">
              <a:buFontTx/>
              <a:buAutoNum type="arabicParenR"/>
            </a:pPr>
            <a:r>
              <a:rPr lang="en-US" sz="1000">
                <a:latin typeface="Comic Sans MS" pitchFamily="66" charset="0"/>
              </a:rPr>
              <a:t>HAM3 X</a:t>
            </a:r>
          </a:p>
          <a:p>
            <a:pPr eaLnBrk="1" hangingPunct="1">
              <a:buFontTx/>
              <a:buAutoNum type="arabicParenR"/>
            </a:pPr>
            <a:r>
              <a:rPr lang="en-US" sz="1000">
                <a:solidFill>
                  <a:srgbClr val="B7DEE8"/>
                </a:solidFill>
                <a:latin typeface="Comic Sans MS" pitchFamily="66" charset="0"/>
              </a:rPr>
              <a:t>HAM3 Y aka HAM6 Z</a:t>
            </a:r>
          </a:p>
          <a:p>
            <a:pPr eaLnBrk="1" hangingPunct="1">
              <a:buFontTx/>
              <a:buAutoNum type="arabicParenR"/>
            </a:pPr>
            <a:r>
              <a:rPr lang="en-US" sz="1000">
                <a:latin typeface="Comic Sans MS" pitchFamily="66" charset="0"/>
              </a:rPr>
              <a:t>HAM3 Z</a:t>
            </a:r>
          </a:p>
          <a:p>
            <a:pPr eaLnBrk="1" hangingPunct="1">
              <a:buFontTx/>
              <a:buAutoNum type="arabicParenR"/>
            </a:pPr>
            <a:endParaRPr lang="en-US" sz="1000">
              <a:latin typeface="Comic Sans MS" pitchFamily="66" charset="0"/>
            </a:endParaRPr>
          </a:p>
          <a:p>
            <a:pPr eaLnBrk="1" hangingPunct="1">
              <a:buFontTx/>
              <a:buAutoNum type="arabicParenR"/>
            </a:pPr>
            <a:endParaRPr lang="en-US" sz="1000">
              <a:latin typeface="Comic Sans MS" pitchFamily="66" charset="0"/>
            </a:endParaRPr>
          </a:p>
        </p:txBody>
      </p:sp>
      <p:sp>
        <p:nvSpPr>
          <p:cNvPr id="46104" name="TextBox 40"/>
          <p:cNvSpPr txBox="1">
            <a:spLocks noChangeArrowheads="1"/>
          </p:cNvSpPr>
          <p:nvPr/>
        </p:nvSpPr>
        <p:spPr bwMode="auto">
          <a:xfrm>
            <a:off x="7304088" y="2763838"/>
            <a:ext cx="1676400" cy="28622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marL="228600" indent="-228600"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buFontTx/>
              <a:buAutoNum type="arabicParenR" startAt="16"/>
            </a:pPr>
            <a:r>
              <a:rPr lang="en-US" sz="1000">
                <a:latin typeface="Comic Sans MS" pitchFamily="66" charset="0"/>
              </a:rPr>
              <a:t>BSC1 X</a:t>
            </a:r>
          </a:p>
          <a:p>
            <a:pPr eaLnBrk="1" hangingPunct="1">
              <a:buFontTx/>
              <a:buAutoNum type="arabicParenR" startAt="16"/>
            </a:pPr>
            <a:r>
              <a:rPr lang="en-US" sz="1000">
                <a:latin typeface="Comic Sans MS" pitchFamily="66" charset="0"/>
              </a:rPr>
              <a:t>BSC1 Y</a:t>
            </a:r>
          </a:p>
          <a:p>
            <a:pPr eaLnBrk="1" hangingPunct="1">
              <a:buFontTx/>
              <a:buAutoNum type="arabicParenR" startAt="16"/>
            </a:pPr>
            <a:r>
              <a:rPr lang="en-US" sz="1000">
                <a:latin typeface="Comic Sans MS" pitchFamily="66" charset="0"/>
              </a:rPr>
              <a:t>BSC1 Z</a:t>
            </a:r>
          </a:p>
          <a:p>
            <a:pPr eaLnBrk="1" hangingPunct="1">
              <a:buFontTx/>
              <a:buAutoNum type="arabicParenR" startAt="16"/>
            </a:pPr>
            <a:r>
              <a:rPr lang="en-US" sz="1000">
                <a:latin typeface="Comic Sans MS" pitchFamily="66" charset="0"/>
              </a:rPr>
              <a:t>BSC2 X</a:t>
            </a:r>
          </a:p>
          <a:p>
            <a:pPr eaLnBrk="1" hangingPunct="1">
              <a:buFontTx/>
              <a:buAutoNum type="arabicParenR" startAt="16"/>
            </a:pPr>
            <a:r>
              <a:rPr lang="en-US" sz="1000">
                <a:latin typeface="Comic Sans MS" pitchFamily="66" charset="0"/>
              </a:rPr>
              <a:t>BSC2 Y</a:t>
            </a:r>
          </a:p>
          <a:p>
            <a:pPr eaLnBrk="1" hangingPunct="1">
              <a:buFontTx/>
              <a:buAutoNum type="arabicParenR" startAt="16"/>
            </a:pPr>
            <a:r>
              <a:rPr lang="en-US" sz="1000">
                <a:latin typeface="Comic Sans MS" pitchFamily="66" charset="0"/>
              </a:rPr>
              <a:t>BSC2 Z</a:t>
            </a:r>
          </a:p>
          <a:p>
            <a:pPr eaLnBrk="1" hangingPunct="1">
              <a:buFontTx/>
              <a:buAutoNum type="arabicParenR" startAt="16"/>
            </a:pPr>
            <a:r>
              <a:rPr lang="en-US" sz="1000">
                <a:latin typeface="Comic Sans MS" pitchFamily="66" charset="0"/>
              </a:rPr>
              <a:t>BSC3 X</a:t>
            </a:r>
          </a:p>
          <a:p>
            <a:pPr eaLnBrk="1" hangingPunct="1">
              <a:buFontTx/>
              <a:buAutoNum type="arabicParenR" startAt="16"/>
            </a:pPr>
            <a:r>
              <a:rPr lang="en-US" sz="1000">
                <a:latin typeface="Comic Sans MS" pitchFamily="66" charset="0"/>
              </a:rPr>
              <a:t>BSC3 Y</a:t>
            </a:r>
          </a:p>
          <a:p>
            <a:pPr eaLnBrk="1" hangingPunct="1">
              <a:buFontTx/>
              <a:buAutoNum type="arabicParenR" startAt="16"/>
            </a:pPr>
            <a:r>
              <a:rPr lang="en-US" sz="1000">
                <a:latin typeface="Comic Sans MS" pitchFamily="66" charset="0"/>
              </a:rPr>
              <a:t>BSC3 Z</a:t>
            </a:r>
          </a:p>
          <a:p>
            <a:pPr eaLnBrk="1" hangingPunct="1">
              <a:buFontTx/>
              <a:buAutoNum type="arabicParenR" startAt="16"/>
            </a:pPr>
            <a:r>
              <a:rPr lang="en-US" sz="1000">
                <a:latin typeface="Comic Sans MS" pitchFamily="66" charset="0"/>
              </a:rPr>
              <a:t>HAM6 X</a:t>
            </a:r>
          </a:p>
          <a:p>
            <a:pPr eaLnBrk="1" hangingPunct="1">
              <a:buFontTx/>
              <a:buAutoNum type="arabicParenR" startAt="16"/>
            </a:pPr>
            <a:r>
              <a:rPr lang="en-US" sz="1000">
                <a:latin typeface="Comic Sans MS" pitchFamily="66" charset="0"/>
              </a:rPr>
              <a:t>HAM6 Y</a:t>
            </a:r>
          </a:p>
          <a:p>
            <a:pPr eaLnBrk="1" hangingPunct="1">
              <a:buFontTx/>
              <a:buAutoNum type="arabicParenR" startAt="16"/>
            </a:pPr>
            <a:r>
              <a:rPr lang="en-US" sz="1000">
                <a:latin typeface="Comic Sans MS" pitchFamily="66" charset="0"/>
              </a:rPr>
              <a:t>HAM6 Z</a:t>
            </a:r>
          </a:p>
          <a:p>
            <a:pPr eaLnBrk="1" hangingPunct="1">
              <a:buFontTx/>
              <a:buAutoNum type="arabicParenR" startAt="16"/>
            </a:pPr>
            <a:r>
              <a:rPr lang="en-US" sz="1000">
                <a:latin typeface="Comic Sans MS" pitchFamily="66" charset="0"/>
              </a:rPr>
              <a:t>BSC4 X (VEAX)</a:t>
            </a:r>
          </a:p>
          <a:p>
            <a:pPr eaLnBrk="1" hangingPunct="1">
              <a:buFontTx/>
              <a:buAutoNum type="arabicParenR" startAt="16"/>
            </a:pPr>
            <a:r>
              <a:rPr lang="en-US" sz="1000">
                <a:latin typeface="Comic Sans MS" pitchFamily="66" charset="0"/>
              </a:rPr>
              <a:t>BSC4 Y (VEAX)</a:t>
            </a:r>
          </a:p>
          <a:p>
            <a:pPr eaLnBrk="1" hangingPunct="1">
              <a:buFontTx/>
              <a:buAutoNum type="arabicParenR" startAt="16"/>
            </a:pPr>
            <a:r>
              <a:rPr lang="en-US" sz="1000">
                <a:latin typeface="Comic Sans MS" pitchFamily="66" charset="0"/>
              </a:rPr>
              <a:t>BSC4 Z (VEAX)</a:t>
            </a:r>
          </a:p>
          <a:p>
            <a:pPr eaLnBrk="1" hangingPunct="1">
              <a:buFontTx/>
              <a:buAutoNum type="arabicParenR" startAt="16"/>
            </a:pPr>
            <a:r>
              <a:rPr lang="en-US" sz="1000">
                <a:latin typeface="Comic Sans MS" pitchFamily="66" charset="0"/>
              </a:rPr>
              <a:t>BSC5 X (VEAY)</a:t>
            </a:r>
          </a:p>
          <a:p>
            <a:pPr eaLnBrk="1" hangingPunct="1">
              <a:buFontTx/>
              <a:buAutoNum type="arabicParenR" startAt="16"/>
            </a:pPr>
            <a:r>
              <a:rPr lang="en-US" sz="1000">
                <a:latin typeface="Comic Sans MS" pitchFamily="66" charset="0"/>
              </a:rPr>
              <a:t>BSC5 Y (VEAY)</a:t>
            </a:r>
          </a:p>
          <a:p>
            <a:pPr eaLnBrk="1" hangingPunct="1">
              <a:buFontTx/>
              <a:buAutoNum type="arabicParenR" startAt="16"/>
            </a:pPr>
            <a:r>
              <a:rPr lang="en-US" sz="1000">
                <a:latin typeface="Comic Sans MS" pitchFamily="66" charset="0"/>
              </a:rPr>
              <a:t>BSC5 Z  (VEAY)</a:t>
            </a:r>
          </a:p>
        </p:txBody>
      </p:sp>
      <p:sp>
        <p:nvSpPr>
          <p:cNvPr id="46105" name="TextBox 41"/>
          <p:cNvSpPr txBox="1">
            <a:spLocks noChangeArrowheads="1"/>
          </p:cNvSpPr>
          <p:nvPr/>
        </p:nvSpPr>
        <p:spPr bwMode="auto">
          <a:xfrm>
            <a:off x="6161088" y="2535238"/>
            <a:ext cx="16764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Accelerometer locations:</a:t>
            </a:r>
          </a:p>
        </p:txBody>
      </p:sp>
      <p:pic>
        <p:nvPicPr>
          <p:cNvPr id="46106" name="Picture 29"/>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724400" y="5334000"/>
            <a:ext cx="1733550" cy="10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6107" name="Slide Number Placeholder 2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06E7EE9-4F71-45F5-8DEE-6629EEBB81AA}" type="slidenum">
              <a:rPr lang="en-US" smtClean="0">
                <a:solidFill>
                  <a:srgbClr val="898989"/>
                </a:solidFill>
                <a:latin typeface="Calibri" pitchFamily="34" charset="0"/>
              </a:rPr>
              <a:pPr eaLnBrk="1" hangingPunct="1"/>
              <a:t>83</a:t>
            </a:fld>
            <a:endParaRPr lang="en-US" smtClean="0">
              <a:solidFill>
                <a:srgbClr val="898989"/>
              </a:solidFill>
              <a:latin typeface="Calibri" pitchFamily="34" charset="0"/>
            </a:endParaRPr>
          </a:p>
        </p:txBody>
      </p:sp>
      <p:sp>
        <p:nvSpPr>
          <p:cNvPr id="31" name="Date Placeholder 30"/>
          <p:cNvSpPr>
            <a:spLocks noGrp="1"/>
          </p:cNvSpPr>
          <p:nvPr>
            <p:ph type="dt" sz="quarter" idx="10"/>
          </p:nvPr>
        </p:nvSpPr>
        <p:spPr/>
        <p:txBody>
          <a:bodyPr/>
          <a:lstStyle/>
          <a:p>
            <a:pPr>
              <a:defRPr/>
            </a:pPr>
            <a:r>
              <a:rPr lang="en-US" smtClean="0"/>
              <a:t>LIGO-G1001032-V9</a:t>
            </a:r>
            <a:endParaRPr lang="en-US"/>
          </a:p>
        </p:txBody>
      </p:sp>
      <p:sp>
        <p:nvSpPr>
          <p:cNvPr id="46109" name="Title 31"/>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(1)</a:t>
            </a:r>
          </a:p>
        </p:txBody>
      </p:sp>
      <p:sp>
        <p:nvSpPr>
          <p:cNvPr id="46110" name="TextBox 9"/>
          <p:cNvSpPr txBox="1">
            <a:spLocks noChangeArrowheads="1"/>
          </p:cNvSpPr>
          <p:nvPr/>
        </p:nvSpPr>
        <p:spPr bwMode="auto">
          <a:xfrm>
            <a:off x="2057400" y="1047750"/>
            <a:ext cx="6096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algn="ctr" eaLnBrk="1" hangingPunct="1"/>
            <a:r>
              <a:rPr lang="en-US" sz="1000">
                <a:latin typeface="Comic Sans MS" pitchFamily="66" charset="0"/>
              </a:rPr>
              <a:t>1X5</a:t>
            </a:r>
          </a:p>
          <a:p>
            <a:pPr algn="ctr" eaLnBrk="1" hangingPunct="1"/>
            <a:r>
              <a:rPr lang="en-US" sz="1000">
                <a:latin typeface="Comic Sans MS" pitchFamily="66" charset="0"/>
              </a:rPr>
              <a:t>1X20</a:t>
            </a:r>
          </a:p>
          <a:p>
            <a:pPr algn="ctr" eaLnBrk="1" hangingPunct="1"/>
            <a:r>
              <a:rPr lang="en-US" sz="1000">
                <a:latin typeface="Comic Sans MS" pitchFamily="66" charset="0"/>
              </a:rPr>
              <a:t>1Y20</a:t>
            </a:r>
          </a:p>
        </p:txBody>
      </p:sp>
    </p:spTree>
  </p:cSld>
  <p:clrMapOvr>
    <a:masterClrMapping/>
  </p:clrMapOvr>
  <p:timing>
    <p:tnLst>
      <p:par>
        <p:cT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BB7815-08FB-4AA5-934B-4FC5889489B1}" type="slidenum">
              <a:rPr lang="en-US" smtClean="0">
                <a:solidFill>
                  <a:srgbClr val="898989"/>
                </a:solidFill>
                <a:latin typeface="Calibri" pitchFamily="34" charset="0"/>
              </a:rPr>
              <a:pPr eaLnBrk="1" hangingPunct="1"/>
              <a:t>84</a:t>
            </a:fld>
            <a:endParaRPr lang="en-US" smtClean="0">
              <a:solidFill>
                <a:srgbClr val="898989"/>
              </a:solidFill>
              <a:latin typeface="Calibri" pitchFamily="34" charset="0"/>
            </a:endParaRPr>
          </a:p>
        </p:txBody>
      </p:sp>
      <p:sp>
        <p:nvSpPr>
          <p:cNvPr id="47108" name="Title 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(2)</a:t>
            </a:r>
          </a:p>
        </p:txBody>
      </p:sp>
      <p:sp>
        <p:nvSpPr>
          <p:cNvPr id="4710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590850" name="Picture 2">
            <a:hlinkClick r:id="rId2"/>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728343" y="1721569"/>
            <a:ext cx="2197644" cy="15172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1" name="Picture 3"/>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409877" y="4078546"/>
            <a:ext cx="2393691" cy="79789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675970" y="3371871"/>
            <a:ext cx="3250017" cy="111010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934887" y="5401957"/>
            <a:ext cx="4991100" cy="571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2">
            <a:hlinkClick r:id="rId7"/>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679228" y="1851579"/>
            <a:ext cx="1866900" cy="1190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2" name="Picture 29"/>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555009" y="1742041"/>
            <a:ext cx="1733550" cy="109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91874" name="Picture 2">
            <a:hlinkClick r:id="rId10"/>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2606723" y="1851579"/>
            <a:ext cx="4071511" cy="111794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1307269381"/>
      </p:ext>
    </p:extLst>
  </p:cSld>
  <p:clrMapOvr>
    <a:masterClrMapping/>
  </p:clrMapOvr>
  <p:timing>
    <p:tnLst>
      <p:par>
        <p:cT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710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716141" y="1825815"/>
            <a:ext cx="3567113" cy="3943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710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BB7815-08FB-4AA5-934B-4FC5889489B1}" type="slidenum">
              <a:rPr lang="en-US" smtClean="0">
                <a:solidFill>
                  <a:srgbClr val="898989"/>
                </a:solidFill>
                <a:latin typeface="Calibri" pitchFamily="34" charset="0"/>
              </a:rPr>
              <a:pPr eaLnBrk="1" hangingPunct="1"/>
              <a:t>85</a:t>
            </a:fld>
            <a:endParaRPr lang="en-US" smtClean="0">
              <a:solidFill>
                <a:srgbClr val="898989"/>
              </a:solidFill>
              <a:latin typeface="Calibri" pitchFamily="34" charset="0"/>
            </a:endParaRPr>
          </a:p>
        </p:txBody>
      </p:sp>
      <p:sp>
        <p:nvSpPr>
          <p:cNvPr id="47108" name="Title 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(3)</a:t>
            </a:r>
          </a:p>
        </p:txBody>
      </p:sp>
      <p:sp>
        <p:nvSpPr>
          <p:cNvPr id="4710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82BB7815-08FB-4AA5-934B-4FC5889489B1}" type="slidenum">
              <a:rPr lang="en-US" smtClean="0">
                <a:solidFill>
                  <a:srgbClr val="898989"/>
                </a:solidFill>
                <a:latin typeface="Calibri" pitchFamily="34" charset="0"/>
              </a:rPr>
              <a:pPr eaLnBrk="1" hangingPunct="1"/>
              <a:t>86</a:t>
            </a:fld>
            <a:endParaRPr lang="en-US" smtClean="0">
              <a:solidFill>
                <a:srgbClr val="898989"/>
              </a:solidFill>
              <a:latin typeface="Calibri" pitchFamily="34" charset="0"/>
            </a:endParaRPr>
          </a:p>
        </p:txBody>
      </p:sp>
      <p:sp>
        <p:nvSpPr>
          <p:cNvPr id="47108" name="Title 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Accelerometers (3)</a:t>
            </a:r>
          </a:p>
        </p:txBody>
      </p:sp>
      <p:sp>
        <p:nvSpPr>
          <p:cNvPr id="4710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591874"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160814" y="1133525"/>
            <a:ext cx="4741874" cy="514094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72959747"/>
      </p:ext>
    </p:extLst>
  </p:cSld>
  <p:clrMapOvr>
    <a:masterClrMapping/>
  </p:clrMapOvr>
  <p:timing>
    <p:tnLst>
      <p:par>
        <p:cT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Rectangle 32"/>
          <p:cNvSpPr/>
          <p:nvPr/>
        </p:nvSpPr>
        <p:spPr>
          <a:xfrm>
            <a:off x="6019800" y="5257800"/>
            <a:ext cx="1066800" cy="609600"/>
          </a:xfrm>
          <a:prstGeom prst="rect">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latin typeface="Comic Sans MS" pitchFamily="66" charset="0"/>
              </a:rPr>
              <a:t>Converter?</a:t>
            </a:r>
          </a:p>
        </p:txBody>
      </p:sp>
      <p:sp>
        <p:nvSpPr>
          <p:cNvPr id="13" name="Rectangle 12"/>
          <p:cNvSpPr/>
          <p:nvPr/>
        </p:nvSpPr>
        <p:spPr>
          <a:xfrm>
            <a:off x="1066800" y="4876800"/>
            <a:ext cx="1981200" cy="76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50" dirty="0">
              <a:latin typeface="Comic Sans MS" pitchFamily="66" charset="0"/>
            </a:endParaRPr>
          </a:p>
        </p:txBody>
      </p:sp>
      <p:sp>
        <p:nvSpPr>
          <p:cNvPr id="2" name="Rectangle 1"/>
          <p:cNvSpPr/>
          <p:nvPr/>
        </p:nvSpPr>
        <p:spPr>
          <a:xfrm>
            <a:off x="1066800" y="3886200"/>
            <a:ext cx="1981200" cy="762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latin typeface="Comic Sans MS" pitchFamily="66" charset="0"/>
              </a:rPr>
              <a:t>AOR (Authority On Radio) AR5000 Radio Receiver</a:t>
            </a:r>
          </a:p>
        </p:txBody>
      </p:sp>
      <p:sp>
        <p:nvSpPr>
          <p:cNvPr id="4" name="Cloud Callout 3"/>
          <p:cNvSpPr/>
          <p:nvPr/>
        </p:nvSpPr>
        <p:spPr>
          <a:xfrm>
            <a:off x="6019800" y="914400"/>
            <a:ext cx="2743200" cy="18288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Doug </a:t>
            </a:r>
            <a:r>
              <a:rPr lang="en-US" dirty="0" err="1"/>
              <a:t>Lormand</a:t>
            </a:r>
            <a:r>
              <a:rPr lang="en-US" dirty="0"/>
              <a:t>?</a:t>
            </a:r>
          </a:p>
        </p:txBody>
      </p:sp>
      <p:sp>
        <p:nvSpPr>
          <p:cNvPr id="5" name="TextBox 4"/>
          <p:cNvSpPr txBox="1"/>
          <p:nvPr/>
        </p:nvSpPr>
        <p:spPr>
          <a:xfrm>
            <a:off x="533400" y="1371600"/>
            <a:ext cx="2362200" cy="554038"/>
          </a:xfrm>
          <a:prstGeom prst="rect">
            <a:avLst/>
          </a:prstGeom>
          <a:noFill/>
        </p:spPr>
        <p:txBody>
          <a:bodyPr>
            <a:spAutoFit/>
          </a:bodyPr>
          <a:lstStyle/>
          <a:p>
            <a:pPr fontAlgn="auto">
              <a:spcBef>
                <a:spcPts val="0"/>
              </a:spcBef>
              <a:spcAft>
                <a:spcPts val="0"/>
              </a:spcAft>
              <a:defRPr/>
            </a:pPr>
            <a:r>
              <a:rPr lang="en-US" sz="1000" dirty="0">
                <a:latin typeface="Comic Sans MS" pitchFamily="66" charset="0"/>
                <a:ea typeface="+mn-ea"/>
              </a:rPr>
              <a:t>There are two antennas of interest.</a:t>
            </a:r>
          </a:p>
          <a:p>
            <a:pPr marL="228600" indent="-228600" fontAlgn="auto">
              <a:spcBef>
                <a:spcPts val="0"/>
              </a:spcBef>
              <a:spcAft>
                <a:spcPts val="0"/>
              </a:spcAft>
              <a:buFontTx/>
              <a:buAutoNum type="arabicParenR"/>
              <a:defRPr/>
            </a:pPr>
            <a:r>
              <a:rPr lang="en-US" sz="1000" dirty="0">
                <a:latin typeface="Comic Sans MS" pitchFamily="66" charset="0"/>
                <a:ea typeface="+mn-ea"/>
              </a:rPr>
              <a:t>Roof Antenna</a:t>
            </a:r>
          </a:p>
          <a:p>
            <a:pPr marL="228600" indent="-228600" fontAlgn="auto">
              <a:spcBef>
                <a:spcPts val="0"/>
              </a:spcBef>
              <a:spcAft>
                <a:spcPts val="0"/>
              </a:spcAft>
              <a:buFontTx/>
              <a:buAutoNum type="arabicParenR"/>
              <a:defRPr/>
            </a:pPr>
            <a:r>
              <a:rPr lang="en-US" sz="1000" dirty="0">
                <a:latin typeface="Comic Sans MS" pitchFamily="66" charset="0"/>
                <a:ea typeface="+mn-ea"/>
              </a:rPr>
              <a:t>CDS High-bay Antenna</a:t>
            </a:r>
          </a:p>
        </p:txBody>
      </p:sp>
      <p:sp>
        <p:nvSpPr>
          <p:cNvPr id="48135" name="TextBox 5"/>
          <p:cNvSpPr txBox="1">
            <a:spLocks noChangeArrowheads="1"/>
          </p:cNvSpPr>
          <p:nvPr/>
        </p:nvSpPr>
        <p:spPr bwMode="auto">
          <a:xfrm>
            <a:off x="3429000" y="1655763"/>
            <a:ext cx="2362200" cy="8620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The Roof Antenna</a:t>
            </a:r>
          </a:p>
          <a:p>
            <a:pPr eaLnBrk="1" hangingPunct="1"/>
            <a:endParaRPr lang="en-US" sz="1000">
              <a:latin typeface="Comic Sans MS" pitchFamily="66" charset="0"/>
            </a:endParaRPr>
          </a:p>
          <a:p>
            <a:pPr eaLnBrk="1" hangingPunct="1">
              <a:buFontTx/>
              <a:buAutoNum type="arabicParenR"/>
            </a:pPr>
            <a:r>
              <a:rPr lang="en-US" sz="1000">
                <a:latin typeface="Comic Sans MS" pitchFamily="66" charset="0"/>
              </a:rPr>
              <a:t>Receiver is located in the MSR</a:t>
            </a:r>
          </a:p>
          <a:p>
            <a:pPr eaLnBrk="1" hangingPunct="1">
              <a:buFontTx/>
              <a:buAutoNum type="arabicParenR"/>
            </a:pPr>
            <a:r>
              <a:rPr lang="en-US" sz="1000">
                <a:latin typeface="Comic Sans MS" pitchFamily="66" charset="0"/>
              </a:rPr>
              <a:t>219.84 MHz FM</a:t>
            </a:r>
          </a:p>
          <a:p>
            <a:pPr eaLnBrk="1" hangingPunct="1"/>
            <a:endParaRPr lang="en-US" sz="1000">
              <a:latin typeface="Comic Sans MS" pitchFamily="66" charset="0"/>
            </a:endParaRPr>
          </a:p>
        </p:txBody>
      </p:sp>
      <p:pic>
        <p:nvPicPr>
          <p:cNvPr id="48136"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6800" y="2438400"/>
            <a:ext cx="1935163" cy="914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7"/>
          <p:cNvSpPr/>
          <p:nvPr/>
        </p:nvSpPr>
        <p:spPr>
          <a:xfrm>
            <a:off x="5257800" y="3886200"/>
            <a:ext cx="1981200" cy="762000"/>
          </a:xfrm>
          <a:prstGeom prst="rect">
            <a:avLst/>
          </a:prstGeom>
          <a:solidFill>
            <a:schemeClr val="bg1">
              <a:lumMod val="65000"/>
            </a:scheme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50" dirty="0">
                <a:latin typeface="Comic Sans MS" pitchFamily="66" charset="0"/>
              </a:rPr>
              <a:t>Agilent E3610A DC Power Supply (8V, 3A; 16V, 1.5A)</a:t>
            </a:r>
          </a:p>
        </p:txBody>
      </p:sp>
      <p:cxnSp>
        <p:nvCxnSpPr>
          <p:cNvPr id="10" name="Curved Connector 9"/>
          <p:cNvCxnSpPr>
            <a:endCxn id="17" idx="4"/>
          </p:cNvCxnSpPr>
          <p:nvPr/>
        </p:nvCxnSpPr>
        <p:spPr>
          <a:xfrm rot="16200000" flipV="1">
            <a:off x="2381250" y="5581650"/>
            <a:ext cx="609600" cy="114300"/>
          </a:xfrm>
          <a:prstGeom prst="curvedConnector3">
            <a:avLst>
              <a:gd name="adj1"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0"/>
          <p:cNvSpPr/>
          <p:nvPr/>
        </p:nvSpPr>
        <p:spPr>
          <a:xfrm>
            <a:off x="2362200" y="5867400"/>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12VDC Wall  Wart</a:t>
            </a:r>
          </a:p>
        </p:txBody>
      </p:sp>
      <p:sp>
        <p:nvSpPr>
          <p:cNvPr id="14" name="Oval 13"/>
          <p:cNvSpPr/>
          <p:nvPr/>
        </p:nvSpPr>
        <p:spPr>
          <a:xfrm>
            <a:off x="1905000" y="50292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6" name="Oval 15"/>
          <p:cNvSpPr/>
          <p:nvPr/>
        </p:nvSpPr>
        <p:spPr>
          <a:xfrm flipH="1" flipV="1">
            <a:off x="1447800" y="5334000"/>
            <a:ext cx="228600" cy="2286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17" name="Oval 16"/>
          <p:cNvSpPr/>
          <p:nvPr/>
        </p:nvSpPr>
        <p:spPr>
          <a:xfrm>
            <a:off x="2590800" y="52578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0" name="Curved Connector 19"/>
          <p:cNvCxnSpPr>
            <a:stCxn id="48144" idx="2"/>
            <a:endCxn id="16" idx="0"/>
          </p:cNvCxnSpPr>
          <p:nvPr/>
        </p:nvCxnSpPr>
        <p:spPr>
          <a:xfrm rot="16200000" flipH="1">
            <a:off x="256381" y="4256882"/>
            <a:ext cx="1506537" cy="1104900"/>
          </a:xfrm>
          <a:prstGeom prst="curvedConnector3">
            <a:avLst>
              <a:gd name="adj1" fmla="val 115175"/>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8144" name="TextBox 22"/>
          <p:cNvSpPr txBox="1">
            <a:spLocks noChangeArrowheads="1"/>
          </p:cNvSpPr>
          <p:nvPr/>
        </p:nvSpPr>
        <p:spPr bwMode="auto">
          <a:xfrm>
            <a:off x="76200" y="3810000"/>
            <a:ext cx="7620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To Roof?</a:t>
            </a:r>
          </a:p>
        </p:txBody>
      </p:sp>
      <p:cxnSp>
        <p:nvCxnSpPr>
          <p:cNvPr id="25" name="Curved Connector 24"/>
          <p:cNvCxnSpPr>
            <a:stCxn id="35" idx="2"/>
            <a:endCxn id="14" idx="6"/>
          </p:cNvCxnSpPr>
          <p:nvPr/>
        </p:nvCxnSpPr>
        <p:spPr>
          <a:xfrm rot="10800000">
            <a:off x="1981200" y="5067300"/>
            <a:ext cx="4038600" cy="381000"/>
          </a:xfrm>
          <a:prstGeom prst="curvedConnector3">
            <a:avLst>
              <a:gd name="adj1"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Oval 27"/>
          <p:cNvSpPr/>
          <p:nvPr/>
        </p:nvSpPr>
        <p:spPr>
          <a:xfrm>
            <a:off x="6629400" y="44196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9" name="Curved Connector 28"/>
          <p:cNvCxnSpPr>
            <a:stCxn id="31" idx="6"/>
            <a:endCxn id="28" idx="6"/>
          </p:cNvCxnSpPr>
          <p:nvPr/>
        </p:nvCxnSpPr>
        <p:spPr>
          <a:xfrm flipH="1" flipV="1">
            <a:off x="6705600" y="4457700"/>
            <a:ext cx="381000" cy="990600"/>
          </a:xfrm>
          <a:prstGeom prst="curvedConnector3">
            <a:avLst>
              <a:gd name="adj1" fmla="val -6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Oval 30"/>
          <p:cNvSpPr/>
          <p:nvPr/>
        </p:nvSpPr>
        <p:spPr>
          <a:xfrm>
            <a:off x="7010400" y="54102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35" name="Oval 34"/>
          <p:cNvSpPr/>
          <p:nvPr/>
        </p:nvSpPr>
        <p:spPr>
          <a:xfrm>
            <a:off x="6019800" y="54102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8150" name="TextBox 36"/>
          <p:cNvSpPr txBox="1">
            <a:spLocks noChangeArrowheads="1"/>
          </p:cNvSpPr>
          <p:nvPr/>
        </p:nvSpPr>
        <p:spPr bwMode="auto">
          <a:xfrm>
            <a:off x="1905000" y="4859338"/>
            <a:ext cx="9144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IF Output</a:t>
            </a:r>
          </a:p>
        </p:txBody>
      </p:sp>
      <p:sp>
        <p:nvSpPr>
          <p:cNvPr id="38" name="Oval 37"/>
          <p:cNvSpPr/>
          <p:nvPr/>
        </p:nvSpPr>
        <p:spPr>
          <a:xfrm>
            <a:off x="5715000" y="44196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39" name="Curved Connector 38"/>
          <p:cNvCxnSpPr>
            <a:stCxn id="48153" idx="2"/>
            <a:endCxn id="38" idx="2"/>
          </p:cNvCxnSpPr>
          <p:nvPr/>
        </p:nvCxnSpPr>
        <p:spPr>
          <a:xfrm rot="16200000" flipH="1">
            <a:off x="5048250" y="3790950"/>
            <a:ext cx="266700" cy="1066800"/>
          </a:xfrm>
          <a:prstGeom prst="curvedConnector2">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8153" name="TextBox 40"/>
          <p:cNvSpPr txBox="1">
            <a:spLocks noChangeArrowheads="1"/>
          </p:cNvSpPr>
          <p:nvPr/>
        </p:nvSpPr>
        <p:spPr bwMode="auto">
          <a:xfrm>
            <a:off x="4267200" y="3944938"/>
            <a:ext cx="7620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AC Power</a:t>
            </a:r>
          </a:p>
        </p:txBody>
      </p:sp>
      <p:sp>
        <p:nvSpPr>
          <p:cNvPr id="44" name="Oval 43"/>
          <p:cNvSpPr/>
          <p:nvPr/>
        </p:nvSpPr>
        <p:spPr>
          <a:xfrm>
            <a:off x="7010400" y="5638800"/>
            <a:ext cx="76200" cy="762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45" name="Curved Connector 44"/>
          <p:cNvCxnSpPr>
            <a:stCxn id="44" idx="6"/>
            <a:endCxn id="48156" idx="1"/>
          </p:cNvCxnSpPr>
          <p:nvPr/>
        </p:nvCxnSpPr>
        <p:spPr>
          <a:xfrm flipV="1">
            <a:off x="7086600" y="5667375"/>
            <a:ext cx="685800" cy="9525"/>
          </a:xfrm>
          <a:prstGeom prst="curvedConnector3">
            <a:avLst>
              <a:gd name="adj1" fmla="val 50000"/>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8156" name="TextBox 46"/>
          <p:cNvSpPr txBox="1">
            <a:spLocks noChangeArrowheads="1"/>
          </p:cNvSpPr>
          <p:nvPr/>
        </p:nvSpPr>
        <p:spPr bwMode="auto">
          <a:xfrm>
            <a:off x="7772400" y="5545138"/>
            <a:ext cx="914400" cy="246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To where?</a:t>
            </a:r>
          </a:p>
        </p:txBody>
      </p:sp>
      <p:sp>
        <p:nvSpPr>
          <p:cNvPr id="48157" name="Slide Number Placeholder 29"/>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1A567030-BCFD-4955-867E-52A5730C8821}" type="slidenum">
              <a:rPr lang="en-US" smtClean="0">
                <a:solidFill>
                  <a:srgbClr val="898989"/>
                </a:solidFill>
                <a:latin typeface="Calibri" pitchFamily="34" charset="0"/>
              </a:rPr>
              <a:pPr eaLnBrk="1" hangingPunct="1"/>
              <a:t>87</a:t>
            </a:fld>
            <a:endParaRPr lang="en-US" smtClean="0">
              <a:solidFill>
                <a:srgbClr val="898989"/>
              </a:solidFill>
              <a:latin typeface="Calibri" pitchFamily="34" charset="0"/>
            </a:endParaRPr>
          </a:p>
        </p:txBody>
      </p:sp>
      <p:sp>
        <p:nvSpPr>
          <p:cNvPr id="48158" name="Title 33"/>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Antennas</a:t>
            </a:r>
          </a:p>
        </p:txBody>
      </p:sp>
      <p:sp>
        <p:nvSpPr>
          <p:cNvPr id="4815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1524000" y="16002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 name="Cloud Callout 3"/>
          <p:cNvSpPr/>
          <p:nvPr/>
        </p:nvSpPr>
        <p:spPr>
          <a:xfrm>
            <a:off x="6019800" y="914400"/>
            <a:ext cx="2743200" cy="18288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Mike Fyffe?</a:t>
            </a:r>
          </a:p>
        </p:txBody>
      </p:sp>
      <p:sp>
        <p:nvSpPr>
          <p:cNvPr id="49156"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282AFE8F-2DCE-4154-9A1A-069F7C9D6241}" type="slidenum">
              <a:rPr lang="en-US" smtClean="0">
                <a:solidFill>
                  <a:srgbClr val="898989"/>
                </a:solidFill>
                <a:latin typeface="Calibri" pitchFamily="34" charset="0"/>
              </a:rPr>
              <a:pPr eaLnBrk="1" hangingPunct="1"/>
              <a:t>88</a:t>
            </a:fld>
            <a:endParaRPr lang="en-US" smtClean="0">
              <a:solidFill>
                <a:srgbClr val="898989"/>
              </a:solidFill>
              <a:latin typeface="Calibri" pitchFamily="34" charset="0"/>
            </a:endParaRPr>
          </a:p>
        </p:txBody>
      </p:sp>
      <p:sp>
        <p:nvSpPr>
          <p:cNvPr id="49157" name="Title 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Cameras (Video)</a:t>
            </a:r>
          </a:p>
        </p:txBody>
      </p:sp>
      <p:sp>
        <p:nvSpPr>
          <p:cNvPr id="49158"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p:cNvSpPr/>
          <p:nvPr/>
        </p:nvSpPr>
        <p:spPr>
          <a:xfrm>
            <a:off x="6705600" y="3505200"/>
            <a:ext cx="1981200" cy="11430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 name="Cloud Callout 3"/>
          <p:cNvSpPr/>
          <p:nvPr/>
        </p:nvSpPr>
        <p:spPr>
          <a:xfrm>
            <a:off x="6019800" y="914400"/>
            <a:ext cx="2743200" cy="1828800"/>
          </a:xfrm>
          <a:prstGeom prst="cloudCallou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dirty="0"/>
              <a:t>(J.) David Barker says this is the Siemens System</a:t>
            </a:r>
          </a:p>
        </p:txBody>
      </p:sp>
      <p:sp>
        <p:nvSpPr>
          <p:cNvPr id="50180" name="TextBox 4"/>
          <p:cNvSpPr txBox="1">
            <a:spLocks noChangeArrowheads="1"/>
          </p:cNvSpPr>
          <p:nvPr/>
        </p:nvSpPr>
        <p:spPr bwMode="auto">
          <a:xfrm>
            <a:off x="304800" y="1066800"/>
            <a:ext cx="27432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Humidity sensor locations </a:t>
            </a:r>
          </a:p>
          <a:p>
            <a:pPr eaLnBrk="1" hangingPunct="1">
              <a:buFontTx/>
              <a:buAutoNum type="arabicParenR"/>
            </a:pPr>
            <a:r>
              <a:rPr lang="en-US" sz="1000">
                <a:latin typeface="Comic Sans MS" pitchFamily="66" charset="0"/>
              </a:rPr>
              <a:t>Room 172 – LDR Changing Room</a:t>
            </a:r>
          </a:p>
        </p:txBody>
      </p:sp>
      <p:pic>
        <p:nvPicPr>
          <p:cNvPr id="50181" name="Picture 3"/>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2895600" y="1143000"/>
            <a:ext cx="2628900" cy="19573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0182" name="Slide Number Placeholder 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F2B50526-8F62-45EE-BF95-BE181A803D94}" type="slidenum">
              <a:rPr lang="en-US" smtClean="0">
                <a:solidFill>
                  <a:srgbClr val="898989"/>
                </a:solidFill>
                <a:latin typeface="Calibri" pitchFamily="34" charset="0"/>
              </a:rPr>
              <a:pPr eaLnBrk="1" hangingPunct="1"/>
              <a:t>89</a:t>
            </a:fld>
            <a:endParaRPr lang="en-US" smtClean="0">
              <a:solidFill>
                <a:srgbClr val="898989"/>
              </a:solidFill>
              <a:latin typeface="Calibri" pitchFamily="34" charset="0"/>
            </a:endParaRPr>
          </a:p>
        </p:txBody>
      </p:sp>
      <p:sp>
        <p:nvSpPr>
          <p:cNvPr id="50183" name="Title 8"/>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Humidity (and Temperature) Sensors</a:t>
            </a:r>
          </a:p>
        </p:txBody>
      </p:sp>
      <p:sp>
        <p:nvSpPr>
          <p:cNvPr id="50184"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6" name="Slide Number Placeholder 124"/>
          <p:cNvSpPr>
            <a:spLocks noGrp="1"/>
          </p:cNvSpPr>
          <p:nvPr>
            <p:ph type="sldNum" sz="quarter" idx="12"/>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E6079CF-ABBA-497E-B8E5-5DC719EBFB1C}" type="slidenum">
              <a:rPr lang="en-US" smtClean="0">
                <a:solidFill>
                  <a:srgbClr val="898989"/>
                </a:solidFill>
                <a:latin typeface="Calibri" pitchFamily="34" charset="0"/>
              </a:rPr>
              <a:pPr eaLnBrk="1" hangingPunct="1"/>
              <a:t>9</a:t>
            </a:fld>
            <a:endParaRPr lang="en-US" smtClean="0">
              <a:solidFill>
                <a:srgbClr val="898989"/>
              </a:solidFill>
              <a:latin typeface="Calibri" pitchFamily="34" charset="0"/>
            </a:endParaRPr>
          </a:p>
        </p:txBody>
      </p:sp>
      <p:sp>
        <p:nvSpPr>
          <p:cNvPr id="7" name="Date Placeholder 7"/>
          <p:cNvSpPr>
            <a:spLocks noGrp="1"/>
          </p:cNvSpPr>
          <p:nvPr>
            <p:ph type="dt" sz="quarter" idx="10"/>
          </p:nvPr>
        </p:nvSpPr>
        <p:spPr/>
        <p:txBody>
          <a:bodyPr/>
          <a:lstStyle/>
          <a:p>
            <a:pPr>
              <a:defRPr/>
            </a:pPr>
            <a:r>
              <a:rPr lang="en-US" smtClean="0"/>
              <a:t>LIGO-G1001032-V9</a:t>
            </a:r>
            <a:endParaRPr lang="en-US" dirty="0"/>
          </a:p>
        </p:txBody>
      </p:sp>
      <p:sp>
        <p:nvSpPr>
          <p:cNvPr id="6148" name="Title 9"/>
          <p:cNvSpPr>
            <a:spLocks noGrp="1"/>
          </p:cNvSpPr>
          <p:nvPr>
            <p:ph type="ctrTitle"/>
          </p:nvPr>
        </p:nvSpPr>
        <p:spPr>
          <a:xfrm>
            <a:off x="1371600" y="0"/>
            <a:ext cx="7772400" cy="681038"/>
          </a:xfrm>
        </p:spPr>
        <p:txBody>
          <a:bodyPr/>
          <a:lstStyle/>
          <a:p>
            <a:r>
              <a:rPr lang="en-US" dirty="0" smtClean="0">
                <a:ea typeface="ＭＳ Ｐゴシック" pitchFamily="34" charset="-128"/>
              </a:rPr>
              <a:t>DC Power Supplies – Counts and Accounting</a:t>
            </a:r>
          </a:p>
        </p:txBody>
      </p:sp>
      <p:graphicFrame>
        <p:nvGraphicFramePr>
          <p:cNvPr id="3" name="Table 2"/>
          <p:cNvGraphicFramePr>
            <a:graphicFrameLocks noGrp="1"/>
          </p:cNvGraphicFramePr>
          <p:nvPr>
            <p:extLst>
              <p:ext uri="{D42A27DB-BD31-4B8C-83A1-F6EECF244321}">
                <p14:modId xmlns:p14="http://schemas.microsoft.com/office/powerpoint/2010/main" val="2005346642"/>
              </p:ext>
            </p:extLst>
          </p:nvPr>
        </p:nvGraphicFramePr>
        <p:xfrm>
          <a:off x="3238500" y="3101181"/>
          <a:ext cx="2667000" cy="1524000"/>
        </p:xfrm>
        <a:graphic>
          <a:graphicData uri="http://schemas.openxmlformats.org/drawingml/2006/table">
            <a:tbl>
              <a:tblPr/>
              <a:tblGrid>
                <a:gridCol w="865744"/>
                <a:gridCol w="938683"/>
                <a:gridCol w="520081"/>
                <a:gridCol w="342492"/>
              </a:tblGrid>
              <a:tr h="190500">
                <a:tc>
                  <a:txBody>
                    <a:bodyPr/>
                    <a:lstStyle/>
                    <a:p>
                      <a:pPr algn="ctr" fontAlgn="ctr"/>
                      <a:r>
                        <a:rPr lang="en-US" sz="1000" b="1" i="0" u="none" strike="noStrike" dirty="0">
                          <a:solidFill>
                            <a:srgbClr val="000000"/>
                          </a:solidFill>
                          <a:effectLst/>
                          <a:latin typeface="Comic Sans MS"/>
                        </a:rPr>
                        <a:t>Subsystem</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Supply Count</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Percent</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SUS</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1000" b="1" i="0" u="none" strike="noStrike">
                          <a:solidFill>
                            <a:srgbClr val="000000"/>
                          </a:solidFill>
                          <a:effectLst/>
                          <a:latin typeface="Comic Sans MS"/>
                        </a:rPr>
                        <a:t>50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B7DEE8"/>
                    </a:solidFill>
                  </a:tcPr>
                </a:tc>
                <a:tc>
                  <a:txBody>
                    <a:bodyPr/>
                    <a:lstStyle/>
                    <a:p>
                      <a:pPr algn="ctr" fontAlgn="ctr"/>
                      <a:r>
                        <a:rPr lang="en-US" sz="1000" b="1" i="0" u="none" strike="noStrike">
                          <a:solidFill>
                            <a:srgbClr val="000000"/>
                          </a:solidFill>
                          <a:effectLst/>
                          <a:latin typeface="Comic Sans MS"/>
                        </a:rPr>
                        <a:t>29.07</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29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SEI</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1000" b="1" i="0" u="none" strike="noStrike">
                          <a:solidFill>
                            <a:srgbClr val="000000"/>
                          </a:solidFill>
                          <a:effectLst/>
                          <a:latin typeface="Comic Sans MS"/>
                        </a:rPr>
                        <a:t>40</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8E4BC"/>
                    </a:solidFill>
                  </a:tcPr>
                </a:tc>
                <a:tc>
                  <a:txBody>
                    <a:bodyPr/>
                    <a:lstStyle/>
                    <a:p>
                      <a:pPr algn="ctr" fontAlgn="ctr"/>
                      <a:r>
                        <a:rPr lang="en-US" sz="1000" b="1" i="0" u="none" strike="noStrike">
                          <a:solidFill>
                            <a:srgbClr val="000000"/>
                          </a:solidFill>
                          <a:effectLst/>
                          <a:latin typeface="Comic Sans MS"/>
                        </a:rPr>
                        <a:t>23.26</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23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ISC</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1000" b="1" i="0" u="none" strike="noStrike">
                          <a:solidFill>
                            <a:srgbClr val="000000"/>
                          </a:solidFill>
                          <a:effectLst/>
                          <a:latin typeface="Comic Sans MS"/>
                        </a:rPr>
                        <a:t>33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E6B8B7"/>
                    </a:solidFill>
                  </a:tcPr>
                </a:tc>
                <a:tc>
                  <a:txBody>
                    <a:bodyPr/>
                    <a:lstStyle/>
                    <a:p>
                      <a:pPr algn="ctr" fontAlgn="ctr"/>
                      <a:r>
                        <a:rPr lang="en-US" sz="1000" b="1" i="0" u="none" strike="noStrike">
                          <a:solidFill>
                            <a:srgbClr val="000000"/>
                          </a:solidFill>
                          <a:effectLst/>
                          <a:latin typeface="Comic Sans MS"/>
                        </a:rPr>
                        <a:t>19.19</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19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dirty="0" smtClean="0">
                          <a:solidFill>
                            <a:srgbClr val="000000"/>
                          </a:solidFill>
                          <a:effectLst/>
                          <a:latin typeface="Comic Sans MS"/>
                        </a:rPr>
                        <a:t>DAQ</a:t>
                      </a:r>
                      <a:endParaRPr lang="en-US" sz="1000" b="1" i="0" u="none" strike="noStrike" dirty="0">
                        <a:solidFill>
                          <a:srgbClr val="000000"/>
                        </a:solidFill>
                        <a:effectLst/>
                        <a:latin typeface="Comic Sans MS"/>
                      </a:endParaRP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1000" b="1" i="0" u="none" strike="noStrike">
                          <a:solidFill>
                            <a:srgbClr val="000000"/>
                          </a:solidFill>
                          <a:effectLst/>
                          <a:latin typeface="Comic Sans MS"/>
                        </a:rPr>
                        <a:t>13</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F5FF93"/>
                    </a:solidFill>
                  </a:tcPr>
                </a:tc>
                <a:tc>
                  <a:txBody>
                    <a:bodyPr/>
                    <a:lstStyle/>
                    <a:p>
                      <a:pPr algn="ctr" fontAlgn="ctr"/>
                      <a:r>
                        <a:rPr lang="en-US" sz="1000" b="1" i="0" u="none" strike="noStrike">
                          <a:solidFill>
                            <a:srgbClr val="000000"/>
                          </a:solidFill>
                          <a:effectLst/>
                          <a:latin typeface="Comic Sans MS"/>
                        </a:rPr>
                        <a:t>7.56</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8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dirty="0">
                          <a:solidFill>
                            <a:srgbClr val="000000"/>
                          </a:solidFill>
                          <a:effectLst/>
                          <a:latin typeface="Comic Sans MS"/>
                        </a:rPr>
                        <a:t>AOS</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1000" b="1" i="0" u="none" strike="noStrike">
                          <a:solidFill>
                            <a:srgbClr val="000000"/>
                          </a:solidFill>
                          <a:effectLst/>
                          <a:latin typeface="Comic Sans MS"/>
                        </a:rPr>
                        <a:t>25</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66FF66"/>
                    </a:solidFill>
                  </a:tcPr>
                </a:tc>
                <a:tc>
                  <a:txBody>
                    <a:bodyPr/>
                    <a:lstStyle/>
                    <a:p>
                      <a:pPr algn="ctr" fontAlgn="ctr"/>
                      <a:r>
                        <a:rPr lang="en-US" sz="1000" b="1" i="0" u="none" strike="noStrike">
                          <a:solidFill>
                            <a:srgbClr val="000000"/>
                          </a:solidFill>
                          <a:effectLst/>
                          <a:latin typeface="Comic Sans MS"/>
                        </a:rPr>
                        <a:t>14.53</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15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dirty="0">
                          <a:solidFill>
                            <a:srgbClr val="000000"/>
                          </a:solidFill>
                          <a:effectLst/>
                          <a:latin typeface="Comic Sans MS"/>
                        </a:rPr>
                        <a:t>PSL</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ctr"/>
                      <a:r>
                        <a:rPr lang="en-US" sz="1000" b="1" i="0" u="none" strike="noStrike" dirty="0">
                          <a:solidFill>
                            <a:srgbClr val="000000"/>
                          </a:solidFill>
                          <a:effectLst/>
                          <a:latin typeface="Comic Sans MS"/>
                        </a:rPr>
                        <a:t>11</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chemeClr val="accent4">
                        <a:lumMod val="40000"/>
                        <a:lumOff val="60000"/>
                      </a:schemeClr>
                    </a:solidFill>
                  </a:tcPr>
                </a:tc>
                <a:tc>
                  <a:txBody>
                    <a:bodyPr/>
                    <a:lstStyle/>
                    <a:p>
                      <a:pPr algn="ctr" fontAlgn="ctr"/>
                      <a:r>
                        <a:rPr lang="en-US" sz="1000" b="1" i="0" u="none" strike="noStrike">
                          <a:solidFill>
                            <a:srgbClr val="000000"/>
                          </a:solidFill>
                          <a:effectLst/>
                          <a:latin typeface="Comic Sans MS"/>
                        </a:rPr>
                        <a:t>6.40</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1000" b="1" i="0" u="none" strike="noStrike">
                          <a:solidFill>
                            <a:srgbClr val="000000"/>
                          </a:solidFill>
                          <a:effectLst/>
                          <a:latin typeface="Comic Sans MS"/>
                        </a:rPr>
                        <a:t>6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r>
              <a:tr h="190500">
                <a:tc>
                  <a:txBody>
                    <a:bodyPr/>
                    <a:lstStyle/>
                    <a:p>
                      <a:pPr algn="ctr" fontAlgn="ctr"/>
                      <a:r>
                        <a:rPr lang="en-US" sz="1000" b="1" i="0" u="none" strike="noStrike">
                          <a:solidFill>
                            <a:srgbClr val="000000"/>
                          </a:solidFill>
                          <a:effectLst/>
                          <a:latin typeface="Comic Sans MS"/>
                        </a:rPr>
                        <a:t>Total</a:t>
                      </a:r>
                    </a:p>
                  </a:txBody>
                  <a:tcPr marL="9525" marR="9525" marT="9525" marB="0" anchor="ctr">
                    <a:lnL w="1270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172</a:t>
                      </a:r>
                    </a:p>
                  </a:txBody>
                  <a:tcPr marL="9525" marR="9525" marT="9525"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solidFill>
                      <a:srgbClr val="F2F2F2"/>
                    </a:solidFill>
                  </a:tcPr>
                </a:tc>
                <a:tc>
                  <a:txBody>
                    <a:bodyPr/>
                    <a:lstStyle/>
                    <a:p>
                      <a:pPr algn="ctr" fontAlgn="ctr"/>
                      <a:r>
                        <a:rPr lang="en-US" sz="1000" b="1" i="0" u="none" strike="noStrike">
                          <a:solidFill>
                            <a:srgbClr val="000000"/>
                          </a:solidFill>
                          <a:effectLst/>
                          <a:latin typeface="Comic Sans MS"/>
                        </a:rPr>
                        <a:t>100.00</a:t>
                      </a:r>
                    </a:p>
                  </a:txBody>
                  <a:tcPr marL="9525" marR="9525" marT="9525" marB="0" anchor="ctr">
                    <a:lnL w="635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1000" b="1" i="0" u="none" strike="noStrike" dirty="0">
                          <a:solidFill>
                            <a:srgbClr val="000000"/>
                          </a:solidFill>
                          <a:effectLst/>
                          <a:latin typeface="Comic Sans MS"/>
                        </a:rPr>
                        <a:t>100 </a:t>
                      </a:r>
                    </a:p>
                  </a:txBody>
                  <a:tcPr marL="9525" marR="9525" marT="9525" marB="0" anchor="ctr">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r>
            </a:tbl>
          </a:graphicData>
        </a:graphic>
      </p:graphicFrame>
    </p:spTree>
    <p:extLst>
      <p:ext uri="{BB962C8B-B14F-4D97-AF65-F5344CB8AC3E}">
        <p14:creationId xmlns:p14="http://schemas.microsoft.com/office/powerpoint/2010/main" val="618214720"/>
      </p:ext>
    </p:extLst>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p:cNvSpPr/>
          <p:nvPr/>
        </p:nvSpPr>
        <p:spPr>
          <a:xfrm>
            <a:off x="4406900" y="3490913"/>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12VDC Wall  Wart</a:t>
            </a:r>
          </a:p>
        </p:txBody>
      </p:sp>
      <p:sp>
        <p:nvSpPr>
          <p:cNvPr id="22" name="Rectangle 21"/>
          <p:cNvSpPr/>
          <p:nvPr/>
        </p:nvSpPr>
        <p:spPr>
          <a:xfrm>
            <a:off x="5834622" y="1143000"/>
            <a:ext cx="1752600" cy="1828800"/>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smtClean="0">
                <a:latin typeface="Comic Sans MS" pitchFamily="66" charset="0"/>
                <a:hlinkClick r:id="rId2"/>
              </a:rPr>
              <a:t>D070443 </a:t>
            </a:r>
            <a:endParaRPr lang="en-US" sz="1000" dirty="0" smtClean="0">
              <a:latin typeface="Comic Sans MS" pitchFamily="66" charset="0"/>
            </a:endParaRPr>
          </a:p>
          <a:p>
            <a:pPr algn="ctr" fontAlgn="auto">
              <a:spcBef>
                <a:spcPts val="0"/>
              </a:spcBef>
              <a:spcAft>
                <a:spcPts val="0"/>
              </a:spcAft>
              <a:defRPr/>
            </a:pPr>
            <a:r>
              <a:rPr lang="en-US" sz="1000" dirty="0" smtClean="0">
                <a:latin typeface="Comic Sans MS" pitchFamily="66" charset="0"/>
              </a:rPr>
              <a:t>Magnetometer Filter</a:t>
            </a:r>
            <a:endParaRPr lang="en-US" sz="1000" dirty="0">
              <a:latin typeface="Comic Sans MS" pitchFamily="66" charset="0"/>
            </a:endParaRPr>
          </a:p>
        </p:txBody>
      </p:sp>
      <p:sp>
        <p:nvSpPr>
          <p:cNvPr id="41" name="Rectangle 40"/>
          <p:cNvSpPr/>
          <p:nvPr/>
        </p:nvSpPr>
        <p:spPr>
          <a:xfrm>
            <a:off x="3873263" y="1232019"/>
            <a:ext cx="1066800" cy="1828800"/>
          </a:xfrm>
          <a:prstGeom prst="rect">
            <a:avLst/>
          </a:prstGeom>
          <a:solidFill>
            <a:schemeClr val="bg2">
              <a:lumMod val="90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fontAlgn="auto">
              <a:spcBef>
                <a:spcPts val="0"/>
              </a:spcBef>
              <a:spcAft>
                <a:spcPts val="0"/>
              </a:spcAft>
              <a:defRPr/>
            </a:pPr>
            <a:r>
              <a:rPr lang="en-US" sz="1000" dirty="0">
                <a:latin typeface="Comic Sans MS" pitchFamily="66" charset="0"/>
              </a:rPr>
              <a:t>Magnetometer Power Supply</a:t>
            </a:r>
          </a:p>
          <a:p>
            <a:pPr algn="ctr" fontAlgn="auto">
              <a:spcBef>
                <a:spcPts val="0"/>
              </a:spcBef>
              <a:spcAft>
                <a:spcPts val="0"/>
              </a:spcAft>
              <a:defRPr/>
            </a:pPr>
            <a:r>
              <a:rPr lang="en-US" sz="1000" dirty="0">
                <a:latin typeface="Comic Sans MS" pitchFamily="66" charset="0"/>
              </a:rPr>
              <a:t>(</a:t>
            </a:r>
            <a:r>
              <a:rPr lang="en-US" sz="1000" dirty="0">
                <a:latin typeface="Comic Sans MS" pitchFamily="66" charset="0"/>
                <a:hlinkClick r:id="rId3"/>
              </a:rPr>
              <a:t>MAG-03PSU</a:t>
            </a:r>
            <a:r>
              <a:rPr lang="en-US" sz="1000" dirty="0">
                <a:latin typeface="Comic Sans MS" pitchFamily="66" charset="0"/>
              </a:rPr>
              <a:t>)</a:t>
            </a:r>
          </a:p>
        </p:txBody>
      </p:sp>
      <p:sp>
        <p:nvSpPr>
          <p:cNvPr id="6" name="Rectangle 5"/>
          <p:cNvSpPr/>
          <p:nvPr/>
        </p:nvSpPr>
        <p:spPr>
          <a:xfrm>
            <a:off x="1219200" y="1339332"/>
            <a:ext cx="457200" cy="1447800"/>
          </a:xfrm>
          <a:prstGeom prst="rect">
            <a:avLst/>
          </a:prstGeom>
          <a:solidFill>
            <a:schemeClr val="bg1">
              <a:lumMod val="50000"/>
            </a:schemeClr>
          </a:solidFill>
          <a:ln>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vert="vert270" anchor="ctr"/>
          <a:lstStyle/>
          <a:p>
            <a:pPr algn="ctr">
              <a:defRPr/>
            </a:pPr>
            <a:r>
              <a:rPr lang="en-US" sz="1000" dirty="0">
                <a:latin typeface="Comic Sans MS" pitchFamily="66" charset="0"/>
              </a:rPr>
              <a:t>Magnetometer</a:t>
            </a:r>
          </a:p>
          <a:p>
            <a:pPr algn="ctr">
              <a:defRPr/>
            </a:pPr>
            <a:r>
              <a:rPr lang="en-US" sz="1000" dirty="0">
                <a:latin typeface="Comic Sans MS" pitchFamily="66" charset="0"/>
                <a:hlinkClick r:id="rId3"/>
              </a:rPr>
              <a:t>MAG-03MCES</a:t>
            </a:r>
            <a:endParaRPr lang="en-US" sz="1000" dirty="0"/>
          </a:p>
        </p:txBody>
      </p:sp>
      <p:cxnSp>
        <p:nvCxnSpPr>
          <p:cNvPr id="13" name="Elbow Connector 12"/>
          <p:cNvCxnSpPr>
            <a:stCxn id="6" idx="2"/>
            <a:endCxn id="19" idx="4"/>
          </p:cNvCxnSpPr>
          <p:nvPr/>
        </p:nvCxnSpPr>
        <p:spPr>
          <a:xfrm rot="16200000" flipH="1">
            <a:off x="2650331" y="1585119"/>
            <a:ext cx="307975" cy="2713038"/>
          </a:xfrm>
          <a:prstGeom prst="bentConnector3">
            <a:avLst>
              <a:gd name="adj1" fmla="val 174134"/>
            </a:avLst>
          </a:prstGeom>
        </p:spPr>
        <p:style>
          <a:lnRef idx="1">
            <a:schemeClr val="accent1"/>
          </a:lnRef>
          <a:fillRef idx="0">
            <a:schemeClr val="accent1"/>
          </a:fillRef>
          <a:effectRef idx="0">
            <a:schemeClr val="accent1"/>
          </a:effectRef>
          <a:fontRef idx="minor">
            <a:schemeClr val="tx1"/>
          </a:fontRef>
        </p:style>
      </p:cxnSp>
      <p:cxnSp>
        <p:nvCxnSpPr>
          <p:cNvPr id="14" name="Elbow Connector 13"/>
          <p:cNvCxnSpPr>
            <a:stCxn id="50" idx="2"/>
            <a:endCxn id="23" idx="2"/>
          </p:cNvCxnSpPr>
          <p:nvPr/>
        </p:nvCxnSpPr>
        <p:spPr>
          <a:xfrm>
            <a:off x="4924425" y="1982788"/>
            <a:ext cx="927100" cy="762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15" name="Elbow Connector 14"/>
          <p:cNvCxnSpPr>
            <a:stCxn id="5" idx="0"/>
            <a:endCxn id="70" idx="4"/>
          </p:cNvCxnSpPr>
          <p:nvPr/>
        </p:nvCxnSpPr>
        <p:spPr>
          <a:xfrm rot="16200000" flipV="1">
            <a:off x="4461669" y="3278982"/>
            <a:ext cx="396875" cy="26987"/>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23" name="Oval 22"/>
          <p:cNvSpPr/>
          <p:nvPr/>
        </p:nvSpPr>
        <p:spPr>
          <a:xfrm>
            <a:off x="5851525" y="2020888"/>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4" name="Oval 23"/>
          <p:cNvSpPr/>
          <p:nvPr/>
        </p:nvSpPr>
        <p:spPr>
          <a:xfrm>
            <a:off x="5851525" y="2173288"/>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5" name="Oval 24"/>
          <p:cNvSpPr/>
          <p:nvPr/>
        </p:nvSpPr>
        <p:spPr>
          <a:xfrm>
            <a:off x="5851525" y="2325688"/>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27" name="Elbow Connector 26"/>
          <p:cNvCxnSpPr>
            <a:stCxn id="61" idx="1"/>
            <a:endCxn id="24" idx="2"/>
          </p:cNvCxnSpPr>
          <p:nvPr/>
        </p:nvCxnSpPr>
        <p:spPr>
          <a:xfrm>
            <a:off x="4938713" y="2147888"/>
            <a:ext cx="912812" cy="635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34" name="Elbow Connector 33"/>
          <p:cNvCxnSpPr>
            <a:stCxn id="66" idx="1"/>
            <a:endCxn id="25" idx="2"/>
          </p:cNvCxnSpPr>
          <p:nvPr/>
        </p:nvCxnSpPr>
        <p:spPr>
          <a:xfrm>
            <a:off x="4938713" y="2300288"/>
            <a:ext cx="912812" cy="635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45" name="Oval 44"/>
          <p:cNvSpPr/>
          <p:nvPr/>
        </p:nvSpPr>
        <p:spPr>
          <a:xfrm>
            <a:off x="7510463" y="198755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6" name="Oval 45"/>
          <p:cNvSpPr/>
          <p:nvPr/>
        </p:nvSpPr>
        <p:spPr>
          <a:xfrm>
            <a:off x="7510463" y="213995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47" name="Oval 46"/>
          <p:cNvSpPr/>
          <p:nvPr/>
        </p:nvSpPr>
        <p:spPr>
          <a:xfrm>
            <a:off x="7510463" y="2292350"/>
            <a:ext cx="76200" cy="762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cxnSp>
        <p:nvCxnSpPr>
          <p:cNvPr id="53" name="Elbow Connector 52"/>
          <p:cNvCxnSpPr>
            <a:stCxn id="45" idx="6"/>
          </p:cNvCxnSpPr>
          <p:nvPr/>
        </p:nvCxnSpPr>
        <p:spPr>
          <a:xfrm>
            <a:off x="7586663" y="2025650"/>
            <a:ext cx="685800" cy="1143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4" name="Elbow Connector 53"/>
          <p:cNvCxnSpPr>
            <a:stCxn id="46" idx="6"/>
          </p:cNvCxnSpPr>
          <p:nvPr/>
        </p:nvCxnSpPr>
        <p:spPr>
          <a:xfrm>
            <a:off x="7586663" y="2178050"/>
            <a:ext cx="685800" cy="1143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55" name="Elbow Connector 54"/>
          <p:cNvCxnSpPr>
            <a:stCxn id="47" idx="6"/>
          </p:cNvCxnSpPr>
          <p:nvPr/>
        </p:nvCxnSpPr>
        <p:spPr>
          <a:xfrm>
            <a:off x="7586663" y="2330450"/>
            <a:ext cx="685800" cy="1143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51222" name="TextBox 59"/>
          <p:cNvSpPr txBox="1">
            <a:spLocks noChangeArrowheads="1"/>
          </p:cNvSpPr>
          <p:nvPr/>
        </p:nvSpPr>
        <p:spPr bwMode="auto">
          <a:xfrm>
            <a:off x="5902325" y="19446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sp>
        <p:nvSpPr>
          <p:cNvPr id="51223" name="TextBox 60"/>
          <p:cNvSpPr txBox="1">
            <a:spLocks noChangeArrowheads="1"/>
          </p:cNvSpPr>
          <p:nvPr/>
        </p:nvSpPr>
        <p:spPr bwMode="auto">
          <a:xfrm>
            <a:off x="7205663" y="1911350"/>
            <a:ext cx="3048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sp>
        <p:nvSpPr>
          <p:cNvPr id="51224" name="TextBox 62"/>
          <p:cNvSpPr txBox="1">
            <a:spLocks noChangeArrowheads="1"/>
          </p:cNvSpPr>
          <p:nvPr/>
        </p:nvSpPr>
        <p:spPr bwMode="auto">
          <a:xfrm>
            <a:off x="1206500" y="930275"/>
            <a:ext cx="2667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Magnetometer:  Bartington Instruments MAG-03MC</a:t>
            </a:r>
          </a:p>
        </p:txBody>
      </p:sp>
      <p:sp>
        <p:nvSpPr>
          <p:cNvPr id="51225" name="TextBox 65"/>
          <p:cNvSpPr txBox="1">
            <a:spLocks noChangeArrowheads="1"/>
          </p:cNvSpPr>
          <p:nvPr/>
        </p:nvSpPr>
        <p:spPr bwMode="auto">
          <a:xfrm>
            <a:off x="1904999" y="3886200"/>
            <a:ext cx="1085707" cy="2462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smtClean="0">
                <a:latin typeface="Comic Sans MS" pitchFamily="66" charset="0"/>
              </a:rPr>
              <a:t>5 meter</a:t>
            </a:r>
            <a:endParaRPr lang="en-US" sz="1000" dirty="0">
              <a:latin typeface="Comic Sans MS" pitchFamily="66" charset="0"/>
            </a:endParaRPr>
          </a:p>
        </p:txBody>
      </p:sp>
      <p:pic>
        <p:nvPicPr>
          <p:cNvPr id="51226"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667125" y="4775200"/>
            <a:ext cx="1477963" cy="1135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7"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987550" y="4962525"/>
            <a:ext cx="1654175" cy="1082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8"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865188" y="5343525"/>
            <a:ext cx="1122362" cy="427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1229" name="Picture 2"/>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70713" y="4826000"/>
            <a:ext cx="1679575" cy="1357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30" name="TextBox 61"/>
          <p:cNvSpPr txBox="1">
            <a:spLocks noChangeArrowheads="1"/>
          </p:cNvSpPr>
          <p:nvPr/>
        </p:nvSpPr>
        <p:spPr bwMode="auto">
          <a:xfrm>
            <a:off x="4584700" y="1868488"/>
            <a:ext cx="304800" cy="554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X</a:t>
            </a:r>
          </a:p>
          <a:p>
            <a:pPr eaLnBrk="1" hangingPunct="1"/>
            <a:r>
              <a:rPr lang="en-US" sz="1000">
                <a:latin typeface="Comic Sans MS" pitchFamily="66" charset="0"/>
              </a:rPr>
              <a:t>Y</a:t>
            </a:r>
          </a:p>
          <a:p>
            <a:pPr eaLnBrk="1" hangingPunct="1"/>
            <a:r>
              <a:rPr lang="en-US" sz="1000">
                <a:latin typeface="Comic Sans MS" pitchFamily="66" charset="0"/>
              </a:rPr>
              <a:t>Z</a:t>
            </a:r>
          </a:p>
        </p:txBody>
      </p:sp>
      <p:grpSp>
        <p:nvGrpSpPr>
          <p:cNvPr id="51231" name="Group 8"/>
          <p:cNvGrpSpPr>
            <a:grpSpLocks noChangeAspect="1"/>
          </p:cNvGrpSpPr>
          <p:nvPr/>
        </p:nvGrpSpPr>
        <p:grpSpPr bwMode="auto">
          <a:xfrm flipH="1" flipV="1">
            <a:off x="4770438" y="1912938"/>
            <a:ext cx="168275" cy="139700"/>
            <a:chOff x="1554480" y="5334000"/>
            <a:chExt cx="548640" cy="457200"/>
          </a:xfrm>
        </p:grpSpPr>
        <p:sp>
          <p:nvSpPr>
            <p:cNvPr id="50" name="Oval 49"/>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1" name="Oval 50"/>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2" name="Rectangle 51"/>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6" name="Rectangle 55"/>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1232" name="Group 8"/>
          <p:cNvGrpSpPr>
            <a:grpSpLocks noChangeAspect="1"/>
          </p:cNvGrpSpPr>
          <p:nvPr/>
        </p:nvGrpSpPr>
        <p:grpSpPr bwMode="auto">
          <a:xfrm flipH="1" flipV="1">
            <a:off x="4770438" y="2078038"/>
            <a:ext cx="168275" cy="139700"/>
            <a:chOff x="1554480" y="5334000"/>
            <a:chExt cx="548640" cy="457200"/>
          </a:xfrm>
        </p:grpSpPr>
        <p:sp>
          <p:nvSpPr>
            <p:cNvPr id="58" name="Oval 57"/>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59" name="Oval 58"/>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0" name="Rectangle 59"/>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1" name="Rectangle 60"/>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51233" name="Group 8"/>
          <p:cNvGrpSpPr>
            <a:grpSpLocks noChangeAspect="1"/>
          </p:cNvGrpSpPr>
          <p:nvPr/>
        </p:nvGrpSpPr>
        <p:grpSpPr bwMode="auto">
          <a:xfrm flipH="1" flipV="1">
            <a:off x="4770438" y="2230438"/>
            <a:ext cx="168275" cy="139700"/>
            <a:chOff x="1554480" y="5334000"/>
            <a:chExt cx="548640" cy="457200"/>
          </a:xfrm>
        </p:grpSpPr>
        <p:sp>
          <p:nvSpPr>
            <p:cNvPr id="63" name="Oval 62"/>
            <p:cNvSpPr/>
            <p:nvPr/>
          </p:nvSpPr>
          <p:spPr>
            <a:xfrm>
              <a:off x="1601064" y="5334000"/>
              <a:ext cx="455475" cy="457200"/>
            </a:xfrm>
            <a:prstGeom prst="ellipse">
              <a:avLst/>
            </a:prstGeom>
            <a:solidFill>
              <a:schemeClr val="bg1">
                <a:lumMod val="9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4" name="Oval 63"/>
            <p:cNvSpPr/>
            <p:nvPr/>
          </p:nvSpPr>
          <p:spPr>
            <a:xfrm>
              <a:off x="1792569" y="5531427"/>
              <a:ext cx="77639" cy="77933"/>
            </a:xfrm>
            <a:prstGeom prst="ellipse">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5" name="Rectangle 64"/>
            <p:cNvSpPr/>
            <p:nvPr/>
          </p:nvSpPr>
          <p:spPr>
            <a:xfrm>
              <a:off x="2051362"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6" name="Rectangle 65"/>
            <p:cNvSpPr/>
            <p:nvPr/>
          </p:nvSpPr>
          <p:spPr>
            <a:xfrm>
              <a:off x="1554480" y="5531427"/>
              <a:ext cx="51758" cy="57152"/>
            </a:xfrm>
            <a:prstGeom prst="rect">
              <a:avLst/>
            </a:prstGeom>
            <a:solidFill>
              <a:schemeClr val="tx1"/>
            </a:solidFill>
            <a:ln w="3175">
              <a:solidFill>
                <a:schemeClr val="bg1">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51234" name="Slide Number Placeholder 5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031A04E-DDF4-456D-A67D-9498ABBBA2BF}" type="slidenum">
              <a:rPr lang="en-US" smtClean="0">
                <a:solidFill>
                  <a:srgbClr val="898989"/>
                </a:solidFill>
                <a:latin typeface="Calibri" pitchFamily="34" charset="0"/>
              </a:rPr>
              <a:pPr eaLnBrk="1" hangingPunct="1"/>
              <a:t>90</a:t>
            </a:fld>
            <a:endParaRPr lang="en-US" smtClean="0">
              <a:solidFill>
                <a:srgbClr val="898989"/>
              </a:solidFill>
              <a:latin typeface="Calibri" pitchFamily="34" charset="0"/>
            </a:endParaRPr>
          </a:p>
        </p:txBody>
      </p:sp>
      <p:sp>
        <p:nvSpPr>
          <p:cNvPr id="51235" name="Title 6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Magnetometer (1)</a:t>
            </a:r>
          </a:p>
        </p:txBody>
      </p:sp>
      <p:sp>
        <p:nvSpPr>
          <p:cNvPr id="51236"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
        <p:nvSpPr>
          <p:cNvPr id="19" name="Oval 18"/>
          <p:cNvSpPr/>
          <p:nvPr/>
        </p:nvSpPr>
        <p:spPr bwMode="auto">
          <a:xfrm>
            <a:off x="4130675" y="3032125"/>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0" name="Oval 69"/>
          <p:cNvSpPr/>
          <p:nvPr/>
        </p:nvSpPr>
        <p:spPr bwMode="auto">
          <a:xfrm>
            <a:off x="4616450" y="3030538"/>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2" name="Rectangle 1"/>
          <p:cNvSpPr/>
          <p:nvPr/>
        </p:nvSpPr>
        <p:spPr>
          <a:xfrm>
            <a:off x="5303442" y="5725597"/>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8"/>
              </a:rPr>
              <a:t>D030574</a:t>
            </a:r>
            <a:endParaRPr lang="en-US" dirty="0">
              <a:latin typeface="Comic Sans MS" pitchFamily="66" charset="0"/>
            </a:endParaRPr>
          </a:p>
        </p:txBody>
      </p:sp>
      <p:pic>
        <p:nvPicPr>
          <p:cNvPr id="590853" name="Picture 5"/>
          <p:cNvPicPr>
            <a:picLocks noChangeAspect="1" noChangeArrowheads="1"/>
          </p:cNvPicPr>
          <p:nvPr/>
        </p:nvPicPr>
        <p:blipFill>
          <a:blip r:embed="rId9" cstate="print">
            <a:extLst>
              <a:ext uri="{28A0092B-C50C-407E-A947-70E740481C1C}">
                <a14:useLocalDpi xmlns:a14="http://schemas.microsoft.com/office/drawing/2010/main" val="0"/>
              </a:ext>
            </a:extLst>
          </a:blip>
          <a:srcRect/>
          <a:stretch>
            <a:fillRect/>
          </a:stretch>
        </p:blipFill>
        <p:spPr bwMode="auto">
          <a:xfrm>
            <a:off x="4853781" y="3204177"/>
            <a:ext cx="1317243" cy="26124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4" name="Group 3"/>
          <p:cNvGrpSpPr/>
          <p:nvPr/>
        </p:nvGrpSpPr>
        <p:grpSpPr>
          <a:xfrm>
            <a:off x="7214159" y="2465388"/>
            <a:ext cx="373063" cy="357187"/>
            <a:chOff x="6909594" y="3418509"/>
            <a:chExt cx="373063" cy="357187"/>
          </a:xfrm>
        </p:grpSpPr>
        <p:pic>
          <p:nvPicPr>
            <p:cNvPr id="57" name="Picture 37"/>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6909594" y="3418509"/>
              <a:ext cx="373063" cy="3571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1" name="Oval 70"/>
            <p:cNvSpPr/>
            <p:nvPr/>
          </p:nvSpPr>
          <p:spPr bwMode="auto">
            <a:xfrm>
              <a:off x="7069713" y="34952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7" name="Oval 66"/>
            <p:cNvSpPr/>
            <p:nvPr/>
          </p:nvSpPr>
          <p:spPr bwMode="auto">
            <a:xfrm>
              <a:off x="7132738"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8" name="Oval 67"/>
            <p:cNvSpPr/>
            <p:nvPr/>
          </p:nvSpPr>
          <p:spPr bwMode="auto">
            <a:xfrm>
              <a:off x="7063988" y="362015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69" name="Oval 68"/>
            <p:cNvSpPr/>
            <p:nvPr/>
          </p:nvSpPr>
          <p:spPr bwMode="auto">
            <a:xfrm>
              <a:off x="7002113" y="355140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grpSp>
        <p:nvGrpSpPr>
          <p:cNvPr id="3" name="Group 2"/>
          <p:cNvGrpSpPr/>
          <p:nvPr/>
        </p:nvGrpSpPr>
        <p:grpSpPr>
          <a:xfrm>
            <a:off x="7834412" y="2469542"/>
            <a:ext cx="384175" cy="368300"/>
            <a:chOff x="8069263" y="3204177"/>
            <a:chExt cx="384175" cy="368300"/>
          </a:xfrm>
        </p:grpSpPr>
        <p:pic>
          <p:nvPicPr>
            <p:cNvPr id="62" name="Picture 39"/>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8069263" y="3204177"/>
              <a:ext cx="384175" cy="368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2" name="Oval 71"/>
            <p:cNvSpPr/>
            <p:nvPr/>
          </p:nvSpPr>
          <p:spPr bwMode="auto">
            <a:xfrm>
              <a:off x="8187275" y="3309922"/>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3" name="Oval 72"/>
            <p:cNvSpPr/>
            <p:nvPr/>
          </p:nvSpPr>
          <p:spPr bwMode="auto">
            <a:xfrm>
              <a:off x="8277800" y="330419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7" name="Oval 76"/>
            <p:cNvSpPr/>
            <p:nvPr/>
          </p:nvSpPr>
          <p:spPr bwMode="auto">
            <a:xfrm>
              <a:off x="8277800"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sp>
          <p:nvSpPr>
            <p:cNvPr id="78" name="Oval 77"/>
            <p:cNvSpPr/>
            <p:nvPr/>
          </p:nvSpPr>
          <p:spPr bwMode="auto">
            <a:xfrm>
              <a:off x="8188425" y="3400447"/>
              <a:ext cx="60325" cy="63500"/>
            </a:xfrm>
            <a:prstGeom prst="ellipse">
              <a:avLst/>
            </a:prstGeom>
            <a:no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p>
          </p:txBody>
        </p:sp>
      </p:grpSp>
      <p:sp>
        <p:nvSpPr>
          <p:cNvPr id="74" name="TextBox 65"/>
          <p:cNvSpPr txBox="1">
            <a:spLocks noChangeArrowheads="1"/>
          </p:cNvSpPr>
          <p:nvPr/>
        </p:nvSpPr>
        <p:spPr bwMode="auto">
          <a:xfrm>
            <a:off x="6552054" y="3118350"/>
            <a:ext cx="2051409"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900" dirty="0" smtClean="0">
                <a:latin typeface="Comic Sans MS" pitchFamily="66" charset="0"/>
              </a:rPr>
              <a:t>Pin 1: +15VDC … Red/</a:t>
            </a:r>
            <a:r>
              <a:rPr lang="en-US" sz="900" dirty="0" err="1" smtClean="0">
                <a:latin typeface="Comic Sans MS" pitchFamily="66" charset="0"/>
              </a:rPr>
              <a:t>Blk</a:t>
            </a:r>
            <a:r>
              <a:rPr lang="en-US" sz="900" dirty="0" smtClean="0">
                <a:latin typeface="Comic Sans MS" pitchFamily="66" charset="0"/>
              </a:rPr>
              <a:t> RED</a:t>
            </a:r>
          </a:p>
          <a:p>
            <a:pPr eaLnBrk="1" hangingPunct="1"/>
            <a:r>
              <a:rPr lang="en-US" sz="900" dirty="0" smtClean="0">
                <a:latin typeface="Comic Sans MS" pitchFamily="66" charset="0"/>
              </a:rPr>
              <a:t>Pin 2: Ground … Red/</a:t>
            </a:r>
            <a:r>
              <a:rPr lang="en-US" sz="900" dirty="0" err="1" smtClean="0">
                <a:latin typeface="Comic Sans MS" pitchFamily="66" charset="0"/>
              </a:rPr>
              <a:t>Blk</a:t>
            </a:r>
            <a:r>
              <a:rPr lang="en-US" sz="900" dirty="0" smtClean="0">
                <a:latin typeface="Comic Sans MS" pitchFamily="66" charset="0"/>
              </a:rPr>
              <a:t> BLACK</a:t>
            </a:r>
          </a:p>
          <a:p>
            <a:pPr eaLnBrk="1" hangingPunct="1"/>
            <a:r>
              <a:rPr lang="en-US" sz="900" dirty="0" smtClean="0">
                <a:latin typeface="Comic Sans MS" pitchFamily="66" charset="0"/>
              </a:rPr>
              <a:t>Pin 3: -15VDC … </a:t>
            </a:r>
            <a:r>
              <a:rPr lang="en-US" sz="900" dirty="0" err="1" smtClean="0">
                <a:latin typeface="Comic Sans MS" pitchFamily="66" charset="0"/>
              </a:rPr>
              <a:t>Wht</a:t>
            </a:r>
            <a:r>
              <a:rPr lang="en-US" sz="900" dirty="0" smtClean="0">
                <a:latin typeface="Comic Sans MS" pitchFamily="66" charset="0"/>
              </a:rPr>
              <a:t>/</a:t>
            </a:r>
            <a:r>
              <a:rPr lang="en-US" sz="900" dirty="0" err="1" smtClean="0">
                <a:latin typeface="Comic Sans MS" pitchFamily="66" charset="0"/>
              </a:rPr>
              <a:t>Blk</a:t>
            </a:r>
            <a:r>
              <a:rPr lang="en-US" sz="900" dirty="0" smtClean="0">
                <a:latin typeface="Comic Sans MS" pitchFamily="66" charset="0"/>
              </a:rPr>
              <a:t> WHITE</a:t>
            </a:r>
          </a:p>
          <a:p>
            <a:pPr eaLnBrk="1" hangingPunct="1"/>
            <a:r>
              <a:rPr lang="en-US" sz="900" dirty="0" smtClean="0">
                <a:latin typeface="Comic Sans MS" pitchFamily="66" charset="0"/>
              </a:rPr>
              <a:t>Pin 4: Ground … </a:t>
            </a:r>
            <a:r>
              <a:rPr lang="en-US" sz="900" dirty="0" err="1" smtClean="0">
                <a:latin typeface="Comic Sans MS" pitchFamily="66" charset="0"/>
              </a:rPr>
              <a:t>Wht</a:t>
            </a:r>
            <a:r>
              <a:rPr lang="en-US" sz="900" dirty="0" smtClean="0">
                <a:latin typeface="Comic Sans MS" pitchFamily="66" charset="0"/>
              </a:rPr>
              <a:t>/</a:t>
            </a:r>
            <a:r>
              <a:rPr lang="en-US" sz="900" dirty="0" err="1" smtClean="0">
                <a:latin typeface="Comic Sans MS" pitchFamily="66" charset="0"/>
              </a:rPr>
              <a:t>Blk</a:t>
            </a:r>
            <a:r>
              <a:rPr lang="en-US" sz="900" dirty="0" smtClean="0">
                <a:latin typeface="Comic Sans MS" pitchFamily="66" charset="0"/>
              </a:rPr>
              <a:t> BLACK</a:t>
            </a:r>
            <a:endParaRPr lang="en-US" sz="900" dirty="0">
              <a:latin typeface="Comic Sans MS" pitchFamily="66" charset="0"/>
            </a:endParaRPr>
          </a:p>
        </p:txBody>
      </p:sp>
      <p:sp>
        <p:nvSpPr>
          <p:cNvPr id="7" name="Rectangle 6"/>
          <p:cNvSpPr/>
          <p:nvPr/>
        </p:nvSpPr>
        <p:spPr>
          <a:xfrm>
            <a:off x="5326100" y="6023821"/>
            <a:ext cx="1255472" cy="369332"/>
          </a:xfrm>
          <a:prstGeom prst="rect">
            <a:avLst/>
          </a:prstGeom>
        </p:spPr>
        <p:txBody>
          <a:bodyPr wrap="none">
            <a:spAutoFit/>
          </a:bodyPr>
          <a:lstStyle/>
          <a:p>
            <a:r>
              <a:rPr lang="en-US" dirty="0">
                <a:latin typeface="Comic Sans MS" pitchFamily="66" charset="0"/>
                <a:hlinkClick r:id="rId12"/>
              </a:rPr>
              <a:t>T1100382</a:t>
            </a:r>
            <a:endParaRPr lang="en-US" dirty="0"/>
          </a:p>
        </p:txBody>
      </p:sp>
      <p:sp>
        <p:nvSpPr>
          <p:cNvPr id="75" name="TextBox 65"/>
          <p:cNvSpPr txBox="1">
            <a:spLocks noChangeArrowheads="1"/>
          </p:cNvSpPr>
          <p:nvPr/>
        </p:nvSpPr>
        <p:spPr bwMode="auto">
          <a:xfrm>
            <a:off x="2107320" y="3682782"/>
            <a:ext cx="2051409" cy="2308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900" dirty="0" smtClean="0">
                <a:latin typeface="Comic Sans MS" pitchFamily="66" charset="0"/>
              </a:rPr>
              <a:t>9-18VDC Power </a:t>
            </a:r>
            <a:endParaRPr lang="en-US" sz="900" dirty="0">
              <a:latin typeface="Comic Sans MS" pitchFamily="66" charset="0"/>
            </a:endParaRPr>
          </a:p>
        </p:txBody>
      </p:sp>
    </p:spTree>
  </p:cSld>
  <p:clrMapOvr>
    <a:masterClrMapping/>
  </p:clrMapOvr>
  <p:timing>
    <p:tnLst>
      <p:par>
        <p:cT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226"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32031" y="3588848"/>
            <a:ext cx="3672191" cy="296665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227" name="Slide Number Placeholder 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41339F54-0758-40AC-B234-0B416A8C73EB}" type="slidenum">
              <a:rPr lang="en-US" smtClean="0">
                <a:solidFill>
                  <a:srgbClr val="898989"/>
                </a:solidFill>
                <a:latin typeface="Calibri" pitchFamily="34" charset="0"/>
              </a:rPr>
              <a:pPr eaLnBrk="1" hangingPunct="1"/>
              <a:t>91</a:t>
            </a:fld>
            <a:endParaRPr lang="en-US" smtClean="0">
              <a:solidFill>
                <a:srgbClr val="898989"/>
              </a:solidFill>
              <a:latin typeface="Calibri" pitchFamily="34" charset="0"/>
            </a:endParaRPr>
          </a:p>
        </p:txBody>
      </p:sp>
      <p:sp>
        <p:nvSpPr>
          <p:cNvPr id="52228" name="Title 6"/>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Magnetometers (2) Filter Schematic</a:t>
            </a:r>
          </a:p>
        </p:txBody>
      </p:sp>
      <p:sp>
        <p:nvSpPr>
          <p:cNvPr id="5222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591874"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432451" y="732713"/>
            <a:ext cx="6728398" cy="28327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Rectangle 6"/>
          <p:cNvSpPr/>
          <p:nvPr/>
        </p:nvSpPr>
        <p:spPr>
          <a:xfrm>
            <a:off x="1233330" y="4316183"/>
            <a:ext cx="1197764" cy="369332"/>
          </a:xfrm>
          <a:prstGeom prst="rect">
            <a:avLst/>
          </a:prstGeom>
        </p:spPr>
        <p:txBody>
          <a:bodyPr wrap="none">
            <a:spAutoFit/>
          </a:bodyPr>
          <a:lstStyle/>
          <a:p>
            <a:pPr algn="ctr" fontAlgn="auto">
              <a:spcBef>
                <a:spcPts val="0"/>
              </a:spcBef>
              <a:spcAft>
                <a:spcPts val="0"/>
              </a:spcAft>
              <a:defRPr/>
            </a:pPr>
            <a:r>
              <a:rPr lang="en-US" dirty="0" smtClean="0">
                <a:latin typeface="Comic Sans MS" pitchFamily="66" charset="0"/>
                <a:hlinkClick r:id="rId5"/>
              </a:rPr>
              <a:t>D030574</a:t>
            </a:r>
            <a:endParaRPr lang="en-US" dirty="0">
              <a:latin typeface="Comic Sans MS" pitchFamily="66" charset="0"/>
            </a:endParaRPr>
          </a:p>
        </p:txBody>
      </p:sp>
    </p:spTree>
  </p:cSld>
  <p:clrMapOvr>
    <a:masterClrMapping/>
  </p:clrMapOvr>
  <p:timing>
    <p:tnLst>
      <p:par>
        <p:cT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250"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43000" y="3776663"/>
            <a:ext cx="6096000" cy="2286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251"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219200" y="1539875"/>
            <a:ext cx="5972175" cy="22002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3252" name="Slide Number Placeholder 4"/>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D5B17D08-E5DA-4FAD-B6EB-59B0911270F0}" type="slidenum">
              <a:rPr lang="en-US" smtClean="0">
                <a:solidFill>
                  <a:srgbClr val="898989"/>
                </a:solidFill>
                <a:latin typeface="Calibri" pitchFamily="34" charset="0"/>
              </a:rPr>
              <a:pPr eaLnBrk="1" hangingPunct="1"/>
              <a:t>92</a:t>
            </a:fld>
            <a:endParaRPr lang="en-US" smtClean="0">
              <a:solidFill>
                <a:srgbClr val="898989"/>
              </a:solidFill>
              <a:latin typeface="Calibri" pitchFamily="34" charset="0"/>
            </a:endParaRPr>
          </a:p>
        </p:txBody>
      </p:sp>
      <p:sp>
        <p:nvSpPr>
          <p:cNvPr id="53253" name="Title 7"/>
          <p:cNvSpPr>
            <a:spLocks noGrp="1"/>
          </p:cNvSpPr>
          <p:nvPr>
            <p:ph type="title"/>
          </p:nvPr>
        </p:nvSpPr>
        <p:spPr>
          <a:xfrm>
            <a:off x="1725613" y="0"/>
            <a:ext cx="6961187" cy="681038"/>
          </a:xfrm>
        </p:spPr>
        <p:txBody>
          <a:bodyPr/>
          <a:lstStyle/>
          <a:p>
            <a:pPr eaLnBrk="1" hangingPunct="1"/>
            <a:r>
              <a:rPr lang="en-US" smtClean="0">
                <a:ea typeface="ＭＳ Ｐゴシック" pitchFamily="34" charset="-128"/>
              </a:rPr>
              <a:t>Magnetometers (3) Amplifier Sketch</a:t>
            </a:r>
          </a:p>
        </p:txBody>
      </p:sp>
      <p:sp>
        <p:nvSpPr>
          <p:cNvPr id="53254"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4" name="TextBox 3"/>
          <p:cNvSpPr txBox="1">
            <a:spLocks noChangeArrowheads="1"/>
          </p:cNvSpPr>
          <p:nvPr/>
        </p:nvSpPr>
        <p:spPr bwMode="auto">
          <a:xfrm>
            <a:off x="3124200" y="1143000"/>
            <a:ext cx="269875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The Manufacturer is </a:t>
            </a:r>
            <a:r>
              <a:rPr lang="en-US" sz="1000" dirty="0" err="1">
                <a:latin typeface="Comic Sans MS" pitchFamily="66" charset="0"/>
              </a:rPr>
              <a:t>Bruel</a:t>
            </a:r>
            <a:r>
              <a:rPr lang="en-US" sz="1000" dirty="0">
                <a:latin typeface="Comic Sans MS" pitchFamily="66" charset="0"/>
              </a:rPr>
              <a:t> &amp; </a:t>
            </a:r>
            <a:r>
              <a:rPr lang="en-US" sz="1000" dirty="0" err="1">
                <a:latin typeface="Comic Sans MS" pitchFamily="66" charset="0"/>
              </a:rPr>
              <a:t>Kjaer</a:t>
            </a:r>
            <a:endParaRPr lang="en-US" sz="1000" dirty="0">
              <a:latin typeface="Comic Sans MS" pitchFamily="66" charset="0"/>
            </a:endParaRPr>
          </a:p>
          <a:p>
            <a:pPr eaLnBrk="1" hangingPunct="1"/>
            <a:endParaRPr lang="en-US" sz="1000" dirty="0">
              <a:latin typeface="Comic Sans MS" pitchFamily="66" charset="0"/>
            </a:endParaRPr>
          </a:p>
        </p:txBody>
      </p:sp>
      <p:pic>
        <p:nvPicPr>
          <p:cNvPr id="54275"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2438400" y="5257800"/>
            <a:ext cx="3810000" cy="1179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6" name="Picture 6"/>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2400" y="5257800"/>
            <a:ext cx="1676400" cy="12017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7" name="Picture 7"/>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239000" y="4648200"/>
            <a:ext cx="1254125" cy="18002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278" name="Picture 8"/>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6172200" y="1981200"/>
            <a:ext cx="2590800" cy="248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TextBox 12"/>
          <p:cNvSpPr txBox="1"/>
          <p:nvPr/>
        </p:nvSpPr>
        <p:spPr>
          <a:xfrm>
            <a:off x="304800" y="1066800"/>
            <a:ext cx="2743200" cy="2246769"/>
          </a:xfrm>
          <a:prstGeom prst="rect">
            <a:avLst/>
          </a:prstGeom>
          <a:noFill/>
        </p:spPr>
        <p:txBody>
          <a:bodyPr>
            <a:spAutoFit/>
          </a:bodyPr>
          <a:lstStyle/>
          <a:p>
            <a:pPr fontAlgn="auto">
              <a:spcBef>
                <a:spcPts val="0"/>
              </a:spcBef>
              <a:spcAft>
                <a:spcPts val="0"/>
              </a:spcAft>
              <a:defRPr/>
            </a:pPr>
            <a:r>
              <a:rPr lang="en-US" sz="1000" dirty="0">
                <a:latin typeface="Comic Sans MS" pitchFamily="66" charset="0"/>
                <a:ea typeface="+mn-ea"/>
              </a:rPr>
              <a:t>Microphone locations / Pair</a:t>
            </a:r>
          </a:p>
          <a:p>
            <a:pPr marL="228600" indent="-228600" fontAlgn="auto">
              <a:spcBef>
                <a:spcPts val="0"/>
              </a:spcBef>
              <a:spcAft>
                <a:spcPts val="0"/>
              </a:spcAft>
              <a:buFontTx/>
              <a:buAutoNum type="arabicParenR"/>
              <a:defRPr/>
            </a:pPr>
            <a:r>
              <a:rPr lang="en-US" sz="1000" dirty="0">
                <a:latin typeface="Comic Sans MS" pitchFamily="66" charset="0"/>
                <a:ea typeface="+mn-ea"/>
              </a:rPr>
              <a:t>PSL / ISCT1</a:t>
            </a:r>
          </a:p>
          <a:p>
            <a:pPr marL="228600" indent="-228600" fontAlgn="auto">
              <a:spcBef>
                <a:spcPts val="0"/>
              </a:spcBef>
              <a:spcAft>
                <a:spcPts val="0"/>
              </a:spcAft>
              <a:buFontTx/>
              <a:buAutoNum type="arabicParenR"/>
              <a:defRPr/>
            </a:pPr>
            <a:r>
              <a:rPr lang="en-US" sz="1000" dirty="0">
                <a:latin typeface="Comic Sans MS" pitchFamily="66" charset="0"/>
                <a:ea typeface="+mn-ea"/>
              </a:rPr>
              <a:t>ISCT1 / PSL</a:t>
            </a:r>
          </a:p>
          <a:p>
            <a:pPr marL="228600" indent="-228600" fontAlgn="auto">
              <a:spcBef>
                <a:spcPts val="0"/>
              </a:spcBef>
              <a:spcAft>
                <a:spcPts val="0"/>
              </a:spcAft>
              <a:buFontTx/>
              <a:buAutoNum type="arabicParenR"/>
              <a:defRPr/>
            </a:pPr>
            <a:r>
              <a:rPr lang="en-US" sz="1000" dirty="0">
                <a:latin typeface="Comic Sans MS" pitchFamily="66" charset="0"/>
                <a:ea typeface="+mn-ea"/>
              </a:rPr>
              <a:t>HAM1 / HAM3</a:t>
            </a:r>
          </a:p>
          <a:p>
            <a:pPr marL="228600" indent="-228600" fontAlgn="auto">
              <a:spcBef>
                <a:spcPts val="0"/>
              </a:spcBef>
              <a:spcAft>
                <a:spcPts val="0"/>
              </a:spcAft>
              <a:buFontTx/>
              <a:buAutoNum type="arabicParenR"/>
              <a:defRPr/>
            </a:pPr>
            <a:r>
              <a:rPr lang="en-US" sz="1000" dirty="0">
                <a:latin typeface="Comic Sans MS" pitchFamily="66" charset="0"/>
                <a:ea typeface="+mn-ea"/>
              </a:rPr>
              <a:t>HAM3 / HAM1</a:t>
            </a:r>
          </a:p>
          <a:p>
            <a:pPr marL="228600" indent="-228600" fontAlgn="auto">
              <a:spcBef>
                <a:spcPts val="0"/>
              </a:spcBef>
              <a:spcAft>
                <a:spcPts val="0"/>
              </a:spcAft>
              <a:buFontTx/>
              <a:buAutoNum type="arabicParenR"/>
              <a:defRPr/>
            </a:pPr>
            <a:r>
              <a:rPr lang="en-US" sz="1000" dirty="0">
                <a:latin typeface="Comic Sans MS" pitchFamily="66" charset="0"/>
                <a:ea typeface="+mn-ea"/>
              </a:rPr>
              <a:t>BSC2 (aka LVEA) / HAM6</a:t>
            </a:r>
          </a:p>
          <a:p>
            <a:pPr marL="228600" indent="-228600" fontAlgn="auto">
              <a:spcBef>
                <a:spcPts val="0"/>
              </a:spcBef>
              <a:spcAft>
                <a:spcPts val="0"/>
              </a:spcAft>
              <a:buFontTx/>
              <a:buAutoNum type="arabicParenR"/>
              <a:defRPr/>
            </a:pPr>
            <a:r>
              <a:rPr lang="en-US" sz="1000" dirty="0">
                <a:latin typeface="Comic Sans MS" pitchFamily="66" charset="0"/>
                <a:ea typeface="+mn-ea"/>
              </a:rPr>
              <a:t>BSC1 / BSC3</a:t>
            </a:r>
          </a:p>
          <a:p>
            <a:pPr marL="228600" indent="-228600" fontAlgn="auto">
              <a:spcBef>
                <a:spcPts val="0"/>
              </a:spcBef>
              <a:spcAft>
                <a:spcPts val="0"/>
              </a:spcAft>
              <a:buFontTx/>
              <a:buAutoNum type="arabicParenR"/>
              <a:defRPr/>
            </a:pPr>
            <a:r>
              <a:rPr lang="en-US" sz="1000" dirty="0">
                <a:latin typeface="Comic Sans MS" pitchFamily="66" charset="0"/>
                <a:ea typeface="+mn-ea"/>
              </a:rPr>
              <a:t>BSC3 / BSC1</a:t>
            </a:r>
          </a:p>
          <a:p>
            <a:pPr marL="228600" indent="-228600" fontAlgn="auto">
              <a:spcBef>
                <a:spcPts val="0"/>
              </a:spcBef>
              <a:spcAft>
                <a:spcPts val="0"/>
              </a:spcAft>
              <a:buFontTx/>
              <a:buAutoNum type="arabicParenR"/>
              <a:defRPr/>
            </a:pPr>
            <a:r>
              <a:rPr lang="en-US" sz="1000" dirty="0">
                <a:latin typeface="Comic Sans MS" pitchFamily="66" charset="0"/>
                <a:ea typeface="+mn-ea"/>
              </a:rPr>
              <a:t>HAM6 / LVEA</a:t>
            </a:r>
          </a:p>
          <a:p>
            <a:pPr marL="228600" indent="-228600" fontAlgn="auto">
              <a:spcBef>
                <a:spcPts val="0"/>
              </a:spcBef>
              <a:spcAft>
                <a:spcPts val="0"/>
              </a:spcAft>
              <a:buFontTx/>
              <a:buAutoNum type="arabicParenR"/>
              <a:defRPr/>
            </a:pPr>
            <a:r>
              <a:rPr lang="en-US" sz="1000" dirty="0">
                <a:latin typeface="Comic Sans MS" pitchFamily="66" charset="0"/>
                <a:ea typeface="+mn-ea"/>
              </a:rPr>
              <a:t>BSC4 </a:t>
            </a:r>
            <a:r>
              <a:rPr lang="en-US" sz="1000" dirty="0" smtClean="0">
                <a:latin typeface="Comic Sans MS" pitchFamily="66" charset="0"/>
                <a:ea typeface="+mn-ea"/>
              </a:rPr>
              <a:t>(X) / </a:t>
            </a:r>
            <a:r>
              <a:rPr lang="en-US" sz="1000" dirty="0">
                <a:latin typeface="Comic Sans MS" pitchFamily="66" charset="0"/>
                <a:ea typeface="+mn-ea"/>
              </a:rPr>
              <a:t>not paired</a:t>
            </a:r>
          </a:p>
          <a:p>
            <a:pPr marL="228600" indent="-228600" fontAlgn="auto">
              <a:spcBef>
                <a:spcPts val="0"/>
              </a:spcBef>
              <a:spcAft>
                <a:spcPts val="0"/>
              </a:spcAft>
              <a:buFontTx/>
              <a:buAutoNum type="arabicParenR"/>
              <a:defRPr/>
            </a:pPr>
            <a:r>
              <a:rPr lang="en-US" sz="1000" dirty="0" smtClean="0">
                <a:latin typeface="Comic Sans MS" pitchFamily="66" charset="0"/>
                <a:ea typeface="+mn-ea"/>
              </a:rPr>
              <a:t>BSC5 (Y)/ </a:t>
            </a:r>
            <a:r>
              <a:rPr lang="en-US" sz="1000" dirty="0">
                <a:latin typeface="Comic Sans MS" pitchFamily="66" charset="0"/>
                <a:ea typeface="+mn-ea"/>
              </a:rPr>
              <a:t>not paired</a:t>
            </a:r>
          </a:p>
          <a:p>
            <a:pPr marL="228600" indent="-228600" fontAlgn="auto">
              <a:spcBef>
                <a:spcPts val="0"/>
              </a:spcBef>
              <a:spcAft>
                <a:spcPts val="0"/>
              </a:spcAft>
              <a:buFontTx/>
              <a:buAutoNum type="arabicParenR"/>
              <a:defRPr/>
            </a:pPr>
            <a:r>
              <a:rPr lang="en-US" sz="1000" dirty="0">
                <a:latin typeface="Comic Sans MS" pitchFamily="66" charset="0"/>
                <a:ea typeface="+mn-ea"/>
              </a:rPr>
              <a:t>LSR (aka CDS High-bay) / not </a:t>
            </a:r>
            <a:r>
              <a:rPr lang="en-US" sz="1000" dirty="0" smtClean="0">
                <a:latin typeface="Comic Sans MS" pitchFamily="66" charset="0"/>
                <a:ea typeface="+mn-ea"/>
              </a:rPr>
              <a:t>paired</a:t>
            </a:r>
          </a:p>
          <a:p>
            <a:pPr marL="228600" indent="-228600" fontAlgn="auto">
              <a:spcBef>
                <a:spcPts val="0"/>
              </a:spcBef>
              <a:spcAft>
                <a:spcPts val="0"/>
              </a:spcAft>
              <a:buFontTx/>
              <a:buAutoNum type="arabicParenR"/>
              <a:defRPr/>
            </a:pPr>
            <a:r>
              <a:rPr lang="en-US" sz="1000" dirty="0" smtClean="0">
                <a:latin typeface="Comic Sans MS" pitchFamily="66" charset="0"/>
                <a:ea typeface="+mn-ea"/>
              </a:rPr>
              <a:t>VEAX Bay </a:t>
            </a:r>
            <a:r>
              <a:rPr lang="en-US" sz="1000" dirty="0" err="1" smtClean="0">
                <a:latin typeface="Comic Sans MS" pitchFamily="66" charset="0"/>
                <a:ea typeface="+mn-ea"/>
              </a:rPr>
              <a:t>Mic</a:t>
            </a:r>
            <a:r>
              <a:rPr lang="en-US" sz="1000" dirty="0" smtClean="0">
                <a:latin typeface="Comic Sans MS" pitchFamily="66" charset="0"/>
                <a:ea typeface="+mn-ea"/>
              </a:rPr>
              <a:t> / not paired</a:t>
            </a:r>
          </a:p>
          <a:p>
            <a:pPr marL="228600" indent="-228600" fontAlgn="auto">
              <a:spcBef>
                <a:spcPts val="0"/>
              </a:spcBef>
              <a:spcAft>
                <a:spcPts val="0"/>
              </a:spcAft>
              <a:buFontTx/>
              <a:buAutoNum type="arabicParenR"/>
              <a:defRPr/>
            </a:pPr>
            <a:r>
              <a:rPr lang="en-US" sz="1000" dirty="0" smtClean="0">
                <a:latin typeface="Comic Sans MS" pitchFamily="66" charset="0"/>
                <a:ea typeface="+mn-ea"/>
              </a:rPr>
              <a:t>VEAY Bay </a:t>
            </a:r>
            <a:r>
              <a:rPr lang="en-US" sz="1000" dirty="0" err="1" smtClean="0">
                <a:latin typeface="Comic Sans MS" pitchFamily="66" charset="0"/>
                <a:ea typeface="+mn-ea"/>
              </a:rPr>
              <a:t>Mic</a:t>
            </a:r>
            <a:r>
              <a:rPr lang="en-US" sz="1000" dirty="0" smtClean="0">
                <a:latin typeface="Comic Sans MS" pitchFamily="66" charset="0"/>
                <a:ea typeface="+mn-ea"/>
              </a:rPr>
              <a:t> / not paired</a:t>
            </a:r>
            <a:endParaRPr lang="en-US" sz="1000" dirty="0">
              <a:latin typeface="Comic Sans MS" pitchFamily="66" charset="0"/>
              <a:ea typeface="+mn-ea"/>
            </a:endParaRPr>
          </a:p>
        </p:txBody>
      </p:sp>
      <p:sp>
        <p:nvSpPr>
          <p:cNvPr id="54281" name="TextBox 13"/>
          <p:cNvSpPr txBox="1">
            <a:spLocks noChangeArrowheads="1"/>
          </p:cNvSpPr>
          <p:nvPr/>
        </p:nvSpPr>
        <p:spPr bwMode="auto">
          <a:xfrm>
            <a:off x="3429000" y="5486400"/>
            <a:ext cx="1066800" cy="2460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2 meter cable</a:t>
            </a:r>
          </a:p>
        </p:txBody>
      </p:sp>
      <p:sp>
        <p:nvSpPr>
          <p:cNvPr id="54282" name="TextBox 15"/>
          <p:cNvSpPr txBox="1">
            <a:spLocks noChangeArrowheads="1"/>
          </p:cNvSpPr>
          <p:nvPr/>
        </p:nvSpPr>
        <p:spPr bwMode="auto">
          <a:xfrm>
            <a:off x="3429000" y="4800600"/>
            <a:ext cx="20574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Extension cables are available – 3m, 10m, and 30m</a:t>
            </a:r>
          </a:p>
        </p:txBody>
      </p:sp>
      <p:sp>
        <p:nvSpPr>
          <p:cNvPr id="54283" name="TextBox 16"/>
          <p:cNvSpPr txBox="1">
            <a:spLocks noChangeArrowheads="1"/>
          </p:cNvSpPr>
          <p:nvPr/>
        </p:nvSpPr>
        <p:spPr bwMode="auto">
          <a:xfrm>
            <a:off x="3124200" y="1809750"/>
            <a:ext cx="2827338" cy="708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a:latin typeface="Comic Sans MS" pitchFamily="66" charset="0"/>
              </a:rPr>
              <a:t>Since the power supply handles two microphones, the microphones are ‘paired’ in certain places.</a:t>
            </a:r>
          </a:p>
          <a:p>
            <a:pPr eaLnBrk="1" hangingPunct="1"/>
            <a:endParaRPr lang="en-US" sz="1000">
              <a:latin typeface="Comic Sans MS" pitchFamily="66" charset="0"/>
            </a:endParaRPr>
          </a:p>
        </p:txBody>
      </p:sp>
      <p:sp>
        <p:nvSpPr>
          <p:cNvPr id="54284" name="Slide Number Placeholder 1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7E84F6-FFD1-4BBE-9AA9-CF17531CB54E}" type="slidenum">
              <a:rPr lang="en-US" smtClean="0">
                <a:solidFill>
                  <a:srgbClr val="898989"/>
                </a:solidFill>
                <a:latin typeface="Calibri" pitchFamily="34" charset="0"/>
              </a:rPr>
              <a:pPr eaLnBrk="1" hangingPunct="1"/>
              <a:t>93</a:t>
            </a:fld>
            <a:endParaRPr lang="en-US" smtClean="0">
              <a:solidFill>
                <a:srgbClr val="898989"/>
              </a:solidFill>
              <a:latin typeface="Calibri" pitchFamily="34" charset="0"/>
            </a:endParaRPr>
          </a:p>
        </p:txBody>
      </p:sp>
      <p:sp>
        <p:nvSpPr>
          <p:cNvPr id="54285" name="Title 1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Microphones</a:t>
            </a:r>
          </a:p>
        </p:txBody>
      </p:sp>
      <p:sp>
        <p:nvSpPr>
          <p:cNvPr id="5428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590853" name="Picture 5"/>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882544" y="2612975"/>
            <a:ext cx="2921711" cy="19335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4278" name="Picture 8"/>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513080" y="4148455"/>
            <a:ext cx="2590800" cy="2482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4284" name="Slide Number Placeholder 13"/>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6D7E84F6-FFD1-4BBE-9AA9-CF17531CB54E}" type="slidenum">
              <a:rPr lang="en-US" smtClean="0">
                <a:solidFill>
                  <a:srgbClr val="898989"/>
                </a:solidFill>
                <a:latin typeface="Calibri" pitchFamily="34" charset="0"/>
              </a:rPr>
              <a:pPr eaLnBrk="1" hangingPunct="1"/>
              <a:t>94</a:t>
            </a:fld>
            <a:endParaRPr lang="en-US" smtClean="0">
              <a:solidFill>
                <a:srgbClr val="898989"/>
              </a:solidFill>
              <a:latin typeface="Calibri" pitchFamily="34" charset="0"/>
            </a:endParaRPr>
          </a:p>
        </p:txBody>
      </p:sp>
      <p:sp>
        <p:nvSpPr>
          <p:cNvPr id="54285" name="Title 15"/>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Microphones – Power Adaptor Cable</a:t>
            </a:r>
          </a:p>
        </p:txBody>
      </p:sp>
      <p:sp>
        <p:nvSpPr>
          <p:cNvPr id="54289"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86355" y="844273"/>
            <a:ext cx="4413885" cy="292164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rot="10800000">
            <a:off x="3873814" y="4148452"/>
            <a:ext cx="3421065" cy="20881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5"/>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rot="10800000">
            <a:off x="7145020" y="2430996"/>
            <a:ext cx="1318260" cy="1334924"/>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683198236"/>
      </p:ext>
    </p:extLst>
  </p:cSld>
  <p:clrMapOvr>
    <a:masterClrMapping/>
  </p:clrMapOvr>
  <p:timing>
    <p:tnLst>
      <p:par>
        <p:cT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298" name="TextBox 3"/>
          <p:cNvSpPr txBox="1">
            <a:spLocks noChangeArrowheads="1"/>
          </p:cNvSpPr>
          <p:nvPr/>
        </p:nvSpPr>
        <p:spPr bwMode="auto">
          <a:xfrm>
            <a:off x="4495800" y="1524000"/>
            <a:ext cx="4495800" cy="2246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r>
              <a:rPr lang="en-US" sz="1000" dirty="0">
                <a:latin typeface="Comic Sans MS" pitchFamily="66" charset="0"/>
              </a:rPr>
              <a:t>Dust Monitors are not on during Science Mode due to the acoustic noise.</a:t>
            </a:r>
          </a:p>
          <a:p>
            <a:pPr eaLnBrk="1" hangingPunct="1"/>
            <a:r>
              <a:rPr lang="en-US" sz="1000" dirty="0">
                <a:latin typeface="Comic Sans MS" pitchFamily="66" charset="0"/>
              </a:rPr>
              <a:t>This noise is the air pump.  It is always on.</a:t>
            </a:r>
          </a:p>
          <a:p>
            <a:pPr eaLnBrk="1" hangingPunct="1"/>
            <a:endParaRPr lang="en-US" sz="1000" dirty="0">
              <a:latin typeface="Comic Sans MS" pitchFamily="66" charset="0"/>
            </a:endParaRPr>
          </a:p>
          <a:p>
            <a:pPr eaLnBrk="1" hangingPunct="1"/>
            <a:r>
              <a:rPr lang="en-US" sz="1000" dirty="0">
                <a:latin typeface="Comic Sans MS" pitchFamily="66" charset="0"/>
              </a:rPr>
              <a:t>The manufacturer is Pacific Scientific</a:t>
            </a:r>
          </a:p>
          <a:p>
            <a:pPr eaLnBrk="1" hangingPunct="1"/>
            <a:r>
              <a:rPr lang="en-US" sz="1000" dirty="0">
                <a:latin typeface="Comic Sans MS" pitchFamily="66" charset="0"/>
              </a:rPr>
              <a:t>Old ones (being replaced) are MET One 227B. (9VDC)</a:t>
            </a:r>
          </a:p>
          <a:p>
            <a:pPr eaLnBrk="1" hangingPunct="1"/>
            <a:r>
              <a:rPr lang="en-US" sz="1000" dirty="0">
                <a:latin typeface="Comic Sans MS" pitchFamily="66" charset="0"/>
              </a:rPr>
              <a:t>New ones (replacements) are MET One GT-321. (9VDC, 2A)</a:t>
            </a:r>
          </a:p>
          <a:p>
            <a:pPr eaLnBrk="1" hangingPunct="1"/>
            <a:endParaRPr lang="en-US" sz="1000" dirty="0">
              <a:latin typeface="Comic Sans MS" pitchFamily="66" charset="0"/>
            </a:endParaRPr>
          </a:p>
          <a:p>
            <a:pPr eaLnBrk="1" hangingPunct="1"/>
            <a:r>
              <a:rPr lang="en-US" sz="1000" dirty="0">
                <a:latin typeface="Comic Sans MS" pitchFamily="66" charset="0"/>
              </a:rPr>
              <a:t>These are scattered throughout the LVEA and usually two of them share a power supply via a cable to a junction box.  They are powered from the serial interface port.  Not sure if this is a homemade adaptation.</a:t>
            </a:r>
          </a:p>
          <a:p>
            <a:pPr eaLnBrk="1" hangingPunct="1"/>
            <a:endParaRPr lang="en-US" sz="1000" dirty="0">
              <a:latin typeface="Comic Sans MS" pitchFamily="66" charset="0"/>
            </a:endParaRPr>
          </a:p>
          <a:p>
            <a:pPr eaLnBrk="1" hangingPunct="1"/>
            <a:r>
              <a:rPr lang="en-US" sz="1000" dirty="0">
                <a:latin typeface="Comic Sans MS" pitchFamily="66" charset="0"/>
              </a:rPr>
              <a:t>The Junction Box needs documentation.</a:t>
            </a:r>
          </a:p>
          <a:p>
            <a:pPr eaLnBrk="1" hangingPunct="1"/>
            <a:endParaRPr lang="en-US" sz="1000" dirty="0">
              <a:latin typeface="Comic Sans MS" pitchFamily="66" charset="0"/>
            </a:endParaRPr>
          </a:p>
        </p:txBody>
      </p:sp>
      <p:sp>
        <p:nvSpPr>
          <p:cNvPr id="5" name="Rectangle 4"/>
          <p:cNvSpPr/>
          <p:nvPr/>
        </p:nvSpPr>
        <p:spPr>
          <a:xfrm>
            <a:off x="1524000" y="3200400"/>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9VDC Wall  Wart</a:t>
            </a:r>
          </a:p>
        </p:txBody>
      </p:sp>
      <p:sp>
        <p:nvSpPr>
          <p:cNvPr id="9" name="Rectangle 8"/>
          <p:cNvSpPr/>
          <p:nvPr/>
        </p:nvSpPr>
        <p:spPr>
          <a:xfrm>
            <a:off x="1524000" y="2057400"/>
            <a:ext cx="7620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latin typeface="Comic Sans MS" pitchFamily="66" charset="0"/>
              </a:rPr>
              <a:t>MET One 227B</a:t>
            </a:r>
          </a:p>
        </p:txBody>
      </p:sp>
      <p:sp>
        <p:nvSpPr>
          <p:cNvPr id="11" name="Rectangle 10"/>
          <p:cNvSpPr/>
          <p:nvPr/>
        </p:nvSpPr>
        <p:spPr>
          <a:xfrm>
            <a:off x="2819400" y="2057400"/>
            <a:ext cx="762000" cy="1066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1000" dirty="0">
                <a:latin typeface="Comic Sans MS" pitchFamily="66" charset="0"/>
              </a:rPr>
              <a:t>MET One </a:t>
            </a:r>
          </a:p>
          <a:p>
            <a:pPr algn="ctr" fontAlgn="auto">
              <a:spcBef>
                <a:spcPts val="0"/>
              </a:spcBef>
              <a:spcAft>
                <a:spcPts val="0"/>
              </a:spcAft>
              <a:defRPr/>
            </a:pPr>
            <a:r>
              <a:rPr lang="en-US" sz="1000" dirty="0">
                <a:latin typeface="Comic Sans MS" pitchFamily="66" charset="0"/>
              </a:rPr>
              <a:t>GT-321</a:t>
            </a:r>
          </a:p>
        </p:txBody>
      </p:sp>
      <p:sp>
        <p:nvSpPr>
          <p:cNvPr id="12" name="Rectangle 11"/>
          <p:cNvSpPr/>
          <p:nvPr/>
        </p:nvSpPr>
        <p:spPr>
          <a:xfrm>
            <a:off x="1600200" y="4876800"/>
            <a:ext cx="457200" cy="685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00" dirty="0">
              <a:latin typeface="Comic Sans MS" pitchFamily="66" charset="0"/>
            </a:endParaRPr>
          </a:p>
        </p:txBody>
      </p:sp>
      <p:sp>
        <p:nvSpPr>
          <p:cNvPr id="13" name="Rectangle 12"/>
          <p:cNvSpPr/>
          <p:nvPr/>
        </p:nvSpPr>
        <p:spPr>
          <a:xfrm>
            <a:off x="2819400" y="3200400"/>
            <a:ext cx="533400" cy="8382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r>
              <a:rPr lang="en-US" sz="700" dirty="0">
                <a:latin typeface="Comic Sans MS" pitchFamily="66" charset="0"/>
              </a:rPr>
              <a:t>9VDC Wall  Wart</a:t>
            </a:r>
          </a:p>
        </p:txBody>
      </p:sp>
      <p:sp>
        <p:nvSpPr>
          <p:cNvPr id="14" name="Rectangle 13"/>
          <p:cNvSpPr/>
          <p:nvPr/>
        </p:nvSpPr>
        <p:spPr>
          <a:xfrm>
            <a:off x="4267200" y="5562600"/>
            <a:ext cx="228600" cy="381000"/>
          </a:xfrm>
          <a:prstGeom prst="rect">
            <a:avLst/>
          </a:prstGeom>
          <a:solidFill>
            <a:schemeClr val="tx1"/>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700" dirty="0">
              <a:latin typeface="Comic Sans MS" pitchFamily="66" charset="0"/>
            </a:endParaRPr>
          </a:p>
        </p:txBody>
      </p:sp>
      <p:sp>
        <p:nvSpPr>
          <p:cNvPr id="15" name="Rectangle 14"/>
          <p:cNvSpPr/>
          <p:nvPr/>
        </p:nvSpPr>
        <p:spPr>
          <a:xfrm>
            <a:off x="4267200" y="4419600"/>
            <a:ext cx="838200" cy="990600"/>
          </a:xfrm>
          <a:prstGeom prst="rect">
            <a:avLst/>
          </a:prstGeom>
          <a:solidFill>
            <a:schemeClr val="bg1">
              <a:lumMod val="65000"/>
            </a:schemeClr>
          </a:solidFill>
          <a:ln w="317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00" dirty="0">
              <a:latin typeface="Comic Sans MS" pitchFamily="66" charset="0"/>
            </a:endParaRPr>
          </a:p>
        </p:txBody>
      </p:sp>
      <p:sp>
        <p:nvSpPr>
          <p:cNvPr id="16" name="Rectangle 15"/>
          <p:cNvSpPr/>
          <p:nvPr/>
        </p:nvSpPr>
        <p:spPr>
          <a:xfrm>
            <a:off x="7467600" y="4953000"/>
            <a:ext cx="457200" cy="685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sz="1000" dirty="0">
              <a:latin typeface="Comic Sans MS" pitchFamily="66" charset="0"/>
            </a:endParaRPr>
          </a:p>
        </p:txBody>
      </p:sp>
      <p:cxnSp>
        <p:nvCxnSpPr>
          <p:cNvPr id="18" name="Elbow Connector 17"/>
          <p:cNvCxnSpPr>
            <a:stCxn id="12" idx="3"/>
            <a:endCxn id="15" idx="1"/>
          </p:cNvCxnSpPr>
          <p:nvPr/>
        </p:nvCxnSpPr>
        <p:spPr>
          <a:xfrm flipV="1">
            <a:off x="2057400" y="4914900"/>
            <a:ext cx="2209800" cy="3048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19" name="Elbow Connector 18"/>
          <p:cNvCxnSpPr>
            <a:stCxn id="15" idx="3"/>
            <a:endCxn id="16" idx="1"/>
          </p:cNvCxnSpPr>
          <p:nvPr/>
        </p:nvCxnSpPr>
        <p:spPr>
          <a:xfrm>
            <a:off x="5105400" y="4914900"/>
            <a:ext cx="2362200" cy="3810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cxnSp>
        <p:nvCxnSpPr>
          <p:cNvPr id="22" name="Elbow Connector 21"/>
          <p:cNvCxnSpPr>
            <a:stCxn id="15" idx="2"/>
            <a:endCxn id="14" idx="0"/>
          </p:cNvCxnSpPr>
          <p:nvPr/>
        </p:nvCxnSpPr>
        <p:spPr>
          <a:xfrm rot="5400000">
            <a:off x="4457700" y="5334000"/>
            <a:ext cx="152400" cy="304800"/>
          </a:xfrm>
          <a:prstGeom prst="bentConnector3">
            <a:avLst>
              <a:gd name="adj1" fmla="val 50000"/>
            </a:avLst>
          </a:prstGeom>
        </p:spPr>
        <p:style>
          <a:lnRef idx="1">
            <a:schemeClr val="accent1"/>
          </a:lnRef>
          <a:fillRef idx="0">
            <a:schemeClr val="accent1"/>
          </a:fillRef>
          <a:effectRef idx="0">
            <a:schemeClr val="accent1"/>
          </a:effectRef>
          <a:fontRef idx="minor">
            <a:schemeClr val="tx1"/>
          </a:fontRef>
        </p:style>
      </p:cxnSp>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95</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Particle Counters (Dust Monitors)</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spTree>
  </p:cSld>
  <p:clrMapOvr>
    <a:masterClrMapping/>
  </p:clrMapOvr>
  <p:timing>
    <p:tnLst>
      <p:par>
        <p:cT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310" name="Slide Number Placeholder 16"/>
          <p:cNvSpPr>
            <a:spLocks noGrp="1"/>
          </p:cNvSpPr>
          <p:nvPr>
            <p:ph type="sldNum" sz="quarter" idx="11"/>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hangingPunct="1"/>
            <a:fld id="{3DE19A2B-BD73-46CA-AC8F-7FA4D2F1364C}" type="slidenum">
              <a:rPr lang="en-US" smtClean="0">
                <a:solidFill>
                  <a:srgbClr val="898989"/>
                </a:solidFill>
                <a:latin typeface="Calibri" pitchFamily="34" charset="0"/>
              </a:rPr>
              <a:pPr eaLnBrk="1" hangingPunct="1"/>
              <a:t>96</a:t>
            </a:fld>
            <a:endParaRPr lang="en-US" smtClean="0">
              <a:solidFill>
                <a:srgbClr val="898989"/>
              </a:solidFill>
              <a:latin typeface="Calibri" pitchFamily="34" charset="0"/>
            </a:endParaRPr>
          </a:p>
        </p:txBody>
      </p:sp>
      <p:sp>
        <p:nvSpPr>
          <p:cNvPr id="55311" name="Title 20"/>
          <p:cNvSpPr>
            <a:spLocks noGrp="1"/>
          </p:cNvSpPr>
          <p:nvPr>
            <p:ph type="title"/>
          </p:nvPr>
        </p:nvSpPr>
        <p:spPr>
          <a:xfrm>
            <a:off x="1725613" y="0"/>
            <a:ext cx="6961187" cy="681038"/>
          </a:xfrm>
        </p:spPr>
        <p:txBody>
          <a:bodyPr/>
          <a:lstStyle/>
          <a:p>
            <a:pPr eaLnBrk="1" hangingPunct="1"/>
            <a:r>
              <a:rPr lang="en-US" dirty="0" smtClean="0">
                <a:ea typeface="ＭＳ Ｐゴシック" pitchFamily="34" charset="-128"/>
              </a:rPr>
              <a:t>Comtrol </a:t>
            </a:r>
            <a:r>
              <a:rPr lang="en-US" dirty="0" err="1" smtClean="0">
                <a:ea typeface="ＭＳ Ｐゴシック" pitchFamily="34" charset="-128"/>
              </a:rPr>
              <a:t>DeviceMaster</a:t>
            </a:r>
            <a:r>
              <a:rPr lang="en-US" dirty="0" smtClean="0">
                <a:ea typeface="ＭＳ Ｐゴシック" pitchFamily="34" charset="-128"/>
              </a:rPr>
              <a:t> with DB9 Ports</a:t>
            </a:r>
          </a:p>
        </p:txBody>
      </p:sp>
      <p:sp>
        <p:nvSpPr>
          <p:cNvPr id="55312" name="Date Placeholder 3"/>
          <p:cNvSpPr>
            <a:spLocks noGrp="1"/>
          </p:cNvSpPr>
          <p:nvPr>
            <p:ph type="dt" sz="quarter" idx="10"/>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numCol="1" anchorCtr="0" compatLnSpc="1">
            <a:prstTxWarp prst="textNoShape">
              <a:avLst/>
            </a:prstTxWarp>
          </a:bodyPr>
          <a:lstStyle>
            <a:lvl1pPr eaLnBrk="0" hangingPunct="0">
              <a:defRPr>
                <a:solidFill>
                  <a:schemeClr val="tx1"/>
                </a:solidFill>
                <a:latin typeface="Arial" charset="0"/>
                <a:ea typeface="ＭＳ Ｐゴシック" pitchFamily="34" charset="-128"/>
              </a:defRPr>
            </a:lvl1pPr>
            <a:lvl2pPr marL="742950" indent="-285750" eaLnBrk="0" hangingPunct="0">
              <a:defRPr>
                <a:solidFill>
                  <a:schemeClr val="tx1"/>
                </a:solidFill>
                <a:latin typeface="Arial" charset="0"/>
                <a:ea typeface="ＭＳ Ｐゴシック" pitchFamily="34" charset="-128"/>
              </a:defRPr>
            </a:lvl2pPr>
            <a:lvl3pPr marL="1143000" indent="-228600" eaLnBrk="0" hangingPunct="0">
              <a:defRPr>
                <a:solidFill>
                  <a:schemeClr val="tx1"/>
                </a:solidFill>
                <a:latin typeface="Arial" charset="0"/>
                <a:ea typeface="ＭＳ Ｐゴシック" pitchFamily="34" charset="-128"/>
              </a:defRPr>
            </a:lvl3pPr>
            <a:lvl4pPr marL="1600200" indent="-228600" eaLnBrk="0" hangingPunct="0">
              <a:defRPr>
                <a:solidFill>
                  <a:schemeClr val="tx1"/>
                </a:solidFill>
                <a:latin typeface="Arial" charset="0"/>
                <a:ea typeface="ＭＳ Ｐゴシック" pitchFamily="34" charset="-128"/>
              </a:defRPr>
            </a:lvl4pPr>
            <a:lvl5pPr marL="2057400" indent="-228600" eaLnBrk="0" hangingPunct="0">
              <a:defRPr>
                <a:solidFill>
                  <a:schemeClr val="tx1"/>
                </a:solidFill>
                <a:latin typeface="Arial" charset="0"/>
                <a:ea typeface="ＭＳ Ｐゴシック" pitchFamily="34" charset="-128"/>
              </a:defRPr>
            </a:lvl5pPr>
            <a:lvl6pPr marL="2514600" indent="-228600" eaLnBrk="0" fontAlgn="base" hangingPunct="0">
              <a:spcBef>
                <a:spcPct val="0"/>
              </a:spcBef>
              <a:spcAft>
                <a:spcPct val="0"/>
              </a:spcAft>
              <a:defRPr>
                <a:solidFill>
                  <a:schemeClr val="tx1"/>
                </a:solidFill>
                <a:latin typeface="Arial" charset="0"/>
                <a:ea typeface="ＭＳ Ｐゴシック" pitchFamily="34" charset="-128"/>
              </a:defRPr>
            </a:lvl6pPr>
            <a:lvl7pPr marL="2971800" indent="-228600" eaLnBrk="0" fontAlgn="base" hangingPunct="0">
              <a:spcBef>
                <a:spcPct val="0"/>
              </a:spcBef>
              <a:spcAft>
                <a:spcPct val="0"/>
              </a:spcAft>
              <a:defRPr>
                <a:solidFill>
                  <a:schemeClr val="tx1"/>
                </a:solidFill>
                <a:latin typeface="Arial" charset="0"/>
                <a:ea typeface="ＭＳ Ｐゴシック" pitchFamily="34" charset="-128"/>
              </a:defRPr>
            </a:lvl7pPr>
            <a:lvl8pPr marL="3429000" indent="-228600" eaLnBrk="0" fontAlgn="base" hangingPunct="0">
              <a:spcBef>
                <a:spcPct val="0"/>
              </a:spcBef>
              <a:spcAft>
                <a:spcPct val="0"/>
              </a:spcAft>
              <a:defRPr>
                <a:solidFill>
                  <a:schemeClr val="tx1"/>
                </a:solidFill>
                <a:latin typeface="Arial" charset="0"/>
                <a:ea typeface="ＭＳ Ｐゴシック" pitchFamily="34" charset="-128"/>
              </a:defRPr>
            </a:lvl8pPr>
            <a:lvl9pPr marL="3886200" indent="-228600" eaLnBrk="0" fontAlgn="base" hangingPunct="0">
              <a:spcBef>
                <a:spcPct val="0"/>
              </a:spcBef>
              <a:spcAft>
                <a:spcPct val="0"/>
              </a:spcAft>
              <a:defRPr>
                <a:solidFill>
                  <a:schemeClr val="tx1"/>
                </a:solidFill>
                <a:latin typeface="Arial" charset="0"/>
                <a:ea typeface="ＭＳ Ｐゴシック" pitchFamily="34" charset="-128"/>
              </a:defRPr>
            </a:lvl9pPr>
          </a:lstStyle>
          <a:p>
            <a:pPr eaLnBrk="1" fontAlgn="base" hangingPunct="1">
              <a:spcBef>
                <a:spcPct val="0"/>
              </a:spcBef>
              <a:spcAft>
                <a:spcPct val="0"/>
              </a:spcAft>
            </a:pPr>
            <a:r>
              <a:rPr lang="en-US" smtClean="0">
                <a:solidFill>
                  <a:srgbClr val="898989"/>
                </a:solidFill>
                <a:latin typeface="Comic Sans MS" pitchFamily="66" charset="0"/>
              </a:rPr>
              <a:t>LIGO-G1001032-V9</a:t>
            </a:r>
            <a:endParaRPr lang="en-US" smtClean="0">
              <a:solidFill>
                <a:srgbClr val="898989"/>
              </a:solidFill>
              <a:latin typeface="Comic Sans MS" pitchFamily="66" charset="0"/>
            </a:endParaRPr>
          </a:p>
        </p:txBody>
      </p:sp>
      <p:grpSp>
        <p:nvGrpSpPr>
          <p:cNvPr id="5" name="Group 4"/>
          <p:cNvGrpSpPr/>
          <p:nvPr/>
        </p:nvGrpSpPr>
        <p:grpSpPr>
          <a:xfrm>
            <a:off x="2300821" y="762105"/>
            <a:ext cx="5105400" cy="2017542"/>
            <a:chOff x="3002506" y="3698543"/>
            <a:chExt cx="5105400" cy="2017542"/>
          </a:xfrm>
        </p:grpSpPr>
        <p:sp>
          <p:nvSpPr>
            <p:cNvPr id="3" name="TextBox 2"/>
            <p:cNvSpPr txBox="1"/>
            <p:nvPr/>
          </p:nvSpPr>
          <p:spPr>
            <a:xfrm>
              <a:off x="4262081" y="3698543"/>
              <a:ext cx="2586250" cy="230832"/>
            </a:xfrm>
            <a:prstGeom prst="rect">
              <a:avLst/>
            </a:prstGeom>
            <a:noFill/>
          </p:spPr>
          <p:txBody>
            <a:bodyPr wrap="square" rtlCol="0">
              <a:spAutoFit/>
            </a:bodyPr>
            <a:lstStyle/>
            <a:p>
              <a:pPr algn="ctr"/>
              <a:r>
                <a:rPr lang="en-US" sz="900" dirty="0" err="1" smtClean="0">
                  <a:hlinkClick r:id="rId2"/>
                </a:rPr>
                <a:t>Comtrol</a:t>
              </a:r>
              <a:r>
                <a:rPr lang="en-US" sz="900" dirty="0" smtClean="0">
                  <a:hlinkClick r:id="rId2"/>
                </a:rPr>
                <a:t> </a:t>
              </a:r>
              <a:r>
                <a:rPr lang="en-US" sz="900" dirty="0" err="1" smtClean="0">
                  <a:hlinkClick r:id="rId2"/>
                </a:rPr>
                <a:t>DeviceMaster</a:t>
              </a:r>
              <a:r>
                <a:rPr lang="en-US" sz="900" dirty="0" smtClean="0">
                  <a:hlinkClick r:id="rId2"/>
                </a:rPr>
                <a:t> 4 with DB9 Ports</a:t>
              </a:r>
              <a:endParaRPr lang="en-US" sz="900" dirty="0"/>
            </a:p>
          </p:txBody>
        </p:sp>
        <p:grpSp>
          <p:nvGrpSpPr>
            <p:cNvPr id="4" name="Group 3"/>
            <p:cNvGrpSpPr/>
            <p:nvPr/>
          </p:nvGrpSpPr>
          <p:grpSpPr>
            <a:xfrm>
              <a:off x="3002506" y="4003486"/>
              <a:ext cx="5105400" cy="1712599"/>
              <a:chOff x="3002506" y="4003486"/>
              <a:chExt cx="5105400" cy="1712599"/>
            </a:xfrm>
          </p:grpSpPr>
          <p:pic>
            <p:nvPicPr>
              <p:cNvPr id="59085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140437" y="4882957"/>
                <a:ext cx="3945864" cy="82145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0852"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002506" y="4003486"/>
                <a:ext cx="5105400" cy="857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rot="5400000">
                <a:off x="3152192" y="4727840"/>
                <a:ext cx="853600" cy="112289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grpSp>
      <p:pic>
        <p:nvPicPr>
          <p:cNvPr id="14" name="Picture 4"/>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2028525" y="5339025"/>
            <a:ext cx="5437187" cy="8493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5"/>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315862" y="3099063"/>
            <a:ext cx="4706938" cy="214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grpSp>
        <p:nvGrpSpPr>
          <p:cNvPr id="16" name="Group 15"/>
          <p:cNvGrpSpPr/>
          <p:nvPr/>
        </p:nvGrpSpPr>
        <p:grpSpPr>
          <a:xfrm>
            <a:off x="359409" y="3353401"/>
            <a:ext cx="1678670" cy="1244896"/>
            <a:chOff x="6325741" y="4389070"/>
            <a:chExt cx="1678670" cy="1244896"/>
          </a:xfrm>
        </p:grpSpPr>
        <p:pic>
          <p:nvPicPr>
            <p:cNvPr id="17"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18" name="TextBox 17"/>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grpSp>
        <p:nvGrpSpPr>
          <p:cNvPr id="19" name="Group 18"/>
          <p:cNvGrpSpPr/>
          <p:nvPr/>
        </p:nvGrpSpPr>
        <p:grpSpPr>
          <a:xfrm>
            <a:off x="7207577" y="3275302"/>
            <a:ext cx="1678670" cy="1244896"/>
            <a:chOff x="6325741" y="4389070"/>
            <a:chExt cx="1678670" cy="1244896"/>
          </a:xfrm>
        </p:grpSpPr>
        <p:pic>
          <p:nvPicPr>
            <p:cNvPr id="20" name="Picture 6"/>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6771138" y="4389070"/>
              <a:ext cx="1233273" cy="123807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1" name="TextBox 20"/>
            <p:cNvSpPr txBox="1"/>
            <p:nvPr/>
          </p:nvSpPr>
          <p:spPr>
            <a:xfrm>
              <a:off x="6325741" y="5403134"/>
              <a:ext cx="1610436" cy="230832"/>
            </a:xfrm>
            <a:prstGeom prst="rect">
              <a:avLst/>
            </a:prstGeom>
            <a:noFill/>
          </p:spPr>
          <p:txBody>
            <a:bodyPr wrap="square" rtlCol="0">
              <a:spAutoFit/>
            </a:bodyPr>
            <a:lstStyle/>
            <a:p>
              <a:r>
                <a:rPr lang="en-US" sz="900" dirty="0" smtClean="0">
                  <a:latin typeface="Comic Sans MS" pitchFamily="66" charset="0"/>
                </a:rPr>
                <a:t>3M Shell 3357-9209</a:t>
              </a:r>
              <a:endParaRPr lang="en-US" sz="900" dirty="0">
                <a:latin typeface="Comic Sans MS" pitchFamily="66" charset="0"/>
              </a:endParaRPr>
            </a:p>
          </p:txBody>
        </p:sp>
      </p:grpSp>
      <p:grpSp>
        <p:nvGrpSpPr>
          <p:cNvPr id="22" name="Group 21"/>
          <p:cNvGrpSpPr/>
          <p:nvPr/>
        </p:nvGrpSpPr>
        <p:grpSpPr>
          <a:xfrm>
            <a:off x="731454" y="4757663"/>
            <a:ext cx="1003353" cy="975399"/>
            <a:chOff x="286627" y="3136490"/>
            <a:chExt cx="1003353" cy="975399"/>
          </a:xfrm>
        </p:grpSpPr>
        <p:pic>
          <p:nvPicPr>
            <p:cNvPr id="23" name="Picture 2"/>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01456" y="3136490"/>
              <a:ext cx="700213" cy="60606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24" name="TextBox 23"/>
            <p:cNvSpPr txBox="1"/>
            <p:nvPr/>
          </p:nvSpPr>
          <p:spPr>
            <a:xfrm>
              <a:off x="286627" y="3742557"/>
              <a:ext cx="1003353" cy="369332"/>
            </a:xfrm>
            <a:prstGeom prst="rect">
              <a:avLst/>
            </a:prstGeom>
            <a:noFill/>
          </p:spPr>
          <p:txBody>
            <a:bodyPr wrap="square" rtlCol="0">
              <a:spAutoFit/>
            </a:bodyPr>
            <a:lstStyle/>
            <a:p>
              <a:r>
                <a:rPr lang="en-US" sz="900" dirty="0" smtClean="0">
                  <a:latin typeface="Comic Sans MS" pitchFamily="66" charset="0"/>
                </a:rPr>
                <a:t>2.1mm Socket</a:t>
              </a:r>
            </a:p>
            <a:p>
              <a:r>
                <a:rPr lang="en-US" sz="900" dirty="0" smtClean="0">
                  <a:latin typeface="Comic Sans MS" pitchFamily="66" charset="0"/>
                </a:rPr>
                <a:t>(Note polarity)</a:t>
              </a:r>
              <a:endParaRPr lang="en-US" sz="900" dirty="0">
                <a:latin typeface="Comic Sans MS" pitchFamily="66" charset="0"/>
              </a:endParaRPr>
            </a:p>
          </p:txBody>
        </p:sp>
      </p:grpSp>
    </p:spTree>
    <p:extLst>
      <p:ext uri="{BB962C8B-B14F-4D97-AF65-F5344CB8AC3E}">
        <p14:creationId xmlns:p14="http://schemas.microsoft.com/office/powerpoint/2010/main" val="3231907009"/>
      </p:ext>
    </p:extLst>
  </p:cSld>
  <p:clrMapOvr>
    <a:masterClrMapping/>
  </p:clrMapOvr>
  <p:timing>
    <p:tnLst>
      <p:par>
        <p:cT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D2564176-4300-43D2-8018-DF8949B1DF5A}" type="slidenum">
              <a:rPr lang="en-US" smtClean="0"/>
              <a:pPr>
                <a:defRPr/>
              </a:pPr>
              <a:t>97</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13316" name="Title 1"/>
          <p:cNvSpPr>
            <a:spLocks noGrp="1"/>
          </p:cNvSpPr>
          <p:nvPr>
            <p:ph type="title"/>
          </p:nvPr>
        </p:nvSpPr>
        <p:spPr>
          <a:xfrm>
            <a:off x="1725613" y="274638"/>
            <a:ext cx="6961187" cy="406400"/>
          </a:xfrm>
        </p:spPr>
        <p:txBody>
          <a:bodyPr/>
          <a:lstStyle/>
          <a:p>
            <a:r>
              <a:rPr lang="en-US" smtClean="0"/>
              <a:t>Particle Counter Y-Cable – Comtrol End</a:t>
            </a:r>
          </a:p>
        </p:txBody>
      </p:sp>
      <p:sp>
        <p:nvSpPr>
          <p:cNvPr id="13317" name="TextBox 10"/>
          <p:cNvSpPr txBox="1">
            <a:spLocks noChangeArrowheads="1"/>
          </p:cNvSpPr>
          <p:nvPr/>
        </p:nvSpPr>
        <p:spPr bwMode="auto">
          <a:xfrm>
            <a:off x="3006725" y="5078413"/>
            <a:ext cx="3216275" cy="785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a:latin typeface="Comic Sans MS" pitchFamily="66" charset="0"/>
              </a:rPr>
              <a:t>This cable is configured to carry both DC Power and RS485 Signals.  The 2.1mm Socket can come from a commercially available 2.1mm Cable Assembly.  Note the center pin of the 2.1mm is NEGATIVE.  And both shields are tied together and tied to both backshells.</a:t>
            </a:r>
          </a:p>
        </p:txBody>
      </p:sp>
      <p:pic>
        <p:nvPicPr>
          <p:cNvPr id="13319" name="Picture 5"/>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84400" y="1414463"/>
            <a:ext cx="4706938" cy="21463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9" name="Picture 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83374"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0"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79257"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2898" name="Picture 2"/>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16947" y="3208717"/>
            <a:ext cx="1000125" cy="10001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243271655"/>
      </p:ext>
    </p:extLst>
  </p:cSld>
  <p:clrMapOvr>
    <a:masterClrMapping/>
  </p:clrMapOvr>
  <p:timing>
    <p:tnLst>
      <p:par>
        <p:cT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5F976159-D3E2-46AF-84CA-7C1C83B79386}" type="slidenum">
              <a:rPr lang="en-US" smtClean="0"/>
              <a:pPr>
                <a:defRPr/>
              </a:pPr>
              <a:t>98</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14340" name="Title 1"/>
          <p:cNvSpPr>
            <a:spLocks noGrp="1"/>
          </p:cNvSpPr>
          <p:nvPr>
            <p:ph type="title"/>
          </p:nvPr>
        </p:nvSpPr>
        <p:spPr>
          <a:xfrm>
            <a:off x="1725613" y="274638"/>
            <a:ext cx="6961187" cy="406400"/>
          </a:xfrm>
        </p:spPr>
        <p:txBody>
          <a:bodyPr/>
          <a:lstStyle/>
          <a:p>
            <a:r>
              <a:rPr lang="en-US" smtClean="0"/>
              <a:t>Particle Counter Y-Cable – Particle Counter End</a:t>
            </a:r>
          </a:p>
        </p:txBody>
      </p:sp>
      <p:sp>
        <p:nvSpPr>
          <p:cNvPr id="14341" name="TextBox 10"/>
          <p:cNvSpPr txBox="1">
            <a:spLocks noChangeArrowheads="1"/>
          </p:cNvSpPr>
          <p:nvPr/>
        </p:nvSpPr>
        <p:spPr bwMode="auto">
          <a:xfrm>
            <a:off x="3006725" y="4932363"/>
            <a:ext cx="3216275"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a:latin typeface="Comic Sans MS" pitchFamily="66" charset="0"/>
              </a:rPr>
              <a:t>This cable is configured to carry both DC Power and RS485 Signals.  The 2.1mm Plug can come from a commercially available 2.1mm Cable Assembly.  Note the center conductor of the 2.1mm is NEGATIVE.  And both shields are tied together and are tied only to the backshell that connects to the cable.  The backshell connected to the Particle Counter is NOT tied to the shields.</a:t>
            </a:r>
          </a:p>
        </p:txBody>
      </p:sp>
      <p:pic>
        <p:nvPicPr>
          <p:cNvPr id="14343"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03425" y="1201738"/>
            <a:ext cx="4975225" cy="2198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3" name="Picture 2"/>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521512" y="2937878"/>
            <a:ext cx="1000125" cy="1200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5" name="Picture 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183374"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591876" name="Picture 4"/>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79257" y="1601409"/>
            <a:ext cx="1676400" cy="12668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extLst>
      <p:ext uri="{BB962C8B-B14F-4D97-AF65-F5344CB8AC3E}">
        <p14:creationId xmlns:p14="http://schemas.microsoft.com/office/powerpoint/2010/main" val="2198849412"/>
      </p:ext>
    </p:extLst>
  </p:cSld>
  <p:clrMapOvr>
    <a:masterClrMapping/>
  </p:clrMapOvr>
  <p:timing>
    <p:tnLst>
      <p:par>
        <p:cT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8" name="Slide Number Placeholder 385"/>
          <p:cNvSpPr>
            <a:spLocks noGrp="1"/>
          </p:cNvSpPr>
          <p:nvPr>
            <p:ph type="sldNum" sz="quarter" idx="11"/>
          </p:nvPr>
        </p:nvSpPr>
        <p:spPr bwMode="auto">
          <a:ln>
            <a:miter lim="800000"/>
            <a:headEnd/>
            <a:tailEnd/>
          </a:ln>
        </p:spPr>
        <p:txBody>
          <a:bodyPr/>
          <a:lstStyle/>
          <a:p>
            <a:pPr>
              <a:defRPr/>
            </a:pPr>
            <a:fld id="{23999C27-B0E6-41AB-A1FA-7B6C22AF60E8}" type="slidenum">
              <a:rPr lang="en-US" smtClean="0"/>
              <a:pPr>
                <a:defRPr/>
              </a:pPr>
              <a:t>99</a:t>
            </a:fld>
            <a:endParaRPr lang="en-US" smtClean="0"/>
          </a:p>
        </p:txBody>
      </p:sp>
      <p:sp>
        <p:nvSpPr>
          <p:cNvPr id="387" name="Date Placeholder 386"/>
          <p:cNvSpPr>
            <a:spLocks noGrp="1"/>
          </p:cNvSpPr>
          <p:nvPr>
            <p:ph type="dt" sz="quarter" idx="10"/>
          </p:nvPr>
        </p:nvSpPr>
        <p:spPr/>
        <p:txBody>
          <a:bodyPr/>
          <a:lstStyle/>
          <a:p>
            <a:pPr>
              <a:defRPr/>
            </a:pPr>
            <a:r>
              <a:rPr lang="en-US" smtClean="0"/>
              <a:t>LIGO-G1001032-V9</a:t>
            </a:r>
            <a:endParaRPr lang="en-US" dirty="0"/>
          </a:p>
        </p:txBody>
      </p:sp>
      <p:sp>
        <p:nvSpPr>
          <p:cNvPr id="15364" name="Title 1"/>
          <p:cNvSpPr>
            <a:spLocks noGrp="1"/>
          </p:cNvSpPr>
          <p:nvPr>
            <p:ph type="title"/>
          </p:nvPr>
        </p:nvSpPr>
        <p:spPr>
          <a:xfrm>
            <a:off x="1725613" y="274638"/>
            <a:ext cx="6961187" cy="406400"/>
          </a:xfrm>
        </p:spPr>
        <p:txBody>
          <a:bodyPr/>
          <a:lstStyle/>
          <a:p>
            <a:r>
              <a:rPr lang="en-US" smtClean="0"/>
              <a:t>Particle Counter Extension Cable</a:t>
            </a:r>
          </a:p>
        </p:txBody>
      </p:sp>
      <p:sp>
        <p:nvSpPr>
          <p:cNvPr id="15365" name="TextBox 10"/>
          <p:cNvSpPr txBox="1">
            <a:spLocks noChangeArrowheads="1"/>
          </p:cNvSpPr>
          <p:nvPr/>
        </p:nvSpPr>
        <p:spPr bwMode="auto">
          <a:xfrm>
            <a:off x="2876551" y="4050127"/>
            <a:ext cx="3216275" cy="50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dirty="0">
                <a:latin typeface="Comic Sans MS" pitchFamily="66" charset="0"/>
              </a:rPr>
              <a:t>This cable is configured to carry both DC Power and RS485 Signals.  Note that both shields are tied together and tied to both backshells.</a:t>
            </a:r>
          </a:p>
        </p:txBody>
      </p:sp>
      <p:pic>
        <p:nvPicPr>
          <p:cNvPr id="15366"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341438" y="1947863"/>
            <a:ext cx="6286500" cy="1952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7" name="TextBox 10"/>
          <p:cNvSpPr txBox="1">
            <a:spLocks noChangeArrowheads="1"/>
          </p:cNvSpPr>
          <p:nvPr/>
        </p:nvSpPr>
        <p:spPr bwMode="auto">
          <a:xfrm>
            <a:off x="2876550" y="4579635"/>
            <a:ext cx="3216275" cy="7848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eaLnBrk="0" hangingPunct="0">
              <a:defRPr>
                <a:solidFill>
                  <a:schemeClr val="tx1"/>
                </a:solidFill>
                <a:latin typeface="Arial" charset="0"/>
              </a:defRPr>
            </a:lvl1pPr>
            <a:lvl2pPr marL="742950" indent="-285750" eaLnBrk="0" hangingPunct="0">
              <a:defRPr>
                <a:solidFill>
                  <a:schemeClr val="tx1"/>
                </a:solidFill>
                <a:latin typeface="Arial" charset="0"/>
              </a:defRPr>
            </a:lvl2pPr>
            <a:lvl3pPr marL="1143000" indent="-228600" eaLnBrk="0" hangingPunct="0">
              <a:defRPr>
                <a:solidFill>
                  <a:schemeClr val="tx1"/>
                </a:solidFill>
                <a:latin typeface="Arial" charset="0"/>
              </a:defRPr>
            </a:lvl3pPr>
            <a:lvl4pPr marL="1600200" indent="-228600" eaLnBrk="0" hangingPunct="0">
              <a:defRPr>
                <a:solidFill>
                  <a:schemeClr val="tx1"/>
                </a:solidFill>
                <a:latin typeface="Arial" charset="0"/>
              </a:defRPr>
            </a:lvl4pPr>
            <a:lvl5pPr marL="2057400" indent="-228600" eaLnBrk="0" hangingPunct="0">
              <a:defRPr>
                <a:solidFill>
                  <a:schemeClr val="tx1"/>
                </a:solidFill>
                <a:latin typeface="Arial" charset="0"/>
              </a:defRPr>
            </a:lvl5pPr>
            <a:lvl6pPr marL="2514600" indent="-228600" eaLnBrk="0" fontAlgn="base" hangingPunct="0">
              <a:spcBef>
                <a:spcPct val="0"/>
              </a:spcBef>
              <a:spcAft>
                <a:spcPct val="0"/>
              </a:spcAft>
              <a:defRPr>
                <a:solidFill>
                  <a:schemeClr val="tx1"/>
                </a:solidFill>
                <a:latin typeface="Arial" charset="0"/>
              </a:defRPr>
            </a:lvl6pPr>
            <a:lvl7pPr marL="2971800" indent="-228600" eaLnBrk="0" fontAlgn="base" hangingPunct="0">
              <a:spcBef>
                <a:spcPct val="0"/>
              </a:spcBef>
              <a:spcAft>
                <a:spcPct val="0"/>
              </a:spcAft>
              <a:defRPr>
                <a:solidFill>
                  <a:schemeClr val="tx1"/>
                </a:solidFill>
                <a:latin typeface="Arial" charset="0"/>
              </a:defRPr>
            </a:lvl7pPr>
            <a:lvl8pPr marL="3429000" indent="-228600" eaLnBrk="0" fontAlgn="base" hangingPunct="0">
              <a:spcBef>
                <a:spcPct val="0"/>
              </a:spcBef>
              <a:spcAft>
                <a:spcPct val="0"/>
              </a:spcAft>
              <a:defRPr>
                <a:solidFill>
                  <a:schemeClr val="tx1"/>
                </a:solidFill>
                <a:latin typeface="Arial" charset="0"/>
              </a:defRPr>
            </a:lvl8pPr>
            <a:lvl9pPr marL="3886200" indent="-228600" eaLnBrk="0" fontAlgn="base" hangingPunct="0">
              <a:spcBef>
                <a:spcPct val="0"/>
              </a:spcBef>
              <a:spcAft>
                <a:spcPct val="0"/>
              </a:spcAft>
              <a:defRPr>
                <a:solidFill>
                  <a:schemeClr val="tx1"/>
                </a:solidFill>
                <a:latin typeface="Arial" charset="0"/>
              </a:defRPr>
            </a:lvl9pPr>
          </a:lstStyle>
          <a:p>
            <a:pPr eaLnBrk="1" hangingPunct="1"/>
            <a:r>
              <a:rPr lang="en-US" sz="900" dirty="0" smtClean="0">
                <a:latin typeface="Comic Sans MS" pitchFamily="66" charset="0"/>
              </a:rPr>
              <a:t>It is 70’ from the L1-FAC-XC1 Rack to the knee of the waterfall in the VEAX.</a:t>
            </a:r>
          </a:p>
          <a:p>
            <a:pPr eaLnBrk="1" hangingPunct="1"/>
            <a:endParaRPr lang="en-US" sz="900" dirty="0">
              <a:latin typeface="Comic Sans MS" pitchFamily="66" charset="0"/>
            </a:endParaRPr>
          </a:p>
          <a:p>
            <a:pPr eaLnBrk="1" hangingPunct="1"/>
            <a:r>
              <a:rPr lang="en-US" sz="900" dirty="0">
                <a:latin typeface="Comic Sans MS" pitchFamily="66" charset="0"/>
              </a:rPr>
              <a:t>It is </a:t>
            </a:r>
            <a:r>
              <a:rPr lang="en-US" sz="900" dirty="0" smtClean="0">
                <a:latin typeface="Comic Sans MS" pitchFamily="66" charset="0"/>
              </a:rPr>
              <a:t>65’ </a:t>
            </a:r>
            <a:r>
              <a:rPr lang="en-US" sz="900" dirty="0">
                <a:latin typeface="Comic Sans MS" pitchFamily="66" charset="0"/>
              </a:rPr>
              <a:t>from the </a:t>
            </a:r>
            <a:r>
              <a:rPr lang="en-US" sz="900" dirty="0" smtClean="0">
                <a:latin typeface="Comic Sans MS" pitchFamily="66" charset="0"/>
              </a:rPr>
              <a:t>L1-FAC-YC1 </a:t>
            </a:r>
            <a:r>
              <a:rPr lang="en-US" sz="900" dirty="0">
                <a:latin typeface="Comic Sans MS" pitchFamily="66" charset="0"/>
              </a:rPr>
              <a:t>Rack to the knee of the waterfall in the </a:t>
            </a:r>
            <a:r>
              <a:rPr lang="en-US" sz="900" dirty="0" smtClean="0">
                <a:latin typeface="Comic Sans MS" pitchFamily="66" charset="0"/>
              </a:rPr>
              <a:t>VEAY.</a:t>
            </a:r>
            <a:endParaRPr lang="en-US" sz="900" dirty="0">
              <a:latin typeface="Comic Sans MS" pitchFamily="66" charset="0"/>
            </a:endParaRPr>
          </a:p>
        </p:txBody>
      </p:sp>
    </p:spTree>
    <p:extLst>
      <p:ext uri="{BB962C8B-B14F-4D97-AF65-F5344CB8AC3E}">
        <p14:creationId xmlns:p14="http://schemas.microsoft.com/office/powerpoint/2010/main" val="196339552"/>
      </p:ext>
    </p:extLst>
  </p:cSld>
  <p:clrMapOvr>
    <a:masterClrMapping/>
  </p:clrMapOvr>
  <p:timing>
    <p:tnLst>
      <p:par>
        <p:cTn id="1" dur="indefinite" restart="never" nodeType="tmRoot"/>
      </p:par>
    </p:tnLst>
  </p:timing>
</p:sld>
</file>

<file path=ppt/theme/theme1.xml><?xml version="1.0" encoding="utf-8"?>
<a:theme xmlns:a="http://schemas.openxmlformats.org/drawingml/2006/main" name="LIGO-dlk">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chemeClr val="accent3">
            <a:lumMod val="40000"/>
            <a:lumOff val="60000"/>
          </a:schemeClr>
        </a:solidFill>
        <a:ln w="3175">
          <a:solidFill>
            <a:schemeClr val="tx1"/>
          </a:solidFill>
        </a:ln>
      </a:spPr>
      <a:bodyPr anchor="ctr"/>
      <a:lstStyle>
        <a:defPPr algn="ctr" fontAlgn="auto">
          <a:spcBef>
            <a:spcPts val="0"/>
          </a:spcBef>
          <a:spcAft>
            <a:spcPts val="0"/>
          </a:spcAft>
          <a:defRPr/>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103018</TotalTime>
  <Words>41997</Words>
  <Application>Microsoft Office PowerPoint</Application>
  <PresentationFormat>On-screen Show (4:3)</PresentationFormat>
  <Paragraphs>21366</Paragraphs>
  <Slides>537</Slides>
  <Notes>342</Notes>
  <HiddenSlides>0</HiddenSlides>
  <MMClips>0</MMClips>
  <ScaleCrop>false</ScaleCrop>
  <HeadingPairs>
    <vt:vector size="6" baseType="variant">
      <vt:variant>
        <vt:lpstr>Theme</vt:lpstr>
      </vt:variant>
      <vt:variant>
        <vt:i4>1</vt:i4>
      </vt:variant>
      <vt:variant>
        <vt:lpstr>Embedded OLE Servers</vt:lpstr>
      </vt:variant>
      <vt:variant>
        <vt:i4>1</vt:i4>
      </vt:variant>
      <vt:variant>
        <vt:lpstr>Slide Titles</vt:lpstr>
      </vt:variant>
      <vt:variant>
        <vt:i4>537</vt:i4>
      </vt:variant>
    </vt:vector>
  </HeadingPairs>
  <TitlesOfParts>
    <vt:vector size="539" baseType="lpstr">
      <vt:lpstr>LIGO-dlk</vt:lpstr>
      <vt:lpstr>Photo Editor Photo</vt:lpstr>
      <vt:lpstr>LLO Electronics Racks</vt:lpstr>
      <vt:lpstr>LLO Map</vt:lpstr>
      <vt:lpstr>LLO Map</vt:lpstr>
      <vt:lpstr>LLO Racks by AREA</vt:lpstr>
      <vt:lpstr>LLO Racks by Subsystem</vt:lpstr>
      <vt:lpstr>LLO Rack Naming Scheme</vt:lpstr>
      <vt:lpstr>LLO Rack Names</vt:lpstr>
      <vt:lpstr>Electronics Racks – Counts and Accounting</vt:lpstr>
      <vt:lpstr>DC Power Supplies – Counts and Accounting</vt:lpstr>
      <vt:lpstr>LLO CDS Components</vt:lpstr>
      <vt:lpstr>OCR (Operations Control Room)</vt:lpstr>
      <vt:lpstr>CUR (Computer User’s Room)</vt:lpstr>
      <vt:lpstr>MSR (Mass Storage Room)</vt:lpstr>
      <vt:lpstr>MSR (Mass Storage Room) Layout</vt:lpstr>
      <vt:lpstr>MSR (Mass Storage Room) Layout</vt:lpstr>
      <vt:lpstr>L1-UPS1</vt:lpstr>
      <vt:lpstr>L1-MS7</vt:lpstr>
      <vt:lpstr>L1-MS8</vt:lpstr>
      <vt:lpstr>L1-MS9</vt:lpstr>
      <vt:lpstr>CER (Corner Electronics Room)</vt:lpstr>
      <vt:lpstr>LLO CER – Rack Layout</vt:lpstr>
      <vt:lpstr>LLO CER, LDR, and CPR Cable Tray Layout</vt:lpstr>
      <vt:lpstr>LLO CER – 8.5ft Cable Tray Layout</vt:lpstr>
      <vt:lpstr>LLO CER – 10ft Cable Tray Layout</vt:lpstr>
      <vt:lpstr>LLO CER – 11.5ft Cable Tray Layout</vt:lpstr>
      <vt:lpstr>LLO CER – Rack Layout</vt:lpstr>
      <vt:lpstr>LDR (Laser Diode Room)</vt:lpstr>
      <vt:lpstr>LLO LDR – Rack Layout</vt:lpstr>
      <vt:lpstr>LLO LDR – 10ft Cable Tray Layout</vt:lpstr>
      <vt:lpstr>CPR (CDS Power Room)</vt:lpstr>
      <vt:lpstr>LLO CPR – Rack Layout</vt:lpstr>
      <vt:lpstr>LLO CPR – 8.5ft (AC) Cable Tray Layout</vt:lpstr>
      <vt:lpstr>LLO CPR – 10ft (DC) Cable Tray</vt:lpstr>
      <vt:lpstr>Subsystem: DC Power (VDC)</vt:lpstr>
      <vt:lpstr>DC Power Supplies</vt:lpstr>
      <vt:lpstr>KEPCO BHK500-80MG</vt:lpstr>
      <vt:lpstr>KEPCO JQE25-20MVPY27274</vt:lpstr>
      <vt:lpstr>KEPCO JQE36-30</vt:lpstr>
      <vt:lpstr>DC Power Rack – Required VDC</vt:lpstr>
      <vt:lpstr>DC Power Rack – Required VAC</vt:lpstr>
      <vt:lpstr>DC Power Rack – VAC Wiring</vt:lpstr>
      <vt:lpstr>L1-VDC-C1 Power Racks – Required Supplies</vt:lpstr>
      <vt:lpstr>L1-VDC-C2 Power Racks – Required Supplies</vt:lpstr>
      <vt:lpstr>L1-VDC-C3 Power Racks – Required Supplies</vt:lpstr>
      <vt:lpstr>L1-VDC-C4 Power Racks – Required Supplies</vt:lpstr>
      <vt:lpstr>L1-VDC-C5 Power Racks – Required Supplies</vt:lpstr>
      <vt:lpstr>L1-VDC-C6 Power Racks – Required Supplies</vt:lpstr>
      <vt:lpstr>L1-VDC-C7 Power Racks – Required Supplies</vt:lpstr>
      <vt:lpstr>L1-VDC-C1 Cable Runs</vt:lpstr>
      <vt:lpstr>L1-VDC-C2 Cable Runs</vt:lpstr>
      <vt:lpstr>L1-VDC-C3 Cable Runs</vt:lpstr>
      <vt:lpstr>L1-VDC-C4 Cable Runs</vt:lpstr>
      <vt:lpstr>L1-VDC-C5 Cable Runs</vt:lpstr>
      <vt:lpstr>L1-VDC-C6 Cable Runs</vt:lpstr>
      <vt:lpstr>L1-VDC-C7 Cable Runs</vt:lpstr>
      <vt:lpstr>Subsystem: AOS / TCS (Auxiliary Optics)</vt:lpstr>
      <vt:lpstr>L1-TCS-C1</vt:lpstr>
      <vt:lpstr>L1-TCS-C1 Details</vt:lpstr>
      <vt:lpstr>Dxxxxxx-Sxxxxxxx</vt:lpstr>
      <vt:lpstr>Dxxxxxx-Sxxxxxxx</vt:lpstr>
      <vt:lpstr>D070081-Sxxxxxxx</vt:lpstr>
      <vt:lpstr>D0902783-Sxxxxxxx</vt:lpstr>
      <vt:lpstr>D070081-Sxxxxxxx</vt:lpstr>
      <vt:lpstr>D0902783-Sxxxxxxx</vt:lpstr>
      <vt:lpstr>D070081-Sxxxxxxx</vt:lpstr>
      <vt:lpstr>D0902783-Sxxxxxxx</vt:lpstr>
      <vt:lpstr>Dxxxxxx-Sxxxxxxx</vt:lpstr>
      <vt:lpstr>D1001715 – S1103894</vt:lpstr>
      <vt:lpstr>Subsystem: FAC (Facilities) </vt:lpstr>
      <vt:lpstr>L1-FAC-C1</vt:lpstr>
      <vt:lpstr>Subsystem: OAF (Online Adaptive Filtering) </vt:lpstr>
      <vt:lpstr>L1-OAF-C1</vt:lpstr>
      <vt:lpstr>L1-OAF-C1 Details</vt:lpstr>
      <vt:lpstr>D1001421 – S1001057</vt:lpstr>
      <vt:lpstr>l1oaf0 - D1001715 – S1103844</vt:lpstr>
      <vt:lpstr>L1 PEM Sensor Details</vt:lpstr>
      <vt:lpstr>Current PEM (2008)</vt:lpstr>
      <vt:lpstr>Current PEM (2008)</vt:lpstr>
      <vt:lpstr>Endevco Isotron 2793</vt:lpstr>
      <vt:lpstr>Endevco Isotron 2793</vt:lpstr>
      <vt:lpstr>D1001715 – S1103894</vt:lpstr>
      <vt:lpstr>PCIe to Fiber Cable Adapter</vt:lpstr>
      <vt:lpstr>Accelerometers (1)</vt:lpstr>
      <vt:lpstr>Accelerometers (2)</vt:lpstr>
      <vt:lpstr>Accelerometers (3)</vt:lpstr>
      <vt:lpstr>Accelerometers (3)</vt:lpstr>
      <vt:lpstr>Antennas</vt:lpstr>
      <vt:lpstr>Cameras (Video)</vt:lpstr>
      <vt:lpstr>Humidity (and Temperature) Sensors</vt:lpstr>
      <vt:lpstr>Magnetometer (1)</vt:lpstr>
      <vt:lpstr>Magnetometers (2) Filter Schematic</vt:lpstr>
      <vt:lpstr>Magnetometers (3) Amplifier Sketch</vt:lpstr>
      <vt:lpstr>Microphones</vt:lpstr>
      <vt:lpstr>Microphones – Power Adaptor Cable</vt:lpstr>
      <vt:lpstr>Particle Counters (Dust Monitors)</vt:lpstr>
      <vt:lpstr>Comtrol DeviceMaster with DB9 Ports</vt:lpstr>
      <vt:lpstr>Particle Counter Y-Cable – Comtrol End</vt:lpstr>
      <vt:lpstr>Particle Counter Y-Cable – Particle Counter End</vt:lpstr>
      <vt:lpstr>Particle Counter Extension Cable</vt:lpstr>
      <vt:lpstr>3M Backshell Assembly</vt:lpstr>
      <vt:lpstr>Particle Counters (Met One 227B)</vt:lpstr>
      <vt:lpstr>Particle Counters (GT-321)</vt:lpstr>
      <vt:lpstr>Temperature Sensors</vt:lpstr>
      <vt:lpstr>Temperature Sensors</vt:lpstr>
      <vt:lpstr>Voltage Monitor (1)</vt:lpstr>
      <vt:lpstr>Voltage Monitor (2)</vt:lpstr>
      <vt:lpstr>Voltage Monitor (3)</vt:lpstr>
      <vt:lpstr>Voltage Monitor (4)</vt:lpstr>
      <vt:lpstr>Wall Warts and Other Items Requiring Power</vt:lpstr>
      <vt:lpstr>Weather Sensors</vt:lpstr>
      <vt:lpstr>Partial LVEA Dimensions</vt:lpstr>
      <vt:lpstr>Subsystem: ISC (Interferometer Sensing and Control)</vt:lpstr>
      <vt:lpstr>LLO ISC Equipment</vt:lpstr>
      <vt:lpstr>L1-ISC-C1</vt:lpstr>
      <vt:lpstr>L1-ISC-C1</vt:lpstr>
      <vt:lpstr>L1-ISC-C2</vt:lpstr>
      <vt:lpstr>L1-ISC-C2</vt:lpstr>
      <vt:lpstr>L1-ISC-C3</vt:lpstr>
      <vt:lpstr>L1-ISC-C3</vt:lpstr>
      <vt:lpstr>L1-ISC-C4</vt:lpstr>
      <vt:lpstr>L1-ISC-C4</vt:lpstr>
      <vt:lpstr>L1-ISC-C1 Details</vt:lpstr>
      <vt:lpstr>D0902783-Sxxxxxxx</vt:lpstr>
      <vt:lpstr>D0902783-Sxxxxxxx</vt:lpstr>
      <vt:lpstr>D0902783-Sxxxxxxx</vt:lpstr>
      <vt:lpstr>D0902783-Sxxxxxxx</vt:lpstr>
      <vt:lpstr>D0902783-Sxxxxxxx</vt:lpstr>
      <vt:lpstr>D0902783-Sxxxxxxx</vt:lpstr>
      <vt:lpstr>D0902783-Sxxxxxxx</vt:lpstr>
      <vt:lpstr>D0902783-Sxxxxxxx</vt:lpstr>
      <vt:lpstr>D1100687-Sxxxxxxx</vt:lpstr>
      <vt:lpstr>D1100687-Sxxxxxxx</vt:lpstr>
      <vt:lpstr>D1100687-Sxxxxxxx</vt:lpstr>
      <vt:lpstr>D1100687-Sxxxxxxx</vt:lpstr>
      <vt:lpstr>D1100687-Sxxxxxxx</vt:lpstr>
      <vt:lpstr>D070081-Sxxxxxxx</vt:lpstr>
      <vt:lpstr>D070081-Sxxxxxxx</vt:lpstr>
      <vt:lpstr>D1001715-Sxxxxxxx</vt:lpstr>
      <vt:lpstr>D0902783-Sxxxxxxx</vt:lpstr>
      <vt:lpstr>D0902783-Sxxxxxxx</vt:lpstr>
      <vt:lpstr>D070081-Sxxxxxxx</vt:lpstr>
      <vt:lpstr>D1001715-Sxxxxxxx</vt:lpstr>
      <vt:lpstr>L1-ISC-C2 Details</vt:lpstr>
      <vt:lpstr>D1100632 - Sxxxxxxx</vt:lpstr>
      <vt:lpstr>D1100251 - Sxxxxxxx</vt:lpstr>
      <vt:lpstr>D1100251 - Sxxxxxxx</vt:lpstr>
      <vt:lpstr>D1100251 - Sxxxxxxx</vt:lpstr>
      <vt:lpstr>D1100251 - Sxxxxxxx</vt:lpstr>
      <vt:lpstr>D1102961 - Sxxxxxxx</vt:lpstr>
      <vt:lpstr>D1100680 - Sxxxxxxx</vt:lpstr>
      <vt:lpstr>D1100681 - Sxxxxxxx</vt:lpstr>
      <vt:lpstr>D1101266 - Sxxxxxxx</vt:lpstr>
      <vt:lpstr>D1200132 - Sxxxxxxx</vt:lpstr>
      <vt:lpstr>L1-ISC-C3 Details</vt:lpstr>
      <vt:lpstr>D080702 - Sxxxxxxx</vt:lpstr>
      <vt:lpstr>D1000124 - Sxxxxxxx</vt:lpstr>
      <vt:lpstr>D080702 - Sxxxxxxx</vt:lpstr>
      <vt:lpstr>D1000124 - Sxxxxxxx</vt:lpstr>
      <vt:lpstr>D080702 - Sxxxxxxx</vt:lpstr>
      <vt:lpstr>D1000124 - Sxxxxxxx</vt:lpstr>
      <vt:lpstr>D1002182 - Sxxxxxxx</vt:lpstr>
      <vt:lpstr>D1000124 - Sxxxxxxx</vt:lpstr>
      <vt:lpstr>D1100974 - Sxxxxxxx</vt:lpstr>
      <vt:lpstr>D1000124 - Sxxxxxxx</vt:lpstr>
      <vt:lpstr>D1100262 - Sxxxxxxx</vt:lpstr>
      <vt:lpstr>D1100262 - Sxxxxxxx</vt:lpstr>
      <vt:lpstr>D1001370 - Sxxxxxxx</vt:lpstr>
      <vt:lpstr>D080534 - Sxxxxxxx</vt:lpstr>
      <vt:lpstr>L1-ISC-C4 Details</vt:lpstr>
      <vt:lpstr>D080702 - Sxxxxxxx</vt:lpstr>
      <vt:lpstr>D1000124 - Sxxxxxxx</vt:lpstr>
      <vt:lpstr>D1002735 - Sxxxxxxx</vt:lpstr>
      <vt:lpstr>D1000124 - Sxxxxxxx</vt:lpstr>
      <vt:lpstr>D1000124 - Sxxxxxxx</vt:lpstr>
      <vt:lpstr>D1000124 - Sxxxxxxx</vt:lpstr>
      <vt:lpstr>D1000124 - Sxxxxxxx</vt:lpstr>
      <vt:lpstr>D1000124 - Sxxxxxxx</vt:lpstr>
      <vt:lpstr>D1000124 - Sxxxxxxx</vt:lpstr>
      <vt:lpstr>D080702 - Sxxxxxxx</vt:lpstr>
      <vt:lpstr>D1000124 - Sxxxxxxx</vt:lpstr>
      <vt:lpstr>D080702 - Sxxxxxxx</vt:lpstr>
      <vt:lpstr>D1000124 - Sxxxxxxx</vt:lpstr>
      <vt:lpstr>Subsystem: PSL (Pre-Stabilized Laser)</vt:lpstr>
      <vt:lpstr>L1-PSL-C1</vt:lpstr>
      <vt:lpstr>L1-PSL-C1 Details</vt:lpstr>
      <vt:lpstr>D0902783 - S1001244</vt:lpstr>
      <vt:lpstr>D1003224 - S1001231</vt:lpstr>
      <vt:lpstr>D0902783 - S1001245</vt:lpstr>
      <vt:lpstr>D1003224 - S1001232</vt:lpstr>
      <vt:lpstr>D0902783 - S1001246</vt:lpstr>
      <vt:lpstr>D1003224 - S1001229</vt:lpstr>
      <vt:lpstr>D1001125 - S1101683</vt:lpstr>
      <vt:lpstr>D1001801 - S1001224</vt:lpstr>
      <vt:lpstr>l1psl0 - D1001715 - S1001134</vt:lpstr>
      <vt:lpstr>D0902783-S1001247</vt:lpstr>
      <vt:lpstr>D0902783-S1001248</vt:lpstr>
      <vt:lpstr>D1003224-S1001230</vt:lpstr>
      <vt:lpstr>D1003224 - S1001233</vt:lpstr>
      <vt:lpstr>PSL Racks(LIGO-G1000106-V1 – p.17)</vt:lpstr>
      <vt:lpstr>PSL Racks(Layout 20101006)</vt:lpstr>
      <vt:lpstr>PSL Racks(LIGO-G1000106-V1 – p.41)</vt:lpstr>
      <vt:lpstr>PSL Racks(LIGO-G1000106-V1 – p.41)</vt:lpstr>
      <vt:lpstr>PSL Racks – L1-PSL-01– ILS and PMC </vt:lpstr>
      <vt:lpstr>PSL Racks – L1-PSL-1-ECC-1 (ILS and PMC)</vt:lpstr>
      <vt:lpstr>PSL Racks – L1-PSL-02 (DBB, FSS, and ISS)</vt:lpstr>
      <vt:lpstr>L1-PSL-02-ECC-1 (DBB)</vt:lpstr>
      <vt:lpstr>L1-PSL-02-ECC-2 (FSS and ISS)</vt:lpstr>
      <vt:lpstr>PowerPoint Presentation</vt:lpstr>
      <vt:lpstr>PSL Table</vt:lpstr>
      <vt:lpstr>L1-LDR-C1</vt:lpstr>
      <vt:lpstr>L1-LDR-C2</vt:lpstr>
      <vt:lpstr>L1-LDR-C3</vt:lpstr>
      <vt:lpstr>LDR Chiller</vt:lpstr>
      <vt:lpstr>Subsystem: SEI (Seismic Isolation)</vt:lpstr>
      <vt:lpstr>L1-SEI-C1</vt:lpstr>
      <vt:lpstr>L1-SEI-C2</vt:lpstr>
      <vt:lpstr>L1-SEI-C3</vt:lpstr>
      <vt:lpstr>L1-SEI-C4</vt:lpstr>
      <vt:lpstr>L1-SEI-C5</vt:lpstr>
      <vt:lpstr>L1-SEI-C6</vt:lpstr>
      <vt:lpstr>L1-SEI-C1 Details</vt:lpstr>
      <vt:lpstr>D1000067 – Sxxxxxxx</vt:lpstr>
      <vt:lpstr>D1000067 – Sxxxxxxx</vt:lpstr>
      <vt:lpstr>D0902744 - Sxxxxxxx</vt:lpstr>
      <vt:lpstr>D0902744 - Sxxxxxxx</vt:lpstr>
      <vt:lpstr>D020373 – S1000842</vt:lpstr>
      <vt:lpstr>D0901338 - Sxxxxxxx</vt:lpstr>
      <vt:lpstr>D1001715 - S1001144</vt:lpstr>
      <vt:lpstr>SEI Racks L1-SEI-01 </vt:lpstr>
      <vt:lpstr>L1-SEI-C2 Details</vt:lpstr>
      <vt:lpstr>D1000269 – S1104621</vt:lpstr>
      <vt:lpstr>D1000269 – S1104638</vt:lpstr>
      <vt:lpstr>D1100202 - S1104572</vt:lpstr>
      <vt:lpstr>D0902744 – S1103318</vt:lpstr>
      <vt:lpstr>D0902744 – S1103332</vt:lpstr>
      <vt:lpstr>D1000269 – S1104632</vt:lpstr>
      <vt:lpstr>D1000269 – S1104635</vt:lpstr>
      <vt:lpstr>D1100202 - S1104573</vt:lpstr>
      <vt:lpstr>D0902744 – S1103306</vt:lpstr>
      <vt:lpstr>D0902744 – S1103304</vt:lpstr>
      <vt:lpstr>D1000272 – S1104616</vt:lpstr>
      <vt:lpstr>D020373 – S1000843</vt:lpstr>
      <vt:lpstr>D1001726 – S1101286</vt:lpstr>
      <vt:lpstr>D1001728 – S1101321</vt:lpstr>
      <vt:lpstr>D1000272 – S1101321</vt:lpstr>
      <vt:lpstr>D020373 – S1000844</vt:lpstr>
      <vt:lpstr>D1001715 - S1001145</vt:lpstr>
      <vt:lpstr>L1-SEI-C3 Details</vt:lpstr>
      <vt:lpstr>D1000269 – S1104621</vt:lpstr>
      <vt:lpstr>D1000269 – S1104638</vt:lpstr>
      <vt:lpstr>D1100202 - S1104572</vt:lpstr>
      <vt:lpstr>D020373 – S1000845</vt:lpstr>
      <vt:lpstr>D0901338 - Sxxxxxxx</vt:lpstr>
      <vt:lpstr>D1001715-S1001146</vt:lpstr>
      <vt:lpstr>L1-SEI-C4 Details</vt:lpstr>
      <vt:lpstr>D1002693 – Sxxxxxxx</vt:lpstr>
      <vt:lpstr>D020373 – S1000848</vt:lpstr>
      <vt:lpstr>D1001715-S1001147</vt:lpstr>
      <vt:lpstr>L1-SEI-C5 Details</vt:lpstr>
      <vt:lpstr>D020373 – S1000846</vt:lpstr>
      <vt:lpstr>D1001715-S1001148</vt:lpstr>
      <vt:lpstr>L1-SEI-C6 Details</vt:lpstr>
      <vt:lpstr>D020373 – S1000847</vt:lpstr>
      <vt:lpstr>D1001715-S1100946</vt:lpstr>
      <vt:lpstr>Subsystem: SUS (Suspensions)</vt:lpstr>
      <vt:lpstr>L1-SUS-C1 – S1104062</vt:lpstr>
      <vt:lpstr>L1-SUS-C2 – S1104356</vt:lpstr>
      <vt:lpstr>L1-SUS-C3 – S1104357</vt:lpstr>
      <vt:lpstr>L1-SUS-C4 – S1104058</vt:lpstr>
      <vt:lpstr>L1-SUS-C5 – S1105375</vt:lpstr>
      <vt:lpstr>H2-SUS-C5 – S1105375</vt:lpstr>
      <vt:lpstr>L1-SUS-C6 – S1105376</vt:lpstr>
      <vt:lpstr>H2-SUS-C6 – S1105376</vt:lpstr>
      <vt:lpstr>L1-SUS-C7 – S1105377</vt:lpstr>
      <vt:lpstr>L1-SUS-C8 – S1105378</vt:lpstr>
      <vt:lpstr>L1-SUS-C1 Details</vt:lpstr>
      <vt:lpstr>D1001242 - S1000260</vt:lpstr>
      <vt:lpstr>D1001242 - S1000264</vt:lpstr>
      <vt:lpstr>D1001242 - S1000721</vt:lpstr>
      <vt:lpstr>D1001242 - S1000722</vt:lpstr>
      <vt:lpstr>D1001242 - S1000273</vt:lpstr>
      <vt:lpstr>D0902783 - S1001157</vt:lpstr>
      <vt:lpstr>D0902783 - S1100327</vt:lpstr>
      <vt:lpstr>D1000305 - S1001197</vt:lpstr>
      <vt:lpstr>D1000305 - S1001198</vt:lpstr>
      <vt:lpstr>D0900006 – S1000347</vt:lpstr>
      <vt:lpstr>D0900006 – S1000348</vt:lpstr>
      <vt:lpstr>D0900006 – S1000349</vt:lpstr>
      <vt:lpstr>D1000305 - S1001815</vt:lpstr>
      <vt:lpstr>D0900006 – S1001186</vt:lpstr>
      <vt:lpstr>D0900006 – S1001187</vt:lpstr>
      <vt:lpstr>D0900006 – S1001188</vt:lpstr>
      <vt:lpstr>D1000725 – S1101781</vt:lpstr>
      <vt:lpstr>D1000726 – S1101805</vt:lpstr>
      <vt:lpstr>D1000725 – S1101782</vt:lpstr>
      <vt:lpstr>D1000726 – S1101802</vt:lpstr>
      <vt:lpstr>L1-SUS-C2 Details</vt:lpstr>
      <vt:lpstr>D0902783 - S1105129</vt:lpstr>
      <vt:lpstr>D0902783 - S1105149</vt:lpstr>
      <vt:lpstr>D0902783 - S1105148</vt:lpstr>
      <vt:lpstr>D0902783 - S1105147</vt:lpstr>
      <vt:lpstr>D0902783 – S1105146</vt:lpstr>
      <vt:lpstr>D0902783 - S1105145</vt:lpstr>
      <vt:lpstr>D1001715 - S1001141</vt:lpstr>
      <vt:lpstr>D1001715 - S1001140</vt:lpstr>
      <vt:lpstr>L1-SUS-C3 Details</vt:lpstr>
      <vt:lpstr>D1001715-S1003891</vt:lpstr>
      <vt:lpstr>D1001715-S1001133</vt:lpstr>
      <vt:lpstr>D1001715-S1001139</vt:lpstr>
      <vt:lpstr>D1001726–Sxxxxxxx</vt:lpstr>
      <vt:lpstr>D1001728–Sxxxxxxx</vt:lpstr>
      <vt:lpstr>L1-SUS-C4 Details</vt:lpstr>
      <vt:lpstr>D1001242 - S1000253</vt:lpstr>
      <vt:lpstr>D1001242 - S1000261</vt:lpstr>
      <vt:lpstr>D1001242 - S1000262</vt:lpstr>
      <vt:lpstr>D1001242 - S1000257</vt:lpstr>
      <vt:lpstr>D1001242 - S1000259</vt:lpstr>
      <vt:lpstr>D1001242 - S1000723</vt:lpstr>
      <vt:lpstr>L1-SUS-C5 Details</vt:lpstr>
      <vt:lpstr>D1001782-S1000376</vt:lpstr>
      <vt:lpstr>D1001782-S1000436</vt:lpstr>
      <vt:lpstr>D1001782-S1000433</vt:lpstr>
      <vt:lpstr>D1001782-S1000378</vt:lpstr>
      <vt:lpstr>D1001782-S1000379</vt:lpstr>
      <vt:lpstr>D1001782-S1000372</vt:lpstr>
      <vt:lpstr>D0902668-Sxxxxxxx</vt:lpstr>
      <vt:lpstr>D0902668-Sxxxxxxx</vt:lpstr>
      <vt:lpstr>D1100303-Sxxxxxxx</vt:lpstr>
      <vt:lpstr>D1100303-Sxxxxxxx</vt:lpstr>
      <vt:lpstr>D1001242-S1000722</vt:lpstr>
      <vt:lpstr>D1001242-S1000273</vt:lpstr>
      <vt:lpstr>D0900006 –S1001103</vt:lpstr>
      <vt:lpstr>D1001715-S1001143</vt:lpstr>
      <vt:lpstr>D1001715-S1103888</vt:lpstr>
      <vt:lpstr>L1-SUS-C6 Details</vt:lpstr>
      <vt:lpstr>L1-SUS-C7 Details</vt:lpstr>
      <vt:lpstr>D1003224-Sxxxxxx</vt:lpstr>
      <vt:lpstr>D1003224-Sxxxxxx</vt:lpstr>
      <vt:lpstr>D1003224-Sxxxxxx</vt:lpstr>
      <vt:lpstr>L1-SUS-C8 Details</vt:lpstr>
      <vt:lpstr>D1001715-S1103889</vt:lpstr>
      <vt:lpstr>D1001715-S1001142</vt:lpstr>
      <vt:lpstr>LVEA</vt:lpstr>
      <vt:lpstr>LVEA Access Points</vt:lpstr>
      <vt:lpstr>PSL / LDR Laser Hazard Zones</vt:lpstr>
      <vt:lpstr>LVEA Racks</vt:lpstr>
      <vt:lpstr>LVEA Racks</vt:lpstr>
      <vt:lpstr>LVEA Racks</vt:lpstr>
      <vt:lpstr>L1-PSL-R1</vt:lpstr>
      <vt:lpstr>ISS, TTFSS, and VCO VME Crate</vt:lpstr>
      <vt:lpstr>D0900128 – S1103558</vt:lpstr>
      <vt:lpstr>Dxxxxxx – S1103562</vt:lpstr>
      <vt:lpstr>D0900128 – S1103561</vt:lpstr>
      <vt:lpstr>ILS and PMC VME Crate</vt:lpstr>
      <vt:lpstr>Dxxxxxx – S1103746</vt:lpstr>
      <vt:lpstr>SUA3000RMXL3U – JS1030009365 UPS</vt:lpstr>
      <vt:lpstr>L1-PSL-R2</vt:lpstr>
      <vt:lpstr>VME Crate</vt:lpstr>
      <vt:lpstr>L1-ISC-R1</vt:lpstr>
      <vt:lpstr>L1-ISC-R2</vt:lpstr>
      <vt:lpstr>L1-ISC-R3</vt:lpstr>
      <vt:lpstr>L1-ISC-R4</vt:lpstr>
      <vt:lpstr>L1-ISC-R5</vt:lpstr>
      <vt:lpstr>L1-ISC-R1 Details</vt:lpstr>
      <vt:lpstr>D1000124 - Sxxxxxxx</vt:lpstr>
      <vt:lpstr>D0900605 - Sxxxxxxx</vt:lpstr>
      <vt:lpstr>D1002178 - Sxxxxxxx</vt:lpstr>
      <vt:lpstr>D1002476 - Sxxxxxxx</vt:lpstr>
      <vt:lpstr>D0900605 - Sxxxxxxx</vt:lpstr>
      <vt:lpstr>D0900605 - Sxxxxxxx</vt:lpstr>
      <vt:lpstr>D1002178 - Sxxxxxxx</vt:lpstr>
      <vt:lpstr>D0900128 – Sxxxxxxx</vt:lpstr>
      <vt:lpstr>D1000181 – Sxxxxxxx</vt:lpstr>
      <vt:lpstr>D0901781 – Sxxxxxxx</vt:lpstr>
      <vt:lpstr>D1100691 – Sxxxxxxx</vt:lpstr>
      <vt:lpstr>D1100696 – Sxxxxxxx</vt:lpstr>
      <vt:lpstr>D1102079 – Sxxxxxxx</vt:lpstr>
      <vt:lpstr>D1101865 – Sxxxxxxx</vt:lpstr>
      <vt:lpstr>D1002559 – Sxxxxxxx</vt:lpstr>
      <vt:lpstr>D0902796 – Sxxxxxxx</vt:lpstr>
      <vt:lpstr>D1100905 – Sxxxxxxx</vt:lpstr>
      <vt:lpstr>D0902796 – Sxxxxxxx</vt:lpstr>
      <vt:lpstr>D1002559 – Sxxxxxxx</vt:lpstr>
      <vt:lpstr>L1-ISC-R2 Details</vt:lpstr>
      <vt:lpstr>L1-ISC-R3 Details</vt:lpstr>
      <vt:lpstr>L1-ISC-R4 Details</vt:lpstr>
      <vt:lpstr>L1-ISC-R5 Details</vt:lpstr>
      <vt:lpstr>L1-SUS-R1 – S1200749</vt:lpstr>
      <vt:lpstr>L1-SUS-R2 – S1200750</vt:lpstr>
      <vt:lpstr>L1-SUS-R3</vt:lpstr>
      <vt:lpstr>L1-SUS-R4</vt:lpstr>
      <vt:lpstr>L1-SUS-R5</vt:lpstr>
      <vt:lpstr>L1-SUS-R6</vt:lpstr>
      <vt:lpstr>L1-TCS-R1</vt:lpstr>
      <vt:lpstr>L1-TCS-R2</vt:lpstr>
      <vt:lpstr>L1-VAC-R1</vt:lpstr>
      <vt:lpstr>L1-VAC-R2</vt:lpstr>
      <vt:lpstr>L1-VAC-R3</vt:lpstr>
      <vt:lpstr>VEAX</vt:lpstr>
      <vt:lpstr>X-End Station Rack Layout</vt:lpstr>
      <vt:lpstr>X-End Station Rack Layout</vt:lpstr>
      <vt:lpstr>X-End Racks</vt:lpstr>
      <vt:lpstr>CDS Electronics Room X-End (CERX) Rack Layout</vt:lpstr>
      <vt:lpstr>Corning WCH-06P Fiber Panel</vt:lpstr>
      <vt:lpstr>L1-VDC-XC1 Power Racks – VEAX Field Supplies</vt:lpstr>
      <vt:lpstr>L1-VDC-XC2 Power Racks – VEAX Supplies</vt:lpstr>
      <vt:lpstr>L1-VDC-XC1 Cable Runs</vt:lpstr>
      <vt:lpstr>L1-VDC-XC2 Cable Runs</vt:lpstr>
      <vt:lpstr>L1-DAQ-XC1 (Temporary)</vt:lpstr>
      <vt:lpstr>D070011 – S1000878</vt:lpstr>
      <vt:lpstr>ATEN CL1016M</vt:lpstr>
      <vt:lpstr>l1pemex - Front End</vt:lpstr>
      <vt:lpstr>l1pemex - D1001715 – S1000536</vt:lpstr>
      <vt:lpstr>D1001715 – S1000536</vt:lpstr>
      <vt:lpstr>D1001421 - Sxxxxxxx</vt:lpstr>
      <vt:lpstr>D1101363 - Sxxxxxxx</vt:lpstr>
      <vt:lpstr>Endevco Isotron 2793</vt:lpstr>
      <vt:lpstr>KEPCO Power Supplies</vt:lpstr>
      <vt:lpstr>APC SMX2000RMLV2U</vt:lpstr>
      <vt:lpstr>APC SMT2200RM2U</vt:lpstr>
      <vt:lpstr>VMIACC-5595-224 – 36106691 </vt:lpstr>
      <vt:lpstr>l1lanfex – GSM7224 </vt:lpstr>
      <vt:lpstr>l1netfedaqy – GSM7224 </vt:lpstr>
      <vt:lpstr>L1-FAC-XC1 (Planned)</vt:lpstr>
      <vt:lpstr>GS624P</vt:lpstr>
      <vt:lpstr>2402 – Network Switch</vt:lpstr>
      <vt:lpstr>D070124 –  – (Gold Box) </vt:lpstr>
      <vt:lpstr>1X23</vt:lpstr>
      <vt:lpstr>1X23 – Patch Panel</vt:lpstr>
      <vt:lpstr>VEAX – Fiber Patch Panel</vt:lpstr>
      <vt:lpstr>X448 – Network Switch</vt:lpstr>
      <vt:lpstr>1X23 – D070443 – LH02</vt:lpstr>
      <vt:lpstr>1X23 – Stuff</vt:lpstr>
      <vt:lpstr>APC SMT1500RM2U</vt:lpstr>
      <vt:lpstr>L1-ISC-XC1</vt:lpstr>
      <vt:lpstr>L1-TCS-XC1</vt:lpstr>
      <vt:lpstr>L1-SUS-XC1</vt:lpstr>
      <vt:lpstr>L1-SUS-XC2</vt:lpstr>
      <vt:lpstr>L1-SEI-XC1</vt:lpstr>
      <vt:lpstr>D020373 – S1001098</vt:lpstr>
      <vt:lpstr>D1001715 - Sxxxxxxx</vt:lpstr>
      <vt:lpstr>L1-ISC-XR1</vt:lpstr>
      <vt:lpstr>L1-ISC-XR1</vt:lpstr>
      <vt:lpstr>L1-SUS-XR1</vt:lpstr>
      <vt:lpstr>L1-TCS-XR1</vt:lpstr>
      <vt:lpstr>L1-VAC-XR1</vt:lpstr>
      <vt:lpstr>VEAY</vt:lpstr>
      <vt:lpstr>Y-End Station Rack Layout</vt:lpstr>
      <vt:lpstr>Y-End Station Rack Layout</vt:lpstr>
      <vt:lpstr>Y-End Racks</vt:lpstr>
      <vt:lpstr>Corning WCH-06P Fiber Panel</vt:lpstr>
      <vt:lpstr>CDS Electronics Room Y-End (CERY) Rack Layout</vt:lpstr>
      <vt:lpstr>LLO Y-End Cable Tray Layout</vt:lpstr>
      <vt:lpstr>L1-VDC-YC1 Power Racks – VEAY Field Supplies</vt:lpstr>
      <vt:lpstr>L1-VDC-YC2 Power Racks – VEAY Supplies</vt:lpstr>
      <vt:lpstr>L1-VDC-YC1 Cable Runs</vt:lpstr>
      <vt:lpstr>L1-VDC-YC2 Cable Runs</vt:lpstr>
      <vt:lpstr>L1-PEM-YC1 (Temporary)</vt:lpstr>
      <vt:lpstr>L1-DAQ-YC1</vt:lpstr>
      <vt:lpstr>D070011 – S1000876</vt:lpstr>
      <vt:lpstr>D0900301 – Sxxxxxx</vt:lpstr>
      <vt:lpstr>ATEN CL1016M</vt:lpstr>
      <vt:lpstr>Front End</vt:lpstr>
      <vt:lpstr>l1pemey - D1001715 – S1000528</vt:lpstr>
      <vt:lpstr>D1001715 – S1000528</vt:lpstr>
      <vt:lpstr>D1001421 – S1001058</vt:lpstr>
      <vt:lpstr>D1101363 - Sxxxxxxx</vt:lpstr>
      <vt:lpstr>Isotron 2793 - AH66</vt:lpstr>
      <vt:lpstr>KEPCO Power Supplies</vt:lpstr>
      <vt:lpstr>APC SMX2000RMLV2U</vt:lpstr>
      <vt:lpstr>L1-FAC-YC1 (Planned)</vt:lpstr>
      <vt:lpstr>VMIACC-5595-224 – 36106691 </vt:lpstr>
      <vt:lpstr>l1lanfey – GSM7224 </vt:lpstr>
      <vt:lpstr>l1netfedaqy – GSM7224 </vt:lpstr>
      <vt:lpstr>GS624P</vt:lpstr>
      <vt:lpstr>D070124 –  – (Gold Box) </vt:lpstr>
      <vt:lpstr>1Y23</vt:lpstr>
      <vt:lpstr>1Y23 – Patch Panel</vt:lpstr>
      <vt:lpstr>WCH-06P – Patch Panel</vt:lpstr>
      <vt:lpstr>X448 – Network Switch</vt:lpstr>
      <vt:lpstr>2402 – Network Switch</vt:lpstr>
      <vt:lpstr>1Y23 – 0X57682890001 Patch Panel</vt:lpstr>
      <vt:lpstr>1Y23 – Trinet FIBOX Panel</vt:lpstr>
      <vt:lpstr>1Y23 – D070443 – LH09</vt:lpstr>
      <vt:lpstr>1Y23 – Stuff</vt:lpstr>
      <vt:lpstr>Y-End – Kantech Interface</vt:lpstr>
      <vt:lpstr>Y-End – Security Cameras</vt:lpstr>
      <vt:lpstr>Y-End – Security Cameras</vt:lpstr>
      <vt:lpstr>1Y23 – Stuff</vt:lpstr>
      <vt:lpstr>Y-End – Trinet</vt:lpstr>
      <vt:lpstr>Y-End - Phone</vt:lpstr>
      <vt:lpstr>APC SMT1500RM2U</vt:lpstr>
      <vt:lpstr>L1-ISC-YC1</vt:lpstr>
      <vt:lpstr>L1-TCS-YC1</vt:lpstr>
      <vt:lpstr>L1-SUS-YC2</vt:lpstr>
      <vt:lpstr>L1-SUS-YC1</vt:lpstr>
      <vt:lpstr>L1-SEI-YC1</vt:lpstr>
      <vt:lpstr>D020373 – S1001155</vt:lpstr>
      <vt:lpstr>D1001715-Sxxxxxxx</vt:lpstr>
      <vt:lpstr>D1102206-Sxxxxxx</vt:lpstr>
      <vt:lpstr>L1-ISC-YR1</vt:lpstr>
      <vt:lpstr>L1-SUS-YR1</vt:lpstr>
      <vt:lpstr>L1-TCS-YR1</vt:lpstr>
      <vt:lpstr>L1-VAC-YR1</vt:lpstr>
      <vt:lpstr>LLO ETR - Electronics Test Rack Layout</vt:lpstr>
      <vt:lpstr>L1-ETR-01</vt:lpstr>
      <vt:lpstr>L1-ETR01 DAQ (aka CDS)</vt:lpstr>
      <vt:lpstr>L1-ETR-02</vt:lpstr>
      <vt:lpstr>L1-ETR02 BSC (aka Quad)</vt:lpstr>
      <vt:lpstr>L1-ETR-03</vt:lpstr>
      <vt:lpstr>L1-ETR03 OPTICS</vt:lpstr>
      <vt:lpstr>L1-ETR-04</vt:lpstr>
      <vt:lpstr>L1-ETR04 RMT (aka Triple)</vt:lpstr>
      <vt:lpstr>L1-ETR-05</vt:lpstr>
      <vt:lpstr>L1-ETR05  HAM ISI</vt:lpstr>
      <vt:lpstr>L1-ETR-06</vt:lpstr>
      <vt:lpstr>L1:ETR06  STS Huddle</vt:lpstr>
      <vt:lpstr>L1-ETR-07</vt:lpstr>
      <vt:lpstr>D080276-S1000508</vt:lpstr>
      <vt:lpstr>D080276-S1000511</vt:lpstr>
      <vt:lpstr>D070081-S1000514</vt:lpstr>
      <vt:lpstr>D060278-S1000515</vt:lpstr>
      <vt:lpstr>D060278-S1000516</vt:lpstr>
      <vt:lpstr>D070081-S1000505</vt:lpstr>
      <vt:lpstr>D1000721-S1000519</vt:lpstr>
      <vt:lpstr>D1001715-Sxxxxxxx</vt:lpstr>
      <vt:lpstr>Templates</vt:lpstr>
      <vt:lpstr>Rack Template</vt:lpstr>
      <vt:lpstr>Rack Template</vt:lpstr>
      <vt:lpstr>Connectors - bmp</vt:lpstr>
      <vt:lpstr>Connectors - bmp</vt:lpstr>
      <vt:lpstr>+V –V Layouts</vt:lpstr>
      <vt:lpstr>+V –V Layouts</vt:lpstr>
      <vt:lpstr>+V –V Layouts</vt:lpstr>
      <vt:lpstr>Security Cameras Layout</vt:lpstr>
      <vt:lpstr>Fiber Optics Connector Types</vt:lpstr>
      <vt:lpstr>How Rack Documents Relate</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LLO CDS Rack Installations</dc:title>
  <dc:creator>David Kinzel</dc:creator>
  <cp:lastModifiedBy>David Kinzel</cp:lastModifiedBy>
  <cp:revision>678</cp:revision>
  <cp:lastPrinted>2012-10-10T15:53:01Z</cp:lastPrinted>
  <dcterms:modified xsi:type="dcterms:W3CDTF">2012-11-30T22:35:57Z</dcterms:modified>
</cp:coreProperties>
</file>